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32"/>
  </p:notesMasterIdLst>
  <p:sldIdLst>
    <p:sldId id="256" r:id="rId2"/>
    <p:sldId id="311" r:id="rId3"/>
    <p:sldId id="289" r:id="rId4"/>
    <p:sldId id="295" r:id="rId5"/>
    <p:sldId id="293" r:id="rId6"/>
    <p:sldId id="296" r:id="rId7"/>
    <p:sldId id="337" r:id="rId8"/>
    <p:sldId id="315" r:id="rId9"/>
    <p:sldId id="342" r:id="rId10"/>
    <p:sldId id="344" r:id="rId11"/>
    <p:sldId id="340" r:id="rId12"/>
    <p:sldId id="298" r:id="rId13"/>
    <p:sldId id="338" r:id="rId14"/>
    <p:sldId id="332" r:id="rId15"/>
    <p:sldId id="339" r:id="rId16"/>
    <p:sldId id="331" r:id="rId17"/>
    <p:sldId id="313" r:id="rId18"/>
    <p:sldId id="312" r:id="rId19"/>
    <p:sldId id="334" r:id="rId20"/>
    <p:sldId id="329" r:id="rId21"/>
    <p:sldId id="328" r:id="rId22"/>
    <p:sldId id="343" r:id="rId23"/>
    <p:sldId id="277" r:id="rId24"/>
    <p:sldId id="309" r:id="rId25"/>
    <p:sldId id="341" r:id="rId26"/>
    <p:sldId id="327" r:id="rId27"/>
    <p:sldId id="335" r:id="rId28"/>
    <p:sldId id="307" r:id="rId29"/>
    <p:sldId id="270" r:id="rId30"/>
    <p:sldId id="317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226" y="2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E:\&#1044;&#1086;&#1082;&#1083;&#1072;&#1076;\&#1041;&#1072;&#1090;&#1080;&#1084;&#1077;&#1090;&#1088;&#1080;&#1103;_HEC-RAS_20171227_&#1056;&#1077;&#1072;&#1083;.&#1091;&#1089;&#1083;.%20&#1056;&#1072;&#1089;&#1093;&#1086;&#1076;&#1086;&#1074;%20&#1085;&#1072;%20&#1050;&#1072;&#1084;%20&#1080;%20&#1042;&#1086;&#1090;&#1082;.&#1043;&#1069;&#1057;_30%20&#1095;&#1072;&#1089;&#1086;&#1074;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4.3625077591558037E-2"/>
          <c:y val="2.0938273804883299E-2"/>
          <c:w val="0.92456865816674105"/>
          <c:h val="0.93181674072919107"/>
        </c:manualLayout>
      </c:layout>
      <c:scatterChart>
        <c:scatterStyle val="smoothMarker"/>
        <c:varyColors val="0"/>
        <c:ser>
          <c:idx val="0"/>
          <c:order val="0"/>
          <c:tx>
            <c:strRef>
              <c:f>КамГЭС!$F$1</c:f>
              <c:strCache>
                <c:ptCount val="1"/>
                <c:pt idx="0">
                  <c:v>КамГЭС</c:v>
                </c:pt>
              </c:strCache>
            </c:strRef>
          </c:tx>
          <c:marker>
            <c:symbol val="none"/>
          </c:marker>
          <c:xVal>
            <c:numRef>
              <c:f>КамГЭС!$E$5:$E$2405</c:f>
              <c:numCache>
                <c:formatCode>General</c:formatCode>
                <c:ptCount val="2401"/>
                <c:pt idx="0">
                  <c:v>-1</c:v>
                </c:pt>
                <c:pt idx="1">
                  <c:v>-0.9</c:v>
                </c:pt>
                <c:pt idx="2">
                  <c:v>-0.8</c:v>
                </c:pt>
                <c:pt idx="3">
                  <c:v>-0.7</c:v>
                </c:pt>
                <c:pt idx="4">
                  <c:v>-0.6</c:v>
                </c:pt>
                <c:pt idx="5">
                  <c:v>-0.5</c:v>
                </c:pt>
                <c:pt idx="6">
                  <c:v>-0.4</c:v>
                </c:pt>
                <c:pt idx="7">
                  <c:v>-0.3</c:v>
                </c:pt>
                <c:pt idx="8">
                  <c:v>-0.2</c:v>
                </c:pt>
                <c:pt idx="9">
                  <c:v>-0.1</c:v>
                </c:pt>
                <c:pt idx="10">
                  <c:v>0</c:v>
                </c:pt>
                <c:pt idx="11">
                  <c:v>0.1</c:v>
                </c:pt>
                <c:pt idx="12">
                  <c:v>0.2</c:v>
                </c:pt>
                <c:pt idx="13">
                  <c:v>0.3</c:v>
                </c:pt>
                <c:pt idx="14">
                  <c:v>0.4</c:v>
                </c:pt>
                <c:pt idx="15">
                  <c:v>0.5</c:v>
                </c:pt>
                <c:pt idx="16">
                  <c:v>0.6</c:v>
                </c:pt>
                <c:pt idx="17">
                  <c:v>0.7</c:v>
                </c:pt>
                <c:pt idx="18">
                  <c:v>0.8</c:v>
                </c:pt>
                <c:pt idx="19">
                  <c:v>0.9</c:v>
                </c:pt>
                <c:pt idx="20">
                  <c:v>1</c:v>
                </c:pt>
                <c:pt idx="21">
                  <c:v>1.1000000000000001</c:v>
                </c:pt>
                <c:pt idx="22">
                  <c:v>1.2</c:v>
                </c:pt>
                <c:pt idx="23">
                  <c:v>1.3</c:v>
                </c:pt>
                <c:pt idx="24">
                  <c:v>1.4</c:v>
                </c:pt>
                <c:pt idx="25">
                  <c:v>1.5</c:v>
                </c:pt>
                <c:pt idx="26">
                  <c:v>1.6</c:v>
                </c:pt>
                <c:pt idx="27">
                  <c:v>1.7</c:v>
                </c:pt>
                <c:pt idx="28">
                  <c:v>1.8</c:v>
                </c:pt>
                <c:pt idx="29">
                  <c:v>1.9</c:v>
                </c:pt>
                <c:pt idx="30">
                  <c:v>2</c:v>
                </c:pt>
                <c:pt idx="31">
                  <c:v>2.1</c:v>
                </c:pt>
                <c:pt idx="32">
                  <c:v>2.2000000000000002</c:v>
                </c:pt>
                <c:pt idx="33">
                  <c:v>2.2999999999999998</c:v>
                </c:pt>
                <c:pt idx="34">
                  <c:v>2.4</c:v>
                </c:pt>
                <c:pt idx="35">
                  <c:v>2.5</c:v>
                </c:pt>
                <c:pt idx="36">
                  <c:v>2.6</c:v>
                </c:pt>
                <c:pt idx="37">
                  <c:v>2.7</c:v>
                </c:pt>
                <c:pt idx="38">
                  <c:v>2.8</c:v>
                </c:pt>
                <c:pt idx="39">
                  <c:v>2.9</c:v>
                </c:pt>
                <c:pt idx="40">
                  <c:v>3</c:v>
                </c:pt>
                <c:pt idx="41">
                  <c:v>3.1</c:v>
                </c:pt>
                <c:pt idx="42">
                  <c:v>3.2</c:v>
                </c:pt>
                <c:pt idx="43">
                  <c:v>3.3</c:v>
                </c:pt>
                <c:pt idx="44">
                  <c:v>3.4</c:v>
                </c:pt>
                <c:pt idx="45">
                  <c:v>3.5</c:v>
                </c:pt>
                <c:pt idx="46">
                  <c:v>3.6</c:v>
                </c:pt>
                <c:pt idx="47">
                  <c:v>3.7</c:v>
                </c:pt>
                <c:pt idx="48">
                  <c:v>3.8</c:v>
                </c:pt>
                <c:pt idx="49">
                  <c:v>3.9</c:v>
                </c:pt>
                <c:pt idx="50">
                  <c:v>4</c:v>
                </c:pt>
                <c:pt idx="51">
                  <c:v>4.0999999999999996</c:v>
                </c:pt>
                <c:pt idx="52">
                  <c:v>4.2</c:v>
                </c:pt>
                <c:pt idx="53">
                  <c:v>4.3</c:v>
                </c:pt>
                <c:pt idx="54">
                  <c:v>4.4000000000000004</c:v>
                </c:pt>
                <c:pt idx="55">
                  <c:v>4.5</c:v>
                </c:pt>
                <c:pt idx="56">
                  <c:v>4.5999999999999996</c:v>
                </c:pt>
                <c:pt idx="57">
                  <c:v>4.7</c:v>
                </c:pt>
                <c:pt idx="58">
                  <c:v>4.8</c:v>
                </c:pt>
                <c:pt idx="59">
                  <c:v>4.9000000000000004</c:v>
                </c:pt>
                <c:pt idx="60">
                  <c:v>5</c:v>
                </c:pt>
                <c:pt idx="61">
                  <c:v>5.0999999999999996</c:v>
                </c:pt>
                <c:pt idx="62">
                  <c:v>5.2</c:v>
                </c:pt>
                <c:pt idx="63">
                  <c:v>5.3</c:v>
                </c:pt>
                <c:pt idx="64">
                  <c:v>5.4</c:v>
                </c:pt>
                <c:pt idx="65">
                  <c:v>5.5</c:v>
                </c:pt>
                <c:pt idx="66">
                  <c:v>5.6</c:v>
                </c:pt>
                <c:pt idx="67">
                  <c:v>5.7</c:v>
                </c:pt>
                <c:pt idx="68">
                  <c:v>5.8</c:v>
                </c:pt>
                <c:pt idx="69">
                  <c:v>5.9</c:v>
                </c:pt>
                <c:pt idx="70">
                  <c:v>6</c:v>
                </c:pt>
                <c:pt idx="71">
                  <c:v>6.1</c:v>
                </c:pt>
                <c:pt idx="72">
                  <c:v>6.2</c:v>
                </c:pt>
                <c:pt idx="73">
                  <c:v>6.3</c:v>
                </c:pt>
                <c:pt idx="74">
                  <c:v>6.4</c:v>
                </c:pt>
                <c:pt idx="75">
                  <c:v>6.5</c:v>
                </c:pt>
                <c:pt idx="76">
                  <c:v>6.6</c:v>
                </c:pt>
                <c:pt idx="77">
                  <c:v>6.7</c:v>
                </c:pt>
                <c:pt idx="78">
                  <c:v>6.8</c:v>
                </c:pt>
                <c:pt idx="79">
                  <c:v>6.9</c:v>
                </c:pt>
                <c:pt idx="80">
                  <c:v>7</c:v>
                </c:pt>
                <c:pt idx="81">
                  <c:v>7.1</c:v>
                </c:pt>
                <c:pt idx="82">
                  <c:v>7.2</c:v>
                </c:pt>
                <c:pt idx="83">
                  <c:v>7.3</c:v>
                </c:pt>
                <c:pt idx="84">
                  <c:v>7.4</c:v>
                </c:pt>
                <c:pt idx="85">
                  <c:v>7.5</c:v>
                </c:pt>
                <c:pt idx="86">
                  <c:v>7.6</c:v>
                </c:pt>
                <c:pt idx="87">
                  <c:v>7.7</c:v>
                </c:pt>
                <c:pt idx="88">
                  <c:v>7.8</c:v>
                </c:pt>
                <c:pt idx="89">
                  <c:v>7.9</c:v>
                </c:pt>
                <c:pt idx="90">
                  <c:v>8</c:v>
                </c:pt>
                <c:pt idx="91">
                  <c:v>8.1</c:v>
                </c:pt>
                <c:pt idx="92">
                  <c:v>8.1999999999999993</c:v>
                </c:pt>
                <c:pt idx="93">
                  <c:v>8.3000000000000007</c:v>
                </c:pt>
                <c:pt idx="94">
                  <c:v>8.4</c:v>
                </c:pt>
                <c:pt idx="95">
                  <c:v>8.5</c:v>
                </c:pt>
                <c:pt idx="96">
                  <c:v>8.6</c:v>
                </c:pt>
                <c:pt idx="97">
                  <c:v>8.6999999999999993</c:v>
                </c:pt>
                <c:pt idx="98">
                  <c:v>8.8000000000000007</c:v>
                </c:pt>
                <c:pt idx="99">
                  <c:v>8.9</c:v>
                </c:pt>
                <c:pt idx="100">
                  <c:v>9</c:v>
                </c:pt>
                <c:pt idx="101">
                  <c:v>9.1</c:v>
                </c:pt>
                <c:pt idx="102">
                  <c:v>9.1999999999999993</c:v>
                </c:pt>
                <c:pt idx="103">
                  <c:v>9.3000000000000007</c:v>
                </c:pt>
                <c:pt idx="104">
                  <c:v>9.4</c:v>
                </c:pt>
                <c:pt idx="105">
                  <c:v>9.5</c:v>
                </c:pt>
                <c:pt idx="106">
                  <c:v>9.6</c:v>
                </c:pt>
                <c:pt idx="107">
                  <c:v>9.6999999999999993</c:v>
                </c:pt>
                <c:pt idx="108">
                  <c:v>9.8000000000000007</c:v>
                </c:pt>
                <c:pt idx="109">
                  <c:v>9.9</c:v>
                </c:pt>
                <c:pt idx="110">
                  <c:v>10</c:v>
                </c:pt>
                <c:pt idx="111">
                  <c:v>10.1</c:v>
                </c:pt>
                <c:pt idx="112">
                  <c:v>10.199999999999999</c:v>
                </c:pt>
                <c:pt idx="113">
                  <c:v>10.3</c:v>
                </c:pt>
                <c:pt idx="114">
                  <c:v>10.4</c:v>
                </c:pt>
                <c:pt idx="115">
                  <c:v>10.5</c:v>
                </c:pt>
                <c:pt idx="116">
                  <c:v>10.6</c:v>
                </c:pt>
                <c:pt idx="117">
                  <c:v>10.7</c:v>
                </c:pt>
                <c:pt idx="118">
                  <c:v>10.8</c:v>
                </c:pt>
                <c:pt idx="119">
                  <c:v>10.9</c:v>
                </c:pt>
                <c:pt idx="120">
                  <c:v>11</c:v>
                </c:pt>
                <c:pt idx="121">
                  <c:v>11.1</c:v>
                </c:pt>
                <c:pt idx="122">
                  <c:v>11.2</c:v>
                </c:pt>
                <c:pt idx="123">
                  <c:v>11.3</c:v>
                </c:pt>
                <c:pt idx="124">
                  <c:v>11.4</c:v>
                </c:pt>
                <c:pt idx="125">
                  <c:v>11.5</c:v>
                </c:pt>
                <c:pt idx="126">
                  <c:v>11.6</c:v>
                </c:pt>
                <c:pt idx="127">
                  <c:v>11.7</c:v>
                </c:pt>
                <c:pt idx="128">
                  <c:v>11.8</c:v>
                </c:pt>
                <c:pt idx="129">
                  <c:v>11.9</c:v>
                </c:pt>
                <c:pt idx="130">
                  <c:v>12</c:v>
                </c:pt>
                <c:pt idx="131">
                  <c:v>12.1</c:v>
                </c:pt>
                <c:pt idx="132">
                  <c:v>12.2</c:v>
                </c:pt>
                <c:pt idx="133">
                  <c:v>12.3</c:v>
                </c:pt>
                <c:pt idx="134">
                  <c:v>12.4</c:v>
                </c:pt>
                <c:pt idx="135">
                  <c:v>12.5</c:v>
                </c:pt>
                <c:pt idx="136">
                  <c:v>12.6</c:v>
                </c:pt>
                <c:pt idx="137">
                  <c:v>12.7</c:v>
                </c:pt>
                <c:pt idx="138">
                  <c:v>12.8</c:v>
                </c:pt>
                <c:pt idx="139">
                  <c:v>12.9</c:v>
                </c:pt>
                <c:pt idx="140">
                  <c:v>13</c:v>
                </c:pt>
                <c:pt idx="141">
                  <c:v>13.1</c:v>
                </c:pt>
                <c:pt idx="142">
                  <c:v>13.2</c:v>
                </c:pt>
                <c:pt idx="143">
                  <c:v>13.3</c:v>
                </c:pt>
                <c:pt idx="144">
                  <c:v>13.4</c:v>
                </c:pt>
                <c:pt idx="145">
                  <c:v>13.5</c:v>
                </c:pt>
                <c:pt idx="146">
                  <c:v>13.6</c:v>
                </c:pt>
                <c:pt idx="147">
                  <c:v>13.7</c:v>
                </c:pt>
                <c:pt idx="148">
                  <c:v>13.8</c:v>
                </c:pt>
                <c:pt idx="149">
                  <c:v>13.9</c:v>
                </c:pt>
                <c:pt idx="150">
                  <c:v>14</c:v>
                </c:pt>
                <c:pt idx="151">
                  <c:v>14.1</c:v>
                </c:pt>
                <c:pt idx="152">
                  <c:v>14.2</c:v>
                </c:pt>
                <c:pt idx="153">
                  <c:v>14.3</c:v>
                </c:pt>
                <c:pt idx="154">
                  <c:v>14.4</c:v>
                </c:pt>
                <c:pt idx="155">
                  <c:v>14.5</c:v>
                </c:pt>
                <c:pt idx="156">
                  <c:v>14.6</c:v>
                </c:pt>
                <c:pt idx="157">
                  <c:v>14.7</c:v>
                </c:pt>
                <c:pt idx="158">
                  <c:v>14.8</c:v>
                </c:pt>
                <c:pt idx="159">
                  <c:v>14.9</c:v>
                </c:pt>
                <c:pt idx="160">
                  <c:v>15</c:v>
                </c:pt>
                <c:pt idx="161">
                  <c:v>15.1</c:v>
                </c:pt>
                <c:pt idx="162">
                  <c:v>15.2</c:v>
                </c:pt>
                <c:pt idx="163">
                  <c:v>15.3</c:v>
                </c:pt>
                <c:pt idx="164">
                  <c:v>15.4</c:v>
                </c:pt>
                <c:pt idx="165">
                  <c:v>15.5</c:v>
                </c:pt>
                <c:pt idx="166">
                  <c:v>15.6</c:v>
                </c:pt>
                <c:pt idx="167">
                  <c:v>15.7</c:v>
                </c:pt>
                <c:pt idx="168">
                  <c:v>15.8</c:v>
                </c:pt>
                <c:pt idx="169">
                  <c:v>15.9</c:v>
                </c:pt>
                <c:pt idx="170">
                  <c:v>16</c:v>
                </c:pt>
                <c:pt idx="171">
                  <c:v>16.100000000000001</c:v>
                </c:pt>
                <c:pt idx="172">
                  <c:v>16.2</c:v>
                </c:pt>
                <c:pt idx="173">
                  <c:v>16.3</c:v>
                </c:pt>
                <c:pt idx="174">
                  <c:v>16.399999999999999</c:v>
                </c:pt>
                <c:pt idx="175">
                  <c:v>16.5</c:v>
                </c:pt>
                <c:pt idx="176">
                  <c:v>16.600000000000001</c:v>
                </c:pt>
                <c:pt idx="177">
                  <c:v>16.7</c:v>
                </c:pt>
                <c:pt idx="178">
                  <c:v>16.8</c:v>
                </c:pt>
                <c:pt idx="179">
                  <c:v>16.899999999999999</c:v>
                </c:pt>
                <c:pt idx="180">
                  <c:v>17</c:v>
                </c:pt>
                <c:pt idx="181">
                  <c:v>17.100000000000001</c:v>
                </c:pt>
                <c:pt idx="182">
                  <c:v>17.2</c:v>
                </c:pt>
                <c:pt idx="183">
                  <c:v>17.3</c:v>
                </c:pt>
                <c:pt idx="184">
                  <c:v>17.399999999999999</c:v>
                </c:pt>
                <c:pt idx="185">
                  <c:v>17.5</c:v>
                </c:pt>
                <c:pt idx="186">
                  <c:v>17.600000000000001</c:v>
                </c:pt>
                <c:pt idx="187">
                  <c:v>17.7</c:v>
                </c:pt>
                <c:pt idx="188">
                  <c:v>17.8</c:v>
                </c:pt>
                <c:pt idx="189">
                  <c:v>17.899999999999999</c:v>
                </c:pt>
                <c:pt idx="190">
                  <c:v>18</c:v>
                </c:pt>
                <c:pt idx="191">
                  <c:v>18.100000000000001</c:v>
                </c:pt>
                <c:pt idx="192">
                  <c:v>18.2</c:v>
                </c:pt>
                <c:pt idx="193">
                  <c:v>18.3</c:v>
                </c:pt>
                <c:pt idx="194">
                  <c:v>18.399999999999999</c:v>
                </c:pt>
                <c:pt idx="195">
                  <c:v>18.5</c:v>
                </c:pt>
                <c:pt idx="196">
                  <c:v>18.600000000000001</c:v>
                </c:pt>
                <c:pt idx="197">
                  <c:v>18.7</c:v>
                </c:pt>
                <c:pt idx="198">
                  <c:v>18.8</c:v>
                </c:pt>
                <c:pt idx="199">
                  <c:v>18.899999999999999</c:v>
                </c:pt>
                <c:pt idx="200">
                  <c:v>19</c:v>
                </c:pt>
                <c:pt idx="201">
                  <c:v>19.100000000000001</c:v>
                </c:pt>
                <c:pt idx="202">
                  <c:v>19.2</c:v>
                </c:pt>
                <c:pt idx="203">
                  <c:v>19.3</c:v>
                </c:pt>
                <c:pt idx="204">
                  <c:v>19.399999999999999</c:v>
                </c:pt>
                <c:pt idx="205">
                  <c:v>19.5</c:v>
                </c:pt>
                <c:pt idx="206">
                  <c:v>19.600000000000001</c:v>
                </c:pt>
                <c:pt idx="207">
                  <c:v>19.7</c:v>
                </c:pt>
                <c:pt idx="208">
                  <c:v>19.8</c:v>
                </c:pt>
                <c:pt idx="209">
                  <c:v>19.899999999999999</c:v>
                </c:pt>
                <c:pt idx="210">
                  <c:v>20</c:v>
                </c:pt>
                <c:pt idx="211">
                  <c:v>20.100000000000001</c:v>
                </c:pt>
                <c:pt idx="212">
                  <c:v>20.2</c:v>
                </c:pt>
                <c:pt idx="213">
                  <c:v>20.3</c:v>
                </c:pt>
                <c:pt idx="214">
                  <c:v>20.399999999999999</c:v>
                </c:pt>
                <c:pt idx="215">
                  <c:v>20.5</c:v>
                </c:pt>
                <c:pt idx="216">
                  <c:v>20.6</c:v>
                </c:pt>
                <c:pt idx="217">
                  <c:v>20.7</c:v>
                </c:pt>
                <c:pt idx="218">
                  <c:v>20.8</c:v>
                </c:pt>
                <c:pt idx="219">
                  <c:v>20.9</c:v>
                </c:pt>
                <c:pt idx="220">
                  <c:v>21</c:v>
                </c:pt>
                <c:pt idx="221">
                  <c:v>21.1</c:v>
                </c:pt>
                <c:pt idx="222">
                  <c:v>21.2</c:v>
                </c:pt>
                <c:pt idx="223">
                  <c:v>21.3</c:v>
                </c:pt>
                <c:pt idx="224">
                  <c:v>21.4</c:v>
                </c:pt>
                <c:pt idx="225">
                  <c:v>21.5</c:v>
                </c:pt>
                <c:pt idx="226">
                  <c:v>21.6</c:v>
                </c:pt>
                <c:pt idx="227">
                  <c:v>21.7</c:v>
                </c:pt>
                <c:pt idx="228">
                  <c:v>21.8</c:v>
                </c:pt>
                <c:pt idx="229">
                  <c:v>21.9</c:v>
                </c:pt>
                <c:pt idx="230">
                  <c:v>22</c:v>
                </c:pt>
                <c:pt idx="231">
                  <c:v>22.1</c:v>
                </c:pt>
                <c:pt idx="232">
                  <c:v>22.2</c:v>
                </c:pt>
                <c:pt idx="233">
                  <c:v>22.3</c:v>
                </c:pt>
                <c:pt idx="234">
                  <c:v>22.4</c:v>
                </c:pt>
                <c:pt idx="235">
                  <c:v>22.5</c:v>
                </c:pt>
                <c:pt idx="236">
                  <c:v>22.6</c:v>
                </c:pt>
                <c:pt idx="237">
                  <c:v>22.7</c:v>
                </c:pt>
                <c:pt idx="238">
                  <c:v>22.8</c:v>
                </c:pt>
                <c:pt idx="239">
                  <c:v>22.9</c:v>
                </c:pt>
                <c:pt idx="240">
                  <c:v>23</c:v>
                </c:pt>
                <c:pt idx="241">
                  <c:v>23.1</c:v>
                </c:pt>
                <c:pt idx="242">
                  <c:v>23.2</c:v>
                </c:pt>
                <c:pt idx="243">
                  <c:v>23.3</c:v>
                </c:pt>
                <c:pt idx="244">
                  <c:v>23.4</c:v>
                </c:pt>
                <c:pt idx="245">
                  <c:v>23.5</c:v>
                </c:pt>
                <c:pt idx="246">
                  <c:v>23.6</c:v>
                </c:pt>
                <c:pt idx="247">
                  <c:v>23.7</c:v>
                </c:pt>
                <c:pt idx="248">
                  <c:v>23.8</c:v>
                </c:pt>
                <c:pt idx="249">
                  <c:v>23.9</c:v>
                </c:pt>
                <c:pt idx="250">
                  <c:v>24</c:v>
                </c:pt>
                <c:pt idx="251">
                  <c:v>24.1</c:v>
                </c:pt>
                <c:pt idx="252">
                  <c:v>24.2</c:v>
                </c:pt>
                <c:pt idx="253">
                  <c:v>24.3</c:v>
                </c:pt>
                <c:pt idx="254">
                  <c:v>24.4</c:v>
                </c:pt>
                <c:pt idx="255">
                  <c:v>24.5</c:v>
                </c:pt>
                <c:pt idx="256">
                  <c:v>24.6</c:v>
                </c:pt>
                <c:pt idx="257">
                  <c:v>24.7</c:v>
                </c:pt>
                <c:pt idx="258">
                  <c:v>24.8</c:v>
                </c:pt>
                <c:pt idx="259">
                  <c:v>24.9</c:v>
                </c:pt>
                <c:pt idx="260">
                  <c:v>25</c:v>
                </c:pt>
                <c:pt idx="261">
                  <c:v>25.1</c:v>
                </c:pt>
                <c:pt idx="262">
                  <c:v>25.2</c:v>
                </c:pt>
                <c:pt idx="263">
                  <c:v>25.3</c:v>
                </c:pt>
                <c:pt idx="264">
                  <c:v>25.4</c:v>
                </c:pt>
                <c:pt idx="265">
                  <c:v>25.5</c:v>
                </c:pt>
                <c:pt idx="266">
                  <c:v>25.6</c:v>
                </c:pt>
                <c:pt idx="267">
                  <c:v>25.7</c:v>
                </c:pt>
                <c:pt idx="268">
                  <c:v>25.8</c:v>
                </c:pt>
                <c:pt idx="269">
                  <c:v>25.9</c:v>
                </c:pt>
                <c:pt idx="270">
                  <c:v>26</c:v>
                </c:pt>
                <c:pt idx="271">
                  <c:v>26.1</c:v>
                </c:pt>
                <c:pt idx="272">
                  <c:v>26.2</c:v>
                </c:pt>
                <c:pt idx="273">
                  <c:v>26.3</c:v>
                </c:pt>
                <c:pt idx="274">
                  <c:v>26.4</c:v>
                </c:pt>
                <c:pt idx="275">
                  <c:v>26.5</c:v>
                </c:pt>
                <c:pt idx="276">
                  <c:v>26.6</c:v>
                </c:pt>
                <c:pt idx="277">
                  <c:v>26.7</c:v>
                </c:pt>
                <c:pt idx="278">
                  <c:v>26.8</c:v>
                </c:pt>
                <c:pt idx="279">
                  <c:v>26.9</c:v>
                </c:pt>
                <c:pt idx="280">
                  <c:v>27</c:v>
                </c:pt>
                <c:pt idx="281">
                  <c:v>27.1</c:v>
                </c:pt>
                <c:pt idx="282">
                  <c:v>27.2</c:v>
                </c:pt>
                <c:pt idx="283">
                  <c:v>27.3</c:v>
                </c:pt>
                <c:pt idx="284">
                  <c:v>27.4</c:v>
                </c:pt>
                <c:pt idx="285">
                  <c:v>27.5</c:v>
                </c:pt>
                <c:pt idx="286">
                  <c:v>27.6</c:v>
                </c:pt>
                <c:pt idx="287">
                  <c:v>27.7</c:v>
                </c:pt>
                <c:pt idx="288">
                  <c:v>27.8</c:v>
                </c:pt>
                <c:pt idx="289">
                  <c:v>27.9</c:v>
                </c:pt>
                <c:pt idx="290">
                  <c:v>28</c:v>
                </c:pt>
                <c:pt idx="291">
                  <c:v>28.1</c:v>
                </c:pt>
                <c:pt idx="292">
                  <c:v>28.2</c:v>
                </c:pt>
                <c:pt idx="293">
                  <c:v>28.3</c:v>
                </c:pt>
                <c:pt idx="294">
                  <c:v>28.4</c:v>
                </c:pt>
                <c:pt idx="295">
                  <c:v>28.5</c:v>
                </c:pt>
                <c:pt idx="296">
                  <c:v>28.6</c:v>
                </c:pt>
                <c:pt idx="297">
                  <c:v>28.7</c:v>
                </c:pt>
                <c:pt idx="298">
                  <c:v>28.8</c:v>
                </c:pt>
                <c:pt idx="299">
                  <c:v>28.9</c:v>
                </c:pt>
                <c:pt idx="300">
                  <c:v>29</c:v>
                </c:pt>
                <c:pt idx="301">
                  <c:v>29.1</c:v>
                </c:pt>
                <c:pt idx="302">
                  <c:v>29.2</c:v>
                </c:pt>
                <c:pt idx="303">
                  <c:v>29.3</c:v>
                </c:pt>
                <c:pt idx="304">
                  <c:v>29.4</c:v>
                </c:pt>
                <c:pt idx="305">
                  <c:v>29.5</c:v>
                </c:pt>
                <c:pt idx="306">
                  <c:v>29.6</c:v>
                </c:pt>
                <c:pt idx="307">
                  <c:v>29.7</c:v>
                </c:pt>
                <c:pt idx="308">
                  <c:v>29.8</c:v>
                </c:pt>
                <c:pt idx="309">
                  <c:v>29.9</c:v>
                </c:pt>
                <c:pt idx="310">
                  <c:v>30</c:v>
                </c:pt>
                <c:pt idx="311">
                  <c:v>30.1</c:v>
                </c:pt>
                <c:pt idx="312">
                  <c:v>30.2</c:v>
                </c:pt>
                <c:pt idx="313">
                  <c:v>30.3</c:v>
                </c:pt>
                <c:pt idx="314">
                  <c:v>30.4</c:v>
                </c:pt>
                <c:pt idx="315">
                  <c:v>30.5</c:v>
                </c:pt>
                <c:pt idx="316">
                  <c:v>30.6</c:v>
                </c:pt>
                <c:pt idx="317">
                  <c:v>30.7</c:v>
                </c:pt>
                <c:pt idx="318">
                  <c:v>30.8</c:v>
                </c:pt>
                <c:pt idx="319">
                  <c:v>30.9</c:v>
                </c:pt>
                <c:pt idx="320">
                  <c:v>31</c:v>
                </c:pt>
                <c:pt idx="321">
                  <c:v>31.1</c:v>
                </c:pt>
                <c:pt idx="322">
                  <c:v>31.2</c:v>
                </c:pt>
                <c:pt idx="323">
                  <c:v>31.3</c:v>
                </c:pt>
                <c:pt idx="324">
                  <c:v>31.4</c:v>
                </c:pt>
                <c:pt idx="325">
                  <c:v>31.5</c:v>
                </c:pt>
                <c:pt idx="326">
                  <c:v>31.6</c:v>
                </c:pt>
                <c:pt idx="327">
                  <c:v>31.7</c:v>
                </c:pt>
                <c:pt idx="328">
                  <c:v>31.8</c:v>
                </c:pt>
                <c:pt idx="329">
                  <c:v>31.9</c:v>
                </c:pt>
                <c:pt idx="330">
                  <c:v>32</c:v>
                </c:pt>
                <c:pt idx="331">
                  <c:v>32.1</c:v>
                </c:pt>
                <c:pt idx="332">
                  <c:v>32.200000000000003</c:v>
                </c:pt>
                <c:pt idx="333">
                  <c:v>32.299999999999997</c:v>
                </c:pt>
                <c:pt idx="334">
                  <c:v>32.4</c:v>
                </c:pt>
                <c:pt idx="335">
                  <c:v>32.5</c:v>
                </c:pt>
                <c:pt idx="336">
                  <c:v>32.6</c:v>
                </c:pt>
                <c:pt idx="337">
                  <c:v>32.700000000000003</c:v>
                </c:pt>
                <c:pt idx="338">
                  <c:v>32.799999999999997</c:v>
                </c:pt>
                <c:pt idx="339">
                  <c:v>32.9</c:v>
                </c:pt>
                <c:pt idx="340">
                  <c:v>33</c:v>
                </c:pt>
                <c:pt idx="341">
                  <c:v>33.1</c:v>
                </c:pt>
                <c:pt idx="342">
                  <c:v>33.200000000000003</c:v>
                </c:pt>
                <c:pt idx="343">
                  <c:v>33.299999999999997</c:v>
                </c:pt>
                <c:pt idx="344">
                  <c:v>33.4</c:v>
                </c:pt>
                <c:pt idx="345">
                  <c:v>33.5</c:v>
                </c:pt>
                <c:pt idx="346">
                  <c:v>33.6</c:v>
                </c:pt>
                <c:pt idx="347">
                  <c:v>33.700000000000003</c:v>
                </c:pt>
                <c:pt idx="348">
                  <c:v>33.799999999999997</c:v>
                </c:pt>
                <c:pt idx="349">
                  <c:v>33.9</c:v>
                </c:pt>
                <c:pt idx="350">
                  <c:v>34</c:v>
                </c:pt>
                <c:pt idx="351">
                  <c:v>34.1</c:v>
                </c:pt>
                <c:pt idx="352">
                  <c:v>34.200000000000003</c:v>
                </c:pt>
                <c:pt idx="353">
                  <c:v>34.299999999999997</c:v>
                </c:pt>
                <c:pt idx="354">
                  <c:v>34.4</c:v>
                </c:pt>
                <c:pt idx="355">
                  <c:v>34.5</c:v>
                </c:pt>
                <c:pt idx="356">
                  <c:v>34.6</c:v>
                </c:pt>
                <c:pt idx="357">
                  <c:v>34.700000000000003</c:v>
                </c:pt>
                <c:pt idx="358">
                  <c:v>34.799999999999997</c:v>
                </c:pt>
                <c:pt idx="359">
                  <c:v>34.9</c:v>
                </c:pt>
                <c:pt idx="360">
                  <c:v>35</c:v>
                </c:pt>
                <c:pt idx="361">
                  <c:v>35.1</c:v>
                </c:pt>
                <c:pt idx="362">
                  <c:v>35.200000000000003</c:v>
                </c:pt>
                <c:pt idx="363">
                  <c:v>35.299999999999997</c:v>
                </c:pt>
                <c:pt idx="364">
                  <c:v>35.4</c:v>
                </c:pt>
                <c:pt idx="365">
                  <c:v>35.5</c:v>
                </c:pt>
                <c:pt idx="366">
                  <c:v>35.6</c:v>
                </c:pt>
                <c:pt idx="367">
                  <c:v>35.700000000000003</c:v>
                </c:pt>
                <c:pt idx="368">
                  <c:v>35.799999999999997</c:v>
                </c:pt>
                <c:pt idx="369">
                  <c:v>35.9</c:v>
                </c:pt>
                <c:pt idx="370">
                  <c:v>36</c:v>
                </c:pt>
                <c:pt idx="371">
                  <c:v>36.1</c:v>
                </c:pt>
                <c:pt idx="372">
                  <c:v>36.200000000000003</c:v>
                </c:pt>
                <c:pt idx="373">
                  <c:v>36.299999999999997</c:v>
                </c:pt>
                <c:pt idx="374">
                  <c:v>36.4</c:v>
                </c:pt>
                <c:pt idx="375">
                  <c:v>36.5</c:v>
                </c:pt>
                <c:pt idx="376">
                  <c:v>36.6</c:v>
                </c:pt>
                <c:pt idx="377">
                  <c:v>36.700000000000003</c:v>
                </c:pt>
                <c:pt idx="378">
                  <c:v>36.799999999999997</c:v>
                </c:pt>
                <c:pt idx="379">
                  <c:v>36.9</c:v>
                </c:pt>
                <c:pt idx="380">
                  <c:v>37</c:v>
                </c:pt>
                <c:pt idx="381">
                  <c:v>37.1</c:v>
                </c:pt>
                <c:pt idx="382">
                  <c:v>37.200000000000003</c:v>
                </c:pt>
                <c:pt idx="383">
                  <c:v>37.299999999999997</c:v>
                </c:pt>
                <c:pt idx="384">
                  <c:v>37.4</c:v>
                </c:pt>
                <c:pt idx="385">
                  <c:v>37.5</c:v>
                </c:pt>
                <c:pt idx="386">
                  <c:v>37.6</c:v>
                </c:pt>
                <c:pt idx="387">
                  <c:v>37.700000000000003</c:v>
                </c:pt>
                <c:pt idx="388">
                  <c:v>37.799999999999997</c:v>
                </c:pt>
                <c:pt idx="389">
                  <c:v>37.9</c:v>
                </c:pt>
                <c:pt idx="390">
                  <c:v>38</c:v>
                </c:pt>
                <c:pt idx="391">
                  <c:v>38.1</c:v>
                </c:pt>
                <c:pt idx="392">
                  <c:v>38.200000000000003</c:v>
                </c:pt>
                <c:pt idx="393">
                  <c:v>38.299999999999997</c:v>
                </c:pt>
                <c:pt idx="394">
                  <c:v>38.4</c:v>
                </c:pt>
                <c:pt idx="395">
                  <c:v>38.5</c:v>
                </c:pt>
                <c:pt idx="396">
                  <c:v>38.6</c:v>
                </c:pt>
                <c:pt idx="397">
                  <c:v>38.700000000000003</c:v>
                </c:pt>
                <c:pt idx="398">
                  <c:v>38.799999999999997</c:v>
                </c:pt>
                <c:pt idx="399">
                  <c:v>38.9</c:v>
                </c:pt>
                <c:pt idx="400">
                  <c:v>39</c:v>
                </c:pt>
                <c:pt idx="401">
                  <c:v>39.1</c:v>
                </c:pt>
                <c:pt idx="402">
                  <c:v>39.200000000000003</c:v>
                </c:pt>
                <c:pt idx="403">
                  <c:v>39.299999999999997</c:v>
                </c:pt>
                <c:pt idx="404">
                  <c:v>39.4</c:v>
                </c:pt>
                <c:pt idx="405">
                  <c:v>39.5</c:v>
                </c:pt>
                <c:pt idx="406">
                  <c:v>39.6</c:v>
                </c:pt>
                <c:pt idx="407">
                  <c:v>39.700000000000003</c:v>
                </c:pt>
                <c:pt idx="408">
                  <c:v>39.799999999999997</c:v>
                </c:pt>
                <c:pt idx="409">
                  <c:v>39.9</c:v>
                </c:pt>
                <c:pt idx="410">
                  <c:v>40</c:v>
                </c:pt>
                <c:pt idx="411">
                  <c:v>40.1</c:v>
                </c:pt>
                <c:pt idx="412">
                  <c:v>40.200000000000003</c:v>
                </c:pt>
                <c:pt idx="413">
                  <c:v>40.299999999999997</c:v>
                </c:pt>
                <c:pt idx="414">
                  <c:v>40.4</c:v>
                </c:pt>
                <c:pt idx="415">
                  <c:v>40.5</c:v>
                </c:pt>
                <c:pt idx="416">
                  <c:v>40.6</c:v>
                </c:pt>
                <c:pt idx="417">
                  <c:v>40.700000000000003</c:v>
                </c:pt>
                <c:pt idx="418">
                  <c:v>40.799999999999997</c:v>
                </c:pt>
                <c:pt idx="419">
                  <c:v>40.9</c:v>
                </c:pt>
                <c:pt idx="420">
                  <c:v>41</c:v>
                </c:pt>
                <c:pt idx="421">
                  <c:v>41.1</c:v>
                </c:pt>
                <c:pt idx="422">
                  <c:v>41.2</c:v>
                </c:pt>
                <c:pt idx="423">
                  <c:v>41.3</c:v>
                </c:pt>
                <c:pt idx="424">
                  <c:v>41.4</c:v>
                </c:pt>
                <c:pt idx="425">
                  <c:v>41.5</c:v>
                </c:pt>
                <c:pt idx="426">
                  <c:v>41.6</c:v>
                </c:pt>
                <c:pt idx="427">
                  <c:v>41.7</c:v>
                </c:pt>
                <c:pt idx="428">
                  <c:v>41.8</c:v>
                </c:pt>
                <c:pt idx="429">
                  <c:v>41.9</c:v>
                </c:pt>
                <c:pt idx="430">
                  <c:v>42</c:v>
                </c:pt>
                <c:pt idx="431">
                  <c:v>42.1</c:v>
                </c:pt>
                <c:pt idx="432">
                  <c:v>42.2</c:v>
                </c:pt>
                <c:pt idx="433">
                  <c:v>42.3</c:v>
                </c:pt>
                <c:pt idx="434">
                  <c:v>42.4</c:v>
                </c:pt>
                <c:pt idx="435">
                  <c:v>42.5</c:v>
                </c:pt>
                <c:pt idx="436">
                  <c:v>42.6</c:v>
                </c:pt>
                <c:pt idx="437">
                  <c:v>42.7</c:v>
                </c:pt>
                <c:pt idx="438">
                  <c:v>42.8</c:v>
                </c:pt>
                <c:pt idx="439">
                  <c:v>42.9</c:v>
                </c:pt>
                <c:pt idx="440">
                  <c:v>43</c:v>
                </c:pt>
                <c:pt idx="441">
                  <c:v>43.1</c:v>
                </c:pt>
                <c:pt idx="442">
                  <c:v>43.2</c:v>
                </c:pt>
                <c:pt idx="443">
                  <c:v>43.3</c:v>
                </c:pt>
                <c:pt idx="444">
                  <c:v>43.4</c:v>
                </c:pt>
                <c:pt idx="445">
                  <c:v>43.5</c:v>
                </c:pt>
                <c:pt idx="446">
                  <c:v>43.6</c:v>
                </c:pt>
                <c:pt idx="447">
                  <c:v>43.7</c:v>
                </c:pt>
                <c:pt idx="448">
                  <c:v>43.8</c:v>
                </c:pt>
                <c:pt idx="449">
                  <c:v>43.9</c:v>
                </c:pt>
                <c:pt idx="450">
                  <c:v>44</c:v>
                </c:pt>
                <c:pt idx="451">
                  <c:v>44.1</c:v>
                </c:pt>
                <c:pt idx="452">
                  <c:v>44.2</c:v>
                </c:pt>
                <c:pt idx="453">
                  <c:v>44.3</c:v>
                </c:pt>
                <c:pt idx="454">
                  <c:v>44.4</c:v>
                </c:pt>
                <c:pt idx="455">
                  <c:v>44.5</c:v>
                </c:pt>
                <c:pt idx="456">
                  <c:v>44.6</c:v>
                </c:pt>
                <c:pt idx="457">
                  <c:v>44.7</c:v>
                </c:pt>
                <c:pt idx="458">
                  <c:v>44.8</c:v>
                </c:pt>
                <c:pt idx="459">
                  <c:v>44.9</c:v>
                </c:pt>
                <c:pt idx="460">
                  <c:v>45</c:v>
                </c:pt>
                <c:pt idx="461">
                  <c:v>45.1</c:v>
                </c:pt>
                <c:pt idx="462">
                  <c:v>45.2</c:v>
                </c:pt>
                <c:pt idx="463">
                  <c:v>45.3</c:v>
                </c:pt>
                <c:pt idx="464">
                  <c:v>45.4</c:v>
                </c:pt>
                <c:pt idx="465">
                  <c:v>45.5</c:v>
                </c:pt>
                <c:pt idx="466">
                  <c:v>45.6</c:v>
                </c:pt>
                <c:pt idx="467">
                  <c:v>45.7</c:v>
                </c:pt>
                <c:pt idx="468">
                  <c:v>45.8</c:v>
                </c:pt>
                <c:pt idx="469">
                  <c:v>45.9</c:v>
                </c:pt>
                <c:pt idx="470">
                  <c:v>46</c:v>
                </c:pt>
                <c:pt idx="471">
                  <c:v>46.1</c:v>
                </c:pt>
                <c:pt idx="472">
                  <c:v>46.2</c:v>
                </c:pt>
                <c:pt idx="473">
                  <c:v>46.3</c:v>
                </c:pt>
                <c:pt idx="474">
                  <c:v>46.4</c:v>
                </c:pt>
                <c:pt idx="475">
                  <c:v>46.5</c:v>
                </c:pt>
                <c:pt idx="476">
                  <c:v>46.6</c:v>
                </c:pt>
                <c:pt idx="477">
                  <c:v>46.7</c:v>
                </c:pt>
                <c:pt idx="478">
                  <c:v>46.8</c:v>
                </c:pt>
                <c:pt idx="479">
                  <c:v>46.9</c:v>
                </c:pt>
                <c:pt idx="480">
                  <c:v>47</c:v>
                </c:pt>
                <c:pt idx="481">
                  <c:v>47.1</c:v>
                </c:pt>
                <c:pt idx="482">
                  <c:v>47.2</c:v>
                </c:pt>
                <c:pt idx="483">
                  <c:v>47.3</c:v>
                </c:pt>
                <c:pt idx="484">
                  <c:v>47.4</c:v>
                </c:pt>
                <c:pt idx="485">
                  <c:v>47.5</c:v>
                </c:pt>
                <c:pt idx="486">
                  <c:v>47.6</c:v>
                </c:pt>
                <c:pt idx="487">
                  <c:v>47.7</c:v>
                </c:pt>
                <c:pt idx="488">
                  <c:v>47.8</c:v>
                </c:pt>
                <c:pt idx="489">
                  <c:v>47.9</c:v>
                </c:pt>
                <c:pt idx="490">
                  <c:v>48</c:v>
                </c:pt>
                <c:pt idx="491">
                  <c:v>48.1</c:v>
                </c:pt>
                <c:pt idx="492">
                  <c:v>48.2</c:v>
                </c:pt>
                <c:pt idx="493">
                  <c:v>48.3</c:v>
                </c:pt>
                <c:pt idx="494">
                  <c:v>48.4</c:v>
                </c:pt>
                <c:pt idx="495">
                  <c:v>48.5</c:v>
                </c:pt>
                <c:pt idx="496">
                  <c:v>48.6</c:v>
                </c:pt>
                <c:pt idx="497">
                  <c:v>48.7</c:v>
                </c:pt>
                <c:pt idx="498">
                  <c:v>48.8</c:v>
                </c:pt>
                <c:pt idx="499">
                  <c:v>48.9</c:v>
                </c:pt>
                <c:pt idx="500">
                  <c:v>49</c:v>
                </c:pt>
                <c:pt idx="501">
                  <c:v>49.1</c:v>
                </c:pt>
                <c:pt idx="502">
                  <c:v>49.2</c:v>
                </c:pt>
                <c:pt idx="503">
                  <c:v>49.3</c:v>
                </c:pt>
                <c:pt idx="504">
                  <c:v>49.4</c:v>
                </c:pt>
                <c:pt idx="505">
                  <c:v>49.5</c:v>
                </c:pt>
                <c:pt idx="506">
                  <c:v>49.6</c:v>
                </c:pt>
                <c:pt idx="507">
                  <c:v>49.7</c:v>
                </c:pt>
                <c:pt idx="508">
                  <c:v>49.8</c:v>
                </c:pt>
                <c:pt idx="509">
                  <c:v>49.9</c:v>
                </c:pt>
                <c:pt idx="510">
                  <c:v>50</c:v>
                </c:pt>
                <c:pt idx="511">
                  <c:v>50.1</c:v>
                </c:pt>
                <c:pt idx="512">
                  <c:v>50.2</c:v>
                </c:pt>
                <c:pt idx="513">
                  <c:v>50.3</c:v>
                </c:pt>
                <c:pt idx="514">
                  <c:v>50.4</c:v>
                </c:pt>
                <c:pt idx="515">
                  <c:v>50.5</c:v>
                </c:pt>
                <c:pt idx="516">
                  <c:v>50.6</c:v>
                </c:pt>
                <c:pt idx="517">
                  <c:v>50.7</c:v>
                </c:pt>
                <c:pt idx="518">
                  <c:v>50.8</c:v>
                </c:pt>
                <c:pt idx="519">
                  <c:v>50.9</c:v>
                </c:pt>
                <c:pt idx="520">
                  <c:v>51</c:v>
                </c:pt>
                <c:pt idx="521">
                  <c:v>51.1</c:v>
                </c:pt>
                <c:pt idx="522">
                  <c:v>51.2</c:v>
                </c:pt>
                <c:pt idx="523">
                  <c:v>51.3</c:v>
                </c:pt>
                <c:pt idx="524">
                  <c:v>51.4</c:v>
                </c:pt>
                <c:pt idx="525">
                  <c:v>51.5</c:v>
                </c:pt>
                <c:pt idx="526">
                  <c:v>51.6</c:v>
                </c:pt>
                <c:pt idx="527">
                  <c:v>51.7</c:v>
                </c:pt>
                <c:pt idx="528">
                  <c:v>51.8</c:v>
                </c:pt>
                <c:pt idx="529">
                  <c:v>51.9</c:v>
                </c:pt>
                <c:pt idx="530">
                  <c:v>52</c:v>
                </c:pt>
                <c:pt idx="531">
                  <c:v>52.1</c:v>
                </c:pt>
                <c:pt idx="532">
                  <c:v>52.2</c:v>
                </c:pt>
                <c:pt idx="533">
                  <c:v>52.3</c:v>
                </c:pt>
                <c:pt idx="534">
                  <c:v>52.4</c:v>
                </c:pt>
                <c:pt idx="535">
                  <c:v>52.5</c:v>
                </c:pt>
                <c:pt idx="536">
                  <c:v>52.6</c:v>
                </c:pt>
                <c:pt idx="537">
                  <c:v>52.7</c:v>
                </c:pt>
                <c:pt idx="538">
                  <c:v>52.8</c:v>
                </c:pt>
                <c:pt idx="539">
                  <c:v>52.9</c:v>
                </c:pt>
                <c:pt idx="540">
                  <c:v>53</c:v>
                </c:pt>
                <c:pt idx="541">
                  <c:v>53.1</c:v>
                </c:pt>
                <c:pt idx="542">
                  <c:v>53.2</c:v>
                </c:pt>
                <c:pt idx="543">
                  <c:v>53.3</c:v>
                </c:pt>
                <c:pt idx="544">
                  <c:v>53.4</c:v>
                </c:pt>
                <c:pt idx="545">
                  <c:v>53.5</c:v>
                </c:pt>
                <c:pt idx="546">
                  <c:v>53.6</c:v>
                </c:pt>
                <c:pt idx="547">
                  <c:v>53.7</c:v>
                </c:pt>
                <c:pt idx="548">
                  <c:v>53.8</c:v>
                </c:pt>
                <c:pt idx="549">
                  <c:v>53.9</c:v>
                </c:pt>
                <c:pt idx="550">
                  <c:v>54</c:v>
                </c:pt>
                <c:pt idx="551">
                  <c:v>54.1</c:v>
                </c:pt>
                <c:pt idx="552">
                  <c:v>54.2</c:v>
                </c:pt>
                <c:pt idx="553">
                  <c:v>54.3</c:v>
                </c:pt>
                <c:pt idx="554">
                  <c:v>54.4</c:v>
                </c:pt>
                <c:pt idx="555">
                  <c:v>54.5</c:v>
                </c:pt>
                <c:pt idx="556">
                  <c:v>54.6</c:v>
                </c:pt>
                <c:pt idx="557">
                  <c:v>54.7</c:v>
                </c:pt>
                <c:pt idx="558">
                  <c:v>54.8</c:v>
                </c:pt>
                <c:pt idx="559">
                  <c:v>54.9</c:v>
                </c:pt>
                <c:pt idx="560">
                  <c:v>55</c:v>
                </c:pt>
                <c:pt idx="561">
                  <c:v>55.1</c:v>
                </c:pt>
                <c:pt idx="562">
                  <c:v>55.2</c:v>
                </c:pt>
                <c:pt idx="563">
                  <c:v>55.3</c:v>
                </c:pt>
                <c:pt idx="564">
                  <c:v>55.4</c:v>
                </c:pt>
                <c:pt idx="565">
                  <c:v>55.5</c:v>
                </c:pt>
                <c:pt idx="566">
                  <c:v>55.6</c:v>
                </c:pt>
                <c:pt idx="567">
                  <c:v>55.7</c:v>
                </c:pt>
                <c:pt idx="568">
                  <c:v>55.8</c:v>
                </c:pt>
                <c:pt idx="569">
                  <c:v>55.9</c:v>
                </c:pt>
                <c:pt idx="570">
                  <c:v>56</c:v>
                </c:pt>
                <c:pt idx="571">
                  <c:v>56.1</c:v>
                </c:pt>
                <c:pt idx="572">
                  <c:v>56.2</c:v>
                </c:pt>
                <c:pt idx="573">
                  <c:v>56.3</c:v>
                </c:pt>
                <c:pt idx="574">
                  <c:v>56.4</c:v>
                </c:pt>
                <c:pt idx="575">
                  <c:v>56.5</c:v>
                </c:pt>
                <c:pt idx="576">
                  <c:v>56.6</c:v>
                </c:pt>
                <c:pt idx="577">
                  <c:v>56.7</c:v>
                </c:pt>
                <c:pt idx="578">
                  <c:v>56.8</c:v>
                </c:pt>
                <c:pt idx="579">
                  <c:v>56.9</c:v>
                </c:pt>
                <c:pt idx="580">
                  <c:v>57</c:v>
                </c:pt>
                <c:pt idx="581">
                  <c:v>57.1</c:v>
                </c:pt>
                <c:pt idx="582">
                  <c:v>57.2</c:v>
                </c:pt>
                <c:pt idx="583">
                  <c:v>57.3</c:v>
                </c:pt>
                <c:pt idx="584">
                  <c:v>57.4</c:v>
                </c:pt>
                <c:pt idx="585">
                  <c:v>57.5</c:v>
                </c:pt>
                <c:pt idx="586">
                  <c:v>57.6</c:v>
                </c:pt>
                <c:pt idx="587">
                  <c:v>57.7</c:v>
                </c:pt>
                <c:pt idx="588">
                  <c:v>57.8</c:v>
                </c:pt>
                <c:pt idx="589">
                  <c:v>57.9</c:v>
                </c:pt>
                <c:pt idx="590">
                  <c:v>58</c:v>
                </c:pt>
                <c:pt idx="591">
                  <c:v>58.1</c:v>
                </c:pt>
                <c:pt idx="592">
                  <c:v>58.2</c:v>
                </c:pt>
                <c:pt idx="593">
                  <c:v>58.3</c:v>
                </c:pt>
                <c:pt idx="594">
                  <c:v>58.4</c:v>
                </c:pt>
                <c:pt idx="595">
                  <c:v>58.5</c:v>
                </c:pt>
                <c:pt idx="596">
                  <c:v>58.6</c:v>
                </c:pt>
                <c:pt idx="597">
                  <c:v>58.7</c:v>
                </c:pt>
                <c:pt idx="598">
                  <c:v>58.8</c:v>
                </c:pt>
                <c:pt idx="599">
                  <c:v>58.9</c:v>
                </c:pt>
                <c:pt idx="600">
                  <c:v>59</c:v>
                </c:pt>
                <c:pt idx="601">
                  <c:v>59.1</c:v>
                </c:pt>
                <c:pt idx="602">
                  <c:v>59.2</c:v>
                </c:pt>
                <c:pt idx="603">
                  <c:v>59.3</c:v>
                </c:pt>
                <c:pt idx="604">
                  <c:v>59.4</c:v>
                </c:pt>
                <c:pt idx="605">
                  <c:v>59.5</c:v>
                </c:pt>
                <c:pt idx="606">
                  <c:v>59.6</c:v>
                </c:pt>
                <c:pt idx="607">
                  <c:v>59.7</c:v>
                </c:pt>
                <c:pt idx="608">
                  <c:v>59.8</c:v>
                </c:pt>
                <c:pt idx="609">
                  <c:v>59.9</c:v>
                </c:pt>
                <c:pt idx="610">
                  <c:v>60</c:v>
                </c:pt>
                <c:pt idx="611">
                  <c:v>60.1</c:v>
                </c:pt>
                <c:pt idx="612">
                  <c:v>60.2</c:v>
                </c:pt>
                <c:pt idx="613">
                  <c:v>60.3</c:v>
                </c:pt>
                <c:pt idx="614">
                  <c:v>60.4</c:v>
                </c:pt>
                <c:pt idx="615">
                  <c:v>60.5</c:v>
                </c:pt>
                <c:pt idx="616">
                  <c:v>60.6</c:v>
                </c:pt>
                <c:pt idx="617">
                  <c:v>60.7</c:v>
                </c:pt>
                <c:pt idx="618">
                  <c:v>60.8</c:v>
                </c:pt>
                <c:pt idx="619">
                  <c:v>60.9</c:v>
                </c:pt>
                <c:pt idx="620">
                  <c:v>61</c:v>
                </c:pt>
                <c:pt idx="621">
                  <c:v>61.1</c:v>
                </c:pt>
                <c:pt idx="622">
                  <c:v>61.2</c:v>
                </c:pt>
                <c:pt idx="623">
                  <c:v>61.3</c:v>
                </c:pt>
                <c:pt idx="624">
                  <c:v>61.4</c:v>
                </c:pt>
                <c:pt idx="625">
                  <c:v>61.5</c:v>
                </c:pt>
                <c:pt idx="626">
                  <c:v>61.6</c:v>
                </c:pt>
                <c:pt idx="627">
                  <c:v>61.7</c:v>
                </c:pt>
                <c:pt idx="628">
                  <c:v>61.8</c:v>
                </c:pt>
                <c:pt idx="629">
                  <c:v>61.9</c:v>
                </c:pt>
                <c:pt idx="630">
                  <c:v>62</c:v>
                </c:pt>
                <c:pt idx="631">
                  <c:v>62.1</c:v>
                </c:pt>
                <c:pt idx="632">
                  <c:v>62.2</c:v>
                </c:pt>
                <c:pt idx="633">
                  <c:v>62.3</c:v>
                </c:pt>
                <c:pt idx="634">
                  <c:v>62.4</c:v>
                </c:pt>
                <c:pt idx="635">
                  <c:v>62.5</c:v>
                </c:pt>
                <c:pt idx="636">
                  <c:v>62.6</c:v>
                </c:pt>
                <c:pt idx="637">
                  <c:v>62.7</c:v>
                </c:pt>
                <c:pt idx="638">
                  <c:v>62.8</c:v>
                </c:pt>
                <c:pt idx="639">
                  <c:v>62.9</c:v>
                </c:pt>
                <c:pt idx="640">
                  <c:v>63</c:v>
                </c:pt>
                <c:pt idx="641">
                  <c:v>63.1</c:v>
                </c:pt>
                <c:pt idx="642">
                  <c:v>63.2</c:v>
                </c:pt>
                <c:pt idx="643">
                  <c:v>63.3</c:v>
                </c:pt>
                <c:pt idx="644">
                  <c:v>63.4</c:v>
                </c:pt>
                <c:pt idx="645">
                  <c:v>63.5</c:v>
                </c:pt>
                <c:pt idx="646">
                  <c:v>63.6</c:v>
                </c:pt>
                <c:pt idx="647">
                  <c:v>63.7</c:v>
                </c:pt>
                <c:pt idx="648">
                  <c:v>63.8</c:v>
                </c:pt>
                <c:pt idx="649">
                  <c:v>63.9</c:v>
                </c:pt>
                <c:pt idx="650">
                  <c:v>64</c:v>
                </c:pt>
                <c:pt idx="651">
                  <c:v>64.099999999999994</c:v>
                </c:pt>
                <c:pt idx="652">
                  <c:v>64.2</c:v>
                </c:pt>
                <c:pt idx="653">
                  <c:v>64.3</c:v>
                </c:pt>
                <c:pt idx="654">
                  <c:v>64.400000000000006</c:v>
                </c:pt>
                <c:pt idx="655">
                  <c:v>64.5</c:v>
                </c:pt>
                <c:pt idx="656">
                  <c:v>64.599999999999994</c:v>
                </c:pt>
                <c:pt idx="657">
                  <c:v>64.7</c:v>
                </c:pt>
                <c:pt idx="658">
                  <c:v>64.8</c:v>
                </c:pt>
                <c:pt idx="659">
                  <c:v>64.900000000000006</c:v>
                </c:pt>
                <c:pt idx="660">
                  <c:v>65</c:v>
                </c:pt>
                <c:pt idx="661">
                  <c:v>65.099999999999994</c:v>
                </c:pt>
                <c:pt idx="662">
                  <c:v>65.2</c:v>
                </c:pt>
                <c:pt idx="663">
                  <c:v>65.3</c:v>
                </c:pt>
                <c:pt idx="664">
                  <c:v>65.400000000000006</c:v>
                </c:pt>
                <c:pt idx="665">
                  <c:v>65.5</c:v>
                </c:pt>
                <c:pt idx="666">
                  <c:v>65.599999999999994</c:v>
                </c:pt>
                <c:pt idx="667">
                  <c:v>65.7</c:v>
                </c:pt>
                <c:pt idx="668">
                  <c:v>65.8</c:v>
                </c:pt>
                <c:pt idx="669">
                  <c:v>65.900000000000006</c:v>
                </c:pt>
                <c:pt idx="670">
                  <c:v>66</c:v>
                </c:pt>
                <c:pt idx="671">
                  <c:v>66.099999999999994</c:v>
                </c:pt>
                <c:pt idx="672">
                  <c:v>66.2</c:v>
                </c:pt>
                <c:pt idx="673">
                  <c:v>66.3</c:v>
                </c:pt>
                <c:pt idx="674">
                  <c:v>66.400000000000006</c:v>
                </c:pt>
                <c:pt idx="675">
                  <c:v>66.5</c:v>
                </c:pt>
                <c:pt idx="676">
                  <c:v>66.599999999999994</c:v>
                </c:pt>
                <c:pt idx="677">
                  <c:v>66.7</c:v>
                </c:pt>
                <c:pt idx="678">
                  <c:v>66.8</c:v>
                </c:pt>
                <c:pt idx="679">
                  <c:v>66.900000000000006</c:v>
                </c:pt>
                <c:pt idx="680">
                  <c:v>67</c:v>
                </c:pt>
                <c:pt idx="681">
                  <c:v>67.099999999999994</c:v>
                </c:pt>
                <c:pt idx="682">
                  <c:v>67.2</c:v>
                </c:pt>
                <c:pt idx="683">
                  <c:v>67.3</c:v>
                </c:pt>
                <c:pt idx="684">
                  <c:v>67.400000000000006</c:v>
                </c:pt>
                <c:pt idx="685">
                  <c:v>67.5</c:v>
                </c:pt>
                <c:pt idx="686">
                  <c:v>67.599999999999994</c:v>
                </c:pt>
                <c:pt idx="687">
                  <c:v>67.7</c:v>
                </c:pt>
                <c:pt idx="688">
                  <c:v>67.8</c:v>
                </c:pt>
                <c:pt idx="689">
                  <c:v>67.900000000000006</c:v>
                </c:pt>
                <c:pt idx="690">
                  <c:v>68</c:v>
                </c:pt>
                <c:pt idx="691">
                  <c:v>68.099999999999994</c:v>
                </c:pt>
                <c:pt idx="692">
                  <c:v>68.2</c:v>
                </c:pt>
                <c:pt idx="693">
                  <c:v>68.3</c:v>
                </c:pt>
                <c:pt idx="694">
                  <c:v>68.400000000000006</c:v>
                </c:pt>
                <c:pt idx="695">
                  <c:v>68.5</c:v>
                </c:pt>
                <c:pt idx="696">
                  <c:v>68.599999999999994</c:v>
                </c:pt>
                <c:pt idx="697">
                  <c:v>68.7</c:v>
                </c:pt>
                <c:pt idx="698">
                  <c:v>68.8</c:v>
                </c:pt>
                <c:pt idx="699">
                  <c:v>68.900000000000006</c:v>
                </c:pt>
                <c:pt idx="700">
                  <c:v>69</c:v>
                </c:pt>
                <c:pt idx="701">
                  <c:v>69.099999999999994</c:v>
                </c:pt>
                <c:pt idx="702">
                  <c:v>69.2</c:v>
                </c:pt>
                <c:pt idx="703">
                  <c:v>69.3</c:v>
                </c:pt>
                <c:pt idx="704">
                  <c:v>69.400000000000006</c:v>
                </c:pt>
                <c:pt idx="705">
                  <c:v>69.5</c:v>
                </c:pt>
                <c:pt idx="706">
                  <c:v>69.599999999999994</c:v>
                </c:pt>
                <c:pt idx="707">
                  <c:v>69.7</c:v>
                </c:pt>
                <c:pt idx="708">
                  <c:v>69.8</c:v>
                </c:pt>
                <c:pt idx="709">
                  <c:v>69.900000000000006</c:v>
                </c:pt>
                <c:pt idx="710">
                  <c:v>70</c:v>
                </c:pt>
                <c:pt idx="711">
                  <c:v>70.099999999999994</c:v>
                </c:pt>
                <c:pt idx="712">
                  <c:v>70.2</c:v>
                </c:pt>
                <c:pt idx="713">
                  <c:v>70.3</c:v>
                </c:pt>
                <c:pt idx="714">
                  <c:v>70.400000000000006</c:v>
                </c:pt>
                <c:pt idx="715">
                  <c:v>70.5</c:v>
                </c:pt>
                <c:pt idx="716">
                  <c:v>70.599999999999994</c:v>
                </c:pt>
                <c:pt idx="717">
                  <c:v>70.7</c:v>
                </c:pt>
                <c:pt idx="718">
                  <c:v>70.8</c:v>
                </c:pt>
                <c:pt idx="719">
                  <c:v>70.900000000000006</c:v>
                </c:pt>
                <c:pt idx="720">
                  <c:v>71</c:v>
                </c:pt>
                <c:pt idx="721">
                  <c:v>71.099999999999994</c:v>
                </c:pt>
                <c:pt idx="722">
                  <c:v>71.2</c:v>
                </c:pt>
                <c:pt idx="723">
                  <c:v>71.3</c:v>
                </c:pt>
                <c:pt idx="724">
                  <c:v>71.400000000000006</c:v>
                </c:pt>
                <c:pt idx="725">
                  <c:v>71.5</c:v>
                </c:pt>
                <c:pt idx="726">
                  <c:v>71.599999999999994</c:v>
                </c:pt>
                <c:pt idx="727">
                  <c:v>71.7</c:v>
                </c:pt>
                <c:pt idx="728">
                  <c:v>71.8</c:v>
                </c:pt>
                <c:pt idx="729">
                  <c:v>71.900000000000006</c:v>
                </c:pt>
                <c:pt idx="730">
                  <c:v>72</c:v>
                </c:pt>
                <c:pt idx="731">
                  <c:v>72.099999999999994</c:v>
                </c:pt>
                <c:pt idx="732">
                  <c:v>72.2</c:v>
                </c:pt>
                <c:pt idx="733">
                  <c:v>72.3</c:v>
                </c:pt>
                <c:pt idx="734">
                  <c:v>72.400000000000006</c:v>
                </c:pt>
                <c:pt idx="735">
                  <c:v>72.5</c:v>
                </c:pt>
                <c:pt idx="736">
                  <c:v>72.599999999999994</c:v>
                </c:pt>
                <c:pt idx="737">
                  <c:v>72.7</c:v>
                </c:pt>
                <c:pt idx="738">
                  <c:v>72.8</c:v>
                </c:pt>
                <c:pt idx="739">
                  <c:v>72.900000000000006</c:v>
                </c:pt>
                <c:pt idx="740">
                  <c:v>73</c:v>
                </c:pt>
                <c:pt idx="741">
                  <c:v>73.099999999999994</c:v>
                </c:pt>
                <c:pt idx="742">
                  <c:v>73.2</c:v>
                </c:pt>
                <c:pt idx="743">
                  <c:v>73.3</c:v>
                </c:pt>
                <c:pt idx="744">
                  <c:v>73.400000000000006</c:v>
                </c:pt>
                <c:pt idx="745">
                  <c:v>73.5</c:v>
                </c:pt>
                <c:pt idx="746">
                  <c:v>73.599999999999994</c:v>
                </c:pt>
                <c:pt idx="747">
                  <c:v>73.7</c:v>
                </c:pt>
                <c:pt idx="748">
                  <c:v>73.8</c:v>
                </c:pt>
                <c:pt idx="749">
                  <c:v>73.900000000000006</c:v>
                </c:pt>
                <c:pt idx="750">
                  <c:v>74</c:v>
                </c:pt>
                <c:pt idx="751">
                  <c:v>74.099999999999994</c:v>
                </c:pt>
                <c:pt idx="752">
                  <c:v>74.2</c:v>
                </c:pt>
                <c:pt idx="753">
                  <c:v>74.3</c:v>
                </c:pt>
                <c:pt idx="754">
                  <c:v>74.400000000000006</c:v>
                </c:pt>
                <c:pt idx="755">
                  <c:v>74.5</c:v>
                </c:pt>
                <c:pt idx="756">
                  <c:v>74.599999999999994</c:v>
                </c:pt>
                <c:pt idx="757">
                  <c:v>74.7</c:v>
                </c:pt>
                <c:pt idx="758">
                  <c:v>74.8</c:v>
                </c:pt>
                <c:pt idx="759">
                  <c:v>74.900000000000006</c:v>
                </c:pt>
                <c:pt idx="760">
                  <c:v>75</c:v>
                </c:pt>
                <c:pt idx="761">
                  <c:v>75.099999999999994</c:v>
                </c:pt>
                <c:pt idx="762">
                  <c:v>75.2</c:v>
                </c:pt>
                <c:pt idx="763">
                  <c:v>75.3</c:v>
                </c:pt>
                <c:pt idx="764">
                  <c:v>75.400000000000006</c:v>
                </c:pt>
                <c:pt idx="765">
                  <c:v>75.5</c:v>
                </c:pt>
                <c:pt idx="766">
                  <c:v>75.599999999999994</c:v>
                </c:pt>
                <c:pt idx="767">
                  <c:v>75.7</c:v>
                </c:pt>
                <c:pt idx="768">
                  <c:v>75.8</c:v>
                </c:pt>
                <c:pt idx="769">
                  <c:v>75.900000000000006</c:v>
                </c:pt>
                <c:pt idx="770">
                  <c:v>76</c:v>
                </c:pt>
                <c:pt idx="771">
                  <c:v>76.099999999999994</c:v>
                </c:pt>
                <c:pt idx="772">
                  <c:v>76.2</c:v>
                </c:pt>
                <c:pt idx="773">
                  <c:v>76.3</c:v>
                </c:pt>
                <c:pt idx="774">
                  <c:v>76.400000000000006</c:v>
                </c:pt>
                <c:pt idx="775">
                  <c:v>76.5</c:v>
                </c:pt>
                <c:pt idx="776">
                  <c:v>76.599999999999994</c:v>
                </c:pt>
                <c:pt idx="777">
                  <c:v>76.7</c:v>
                </c:pt>
                <c:pt idx="778">
                  <c:v>76.8</c:v>
                </c:pt>
                <c:pt idx="779">
                  <c:v>76.900000000000006</c:v>
                </c:pt>
                <c:pt idx="780">
                  <c:v>77</c:v>
                </c:pt>
                <c:pt idx="781">
                  <c:v>77.099999999999994</c:v>
                </c:pt>
                <c:pt idx="782">
                  <c:v>77.2</c:v>
                </c:pt>
                <c:pt idx="783">
                  <c:v>77.3</c:v>
                </c:pt>
                <c:pt idx="784">
                  <c:v>77.400000000000006</c:v>
                </c:pt>
                <c:pt idx="785">
                  <c:v>77.5</c:v>
                </c:pt>
                <c:pt idx="786">
                  <c:v>77.599999999999994</c:v>
                </c:pt>
                <c:pt idx="787">
                  <c:v>77.7</c:v>
                </c:pt>
                <c:pt idx="788">
                  <c:v>77.8</c:v>
                </c:pt>
                <c:pt idx="789">
                  <c:v>77.900000000000006</c:v>
                </c:pt>
                <c:pt idx="790">
                  <c:v>78</c:v>
                </c:pt>
                <c:pt idx="791">
                  <c:v>78.099999999999994</c:v>
                </c:pt>
                <c:pt idx="792">
                  <c:v>78.2</c:v>
                </c:pt>
                <c:pt idx="793">
                  <c:v>78.3</c:v>
                </c:pt>
                <c:pt idx="794">
                  <c:v>78.400000000000006</c:v>
                </c:pt>
                <c:pt idx="795">
                  <c:v>78.5</c:v>
                </c:pt>
                <c:pt idx="796">
                  <c:v>78.599999999999994</c:v>
                </c:pt>
                <c:pt idx="797">
                  <c:v>78.7</c:v>
                </c:pt>
                <c:pt idx="798">
                  <c:v>78.8</c:v>
                </c:pt>
                <c:pt idx="799">
                  <c:v>78.900000000000006</c:v>
                </c:pt>
                <c:pt idx="800">
                  <c:v>79</c:v>
                </c:pt>
                <c:pt idx="801">
                  <c:v>79.099999999999994</c:v>
                </c:pt>
                <c:pt idx="802">
                  <c:v>79.2</c:v>
                </c:pt>
                <c:pt idx="803">
                  <c:v>79.3</c:v>
                </c:pt>
                <c:pt idx="804">
                  <c:v>79.400000000000006</c:v>
                </c:pt>
                <c:pt idx="805">
                  <c:v>79.5</c:v>
                </c:pt>
                <c:pt idx="806">
                  <c:v>79.599999999999994</c:v>
                </c:pt>
                <c:pt idx="807">
                  <c:v>79.7</c:v>
                </c:pt>
                <c:pt idx="808">
                  <c:v>79.8</c:v>
                </c:pt>
                <c:pt idx="809">
                  <c:v>79.900000000000006</c:v>
                </c:pt>
                <c:pt idx="810">
                  <c:v>80</c:v>
                </c:pt>
                <c:pt idx="811">
                  <c:v>80.099999999999994</c:v>
                </c:pt>
                <c:pt idx="812">
                  <c:v>80.2</c:v>
                </c:pt>
                <c:pt idx="813">
                  <c:v>80.3</c:v>
                </c:pt>
                <c:pt idx="814">
                  <c:v>80.400000000000006</c:v>
                </c:pt>
                <c:pt idx="815">
                  <c:v>80.5</c:v>
                </c:pt>
                <c:pt idx="816">
                  <c:v>80.599999999999994</c:v>
                </c:pt>
                <c:pt idx="817">
                  <c:v>80.7</c:v>
                </c:pt>
                <c:pt idx="818">
                  <c:v>80.8</c:v>
                </c:pt>
                <c:pt idx="819">
                  <c:v>80.900000000000006</c:v>
                </c:pt>
                <c:pt idx="820">
                  <c:v>81</c:v>
                </c:pt>
                <c:pt idx="821">
                  <c:v>81.099999999999994</c:v>
                </c:pt>
                <c:pt idx="822">
                  <c:v>81.2</c:v>
                </c:pt>
                <c:pt idx="823">
                  <c:v>81.3</c:v>
                </c:pt>
                <c:pt idx="824">
                  <c:v>81.400000000000006</c:v>
                </c:pt>
                <c:pt idx="825">
                  <c:v>81.5</c:v>
                </c:pt>
                <c:pt idx="826">
                  <c:v>81.599999999999994</c:v>
                </c:pt>
                <c:pt idx="827">
                  <c:v>81.7</c:v>
                </c:pt>
                <c:pt idx="828">
                  <c:v>81.8</c:v>
                </c:pt>
                <c:pt idx="829">
                  <c:v>81.900000000000006</c:v>
                </c:pt>
                <c:pt idx="830">
                  <c:v>82</c:v>
                </c:pt>
                <c:pt idx="831">
                  <c:v>82.1</c:v>
                </c:pt>
                <c:pt idx="832">
                  <c:v>82.2</c:v>
                </c:pt>
                <c:pt idx="833">
                  <c:v>82.3</c:v>
                </c:pt>
                <c:pt idx="834">
                  <c:v>82.4</c:v>
                </c:pt>
                <c:pt idx="835">
                  <c:v>82.5</c:v>
                </c:pt>
                <c:pt idx="836">
                  <c:v>82.6</c:v>
                </c:pt>
                <c:pt idx="837">
                  <c:v>82.7</c:v>
                </c:pt>
                <c:pt idx="838">
                  <c:v>82.8</c:v>
                </c:pt>
                <c:pt idx="839">
                  <c:v>82.9</c:v>
                </c:pt>
                <c:pt idx="840">
                  <c:v>83</c:v>
                </c:pt>
                <c:pt idx="841">
                  <c:v>83.1</c:v>
                </c:pt>
                <c:pt idx="842">
                  <c:v>83.2</c:v>
                </c:pt>
                <c:pt idx="843">
                  <c:v>83.3</c:v>
                </c:pt>
                <c:pt idx="844">
                  <c:v>83.4</c:v>
                </c:pt>
                <c:pt idx="845">
                  <c:v>83.5</c:v>
                </c:pt>
                <c:pt idx="846">
                  <c:v>83.6</c:v>
                </c:pt>
                <c:pt idx="847">
                  <c:v>83.7</c:v>
                </c:pt>
                <c:pt idx="848">
                  <c:v>83.8</c:v>
                </c:pt>
                <c:pt idx="849">
                  <c:v>83.9</c:v>
                </c:pt>
                <c:pt idx="850">
                  <c:v>84</c:v>
                </c:pt>
                <c:pt idx="851">
                  <c:v>84.1</c:v>
                </c:pt>
                <c:pt idx="852">
                  <c:v>84.2</c:v>
                </c:pt>
                <c:pt idx="853">
                  <c:v>84.3</c:v>
                </c:pt>
                <c:pt idx="854">
                  <c:v>84.4</c:v>
                </c:pt>
                <c:pt idx="855">
                  <c:v>84.5</c:v>
                </c:pt>
                <c:pt idx="856">
                  <c:v>84.6</c:v>
                </c:pt>
                <c:pt idx="857">
                  <c:v>84.7</c:v>
                </c:pt>
                <c:pt idx="858">
                  <c:v>84.8</c:v>
                </c:pt>
                <c:pt idx="859">
                  <c:v>84.9</c:v>
                </c:pt>
                <c:pt idx="860">
                  <c:v>85</c:v>
                </c:pt>
                <c:pt idx="861">
                  <c:v>85.1</c:v>
                </c:pt>
                <c:pt idx="862">
                  <c:v>85.2</c:v>
                </c:pt>
                <c:pt idx="863">
                  <c:v>85.3</c:v>
                </c:pt>
                <c:pt idx="864">
                  <c:v>85.4</c:v>
                </c:pt>
                <c:pt idx="865">
                  <c:v>85.5</c:v>
                </c:pt>
                <c:pt idx="866">
                  <c:v>85.6</c:v>
                </c:pt>
                <c:pt idx="867">
                  <c:v>85.7</c:v>
                </c:pt>
                <c:pt idx="868">
                  <c:v>85.8</c:v>
                </c:pt>
                <c:pt idx="869">
                  <c:v>85.9</c:v>
                </c:pt>
                <c:pt idx="870">
                  <c:v>86</c:v>
                </c:pt>
                <c:pt idx="871">
                  <c:v>86.1</c:v>
                </c:pt>
                <c:pt idx="872">
                  <c:v>86.2</c:v>
                </c:pt>
                <c:pt idx="873">
                  <c:v>86.3</c:v>
                </c:pt>
                <c:pt idx="874">
                  <c:v>86.4</c:v>
                </c:pt>
                <c:pt idx="875">
                  <c:v>86.5</c:v>
                </c:pt>
                <c:pt idx="876">
                  <c:v>86.6</c:v>
                </c:pt>
                <c:pt idx="877">
                  <c:v>86.7</c:v>
                </c:pt>
                <c:pt idx="878">
                  <c:v>86.8</c:v>
                </c:pt>
                <c:pt idx="879">
                  <c:v>86.9</c:v>
                </c:pt>
                <c:pt idx="880">
                  <c:v>87</c:v>
                </c:pt>
                <c:pt idx="881">
                  <c:v>87.1</c:v>
                </c:pt>
                <c:pt idx="882">
                  <c:v>87.2</c:v>
                </c:pt>
                <c:pt idx="883">
                  <c:v>87.3</c:v>
                </c:pt>
                <c:pt idx="884">
                  <c:v>87.4</c:v>
                </c:pt>
                <c:pt idx="885">
                  <c:v>87.5</c:v>
                </c:pt>
                <c:pt idx="886">
                  <c:v>87.6</c:v>
                </c:pt>
                <c:pt idx="887">
                  <c:v>87.7</c:v>
                </c:pt>
                <c:pt idx="888">
                  <c:v>87.8</c:v>
                </c:pt>
                <c:pt idx="889">
                  <c:v>87.9</c:v>
                </c:pt>
                <c:pt idx="890">
                  <c:v>88</c:v>
                </c:pt>
                <c:pt idx="891">
                  <c:v>88.1</c:v>
                </c:pt>
                <c:pt idx="892">
                  <c:v>88.2</c:v>
                </c:pt>
                <c:pt idx="893">
                  <c:v>88.3</c:v>
                </c:pt>
                <c:pt idx="894">
                  <c:v>88.4</c:v>
                </c:pt>
                <c:pt idx="895">
                  <c:v>88.5</c:v>
                </c:pt>
                <c:pt idx="896">
                  <c:v>88.6</c:v>
                </c:pt>
                <c:pt idx="897">
                  <c:v>88.7</c:v>
                </c:pt>
                <c:pt idx="898">
                  <c:v>88.8</c:v>
                </c:pt>
                <c:pt idx="899">
                  <c:v>88.9</c:v>
                </c:pt>
                <c:pt idx="900">
                  <c:v>89</c:v>
                </c:pt>
                <c:pt idx="901">
                  <c:v>89.1</c:v>
                </c:pt>
                <c:pt idx="902">
                  <c:v>89.2</c:v>
                </c:pt>
                <c:pt idx="903">
                  <c:v>89.3</c:v>
                </c:pt>
                <c:pt idx="904">
                  <c:v>89.4</c:v>
                </c:pt>
                <c:pt idx="905">
                  <c:v>89.5</c:v>
                </c:pt>
                <c:pt idx="906">
                  <c:v>89.6</c:v>
                </c:pt>
                <c:pt idx="907">
                  <c:v>89.7</c:v>
                </c:pt>
                <c:pt idx="908">
                  <c:v>89.8</c:v>
                </c:pt>
                <c:pt idx="909">
                  <c:v>89.9</c:v>
                </c:pt>
                <c:pt idx="910">
                  <c:v>90</c:v>
                </c:pt>
                <c:pt idx="911">
                  <c:v>90.1</c:v>
                </c:pt>
                <c:pt idx="912">
                  <c:v>90.2</c:v>
                </c:pt>
                <c:pt idx="913">
                  <c:v>90.3</c:v>
                </c:pt>
                <c:pt idx="914">
                  <c:v>90.4</c:v>
                </c:pt>
                <c:pt idx="915">
                  <c:v>90.5</c:v>
                </c:pt>
                <c:pt idx="916">
                  <c:v>90.6</c:v>
                </c:pt>
                <c:pt idx="917">
                  <c:v>90.7</c:v>
                </c:pt>
                <c:pt idx="918">
                  <c:v>90.8</c:v>
                </c:pt>
                <c:pt idx="919">
                  <c:v>90.9</c:v>
                </c:pt>
                <c:pt idx="920">
                  <c:v>91</c:v>
                </c:pt>
                <c:pt idx="921">
                  <c:v>91.1</c:v>
                </c:pt>
                <c:pt idx="922">
                  <c:v>91.2</c:v>
                </c:pt>
                <c:pt idx="923">
                  <c:v>91.3</c:v>
                </c:pt>
                <c:pt idx="924">
                  <c:v>91.4</c:v>
                </c:pt>
                <c:pt idx="925">
                  <c:v>91.5</c:v>
                </c:pt>
                <c:pt idx="926">
                  <c:v>91.6</c:v>
                </c:pt>
                <c:pt idx="927">
                  <c:v>91.7</c:v>
                </c:pt>
                <c:pt idx="928">
                  <c:v>91.8</c:v>
                </c:pt>
                <c:pt idx="929">
                  <c:v>91.9</c:v>
                </c:pt>
                <c:pt idx="930">
                  <c:v>92</c:v>
                </c:pt>
                <c:pt idx="931">
                  <c:v>92.1</c:v>
                </c:pt>
                <c:pt idx="932">
                  <c:v>92.2</c:v>
                </c:pt>
                <c:pt idx="933">
                  <c:v>92.3</c:v>
                </c:pt>
                <c:pt idx="934">
                  <c:v>92.4</c:v>
                </c:pt>
                <c:pt idx="935">
                  <c:v>92.5</c:v>
                </c:pt>
                <c:pt idx="936">
                  <c:v>92.6</c:v>
                </c:pt>
                <c:pt idx="937">
                  <c:v>92.7</c:v>
                </c:pt>
                <c:pt idx="938">
                  <c:v>92.8</c:v>
                </c:pt>
                <c:pt idx="939">
                  <c:v>92.9</c:v>
                </c:pt>
                <c:pt idx="940">
                  <c:v>93</c:v>
                </c:pt>
                <c:pt idx="941">
                  <c:v>93.1</c:v>
                </c:pt>
                <c:pt idx="942">
                  <c:v>93.2</c:v>
                </c:pt>
                <c:pt idx="943">
                  <c:v>93.3</c:v>
                </c:pt>
                <c:pt idx="944">
                  <c:v>93.4</c:v>
                </c:pt>
                <c:pt idx="945">
                  <c:v>93.5</c:v>
                </c:pt>
                <c:pt idx="946">
                  <c:v>93.6</c:v>
                </c:pt>
                <c:pt idx="947">
                  <c:v>93.7</c:v>
                </c:pt>
                <c:pt idx="948">
                  <c:v>93.8</c:v>
                </c:pt>
                <c:pt idx="949">
                  <c:v>93.9</c:v>
                </c:pt>
                <c:pt idx="950">
                  <c:v>94</c:v>
                </c:pt>
                <c:pt idx="951">
                  <c:v>94.1</c:v>
                </c:pt>
                <c:pt idx="952">
                  <c:v>94.2</c:v>
                </c:pt>
                <c:pt idx="953">
                  <c:v>94.3</c:v>
                </c:pt>
                <c:pt idx="954">
                  <c:v>94.4</c:v>
                </c:pt>
                <c:pt idx="955">
                  <c:v>94.5</c:v>
                </c:pt>
                <c:pt idx="956">
                  <c:v>94.6</c:v>
                </c:pt>
                <c:pt idx="957">
                  <c:v>94.7</c:v>
                </c:pt>
                <c:pt idx="958">
                  <c:v>94.8</c:v>
                </c:pt>
                <c:pt idx="959">
                  <c:v>94.9</c:v>
                </c:pt>
                <c:pt idx="960">
                  <c:v>95</c:v>
                </c:pt>
                <c:pt idx="961">
                  <c:v>95.1</c:v>
                </c:pt>
                <c:pt idx="962">
                  <c:v>95.2</c:v>
                </c:pt>
                <c:pt idx="963">
                  <c:v>95.3</c:v>
                </c:pt>
                <c:pt idx="964">
                  <c:v>95.4</c:v>
                </c:pt>
                <c:pt idx="965">
                  <c:v>95.5</c:v>
                </c:pt>
                <c:pt idx="966">
                  <c:v>95.6</c:v>
                </c:pt>
                <c:pt idx="967">
                  <c:v>95.7</c:v>
                </c:pt>
                <c:pt idx="968">
                  <c:v>95.8</c:v>
                </c:pt>
                <c:pt idx="969">
                  <c:v>95.9</c:v>
                </c:pt>
                <c:pt idx="970">
                  <c:v>96</c:v>
                </c:pt>
                <c:pt idx="971">
                  <c:v>96.1</c:v>
                </c:pt>
                <c:pt idx="972">
                  <c:v>96.2</c:v>
                </c:pt>
                <c:pt idx="973">
                  <c:v>96.3</c:v>
                </c:pt>
                <c:pt idx="974">
                  <c:v>96.4</c:v>
                </c:pt>
                <c:pt idx="975">
                  <c:v>96.5</c:v>
                </c:pt>
                <c:pt idx="976">
                  <c:v>96.6</c:v>
                </c:pt>
                <c:pt idx="977">
                  <c:v>96.7</c:v>
                </c:pt>
                <c:pt idx="978">
                  <c:v>96.8</c:v>
                </c:pt>
                <c:pt idx="979">
                  <c:v>96.9</c:v>
                </c:pt>
                <c:pt idx="980">
                  <c:v>97</c:v>
                </c:pt>
                <c:pt idx="981">
                  <c:v>97.1</c:v>
                </c:pt>
                <c:pt idx="982">
                  <c:v>97.2</c:v>
                </c:pt>
                <c:pt idx="983">
                  <c:v>97.3</c:v>
                </c:pt>
                <c:pt idx="984">
                  <c:v>97.4</c:v>
                </c:pt>
                <c:pt idx="985">
                  <c:v>97.5</c:v>
                </c:pt>
                <c:pt idx="986">
                  <c:v>97.6</c:v>
                </c:pt>
                <c:pt idx="987">
                  <c:v>97.7</c:v>
                </c:pt>
                <c:pt idx="988">
                  <c:v>97.8</c:v>
                </c:pt>
                <c:pt idx="989">
                  <c:v>97.9</c:v>
                </c:pt>
                <c:pt idx="990">
                  <c:v>98</c:v>
                </c:pt>
                <c:pt idx="991">
                  <c:v>98.1</c:v>
                </c:pt>
                <c:pt idx="992">
                  <c:v>98.2</c:v>
                </c:pt>
                <c:pt idx="993">
                  <c:v>98.3</c:v>
                </c:pt>
                <c:pt idx="994">
                  <c:v>98.4</c:v>
                </c:pt>
                <c:pt idx="995">
                  <c:v>98.5</c:v>
                </c:pt>
                <c:pt idx="996">
                  <c:v>98.6</c:v>
                </c:pt>
                <c:pt idx="997">
                  <c:v>98.7</c:v>
                </c:pt>
                <c:pt idx="998">
                  <c:v>98.8</c:v>
                </c:pt>
                <c:pt idx="999">
                  <c:v>98.9</c:v>
                </c:pt>
                <c:pt idx="1000">
                  <c:v>99</c:v>
                </c:pt>
                <c:pt idx="1001">
                  <c:v>99.1</c:v>
                </c:pt>
                <c:pt idx="1002">
                  <c:v>99.2</c:v>
                </c:pt>
                <c:pt idx="1003">
                  <c:v>99.3</c:v>
                </c:pt>
                <c:pt idx="1004">
                  <c:v>99.4</c:v>
                </c:pt>
                <c:pt idx="1005">
                  <c:v>99.5</c:v>
                </c:pt>
                <c:pt idx="1006">
                  <c:v>99.6</c:v>
                </c:pt>
                <c:pt idx="1007">
                  <c:v>99.7</c:v>
                </c:pt>
                <c:pt idx="1008">
                  <c:v>99.8</c:v>
                </c:pt>
                <c:pt idx="1009">
                  <c:v>99.9</c:v>
                </c:pt>
                <c:pt idx="1010">
                  <c:v>100</c:v>
                </c:pt>
                <c:pt idx="1011">
                  <c:v>100.1</c:v>
                </c:pt>
                <c:pt idx="1012">
                  <c:v>100.2</c:v>
                </c:pt>
                <c:pt idx="1013">
                  <c:v>100.3</c:v>
                </c:pt>
                <c:pt idx="1014">
                  <c:v>100.4</c:v>
                </c:pt>
                <c:pt idx="1015">
                  <c:v>100.5</c:v>
                </c:pt>
                <c:pt idx="1016">
                  <c:v>100.6</c:v>
                </c:pt>
                <c:pt idx="1017">
                  <c:v>100.7</c:v>
                </c:pt>
                <c:pt idx="1018">
                  <c:v>100.8</c:v>
                </c:pt>
                <c:pt idx="1019">
                  <c:v>100.9</c:v>
                </c:pt>
                <c:pt idx="1020">
                  <c:v>101</c:v>
                </c:pt>
                <c:pt idx="1021">
                  <c:v>101.1</c:v>
                </c:pt>
                <c:pt idx="1022">
                  <c:v>101.2</c:v>
                </c:pt>
                <c:pt idx="1023">
                  <c:v>101.3</c:v>
                </c:pt>
                <c:pt idx="1024">
                  <c:v>101.4</c:v>
                </c:pt>
                <c:pt idx="1025">
                  <c:v>101.5</c:v>
                </c:pt>
                <c:pt idx="1026">
                  <c:v>101.6</c:v>
                </c:pt>
                <c:pt idx="1027">
                  <c:v>101.7</c:v>
                </c:pt>
                <c:pt idx="1028">
                  <c:v>101.8</c:v>
                </c:pt>
                <c:pt idx="1029">
                  <c:v>101.9</c:v>
                </c:pt>
                <c:pt idx="1030">
                  <c:v>102</c:v>
                </c:pt>
                <c:pt idx="1031">
                  <c:v>102.1</c:v>
                </c:pt>
                <c:pt idx="1032">
                  <c:v>102.2</c:v>
                </c:pt>
                <c:pt idx="1033">
                  <c:v>102.3</c:v>
                </c:pt>
                <c:pt idx="1034">
                  <c:v>102.4</c:v>
                </c:pt>
                <c:pt idx="1035">
                  <c:v>102.5</c:v>
                </c:pt>
                <c:pt idx="1036">
                  <c:v>102.6</c:v>
                </c:pt>
                <c:pt idx="1037">
                  <c:v>102.7</c:v>
                </c:pt>
                <c:pt idx="1038">
                  <c:v>102.8</c:v>
                </c:pt>
                <c:pt idx="1039">
                  <c:v>102.9</c:v>
                </c:pt>
                <c:pt idx="1040">
                  <c:v>103</c:v>
                </c:pt>
                <c:pt idx="1041">
                  <c:v>103.1</c:v>
                </c:pt>
                <c:pt idx="1042">
                  <c:v>103.2</c:v>
                </c:pt>
                <c:pt idx="1043">
                  <c:v>103.3</c:v>
                </c:pt>
                <c:pt idx="1044">
                  <c:v>103.4</c:v>
                </c:pt>
                <c:pt idx="1045">
                  <c:v>103.5</c:v>
                </c:pt>
                <c:pt idx="1046">
                  <c:v>103.6</c:v>
                </c:pt>
                <c:pt idx="1047">
                  <c:v>103.7</c:v>
                </c:pt>
                <c:pt idx="1048">
                  <c:v>103.8</c:v>
                </c:pt>
                <c:pt idx="1049">
                  <c:v>103.9</c:v>
                </c:pt>
                <c:pt idx="1050">
                  <c:v>104</c:v>
                </c:pt>
                <c:pt idx="1051">
                  <c:v>104.1</c:v>
                </c:pt>
                <c:pt idx="1052">
                  <c:v>104.2</c:v>
                </c:pt>
                <c:pt idx="1053">
                  <c:v>104.3</c:v>
                </c:pt>
                <c:pt idx="1054">
                  <c:v>104.4</c:v>
                </c:pt>
                <c:pt idx="1055">
                  <c:v>104.5</c:v>
                </c:pt>
                <c:pt idx="1056">
                  <c:v>104.6</c:v>
                </c:pt>
                <c:pt idx="1057">
                  <c:v>104.7</c:v>
                </c:pt>
                <c:pt idx="1058">
                  <c:v>104.8</c:v>
                </c:pt>
                <c:pt idx="1059">
                  <c:v>104.9</c:v>
                </c:pt>
                <c:pt idx="1060">
                  <c:v>105</c:v>
                </c:pt>
                <c:pt idx="1061">
                  <c:v>105.1</c:v>
                </c:pt>
                <c:pt idx="1062">
                  <c:v>105.2</c:v>
                </c:pt>
                <c:pt idx="1063">
                  <c:v>105.3</c:v>
                </c:pt>
                <c:pt idx="1064">
                  <c:v>105.4</c:v>
                </c:pt>
                <c:pt idx="1065">
                  <c:v>105.5</c:v>
                </c:pt>
                <c:pt idx="1066">
                  <c:v>105.6</c:v>
                </c:pt>
                <c:pt idx="1067">
                  <c:v>105.7</c:v>
                </c:pt>
                <c:pt idx="1068">
                  <c:v>105.8</c:v>
                </c:pt>
                <c:pt idx="1069">
                  <c:v>105.9</c:v>
                </c:pt>
                <c:pt idx="1070">
                  <c:v>106</c:v>
                </c:pt>
                <c:pt idx="1071">
                  <c:v>106.1</c:v>
                </c:pt>
                <c:pt idx="1072">
                  <c:v>106.2</c:v>
                </c:pt>
                <c:pt idx="1073">
                  <c:v>106.3</c:v>
                </c:pt>
                <c:pt idx="1074">
                  <c:v>106.4</c:v>
                </c:pt>
                <c:pt idx="1075">
                  <c:v>106.5</c:v>
                </c:pt>
                <c:pt idx="1076">
                  <c:v>106.6</c:v>
                </c:pt>
                <c:pt idx="1077">
                  <c:v>106.7</c:v>
                </c:pt>
                <c:pt idx="1078">
                  <c:v>106.8</c:v>
                </c:pt>
                <c:pt idx="1079">
                  <c:v>106.9</c:v>
                </c:pt>
                <c:pt idx="1080">
                  <c:v>107</c:v>
                </c:pt>
                <c:pt idx="1081">
                  <c:v>107.1</c:v>
                </c:pt>
                <c:pt idx="1082">
                  <c:v>107.2</c:v>
                </c:pt>
                <c:pt idx="1083">
                  <c:v>107.3</c:v>
                </c:pt>
                <c:pt idx="1084">
                  <c:v>107.4</c:v>
                </c:pt>
                <c:pt idx="1085">
                  <c:v>107.5</c:v>
                </c:pt>
                <c:pt idx="1086">
                  <c:v>107.6</c:v>
                </c:pt>
                <c:pt idx="1087">
                  <c:v>107.7</c:v>
                </c:pt>
                <c:pt idx="1088">
                  <c:v>107.8</c:v>
                </c:pt>
                <c:pt idx="1089">
                  <c:v>107.9</c:v>
                </c:pt>
                <c:pt idx="1090">
                  <c:v>108</c:v>
                </c:pt>
                <c:pt idx="1091">
                  <c:v>108.1</c:v>
                </c:pt>
                <c:pt idx="1092">
                  <c:v>108.2</c:v>
                </c:pt>
                <c:pt idx="1093">
                  <c:v>108.3</c:v>
                </c:pt>
                <c:pt idx="1094">
                  <c:v>108.4</c:v>
                </c:pt>
                <c:pt idx="1095">
                  <c:v>108.5</c:v>
                </c:pt>
                <c:pt idx="1096">
                  <c:v>108.6</c:v>
                </c:pt>
                <c:pt idx="1097">
                  <c:v>108.7</c:v>
                </c:pt>
                <c:pt idx="1098">
                  <c:v>108.8</c:v>
                </c:pt>
                <c:pt idx="1099">
                  <c:v>108.9</c:v>
                </c:pt>
                <c:pt idx="1100">
                  <c:v>109</c:v>
                </c:pt>
                <c:pt idx="1101">
                  <c:v>109.1</c:v>
                </c:pt>
                <c:pt idx="1102">
                  <c:v>109.2</c:v>
                </c:pt>
                <c:pt idx="1103">
                  <c:v>109.3</c:v>
                </c:pt>
                <c:pt idx="1104">
                  <c:v>109.4</c:v>
                </c:pt>
                <c:pt idx="1105">
                  <c:v>109.5</c:v>
                </c:pt>
                <c:pt idx="1106">
                  <c:v>109.6</c:v>
                </c:pt>
                <c:pt idx="1107">
                  <c:v>109.7</c:v>
                </c:pt>
                <c:pt idx="1108">
                  <c:v>109.8</c:v>
                </c:pt>
                <c:pt idx="1109">
                  <c:v>109.9</c:v>
                </c:pt>
                <c:pt idx="1110">
                  <c:v>110</c:v>
                </c:pt>
                <c:pt idx="1111">
                  <c:v>110.1</c:v>
                </c:pt>
                <c:pt idx="1112">
                  <c:v>110.2</c:v>
                </c:pt>
                <c:pt idx="1113">
                  <c:v>110.3</c:v>
                </c:pt>
                <c:pt idx="1114">
                  <c:v>110.4</c:v>
                </c:pt>
                <c:pt idx="1115">
                  <c:v>110.5</c:v>
                </c:pt>
                <c:pt idx="1116">
                  <c:v>110.6</c:v>
                </c:pt>
                <c:pt idx="1117">
                  <c:v>110.7</c:v>
                </c:pt>
                <c:pt idx="1118">
                  <c:v>110.8</c:v>
                </c:pt>
                <c:pt idx="1119">
                  <c:v>110.9</c:v>
                </c:pt>
                <c:pt idx="1120">
                  <c:v>111</c:v>
                </c:pt>
                <c:pt idx="1121">
                  <c:v>111.1</c:v>
                </c:pt>
                <c:pt idx="1122">
                  <c:v>111.2</c:v>
                </c:pt>
                <c:pt idx="1123">
                  <c:v>111.3</c:v>
                </c:pt>
                <c:pt idx="1124">
                  <c:v>111.4</c:v>
                </c:pt>
                <c:pt idx="1125">
                  <c:v>111.5</c:v>
                </c:pt>
                <c:pt idx="1126">
                  <c:v>111.6</c:v>
                </c:pt>
                <c:pt idx="1127">
                  <c:v>111.7</c:v>
                </c:pt>
                <c:pt idx="1128">
                  <c:v>111.8</c:v>
                </c:pt>
                <c:pt idx="1129">
                  <c:v>111.9</c:v>
                </c:pt>
                <c:pt idx="1130">
                  <c:v>112</c:v>
                </c:pt>
                <c:pt idx="1131">
                  <c:v>112.1</c:v>
                </c:pt>
                <c:pt idx="1132">
                  <c:v>112.2</c:v>
                </c:pt>
                <c:pt idx="1133">
                  <c:v>112.3</c:v>
                </c:pt>
                <c:pt idx="1134">
                  <c:v>112.4</c:v>
                </c:pt>
                <c:pt idx="1135">
                  <c:v>112.5</c:v>
                </c:pt>
                <c:pt idx="1136">
                  <c:v>112.6</c:v>
                </c:pt>
                <c:pt idx="1137">
                  <c:v>112.7</c:v>
                </c:pt>
                <c:pt idx="1138">
                  <c:v>112.8</c:v>
                </c:pt>
                <c:pt idx="1139">
                  <c:v>112.9</c:v>
                </c:pt>
                <c:pt idx="1140">
                  <c:v>113</c:v>
                </c:pt>
                <c:pt idx="1141">
                  <c:v>113.1</c:v>
                </c:pt>
                <c:pt idx="1142">
                  <c:v>113.2</c:v>
                </c:pt>
                <c:pt idx="1143">
                  <c:v>113.3</c:v>
                </c:pt>
                <c:pt idx="1144">
                  <c:v>113.4</c:v>
                </c:pt>
                <c:pt idx="1145">
                  <c:v>113.5</c:v>
                </c:pt>
                <c:pt idx="1146">
                  <c:v>113.6</c:v>
                </c:pt>
                <c:pt idx="1147">
                  <c:v>113.7</c:v>
                </c:pt>
                <c:pt idx="1148">
                  <c:v>113.8</c:v>
                </c:pt>
                <c:pt idx="1149">
                  <c:v>113.9</c:v>
                </c:pt>
                <c:pt idx="1150">
                  <c:v>114</c:v>
                </c:pt>
                <c:pt idx="1151">
                  <c:v>114.1</c:v>
                </c:pt>
                <c:pt idx="1152">
                  <c:v>114.2</c:v>
                </c:pt>
                <c:pt idx="1153">
                  <c:v>114.3</c:v>
                </c:pt>
                <c:pt idx="1154">
                  <c:v>114.4</c:v>
                </c:pt>
                <c:pt idx="1155">
                  <c:v>114.5</c:v>
                </c:pt>
                <c:pt idx="1156">
                  <c:v>114.6</c:v>
                </c:pt>
                <c:pt idx="1157">
                  <c:v>114.7</c:v>
                </c:pt>
                <c:pt idx="1158">
                  <c:v>114.8</c:v>
                </c:pt>
                <c:pt idx="1159">
                  <c:v>114.9</c:v>
                </c:pt>
                <c:pt idx="1160">
                  <c:v>115</c:v>
                </c:pt>
                <c:pt idx="1161">
                  <c:v>115.1</c:v>
                </c:pt>
                <c:pt idx="1162">
                  <c:v>115.2</c:v>
                </c:pt>
                <c:pt idx="1163">
                  <c:v>115.3</c:v>
                </c:pt>
                <c:pt idx="1164">
                  <c:v>115.4</c:v>
                </c:pt>
                <c:pt idx="1165">
                  <c:v>115.5</c:v>
                </c:pt>
                <c:pt idx="1166">
                  <c:v>115.6</c:v>
                </c:pt>
                <c:pt idx="1167">
                  <c:v>115.7</c:v>
                </c:pt>
                <c:pt idx="1168">
                  <c:v>115.8</c:v>
                </c:pt>
                <c:pt idx="1169">
                  <c:v>115.9</c:v>
                </c:pt>
                <c:pt idx="1170">
                  <c:v>116</c:v>
                </c:pt>
                <c:pt idx="1171">
                  <c:v>116.1</c:v>
                </c:pt>
                <c:pt idx="1172">
                  <c:v>116.2</c:v>
                </c:pt>
                <c:pt idx="1173">
                  <c:v>116.3</c:v>
                </c:pt>
                <c:pt idx="1174">
                  <c:v>116.4</c:v>
                </c:pt>
                <c:pt idx="1175">
                  <c:v>116.5</c:v>
                </c:pt>
                <c:pt idx="1176">
                  <c:v>116.6</c:v>
                </c:pt>
                <c:pt idx="1177">
                  <c:v>116.7</c:v>
                </c:pt>
                <c:pt idx="1178">
                  <c:v>116.8</c:v>
                </c:pt>
                <c:pt idx="1179">
                  <c:v>116.9</c:v>
                </c:pt>
                <c:pt idx="1180">
                  <c:v>117</c:v>
                </c:pt>
                <c:pt idx="1181">
                  <c:v>117.1</c:v>
                </c:pt>
                <c:pt idx="1182">
                  <c:v>117.2</c:v>
                </c:pt>
                <c:pt idx="1183">
                  <c:v>117.3</c:v>
                </c:pt>
                <c:pt idx="1184">
                  <c:v>117.4</c:v>
                </c:pt>
                <c:pt idx="1185">
                  <c:v>117.5</c:v>
                </c:pt>
                <c:pt idx="1186">
                  <c:v>117.6</c:v>
                </c:pt>
                <c:pt idx="1187">
                  <c:v>117.7</c:v>
                </c:pt>
                <c:pt idx="1188">
                  <c:v>117.8</c:v>
                </c:pt>
                <c:pt idx="1189">
                  <c:v>117.9</c:v>
                </c:pt>
                <c:pt idx="1190">
                  <c:v>118</c:v>
                </c:pt>
                <c:pt idx="1191">
                  <c:v>118.1</c:v>
                </c:pt>
                <c:pt idx="1192">
                  <c:v>118.2</c:v>
                </c:pt>
                <c:pt idx="1193">
                  <c:v>118.3</c:v>
                </c:pt>
                <c:pt idx="1194">
                  <c:v>118.4</c:v>
                </c:pt>
                <c:pt idx="1195">
                  <c:v>118.5</c:v>
                </c:pt>
                <c:pt idx="1196">
                  <c:v>118.6</c:v>
                </c:pt>
                <c:pt idx="1197">
                  <c:v>118.7</c:v>
                </c:pt>
                <c:pt idx="1198">
                  <c:v>118.8</c:v>
                </c:pt>
                <c:pt idx="1199">
                  <c:v>118.9</c:v>
                </c:pt>
                <c:pt idx="1200">
                  <c:v>119</c:v>
                </c:pt>
                <c:pt idx="1201">
                  <c:v>119.1</c:v>
                </c:pt>
                <c:pt idx="1202">
                  <c:v>119.2</c:v>
                </c:pt>
                <c:pt idx="1203">
                  <c:v>119.3</c:v>
                </c:pt>
                <c:pt idx="1204">
                  <c:v>119.4</c:v>
                </c:pt>
                <c:pt idx="1205">
                  <c:v>119.5</c:v>
                </c:pt>
                <c:pt idx="1206">
                  <c:v>119.6</c:v>
                </c:pt>
                <c:pt idx="1207">
                  <c:v>119.7</c:v>
                </c:pt>
                <c:pt idx="1208">
                  <c:v>119.8</c:v>
                </c:pt>
                <c:pt idx="1209">
                  <c:v>119.9</c:v>
                </c:pt>
                <c:pt idx="1210">
                  <c:v>120</c:v>
                </c:pt>
                <c:pt idx="1211">
                  <c:v>120.1</c:v>
                </c:pt>
                <c:pt idx="1212">
                  <c:v>120.2</c:v>
                </c:pt>
                <c:pt idx="1213">
                  <c:v>120.3</c:v>
                </c:pt>
                <c:pt idx="1214">
                  <c:v>120.4</c:v>
                </c:pt>
                <c:pt idx="1215">
                  <c:v>120.5</c:v>
                </c:pt>
                <c:pt idx="1216">
                  <c:v>120.6</c:v>
                </c:pt>
                <c:pt idx="1217">
                  <c:v>120.7</c:v>
                </c:pt>
                <c:pt idx="1218">
                  <c:v>120.8</c:v>
                </c:pt>
                <c:pt idx="1219">
                  <c:v>120.9</c:v>
                </c:pt>
                <c:pt idx="1220">
                  <c:v>121</c:v>
                </c:pt>
                <c:pt idx="1221">
                  <c:v>121.1</c:v>
                </c:pt>
                <c:pt idx="1222">
                  <c:v>121.2</c:v>
                </c:pt>
                <c:pt idx="1223">
                  <c:v>121.3</c:v>
                </c:pt>
                <c:pt idx="1224">
                  <c:v>121.4</c:v>
                </c:pt>
                <c:pt idx="1225">
                  <c:v>121.5</c:v>
                </c:pt>
                <c:pt idx="1226">
                  <c:v>121.6</c:v>
                </c:pt>
                <c:pt idx="1227">
                  <c:v>121.7</c:v>
                </c:pt>
                <c:pt idx="1228">
                  <c:v>121.8</c:v>
                </c:pt>
                <c:pt idx="1229">
                  <c:v>121.9</c:v>
                </c:pt>
                <c:pt idx="1230">
                  <c:v>122</c:v>
                </c:pt>
                <c:pt idx="1231">
                  <c:v>122.1</c:v>
                </c:pt>
                <c:pt idx="1232">
                  <c:v>122.2</c:v>
                </c:pt>
                <c:pt idx="1233">
                  <c:v>122.3</c:v>
                </c:pt>
                <c:pt idx="1234">
                  <c:v>122.4</c:v>
                </c:pt>
                <c:pt idx="1235">
                  <c:v>122.5</c:v>
                </c:pt>
                <c:pt idx="1236">
                  <c:v>122.6</c:v>
                </c:pt>
                <c:pt idx="1237">
                  <c:v>122.7</c:v>
                </c:pt>
                <c:pt idx="1238">
                  <c:v>122.8</c:v>
                </c:pt>
                <c:pt idx="1239">
                  <c:v>122.9</c:v>
                </c:pt>
                <c:pt idx="1240">
                  <c:v>123</c:v>
                </c:pt>
                <c:pt idx="1241">
                  <c:v>123.1</c:v>
                </c:pt>
                <c:pt idx="1242">
                  <c:v>123.2</c:v>
                </c:pt>
                <c:pt idx="1243">
                  <c:v>123.3</c:v>
                </c:pt>
                <c:pt idx="1244">
                  <c:v>123.4</c:v>
                </c:pt>
                <c:pt idx="1245">
                  <c:v>123.5</c:v>
                </c:pt>
                <c:pt idx="1246">
                  <c:v>123.6</c:v>
                </c:pt>
                <c:pt idx="1247">
                  <c:v>123.7</c:v>
                </c:pt>
                <c:pt idx="1248">
                  <c:v>123.8</c:v>
                </c:pt>
                <c:pt idx="1249">
                  <c:v>123.9</c:v>
                </c:pt>
                <c:pt idx="1250">
                  <c:v>124</c:v>
                </c:pt>
                <c:pt idx="1251">
                  <c:v>124.1</c:v>
                </c:pt>
                <c:pt idx="1252">
                  <c:v>124.2</c:v>
                </c:pt>
                <c:pt idx="1253">
                  <c:v>124.3</c:v>
                </c:pt>
                <c:pt idx="1254">
                  <c:v>124.4</c:v>
                </c:pt>
                <c:pt idx="1255">
                  <c:v>124.5</c:v>
                </c:pt>
                <c:pt idx="1256">
                  <c:v>124.6</c:v>
                </c:pt>
                <c:pt idx="1257">
                  <c:v>124.7</c:v>
                </c:pt>
                <c:pt idx="1258">
                  <c:v>124.8</c:v>
                </c:pt>
                <c:pt idx="1259">
                  <c:v>124.9</c:v>
                </c:pt>
                <c:pt idx="1260">
                  <c:v>125</c:v>
                </c:pt>
                <c:pt idx="1261">
                  <c:v>125.1</c:v>
                </c:pt>
                <c:pt idx="1262">
                  <c:v>125.2</c:v>
                </c:pt>
                <c:pt idx="1263">
                  <c:v>125.3</c:v>
                </c:pt>
                <c:pt idx="1264">
                  <c:v>125.4</c:v>
                </c:pt>
                <c:pt idx="1265">
                  <c:v>125.5</c:v>
                </c:pt>
                <c:pt idx="1266">
                  <c:v>125.6</c:v>
                </c:pt>
                <c:pt idx="1267">
                  <c:v>125.7</c:v>
                </c:pt>
                <c:pt idx="1268">
                  <c:v>125.8</c:v>
                </c:pt>
                <c:pt idx="1269">
                  <c:v>125.9</c:v>
                </c:pt>
                <c:pt idx="1270">
                  <c:v>126</c:v>
                </c:pt>
                <c:pt idx="1271">
                  <c:v>126.1</c:v>
                </c:pt>
                <c:pt idx="1272">
                  <c:v>126.2</c:v>
                </c:pt>
                <c:pt idx="1273">
                  <c:v>126.3</c:v>
                </c:pt>
                <c:pt idx="1274">
                  <c:v>126.4</c:v>
                </c:pt>
                <c:pt idx="1275">
                  <c:v>126.5</c:v>
                </c:pt>
                <c:pt idx="1276">
                  <c:v>126.6</c:v>
                </c:pt>
                <c:pt idx="1277">
                  <c:v>126.7</c:v>
                </c:pt>
                <c:pt idx="1278">
                  <c:v>126.8</c:v>
                </c:pt>
                <c:pt idx="1279">
                  <c:v>126.9</c:v>
                </c:pt>
                <c:pt idx="1280">
                  <c:v>127</c:v>
                </c:pt>
                <c:pt idx="1281">
                  <c:v>127.1</c:v>
                </c:pt>
                <c:pt idx="1282">
                  <c:v>127.2</c:v>
                </c:pt>
                <c:pt idx="1283">
                  <c:v>127.3</c:v>
                </c:pt>
                <c:pt idx="1284">
                  <c:v>127.4</c:v>
                </c:pt>
                <c:pt idx="1285">
                  <c:v>127.5</c:v>
                </c:pt>
                <c:pt idx="1286">
                  <c:v>127.6</c:v>
                </c:pt>
                <c:pt idx="1287">
                  <c:v>127.7</c:v>
                </c:pt>
                <c:pt idx="1288">
                  <c:v>127.8</c:v>
                </c:pt>
                <c:pt idx="1289">
                  <c:v>127.9</c:v>
                </c:pt>
                <c:pt idx="1290">
                  <c:v>128</c:v>
                </c:pt>
                <c:pt idx="1291">
                  <c:v>128.1</c:v>
                </c:pt>
                <c:pt idx="1292">
                  <c:v>128.19999999999999</c:v>
                </c:pt>
                <c:pt idx="1293">
                  <c:v>128.30000000000001</c:v>
                </c:pt>
                <c:pt idx="1294">
                  <c:v>128.4</c:v>
                </c:pt>
                <c:pt idx="1295">
                  <c:v>128.5</c:v>
                </c:pt>
                <c:pt idx="1296">
                  <c:v>128.6</c:v>
                </c:pt>
                <c:pt idx="1297">
                  <c:v>128.69999999999999</c:v>
                </c:pt>
                <c:pt idx="1298">
                  <c:v>128.80000000000001</c:v>
                </c:pt>
                <c:pt idx="1299">
                  <c:v>128.9</c:v>
                </c:pt>
                <c:pt idx="1300">
                  <c:v>129</c:v>
                </c:pt>
                <c:pt idx="1301">
                  <c:v>129.1</c:v>
                </c:pt>
                <c:pt idx="1302">
                  <c:v>129.19999999999999</c:v>
                </c:pt>
                <c:pt idx="1303">
                  <c:v>129.30000000000001</c:v>
                </c:pt>
                <c:pt idx="1304">
                  <c:v>129.4</c:v>
                </c:pt>
                <c:pt idx="1305">
                  <c:v>129.5</c:v>
                </c:pt>
                <c:pt idx="1306">
                  <c:v>129.6</c:v>
                </c:pt>
                <c:pt idx="1307">
                  <c:v>129.69999999999999</c:v>
                </c:pt>
                <c:pt idx="1308">
                  <c:v>129.80000000000001</c:v>
                </c:pt>
                <c:pt idx="1309">
                  <c:v>129.9</c:v>
                </c:pt>
                <c:pt idx="1310">
                  <c:v>130</c:v>
                </c:pt>
                <c:pt idx="1311">
                  <c:v>130.1</c:v>
                </c:pt>
                <c:pt idx="1312">
                  <c:v>130.19999999999999</c:v>
                </c:pt>
                <c:pt idx="1313">
                  <c:v>130.30000000000001</c:v>
                </c:pt>
                <c:pt idx="1314">
                  <c:v>130.4</c:v>
                </c:pt>
                <c:pt idx="1315">
                  <c:v>130.5</c:v>
                </c:pt>
                <c:pt idx="1316">
                  <c:v>130.6</c:v>
                </c:pt>
                <c:pt idx="1317">
                  <c:v>130.69999999999999</c:v>
                </c:pt>
                <c:pt idx="1318">
                  <c:v>130.80000000000001</c:v>
                </c:pt>
                <c:pt idx="1319">
                  <c:v>130.9</c:v>
                </c:pt>
                <c:pt idx="1320">
                  <c:v>131</c:v>
                </c:pt>
                <c:pt idx="1321">
                  <c:v>131.1</c:v>
                </c:pt>
                <c:pt idx="1322">
                  <c:v>131.19999999999999</c:v>
                </c:pt>
                <c:pt idx="1323">
                  <c:v>131.30000000000001</c:v>
                </c:pt>
                <c:pt idx="1324">
                  <c:v>131.4</c:v>
                </c:pt>
                <c:pt idx="1325">
                  <c:v>131.5</c:v>
                </c:pt>
                <c:pt idx="1326">
                  <c:v>131.6</c:v>
                </c:pt>
                <c:pt idx="1327">
                  <c:v>131.69999999999999</c:v>
                </c:pt>
                <c:pt idx="1328">
                  <c:v>131.80000000000001</c:v>
                </c:pt>
                <c:pt idx="1329">
                  <c:v>131.9</c:v>
                </c:pt>
                <c:pt idx="1330">
                  <c:v>132</c:v>
                </c:pt>
                <c:pt idx="1331">
                  <c:v>132.1</c:v>
                </c:pt>
                <c:pt idx="1332">
                  <c:v>132.19999999999999</c:v>
                </c:pt>
                <c:pt idx="1333">
                  <c:v>132.30000000000001</c:v>
                </c:pt>
                <c:pt idx="1334">
                  <c:v>132.4</c:v>
                </c:pt>
                <c:pt idx="1335">
                  <c:v>132.5</c:v>
                </c:pt>
                <c:pt idx="1336">
                  <c:v>132.6</c:v>
                </c:pt>
                <c:pt idx="1337">
                  <c:v>132.69999999999999</c:v>
                </c:pt>
                <c:pt idx="1338">
                  <c:v>132.80000000000001</c:v>
                </c:pt>
                <c:pt idx="1339">
                  <c:v>132.9</c:v>
                </c:pt>
                <c:pt idx="1340">
                  <c:v>133</c:v>
                </c:pt>
                <c:pt idx="1341">
                  <c:v>133.1</c:v>
                </c:pt>
                <c:pt idx="1342">
                  <c:v>133.19999999999999</c:v>
                </c:pt>
                <c:pt idx="1343">
                  <c:v>133.30000000000001</c:v>
                </c:pt>
                <c:pt idx="1344">
                  <c:v>133.4</c:v>
                </c:pt>
                <c:pt idx="1345">
                  <c:v>133.5</c:v>
                </c:pt>
                <c:pt idx="1346">
                  <c:v>133.6</c:v>
                </c:pt>
                <c:pt idx="1347">
                  <c:v>133.69999999999999</c:v>
                </c:pt>
                <c:pt idx="1348">
                  <c:v>133.80000000000001</c:v>
                </c:pt>
                <c:pt idx="1349">
                  <c:v>133.9</c:v>
                </c:pt>
                <c:pt idx="1350">
                  <c:v>134</c:v>
                </c:pt>
                <c:pt idx="1351">
                  <c:v>134.1</c:v>
                </c:pt>
                <c:pt idx="1352">
                  <c:v>134.19999999999999</c:v>
                </c:pt>
                <c:pt idx="1353">
                  <c:v>134.30000000000001</c:v>
                </c:pt>
                <c:pt idx="1354">
                  <c:v>134.4</c:v>
                </c:pt>
                <c:pt idx="1355">
                  <c:v>134.5</c:v>
                </c:pt>
                <c:pt idx="1356">
                  <c:v>134.6</c:v>
                </c:pt>
                <c:pt idx="1357">
                  <c:v>134.69999999999999</c:v>
                </c:pt>
                <c:pt idx="1358">
                  <c:v>134.80000000000001</c:v>
                </c:pt>
                <c:pt idx="1359">
                  <c:v>134.9</c:v>
                </c:pt>
                <c:pt idx="1360">
                  <c:v>135</c:v>
                </c:pt>
                <c:pt idx="1361">
                  <c:v>135.1</c:v>
                </c:pt>
                <c:pt idx="1362">
                  <c:v>135.19999999999999</c:v>
                </c:pt>
                <c:pt idx="1363">
                  <c:v>135.30000000000001</c:v>
                </c:pt>
                <c:pt idx="1364">
                  <c:v>135.4</c:v>
                </c:pt>
                <c:pt idx="1365">
                  <c:v>135.5</c:v>
                </c:pt>
                <c:pt idx="1366">
                  <c:v>135.6</c:v>
                </c:pt>
                <c:pt idx="1367">
                  <c:v>135.69999999999999</c:v>
                </c:pt>
                <c:pt idx="1368">
                  <c:v>135.80000000000001</c:v>
                </c:pt>
                <c:pt idx="1369">
                  <c:v>135.9</c:v>
                </c:pt>
                <c:pt idx="1370">
                  <c:v>136</c:v>
                </c:pt>
                <c:pt idx="1371">
                  <c:v>136.1</c:v>
                </c:pt>
                <c:pt idx="1372">
                  <c:v>136.19999999999999</c:v>
                </c:pt>
                <c:pt idx="1373">
                  <c:v>136.30000000000001</c:v>
                </c:pt>
                <c:pt idx="1374">
                  <c:v>136.4</c:v>
                </c:pt>
                <c:pt idx="1375">
                  <c:v>136.5</c:v>
                </c:pt>
                <c:pt idx="1376">
                  <c:v>136.6</c:v>
                </c:pt>
                <c:pt idx="1377">
                  <c:v>136.69999999999999</c:v>
                </c:pt>
                <c:pt idx="1378">
                  <c:v>136.80000000000001</c:v>
                </c:pt>
                <c:pt idx="1379">
                  <c:v>136.9</c:v>
                </c:pt>
                <c:pt idx="1380">
                  <c:v>137</c:v>
                </c:pt>
                <c:pt idx="1381">
                  <c:v>137.1</c:v>
                </c:pt>
                <c:pt idx="1382">
                  <c:v>137.19999999999999</c:v>
                </c:pt>
                <c:pt idx="1383">
                  <c:v>137.30000000000001</c:v>
                </c:pt>
                <c:pt idx="1384">
                  <c:v>137.4</c:v>
                </c:pt>
                <c:pt idx="1385">
                  <c:v>137.5</c:v>
                </c:pt>
                <c:pt idx="1386">
                  <c:v>137.6</c:v>
                </c:pt>
                <c:pt idx="1387">
                  <c:v>137.69999999999999</c:v>
                </c:pt>
                <c:pt idx="1388">
                  <c:v>137.80000000000001</c:v>
                </c:pt>
                <c:pt idx="1389">
                  <c:v>137.9</c:v>
                </c:pt>
                <c:pt idx="1390">
                  <c:v>138</c:v>
                </c:pt>
                <c:pt idx="1391">
                  <c:v>138.1</c:v>
                </c:pt>
                <c:pt idx="1392">
                  <c:v>138.19999999999999</c:v>
                </c:pt>
                <c:pt idx="1393">
                  <c:v>138.30000000000001</c:v>
                </c:pt>
                <c:pt idx="1394">
                  <c:v>138.4</c:v>
                </c:pt>
                <c:pt idx="1395">
                  <c:v>138.5</c:v>
                </c:pt>
                <c:pt idx="1396">
                  <c:v>138.6</c:v>
                </c:pt>
                <c:pt idx="1397">
                  <c:v>138.69999999999999</c:v>
                </c:pt>
                <c:pt idx="1398">
                  <c:v>138.80000000000001</c:v>
                </c:pt>
                <c:pt idx="1399">
                  <c:v>138.9</c:v>
                </c:pt>
                <c:pt idx="1400">
                  <c:v>139</c:v>
                </c:pt>
                <c:pt idx="1401">
                  <c:v>139.1</c:v>
                </c:pt>
                <c:pt idx="1402">
                  <c:v>139.19999999999999</c:v>
                </c:pt>
                <c:pt idx="1403">
                  <c:v>139.30000000000001</c:v>
                </c:pt>
                <c:pt idx="1404">
                  <c:v>139.4</c:v>
                </c:pt>
                <c:pt idx="1405">
                  <c:v>139.5</c:v>
                </c:pt>
                <c:pt idx="1406">
                  <c:v>139.6</c:v>
                </c:pt>
                <c:pt idx="1407">
                  <c:v>139.69999999999999</c:v>
                </c:pt>
                <c:pt idx="1408">
                  <c:v>139.80000000000001</c:v>
                </c:pt>
                <c:pt idx="1409">
                  <c:v>139.9</c:v>
                </c:pt>
                <c:pt idx="1410">
                  <c:v>140</c:v>
                </c:pt>
                <c:pt idx="1411">
                  <c:v>140.1</c:v>
                </c:pt>
                <c:pt idx="1412">
                  <c:v>140.19999999999999</c:v>
                </c:pt>
                <c:pt idx="1413">
                  <c:v>140.30000000000001</c:v>
                </c:pt>
                <c:pt idx="1414">
                  <c:v>140.4</c:v>
                </c:pt>
                <c:pt idx="1415">
                  <c:v>140.5</c:v>
                </c:pt>
                <c:pt idx="1416">
                  <c:v>140.6</c:v>
                </c:pt>
                <c:pt idx="1417">
                  <c:v>140.69999999999999</c:v>
                </c:pt>
                <c:pt idx="1418">
                  <c:v>140.80000000000001</c:v>
                </c:pt>
                <c:pt idx="1419">
                  <c:v>140.9</c:v>
                </c:pt>
                <c:pt idx="1420">
                  <c:v>141</c:v>
                </c:pt>
                <c:pt idx="1421">
                  <c:v>141.1</c:v>
                </c:pt>
                <c:pt idx="1422">
                  <c:v>141.19999999999999</c:v>
                </c:pt>
                <c:pt idx="1423">
                  <c:v>141.30000000000001</c:v>
                </c:pt>
                <c:pt idx="1424">
                  <c:v>141.4</c:v>
                </c:pt>
                <c:pt idx="1425">
                  <c:v>141.5</c:v>
                </c:pt>
                <c:pt idx="1426">
                  <c:v>141.6</c:v>
                </c:pt>
                <c:pt idx="1427">
                  <c:v>141.69999999999999</c:v>
                </c:pt>
                <c:pt idx="1428">
                  <c:v>141.80000000000001</c:v>
                </c:pt>
                <c:pt idx="1429">
                  <c:v>141.9</c:v>
                </c:pt>
                <c:pt idx="1430">
                  <c:v>142</c:v>
                </c:pt>
                <c:pt idx="1431">
                  <c:v>142.1</c:v>
                </c:pt>
                <c:pt idx="1432">
                  <c:v>142.19999999999999</c:v>
                </c:pt>
                <c:pt idx="1433">
                  <c:v>142.30000000000001</c:v>
                </c:pt>
                <c:pt idx="1434">
                  <c:v>142.4</c:v>
                </c:pt>
                <c:pt idx="1435">
                  <c:v>142.5</c:v>
                </c:pt>
                <c:pt idx="1436">
                  <c:v>142.6</c:v>
                </c:pt>
                <c:pt idx="1437">
                  <c:v>142.69999999999999</c:v>
                </c:pt>
                <c:pt idx="1438">
                  <c:v>142.80000000000001</c:v>
                </c:pt>
                <c:pt idx="1439">
                  <c:v>142.9</c:v>
                </c:pt>
                <c:pt idx="1440">
                  <c:v>143</c:v>
                </c:pt>
                <c:pt idx="1441">
                  <c:v>143.1</c:v>
                </c:pt>
                <c:pt idx="1442">
                  <c:v>143.19999999999999</c:v>
                </c:pt>
                <c:pt idx="1443">
                  <c:v>143.30000000000001</c:v>
                </c:pt>
                <c:pt idx="1444">
                  <c:v>143.4</c:v>
                </c:pt>
                <c:pt idx="1445">
                  <c:v>143.5</c:v>
                </c:pt>
                <c:pt idx="1446">
                  <c:v>143.6</c:v>
                </c:pt>
                <c:pt idx="1447">
                  <c:v>143.69999999999999</c:v>
                </c:pt>
                <c:pt idx="1448">
                  <c:v>143.80000000000001</c:v>
                </c:pt>
                <c:pt idx="1449">
                  <c:v>143.9</c:v>
                </c:pt>
                <c:pt idx="1450">
                  <c:v>144</c:v>
                </c:pt>
                <c:pt idx="1451">
                  <c:v>144.1</c:v>
                </c:pt>
                <c:pt idx="1452">
                  <c:v>144.19999999999999</c:v>
                </c:pt>
                <c:pt idx="1453">
                  <c:v>144.30000000000001</c:v>
                </c:pt>
                <c:pt idx="1454">
                  <c:v>144.4</c:v>
                </c:pt>
                <c:pt idx="1455">
                  <c:v>144.5</c:v>
                </c:pt>
                <c:pt idx="1456">
                  <c:v>144.6</c:v>
                </c:pt>
                <c:pt idx="1457">
                  <c:v>144.69999999999999</c:v>
                </c:pt>
                <c:pt idx="1458">
                  <c:v>144.80000000000001</c:v>
                </c:pt>
                <c:pt idx="1459">
                  <c:v>144.9</c:v>
                </c:pt>
                <c:pt idx="1460">
                  <c:v>145</c:v>
                </c:pt>
                <c:pt idx="1461">
                  <c:v>145.1</c:v>
                </c:pt>
                <c:pt idx="1462">
                  <c:v>145.19999999999999</c:v>
                </c:pt>
                <c:pt idx="1463">
                  <c:v>145.30000000000001</c:v>
                </c:pt>
                <c:pt idx="1464">
                  <c:v>145.4</c:v>
                </c:pt>
                <c:pt idx="1465">
                  <c:v>145.5</c:v>
                </c:pt>
                <c:pt idx="1466">
                  <c:v>145.6</c:v>
                </c:pt>
                <c:pt idx="1467">
                  <c:v>145.69999999999999</c:v>
                </c:pt>
                <c:pt idx="1468">
                  <c:v>145.80000000000001</c:v>
                </c:pt>
                <c:pt idx="1469">
                  <c:v>145.9</c:v>
                </c:pt>
                <c:pt idx="1470">
                  <c:v>146</c:v>
                </c:pt>
                <c:pt idx="1471">
                  <c:v>146.1</c:v>
                </c:pt>
                <c:pt idx="1472">
                  <c:v>146.19999999999999</c:v>
                </c:pt>
                <c:pt idx="1473">
                  <c:v>146.30000000000001</c:v>
                </c:pt>
                <c:pt idx="1474">
                  <c:v>146.4</c:v>
                </c:pt>
                <c:pt idx="1475">
                  <c:v>146.5</c:v>
                </c:pt>
                <c:pt idx="1476">
                  <c:v>146.6</c:v>
                </c:pt>
                <c:pt idx="1477">
                  <c:v>146.69999999999999</c:v>
                </c:pt>
                <c:pt idx="1478">
                  <c:v>146.80000000000001</c:v>
                </c:pt>
                <c:pt idx="1479">
                  <c:v>146.9</c:v>
                </c:pt>
                <c:pt idx="1480">
                  <c:v>147</c:v>
                </c:pt>
                <c:pt idx="1481">
                  <c:v>147.1</c:v>
                </c:pt>
                <c:pt idx="1482">
                  <c:v>147.19999999999999</c:v>
                </c:pt>
                <c:pt idx="1483">
                  <c:v>147.30000000000001</c:v>
                </c:pt>
                <c:pt idx="1484">
                  <c:v>147.4</c:v>
                </c:pt>
                <c:pt idx="1485">
                  <c:v>147.5</c:v>
                </c:pt>
                <c:pt idx="1486">
                  <c:v>147.6</c:v>
                </c:pt>
                <c:pt idx="1487">
                  <c:v>147.69999999999999</c:v>
                </c:pt>
                <c:pt idx="1488">
                  <c:v>147.80000000000001</c:v>
                </c:pt>
                <c:pt idx="1489">
                  <c:v>147.9</c:v>
                </c:pt>
                <c:pt idx="1490">
                  <c:v>148</c:v>
                </c:pt>
                <c:pt idx="1491">
                  <c:v>148.1</c:v>
                </c:pt>
                <c:pt idx="1492">
                  <c:v>148.19999999999999</c:v>
                </c:pt>
                <c:pt idx="1493">
                  <c:v>148.30000000000001</c:v>
                </c:pt>
                <c:pt idx="1494">
                  <c:v>148.4</c:v>
                </c:pt>
                <c:pt idx="1495">
                  <c:v>148.5</c:v>
                </c:pt>
                <c:pt idx="1496">
                  <c:v>148.6</c:v>
                </c:pt>
                <c:pt idx="1497">
                  <c:v>148.69999999999999</c:v>
                </c:pt>
                <c:pt idx="1498">
                  <c:v>148.80000000000001</c:v>
                </c:pt>
                <c:pt idx="1499">
                  <c:v>148.9</c:v>
                </c:pt>
                <c:pt idx="1500">
                  <c:v>149</c:v>
                </c:pt>
                <c:pt idx="1501">
                  <c:v>149.1</c:v>
                </c:pt>
                <c:pt idx="1502">
                  <c:v>149.19999999999999</c:v>
                </c:pt>
                <c:pt idx="1503">
                  <c:v>149.30000000000001</c:v>
                </c:pt>
                <c:pt idx="1504">
                  <c:v>149.4</c:v>
                </c:pt>
                <c:pt idx="1505">
                  <c:v>149.5</c:v>
                </c:pt>
                <c:pt idx="1506">
                  <c:v>149.6</c:v>
                </c:pt>
                <c:pt idx="1507">
                  <c:v>149.69999999999999</c:v>
                </c:pt>
                <c:pt idx="1508">
                  <c:v>149.80000000000001</c:v>
                </c:pt>
                <c:pt idx="1509">
                  <c:v>149.9</c:v>
                </c:pt>
                <c:pt idx="1510">
                  <c:v>150</c:v>
                </c:pt>
                <c:pt idx="1511">
                  <c:v>150.1</c:v>
                </c:pt>
                <c:pt idx="1512">
                  <c:v>150.19999999999999</c:v>
                </c:pt>
                <c:pt idx="1513">
                  <c:v>150.30000000000001</c:v>
                </c:pt>
                <c:pt idx="1514">
                  <c:v>150.4</c:v>
                </c:pt>
                <c:pt idx="1515">
                  <c:v>150.5</c:v>
                </c:pt>
                <c:pt idx="1516">
                  <c:v>150.6</c:v>
                </c:pt>
                <c:pt idx="1517">
                  <c:v>150.69999999999999</c:v>
                </c:pt>
                <c:pt idx="1518">
                  <c:v>150.80000000000001</c:v>
                </c:pt>
                <c:pt idx="1519">
                  <c:v>150.9</c:v>
                </c:pt>
                <c:pt idx="1520">
                  <c:v>151</c:v>
                </c:pt>
                <c:pt idx="1521">
                  <c:v>151.1</c:v>
                </c:pt>
                <c:pt idx="1522">
                  <c:v>151.19999999999999</c:v>
                </c:pt>
                <c:pt idx="1523">
                  <c:v>151.30000000000001</c:v>
                </c:pt>
                <c:pt idx="1524">
                  <c:v>151.4</c:v>
                </c:pt>
                <c:pt idx="1525">
                  <c:v>151.5</c:v>
                </c:pt>
                <c:pt idx="1526">
                  <c:v>151.6</c:v>
                </c:pt>
                <c:pt idx="1527">
                  <c:v>151.69999999999999</c:v>
                </c:pt>
                <c:pt idx="1528">
                  <c:v>151.80000000000001</c:v>
                </c:pt>
                <c:pt idx="1529">
                  <c:v>151.9</c:v>
                </c:pt>
                <c:pt idx="1530">
                  <c:v>152</c:v>
                </c:pt>
                <c:pt idx="1531">
                  <c:v>152.1</c:v>
                </c:pt>
                <c:pt idx="1532">
                  <c:v>152.19999999999999</c:v>
                </c:pt>
                <c:pt idx="1533">
                  <c:v>152.30000000000001</c:v>
                </c:pt>
                <c:pt idx="1534">
                  <c:v>152.4</c:v>
                </c:pt>
                <c:pt idx="1535">
                  <c:v>152.5</c:v>
                </c:pt>
                <c:pt idx="1536">
                  <c:v>152.6</c:v>
                </c:pt>
                <c:pt idx="1537">
                  <c:v>152.69999999999999</c:v>
                </c:pt>
                <c:pt idx="1538">
                  <c:v>152.80000000000001</c:v>
                </c:pt>
                <c:pt idx="1539">
                  <c:v>152.9</c:v>
                </c:pt>
                <c:pt idx="1540">
                  <c:v>153</c:v>
                </c:pt>
                <c:pt idx="1541">
                  <c:v>153.1</c:v>
                </c:pt>
                <c:pt idx="1542">
                  <c:v>153.19999999999999</c:v>
                </c:pt>
                <c:pt idx="1543">
                  <c:v>153.30000000000001</c:v>
                </c:pt>
                <c:pt idx="1544">
                  <c:v>153.4</c:v>
                </c:pt>
                <c:pt idx="1545">
                  <c:v>153.5</c:v>
                </c:pt>
                <c:pt idx="1546">
                  <c:v>153.6</c:v>
                </c:pt>
                <c:pt idx="1547">
                  <c:v>153.69999999999999</c:v>
                </c:pt>
                <c:pt idx="1548">
                  <c:v>153.80000000000001</c:v>
                </c:pt>
                <c:pt idx="1549">
                  <c:v>153.9</c:v>
                </c:pt>
                <c:pt idx="1550">
                  <c:v>154</c:v>
                </c:pt>
                <c:pt idx="1551">
                  <c:v>154.1</c:v>
                </c:pt>
                <c:pt idx="1552">
                  <c:v>154.19999999999999</c:v>
                </c:pt>
                <c:pt idx="1553">
                  <c:v>154.30000000000001</c:v>
                </c:pt>
                <c:pt idx="1554">
                  <c:v>154.4</c:v>
                </c:pt>
                <c:pt idx="1555">
                  <c:v>154.5</c:v>
                </c:pt>
                <c:pt idx="1556">
                  <c:v>154.6</c:v>
                </c:pt>
                <c:pt idx="1557">
                  <c:v>154.69999999999999</c:v>
                </c:pt>
                <c:pt idx="1558">
                  <c:v>154.80000000000001</c:v>
                </c:pt>
                <c:pt idx="1559">
                  <c:v>154.9</c:v>
                </c:pt>
                <c:pt idx="1560">
                  <c:v>155</c:v>
                </c:pt>
                <c:pt idx="1561">
                  <c:v>155.1</c:v>
                </c:pt>
                <c:pt idx="1562">
                  <c:v>155.19999999999999</c:v>
                </c:pt>
                <c:pt idx="1563">
                  <c:v>155.30000000000001</c:v>
                </c:pt>
                <c:pt idx="1564">
                  <c:v>155.4</c:v>
                </c:pt>
                <c:pt idx="1565">
                  <c:v>155.5</c:v>
                </c:pt>
                <c:pt idx="1566">
                  <c:v>155.6</c:v>
                </c:pt>
                <c:pt idx="1567">
                  <c:v>155.69999999999999</c:v>
                </c:pt>
                <c:pt idx="1568">
                  <c:v>155.80000000000001</c:v>
                </c:pt>
                <c:pt idx="1569">
                  <c:v>155.9</c:v>
                </c:pt>
                <c:pt idx="1570">
                  <c:v>156</c:v>
                </c:pt>
                <c:pt idx="1571">
                  <c:v>156.1</c:v>
                </c:pt>
                <c:pt idx="1572">
                  <c:v>156.19999999999999</c:v>
                </c:pt>
                <c:pt idx="1573">
                  <c:v>156.30000000000001</c:v>
                </c:pt>
                <c:pt idx="1574">
                  <c:v>156.4</c:v>
                </c:pt>
                <c:pt idx="1575">
                  <c:v>156.5</c:v>
                </c:pt>
                <c:pt idx="1576">
                  <c:v>156.6</c:v>
                </c:pt>
                <c:pt idx="1577">
                  <c:v>156.69999999999999</c:v>
                </c:pt>
                <c:pt idx="1578">
                  <c:v>156.80000000000001</c:v>
                </c:pt>
                <c:pt idx="1579">
                  <c:v>156.9</c:v>
                </c:pt>
                <c:pt idx="1580">
                  <c:v>157</c:v>
                </c:pt>
                <c:pt idx="1581">
                  <c:v>157.1</c:v>
                </c:pt>
                <c:pt idx="1582">
                  <c:v>157.19999999999999</c:v>
                </c:pt>
                <c:pt idx="1583">
                  <c:v>157.30000000000001</c:v>
                </c:pt>
                <c:pt idx="1584">
                  <c:v>157.4</c:v>
                </c:pt>
                <c:pt idx="1585">
                  <c:v>157.5</c:v>
                </c:pt>
                <c:pt idx="1586">
                  <c:v>157.6</c:v>
                </c:pt>
                <c:pt idx="1587">
                  <c:v>157.69999999999999</c:v>
                </c:pt>
                <c:pt idx="1588">
                  <c:v>157.80000000000001</c:v>
                </c:pt>
                <c:pt idx="1589">
                  <c:v>157.9</c:v>
                </c:pt>
                <c:pt idx="1590">
                  <c:v>158</c:v>
                </c:pt>
                <c:pt idx="1591">
                  <c:v>158.1</c:v>
                </c:pt>
                <c:pt idx="1592">
                  <c:v>158.19999999999999</c:v>
                </c:pt>
                <c:pt idx="1593">
                  <c:v>158.30000000000001</c:v>
                </c:pt>
                <c:pt idx="1594">
                  <c:v>158.4</c:v>
                </c:pt>
                <c:pt idx="1595">
                  <c:v>158.5</c:v>
                </c:pt>
                <c:pt idx="1596">
                  <c:v>158.6</c:v>
                </c:pt>
                <c:pt idx="1597">
                  <c:v>158.69999999999999</c:v>
                </c:pt>
                <c:pt idx="1598">
                  <c:v>158.80000000000001</c:v>
                </c:pt>
                <c:pt idx="1599">
                  <c:v>158.9</c:v>
                </c:pt>
                <c:pt idx="1600">
                  <c:v>159</c:v>
                </c:pt>
                <c:pt idx="1601">
                  <c:v>159.1</c:v>
                </c:pt>
                <c:pt idx="1602">
                  <c:v>159.19999999999999</c:v>
                </c:pt>
                <c:pt idx="1603">
                  <c:v>159.30000000000001</c:v>
                </c:pt>
                <c:pt idx="1604">
                  <c:v>159.4</c:v>
                </c:pt>
                <c:pt idx="1605">
                  <c:v>159.5</c:v>
                </c:pt>
                <c:pt idx="1606">
                  <c:v>159.6</c:v>
                </c:pt>
                <c:pt idx="1607">
                  <c:v>159.69999999999999</c:v>
                </c:pt>
                <c:pt idx="1608">
                  <c:v>159.80000000000001</c:v>
                </c:pt>
                <c:pt idx="1609">
                  <c:v>159.9</c:v>
                </c:pt>
                <c:pt idx="1610">
                  <c:v>160</c:v>
                </c:pt>
                <c:pt idx="1611">
                  <c:v>160.1</c:v>
                </c:pt>
                <c:pt idx="1612">
                  <c:v>160.19999999999999</c:v>
                </c:pt>
                <c:pt idx="1613">
                  <c:v>160.30000000000001</c:v>
                </c:pt>
                <c:pt idx="1614">
                  <c:v>160.4</c:v>
                </c:pt>
                <c:pt idx="1615">
                  <c:v>160.5</c:v>
                </c:pt>
                <c:pt idx="1616">
                  <c:v>160.6</c:v>
                </c:pt>
                <c:pt idx="1617">
                  <c:v>160.69999999999999</c:v>
                </c:pt>
                <c:pt idx="1618">
                  <c:v>160.80000000000001</c:v>
                </c:pt>
                <c:pt idx="1619">
                  <c:v>160.9</c:v>
                </c:pt>
                <c:pt idx="1620">
                  <c:v>161</c:v>
                </c:pt>
                <c:pt idx="1621">
                  <c:v>161.1</c:v>
                </c:pt>
                <c:pt idx="1622">
                  <c:v>161.19999999999999</c:v>
                </c:pt>
                <c:pt idx="1623">
                  <c:v>161.30000000000001</c:v>
                </c:pt>
                <c:pt idx="1624">
                  <c:v>161.4</c:v>
                </c:pt>
                <c:pt idx="1625">
                  <c:v>161.5</c:v>
                </c:pt>
                <c:pt idx="1626">
                  <c:v>161.6</c:v>
                </c:pt>
                <c:pt idx="1627">
                  <c:v>161.69999999999999</c:v>
                </c:pt>
                <c:pt idx="1628">
                  <c:v>161.80000000000001</c:v>
                </c:pt>
                <c:pt idx="1629">
                  <c:v>161.9</c:v>
                </c:pt>
                <c:pt idx="1630">
                  <c:v>162</c:v>
                </c:pt>
                <c:pt idx="1631">
                  <c:v>162.1</c:v>
                </c:pt>
                <c:pt idx="1632">
                  <c:v>162.19999999999999</c:v>
                </c:pt>
                <c:pt idx="1633">
                  <c:v>162.30000000000001</c:v>
                </c:pt>
                <c:pt idx="1634">
                  <c:v>162.4</c:v>
                </c:pt>
                <c:pt idx="1635">
                  <c:v>162.5</c:v>
                </c:pt>
                <c:pt idx="1636">
                  <c:v>162.6</c:v>
                </c:pt>
                <c:pt idx="1637">
                  <c:v>162.69999999999999</c:v>
                </c:pt>
                <c:pt idx="1638">
                  <c:v>162.80000000000001</c:v>
                </c:pt>
                <c:pt idx="1639">
                  <c:v>162.9</c:v>
                </c:pt>
                <c:pt idx="1640">
                  <c:v>163</c:v>
                </c:pt>
                <c:pt idx="1641">
                  <c:v>163.1</c:v>
                </c:pt>
                <c:pt idx="1642">
                  <c:v>163.19999999999999</c:v>
                </c:pt>
                <c:pt idx="1643">
                  <c:v>163.30000000000001</c:v>
                </c:pt>
                <c:pt idx="1644">
                  <c:v>163.4</c:v>
                </c:pt>
                <c:pt idx="1645">
                  <c:v>163.5</c:v>
                </c:pt>
                <c:pt idx="1646">
                  <c:v>163.6</c:v>
                </c:pt>
                <c:pt idx="1647">
                  <c:v>163.69999999999999</c:v>
                </c:pt>
                <c:pt idx="1648">
                  <c:v>163.80000000000001</c:v>
                </c:pt>
                <c:pt idx="1649">
                  <c:v>163.9</c:v>
                </c:pt>
                <c:pt idx="1650">
                  <c:v>164</c:v>
                </c:pt>
                <c:pt idx="1651">
                  <c:v>164.1</c:v>
                </c:pt>
                <c:pt idx="1652">
                  <c:v>164.2</c:v>
                </c:pt>
                <c:pt idx="1653">
                  <c:v>164.3</c:v>
                </c:pt>
                <c:pt idx="1654">
                  <c:v>164.4</c:v>
                </c:pt>
                <c:pt idx="1655">
                  <c:v>164.5</c:v>
                </c:pt>
                <c:pt idx="1656">
                  <c:v>164.6</c:v>
                </c:pt>
                <c:pt idx="1657">
                  <c:v>164.7</c:v>
                </c:pt>
                <c:pt idx="1658">
                  <c:v>164.8</c:v>
                </c:pt>
                <c:pt idx="1659">
                  <c:v>164.9</c:v>
                </c:pt>
                <c:pt idx="1660">
                  <c:v>165</c:v>
                </c:pt>
                <c:pt idx="1661">
                  <c:v>165.1</c:v>
                </c:pt>
                <c:pt idx="1662">
                  <c:v>165.2</c:v>
                </c:pt>
                <c:pt idx="1663">
                  <c:v>165.3</c:v>
                </c:pt>
                <c:pt idx="1664">
                  <c:v>165.4</c:v>
                </c:pt>
                <c:pt idx="1665">
                  <c:v>165.5</c:v>
                </c:pt>
                <c:pt idx="1666">
                  <c:v>165.6</c:v>
                </c:pt>
                <c:pt idx="1667">
                  <c:v>165.7</c:v>
                </c:pt>
                <c:pt idx="1668">
                  <c:v>165.8</c:v>
                </c:pt>
                <c:pt idx="1669">
                  <c:v>165.9</c:v>
                </c:pt>
                <c:pt idx="1670">
                  <c:v>166</c:v>
                </c:pt>
                <c:pt idx="1671">
                  <c:v>166.1</c:v>
                </c:pt>
                <c:pt idx="1672">
                  <c:v>166.2</c:v>
                </c:pt>
                <c:pt idx="1673">
                  <c:v>166.3</c:v>
                </c:pt>
                <c:pt idx="1674">
                  <c:v>166.4</c:v>
                </c:pt>
                <c:pt idx="1675">
                  <c:v>166.5</c:v>
                </c:pt>
                <c:pt idx="1676">
                  <c:v>166.6</c:v>
                </c:pt>
                <c:pt idx="1677">
                  <c:v>166.7</c:v>
                </c:pt>
                <c:pt idx="1678">
                  <c:v>166.8</c:v>
                </c:pt>
                <c:pt idx="1679">
                  <c:v>166.9</c:v>
                </c:pt>
                <c:pt idx="1680">
                  <c:v>167</c:v>
                </c:pt>
                <c:pt idx="1681">
                  <c:v>167.1</c:v>
                </c:pt>
                <c:pt idx="1682">
                  <c:v>167.2</c:v>
                </c:pt>
                <c:pt idx="1683">
                  <c:v>167.3</c:v>
                </c:pt>
                <c:pt idx="1684">
                  <c:v>167.4</c:v>
                </c:pt>
                <c:pt idx="1685">
                  <c:v>167.5</c:v>
                </c:pt>
                <c:pt idx="1686">
                  <c:v>167.6</c:v>
                </c:pt>
                <c:pt idx="1687">
                  <c:v>167.7</c:v>
                </c:pt>
                <c:pt idx="1688">
                  <c:v>167.8</c:v>
                </c:pt>
                <c:pt idx="1689">
                  <c:v>167.9</c:v>
                </c:pt>
                <c:pt idx="1690">
                  <c:v>168</c:v>
                </c:pt>
                <c:pt idx="1691">
                  <c:v>168.1</c:v>
                </c:pt>
                <c:pt idx="1692">
                  <c:v>168.2</c:v>
                </c:pt>
                <c:pt idx="1693">
                  <c:v>168.3</c:v>
                </c:pt>
                <c:pt idx="1694">
                  <c:v>168.4</c:v>
                </c:pt>
                <c:pt idx="1695">
                  <c:v>168.5</c:v>
                </c:pt>
                <c:pt idx="1696">
                  <c:v>168.6</c:v>
                </c:pt>
                <c:pt idx="1697">
                  <c:v>168.7</c:v>
                </c:pt>
                <c:pt idx="1698">
                  <c:v>168.8</c:v>
                </c:pt>
                <c:pt idx="1699">
                  <c:v>168.9</c:v>
                </c:pt>
                <c:pt idx="1700">
                  <c:v>169</c:v>
                </c:pt>
                <c:pt idx="1701">
                  <c:v>169.1</c:v>
                </c:pt>
                <c:pt idx="1702">
                  <c:v>169.2</c:v>
                </c:pt>
                <c:pt idx="1703">
                  <c:v>169.3</c:v>
                </c:pt>
                <c:pt idx="1704">
                  <c:v>169.4</c:v>
                </c:pt>
                <c:pt idx="1705">
                  <c:v>169.5</c:v>
                </c:pt>
                <c:pt idx="1706">
                  <c:v>169.6</c:v>
                </c:pt>
                <c:pt idx="1707">
                  <c:v>169.7</c:v>
                </c:pt>
                <c:pt idx="1708">
                  <c:v>169.8</c:v>
                </c:pt>
                <c:pt idx="1709">
                  <c:v>169.9</c:v>
                </c:pt>
                <c:pt idx="1710">
                  <c:v>170</c:v>
                </c:pt>
                <c:pt idx="1711">
                  <c:v>170.1</c:v>
                </c:pt>
                <c:pt idx="1712">
                  <c:v>170.2</c:v>
                </c:pt>
                <c:pt idx="1713">
                  <c:v>170.3</c:v>
                </c:pt>
                <c:pt idx="1714">
                  <c:v>170.4</c:v>
                </c:pt>
                <c:pt idx="1715">
                  <c:v>170.5</c:v>
                </c:pt>
                <c:pt idx="1716">
                  <c:v>170.6</c:v>
                </c:pt>
                <c:pt idx="1717">
                  <c:v>170.7</c:v>
                </c:pt>
                <c:pt idx="1718">
                  <c:v>170.8</c:v>
                </c:pt>
                <c:pt idx="1719">
                  <c:v>170.9</c:v>
                </c:pt>
                <c:pt idx="1720">
                  <c:v>171</c:v>
                </c:pt>
                <c:pt idx="1721">
                  <c:v>171.1</c:v>
                </c:pt>
                <c:pt idx="1722">
                  <c:v>171.2</c:v>
                </c:pt>
                <c:pt idx="1723">
                  <c:v>171.3</c:v>
                </c:pt>
                <c:pt idx="1724">
                  <c:v>171.4</c:v>
                </c:pt>
                <c:pt idx="1725">
                  <c:v>171.5</c:v>
                </c:pt>
                <c:pt idx="1726">
                  <c:v>171.6</c:v>
                </c:pt>
                <c:pt idx="1727">
                  <c:v>171.7</c:v>
                </c:pt>
                <c:pt idx="1728">
                  <c:v>171.8</c:v>
                </c:pt>
                <c:pt idx="1729">
                  <c:v>171.9</c:v>
                </c:pt>
                <c:pt idx="1730">
                  <c:v>172</c:v>
                </c:pt>
                <c:pt idx="1731">
                  <c:v>172.1</c:v>
                </c:pt>
                <c:pt idx="1732">
                  <c:v>172.2</c:v>
                </c:pt>
                <c:pt idx="1733">
                  <c:v>172.3</c:v>
                </c:pt>
                <c:pt idx="1734">
                  <c:v>172.4</c:v>
                </c:pt>
                <c:pt idx="1735">
                  <c:v>172.5</c:v>
                </c:pt>
                <c:pt idx="1736">
                  <c:v>172.6</c:v>
                </c:pt>
                <c:pt idx="1737">
                  <c:v>172.7</c:v>
                </c:pt>
                <c:pt idx="1738">
                  <c:v>172.8</c:v>
                </c:pt>
                <c:pt idx="1739">
                  <c:v>172.9</c:v>
                </c:pt>
                <c:pt idx="1740">
                  <c:v>173</c:v>
                </c:pt>
                <c:pt idx="1741">
                  <c:v>173.1</c:v>
                </c:pt>
                <c:pt idx="1742">
                  <c:v>173.2</c:v>
                </c:pt>
                <c:pt idx="1743">
                  <c:v>173.3</c:v>
                </c:pt>
                <c:pt idx="1744">
                  <c:v>173.4</c:v>
                </c:pt>
                <c:pt idx="1745">
                  <c:v>173.5</c:v>
                </c:pt>
                <c:pt idx="1746">
                  <c:v>173.6</c:v>
                </c:pt>
                <c:pt idx="1747">
                  <c:v>173.7</c:v>
                </c:pt>
                <c:pt idx="1748">
                  <c:v>173.8</c:v>
                </c:pt>
                <c:pt idx="1749">
                  <c:v>173.9</c:v>
                </c:pt>
                <c:pt idx="1750">
                  <c:v>174</c:v>
                </c:pt>
                <c:pt idx="1751">
                  <c:v>174.1</c:v>
                </c:pt>
                <c:pt idx="1752">
                  <c:v>174.2</c:v>
                </c:pt>
                <c:pt idx="1753">
                  <c:v>174.3</c:v>
                </c:pt>
                <c:pt idx="1754">
                  <c:v>174.4</c:v>
                </c:pt>
                <c:pt idx="1755">
                  <c:v>174.5</c:v>
                </c:pt>
                <c:pt idx="1756">
                  <c:v>174.6</c:v>
                </c:pt>
                <c:pt idx="1757">
                  <c:v>174.7</c:v>
                </c:pt>
                <c:pt idx="1758">
                  <c:v>174.8</c:v>
                </c:pt>
                <c:pt idx="1759">
                  <c:v>174.9</c:v>
                </c:pt>
                <c:pt idx="1760">
                  <c:v>175</c:v>
                </c:pt>
                <c:pt idx="1761">
                  <c:v>175.1</c:v>
                </c:pt>
                <c:pt idx="1762">
                  <c:v>175.2</c:v>
                </c:pt>
                <c:pt idx="1763">
                  <c:v>175.3</c:v>
                </c:pt>
                <c:pt idx="1764">
                  <c:v>175.4</c:v>
                </c:pt>
                <c:pt idx="1765">
                  <c:v>175.5</c:v>
                </c:pt>
                <c:pt idx="1766">
                  <c:v>175.6</c:v>
                </c:pt>
                <c:pt idx="1767">
                  <c:v>175.7</c:v>
                </c:pt>
                <c:pt idx="1768">
                  <c:v>175.8</c:v>
                </c:pt>
                <c:pt idx="1769">
                  <c:v>175.9</c:v>
                </c:pt>
                <c:pt idx="1770">
                  <c:v>176</c:v>
                </c:pt>
                <c:pt idx="1771">
                  <c:v>176.1</c:v>
                </c:pt>
                <c:pt idx="1772">
                  <c:v>176.2</c:v>
                </c:pt>
                <c:pt idx="1773">
                  <c:v>176.3</c:v>
                </c:pt>
                <c:pt idx="1774">
                  <c:v>176.4</c:v>
                </c:pt>
                <c:pt idx="1775">
                  <c:v>176.5</c:v>
                </c:pt>
                <c:pt idx="1776">
                  <c:v>176.6</c:v>
                </c:pt>
                <c:pt idx="1777">
                  <c:v>176.7</c:v>
                </c:pt>
                <c:pt idx="1778">
                  <c:v>176.8</c:v>
                </c:pt>
                <c:pt idx="1779">
                  <c:v>176.9</c:v>
                </c:pt>
                <c:pt idx="1780">
                  <c:v>177</c:v>
                </c:pt>
                <c:pt idx="1781">
                  <c:v>177.1</c:v>
                </c:pt>
                <c:pt idx="1782">
                  <c:v>177.2</c:v>
                </c:pt>
                <c:pt idx="1783">
                  <c:v>177.3</c:v>
                </c:pt>
                <c:pt idx="1784">
                  <c:v>177.4</c:v>
                </c:pt>
                <c:pt idx="1785">
                  <c:v>177.5</c:v>
                </c:pt>
                <c:pt idx="1786">
                  <c:v>177.6</c:v>
                </c:pt>
                <c:pt idx="1787">
                  <c:v>177.7</c:v>
                </c:pt>
                <c:pt idx="1788">
                  <c:v>177.8</c:v>
                </c:pt>
                <c:pt idx="1789">
                  <c:v>177.9</c:v>
                </c:pt>
                <c:pt idx="1790">
                  <c:v>178</c:v>
                </c:pt>
                <c:pt idx="1791">
                  <c:v>178.1</c:v>
                </c:pt>
                <c:pt idx="1792">
                  <c:v>178.2</c:v>
                </c:pt>
                <c:pt idx="1793">
                  <c:v>178.3</c:v>
                </c:pt>
                <c:pt idx="1794">
                  <c:v>178.4</c:v>
                </c:pt>
                <c:pt idx="1795">
                  <c:v>178.5</c:v>
                </c:pt>
                <c:pt idx="1796">
                  <c:v>178.6</c:v>
                </c:pt>
                <c:pt idx="1797">
                  <c:v>178.7</c:v>
                </c:pt>
                <c:pt idx="1798">
                  <c:v>178.8</c:v>
                </c:pt>
                <c:pt idx="1799">
                  <c:v>178.9</c:v>
                </c:pt>
                <c:pt idx="1800">
                  <c:v>179</c:v>
                </c:pt>
                <c:pt idx="1801">
                  <c:v>179.1</c:v>
                </c:pt>
                <c:pt idx="1802">
                  <c:v>179.2</c:v>
                </c:pt>
                <c:pt idx="1803">
                  <c:v>179.3</c:v>
                </c:pt>
                <c:pt idx="1804">
                  <c:v>179.4</c:v>
                </c:pt>
                <c:pt idx="1805">
                  <c:v>179.5</c:v>
                </c:pt>
                <c:pt idx="1806">
                  <c:v>179.6</c:v>
                </c:pt>
                <c:pt idx="1807">
                  <c:v>179.7</c:v>
                </c:pt>
                <c:pt idx="1808">
                  <c:v>179.8</c:v>
                </c:pt>
                <c:pt idx="1809">
                  <c:v>179.9</c:v>
                </c:pt>
                <c:pt idx="1810">
                  <c:v>180</c:v>
                </c:pt>
                <c:pt idx="1811">
                  <c:v>180.1</c:v>
                </c:pt>
                <c:pt idx="1812">
                  <c:v>180.2</c:v>
                </c:pt>
                <c:pt idx="1813">
                  <c:v>180.3</c:v>
                </c:pt>
                <c:pt idx="1814">
                  <c:v>180.4</c:v>
                </c:pt>
                <c:pt idx="1815">
                  <c:v>180.5</c:v>
                </c:pt>
                <c:pt idx="1816">
                  <c:v>180.6</c:v>
                </c:pt>
                <c:pt idx="1817">
                  <c:v>180.7</c:v>
                </c:pt>
                <c:pt idx="1818">
                  <c:v>180.8</c:v>
                </c:pt>
                <c:pt idx="1819">
                  <c:v>180.9</c:v>
                </c:pt>
                <c:pt idx="1820">
                  <c:v>181</c:v>
                </c:pt>
                <c:pt idx="1821">
                  <c:v>181.1</c:v>
                </c:pt>
                <c:pt idx="1822">
                  <c:v>181.2</c:v>
                </c:pt>
                <c:pt idx="1823">
                  <c:v>181.3</c:v>
                </c:pt>
                <c:pt idx="1824">
                  <c:v>181.4</c:v>
                </c:pt>
                <c:pt idx="1825">
                  <c:v>181.5</c:v>
                </c:pt>
                <c:pt idx="1826">
                  <c:v>181.6</c:v>
                </c:pt>
                <c:pt idx="1827">
                  <c:v>181.7</c:v>
                </c:pt>
                <c:pt idx="1828">
                  <c:v>181.8</c:v>
                </c:pt>
                <c:pt idx="1829">
                  <c:v>181.9</c:v>
                </c:pt>
                <c:pt idx="1830">
                  <c:v>182</c:v>
                </c:pt>
                <c:pt idx="1831">
                  <c:v>182.1</c:v>
                </c:pt>
                <c:pt idx="1832">
                  <c:v>182.2</c:v>
                </c:pt>
                <c:pt idx="1833">
                  <c:v>182.3</c:v>
                </c:pt>
                <c:pt idx="1834">
                  <c:v>182.4</c:v>
                </c:pt>
                <c:pt idx="1835">
                  <c:v>182.5</c:v>
                </c:pt>
                <c:pt idx="1836">
                  <c:v>182.6</c:v>
                </c:pt>
                <c:pt idx="1837">
                  <c:v>182.7</c:v>
                </c:pt>
                <c:pt idx="1838">
                  <c:v>182.8</c:v>
                </c:pt>
                <c:pt idx="1839">
                  <c:v>182.9</c:v>
                </c:pt>
                <c:pt idx="1840">
                  <c:v>183</c:v>
                </c:pt>
                <c:pt idx="1841">
                  <c:v>183.1</c:v>
                </c:pt>
                <c:pt idx="1842">
                  <c:v>183.2</c:v>
                </c:pt>
                <c:pt idx="1843">
                  <c:v>183.3</c:v>
                </c:pt>
                <c:pt idx="1844">
                  <c:v>183.4</c:v>
                </c:pt>
                <c:pt idx="1845">
                  <c:v>183.5</c:v>
                </c:pt>
                <c:pt idx="1846">
                  <c:v>183.6</c:v>
                </c:pt>
                <c:pt idx="1847">
                  <c:v>183.7</c:v>
                </c:pt>
                <c:pt idx="1848">
                  <c:v>183.8</c:v>
                </c:pt>
                <c:pt idx="1849">
                  <c:v>183.9</c:v>
                </c:pt>
                <c:pt idx="1850">
                  <c:v>184</c:v>
                </c:pt>
                <c:pt idx="1851">
                  <c:v>184.1</c:v>
                </c:pt>
                <c:pt idx="1852">
                  <c:v>184.2</c:v>
                </c:pt>
                <c:pt idx="1853">
                  <c:v>184.3</c:v>
                </c:pt>
                <c:pt idx="1854">
                  <c:v>184.4</c:v>
                </c:pt>
                <c:pt idx="1855">
                  <c:v>184.5</c:v>
                </c:pt>
                <c:pt idx="1856">
                  <c:v>184.6</c:v>
                </c:pt>
                <c:pt idx="1857">
                  <c:v>184.7</c:v>
                </c:pt>
                <c:pt idx="1858">
                  <c:v>184.8</c:v>
                </c:pt>
                <c:pt idx="1859">
                  <c:v>184.9</c:v>
                </c:pt>
                <c:pt idx="1860">
                  <c:v>185</c:v>
                </c:pt>
                <c:pt idx="1861">
                  <c:v>185.1</c:v>
                </c:pt>
                <c:pt idx="1862">
                  <c:v>185.2</c:v>
                </c:pt>
                <c:pt idx="1863">
                  <c:v>185.3</c:v>
                </c:pt>
                <c:pt idx="1864">
                  <c:v>185.4</c:v>
                </c:pt>
                <c:pt idx="1865">
                  <c:v>185.5</c:v>
                </c:pt>
                <c:pt idx="1866">
                  <c:v>185.6</c:v>
                </c:pt>
                <c:pt idx="1867">
                  <c:v>185.7</c:v>
                </c:pt>
                <c:pt idx="1868">
                  <c:v>185.8</c:v>
                </c:pt>
                <c:pt idx="1869">
                  <c:v>185.9</c:v>
                </c:pt>
                <c:pt idx="1870">
                  <c:v>186</c:v>
                </c:pt>
                <c:pt idx="1871">
                  <c:v>186.1</c:v>
                </c:pt>
                <c:pt idx="1872">
                  <c:v>186.2</c:v>
                </c:pt>
                <c:pt idx="1873">
                  <c:v>186.3</c:v>
                </c:pt>
                <c:pt idx="1874">
                  <c:v>186.4</c:v>
                </c:pt>
                <c:pt idx="1875">
                  <c:v>186.5</c:v>
                </c:pt>
                <c:pt idx="1876">
                  <c:v>186.6</c:v>
                </c:pt>
                <c:pt idx="1877">
                  <c:v>186.7</c:v>
                </c:pt>
                <c:pt idx="1878">
                  <c:v>186.8</c:v>
                </c:pt>
                <c:pt idx="1879">
                  <c:v>186.9</c:v>
                </c:pt>
                <c:pt idx="1880">
                  <c:v>187</c:v>
                </c:pt>
                <c:pt idx="1881">
                  <c:v>187.1</c:v>
                </c:pt>
                <c:pt idx="1882">
                  <c:v>187.2</c:v>
                </c:pt>
                <c:pt idx="1883">
                  <c:v>187.3</c:v>
                </c:pt>
                <c:pt idx="1884">
                  <c:v>187.4</c:v>
                </c:pt>
                <c:pt idx="1885">
                  <c:v>187.5</c:v>
                </c:pt>
                <c:pt idx="1886">
                  <c:v>187.6</c:v>
                </c:pt>
                <c:pt idx="1887">
                  <c:v>187.7</c:v>
                </c:pt>
                <c:pt idx="1888">
                  <c:v>187.8</c:v>
                </c:pt>
                <c:pt idx="1889">
                  <c:v>187.9</c:v>
                </c:pt>
                <c:pt idx="1890">
                  <c:v>188</c:v>
                </c:pt>
                <c:pt idx="1891">
                  <c:v>188.1</c:v>
                </c:pt>
                <c:pt idx="1892">
                  <c:v>188.2</c:v>
                </c:pt>
                <c:pt idx="1893">
                  <c:v>188.3</c:v>
                </c:pt>
                <c:pt idx="1894">
                  <c:v>188.4</c:v>
                </c:pt>
                <c:pt idx="1895">
                  <c:v>188.5</c:v>
                </c:pt>
                <c:pt idx="1896">
                  <c:v>188.6</c:v>
                </c:pt>
                <c:pt idx="1897">
                  <c:v>188.7</c:v>
                </c:pt>
                <c:pt idx="1898">
                  <c:v>188.8</c:v>
                </c:pt>
                <c:pt idx="1899">
                  <c:v>188.9</c:v>
                </c:pt>
                <c:pt idx="1900">
                  <c:v>189</c:v>
                </c:pt>
                <c:pt idx="1901">
                  <c:v>189.1</c:v>
                </c:pt>
                <c:pt idx="1902">
                  <c:v>189.2</c:v>
                </c:pt>
                <c:pt idx="1903">
                  <c:v>189.3</c:v>
                </c:pt>
                <c:pt idx="1904">
                  <c:v>189.4</c:v>
                </c:pt>
                <c:pt idx="1905">
                  <c:v>189.5</c:v>
                </c:pt>
                <c:pt idx="1906">
                  <c:v>189.6</c:v>
                </c:pt>
                <c:pt idx="1907">
                  <c:v>189.7</c:v>
                </c:pt>
                <c:pt idx="1908">
                  <c:v>189.8</c:v>
                </c:pt>
                <c:pt idx="1909">
                  <c:v>189.9</c:v>
                </c:pt>
                <c:pt idx="1910">
                  <c:v>190</c:v>
                </c:pt>
                <c:pt idx="1911">
                  <c:v>190.1</c:v>
                </c:pt>
                <c:pt idx="1912">
                  <c:v>190.2</c:v>
                </c:pt>
                <c:pt idx="1913">
                  <c:v>190.3</c:v>
                </c:pt>
                <c:pt idx="1914">
                  <c:v>190.4</c:v>
                </c:pt>
                <c:pt idx="1915">
                  <c:v>190.5</c:v>
                </c:pt>
                <c:pt idx="1916">
                  <c:v>190.6</c:v>
                </c:pt>
                <c:pt idx="1917">
                  <c:v>190.7</c:v>
                </c:pt>
                <c:pt idx="1918">
                  <c:v>190.8</c:v>
                </c:pt>
                <c:pt idx="1919">
                  <c:v>190.9</c:v>
                </c:pt>
                <c:pt idx="1920">
                  <c:v>191</c:v>
                </c:pt>
                <c:pt idx="1921">
                  <c:v>191.1</c:v>
                </c:pt>
                <c:pt idx="1922">
                  <c:v>191.2</c:v>
                </c:pt>
                <c:pt idx="1923">
                  <c:v>191.3</c:v>
                </c:pt>
                <c:pt idx="1924">
                  <c:v>191.4</c:v>
                </c:pt>
                <c:pt idx="1925">
                  <c:v>191.5</c:v>
                </c:pt>
                <c:pt idx="1926">
                  <c:v>191.6</c:v>
                </c:pt>
                <c:pt idx="1927">
                  <c:v>191.7</c:v>
                </c:pt>
                <c:pt idx="1928">
                  <c:v>191.8</c:v>
                </c:pt>
                <c:pt idx="1929">
                  <c:v>191.9</c:v>
                </c:pt>
                <c:pt idx="1930">
                  <c:v>192</c:v>
                </c:pt>
                <c:pt idx="1931">
                  <c:v>192.1</c:v>
                </c:pt>
                <c:pt idx="1932">
                  <c:v>192.2</c:v>
                </c:pt>
                <c:pt idx="1933">
                  <c:v>192.3</c:v>
                </c:pt>
                <c:pt idx="1934">
                  <c:v>192.4</c:v>
                </c:pt>
                <c:pt idx="1935">
                  <c:v>192.5</c:v>
                </c:pt>
                <c:pt idx="1936">
                  <c:v>192.6</c:v>
                </c:pt>
                <c:pt idx="1937">
                  <c:v>192.7</c:v>
                </c:pt>
                <c:pt idx="1938">
                  <c:v>192.8</c:v>
                </c:pt>
                <c:pt idx="1939">
                  <c:v>192.9</c:v>
                </c:pt>
                <c:pt idx="1940">
                  <c:v>193</c:v>
                </c:pt>
                <c:pt idx="1941">
                  <c:v>193.1</c:v>
                </c:pt>
                <c:pt idx="1942">
                  <c:v>193.2</c:v>
                </c:pt>
                <c:pt idx="1943">
                  <c:v>193.3</c:v>
                </c:pt>
                <c:pt idx="1944">
                  <c:v>193.4</c:v>
                </c:pt>
                <c:pt idx="1945">
                  <c:v>193.5</c:v>
                </c:pt>
                <c:pt idx="1946">
                  <c:v>193.6</c:v>
                </c:pt>
                <c:pt idx="1947">
                  <c:v>193.7</c:v>
                </c:pt>
                <c:pt idx="1948">
                  <c:v>193.8</c:v>
                </c:pt>
                <c:pt idx="1949">
                  <c:v>193.9</c:v>
                </c:pt>
                <c:pt idx="1950">
                  <c:v>194</c:v>
                </c:pt>
                <c:pt idx="1951">
                  <c:v>194.1</c:v>
                </c:pt>
                <c:pt idx="1952">
                  <c:v>194.2</c:v>
                </c:pt>
                <c:pt idx="1953">
                  <c:v>194.3</c:v>
                </c:pt>
                <c:pt idx="1954">
                  <c:v>194.4</c:v>
                </c:pt>
                <c:pt idx="1955">
                  <c:v>194.5</c:v>
                </c:pt>
                <c:pt idx="1956">
                  <c:v>194.6</c:v>
                </c:pt>
                <c:pt idx="1957">
                  <c:v>194.7</c:v>
                </c:pt>
                <c:pt idx="1958">
                  <c:v>194.8</c:v>
                </c:pt>
                <c:pt idx="1959">
                  <c:v>194.9</c:v>
                </c:pt>
                <c:pt idx="1960">
                  <c:v>195</c:v>
                </c:pt>
                <c:pt idx="1961">
                  <c:v>195.1</c:v>
                </c:pt>
                <c:pt idx="1962">
                  <c:v>195.2</c:v>
                </c:pt>
                <c:pt idx="1963">
                  <c:v>195.3</c:v>
                </c:pt>
                <c:pt idx="1964">
                  <c:v>195.4</c:v>
                </c:pt>
                <c:pt idx="1965">
                  <c:v>195.5</c:v>
                </c:pt>
                <c:pt idx="1966">
                  <c:v>195.6</c:v>
                </c:pt>
                <c:pt idx="1967">
                  <c:v>195.7</c:v>
                </c:pt>
                <c:pt idx="1968">
                  <c:v>195.8</c:v>
                </c:pt>
                <c:pt idx="1969">
                  <c:v>195.9</c:v>
                </c:pt>
                <c:pt idx="1970">
                  <c:v>196</c:v>
                </c:pt>
                <c:pt idx="1971">
                  <c:v>196.1</c:v>
                </c:pt>
                <c:pt idx="1972">
                  <c:v>196.2</c:v>
                </c:pt>
                <c:pt idx="1973">
                  <c:v>196.3</c:v>
                </c:pt>
                <c:pt idx="1974">
                  <c:v>196.4</c:v>
                </c:pt>
                <c:pt idx="1975">
                  <c:v>196.5</c:v>
                </c:pt>
                <c:pt idx="1976">
                  <c:v>196.6</c:v>
                </c:pt>
                <c:pt idx="1977">
                  <c:v>196.7</c:v>
                </c:pt>
                <c:pt idx="1978">
                  <c:v>196.8</c:v>
                </c:pt>
                <c:pt idx="1979">
                  <c:v>196.9</c:v>
                </c:pt>
                <c:pt idx="1980">
                  <c:v>197</c:v>
                </c:pt>
                <c:pt idx="1981">
                  <c:v>197.1</c:v>
                </c:pt>
                <c:pt idx="1982">
                  <c:v>197.2</c:v>
                </c:pt>
                <c:pt idx="1983">
                  <c:v>197.3</c:v>
                </c:pt>
                <c:pt idx="1984">
                  <c:v>197.4</c:v>
                </c:pt>
                <c:pt idx="1985">
                  <c:v>197.5</c:v>
                </c:pt>
                <c:pt idx="1986">
                  <c:v>197.6</c:v>
                </c:pt>
                <c:pt idx="1987">
                  <c:v>197.7</c:v>
                </c:pt>
                <c:pt idx="1988">
                  <c:v>197.8</c:v>
                </c:pt>
                <c:pt idx="1989">
                  <c:v>197.9</c:v>
                </c:pt>
                <c:pt idx="1990">
                  <c:v>198</c:v>
                </c:pt>
                <c:pt idx="1991">
                  <c:v>198.1</c:v>
                </c:pt>
                <c:pt idx="1992">
                  <c:v>198.2</c:v>
                </c:pt>
                <c:pt idx="1993">
                  <c:v>198.3</c:v>
                </c:pt>
                <c:pt idx="1994">
                  <c:v>198.4</c:v>
                </c:pt>
                <c:pt idx="1995">
                  <c:v>198.5</c:v>
                </c:pt>
                <c:pt idx="1996">
                  <c:v>198.6</c:v>
                </c:pt>
                <c:pt idx="1997">
                  <c:v>198.7</c:v>
                </c:pt>
                <c:pt idx="1998">
                  <c:v>198.8</c:v>
                </c:pt>
                <c:pt idx="1999">
                  <c:v>198.9</c:v>
                </c:pt>
                <c:pt idx="2000">
                  <c:v>199</c:v>
                </c:pt>
                <c:pt idx="2001">
                  <c:v>199.1</c:v>
                </c:pt>
                <c:pt idx="2002">
                  <c:v>199.2</c:v>
                </c:pt>
                <c:pt idx="2003">
                  <c:v>199.3</c:v>
                </c:pt>
                <c:pt idx="2004">
                  <c:v>199.4</c:v>
                </c:pt>
                <c:pt idx="2005">
                  <c:v>199.5</c:v>
                </c:pt>
                <c:pt idx="2006">
                  <c:v>199.6</c:v>
                </c:pt>
                <c:pt idx="2007">
                  <c:v>199.7</c:v>
                </c:pt>
                <c:pt idx="2008">
                  <c:v>199.8</c:v>
                </c:pt>
                <c:pt idx="2009">
                  <c:v>199.9</c:v>
                </c:pt>
                <c:pt idx="2010">
                  <c:v>200</c:v>
                </c:pt>
                <c:pt idx="2011">
                  <c:v>200.1</c:v>
                </c:pt>
                <c:pt idx="2012">
                  <c:v>200.2</c:v>
                </c:pt>
                <c:pt idx="2013">
                  <c:v>200.3</c:v>
                </c:pt>
                <c:pt idx="2014">
                  <c:v>200.4</c:v>
                </c:pt>
                <c:pt idx="2015">
                  <c:v>200.5</c:v>
                </c:pt>
                <c:pt idx="2016">
                  <c:v>200.6</c:v>
                </c:pt>
                <c:pt idx="2017">
                  <c:v>200.7</c:v>
                </c:pt>
                <c:pt idx="2018">
                  <c:v>200.8</c:v>
                </c:pt>
                <c:pt idx="2019">
                  <c:v>200.9</c:v>
                </c:pt>
                <c:pt idx="2020">
                  <c:v>201</c:v>
                </c:pt>
                <c:pt idx="2021">
                  <c:v>201.1</c:v>
                </c:pt>
                <c:pt idx="2022">
                  <c:v>201.2</c:v>
                </c:pt>
                <c:pt idx="2023">
                  <c:v>201.3</c:v>
                </c:pt>
                <c:pt idx="2024">
                  <c:v>201.4</c:v>
                </c:pt>
                <c:pt idx="2025">
                  <c:v>201.5</c:v>
                </c:pt>
                <c:pt idx="2026">
                  <c:v>201.6</c:v>
                </c:pt>
                <c:pt idx="2027">
                  <c:v>201.7</c:v>
                </c:pt>
                <c:pt idx="2028">
                  <c:v>201.8</c:v>
                </c:pt>
                <c:pt idx="2029">
                  <c:v>201.9</c:v>
                </c:pt>
                <c:pt idx="2030">
                  <c:v>202</c:v>
                </c:pt>
                <c:pt idx="2031">
                  <c:v>202.1</c:v>
                </c:pt>
                <c:pt idx="2032">
                  <c:v>202.2</c:v>
                </c:pt>
                <c:pt idx="2033">
                  <c:v>202.3</c:v>
                </c:pt>
                <c:pt idx="2034">
                  <c:v>202.4</c:v>
                </c:pt>
                <c:pt idx="2035">
                  <c:v>202.5</c:v>
                </c:pt>
                <c:pt idx="2036">
                  <c:v>202.6</c:v>
                </c:pt>
                <c:pt idx="2037">
                  <c:v>202.7</c:v>
                </c:pt>
                <c:pt idx="2038">
                  <c:v>202.8</c:v>
                </c:pt>
                <c:pt idx="2039">
                  <c:v>202.9</c:v>
                </c:pt>
                <c:pt idx="2040">
                  <c:v>203</c:v>
                </c:pt>
                <c:pt idx="2041">
                  <c:v>203.1</c:v>
                </c:pt>
                <c:pt idx="2042">
                  <c:v>203.2</c:v>
                </c:pt>
                <c:pt idx="2043">
                  <c:v>203.3</c:v>
                </c:pt>
                <c:pt idx="2044">
                  <c:v>203.4</c:v>
                </c:pt>
                <c:pt idx="2045">
                  <c:v>203.5</c:v>
                </c:pt>
                <c:pt idx="2046">
                  <c:v>203.6</c:v>
                </c:pt>
                <c:pt idx="2047">
                  <c:v>203.7</c:v>
                </c:pt>
                <c:pt idx="2048">
                  <c:v>203.8</c:v>
                </c:pt>
                <c:pt idx="2049">
                  <c:v>203.9</c:v>
                </c:pt>
                <c:pt idx="2050">
                  <c:v>204</c:v>
                </c:pt>
                <c:pt idx="2051">
                  <c:v>204.1</c:v>
                </c:pt>
                <c:pt idx="2052">
                  <c:v>204.2</c:v>
                </c:pt>
                <c:pt idx="2053">
                  <c:v>204.3</c:v>
                </c:pt>
                <c:pt idx="2054">
                  <c:v>204.4</c:v>
                </c:pt>
                <c:pt idx="2055">
                  <c:v>204.5</c:v>
                </c:pt>
                <c:pt idx="2056">
                  <c:v>204.6</c:v>
                </c:pt>
                <c:pt idx="2057">
                  <c:v>204.7</c:v>
                </c:pt>
                <c:pt idx="2058">
                  <c:v>204.8</c:v>
                </c:pt>
                <c:pt idx="2059">
                  <c:v>204.9</c:v>
                </c:pt>
                <c:pt idx="2060">
                  <c:v>205</c:v>
                </c:pt>
                <c:pt idx="2061">
                  <c:v>205.1</c:v>
                </c:pt>
                <c:pt idx="2062">
                  <c:v>205.2</c:v>
                </c:pt>
                <c:pt idx="2063">
                  <c:v>205.3</c:v>
                </c:pt>
                <c:pt idx="2064">
                  <c:v>205.4</c:v>
                </c:pt>
                <c:pt idx="2065">
                  <c:v>205.5</c:v>
                </c:pt>
                <c:pt idx="2066">
                  <c:v>205.6</c:v>
                </c:pt>
                <c:pt idx="2067">
                  <c:v>205.7</c:v>
                </c:pt>
                <c:pt idx="2068">
                  <c:v>205.8</c:v>
                </c:pt>
                <c:pt idx="2069">
                  <c:v>205.9</c:v>
                </c:pt>
                <c:pt idx="2070">
                  <c:v>206</c:v>
                </c:pt>
                <c:pt idx="2071">
                  <c:v>206.1</c:v>
                </c:pt>
                <c:pt idx="2072">
                  <c:v>206.2</c:v>
                </c:pt>
                <c:pt idx="2073">
                  <c:v>206.3</c:v>
                </c:pt>
                <c:pt idx="2074">
                  <c:v>206.4</c:v>
                </c:pt>
                <c:pt idx="2075">
                  <c:v>206.5</c:v>
                </c:pt>
                <c:pt idx="2076">
                  <c:v>206.6</c:v>
                </c:pt>
                <c:pt idx="2077">
                  <c:v>206.7</c:v>
                </c:pt>
                <c:pt idx="2078">
                  <c:v>206.8</c:v>
                </c:pt>
                <c:pt idx="2079">
                  <c:v>206.9</c:v>
                </c:pt>
                <c:pt idx="2080">
                  <c:v>207</c:v>
                </c:pt>
                <c:pt idx="2081">
                  <c:v>207.1</c:v>
                </c:pt>
                <c:pt idx="2082">
                  <c:v>207.2</c:v>
                </c:pt>
                <c:pt idx="2083">
                  <c:v>207.3</c:v>
                </c:pt>
                <c:pt idx="2084">
                  <c:v>207.4</c:v>
                </c:pt>
                <c:pt idx="2085">
                  <c:v>207.5</c:v>
                </c:pt>
                <c:pt idx="2086">
                  <c:v>207.6</c:v>
                </c:pt>
                <c:pt idx="2087">
                  <c:v>207.7</c:v>
                </c:pt>
                <c:pt idx="2088">
                  <c:v>207.8</c:v>
                </c:pt>
                <c:pt idx="2089">
                  <c:v>207.9</c:v>
                </c:pt>
                <c:pt idx="2090">
                  <c:v>208</c:v>
                </c:pt>
                <c:pt idx="2091">
                  <c:v>208.1</c:v>
                </c:pt>
                <c:pt idx="2092">
                  <c:v>208.2</c:v>
                </c:pt>
                <c:pt idx="2093">
                  <c:v>208.3</c:v>
                </c:pt>
                <c:pt idx="2094">
                  <c:v>208.4</c:v>
                </c:pt>
                <c:pt idx="2095">
                  <c:v>208.5</c:v>
                </c:pt>
                <c:pt idx="2096">
                  <c:v>208.6</c:v>
                </c:pt>
                <c:pt idx="2097">
                  <c:v>208.7</c:v>
                </c:pt>
                <c:pt idx="2098">
                  <c:v>208.8</c:v>
                </c:pt>
                <c:pt idx="2099">
                  <c:v>208.9</c:v>
                </c:pt>
                <c:pt idx="2100">
                  <c:v>209</c:v>
                </c:pt>
                <c:pt idx="2101">
                  <c:v>209.1</c:v>
                </c:pt>
                <c:pt idx="2102">
                  <c:v>209.2</c:v>
                </c:pt>
                <c:pt idx="2103">
                  <c:v>209.3</c:v>
                </c:pt>
                <c:pt idx="2104">
                  <c:v>209.4</c:v>
                </c:pt>
                <c:pt idx="2105">
                  <c:v>209.5</c:v>
                </c:pt>
                <c:pt idx="2106">
                  <c:v>209.6</c:v>
                </c:pt>
                <c:pt idx="2107">
                  <c:v>209.7</c:v>
                </c:pt>
                <c:pt idx="2108">
                  <c:v>209.8</c:v>
                </c:pt>
                <c:pt idx="2109">
                  <c:v>209.9</c:v>
                </c:pt>
                <c:pt idx="2110">
                  <c:v>210</c:v>
                </c:pt>
                <c:pt idx="2111">
                  <c:v>210.1</c:v>
                </c:pt>
                <c:pt idx="2112">
                  <c:v>210.2</c:v>
                </c:pt>
                <c:pt idx="2113">
                  <c:v>210.3</c:v>
                </c:pt>
                <c:pt idx="2114">
                  <c:v>210.4</c:v>
                </c:pt>
                <c:pt idx="2115">
                  <c:v>210.5</c:v>
                </c:pt>
                <c:pt idx="2116">
                  <c:v>210.6</c:v>
                </c:pt>
                <c:pt idx="2117">
                  <c:v>210.7</c:v>
                </c:pt>
                <c:pt idx="2118">
                  <c:v>210.8</c:v>
                </c:pt>
                <c:pt idx="2119">
                  <c:v>210.9</c:v>
                </c:pt>
                <c:pt idx="2120">
                  <c:v>211</c:v>
                </c:pt>
                <c:pt idx="2121">
                  <c:v>211.1</c:v>
                </c:pt>
                <c:pt idx="2122">
                  <c:v>211.2</c:v>
                </c:pt>
                <c:pt idx="2123">
                  <c:v>211.3</c:v>
                </c:pt>
                <c:pt idx="2124">
                  <c:v>211.4</c:v>
                </c:pt>
                <c:pt idx="2125">
                  <c:v>211.5</c:v>
                </c:pt>
                <c:pt idx="2126">
                  <c:v>211.6</c:v>
                </c:pt>
                <c:pt idx="2127">
                  <c:v>211.7</c:v>
                </c:pt>
                <c:pt idx="2128">
                  <c:v>211.8</c:v>
                </c:pt>
                <c:pt idx="2129">
                  <c:v>211.9</c:v>
                </c:pt>
                <c:pt idx="2130">
                  <c:v>212</c:v>
                </c:pt>
                <c:pt idx="2131">
                  <c:v>212.1</c:v>
                </c:pt>
                <c:pt idx="2132">
                  <c:v>212.2</c:v>
                </c:pt>
                <c:pt idx="2133">
                  <c:v>212.3</c:v>
                </c:pt>
                <c:pt idx="2134">
                  <c:v>212.4</c:v>
                </c:pt>
                <c:pt idx="2135">
                  <c:v>212.5</c:v>
                </c:pt>
                <c:pt idx="2136">
                  <c:v>212.6</c:v>
                </c:pt>
                <c:pt idx="2137">
                  <c:v>212.7</c:v>
                </c:pt>
                <c:pt idx="2138">
                  <c:v>212.8</c:v>
                </c:pt>
                <c:pt idx="2139">
                  <c:v>212.9</c:v>
                </c:pt>
                <c:pt idx="2140">
                  <c:v>213</c:v>
                </c:pt>
                <c:pt idx="2141">
                  <c:v>213.1</c:v>
                </c:pt>
                <c:pt idx="2142">
                  <c:v>213.2</c:v>
                </c:pt>
                <c:pt idx="2143">
                  <c:v>213.3</c:v>
                </c:pt>
                <c:pt idx="2144">
                  <c:v>213.4</c:v>
                </c:pt>
                <c:pt idx="2145">
                  <c:v>213.5</c:v>
                </c:pt>
                <c:pt idx="2146">
                  <c:v>213.6</c:v>
                </c:pt>
                <c:pt idx="2147">
                  <c:v>213.7</c:v>
                </c:pt>
                <c:pt idx="2148">
                  <c:v>213.8</c:v>
                </c:pt>
                <c:pt idx="2149">
                  <c:v>213.9</c:v>
                </c:pt>
                <c:pt idx="2150">
                  <c:v>214</c:v>
                </c:pt>
                <c:pt idx="2151">
                  <c:v>214.1</c:v>
                </c:pt>
                <c:pt idx="2152">
                  <c:v>214.2</c:v>
                </c:pt>
                <c:pt idx="2153">
                  <c:v>214.3</c:v>
                </c:pt>
                <c:pt idx="2154">
                  <c:v>214.4</c:v>
                </c:pt>
                <c:pt idx="2155">
                  <c:v>214.5</c:v>
                </c:pt>
                <c:pt idx="2156">
                  <c:v>214.6</c:v>
                </c:pt>
                <c:pt idx="2157">
                  <c:v>214.7</c:v>
                </c:pt>
                <c:pt idx="2158">
                  <c:v>214.8</c:v>
                </c:pt>
                <c:pt idx="2159">
                  <c:v>214.9</c:v>
                </c:pt>
                <c:pt idx="2160">
                  <c:v>215</c:v>
                </c:pt>
                <c:pt idx="2161">
                  <c:v>215.1</c:v>
                </c:pt>
                <c:pt idx="2162">
                  <c:v>215.2</c:v>
                </c:pt>
                <c:pt idx="2163">
                  <c:v>215.3</c:v>
                </c:pt>
                <c:pt idx="2164">
                  <c:v>215.4</c:v>
                </c:pt>
                <c:pt idx="2165">
                  <c:v>215.5</c:v>
                </c:pt>
                <c:pt idx="2166">
                  <c:v>215.6</c:v>
                </c:pt>
                <c:pt idx="2167">
                  <c:v>215.7</c:v>
                </c:pt>
                <c:pt idx="2168">
                  <c:v>215.8</c:v>
                </c:pt>
                <c:pt idx="2169">
                  <c:v>215.9</c:v>
                </c:pt>
                <c:pt idx="2170">
                  <c:v>216</c:v>
                </c:pt>
                <c:pt idx="2171">
                  <c:v>216.1</c:v>
                </c:pt>
                <c:pt idx="2172">
                  <c:v>216.2</c:v>
                </c:pt>
                <c:pt idx="2173">
                  <c:v>216.3</c:v>
                </c:pt>
                <c:pt idx="2174">
                  <c:v>216.4</c:v>
                </c:pt>
                <c:pt idx="2175">
                  <c:v>216.5</c:v>
                </c:pt>
                <c:pt idx="2176">
                  <c:v>216.6</c:v>
                </c:pt>
                <c:pt idx="2177">
                  <c:v>216.7</c:v>
                </c:pt>
                <c:pt idx="2178">
                  <c:v>216.8</c:v>
                </c:pt>
                <c:pt idx="2179">
                  <c:v>216.9</c:v>
                </c:pt>
                <c:pt idx="2180">
                  <c:v>217</c:v>
                </c:pt>
                <c:pt idx="2181">
                  <c:v>217.1</c:v>
                </c:pt>
                <c:pt idx="2182">
                  <c:v>217.2</c:v>
                </c:pt>
                <c:pt idx="2183">
                  <c:v>217.3</c:v>
                </c:pt>
                <c:pt idx="2184">
                  <c:v>217.4</c:v>
                </c:pt>
                <c:pt idx="2185">
                  <c:v>217.5</c:v>
                </c:pt>
                <c:pt idx="2186">
                  <c:v>217.6</c:v>
                </c:pt>
                <c:pt idx="2187">
                  <c:v>217.7</c:v>
                </c:pt>
                <c:pt idx="2188">
                  <c:v>217.8</c:v>
                </c:pt>
                <c:pt idx="2189">
                  <c:v>217.9</c:v>
                </c:pt>
                <c:pt idx="2190">
                  <c:v>218</c:v>
                </c:pt>
                <c:pt idx="2191">
                  <c:v>218.1</c:v>
                </c:pt>
                <c:pt idx="2192">
                  <c:v>218.2</c:v>
                </c:pt>
                <c:pt idx="2193">
                  <c:v>218.3</c:v>
                </c:pt>
                <c:pt idx="2194">
                  <c:v>218.4</c:v>
                </c:pt>
                <c:pt idx="2195">
                  <c:v>218.5</c:v>
                </c:pt>
                <c:pt idx="2196">
                  <c:v>218.6</c:v>
                </c:pt>
                <c:pt idx="2197">
                  <c:v>218.7</c:v>
                </c:pt>
                <c:pt idx="2198">
                  <c:v>218.8</c:v>
                </c:pt>
                <c:pt idx="2199">
                  <c:v>218.9</c:v>
                </c:pt>
                <c:pt idx="2200">
                  <c:v>219</c:v>
                </c:pt>
                <c:pt idx="2201">
                  <c:v>219.1</c:v>
                </c:pt>
                <c:pt idx="2202">
                  <c:v>219.2</c:v>
                </c:pt>
                <c:pt idx="2203">
                  <c:v>219.3</c:v>
                </c:pt>
                <c:pt idx="2204">
                  <c:v>219.4</c:v>
                </c:pt>
                <c:pt idx="2205">
                  <c:v>219.5</c:v>
                </c:pt>
                <c:pt idx="2206">
                  <c:v>219.6</c:v>
                </c:pt>
                <c:pt idx="2207">
                  <c:v>219.7</c:v>
                </c:pt>
                <c:pt idx="2208">
                  <c:v>219.8</c:v>
                </c:pt>
                <c:pt idx="2209">
                  <c:v>219.9</c:v>
                </c:pt>
                <c:pt idx="2210">
                  <c:v>220</c:v>
                </c:pt>
                <c:pt idx="2211">
                  <c:v>220.1</c:v>
                </c:pt>
                <c:pt idx="2212">
                  <c:v>220.2</c:v>
                </c:pt>
                <c:pt idx="2213">
                  <c:v>220.3</c:v>
                </c:pt>
                <c:pt idx="2214">
                  <c:v>220.4</c:v>
                </c:pt>
                <c:pt idx="2215">
                  <c:v>220.5</c:v>
                </c:pt>
                <c:pt idx="2216">
                  <c:v>220.6</c:v>
                </c:pt>
                <c:pt idx="2217">
                  <c:v>220.7</c:v>
                </c:pt>
                <c:pt idx="2218">
                  <c:v>220.8</c:v>
                </c:pt>
                <c:pt idx="2219">
                  <c:v>220.9</c:v>
                </c:pt>
                <c:pt idx="2220">
                  <c:v>221</c:v>
                </c:pt>
                <c:pt idx="2221">
                  <c:v>221.1</c:v>
                </c:pt>
                <c:pt idx="2222">
                  <c:v>221.2</c:v>
                </c:pt>
                <c:pt idx="2223">
                  <c:v>221.3</c:v>
                </c:pt>
                <c:pt idx="2224">
                  <c:v>221.4</c:v>
                </c:pt>
                <c:pt idx="2225">
                  <c:v>221.5</c:v>
                </c:pt>
                <c:pt idx="2226">
                  <c:v>221.6</c:v>
                </c:pt>
                <c:pt idx="2227">
                  <c:v>221.7</c:v>
                </c:pt>
                <c:pt idx="2228">
                  <c:v>221.8</c:v>
                </c:pt>
                <c:pt idx="2229">
                  <c:v>221.9</c:v>
                </c:pt>
                <c:pt idx="2230">
                  <c:v>222</c:v>
                </c:pt>
                <c:pt idx="2231">
                  <c:v>222.1</c:v>
                </c:pt>
                <c:pt idx="2232">
                  <c:v>222.2</c:v>
                </c:pt>
                <c:pt idx="2233">
                  <c:v>222.3</c:v>
                </c:pt>
                <c:pt idx="2234">
                  <c:v>222.4</c:v>
                </c:pt>
                <c:pt idx="2235">
                  <c:v>222.5</c:v>
                </c:pt>
                <c:pt idx="2236">
                  <c:v>222.6</c:v>
                </c:pt>
                <c:pt idx="2237">
                  <c:v>222.7</c:v>
                </c:pt>
                <c:pt idx="2238">
                  <c:v>222.8</c:v>
                </c:pt>
                <c:pt idx="2239">
                  <c:v>222.9</c:v>
                </c:pt>
                <c:pt idx="2240">
                  <c:v>223</c:v>
                </c:pt>
                <c:pt idx="2241">
                  <c:v>223.1</c:v>
                </c:pt>
                <c:pt idx="2242">
                  <c:v>223.2</c:v>
                </c:pt>
                <c:pt idx="2243">
                  <c:v>223.3</c:v>
                </c:pt>
                <c:pt idx="2244">
                  <c:v>223.4</c:v>
                </c:pt>
                <c:pt idx="2245">
                  <c:v>223.5</c:v>
                </c:pt>
                <c:pt idx="2246">
                  <c:v>223.6</c:v>
                </c:pt>
                <c:pt idx="2247">
                  <c:v>223.7</c:v>
                </c:pt>
                <c:pt idx="2248">
                  <c:v>223.8</c:v>
                </c:pt>
                <c:pt idx="2249">
                  <c:v>223.9</c:v>
                </c:pt>
                <c:pt idx="2250">
                  <c:v>224</c:v>
                </c:pt>
                <c:pt idx="2251">
                  <c:v>224.1</c:v>
                </c:pt>
                <c:pt idx="2252">
                  <c:v>224.2</c:v>
                </c:pt>
                <c:pt idx="2253">
                  <c:v>224.3</c:v>
                </c:pt>
                <c:pt idx="2254">
                  <c:v>224.4</c:v>
                </c:pt>
                <c:pt idx="2255">
                  <c:v>224.5</c:v>
                </c:pt>
                <c:pt idx="2256">
                  <c:v>224.6</c:v>
                </c:pt>
                <c:pt idx="2257">
                  <c:v>224.7</c:v>
                </c:pt>
                <c:pt idx="2258">
                  <c:v>224.8</c:v>
                </c:pt>
                <c:pt idx="2259">
                  <c:v>224.9</c:v>
                </c:pt>
                <c:pt idx="2260">
                  <c:v>225</c:v>
                </c:pt>
                <c:pt idx="2261">
                  <c:v>225.1</c:v>
                </c:pt>
                <c:pt idx="2262">
                  <c:v>225.2</c:v>
                </c:pt>
                <c:pt idx="2263">
                  <c:v>225.3</c:v>
                </c:pt>
                <c:pt idx="2264">
                  <c:v>225.4</c:v>
                </c:pt>
                <c:pt idx="2265">
                  <c:v>225.5</c:v>
                </c:pt>
                <c:pt idx="2266">
                  <c:v>225.6</c:v>
                </c:pt>
                <c:pt idx="2267">
                  <c:v>225.7</c:v>
                </c:pt>
                <c:pt idx="2268">
                  <c:v>225.8</c:v>
                </c:pt>
                <c:pt idx="2269">
                  <c:v>225.9</c:v>
                </c:pt>
                <c:pt idx="2270">
                  <c:v>226</c:v>
                </c:pt>
                <c:pt idx="2271">
                  <c:v>226.1</c:v>
                </c:pt>
                <c:pt idx="2272">
                  <c:v>226.2</c:v>
                </c:pt>
                <c:pt idx="2273">
                  <c:v>226.3</c:v>
                </c:pt>
                <c:pt idx="2274">
                  <c:v>226.4</c:v>
                </c:pt>
                <c:pt idx="2275">
                  <c:v>226.5</c:v>
                </c:pt>
                <c:pt idx="2276">
                  <c:v>226.6</c:v>
                </c:pt>
                <c:pt idx="2277">
                  <c:v>226.7</c:v>
                </c:pt>
                <c:pt idx="2278">
                  <c:v>226.8</c:v>
                </c:pt>
                <c:pt idx="2279">
                  <c:v>226.9</c:v>
                </c:pt>
                <c:pt idx="2280">
                  <c:v>227</c:v>
                </c:pt>
                <c:pt idx="2281">
                  <c:v>227.1</c:v>
                </c:pt>
                <c:pt idx="2282">
                  <c:v>227.2</c:v>
                </c:pt>
                <c:pt idx="2283">
                  <c:v>227.3</c:v>
                </c:pt>
                <c:pt idx="2284">
                  <c:v>227.4</c:v>
                </c:pt>
                <c:pt idx="2285">
                  <c:v>227.5</c:v>
                </c:pt>
                <c:pt idx="2286">
                  <c:v>227.6</c:v>
                </c:pt>
                <c:pt idx="2287">
                  <c:v>227.7</c:v>
                </c:pt>
                <c:pt idx="2288">
                  <c:v>227.8</c:v>
                </c:pt>
                <c:pt idx="2289">
                  <c:v>227.9</c:v>
                </c:pt>
                <c:pt idx="2290">
                  <c:v>228</c:v>
                </c:pt>
                <c:pt idx="2291">
                  <c:v>228.1</c:v>
                </c:pt>
                <c:pt idx="2292">
                  <c:v>228.2</c:v>
                </c:pt>
                <c:pt idx="2293">
                  <c:v>228.3</c:v>
                </c:pt>
                <c:pt idx="2294">
                  <c:v>228.4</c:v>
                </c:pt>
                <c:pt idx="2295">
                  <c:v>228.5</c:v>
                </c:pt>
                <c:pt idx="2296">
                  <c:v>228.6</c:v>
                </c:pt>
                <c:pt idx="2297">
                  <c:v>228.7</c:v>
                </c:pt>
                <c:pt idx="2298">
                  <c:v>228.8</c:v>
                </c:pt>
                <c:pt idx="2299">
                  <c:v>228.9</c:v>
                </c:pt>
                <c:pt idx="2300">
                  <c:v>229</c:v>
                </c:pt>
                <c:pt idx="2301">
                  <c:v>229.1</c:v>
                </c:pt>
                <c:pt idx="2302">
                  <c:v>229.2</c:v>
                </c:pt>
                <c:pt idx="2303">
                  <c:v>229.3</c:v>
                </c:pt>
                <c:pt idx="2304">
                  <c:v>229.4</c:v>
                </c:pt>
                <c:pt idx="2305">
                  <c:v>229.5</c:v>
                </c:pt>
                <c:pt idx="2306">
                  <c:v>229.6</c:v>
                </c:pt>
                <c:pt idx="2307">
                  <c:v>229.7</c:v>
                </c:pt>
                <c:pt idx="2308">
                  <c:v>229.8</c:v>
                </c:pt>
                <c:pt idx="2309">
                  <c:v>229.9</c:v>
                </c:pt>
                <c:pt idx="2310">
                  <c:v>230</c:v>
                </c:pt>
                <c:pt idx="2311">
                  <c:v>230.1</c:v>
                </c:pt>
                <c:pt idx="2312">
                  <c:v>230.2</c:v>
                </c:pt>
                <c:pt idx="2313">
                  <c:v>230.3</c:v>
                </c:pt>
                <c:pt idx="2314">
                  <c:v>230.4</c:v>
                </c:pt>
                <c:pt idx="2315">
                  <c:v>230.5</c:v>
                </c:pt>
                <c:pt idx="2316">
                  <c:v>230.6</c:v>
                </c:pt>
                <c:pt idx="2317">
                  <c:v>230.7</c:v>
                </c:pt>
                <c:pt idx="2318">
                  <c:v>230.8</c:v>
                </c:pt>
                <c:pt idx="2319">
                  <c:v>230.9</c:v>
                </c:pt>
                <c:pt idx="2320">
                  <c:v>231</c:v>
                </c:pt>
                <c:pt idx="2321">
                  <c:v>231.1</c:v>
                </c:pt>
                <c:pt idx="2322">
                  <c:v>231.2</c:v>
                </c:pt>
                <c:pt idx="2323">
                  <c:v>231.3</c:v>
                </c:pt>
                <c:pt idx="2324">
                  <c:v>231.4</c:v>
                </c:pt>
                <c:pt idx="2325">
                  <c:v>231.5</c:v>
                </c:pt>
                <c:pt idx="2326">
                  <c:v>231.6</c:v>
                </c:pt>
                <c:pt idx="2327">
                  <c:v>231.7</c:v>
                </c:pt>
                <c:pt idx="2328">
                  <c:v>231.8</c:v>
                </c:pt>
                <c:pt idx="2329">
                  <c:v>231.9</c:v>
                </c:pt>
                <c:pt idx="2330">
                  <c:v>232</c:v>
                </c:pt>
                <c:pt idx="2331">
                  <c:v>232.1</c:v>
                </c:pt>
                <c:pt idx="2332">
                  <c:v>232.2</c:v>
                </c:pt>
                <c:pt idx="2333">
                  <c:v>232.3</c:v>
                </c:pt>
                <c:pt idx="2334">
                  <c:v>232.4</c:v>
                </c:pt>
                <c:pt idx="2335">
                  <c:v>232.5</c:v>
                </c:pt>
                <c:pt idx="2336">
                  <c:v>232.6</c:v>
                </c:pt>
                <c:pt idx="2337">
                  <c:v>232.7</c:v>
                </c:pt>
                <c:pt idx="2338">
                  <c:v>232.8</c:v>
                </c:pt>
                <c:pt idx="2339">
                  <c:v>232.9</c:v>
                </c:pt>
                <c:pt idx="2340">
                  <c:v>233</c:v>
                </c:pt>
                <c:pt idx="2341">
                  <c:v>233.1</c:v>
                </c:pt>
                <c:pt idx="2342">
                  <c:v>233.2</c:v>
                </c:pt>
                <c:pt idx="2343">
                  <c:v>233.3</c:v>
                </c:pt>
                <c:pt idx="2344">
                  <c:v>233.4</c:v>
                </c:pt>
                <c:pt idx="2345">
                  <c:v>233.5</c:v>
                </c:pt>
                <c:pt idx="2346">
                  <c:v>233.6</c:v>
                </c:pt>
                <c:pt idx="2347">
                  <c:v>233.7</c:v>
                </c:pt>
                <c:pt idx="2348">
                  <c:v>233.8</c:v>
                </c:pt>
                <c:pt idx="2349">
                  <c:v>233.9</c:v>
                </c:pt>
                <c:pt idx="2350">
                  <c:v>234</c:v>
                </c:pt>
                <c:pt idx="2351">
                  <c:v>234.1</c:v>
                </c:pt>
                <c:pt idx="2352">
                  <c:v>234.2</c:v>
                </c:pt>
                <c:pt idx="2353">
                  <c:v>234.3</c:v>
                </c:pt>
                <c:pt idx="2354">
                  <c:v>234.4</c:v>
                </c:pt>
                <c:pt idx="2355">
                  <c:v>234.5</c:v>
                </c:pt>
                <c:pt idx="2356">
                  <c:v>234.6</c:v>
                </c:pt>
                <c:pt idx="2357">
                  <c:v>234.7</c:v>
                </c:pt>
                <c:pt idx="2358">
                  <c:v>234.8</c:v>
                </c:pt>
                <c:pt idx="2359">
                  <c:v>234.9</c:v>
                </c:pt>
                <c:pt idx="2360">
                  <c:v>235</c:v>
                </c:pt>
                <c:pt idx="2361">
                  <c:v>235.1</c:v>
                </c:pt>
                <c:pt idx="2362">
                  <c:v>235.2</c:v>
                </c:pt>
                <c:pt idx="2363">
                  <c:v>235.3</c:v>
                </c:pt>
                <c:pt idx="2364">
                  <c:v>235.4</c:v>
                </c:pt>
                <c:pt idx="2365">
                  <c:v>235.5</c:v>
                </c:pt>
                <c:pt idx="2366">
                  <c:v>235.6</c:v>
                </c:pt>
                <c:pt idx="2367">
                  <c:v>235.7</c:v>
                </c:pt>
                <c:pt idx="2368">
                  <c:v>235.8</c:v>
                </c:pt>
                <c:pt idx="2369">
                  <c:v>235.9</c:v>
                </c:pt>
                <c:pt idx="2370">
                  <c:v>236</c:v>
                </c:pt>
                <c:pt idx="2371">
                  <c:v>236.1</c:v>
                </c:pt>
                <c:pt idx="2372">
                  <c:v>236.2</c:v>
                </c:pt>
                <c:pt idx="2373">
                  <c:v>236.3</c:v>
                </c:pt>
                <c:pt idx="2374">
                  <c:v>236.4</c:v>
                </c:pt>
                <c:pt idx="2375">
                  <c:v>236.5</c:v>
                </c:pt>
                <c:pt idx="2376">
                  <c:v>236.6</c:v>
                </c:pt>
                <c:pt idx="2377">
                  <c:v>236.7</c:v>
                </c:pt>
                <c:pt idx="2378">
                  <c:v>236.8</c:v>
                </c:pt>
                <c:pt idx="2379">
                  <c:v>236.9</c:v>
                </c:pt>
                <c:pt idx="2380">
                  <c:v>237</c:v>
                </c:pt>
                <c:pt idx="2381">
                  <c:v>237.1</c:v>
                </c:pt>
                <c:pt idx="2382">
                  <c:v>237.2</c:v>
                </c:pt>
                <c:pt idx="2383">
                  <c:v>237.3</c:v>
                </c:pt>
                <c:pt idx="2384">
                  <c:v>237.4</c:v>
                </c:pt>
                <c:pt idx="2385">
                  <c:v>237.5</c:v>
                </c:pt>
                <c:pt idx="2386">
                  <c:v>237.6</c:v>
                </c:pt>
                <c:pt idx="2387">
                  <c:v>237.7</c:v>
                </c:pt>
                <c:pt idx="2388">
                  <c:v>237.8</c:v>
                </c:pt>
                <c:pt idx="2389">
                  <c:v>237.9</c:v>
                </c:pt>
                <c:pt idx="2390">
                  <c:v>238</c:v>
                </c:pt>
                <c:pt idx="2391">
                  <c:v>238.1</c:v>
                </c:pt>
                <c:pt idx="2392">
                  <c:v>238.2</c:v>
                </c:pt>
                <c:pt idx="2393">
                  <c:v>238.3</c:v>
                </c:pt>
                <c:pt idx="2394">
                  <c:v>238.4</c:v>
                </c:pt>
                <c:pt idx="2395">
                  <c:v>238.5</c:v>
                </c:pt>
                <c:pt idx="2396">
                  <c:v>238.6</c:v>
                </c:pt>
                <c:pt idx="2397">
                  <c:v>238.7</c:v>
                </c:pt>
                <c:pt idx="2398">
                  <c:v>238.8</c:v>
                </c:pt>
                <c:pt idx="2399">
                  <c:v>238.9</c:v>
                </c:pt>
                <c:pt idx="2400">
                  <c:v>239</c:v>
                </c:pt>
              </c:numCache>
            </c:numRef>
          </c:xVal>
          <c:yVal>
            <c:numRef>
              <c:f>КамГЭС!$C$5:$C$2405</c:f>
              <c:numCache>
                <c:formatCode>General</c:formatCode>
                <c:ptCount val="2401"/>
                <c:pt idx="0">
                  <c:v>89.213200000000001</c:v>
                </c:pt>
                <c:pt idx="1">
                  <c:v>89.212500000000006</c:v>
                </c:pt>
                <c:pt idx="2">
                  <c:v>89.2119</c:v>
                </c:pt>
                <c:pt idx="3">
                  <c:v>89.211200000000005</c:v>
                </c:pt>
                <c:pt idx="4">
                  <c:v>89.210599999999999</c:v>
                </c:pt>
                <c:pt idx="5">
                  <c:v>89.21</c:v>
                </c:pt>
                <c:pt idx="6">
                  <c:v>89.209400000000002</c:v>
                </c:pt>
                <c:pt idx="7">
                  <c:v>89.2089</c:v>
                </c:pt>
                <c:pt idx="8">
                  <c:v>89.208399999999997</c:v>
                </c:pt>
                <c:pt idx="9">
                  <c:v>89.207999999999998</c:v>
                </c:pt>
                <c:pt idx="10">
                  <c:v>89.207599999999999</c:v>
                </c:pt>
                <c:pt idx="11">
                  <c:v>89.118700000000004</c:v>
                </c:pt>
                <c:pt idx="12">
                  <c:v>89.032700000000006</c:v>
                </c:pt>
                <c:pt idx="13">
                  <c:v>89.032700000000006</c:v>
                </c:pt>
                <c:pt idx="14">
                  <c:v>89.021600000000007</c:v>
                </c:pt>
                <c:pt idx="15">
                  <c:v>89.010800000000003</c:v>
                </c:pt>
                <c:pt idx="16">
                  <c:v>89.004000000000005</c:v>
                </c:pt>
                <c:pt idx="17">
                  <c:v>89.000799999999998</c:v>
                </c:pt>
                <c:pt idx="18">
                  <c:v>88.999200000000002</c:v>
                </c:pt>
                <c:pt idx="19">
                  <c:v>88.998199999999997</c:v>
                </c:pt>
                <c:pt idx="20">
                  <c:v>88.997100000000003</c:v>
                </c:pt>
                <c:pt idx="21">
                  <c:v>88.996399999999994</c:v>
                </c:pt>
                <c:pt idx="22">
                  <c:v>88.996300000000005</c:v>
                </c:pt>
                <c:pt idx="23">
                  <c:v>88.997100000000003</c:v>
                </c:pt>
                <c:pt idx="24">
                  <c:v>88.998900000000006</c:v>
                </c:pt>
                <c:pt idx="25">
                  <c:v>89.001300000000001</c:v>
                </c:pt>
                <c:pt idx="26">
                  <c:v>89.003900000000002</c:v>
                </c:pt>
                <c:pt idx="27">
                  <c:v>89.006299999999996</c:v>
                </c:pt>
                <c:pt idx="28">
                  <c:v>89.008099999999999</c:v>
                </c:pt>
                <c:pt idx="29">
                  <c:v>89.009100000000004</c:v>
                </c:pt>
                <c:pt idx="30">
                  <c:v>89.009200000000007</c:v>
                </c:pt>
                <c:pt idx="31">
                  <c:v>89.008399999999995</c:v>
                </c:pt>
                <c:pt idx="32">
                  <c:v>89.006799999999998</c:v>
                </c:pt>
                <c:pt idx="33">
                  <c:v>89.004499999999993</c:v>
                </c:pt>
                <c:pt idx="34">
                  <c:v>89.0017</c:v>
                </c:pt>
                <c:pt idx="35">
                  <c:v>88.998500000000007</c:v>
                </c:pt>
                <c:pt idx="36">
                  <c:v>88.994900000000001</c:v>
                </c:pt>
                <c:pt idx="37">
                  <c:v>88.990899999999996</c:v>
                </c:pt>
                <c:pt idx="38">
                  <c:v>88.986800000000002</c:v>
                </c:pt>
                <c:pt idx="39">
                  <c:v>88.982500000000002</c:v>
                </c:pt>
                <c:pt idx="40">
                  <c:v>88.978099999999998</c:v>
                </c:pt>
                <c:pt idx="41">
                  <c:v>88.973799999999997</c:v>
                </c:pt>
                <c:pt idx="42">
                  <c:v>88.969499999999996</c:v>
                </c:pt>
                <c:pt idx="43">
                  <c:v>88.965299999999999</c:v>
                </c:pt>
                <c:pt idx="44">
                  <c:v>88.961299999999994</c:v>
                </c:pt>
                <c:pt idx="45">
                  <c:v>88.957499999999996</c:v>
                </c:pt>
                <c:pt idx="46">
                  <c:v>88.953900000000004</c:v>
                </c:pt>
                <c:pt idx="47">
                  <c:v>88.950400000000002</c:v>
                </c:pt>
                <c:pt idx="48">
                  <c:v>88.947199999999995</c:v>
                </c:pt>
                <c:pt idx="49">
                  <c:v>88.944199999999995</c:v>
                </c:pt>
                <c:pt idx="50">
                  <c:v>88.941299999999998</c:v>
                </c:pt>
                <c:pt idx="51">
                  <c:v>88.938699999999997</c:v>
                </c:pt>
                <c:pt idx="52">
                  <c:v>88.936300000000003</c:v>
                </c:pt>
                <c:pt idx="53">
                  <c:v>88.934100000000001</c:v>
                </c:pt>
                <c:pt idx="54">
                  <c:v>88.932100000000005</c:v>
                </c:pt>
                <c:pt idx="55">
                  <c:v>88.930199999999999</c:v>
                </c:pt>
                <c:pt idx="56">
                  <c:v>88.9285</c:v>
                </c:pt>
                <c:pt idx="57">
                  <c:v>88.9268</c:v>
                </c:pt>
                <c:pt idx="58">
                  <c:v>88.925200000000004</c:v>
                </c:pt>
                <c:pt idx="59">
                  <c:v>88.923500000000004</c:v>
                </c:pt>
                <c:pt idx="60">
                  <c:v>88.921800000000005</c:v>
                </c:pt>
                <c:pt idx="61">
                  <c:v>88.92</c:v>
                </c:pt>
                <c:pt idx="62">
                  <c:v>88.918199999999999</c:v>
                </c:pt>
                <c:pt idx="63">
                  <c:v>88.916300000000007</c:v>
                </c:pt>
                <c:pt idx="64">
                  <c:v>88.914299999999997</c:v>
                </c:pt>
                <c:pt idx="65">
                  <c:v>88.912300000000002</c:v>
                </c:pt>
                <c:pt idx="66">
                  <c:v>88.910300000000007</c:v>
                </c:pt>
                <c:pt idx="67">
                  <c:v>88.908299999999997</c:v>
                </c:pt>
                <c:pt idx="68">
                  <c:v>88.906400000000005</c:v>
                </c:pt>
                <c:pt idx="69">
                  <c:v>88.904399999999995</c:v>
                </c:pt>
                <c:pt idx="70">
                  <c:v>88.902600000000007</c:v>
                </c:pt>
                <c:pt idx="71">
                  <c:v>88.900899999999993</c:v>
                </c:pt>
                <c:pt idx="72">
                  <c:v>88.899299999999997</c:v>
                </c:pt>
                <c:pt idx="73">
                  <c:v>88.897800000000004</c:v>
                </c:pt>
                <c:pt idx="74">
                  <c:v>88.896500000000003</c:v>
                </c:pt>
                <c:pt idx="75">
                  <c:v>88.895300000000006</c:v>
                </c:pt>
                <c:pt idx="76">
                  <c:v>88.894199999999998</c:v>
                </c:pt>
                <c:pt idx="77">
                  <c:v>88.893199999999993</c:v>
                </c:pt>
                <c:pt idx="78">
                  <c:v>88.892399999999995</c:v>
                </c:pt>
                <c:pt idx="79">
                  <c:v>88.8917</c:v>
                </c:pt>
                <c:pt idx="80">
                  <c:v>88.891000000000005</c:v>
                </c:pt>
                <c:pt idx="81">
                  <c:v>88.8904</c:v>
                </c:pt>
                <c:pt idx="82">
                  <c:v>88.889899999999997</c:v>
                </c:pt>
                <c:pt idx="83">
                  <c:v>88.889399999999995</c:v>
                </c:pt>
                <c:pt idx="84">
                  <c:v>88.888999999999996</c:v>
                </c:pt>
                <c:pt idx="85">
                  <c:v>88.888499999999993</c:v>
                </c:pt>
                <c:pt idx="86">
                  <c:v>88.888099999999994</c:v>
                </c:pt>
                <c:pt idx="87">
                  <c:v>88.887699999999995</c:v>
                </c:pt>
                <c:pt idx="88">
                  <c:v>88.887299999999996</c:v>
                </c:pt>
                <c:pt idx="89">
                  <c:v>88.886899999999997</c:v>
                </c:pt>
                <c:pt idx="90">
                  <c:v>88.886499999999998</c:v>
                </c:pt>
                <c:pt idx="91">
                  <c:v>88.886200000000002</c:v>
                </c:pt>
                <c:pt idx="92">
                  <c:v>88.885800000000003</c:v>
                </c:pt>
                <c:pt idx="93">
                  <c:v>88.885499999999993</c:v>
                </c:pt>
                <c:pt idx="94">
                  <c:v>88.885099999999994</c:v>
                </c:pt>
                <c:pt idx="95">
                  <c:v>88.884900000000002</c:v>
                </c:pt>
                <c:pt idx="96">
                  <c:v>88.884600000000006</c:v>
                </c:pt>
                <c:pt idx="97">
                  <c:v>88.884399999999999</c:v>
                </c:pt>
                <c:pt idx="98">
                  <c:v>88.884299999999996</c:v>
                </c:pt>
                <c:pt idx="99">
                  <c:v>88.884200000000007</c:v>
                </c:pt>
                <c:pt idx="100">
                  <c:v>88.884100000000004</c:v>
                </c:pt>
                <c:pt idx="101">
                  <c:v>88.884100000000004</c:v>
                </c:pt>
                <c:pt idx="102">
                  <c:v>88.884100000000004</c:v>
                </c:pt>
                <c:pt idx="103">
                  <c:v>88.884200000000007</c:v>
                </c:pt>
                <c:pt idx="104">
                  <c:v>88.884299999999996</c:v>
                </c:pt>
                <c:pt idx="105">
                  <c:v>88.884500000000003</c:v>
                </c:pt>
                <c:pt idx="106">
                  <c:v>88.884699999999995</c:v>
                </c:pt>
                <c:pt idx="107">
                  <c:v>88.884799999999998</c:v>
                </c:pt>
                <c:pt idx="108">
                  <c:v>88.885099999999994</c:v>
                </c:pt>
                <c:pt idx="109">
                  <c:v>88.885199999999998</c:v>
                </c:pt>
                <c:pt idx="110">
                  <c:v>88.885400000000004</c:v>
                </c:pt>
                <c:pt idx="111">
                  <c:v>88.885599999999997</c:v>
                </c:pt>
                <c:pt idx="112">
                  <c:v>88.8857</c:v>
                </c:pt>
                <c:pt idx="113">
                  <c:v>88.885800000000003</c:v>
                </c:pt>
                <c:pt idx="114">
                  <c:v>88.885800000000003</c:v>
                </c:pt>
                <c:pt idx="115">
                  <c:v>88.885900000000007</c:v>
                </c:pt>
                <c:pt idx="116">
                  <c:v>88.885900000000007</c:v>
                </c:pt>
                <c:pt idx="117">
                  <c:v>88.885800000000003</c:v>
                </c:pt>
                <c:pt idx="118">
                  <c:v>88.885800000000003</c:v>
                </c:pt>
                <c:pt idx="119">
                  <c:v>88.8857</c:v>
                </c:pt>
                <c:pt idx="120">
                  <c:v>88.885599999999997</c:v>
                </c:pt>
                <c:pt idx="121">
                  <c:v>88.885499999999993</c:v>
                </c:pt>
                <c:pt idx="122">
                  <c:v>88.885400000000004</c:v>
                </c:pt>
                <c:pt idx="123">
                  <c:v>88.885300000000001</c:v>
                </c:pt>
                <c:pt idx="124">
                  <c:v>88.885300000000001</c:v>
                </c:pt>
                <c:pt idx="125">
                  <c:v>88.885199999999998</c:v>
                </c:pt>
                <c:pt idx="126">
                  <c:v>88.885300000000001</c:v>
                </c:pt>
                <c:pt idx="127">
                  <c:v>88.885300000000001</c:v>
                </c:pt>
                <c:pt idx="128">
                  <c:v>88.885400000000004</c:v>
                </c:pt>
                <c:pt idx="129">
                  <c:v>88.885499999999993</c:v>
                </c:pt>
                <c:pt idx="130">
                  <c:v>88.8857</c:v>
                </c:pt>
                <c:pt idx="131">
                  <c:v>88.885999999999996</c:v>
                </c:pt>
                <c:pt idx="132">
                  <c:v>88.886300000000006</c:v>
                </c:pt>
                <c:pt idx="133">
                  <c:v>88.886600000000001</c:v>
                </c:pt>
                <c:pt idx="134">
                  <c:v>88.887</c:v>
                </c:pt>
                <c:pt idx="135">
                  <c:v>88.8874</c:v>
                </c:pt>
                <c:pt idx="136">
                  <c:v>88.887799999999999</c:v>
                </c:pt>
                <c:pt idx="137">
                  <c:v>88.888300000000001</c:v>
                </c:pt>
                <c:pt idx="138">
                  <c:v>88.8887</c:v>
                </c:pt>
                <c:pt idx="139">
                  <c:v>88.889200000000002</c:v>
                </c:pt>
                <c:pt idx="140">
                  <c:v>88.889700000000005</c:v>
                </c:pt>
                <c:pt idx="141">
                  <c:v>88.890100000000004</c:v>
                </c:pt>
                <c:pt idx="142">
                  <c:v>88.890600000000006</c:v>
                </c:pt>
                <c:pt idx="143">
                  <c:v>88.891000000000005</c:v>
                </c:pt>
                <c:pt idx="144">
                  <c:v>88.891400000000004</c:v>
                </c:pt>
                <c:pt idx="145">
                  <c:v>88.891800000000003</c:v>
                </c:pt>
                <c:pt idx="146">
                  <c:v>88.892200000000003</c:v>
                </c:pt>
                <c:pt idx="147">
                  <c:v>88.892600000000002</c:v>
                </c:pt>
                <c:pt idx="148">
                  <c:v>88.893000000000001</c:v>
                </c:pt>
                <c:pt idx="149">
                  <c:v>88.893299999999996</c:v>
                </c:pt>
                <c:pt idx="150">
                  <c:v>88.893699999999995</c:v>
                </c:pt>
                <c:pt idx="151">
                  <c:v>88.894000000000005</c:v>
                </c:pt>
                <c:pt idx="152">
                  <c:v>88.894400000000005</c:v>
                </c:pt>
                <c:pt idx="153">
                  <c:v>88.894800000000004</c:v>
                </c:pt>
                <c:pt idx="154">
                  <c:v>88.895099999999999</c:v>
                </c:pt>
                <c:pt idx="155">
                  <c:v>88.895499999999998</c:v>
                </c:pt>
                <c:pt idx="156">
                  <c:v>88.895899999999997</c:v>
                </c:pt>
                <c:pt idx="157">
                  <c:v>88.8964</c:v>
                </c:pt>
                <c:pt idx="158">
                  <c:v>88.896799999999999</c:v>
                </c:pt>
                <c:pt idx="159">
                  <c:v>88.897300000000001</c:v>
                </c:pt>
                <c:pt idx="160">
                  <c:v>88.897800000000004</c:v>
                </c:pt>
                <c:pt idx="161">
                  <c:v>88.898399999999995</c:v>
                </c:pt>
                <c:pt idx="162">
                  <c:v>88.899000000000001</c:v>
                </c:pt>
                <c:pt idx="163">
                  <c:v>88.899600000000007</c:v>
                </c:pt>
                <c:pt idx="164">
                  <c:v>88.900199999999998</c:v>
                </c:pt>
                <c:pt idx="165">
                  <c:v>88.900899999999993</c:v>
                </c:pt>
                <c:pt idx="166">
                  <c:v>88.901600000000002</c:v>
                </c:pt>
                <c:pt idx="167">
                  <c:v>88.902299999999997</c:v>
                </c:pt>
                <c:pt idx="168">
                  <c:v>88.903099999999995</c:v>
                </c:pt>
                <c:pt idx="169">
                  <c:v>88.903800000000004</c:v>
                </c:pt>
                <c:pt idx="170">
                  <c:v>88.904600000000002</c:v>
                </c:pt>
                <c:pt idx="171">
                  <c:v>88.9054</c:v>
                </c:pt>
                <c:pt idx="172">
                  <c:v>88.906199999999998</c:v>
                </c:pt>
                <c:pt idx="173">
                  <c:v>88.906999999999996</c:v>
                </c:pt>
                <c:pt idx="174">
                  <c:v>88.907799999999995</c:v>
                </c:pt>
                <c:pt idx="175">
                  <c:v>88.908600000000007</c:v>
                </c:pt>
                <c:pt idx="176">
                  <c:v>88.909400000000005</c:v>
                </c:pt>
                <c:pt idx="177">
                  <c:v>88.910200000000003</c:v>
                </c:pt>
                <c:pt idx="178">
                  <c:v>88.911000000000001</c:v>
                </c:pt>
                <c:pt idx="179">
                  <c:v>88.911799999999999</c:v>
                </c:pt>
                <c:pt idx="180">
                  <c:v>88.912499999999994</c:v>
                </c:pt>
                <c:pt idx="181">
                  <c:v>88.913200000000003</c:v>
                </c:pt>
                <c:pt idx="182">
                  <c:v>88.913899999999998</c:v>
                </c:pt>
                <c:pt idx="183">
                  <c:v>88.914599999999993</c:v>
                </c:pt>
                <c:pt idx="184">
                  <c:v>88.915300000000002</c:v>
                </c:pt>
                <c:pt idx="185">
                  <c:v>88.915999999999997</c:v>
                </c:pt>
                <c:pt idx="186">
                  <c:v>88.916600000000003</c:v>
                </c:pt>
                <c:pt idx="187">
                  <c:v>88.917299999999997</c:v>
                </c:pt>
                <c:pt idx="188">
                  <c:v>88.917900000000003</c:v>
                </c:pt>
                <c:pt idx="189">
                  <c:v>88.918499999999995</c:v>
                </c:pt>
                <c:pt idx="190">
                  <c:v>88.9191</c:v>
                </c:pt>
                <c:pt idx="191">
                  <c:v>88.919700000000006</c:v>
                </c:pt>
                <c:pt idx="192">
                  <c:v>88.920199999999994</c:v>
                </c:pt>
                <c:pt idx="193">
                  <c:v>88.9208</c:v>
                </c:pt>
                <c:pt idx="194">
                  <c:v>88.921400000000006</c:v>
                </c:pt>
                <c:pt idx="195">
                  <c:v>88.921899999999994</c:v>
                </c:pt>
                <c:pt idx="196">
                  <c:v>88.922499999999999</c:v>
                </c:pt>
                <c:pt idx="197">
                  <c:v>88.923000000000002</c:v>
                </c:pt>
                <c:pt idx="198">
                  <c:v>88.923599999999993</c:v>
                </c:pt>
                <c:pt idx="199">
                  <c:v>88.924099999999996</c:v>
                </c:pt>
                <c:pt idx="200">
                  <c:v>88.924700000000001</c:v>
                </c:pt>
                <c:pt idx="201">
                  <c:v>88.925200000000004</c:v>
                </c:pt>
                <c:pt idx="202">
                  <c:v>88.925799999999995</c:v>
                </c:pt>
                <c:pt idx="203">
                  <c:v>88.926400000000001</c:v>
                </c:pt>
                <c:pt idx="204">
                  <c:v>88.926900000000003</c:v>
                </c:pt>
                <c:pt idx="205">
                  <c:v>88.927499999999995</c:v>
                </c:pt>
                <c:pt idx="206">
                  <c:v>88.927999999999997</c:v>
                </c:pt>
                <c:pt idx="207">
                  <c:v>88.928600000000003</c:v>
                </c:pt>
                <c:pt idx="208">
                  <c:v>88.929100000000005</c:v>
                </c:pt>
                <c:pt idx="209">
                  <c:v>88.929599999999994</c:v>
                </c:pt>
                <c:pt idx="210">
                  <c:v>88.930099999999996</c:v>
                </c:pt>
                <c:pt idx="211">
                  <c:v>88.930599999999998</c:v>
                </c:pt>
                <c:pt idx="212">
                  <c:v>88.931100000000001</c:v>
                </c:pt>
                <c:pt idx="213">
                  <c:v>88.9315</c:v>
                </c:pt>
                <c:pt idx="214">
                  <c:v>88.931899999999999</c:v>
                </c:pt>
                <c:pt idx="215">
                  <c:v>88.932199999999995</c:v>
                </c:pt>
                <c:pt idx="216">
                  <c:v>88.932500000000005</c:v>
                </c:pt>
                <c:pt idx="217">
                  <c:v>88.9328</c:v>
                </c:pt>
                <c:pt idx="218">
                  <c:v>88.933000000000007</c:v>
                </c:pt>
                <c:pt idx="219">
                  <c:v>88.933099999999996</c:v>
                </c:pt>
                <c:pt idx="220">
                  <c:v>88.933199999999999</c:v>
                </c:pt>
                <c:pt idx="221">
                  <c:v>88.933199999999999</c:v>
                </c:pt>
                <c:pt idx="222">
                  <c:v>88.933199999999999</c:v>
                </c:pt>
                <c:pt idx="223">
                  <c:v>88.933099999999996</c:v>
                </c:pt>
                <c:pt idx="224">
                  <c:v>88.932900000000004</c:v>
                </c:pt>
                <c:pt idx="225">
                  <c:v>88.932599999999994</c:v>
                </c:pt>
                <c:pt idx="226">
                  <c:v>88.932199999999995</c:v>
                </c:pt>
                <c:pt idx="227">
                  <c:v>88.931799999999996</c:v>
                </c:pt>
                <c:pt idx="228">
                  <c:v>88.931200000000004</c:v>
                </c:pt>
                <c:pt idx="229">
                  <c:v>88.930599999999998</c:v>
                </c:pt>
                <c:pt idx="230">
                  <c:v>88.929900000000004</c:v>
                </c:pt>
                <c:pt idx="231">
                  <c:v>88.929100000000005</c:v>
                </c:pt>
                <c:pt idx="232">
                  <c:v>88.928200000000004</c:v>
                </c:pt>
                <c:pt idx="233">
                  <c:v>88.927300000000002</c:v>
                </c:pt>
                <c:pt idx="234">
                  <c:v>88.926199999999994</c:v>
                </c:pt>
                <c:pt idx="235">
                  <c:v>88.9251</c:v>
                </c:pt>
                <c:pt idx="236">
                  <c:v>88.923900000000003</c:v>
                </c:pt>
                <c:pt idx="237">
                  <c:v>88.922700000000006</c:v>
                </c:pt>
                <c:pt idx="238">
                  <c:v>88.921400000000006</c:v>
                </c:pt>
                <c:pt idx="239">
                  <c:v>88.92</c:v>
                </c:pt>
                <c:pt idx="240">
                  <c:v>88.918599999999998</c:v>
                </c:pt>
                <c:pt idx="241">
                  <c:v>88.917100000000005</c:v>
                </c:pt>
                <c:pt idx="242">
                  <c:v>88.915599999999998</c:v>
                </c:pt>
                <c:pt idx="243">
                  <c:v>88.914100000000005</c:v>
                </c:pt>
                <c:pt idx="244">
                  <c:v>88.912499999999994</c:v>
                </c:pt>
                <c:pt idx="245">
                  <c:v>88.910899999999998</c:v>
                </c:pt>
                <c:pt idx="246">
                  <c:v>88.909400000000005</c:v>
                </c:pt>
                <c:pt idx="247">
                  <c:v>88.907700000000006</c:v>
                </c:pt>
                <c:pt idx="248">
                  <c:v>88.906099999999995</c:v>
                </c:pt>
                <c:pt idx="249">
                  <c:v>88.904499999999999</c:v>
                </c:pt>
                <c:pt idx="250">
                  <c:v>88.902900000000002</c:v>
                </c:pt>
                <c:pt idx="251">
                  <c:v>88.901300000000006</c:v>
                </c:pt>
                <c:pt idx="252">
                  <c:v>88.899799999999999</c:v>
                </c:pt>
                <c:pt idx="253">
                  <c:v>88.898200000000003</c:v>
                </c:pt>
                <c:pt idx="254">
                  <c:v>88.896600000000007</c:v>
                </c:pt>
                <c:pt idx="255">
                  <c:v>88.895099999999999</c:v>
                </c:pt>
                <c:pt idx="256">
                  <c:v>88.893500000000003</c:v>
                </c:pt>
                <c:pt idx="257">
                  <c:v>88.891999999999996</c:v>
                </c:pt>
                <c:pt idx="258">
                  <c:v>88.890500000000003</c:v>
                </c:pt>
                <c:pt idx="259">
                  <c:v>88.889099999999999</c:v>
                </c:pt>
                <c:pt idx="260">
                  <c:v>88.887600000000006</c:v>
                </c:pt>
                <c:pt idx="261">
                  <c:v>88.886200000000002</c:v>
                </c:pt>
                <c:pt idx="262">
                  <c:v>88.884799999999998</c:v>
                </c:pt>
                <c:pt idx="263">
                  <c:v>88.883399999999995</c:v>
                </c:pt>
                <c:pt idx="264">
                  <c:v>88.882099999999994</c:v>
                </c:pt>
                <c:pt idx="265">
                  <c:v>88.880700000000004</c:v>
                </c:pt>
                <c:pt idx="266">
                  <c:v>88.879400000000004</c:v>
                </c:pt>
                <c:pt idx="267">
                  <c:v>88.878100000000003</c:v>
                </c:pt>
                <c:pt idx="268">
                  <c:v>88.876900000000006</c:v>
                </c:pt>
                <c:pt idx="269">
                  <c:v>88.875600000000006</c:v>
                </c:pt>
                <c:pt idx="270">
                  <c:v>88.874300000000005</c:v>
                </c:pt>
                <c:pt idx="271">
                  <c:v>88.873099999999994</c:v>
                </c:pt>
                <c:pt idx="272">
                  <c:v>88.871899999999997</c:v>
                </c:pt>
                <c:pt idx="273">
                  <c:v>88.870699999999999</c:v>
                </c:pt>
                <c:pt idx="274">
                  <c:v>88.869500000000002</c:v>
                </c:pt>
                <c:pt idx="275">
                  <c:v>88.868399999999994</c:v>
                </c:pt>
                <c:pt idx="276">
                  <c:v>88.867199999999997</c:v>
                </c:pt>
                <c:pt idx="277">
                  <c:v>88.866100000000003</c:v>
                </c:pt>
                <c:pt idx="278">
                  <c:v>88.864999999999995</c:v>
                </c:pt>
                <c:pt idx="279">
                  <c:v>88.863900000000001</c:v>
                </c:pt>
                <c:pt idx="280">
                  <c:v>88.862799999999993</c:v>
                </c:pt>
                <c:pt idx="281">
                  <c:v>88.861699999999999</c:v>
                </c:pt>
                <c:pt idx="282">
                  <c:v>88.860600000000005</c:v>
                </c:pt>
                <c:pt idx="283">
                  <c:v>88.8596</c:v>
                </c:pt>
                <c:pt idx="284">
                  <c:v>88.858599999999996</c:v>
                </c:pt>
                <c:pt idx="285">
                  <c:v>88.857500000000002</c:v>
                </c:pt>
                <c:pt idx="286">
                  <c:v>88.8566</c:v>
                </c:pt>
                <c:pt idx="287">
                  <c:v>88.855599999999995</c:v>
                </c:pt>
                <c:pt idx="288">
                  <c:v>88.854600000000005</c:v>
                </c:pt>
                <c:pt idx="289">
                  <c:v>88.853700000000003</c:v>
                </c:pt>
                <c:pt idx="290">
                  <c:v>88.852699999999999</c:v>
                </c:pt>
                <c:pt idx="291">
                  <c:v>88.851799999999997</c:v>
                </c:pt>
                <c:pt idx="292">
                  <c:v>88.850899999999996</c:v>
                </c:pt>
                <c:pt idx="293">
                  <c:v>88.85</c:v>
                </c:pt>
                <c:pt idx="294">
                  <c:v>88.849100000000007</c:v>
                </c:pt>
                <c:pt idx="295">
                  <c:v>88.848299999999995</c:v>
                </c:pt>
                <c:pt idx="296">
                  <c:v>88.847499999999997</c:v>
                </c:pt>
                <c:pt idx="297">
                  <c:v>88.846599999999995</c:v>
                </c:pt>
                <c:pt idx="298">
                  <c:v>88.8459</c:v>
                </c:pt>
                <c:pt idx="299">
                  <c:v>88.845100000000002</c:v>
                </c:pt>
                <c:pt idx="300">
                  <c:v>88.844300000000004</c:v>
                </c:pt>
                <c:pt idx="301">
                  <c:v>88.843599999999995</c:v>
                </c:pt>
                <c:pt idx="302">
                  <c:v>88.8429</c:v>
                </c:pt>
                <c:pt idx="303">
                  <c:v>88.842200000000005</c:v>
                </c:pt>
                <c:pt idx="304">
                  <c:v>88.841499999999996</c:v>
                </c:pt>
                <c:pt idx="305">
                  <c:v>88.840900000000005</c:v>
                </c:pt>
                <c:pt idx="306">
                  <c:v>88.840199999999996</c:v>
                </c:pt>
                <c:pt idx="307">
                  <c:v>88.839600000000004</c:v>
                </c:pt>
                <c:pt idx="308">
                  <c:v>88.838999999999999</c:v>
                </c:pt>
                <c:pt idx="309">
                  <c:v>88.838399999999993</c:v>
                </c:pt>
                <c:pt idx="310">
                  <c:v>88.837900000000005</c:v>
                </c:pt>
                <c:pt idx="311">
                  <c:v>88.837400000000002</c:v>
                </c:pt>
                <c:pt idx="312">
                  <c:v>88.8369</c:v>
                </c:pt>
                <c:pt idx="313">
                  <c:v>88.836399999999998</c:v>
                </c:pt>
                <c:pt idx="314">
                  <c:v>88.835899999999995</c:v>
                </c:pt>
                <c:pt idx="315">
                  <c:v>88.835499999999996</c:v>
                </c:pt>
                <c:pt idx="316">
                  <c:v>88.834999999999994</c:v>
                </c:pt>
                <c:pt idx="317">
                  <c:v>88.8553</c:v>
                </c:pt>
                <c:pt idx="318">
                  <c:v>88.873900000000006</c:v>
                </c:pt>
                <c:pt idx="319">
                  <c:v>88.893100000000004</c:v>
                </c:pt>
                <c:pt idx="320">
                  <c:v>88.913399999999996</c:v>
                </c:pt>
                <c:pt idx="321">
                  <c:v>88.9345</c:v>
                </c:pt>
                <c:pt idx="322">
                  <c:v>88.956199999999995</c:v>
                </c:pt>
                <c:pt idx="323">
                  <c:v>88.978099999999998</c:v>
                </c:pt>
                <c:pt idx="324">
                  <c:v>89.000399999999999</c:v>
                </c:pt>
                <c:pt idx="325">
                  <c:v>89.002799999999993</c:v>
                </c:pt>
                <c:pt idx="326">
                  <c:v>89.006699999999995</c:v>
                </c:pt>
                <c:pt idx="327">
                  <c:v>89.009699999999995</c:v>
                </c:pt>
                <c:pt idx="328">
                  <c:v>89.011499999999998</c:v>
                </c:pt>
                <c:pt idx="329">
                  <c:v>89.012299999999996</c:v>
                </c:pt>
                <c:pt idx="330">
                  <c:v>89.0124</c:v>
                </c:pt>
                <c:pt idx="331">
                  <c:v>89.012200000000007</c:v>
                </c:pt>
                <c:pt idx="332">
                  <c:v>89.011700000000005</c:v>
                </c:pt>
                <c:pt idx="333">
                  <c:v>89.011099999999999</c:v>
                </c:pt>
                <c:pt idx="334">
                  <c:v>89.010300000000001</c:v>
                </c:pt>
                <c:pt idx="335">
                  <c:v>89.009500000000003</c:v>
                </c:pt>
                <c:pt idx="336">
                  <c:v>89.008799999999994</c:v>
                </c:pt>
                <c:pt idx="337">
                  <c:v>89.008200000000002</c:v>
                </c:pt>
                <c:pt idx="338">
                  <c:v>89.007900000000006</c:v>
                </c:pt>
                <c:pt idx="339">
                  <c:v>89.007999999999996</c:v>
                </c:pt>
                <c:pt idx="340">
                  <c:v>89.008399999999995</c:v>
                </c:pt>
                <c:pt idx="341">
                  <c:v>89.009200000000007</c:v>
                </c:pt>
                <c:pt idx="342">
                  <c:v>89.010300000000001</c:v>
                </c:pt>
                <c:pt idx="343">
                  <c:v>89.011600000000001</c:v>
                </c:pt>
                <c:pt idx="344">
                  <c:v>89.013199999999998</c:v>
                </c:pt>
                <c:pt idx="345">
                  <c:v>89.015000000000001</c:v>
                </c:pt>
                <c:pt idx="346">
                  <c:v>89.016999999999996</c:v>
                </c:pt>
                <c:pt idx="347">
                  <c:v>89.019000000000005</c:v>
                </c:pt>
                <c:pt idx="348">
                  <c:v>89.021100000000004</c:v>
                </c:pt>
                <c:pt idx="349">
                  <c:v>89.023300000000006</c:v>
                </c:pt>
                <c:pt idx="350">
                  <c:v>89.025499999999994</c:v>
                </c:pt>
                <c:pt idx="351">
                  <c:v>89.027600000000007</c:v>
                </c:pt>
                <c:pt idx="352">
                  <c:v>89.029799999999994</c:v>
                </c:pt>
                <c:pt idx="353">
                  <c:v>89.031899999999993</c:v>
                </c:pt>
                <c:pt idx="354">
                  <c:v>89.033900000000003</c:v>
                </c:pt>
                <c:pt idx="355">
                  <c:v>89.035799999999995</c:v>
                </c:pt>
                <c:pt idx="356">
                  <c:v>89.037700000000001</c:v>
                </c:pt>
                <c:pt idx="357">
                  <c:v>89.039500000000004</c:v>
                </c:pt>
                <c:pt idx="358">
                  <c:v>89.041200000000003</c:v>
                </c:pt>
                <c:pt idx="359">
                  <c:v>89.0428</c:v>
                </c:pt>
                <c:pt idx="360">
                  <c:v>89.044300000000007</c:v>
                </c:pt>
                <c:pt idx="361">
                  <c:v>89.045699999999997</c:v>
                </c:pt>
                <c:pt idx="362">
                  <c:v>89.046999999999997</c:v>
                </c:pt>
                <c:pt idx="363">
                  <c:v>89.048299999999998</c:v>
                </c:pt>
                <c:pt idx="364">
                  <c:v>89.049499999999995</c:v>
                </c:pt>
                <c:pt idx="365">
                  <c:v>89.050700000000006</c:v>
                </c:pt>
                <c:pt idx="366">
                  <c:v>89.051900000000003</c:v>
                </c:pt>
                <c:pt idx="367">
                  <c:v>89.052999999999997</c:v>
                </c:pt>
                <c:pt idx="368">
                  <c:v>89.054100000000005</c:v>
                </c:pt>
                <c:pt idx="369">
                  <c:v>89.055199999999999</c:v>
                </c:pt>
                <c:pt idx="370">
                  <c:v>89.056399999999996</c:v>
                </c:pt>
                <c:pt idx="371">
                  <c:v>89.057500000000005</c:v>
                </c:pt>
                <c:pt idx="372">
                  <c:v>89.058599999999998</c:v>
                </c:pt>
                <c:pt idx="373">
                  <c:v>89.059700000000007</c:v>
                </c:pt>
                <c:pt idx="374">
                  <c:v>89.0608</c:v>
                </c:pt>
                <c:pt idx="375">
                  <c:v>89.061899999999994</c:v>
                </c:pt>
                <c:pt idx="376">
                  <c:v>89.063000000000002</c:v>
                </c:pt>
                <c:pt idx="377">
                  <c:v>89.063999999999993</c:v>
                </c:pt>
                <c:pt idx="378">
                  <c:v>89.064999999999998</c:v>
                </c:pt>
                <c:pt idx="379">
                  <c:v>89.065899999999999</c:v>
                </c:pt>
                <c:pt idx="380">
                  <c:v>89.066699999999997</c:v>
                </c:pt>
                <c:pt idx="381">
                  <c:v>89.067499999999995</c:v>
                </c:pt>
                <c:pt idx="382">
                  <c:v>89.068299999999994</c:v>
                </c:pt>
                <c:pt idx="383">
                  <c:v>89.069000000000003</c:v>
                </c:pt>
                <c:pt idx="384">
                  <c:v>89.069599999999994</c:v>
                </c:pt>
                <c:pt idx="385">
                  <c:v>89.0702</c:v>
                </c:pt>
                <c:pt idx="386">
                  <c:v>89.070800000000006</c:v>
                </c:pt>
                <c:pt idx="387">
                  <c:v>89.071299999999994</c:v>
                </c:pt>
                <c:pt idx="388">
                  <c:v>89.071700000000007</c:v>
                </c:pt>
                <c:pt idx="389">
                  <c:v>89.072199999999995</c:v>
                </c:pt>
                <c:pt idx="390">
                  <c:v>89.072599999999994</c:v>
                </c:pt>
                <c:pt idx="391">
                  <c:v>89.072900000000004</c:v>
                </c:pt>
                <c:pt idx="392">
                  <c:v>89.073300000000003</c:v>
                </c:pt>
                <c:pt idx="393">
                  <c:v>89.073700000000002</c:v>
                </c:pt>
                <c:pt idx="394">
                  <c:v>89.073999999999998</c:v>
                </c:pt>
                <c:pt idx="395">
                  <c:v>89.074299999999994</c:v>
                </c:pt>
                <c:pt idx="396">
                  <c:v>89.074600000000004</c:v>
                </c:pt>
                <c:pt idx="397">
                  <c:v>89.0749</c:v>
                </c:pt>
                <c:pt idx="398">
                  <c:v>89.075199999999995</c:v>
                </c:pt>
                <c:pt idx="399">
                  <c:v>89.075500000000005</c:v>
                </c:pt>
                <c:pt idx="400">
                  <c:v>89.075800000000001</c:v>
                </c:pt>
                <c:pt idx="401">
                  <c:v>89.075999999999993</c:v>
                </c:pt>
                <c:pt idx="402">
                  <c:v>89.076300000000003</c:v>
                </c:pt>
                <c:pt idx="403">
                  <c:v>89.076499999999996</c:v>
                </c:pt>
                <c:pt idx="404">
                  <c:v>89.076700000000002</c:v>
                </c:pt>
                <c:pt idx="405">
                  <c:v>89.076899999999995</c:v>
                </c:pt>
                <c:pt idx="406">
                  <c:v>89.077100000000002</c:v>
                </c:pt>
                <c:pt idx="407">
                  <c:v>89.077299999999994</c:v>
                </c:pt>
                <c:pt idx="408">
                  <c:v>89.077500000000001</c:v>
                </c:pt>
                <c:pt idx="409">
                  <c:v>89.077699999999993</c:v>
                </c:pt>
                <c:pt idx="410">
                  <c:v>89.0779</c:v>
                </c:pt>
                <c:pt idx="411">
                  <c:v>89.078000000000003</c:v>
                </c:pt>
                <c:pt idx="412">
                  <c:v>89.078199999999995</c:v>
                </c:pt>
                <c:pt idx="413">
                  <c:v>89.078299999999999</c:v>
                </c:pt>
                <c:pt idx="414">
                  <c:v>89.078500000000005</c:v>
                </c:pt>
                <c:pt idx="415">
                  <c:v>89.078699999999998</c:v>
                </c:pt>
                <c:pt idx="416">
                  <c:v>89.078900000000004</c:v>
                </c:pt>
                <c:pt idx="417">
                  <c:v>89.079099999999997</c:v>
                </c:pt>
                <c:pt idx="418">
                  <c:v>89.079300000000003</c:v>
                </c:pt>
                <c:pt idx="419">
                  <c:v>89.079499999999996</c:v>
                </c:pt>
                <c:pt idx="420">
                  <c:v>89.079700000000003</c:v>
                </c:pt>
                <c:pt idx="421">
                  <c:v>89.08</c:v>
                </c:pt>
                <c:pt idx="422">
                  <c:v>89.080200000000005</c:v>
                </c:pt>
                <c:pt idx="423">
                  <c:v>89.080500000000001</c:v>
                </c:pt>
                <c:pt idx="424">
                  <c:v>89.080699999999993</c:v>
                </c:pt>
                <c:pt idx="425">
                  <c:v>89.081000000000003</c:v>
                </c:pt>
                <c:pt idx="426">
                  <c:v>89.081299999999999</c:v>
                </c:pt>
                <c:pt idx="427">
                  <c:v>89.081599999999995</c:v>
                </c:pt>
                <c:pt idx="428">
                  <c:v>89.081900000000005</c:v>
                </c:pt>
                <c:pt idx="429">
                  <c:v>89.082099999999997</c:v>
                </c:pt>
                <c:pt idx="430">
                  <c:v>89.082400000000007</c:v>
                </c:pt>
                <c:pt idx="431">
                  <c:v>89.082700000000003</c:v>
                </c:pt>
                <c:pt idx="432">
                  <c:v>89.082899999999995</c:v>
                </c:pt>
                <c:pt idx="433">
                  <c:v>89.083100000000002</c:v>
                </c:pt>
                <c:pt idx="434">
                  <c:v>89.083399999999997</c:v>
                </c:pt>
                <c:pt idx="435">
                  <c:v>89.083600000000004</c:v>
                </c:pt>
                <c:pt idx="436">
                  <c:v>89.083799999999997</c:v>
                </c:pt>
                <c:pt idx="437">
                  <c:v>89.084000000000003</c:v>
                </c:pt>
                <c:pt idx="438">
                  <c:v>89.084100000000007</c:v>
                </c:pt>
                <c:pt idx="439">
                  <c:v>89.084299999999999</c:v>
                </c:pt>
                <c:pt idx="440">
                  <c:v>89.084400000000002</c:v>
                </c:pt>
                <c:pt idx="441">
                  <c:v>89.084500000000006</c:v>
                </c:pt>
                <c:pt idx="442">
                  <c:v>89.084599999999995</c:v>
                </c:pt>
                <c:pt idx="443">
                  <c:v>89.084699999999998</c:v>
                </c:pt>
                <c:pt idx="444">
                  <c:v>89.084800000000001</c:v>
                </c:pt>
                <c:pt idx="445">
                  <c:v>89.084900000000005</c:v>
                </c:pt>
                <c:pt idx="446">
                  <c:v>89.084900000000005</c:v>
                </c:pt>
                <c:pt idx="447">
                  <c:v>89.084999999999994</c:v>
                </c:pt>
                <c:pt idx="448">
                  <c:v>89.084999999999994</c:v>
                </c:pt>
                <c:pt idx="449">
                  <c:v>89.084999999999994</c:v>
                </c:pt>
                <c:pt idx="450">
                  <c:v>89.084999999999994</c:v>
                </c:pt>
                <c:pt idx="451">
                  <c:v>89.084999999999994</c:v>
                </c:pt>
                <c:pt idx="452">
                  <c:v>89.084999999999994</c:v>
                </c:pt>
                <c:pt idx="453">
                  <c:v>89.084999999999994</c:v>
                </c:pt>
                <c:pt idx="454">
                  <c:v>89.084999999999994</c:v>
                </c:pt>
                <c:pt idx="455">
                  <c:v>89.084999999999994</c:v>
                </c:pt>
                <c:pt idx="456">
                  <c:v>89.084999999999994</c:v>
                </c:pt>
                <c:pt idx="457">
                  <c:v>89.084900000000005</c:v>
                </c:pt>
                <c:pt idx="458">
                  <c:v>89.084900000000005</c:v>
                </c:pt>
                <c:pt idx="459">
                  <c:v>89.084800000000001</c:v>
                </c:pt>
                <c:pt idx="460">
                  <c:v>89.084800000000001</c:v>
                </c:pt>
                <c:pt idx="461">
                  <c:v>89.084699999999998</c:v>
                </c:pt>
                <c:pt idx="462">
                  <c:v>89.084599999999995</c:v>
                </c:pt>
                <c:pt idx="463">
                  <c:v>89.084500000000006</c:v>
                </c:pt>
                <c:pt idx="464">
                  <c:v>89.084400000000002</c:v>
                </c:pt>
                <c:pt idx="465">
                  <c:v>89.084299999999999</c:v>
                </c:pt>
                <c:pt idx="466">
                  <c:v>89.084100000000007</c:v>
                </c:pt>
                <c:pt idx="467">
                  <c:v>89.084000000000003</c:v>
                </c:pt>
                <c:pt idx="468">
                  <c:v>89.083799999999997</c:v>
                </c:pt>
                <c:pt idx="469">
                  <c:v>89.083699999999993</c:v>
                </c:pt>
                <c:pt idx="470">
                  <c:v>89.083500000000001</c:v>
                </c:pt>
                <c:pt idx="471">
                  <c:v>89.083299999999994</c:v>
                </c:pt>
                <c:pt idx="472">
                  <c:v>89.083100000000002</c:v>
                </c:pt>
                <c:pt idx="473">
                  <c:v>89.082899999999995</c:v>
                </c:pt>
                <c:pt idx="474">
                  <c:v>89.082700000000003</c:v>
                </c:pt>
                <c:pt idx="475">
                  <c:v>89.082499999999996</c:v>
                </c:pt>
                <c:pt idx="476">
                  <c:v>89.082300000000004</c:v>
                </c:pt>
                <c:pt idx="477">
                  <c:v>89.082099999999997</c:v>
                </c:pt>
                <c:pt idx="478">
                  <c:v>89.081800000000001</c:v>
                </c:pt>
                <c:pt idx="479">
                  <c:v>89.083399999999997</c:v>
                </c:pt>
                <c:pt idx="480">
                  <c:v>89.084800000000001</c:v>
                </c:pt>
                <c:pt idx="481">
                  <c:v>89.086399999999998</c:v>
                </c:pt>
                <c:pt idx="482">
                  <c:v>89.088099999999997</c:v>
                </c:pt>
                <c:pt idx="483">
                  <c:v>89.0899</c:v>
                </c:pt>
                <c:pt idx="484">
                  <c:v>89.091800000000006</c:v>
                </c:pt>
                <c:pt idx="485">
                  <c:v>89.091999999999999</c:v>
                </c:pt>
                <c:pt idx="486">
                  <c:v>89.092299999999994</c:v>
                </c:pt>
                <c:pt idx="487">
                  <c:v>89.092500000000001</c:v>
                </c:pt>
                <c:pt idx="488">
                  <c:v>89.092600000000004</c:v>
                </c:pt>
                <c:pt idx="489">
                  <c:v>89.092699999999994</c:v>
                </c:pt>
                <c:pt idx="490">
                  <c:v>89.092699999999994</c:v>
                </c:pt>
                <c:pt idx="491">
                  <c:v>89.092600000000004</c:v>
                </c:pt>
                <c:pt idx="492">
                  <c:v>89.092600000000004</c:v>
                </c:pt>
                <c:pt idx="493">
                  <c:v>89.092500000000001</c:v>
                </c:pt>
                <c:pt idx="494">
                  <c:v>89.092399999999998</c:v>
                </c:pt>
                <c:pt idx="495">
                  <c:v>89.092200000000005</c:v>
                </c:pt>
                <c:pt idx="496">
                  <c:v>89.091999999999999</c:v>
                </c:pt>
                <c:pt idx="497">
                  <c:v>89.091899999999995</c:v>
                </c:pt>
                <c:pt idx="498">
                  <c:v>89.091700000000003</c:v>
                </c:pt>
                <c:pt idx="499">
                  <c:v>89.091499999999996</c:v>
                </c:pt>
                <c:pt idx="500">
                  <c:v>89.091399999999993</c:v>
                </c:pt>
                <c:pt idx="501">
                  <c:v>89.091200000000001</c:v>
                </c:pt>
                <c:pt idx="502">
                  <c:v>89.091099999999997</c:v>
                </c:pt>
                <c:pt idx="503">
                  <c:v>89.090999999999994</c:v>
                </c:pt>
                <c:pt idx="504">
                  <c:v>89.090999999999994</c:v>
                </c:pt>
                <c:pt idx="505">
                  <c:v>89.090900000000005</c:v>
                </c:pt>
                <c:pt idx="506">
                  <c:v>89.090800000000002</c:v>
                </c:pt>
                <c:pt idx="507">
                  <c:v>89.090800000000002</c:v>
                </c:pt>
                <c:pt idx="508">
                  <c:v>89.090699999999998</c:v>
                </c:pt>
                <c:pt idx="509">
                  <c:v>89.090599999999995</c:v>
                </c:pt>
                <c:pt idx="510">
                  <c:v>89.090599999999995</c:v>
                </c:pt>
                <c:pt idx="511">
                  <c:v>89.090599999999995</c:v>
                </c:pt>
                <c:pt idx="512">
                  <c:v>89.090500000000006</c:v>
                </c:pt>
                <c:pt idx="513">
                  <c:v>89.090400000000002</c:v>
                </c:pt>
                <c:pt idx="514">
                  <c:v>89.090400000000002</c:v>
                </c:pt>
                <c:pt idx="515">
                  <c:v>89.090299999999999</c:v>
                </c:pt>
                <c:pt idx="516">
                  <c:v>89.090299999999999</c:v>
                </c:pt>
                <c:pt idx="517">
                  <c:v>89.090199999999996</c:v>
                </c:pt>
                <c:pt idx="518">
                  <c:v>89.090199999999996</c:v>
                </c:pt>
                <c:pt idx="519">
                  <c:v>89.090100000000007</c:v>
                </c:pt>
                <c:pt idx="520">
                  <c:v>89.09</c:v>
                </c:pt>
                <c:pt idx="521">
                  <c:v>89.09</c:v>
                </c:pt>
                <c:pt idx="522">
                  <c:v>89.0899</c:v>
                </c:pt>
                <c:pt idx="523">
                  <c:v>89.089799999999997</c:v>
                </c:pt>
                <c:pt idx="524">
                  <c:v>89.089699999999993</c:v>
                </c:pt>
                <c:pt idx="525">
                  <c:v>89.089699999999993</c:v>
                </c:pt>
                <c:pt idx="526">
                  <c:v>89.089600000000004</c:v>
                </c:pt>
                <c:pt idx="527">
                  <c:v>89.089500000000001</c:v>
                </c:pt>
                <c:pt idx="528">
                  <c:v>89.089500000000001</c:v>
                </c:pt>
                <c:pt idx="529">
                  <c:v>89.089399999999998</c:v>
                </c:pt>
                <c:pt idx="530">
                  <c:v>89.089399999999998</c:v>
                </c:pt>
                <c:pt idx="531">
                  <c:v>89.089399999999998</c:v>
                </c:pt>
                <c:pt idx="532">
                  <c:v>89.089299999999994</c:v>
                </c:pt>
                <c:pt idx="533">
                  <c:v>89.089299999999994</c:v>
                </c:pt>
                <c:pt idx="534">
                  <c:v>89.089299999999994</c:v>
                </c:pt>
                <c:pt idx="535">
                  <c:v>89.089299999999994</c:v>
                </c:pt>
                <c:pt idx="536">
                  <c:v>89.089399999999998</c:v>
                </c:pt>
                <c:pt idx="537">
                  <c:v>89.089399999999998</c:v>
                </c:pt>
                <c:pt idx="538">
                  <c:v>89.089399999999998</c:v>
                </c:pt>
                <c:pt idx="539">
                  <c:v>89.089500000000001</c:v>
                </c:pt>
                <c:pt idx="540">
                  <c:v>89.089500000000001</c:v>
                </c:pt>
                <c:pt idx="541">
                  <c:v>89.089600000000004</c:v>
                </c:pt>
                <c:pt idx="542">
                  <c:v>89.089699999999993</c:v>
                </c:pt>
                <c:pt idx="543">
                  <c:v>89.089799999999997</c:v>
                </c:pt>
                <c:pt idx="544">
                  <c:v>89.0899</c:v>
                </c:pt>
                <c:pt idx="545">
                  <c:v>89.09</c:v>
                </c:pt>
                <c:pt idx="546">
                  <c:v>89.090100000000007</c:v>
                </c:pt>
                <c:pt idx="547">
                  <c:v>89.090299999999999</c:v>
                </c:pt>
                <c:pt idx="548">
                  <c:v>89.090400000000002</c:v>
                </c:pt>
                <c:pt idx="549">
                  <c:v>89.090599999999995</c:v>
                </c:pt>
                <c:pt idx="550">
                  <c:v>89.090699999999998</c:v>
                </c:pt>
                <c:pt idx="551">
                  <c:v>89.090900000000005</c:v>
                </c:pt>
                <c:pt idx="552">
                  <c:v>89.090999999999994</c:v>
                </c:pt>
                <c:pt idx="553">
                  <c:v>89.091200000000001</c:v>
                </c:pt>
                <c:pt idx="554">
                  <c:v>89.091399999999993</c:v>
                </c:pt>
                <c:pt idx="555">
                  <c:v>89.091499999999996</c:v>
                </c:pt>
                <c:pt idx="556">
                  <c:v>89.091700000000003</c:v>
                </c:pt>
                <c:pt idx="557">
                  <c:v>89.091899999999995</c:v>
                </c:pt>
                <c:pt idx="558">
                  <c:v>89.092100000000002</c:v>
                </c:pt>
                <c:pt idx="559">
                  <c:v>89.092299999999994</c:v>
                </c:pt>
                <c:pt idx="560">
                  <c:v>89.092500000000001</c:v>
                </c:pt>
                <c:pt idx="561">
                  <c:v>89.092600000000004</c:v>
                </c:pt>
                <c:pt idx="562">
                  <c:v>89.092799999999997</c:v>
                </c:pt>
                <c:pt idx="563">
                  <c:v>89.093000000000004</c:v>
                </c:pt>
                <c:pt idx="564">
                  <c:v>89.093199999999996</c:v>
                </c:pt>
                <c:pt idx="565">
                  <c:v>89.093299999999999</c:v>
                </c:pt>
                <c:pt idx="566">
                  <c:v>89.093500000000006</c:v>
                </c:pt>
                <c:pt idx="567">
                  <c:v>89.093699999999998</c:v>
                </c:pt>
                <c:pt idx="568">
                  <c:v>89.093800000000002</c:v>
                </c:pt>
                <c:pt idx="569">
                  <c:v>89.093999999999994</c:v>
                </c:pt>
                <c:pt idx="570">
                  <c:v>89.094099999999997</c:v>
                </c:pt>
                <c:pt idx="571">
                  <c:v>89.094300000000004</c:v>
                </c:pt>
                <c:pt idx="572">
                  <c:v>89.094399999999993</c:v>
                </c:pt>
                <c:pt idx="573">
                  <c:v>89.094499999999996</c:v>
                </c:pt>
                <c:pt idx="574">
                  <c:v>89.094700000000003</c:v>
                </c:pt>
                <c:pt idx="575">
                  <c:v>89.094800000000006</c:v>
                </c:pt>
                <c:pt idx="576">
                  <c:v>89.094899999999996</c:v>
                </c:pt>
                <c:pt idx="577">
                  <c:v>89.095100000000002</c:v>
                </c:pt>
                <c:pt idx="578">
                  <c:v>89.095200000000006</c:v>
                </c:pt>
                <c:pt idx="579">
                  <c:v>89.095299999999995</c:v>
                </c:pt>
                <c:pt idx="580">
                  <c:v>89.095399999999998</c:v>
                </c:pt>
                <c:pt idx="581">
                  <c:v>89.095500000000001</c:v>
                </c:pt>
                <c:pt idx="582">
                  <c:v>89.095600000000005</c:v>
                </c:pt>
                <c:pt idx="583">
                  <c:v>89.095699999999994</c:v>
                </c:pt>
                <c:pt idx="584">
                  <c:v>89.095799999999997</c:v>
                </c:pt>
                <c:pt idx="585">
                  <c:v>89.0959</c:v>
                </c:pt>
                <c:pt idx="586">
                  <c:v>89.0959</c:v>
                </c:pt>
                <c:pt idx="587">
                  <c:v>89.096000000000004</c:v>
                </c:pt>
                <c:pt idx="588">
                  <c:v>89.096100000000007</c:v>
                </c:pt>
                <c:pt idx="589">
                  <c:v>89.096199999999996</c:v>
                </c:pt>
                <c:pt idx="590">
                  <c:v>89.096299999999999</c:v>
                </c:pt>
                <c:pt idx="591">
                  <c:v>89.096299999999999</c:v>
                </c:pt>
                <c:pt idx="592">
                  <c:v>89.096400000000003</c:v>
                </c:pt>
                <c:pt idx="593">
                  <c:v>89.096500000000006</c:v>
                </c:pt>
                <c:pt idx="594">
                  <c:v>89.096500000000006</c:v>
                </c:pt>
                <c:pt idx="595">
                  <c:v>89.096599999999995</c:v>
                </c:pt>
                <c:pt idx="596">
                  <c:v>89.096699999999998</c:v>
                </c:pt>
                <c:pt idx="597">
                  <c:v>89.096699999999998</c:v>
                </c:pt>
                <c:pt idx="598">
                  <c:v>89.096800000000002</c:v>
                </c:pt>
                <c:pt idx="599">
                  <c:v>89.096800000000002</c:v>
                </c:pt>
                <c:pt idx="600">
                  <c:v>89.096900000000005</c:v>
                </c:pt>
                <c:pt idx="601">
                  <c:v>89.096999999999994</c:v>
                </c:pt>
                <c:pt idx="602">
                  <c:v>89.096999999999994</c:v>
                </c:pt>
                <c:pt idx="603">
                  <c:v>89.097099999999998</c:v>
                </c:pt>
                <c:pt idx="604">
                  <c:v>89.097099999999998</c:v>
                </c:pt>
                <c:pt idx="605">
                  <c:v>89.097200000000001</c:v>
                </c:pt>
                <c:pt idx="606">
                  <c:v>89.097200000000001</c:v>
                </c:pt>
                <c:pt idx="607">
                  <c:v>89.097300000000004</c:v>
                </c:pt>
                <c:pt idx="608">
                  <c:v>89.097300000000004</c:v>
                </c:pt>
                <c:pt idx="609">
                  <c:v>89.097399999999993</c:v>
                </c:pt>
                <c:pt idx="610">
                  <c:v>89.097399999999993</c:v>
                </c:pt>
                <c:pt idx="611">
                  <c:v>89.097499999999997</c:v>
                </c:pt>
                <c:pt idx="612">
                  <c:v>89.0976</c:v>
                </c:pt>
                <c:pt idx="613">
                  <c:v>89.0976</c:v>
                </c:pt>
                <c:pt idx="614">
                  <c:v>89.097700000000003</c:v>
                </c:pt>
                <c:pt idx="615">
                  <c:v>89.097700000000003</c:v>
                </c:pt>
                <c:pt idx="616">
                  <c:v>89.097800000000007</c:v>
                </c:pt>
                <c:pt idx="617">
                  <c:v>89.097899999999996</c:v>
                </c:pt>
                <c:pt idx="618">
                  <c:v>89.097899999999996</c:v>
                </c:pt>
                <c:pt idx="619">
                  <c:v>89.097999999999999</c:v>
                </c:pt>
                <c:pt idx="620">
                  <c:v>89.098100000000002</c:v>
                </c:pt>
                <c:pt idx="621">
                  <c:v>89.098100000000002</c:v>
                </c:pt>
                <c:pt idx="622">
                  <c:v>89.098200000000006</c:v>
                </c:pt>
                <c:pt idx="623">
                  <c:v>89.098200000000006</c:v>
                </c:pt>
                <c:pt idx="624">
                  <c:v>89.098299999999995</c:v>
                </c:pt>
                <c:pt idx="625">
                  <c:v>89.098399999999998</c:v>
                </c:pt>
                <c:pt idx="626">
                  <c:v>89.098399999999998</c:v>
                </c:pt>
                <c:pt idx="627">
                  <c:v>89.098500000000001</c:v>
                </c:pt>
                <c:pt idx="628">
                  <c:v>89.098600000000005</c:v>
                </c:pt>
                <c:pt idx="629">
                  <c:v>89.098699999999994</c:v>
                </c:pt>
                <c:pt idx="630">
                  <c:v>89.098699999999994</c:v>
                </c:pt>
                <c:pt idx="631">
                  <c:v>89.098799999999997</c:v>
                </c:pt>
                <c:pt idx="632">
                  <c:v>89.0989</c:v>
                </c:pt>
                <c:pt idx="633">
                  <c:v>89.0989</c:v>
                </c:pt>
                <c:pt idx="634">
                  <c:v>89.099000000000004</c:v>
                </c:pt>
                <c:pt idx="635">
                  <c:v>89.099100000000007</c:v>
                </c:pt>
                <c:pt idx="636">
                  <c:v>89.099100000000007</c:v>
                </c:pt>
                <c:pt idx="637">
                  <c:v>89.099199999999996</c:v>
                </c:pt>
                <c:pt idx="638">
                  <c:v>89.099299999999999</c:v>
                </c:pt>
                <c:pt idx="639">
                  <c:v>89.099400000000003</c:v>
                </c:pt>
                <c:pt idx="640">
                  <c:v>89.099400000000003</c:v>
                </c:pt>
                <c:pt idx="641">
                  <c:v>89.099500000000006</c:v>
                </c:pt>
                <c:pt idx="642">
                  <c:v>89.099599999999995</c:v>
                </c:pt>
                <c:pt idx="643">
                  <c:v>89.099599999999995</c:v>
                </c:pt>
                <c:pt idx="644">
                  <c:v>89.099699999999999</c:v>
                </c:pt>
                <c:pt idx="645">
                  <c:v>89.099800000000002</c:v>
                </c:pt>
                <c:pt idx="646">
                  <c:v>89.099800000000002</c:v>
                </c:pt>
                <c:pt idx="647">
                  <c:v>89.099900000000005</c:v>
                </c:pt>
                <c:pt idx="648">
                  <c:v>89.1</c:v>
                </c:pt>
                <c:pt idx="649">
                  <c:v>89.1</c:v>
                </c:pt>
                <c:pt idx="650">
                  <c:v>89.100099999999998</c:v>
                </c:pt>
                <c:pt idx="651">
                  <c:v>89.100200000000001</c:v>
                </c:pt>
                <c:pt idx="652">
                  <c:v>89.100200000000001</c:v>
                </c:pt>
                <c:pt idx="653">
                  <c:v>89.100300000000004</c:v>
                </c:pt>
                <c:pt idx="654">
                  <c:v>89.100300000000004</c:v>
                </c:pt>
                <c:pt idx="655">
                  <c:v>89.100399999999993</c:v>
                </c:pt>
                <c:pt idx="656">
                  <c:v>89.100499999999997</c:v>
                </c:pt>
                <c:pt idx="657">
                  <c:v>89.100499999999997</c:v>
                </c:pt>
                <c:pt idx="658">
                  <c:v>89.1006</c:v>
                </c:pt>
                <c:pt idx="659">
                  <c:v>89.1006</c:v>
                </c:pt>
                <c:pt idx="660">
                  <c:v>89.100700000000003</c:v>
                </c:pt>
                <c:pt idx="661">
                  <c:v>89.100700000000003</c:v>
                </c:pt>
                <c:pt idx="662">
                  <c:v>89.100800000000007</c:v>
                </c:pt>
                <c:pt idx="663">
                  <c:v>89.100899999999996</c:v>
                </c:pt>
                <c:pt idx="664">
                  <c:v>89.100899999999996</c:v>
                </c:pt>
                <c:pt idx="665">
                  <c:v>89.100999999999999</c:v>
                </c:pt>
                <c:pt idx="666">
                  <c:v>89.100999999999999</c:v>
                </c:pt>
                <c:pt idx="667">
                  <c:v>89.101100000000002</c:v>
                </c:pt>
                <c:pt idx="668">
                  <c:v>89.101100000000002</c:v>
                </c:pt>
                <c:pt idx="669">
                  <c:v>89.101200000000006</c:v>
                </c:pt>
                <c:pt idx="670">
                  <c:v>89.101200000000006</c:v>
                </c:pt>
                <c:pt idx="671">
                  <c:v>89.101299999999995</c:v>
                </c:pt>
                <c:pt idx="672">
                  <c:v>89.101299999999995</c:v>
                </c:pt>
                <c:pt idx="673">
                  <c:v>89.101399999999998</c:v>
                </c:pt>
                <c:pt idx="674">
                  <c:v>89.101399999999998</c:v>
                </c:pt>
                <c:pt idx="675">
                  <c:v>89.101500000000001</c:v>
                </c:pt>
                <c:pt idx="676">
                  <c:v>89.101500000000001</c:v>
                </c:pt>
                <c:pt idx="677">
                  <c:v>89.101600000000005</c:v>
                </c:pt>
                <c:pt idx="678">
                  <c:v>89.101600000000005</c:v>
                </c:pt>
                <c:pt idx="679">
                  <c:v>89.101600000000005</c:v>
                </c:pt>
                <c:pt idx="680">
                  <c:v>89.101699999999994</c:v>
                </c:pt>
                <c:pt idx="681">
                  <c:v>89.101699999999994</c:v>
                </c:pt>
                <c:pt idx="682">
                  <c:v>89.101799999999997</c:v>
                </c:pt>
                <c:pt idx="683">
                  <c:v>89.101799999999997</c:v>
                </c:pt>
                <c:pt idx="684">
                  <c:v>89.101900000000001</c:v>
                </c:pt>
                <c:pt idx="685">
                  <c:v>89.101900000000001</c:v>
                </c:pt>
                <c:pt idx="686">
                  <c:v>89.102000000000004</c:v>
                </c:pt>
                <c:pt idx="687">
                  <c:v>89.102000000000004</c:v>
                </c:pt>
                <c:pt idx="688">
                  <c:v>89.102099999999993</c:v>
                </c:pt>
                <c:pt idx="689">
                  <c:v>89.102099999999993</c:v>
                </c:pt>
                <c:pt idx="690">
                  <c:v>89.102099999999993</c:v>
                </c:pt>
                <c:pt idx="691">
                  <c:v>89.102199999999996</c:v>
                </c:pt>
                <c:pt idx="692">
                  <c:v>89.102199999999996</c:v>
                </c:pt>
                <c:pt idx="693">
                  <c:v>89.1023</c:v>
                </c:pt>
                <c:pt idx="694">
                  <c:v>89.1023</c:v>
                </c:pt>
                <c:pt idx="695">
                  <c:v>89.102400000000003</c:v>
                </c:pt>
                <c:pt idx="696">
                  <c:v>89.102400000000003</c:v>
                </c:pt>
                <c:pt idx="697">
                  <c:v>89.102500000000006</c:v>
                </c:pt>
                <c:pt idx="698">
                  <c:v>89.102500000000006</c:v>
                </c:pt>
                <c:pt idx="699">
                  <c:v>89.102599999999995</c:v>
                </c:pt>
                <c:pt idx="700">
                  <c:v>89.102599999999995</c:v>
                </c:pt>
                <c:pt idx="701">
                  <c:v>89.102699999999999</c:v>
                </c:pt>
                <c:pt idx="702">
                  <c:v>89.102699999999999</c:v>
                </c:pt>
                <c:pt idx="703">
                  <c:v>89.102800000000002</c:v>
                </c:pt>
                <c:pt idx="704">
                  <c:v>89.102800000000002</c:v>
                </c:pt>
                <c:pt idx="705">
                  <c:v>89.102900000000005</c:v>
                </c:pt>
                <c:pt idx="706">
                  <c:v>89.102900000000005</c:v>
                </c:pt>
                <c:pt idx="707">
                  <c:v>89.102999999999994</c:v>
                </c:pt>
                <c:pt idx="708">
                  <c:v>89.102999999999994</c:v>
                </c:pt>
                <c:pt idx="709">
                  <c:v>89.103099999999998</c:v>
                </c:pt>
                <c:pt idx="710">
                  <c:v>89.103200000000001</c:v>
                </c:pt>
                <c:pt idx="711">
                  <c:v>89.103200000000001</c:v>
                </c:pt>
                <c:pt idx="712">
                  <c:v>89.103300000000004</c:v>
                </c:pt>
                <c:pt idx="713">
                  <c:v>89.103300000000004</c:v>
                </c:pt>
                <c:pt idx="714">
                  <c:v>89.103399999999993</c:v>
                </c:pt>
                <c:pt idx="715">
                  <c:v>89.103399999999993</c:v>
                </c:pt>
                <c:pt idx="716">
                  <c:v>89.103499999999997</c:v>
                </c:pt>
                <c:pt idx="717">
                  <c:v>89.103499999999997</c:v>
                </c:pt>
                <c:pt idx="718">
                  <c:v>89.1036</c:v>
                </c:pt>
                <c:pt idx="719">
                  <c:v>89.105999999999995</c:v>
                </c:pt>
                <c:pt idx="720">
                  <c:v>89.108199999999997</c:v>
                </c:pt>
                <c:pt idx="721">
                  <c:v>89.110600000000005</c:v>
                </c:pt>
                <c:pt idx="722">
                  <c:v>89.113200000000006</c:v>
                </c:pt>
                <c:pt idx="723">
                  <c:v>89.115899999999996</c:v>
                </c:pt>
                <c:pt idx="724">
                  <c:v>89.118799999999993</c:v>
                </c:pt>
                <c:pt idx="725">
                  <c:v>89.119399999999999</c:v>
                </c:pt>
                <c:pt idx="726">
                  <c:v>89.120199999999997</c:v>
                </c:pt>
                <c:pt idx="727">
                  <c:v>89.120900000000006</c:v>
                </c:pt>
                <c:pt idx="728">
                  <c:v>89.121499999999997</c:v>
                </c:pt>
                <c:pt idx="729">
                  <c:v>89.122</c:v>
                </c:pt>
                <c:pt idx="730">
                  <c:v>89.122399999999999</c:v>
                </c:pt>
                <c:pt idx="731">
                  <c:v>89.122799999999998</c:v>
                </c:pt>
                <c:pt idx="732">
                  <c:v>89.123099999999994</c:v>
                </c:pt>
                <c:pt idx="733">
                  <c:v>89.123400000000004</c:v>
                </c:pt>
                <c:pt idx="734">
                  <c:v>89.123599999999996</c:v>
                </c:pt>
                <c:pt idx="735">
                  <c:v>89.123800000000003</c:v>
                </c:pt>
                <c:pt idx="736">
                  <c:v>89.123999999999995</c:v>
                </c:pt>
                <c:pt idx="737">
                  <c:v>89.124099999999999</c:v>
                </c:pt>
                <c:pt idx="738">
                  <c:v>89.124300000000005</c:v>
                </c:pt>
                <c:pt idx="739">
                  <c:v>89.124499999999998</c:v>
                </c:pt>
                <c:pt idx="740">
                  <c:v>89.124700000000004</c:v>
                </c:pt>
                <c:pt idx="741">
                  <c:v>89.124899999999997</c:v>
                </c:pt>
                <c:pt idx="742">
                  <c:v>89.125100000000003</c:v>
                </c:pt>
                <c:pt idx="743">
                  <c:v>89.125399999999999</c:v>
                </c:pt>
                <c:pt idx="744">
                  <c:v>89.125600000000006</c:v>
                </c:pt>
                <c:pt idx="745">
                  <c:v>89.125900000000001</c:v>
                </c:pt>
                <c:pt idx="746">
                  <c:v>89.126199999999997</c:v>
                </c:pt>
                <c:pt idx="747">
                  <c:v>89.126499999999993</c:v>
                </c:pt>
                <c:pt idx="748">
                  <c:v>89.126800000000003</c:v>
                </c:pt>
                <c:pt idx="749">
                  <c:v>89.127099999999999</c:v>
                </c:pt>
                <c:pt idx="750">
                  <c:v>89.127399999999994</c:v>
                </c:pt>
                <c:pt idx="751">
                  <c:v>89.127700000000004</c:v>
                </c:pt>
                <c:pt idx="752">
                  <c:v>89.128100000000003</c:v>
                </c:pt>
                <c:pt idx="753">
                  <c:v>89.128399999999999</c:v>
                </c:pt>
                <c:pt idx="754">
                  <c:v>89.128699999999995</c:v>
                </c:pt>
                <c:pt idx="755">
                  <c:v>89.129000000000005</c:v>
                </c:pt>
                <c:pt idx="756">
                  <c:v>89.129300000000001</c:v>
                </c:pt>
                <c:pt idx="757">
                  <c:v>89.1297</c:v>
                </c:pt>
                <c:pt idx="758">
                  <c:v>89.13</c:v>
                </c:pt>
                <c:pt idx="759">
                  <c:v>89.130300000000005</c:v>
                </c:pt>
                <c:pt idx="760">
                  <c:v>89.130600000000001</c:v>
                </c:pt>
                <c:pt idx="761">
                  <c:v>89.130899999999997</c:v>
                </c:pt>
                <c:pt idx="762">
                  <c:v>89.131100000000004</c:v>
                </c:pt>
                <c:pt idx="763">
                  <c:v>89.131399999999999</c:v>
                </c:pt>
                <c:pt idx="764">
                  <c:v>89.131699999999995</c:v>
                </c:pt>
                <c:pt idx="765">
                  <c:v>89.132000000000005</c:v>
                </c:pt>
                <c:pt idx="766">
                  <c:v>89.132199999999997</c:v>
                </c:pt>
                <c:pt idx="767">
                  <c:v>89.132499999999993</c:v>
                </c:pt>
                <c:pt idx="768">
                  <c:v>89.1327</c:v>
                </c:pt>
                <c:pt idx="769">
                  <c:v>89.132999999999996</c:v>
                </c:pt>
                <c:pt idx="770">
                  <c:v>89.133200000000002</c:v>
                </c:pt>
                <c:pt idx="771">
                  <c:v>89.133499999999998</c:v>
                </c:pt>
                <c:pt idx="772">
                  <c:v>89.133700000000005</c:v>
                </c:pt>
                <c:pt idx="773">
                  <c:v>89.134</c:v>
                </c:pt>
                <c:pt idx="774">
                  <c:v>89.134200000000007</c:v>
                </c:pt>
                <c:pt idx="775">
                  <c:v>89.134500000000003</c:v>
                </c:pt>
                <c:pt idx="776">
                  <c:v>89.134699999999995</c:v>
                </c:pt>
                <c:pt idx="777">
                  <c:v>89.134900000000002</c:v>
                </c:pt>
                <c:pt idx="778">
                  <c:v>89.135199999999998</c:v>
                </c:pt>
                <c:pt idx="779">
                  <c:v>89.135400000000004</c:v>
                </c:pt>
                <c:pt idx="780">
                  <c:v>89.135599999999997</c:v>
                </c:pt>
                <c:pt idx="781">
                  <c:v>89.135800000000003</c:v>
                </c:pt>
                <c:pt idx="782">
                  <c:v>89.136099999999999</c:v>
                </c:pt>
                <c:pt idx="783">
                  <c:v>89.136300000000006</c:v>
                </c:pt>
                <c:pt idx="784">
                  <c:v>89.136499999999998</c:v>
                </c:pt>
                <c:pt idx="785">
                  <c:v>89.136700000000005</c:v>
                </c:pt>
                <c:pt idx="786">
                  <c:v>89.136899999999997</c:v>
                </c:pt>
                <c:pt idx="787">
                  <c:v>89.137100000000004</c:v>
                </c:pt>
                <c:pt idx="788">
                  <c:v>89.137299999999996</c:v>
                </c:pt>
                <c:pt idx="789">
                  <c:v>89.137500000000003</c:v>
                </c:pt>
                <c:pt idx="790">
                  <c:v>89.137699999999995</c:v>
                </c:pt>
                <c:pt idx="791">
                  <c:v>89.137900000000002</c:v>
                </c:pt>
                <c:pt idx="792">
                  <c:v>89.138099999999994</c:v>
                </c:pt>
                <c:pt idx="793">
                  <c:v>89.138199999999998</c:v>
                </c:pt>
                <c:pt idx="794">
                  <c:v>89.138400000000004</c:v>
                </c:pt>
                <c:pt idx="795">
                  <c:v>89.138599999999997</c:v>
                </c:pt>
                <c:pt idx="796">
                  <c:v>89.138800000000003</c:v>
                </c:pt>
                <c:pt idx="797">
                  <c:v>89.138999999999996</c:v>
                </c:pt>
                <c:pt idx="798">
                  <c:v>89.139099999999999</c:v>
                </c:pt>
                <c:pt idx="799">
                  <c:v>89.139300000000006</c:v>
                </c:pt>
                <c:pt idx="800">
                  <c:v>89.139499999999998</c:v>
                </c:pt>
                <c:pt idx="801">
                  <c:v>89.139600000000002</c:v>
                </c:pt>
                <c:pt idx="802">
                  <c:v>89.139799999999994</c:v>
                </c:pt>
                <c:pt idx="803">
                  <c:v>89.14</c:v>
                </c:pt>
                <c:pt idx="804">
                  <c:v>89.140100000000004</c:v>
                </c:pt>
                <c:pt idx="805">
                  <c:v>89.140299999999996</c:v>
                </c:pt>
                <c:pt idx="806">
                  <c:v>89.140500000000003</c:v>
                </c:pt>
                <c:pt idx="807">
                  <c:v>89.140600000000006</c:v>
                </c:pt>
                <c:pt idx="808">
                  <c:v>89.140799999999999</c:v>
                </c:pt>
                <c:pt idx="809">
                  <c:v>89.140900000000002</c:v>
                </c:pt>
                <c:pt idx="810">
                  <c:v>89.141099999999994</c:v>
                </c:pt>
                <c:pt idx="811">
                  <c:v>89.141199999999998</c:v>
                </c:pt>
                <c:pt idx="812">
                  <c:v>89.141400000000004</c:v>
                </c:pt>
                <c:pt idx="813">
                  <c:v>89.141499999999994</c:v>
                </c:pt>
                <c:pt idx="814">
                  <c:v>89.1417</c:v>
                </c:pt>
                <c:pt idx="815">
                  <c:v>89.141800000000003</c:v>
                </c:pt>
                <c:pt idx="816">
                  <c:v>89.141999999999996</c:v>
                </c:pt>
                <c:pt idx="817">
                  <c:v>89.142099999999999</c:v>
                </c:pt>
                <c:pt idx="818">
                  <c:v>89.142300000000006</c:v>
                </c:pt>
                <c:pt idx="819">
                  <c:v>89.142399999999995</c:v>
                </c:pt>
                <c:pt idx="820">
                  <c:v>89.142600000000002</c:v>
                </c:pt>
                <c:pt idx="821">
                  <c:v>89.142700000000005</c:v>
                </c:pt>
                <c:pt idx="822">
                  <c:v>89.142799999999994</c:v>
                </c:pt>
                <c:pt idx="823">
                  <c:v>89.143000000000001</c:v>
                </c:pt>
                <c:pt idx="824">
                  <c:v>89.143100000000004</c:v>
                </c:pt>
                <c:pt idx="825">
                  <c:v>89.143199999999993</c:v>
                </c:pt>
                <c:pt idx="826">
                  <c:v>89.1434</c:v>
                </c:pt>
                <c:pt idx="827">
                  <c:v>89.143500000000003</c:v>
                </c:pt>
                <c:pt idx="828">
                  <c:v>89.143600000000006</c:v>
                </c:pt>
                <c:pt idx="829">
                  <c:v>89.143799999999999</c:v>
                </c:pt>
                <c:pt idx="830">
                  <c:v>89.143900000000002</c:v>
                </c:pt>
                <c:pt idx="831">
                  <c:v>89.144000000000005</c:v>
                </c:pt>
                <c:pt idx="832">
                  <c:v>89.144199999999998</c:v>
                </c:pt>
                <c:pt idx="833">
                  <c:v>89.144300000000001</c:v>
                </c:pt>
                <c:pt idx="834">
                  <c:v>89.144400000000005</c:v>
                </c:pt>
                <c:pt idx="835">
                  <c:v>89.144499999999994</c:v>
                </c:pt>
                <c:pt idx="836">
                  <c:v>89.1447</c:v>
                </c:pt>
                <c:pt idx="837">
                  <c:v>89.144800000000004</c:v>
                </c:pt>
                <c:pt idx="838">
                  <c:v>89.144900000000007</c:v>
                </c:pt>
                <c:pt idx="839">
                  <c:v>89.144999999999996</c:v>
                </c:pt>
                <c:pt idx="840">
                  <c:v>89.145200000000003</c:v>
                </c:pt>
                <c:pt idx="841">
                  <c:v>89.145300000000006</c:v>
                </c:pt>
                <c:pt idx="842">
                  <c:v>89.145399999999995</c:v>
                </c:pt>
                <c:pt idx="843">
                  <c:v>89.145499999999998</c:v>
                </c:pt>
                <c:pt idx="844">
                  <c:v>89.145600000000002</c:v>
                </c:pt>
                <c:pt idx="845">
                  <c:v>89.145700000000005</c:v>
                </c:pt>
                <c:pt idx="846">
                  <c:v>89.145899999999997</c:v>
                </c:pt>
                <c:pt idx="847">
                  <c:v>89.146000000000001</c:v>
                </c:pt>
                <c:pt idx="848">
                  <c:v>89.146100000000004</c:v>
                </c:pt>
                <c:pt idx="849">
                  <c:v>89.146199999999993</c:v>
                </c:pt>
                <c:pt idx="850">
                  <c:v>89.146299999999997</c:v>
                </c:pt>
                <c:pt idx="851">
                  <c:v>89.1464</c:v>
                </c:pt>
                <c:pt idx="852">
                  <c:v>89.146500000000003</c:v>
                </c:pt>
                <c:pt idx="853">
                  <c:v>89.146600000000007</c:v>
                </c:pt>
                <c:pt idx="854">
                  <c:v>89.146699999999996</c:v>
                </c:pt>
                <c:pt idx="855">
                  <c:v>89.146900000000002</c:v>
                </c:pt>
                <c:pt idx="856">
                  <c:v>89.147000000000006</c:v>
                </c:pt>
                <c:pt idx="857">
                  <c:v>89.147099999999995</c:v>
                </c:pt>
                <c:pt idx="858">
                  <c:v>89.147199999999998</c:v>
                </c:pt>
                <c:pt idx="859">
                  <c:v>89.147300000000001</c:v>
                </c:pt>
                <c:pt idx="860">
                  <c:v>89.147400000000005</c:v>
                </c:pt>
                <c:pt idx="861">
                  <c:v>89.147499999999994</c:v>
                </c:pt>
                <c:pt idx="862">
                  <c:v>89.147599999999997</c:v>
                </c:pt>
                <c:pt idx="863">
                  <c:v>89.1477</c:v>
                </c:pt>
                <c:pt idx="864">
                  <c:v>89.147800000000004</c:v>
                </c:pt>
                <c:pt idx="865">
                  <c:v>89.147900000000007</c:v>
                </c:pt>
                <c:pt idx="866">
                  <c:v>89.147999999999996</c:v>
                </c:pt>
                <c:pt idx="867">
                  <c:v>89.148099999999999</c:v>
                </c:pt>
                <c:pt idx="868">
                  <c:v>89.148200000000003</c:v>
                </c:pt>
                <c:pt idx="869">
                  <c:v>89.148300000000006</c:v>
                </c:pt>
                <c:pt idx="870">
                  <c:v>89.148399999999995</c:v>
                </c:pt>
                <c:pt idx="871">
                  <c:v>89.148499999999999</c:v>
                </c:pt>
                <c:pt idx="872">
                  <c:v>89.148600000000002</c:v>
                </c:pt>
                <c:pt idx="873">
                  <c:v>89.148700000000005</c:v>
                </c:pt>
                <c:pt idx="874">
                  <c:v>89.148799999999994</c:v>
                </c:pt>
                <c:pt idx="875">
                  <c:v>89.148899999999998</c:v>
                </c:pt>
                <c:pt idx="876">
                  <c:v>89.148899999999998</c:v>
                </c:pt>
                <c:pt idx="877">
                  <c:v>89.149000000000001</c:v>
                </c:pt>
                <c:pt idx="878">
                  <c:v>89.149100000000004</c:v>
                </c:pt>
                <c:pt idx="879">
                  <c:v>89.149199999999993</c:v>
                </c:pt>
                <c:pt idx="880">
                  <c:v>89.149299999999997</c:v>
                </c:pt>
                <c:pt idx="881">
                  <c:v>89.1494</c:v>
                </c:pt>
                <c:pt idx="882">
                  <c:v>89.149500000000003</c:v>
                </c:pt>
                <c:pt idx="883">
                  <c:v>89.149600000000007</c:v>
                </c:pt>
                <c:pt idx="884">
                  <c:v>89.149699999999996</c:v>
                </c:pt>
                <c:pt idx="885">
                  <c:v>89.149799999999999</c:v>
                </c:pt>
                <c:pt idx="886">
                  <c:v>89.149900000000002</c:v>
                </c:pt>
                <c:pt idx="887">
                  <c:v>89.149900000000002</c:v>
                </c:pt>
                <c:pt idx="888">
                  <c:v>89.15</c:v>
                </c:pt>
                <c:pt idx="889">
                  <c:v>89.150099999999995</c:v>
                </c:pt>
                <c:pt idx="890">
                  <c:v>89.150199999999998</c:v>
                </c:pt>
                <c:pt idx="891">
                  <c:v>89.150300000000001</c:v>
                </c:pt>
                <c:pt idx="892">
                  <c:v>89.150400000000005</c:v>
                </c:pt>
                <c:pt idx="893">
                  <c:v>89.150400000000005</c:v>
                </c:pt>
                <c:pt idx="894">
                  <c:v>89.150499999999994</c:v>
                </c:pt>
                <c:pt idx="895">
                  <c:v>89.150599999999997</c:v>
                </c:pt>
                <c:pt idx="896">
                  <c:v>89.150700000000001</c:v>
                </c:pt>
                <c:pt idx="897">
                  <c:v>89.150800000000004</c:v>
                </c:pt>
                <c:pt idx="898">
                  <c:v>89.150899999999993</c:v>
                </c:pt>
                <c:pt idx="899">
                  <c:v>89.150899999999993</c:v>
                </c:pt>
                <c:pt idx="900">
                  <c:v>89.150999999999996</c:v>
                </c:pt>
                <c:pt idx="901">
                  <c:v>89.1511</c:v>
                </c:pt>
                <c:pt idx="902">
                  <c:v>89.151200000000003</c:v>
                </c:pt>
                <c:pt idx="903">
                  <c:v>89.151300000000006</c:v>
                </c:pt>
                <c:pt idx="904">
                  <c:v>89.151300000000006</c:v>
                </c:pt>
                <c:pt idx="905">
                  <c:v>89.151399999999995</c:v>
                </c:pt>
                <c:pt idx="906">
                  <c:v>89.151499999999999</c:v>
                </c:pt>
                <c:pt idx="907">
                  <c:v>89.151600000000002</c:v>
                </c:pt>
                <c:pt idx="908">
                  <c:v>89.151700000000005</c:v>
                </c:pt>
                <c:pt idx="909">
                  <c:v>89.151700000000005</c:v>
                </c:pt>
                <c:pt idx="910">
                  <c:v>89.151799999999994</c:v>
                </c:pt>
                <c:pt idx="911">
                  <c:v>89.151899999999998</c:v>
                </c:pt>
                <c:pt idx="912">
                  <c:v>89.152000000000001</c:v>
                </c:pt>
                <c:pt idx="913">
                  <c:v>89.152100000000004</c:v>
                </c:pt>
                <c:pt idx="914">
                  <c:v>89.152100000000004</c:v>
                </c:pt>
                <c:pt idx="915">
                  <c:v>89.152199999999993</c:v>
                </c:pt>
                <c:pt idx="916">
                  <c:v>89.152299999999997</c:v>
                </c:pt>
                <c:pt idx="917">
                  <c:v>89.152299999999997</c:v>
                </c:pt>
                <c:pt idx="918">
                  <c:v>89.1524</c:v>
                </c:pt>
                <c:pt idx="919">
                  <c:v>89.152500000000003</c:v>
                </c:pt>
                <c:pt idx="920">
                  <c:v>89.152600000000007</c:v>
                </c:pt>
                <c:pt idx="921">
                  <c:v>89.152600000000007</c:v>
                </c:pt>
                <c:pt idx="922">
                  <c:v>89.152699999999996</c:v>
                </c:pt>
                <c:pt idx="923">
                  <c:v>89.152799999999999</c:v>
                </c:pt>
                <c:pt idx="924">
                  <c:v>89.152900000000002</c:v>
                </c:pt>
                <c:pt idx="925">
                  <c:v>89.152900000000002</c:v>
                </c:pt>
                <c:pt idx="926">
                  <c:v>89.153000000000006</c:v>
                </c:pt>
                <c:pt idx="927">
                  <c:v>89.153099999999995</c:v>
                </c:pt>
                <c:pt idx="928">
                  <c:v>89.153099999999995</c:v>
                </c:pt>
                <c:pt idx="929">
                  <c:v>89.153199999999998</c:v>
                </c:pt>
                <c:pt idx="930">
                  <c:v>89.153300000000002</c:v>
                </c:pt>
                <c:pt idx="931">
                  <c:v>89.153400000000005</c:v>
                </c:pt>
                <c:pt idx="932">
                  <c:v>89.153400000000005</c:v>
                </c:pt>
                <c:pt idx="933">
                  <c:v>89.153499999999994</c:v>
                </c:pt>
                <c:pt idx="934">
                  <c:v>89.153599999999997</c:v>
                </c:pt>
                <c:pt idx="935">
                  <c:v>89.153700000000001</c:v>
                </c:pt>
                <c:pt idx="936">
                  <c:v>89.153700000000001</c:v>
                </c:pt>
                <c:pt idx="937">
                  <c:v>89.153800000000004</c:v>
                </c:pt>
                <c:pt idx="938">
                  <c:v>89.153899999999993</c:v>
                </c:pt>
                <c:pt idx="939">
                  <c:v>89.153899999999993</c:v>
                </c:pt>
                <c:pt idx="940">
                  <c:v>89.153999999999996</c:v>
                </c:pt>
                <c:pt idx="941">
                  <c:v>89.1541</c:v>
                </c:pt>
                <c:pt idx="942">
                  <c:v>89.154200000000003</c:v>
                </c:pt>
                <c:pt idx="943">
                  <c:v>89.154200000000003</c:v>
                </c:pt>
                <c:pt idx="944">
                  <c:v>89.154300000000006</c:v>
                </c:pt>
                <c:pt idx="945">
                  <c:v>89.154399999999995</c:v>
                </c:pt>
                <c:pt idx="946">
                  <c:v>89.154499999999999</c:v>
                </c:pt>
                <c:pt idx="947">
                  <c:v>89.154499999999999</c:v>
                </c:pt>
                <c:pt idx="948">
                  <c:v>89.154600000000002</c:v>
                </c:pt>
                <c:pt idx="949">
                  <c:v>89.154700000000005</c:v>
                </c:pt>
                <c:pt idx="950">
                  <c:v>89.154799999999994</c:v>
                </c:pt>
                <c:pt idx="951">
                  <c:v>89.154799999999994</c:v>
                </c:pt>
                <c:pt idx="952">
                  <c:v>89.154899999999998</c:v>
                </c:pt>
                <c:pt idx="953">
                  <c:v>89.155000000000001</c:v>
                </c:pt>
                <c:pt idx="954">
                  <c:v>89.155100000000004</c:v>
                </c:pt>
                <c:pt idx="955">
                  <c:v>89.155100000000004</c:v>
                </c:pt>
                <c:pt idx="956">
                  <c:v>89.155199999999994</c:v>
                </c:pt>
                <c:pt idx="957">
                  <c:v>89.155299999999997</c:v>
                </c:pt>
                <c:pt idx="958">
                  <c:v>89.1554</c:v>
                </c:pt>
                <c:pt idx="959">
                  <c:v>89.156199999999998</c:v>
                </c:pt>
                <c:pt idx="960">
                  <c:v>89.156999999999996</c:v>
                </c:pt>
                <c:pt idx="961">
                  <c:v>89.157899999999998</c:v>
                </c:pt>
                <c:pt idx="962">
                  <c:v>89.158799999999999</c:v>
                </c:pt>
                <c:pt idx="963">
                  <c:v>89.159800000000004</c:v>
                </c:pt>
                <c:pt idx="964">
                  <c:v>89.160799999999995</c:v>
                </c:pt>
                <c:pt idx="965">
                  <c:v>89.161100000000005</c:v>
                </c:pt>
                <c:pt idx="966">
                  <c:v>89.1614</c:v>
                </c:pt>
                <c:pt idx="967">
                  <c:v>89.161699999999996</c:v>
                </c:pt>
                <c:pt idx="968">
                  <c:v>89.162000000000006</c:v>
                </c:pt>
                <c:pt idx="969">
                  <c:v>89.162199999999999</c:v>
                </c:pt>
                <c:pt idx="970">
                  <c:v>89.162400000000005</c:v>
                </c:pt>
                <c:pt idx="971">
                  <c:v>89.162599999999998</c:v>
                </c:pt>
                <c:pt idx="972">
                  <c:v>89.162700000000001</c:v>
                </c:pt>
                <c:pt idx="973">
                  <c:v>89.162899999999993</c:v>
                </c:pt>
                <c:pt idx="974">
                  <c:v>89.162999999999997</c:v>
                </c:pt>
                <c:pt idx="975">
                  <c:v>89.163200000000003</c:v>
                </c:pt>
                <c:pt idx="976">
                  <c:v>89.163300000000007</c:v>
                </c:pt>
                <c:pt idx="977">
                  <c:v>89.163399999999996</c:v>
                </c:pt>
                <c:pt idx="978">
                  <c:v>89.163499999999999</c:v>
                </c:pt>
                <c:pt idx="979">
                  <c:v>89.163600000000002</c:v>
                </c:pt>
                <c:pt idx="980">
                  <c:v>89.163799999999995</c:v>
                </c:pt>
                <c:pt idx="981">
                  <c:v>89.163899999999998</c:v>
                </c:pt>
                <c:pt idx="982">
                  <c:v>89.164000000000001</c:v>
                </c:pt>
                <c:pt idx="983">
                  <c:v>89.164199999999994</c:v>
                </c:pt>
                <c:pt idx="984">
                  <c:v>89.164299999999997</c:v>
                </c:pt>
                <c:pt idx="985">
                  <c:v>89.164500000000004</c:v>
                </c:pt>
                <c:pt idx="986">
                  <c:v>89.164599999999993</c:v>
                </c:pt>
                <c:pt idx="987">
                  <c:v>89.1648</c:v>
                </c:pt>
                <c:pt idx="988">
                  <c:v>89.165000000000006</c:v>
                </c:pt>
                <c:pt idx="989">
                  <c:v>89.165099999999995</c:v>
                </c:pt>
                <c:pt idx="990">
                  <c:v>89.165300000000002</c:v>
                </c:pt>
                <c:pt idx="991">
                  <c:v>89.165499999999994</c:v>
                </c:pt>
                <c:pt idx="992">
                  <c:v>89.165599999999998</c:v>
                </c:pt>
                <c:pt idx="993">
                  <c:v>89.165800000000004</c:v>
                </c:pt>
                <c:pt idx="994">
                  <c:v>89.165999999999997</c:v>
                </c:pt>
                <c:pt idx="995">
                  <c:v>89.1661</c:v>
                </c:pt>
                <c:pt idx="996">
                  <c:v>89.166300000000007</c:v>
                </c:pt>
                <c:pt idx="997">
                  <c:v>89.166499999999999</c:v>
                </c:pt>
                <c:pt idx="998">
                  <c:v>89.166600000000003</c:v>
                </c:pt>
                <c:pt idx="999">
                  <c:v>89.166799999999995</c:v>
                </c:pt>
                <c:pt idx="1000">
                  <c:v>89.166899999999998</c:v>
                </c:pt>
                <c:pt idx="1001">
                  <c:v>89.167100000000005</c:v>
                </c:pt>
                <c:pt idx="1002">
                  <c:v>89.167299999999997</c:v>
                </c:pt>
                <c:pt idx="1003">
                  <c:v>89.167400000000001</c:v>
                </c:pt>
                <c:pt idx="1004">
                  <c:v>89.167599999999993</c:v>
                </c:pt>
                <c:pt idx="1005">
                  <c:v>89.167699999999996</c:v>
                </c:pt>
                <c:pt idx="1006">
                  <c:v>89.167900000000003</c:v>
                </c:pt>
                <c:pt idx="1007">
                  <c:v>89.168000000000006</c:v>
                </c:pt>
                <c:pt idx="1008">
                  <c:v>89.168199999999999</c:v>
                </c:pt>
                <c:pt idx="1009">
                  <c:v>89.168300000000002</c:v>
                </c:pt>
                <c:pt idx="1010">
                  <c:v>89.168400000000005</c:v>
                </c:pt>
                <c:pt idx="1011">
                  <c:v>89.168599999999998</c:v>
                </c:pt>
                <c:pt idx="1012">
                  <c:v>89.168700000000001</c:v>
                </c:pt>
                <c:pt idx="1013">
                  <c:v>89.168899999999994</c:v>
                </c:pt>
                <c:pt idx="1014">
                  <c:v>89.168999999999997</c:v>
                </c:pt>
                <c:pt idx="1015">
                  <c:v>89.169200000000004</c:v>
                </c:pt>
                <c:pt idx="1016">
                  <c:v>89.169300000000007</c:v>
                </c:pt>
                <c:pt idx="1017">
                  <c:v>89.169399999999996</c:v>
                </c:pt>
                <c:pt idx="1018">
                  <c:v>89.169600000000003</c:v>
                </c:pt>
                <c:pt idx="1019">
                  <c:v>89.169700000000006</c:v>
                </c:pt>
                <c:pt idx="1020">
                  <c:v>89.169899999999998</c:v>
                </c:pt>
                <c:pt idx="1021">
                  <c:v>89.17</c:v>
                </c:pt>
                <c:pt idx="1022">
                  <c:v>89.170100000000005</c:v>
                </c:pt>
                <c:pt idx="1023">
                  <c:v>89.170299999999997</c:v>
                </c:pt>
                <c:pt idx="1024">
                  <c:v>89.170400000000001</c:v>
                </c:pt>
                <c:pt idx="1025">
                  <c:v>89.170500000000004</c:v>
                </c:pt>
                <c:pt idx="1026">
                  <c:v>89.170599999999993</c:v>
                </c:pt>
                <c:pt idx="1027">
                  <c:v>89.1708</c:v>
                </c:pt>
                <c:pt idx="1028">
                  <c:v>89.170900000000003</c:v>
                </c:pt>
                <c:pt idx="1029">
                  <c:v>89.171000000000006</c:v>
                </c:pt>
                <c:pt idx="1030">
                  <c:v>89.171099999999996</c:v>
                </c:pt>
                <c:pt idx="1031">
                  <c:v>89.171300000000002</c:v>
                </c:pt>
                <c:pt idx="1032">
                  <c:v>89.171400000000006</c:v>
                </c:pt>
                <c:pt idx="1033">
                  <c:v>89.171499999999995</c:v>
                </c:pt>
                <c:pt idx="1034">
                  <c:v>89.171599999999998</c:v>
                </c:pt>
                <c:pt idx="1035">
                  <c:v>89.171800000000005</c:v>
                </c:pt>
                <c:pt idx="1036">
                  <c:v>89.171899999999994</c:v>
                </c:pt>
                <c:pt idx="1037">
                  <c:v>89.171999999999997</c:v>
                </c:pt>
                <c:pt idx="1038">
                  <c:v>89.1721</c:v>
                </c:pt>
                <c:pt idx="1039">
                  <c:v>89.172200000000004</c:v>
                </c:pt>
                <c:pt idx="1040">
                  <c:v>89.172399999999996</c:v>
                </c:pt>
                <c:pt idx="1041">
                  <c:v>89.172499999999999</c:v>
                </c:pt>
                <c:pt idx="1042">
                  <c:v>89.172600000000003</c:v>
                </c:pt>
                <c:pt idx="1043">
                  <c:v>89.172700000000006</c:v>
                </c:pt>
                <c:pt idx="1044">
                  <c:v>89.172799999999995</c:v>
                </c:pt>
                <c:pt idx="1045">
                  <c:v>89.172899999999998</c:v>
                </c:pt>
                <c:pt idx="1046">
                  <c:v>89.173000000000002</c:v>
                </c:pt>
                <c:pt idx="1047">
                  <c:v>89.173199999999994</c:v>
                </c:pt>
                <c:pt idx="1048">
                  <c:v>89.173299999999998</c:v>
                </c:pt>
                <c:pt idx="1049">
                  <c:v>89.173400000000001</c:v>
                </c:pt>
                <c:pt idx="1050">
                  <c:v>89.173500000000004</c:v>
                </c:pt>
                <c:pt idx="1051">
                  <c:v>89.173599999999993</c:v>
                </c:pt>
                <c:pt idx="1052">
                  <c:v>89.173699999999997</c:v>
                </c:pt>
                <c:pt idx="1053">
                  <c:v>89.1738</c:v>
                </c:pt>
                <c:pt idx="1054">
                  <c:v>89.173900000000003</c:v>
                </c:pt>
                <c:pt idx="1055">
                  <c:v>89.174099999999996</c:v>
                </c:pt>
                <c:pt idx="1056">
                  <c:v>89.174199999999999</c:v>
                </c:pt>
                <c:pt idx="1057">
                  <c:v>89.174300000000002</c:v>
                </c:pt>
                <c:pt idx="1058">
                  <c:v>89.174400000000006</c:v>
                </c:pt>
                <c:pt idx="1059">
                  <c:v>89.174499999999995</c:v>
                </c:pt>
                <c:pt idx="1060">
                  <c:v>89.174599999999998</c:v>
                </c:pt>
                <c:pt idx="1061">
                  <c:v>89.174700000000001</c:v>
                </c:pt>
                <c:pt idx="1062">
                  <c:v>89.174800000000005</c:v>
                </c:pt>
                <c:pt idx="1063">
                  <c:v>89.174899999999994</c:v>
                </c:pt>
                <c:pt idx="1064">
                  <c:v>89.174999999999997</c:v>
                </c:pt>
                <c:pt idx="1065">
                  <c:v>89.1751</c:v>
                </c:pt>
                <c:pt idx="1066">
                  <c:v>89.175200000000004</c:v>
                </c:pt>
                <c:pt idx="1067">
                  <c:v>89.175299999999993</c:v>
                </c:pt>
                <c:pt idx="1068">
                  <c:v>89.175399999999996</c:v>
                </c:pt>
                <c:pt idx="1069">
                  <c:v>89.1755</c:v>
                </c:pt>
                <c:pt idx="1070">
                  <c:v>89.175600000000003</c:v>
                </c:pt>
                <c:pt idx="1071">
                  <c:v>89.175700000000006</c:v>
                </c:pt>
                <c:pt idx="1072">
                  <c:v>89.175799999999995</c:v>
                </c:pt>
                <c:pt idx="1073">
                  <c:v>89.175899999999999</c:v>
                </c:pt>
                <c:pt idx="1074">
                  <c:v>89.176000000000002</c:v>
                </c:pt>
                <c:pt idx="1075">
                  <c:v>89.176100000000005</c:v>
                </c:pt>
                <c:pt idx="1076">
                  <c:v>89.176199999999994</c:v>
                </c:pt>
                <c:pt idx="1077">
                  <c:v>89.176299999999998</c:v>
                </c:pt>
                <c:pt idx="1078">
                  <c:v>89.176400000000001</c:v>
                </c:pt>
                <c:pt idx="1079">
                  <c:v>89.176500000000004</c:v>
                </c:pt>
                <c:pt idx="1080">
                  <c:v>89.176599999999993</c:v>
                </c:pt>
                <c:pt idx="1081">
                  <c:v>89.176699999999997</c:v>
                </c:pt>
                <c:pt idx="1082">
                  <c:v>89.1768</c:v>
                </c:pt>
                <c:pt idx="1083">
                  <c:v>89.176900000000003</c:v>
                </c:pt>
                <c:pt idx="1084">
                  <c:v>89.177000000000007</c:v>
                </c:pt>
                <c:pt idx="1085">
                  <c:v>89.177099999999996</c:v>
                </c:pt>
                <c:pt idx="1086">
                  <c:v>89.177099999999996</c:v>
                </c:pt>
                <c:pt idx="1087">
                  <c:v>89.177199999999999</c:v>
                </c:pt>
                <c:pt idx="1088">
                  <c:v>89.177300000000002</c:v>
                </c:pt>
                <c:pt idx="1089">
                  <c:v>89.177400000000006</c:v>
                </c:pt>
                <c:pt idx="1090">
                  <c:v>89.177499999999995</c:v>
                </c:pt>
                <c:pt idx="1091">
                  <c:v>89.177599999999998</c:v>
                </c:pt>
                <c:pt idx="1092">
                  <c:v>89.177700000000002</c:v>
                </c:pt>
                <c:pt idx="1093">
                  <c:v>89.177800000000005</c:v>
                </c:pt>
                <c:pt idx="1094">
                  <c:v>89.177899999999994</c:v>
                </c:pt>
                <c:pt idx="1095">
                  <c:v>89.177999999999997</c:v>
                </c:pt>
                <c:pt idx="1096">
                  <c:v>89.178100000000001</c:v>
                </c:pt>
                <c:pt idx="1097">
                  <c:v>89.178100000000001</c:v>
                </c:pt>
                <c:pt idx="1098">
                  <c:v>89.178200000000004</c:v>
                </c:pt>
                <c:pt idx="1099">
                  <c:v>89.178299999999993</c:v>
                </c:pt>
                <c:pt idx="1100">
                  <c:v>89.178399999999996</c:v>
                </c:pt>
                <c:pt idx="1101">
                  <c:v>89.1785</c:v>
                </c:pt>
                <c:pt idx="1102">
                  <c:v>89.178600000000003</c:v>
                </c:pt>
                <c:pt idx="1103">
                  <c:v>89.178700000000006</c:v>
                </c:pt>
                <c:pt idx="1104">
                  <c:v>89.178799999999995</c:v>
                </c:pt>
                <c:pt idx="1105">
                  <c:v>89.178899999999999</c:v>
                </c:pt>
                <c:pt idx="1106">
                  <c:v>89.178899999999999</c:v>
                </c:pt>
                <c:pt idx="1107">
                  <c:v>89.179000000000002</c:v>
                </c:pt>
                <c:pt idx="1108">
                  <c:v>89.179100000000005</c:v>
                </c:pt>
                <c:pt idx="1109">
                  <c:v>89.179199999999994</c:v>
                </c:pt>
                <c:pt idx="1110">
                  <c:v>89.179299999999998</c:v>
                </c:pt>
                <c:pt idx="1111">
                  <c:v>89.179400000000001</c:v>
                </c:pt>
                <c:pt idx="1112">
                  <c:v>89.179500000000004</c:v>
                </c:pt>
                <c:pt idx="1113">
                  <c:v>89.179599999999994</c:v>
                </c:pt>
                <c:pt idx="1114">
                  <c:v>89.179699999999997</c:v>
                </c:pt>
                <c:pt idx="1115">
                  <c:v>89.179699999999997</c:v>
                </c:pt>
                <c:pt idx="1116">
                  <c:v>89.1798</c:v>
                </c:pt>
                <c:pt idx="1117">
                  <c:v>89.179900000000004</c:v>
                </c:pt>
                <c:pt idx="1118">
                  <c:v>89.18</c:v>
                </c:pt>
                <c:pt idx="1119">
                  <c:v>89.180099999999996</c:v>
                </c:pt>
                <c:pt idx="1120">
                  <c:v>89.180199999999999</c:v>
                </c:pt>
                <c:pt idx="1121">
                  <c:v>89.180199999999999</c:v>
                </c:pt>
                <c:pt idx="1122">
                  <c:v>89.180300000000003</c:v>
                </c:pt>
                <c:pt idx="1123">
                  <c:v>89.180400000000006</c:v>
                </c:pt>
                <c:pt idx="1124">
                  <c:v>89.180499999999995</c:v>
                </c:pt>
                <c:pt idx="1125">
                  <c:v>89.180599999999998</c:v>
                </c:pt>
                <c:pt idx="1126">
                  <c:v>89.180700000000002</c:v>
                </c:pt>
                <c:pt idx="1127">
                  <c:v>89.180800000000005</c:v>
                </c:pt>
                <c:pt idx="1128">
                  <c:v>89.180899999999994</c:v>
                </c:pt>
                <c:pt idx="1129">
                  <c:v>89.180899999999994</c:v>
                </c:pt>
                <c:pt idx="1130">
                  <c:v>89.180999999999997</c:v>
                </c:pt>
                <c:pt idx="1131">
                  <c:v>89.181100000000001</c:v>
                </c:pt>
                <c:pt idx="1132">
                  <c:v>89.181200000000004</c:v>
                </c:pt>
                <c:pt idx="1133">
                  <c:v>89.181299999999993</c:v>
                </c:pt>
                <c:pt idx="1134">
                  <c:v>89.181399999999996</c:v>
                </c:pt>
                <c:pt idx="1135">
                  <c:v>89.181399999999996</c:v>
                </c:pt>
                <c:pt idx="1136">
                  <c:v>89.1815</c:v>
                </c:pt>
                <c:pt idx="1137">
                  <c:v>89.181600000000003</c:v>
                </c:pt>
                <c:pt idx="1138">
                  <c:v>89.181700000000006</c:v>
                </c:pt>
                <c:pt idx="1139">
                  <c:v>89.181799999999996</c:v>
                </c:pt>
                <c:pt idx="1140">
                  <c:v>89.181799999999996</c:v>
                </c:pt>
                <c:pt idx="1141">
                  <c:v>89.181899999999999</c:v>
                </c:pt>
                <c:pt idx="1142">
                  <c:v>89.182000000000002</c:v>
                </c:pt>
                <c:pt idx="1143">
                  <c:v>89.182100000000005</c:v>
                </c:pt>
                <c:pt idx="1144">
                  <c:v>89.182199999999995</c:v>
                </c:pt>
                <c:pt idx="1145">
                  <c:v>89.182299999999998</c:v>
                </c:pt>
                <c:pt idx="1146">
                  <c:v>89.182299999999998</c:v>
                </c:pt>
                <c:pt idx="1147">
                  <c:v>89.182400000000001</c:v>
                </c:pt>
                <c:pt idx="1148">
                  <c:v>89.182500000000005</c:v>
                </c:pt>
                <c:pt idx="1149">
                  <c:v>89.182599999999994</c:v>
                </c:pt>
                <c:pt idx="1150">
                  <c:v>89.182699999999997</c:v>
                </c:pt>
                <c:pt idx="1151">
                  <c:v>89.1828</c:v>
                </c:pt>
                <c:pt idx="1152">
                  <c:v>89.1828</c:v>
                </c:pt>
                <c:pt idx="1153">
                  <c:v>89.182900000000004</c:v>
                </c:pt>
                <c:pt idx="1154">
                  <c:v>89.183000000000007</c:v>
                </c:pt>
                <c:pt idx="1155">
                  <c:v>89.183099999999996</c:v>
                </c:pt>
                <c:pt idx="1156">
                  <c:v>89.183099999999996</c:v>
                </c:pt>
                <c:pt idx="1157">
                  <c:v>89.183199999999999</c:v>
                </c:pt>
                <c:pt idx="1158">
                  <c:v>89.183300000000003</c:v>
                </c:pt>
                <c:pt idx="1159">
                  <c:v>89.183400000000006</c:v>
                </c:pt>
                <c:pt idx="1160">
                  <c:v>89.183499999999995</c:v>
                </c:pt>
                <c:pt idx="1161">
                  <c:v>89.183499999999995</c:v>
                </c:pt>
                <c:pt idx="1162">
                  <c:v>89.183599999999998</c:v>
                </c:pt>
                <c:pt idx="1163">
                  <c:v>89.183700000000002</c:v>
                </c:pt>
                <c:pt idx="1164">
                  <c:v>89.183800000000005</c:v>
                </c:pt>
                <c:pt idx="1165">
                  <c:v>89.183899999999994</c:v>
                </c:pt>
                <c:pt idx="1166">
                  <c:v>89.183899999999994</c:v>
                </c:pt>
                <c:pt idx="1167">
                  <c:v>89.183999999999997</c:v>
                </c:pt>
                <c:pt idx="1168">
                  <c:v>89.184100000000001</c:v>
                </c:pt>
                <c:pt idx="1169">
                  <c:v>89.184200000000004</c:v>
                </c:pt>
                <c:pt idx="1170">
                  <c:v>89.184299999999993</c:v>
                </c:pt>
                <c:pt idx="1171">
                  <c:v>89.184299999999993</c:v>
                </c:pt>
                <c:pt idx="1172">
                  <c:v>89.184399999999997</c:v>
                </c:pt>
                <c:pt idx="1173">
                  <c:v>89.1845</c:v>
                </c:pt>
                <c:pt idx="1174">
                  <c:v>89.184600000000003</c:v>
                </c:pt>
                <c:pt idx="1175">
                  <c:v>89.184700000000007</c:v>
                </c:pt>
                <c:pt idx="1176">
                  <c:v>89.184700000000007</c:v>
                </c:pt>
                <c:pt idx="1177">
                  <c:v>89.184799999999996</c:v>
                </c:pt>
                <c:pt idx="1178">
                  <c:v>89.184899999999999</c:v>
                </c:pt>
                <c:pt idx="1179">
                  <c:v>89.185000000000002</c:v>
                </c:pt>
                <c:pt idx="1180">
                  <c:v>89.185000000000002</c:v>
                </c:pt>
                <c:pt idx="1181">
                  <c:v>89.185100000000006</c:v>
                </c:pt>
                <c:pt idx="1182">
                  <c:v>89.185199999999995</c:v>
                </c:pt>
                <c:pt idx="1183">
                  <c:v>89.185299999999998</c:v>
                </c:pt>
                <c:pt idx="1184">
                  <c:v>89.185400000000001</c:v>
                </c:pt>
                <c:pt idx="1185">
                  <c:v>89.185400000000001</c:v>
                </c:pt>
                <c:pt idx="1186">
                  <c:v>89.185500000000005</c:v>
                </c:pt>
                <c:pt idx="1187">
                  <c:v>89.185599999999994</c:v>
                </c:pt>
                <c:pt idx="1188">
                  <c:v>89.185699999999997</c:v>
                </c:pt>
                <c:pt idx="1189">
                  <c:v>89.1858</c:v>
                </c:pt>
                <c:pt idx="1190">
                  <c:v>89.1858</c:v>
                </c:pt>
                <c:pt idx="1191">
                  <c:v>89.185900000000004</c:v>
                </c:pt>
                <c:pt idx="1192">
                  <c:v>89.186000000000007</c:v>
                </c:pt>
                <c:pt idx="1193">
                  <c:v>89.186099999999996</c:v>
                </c:pt>
                <c:pt idx="1194">
                  <c:v>89.186199999999999</c:v>
                </c:pt>
                <c:pt idx="1195">
                  <c:v>89.186199999999999</c:v>
                </c:pt>
                <c:pt idx="1196">
                  <c:v>89.186300000000003</c:v>
                </c:pt>
                <c:pt idx="1197">
                  <c:v>89.186400000000006</c:v>
                </c:pt>
                <c:pt idx="1198">
                  <c:v>89.186499999999995</c:v>
                </c:pt>
                <c:pt idx="1199">
                  <c:v>89.184299999999993</c:v>
                </c:pt>
                <c:pt idx="1200">
                  <c:v>89.182199999999995</c:v>
                </c:pt>
                <c:pt idx="1201">
                  <c:v>89.179900000000004</c:v>
                </c:pt>
                <c:pt idx="1202">
                  <c:v>89.177499999999995</c:v>
                </c:pt>
                <c:pt idx="1203">
                  <c:v>89.174899999999994</c:v>
                </c:pt>
                <c:pt idx="1204">
                  <c:v>89.172200000000004</c:v>
                </c:pt>
                <c:pt idx="1205">
                  <c:v>89.171700000000001</c:v>
                </c:pt>
                <c:pt idx="1206">
                  <c:v>89.171000000000006</c:v>
                </c:pt>
                <c:pt idx="1207">
                  <c:v>89.170400000000001</c:v>
                </c:pt>
                <c:pt idx="1208">
                  <c:v>89.17</c:v>
                </c:pt>
                <c:pt idx="1209">
                  <c:v>89.169600000000003</c:v>
                </c:pt>
                <c:pt idx="1210">
                  <c:v>89.169399999999996</c:v>
                </c:pt>
                <c:pt idx="1211">
                  <c:v>89.169200000000004</c:v>
                </c:pt>
                <c:pt idx="1212">
                  <c:v>89.168999999999997</c:v>
                </c:pt>
                <c:pt idx="1213">
                  <c:v>89.168800000000005</c:v>
                </c:pt>
                <c:pt idx="1214">
                  <c:v>89.168800000000005</c:v>
                </c:pt>
                <c:pt idx="1215">
                  <c:v>89.168700000000001</c:v>
                </c:pt>
                <c:pt idx="1216">
                  <c:v>89.168700000000001</c:v>
                </c:pt>
                <c:pt idx="1217">
                  <c:v>89.168599999999998</c:v>
                </c:pt>
                <c:pt idx="1218">
                  <c:v>89.168599999999998</c:v>
                </c:pt>
                <c:pt idx="1219">
                  <c:v>89.168599999999998</c:v>
                </c:pt>
                <c:pt idx="1220">
                  <c:v>89.168499999999995</c:v>
                </c:pt>
                <c:pt idx="1221">
                  <c:v>89.168499999999995</c:v>
                </c:pt>
                <c:pt idx="1222">
                  <c:v>89.168400000000005</c:v>
                </c:pt>
                <c:pt idx="1223">
                  <c:v>89.168300000000002</c:v>
                </c:pt>
                <c:pt idx="1224">
                  <c:v>89.168099999999995</c:v>
                </c:pt>
                <c:pt idx="1225">
                  <c:v>89.168000000000006</c:v>
                </c:pt>
                <c:pt idx="1226">
                  <c:v>89.1678</c:v>
                </c:pt>
                <c:pt idx="1227">
                  <c:v>89.167699999999996</c:v>
                </c:pt>
                <c:pt idx="1228">
                  <c:v>89.167500000000004</c:v>
                </c:pt>
                <c:pt idx="1229">
                  <c:v>89.167299999999997</c:v>
                </c:pt>
                <c:pt idx="1230">
                  <c:v>89.167100000000005</c:v>
                </c:pt>
                <c:pt idx="1231">
                  <c:v>89.166899999999998</c:v>
                </c:pt>
                <c:pt idx="1232">
                  <c:v>89.166700000000006</c:v>
                </c:pt>
                <c:pt idx="1233">
                  <c:v>89.166499999999999</c:v>
                </c:pt>
                <c:pt idx="1234">
                  <c:v>89.166300000000007</c:v>
                </c:pt>
                <c:pt idx="1235">
                  <c:v>89.1661</c:v>
                </c:pt>
                <c:pt idx="1236">
                  <c:v>89.165999999999997</c:v>
                </c:pt>
                <c:pt idx="1237">
                  <c:v>89.165800000000004</c:v>
                </c:pt>
                <c:pt idx="1238">
                  <c:v>89.165599999999998</c:v>
                </c:pt>
                <c:pt idx="1239">
                  <c:v>89.165400000000005</c:v>
                </c:pt>
                <c:pt idx="1240">
                  <c:v>89.165199999999999</c:v>
                </c:pt>
                <c:pt idx="1241">
                  <c:v>89.165099999999995</c:v>
                </c:pt>
                <c:pt idx="1242">
                  <c:v>89.164900000000003</c:v>
                </c:pt>
                <c:pt idx="1243">
                  <c:v>89.1648</c:v>
                </c:pt>
                <c:pt idx="1244">
                  <c:v>89.164599999999993</c:v>
                </c:pt>
                <c:pt idx="1245">
                  <c:v>89.164500000000004</c:v>
                </c:pt>
                <c:pt idx="1246">
                  <c:v>89.164299999999997</c:v>
                </c:pt>
                <c:pt idx="1247">
                  <c:v>89.164199999999994</c:v>
                </c:pt>
                <c:pt idx="1248">
                  <c:v>89.164100000000005</c:v>
                </c:pt>
                <c:pt idx="1249">
                  <c:v>89.164000000000001</c:v>
                </c:pt>
                <c:pt idx="1250">
                  <c:v>89.163799999999995</c:v>
                </c:pt>
                <c:pt idx="1251">
                  <c:v>89.163700000000006</c:v>
                </c:pt>
                <c:pt idx="1252">
                  <c:v>89.163600000000002</c:v>
                </c:pt>
                <c:pt idx="1253">
                  <c:v>89.163499999999999</c:v>
                </c:pt>
                <c:pt idx="1254">
                  <c:v>89.163399999999996</c:v>
                </c:pt>
                <c:pt idx="1255">
                  <c:v>89.163300000000007</c:v>
                </c:pt>
                <c:pt idx="1256">
                  <c:v>89.163200000000003</c:v>
                </c:pt>
                <c:pt idx="1257">
                  <c:v>89.162999999999997</c:v>
                </c:pt>
                <c:pt idx="1258">
                  <c:v>89.162899999999993</c:v>
                </c:pt>
                <c:pt idx="1259">
                  <c:v>89.162800000000004</c:v>
                </c:pt>
                <c:pt idx="1260">
                  <c:v>89.162700000000001</c:v>
                </c:pt>
                <c:pt idx="1261">
                  <c:v>89.162599999999998</c:v>
                </c:pt>
                <c:pt idx="1262">
                  <c:v>89.162599999999998</c:v>
                </c:pt>
                <c:pt idx="1263">
                  <c:v>89.162499999999994</c:v>
                </c:pt>
                <c:pt idx="1264">
                  <c:v>89.162400000000005</c:v>
                </c:pt>
                <c:pt idx="1265">
                  <c:v>89.162300000000002</c:v>
                </c:pt>
                <c:pt idx="1266">
                  <c:v>89.162199999999999</c:v>
                </c:pt>
                <c:pt idx="1267">
                  <c:v>89.162199999999999</c:v>
                </c:pt>
                <c:pt idx="1268">
                  <c:v>89.162099999999995</c:v>
                </c:pt>
                <c:pt idx="1269">
                  <c:v>89.162000000000006</c:v>
                </c:pt>
                <c:pt idx="1270">
                  <c:v>89.162000000000006</c:v>
                </c:pt>
                <c:pt idx="1271">
                  <c:v>89.161900000000003</c:v>
                </c:pt>
                <c:pt idx="1272">
                  <c:v>89.161900000000003</c:v>
                </c:pt>
                <c:pt idx="1273">
                  <c:v>89.161799999999999</c:v>
                </c:pt>
                <c:pt idx="1274">
                  <c:v>89.161799999999999</c:v>
                </c:pt>
                <c:pt idx="1275">
                  <c:v>89.161699999999996</c:v>
                </c:pt>
                <c:pt idx="1276">
                  <c:v>89.161699999999996</c:v>
                </c:pt>
                <c:pt idx="1277">
                  <c:v>89.161600000000007</c:v>
                </c:pt>
                <c:pt idx="1278">
                  <c:v>89.161600000000007</c:v>
                </c:pt>
                <c:pt idx="1279">
                  <c:v>89.161500000000004</c:v>
                </c:pt>
                <c:pt idx="1280">
                  <c:v>89.161500000000004</c:v>
                </c:pt>
                <c:pt idx="1281">
                  <c:v>89.161500000000004</c:v>
                </c:pt>
                <c:pt idx="1282">
                  <c:v>89.1614</c:v>
                </c:pt>
                <c:pt idx="1283">
                  <c:v>89.1614</c:v>
                </c:pt>
                <c:pt idx="1284">
                  <c:v>89.1614</c:v>
                </c:pt>
                <c:pt idx="1285">
                  <c:v>89.161299999999997</c:v>
                </c:pt>
                <c:pt idx="1286">
                  <c:v>89.161299999999997</c:v>
                </c:pt>
                <c:pt idx="1287">
                  <c:v>89.161299999999997</c:v>
                </c:pt>
                <c:pt idx="1288">
                  <c:v>89.161199999999994</c:v>
                </c:pt>
                <c:pt idx="1289">
                  <c:v>89.161199999999994</c:v>
                </c:pt>
                <c:pt idx="1290">
                  <c:v>89.161199999999994</c:v>
                </c:pt>
                <c:pt idx="1291">
                  <c:v>89.161199999999994</c:v>
                </c:pt>
                <c:pt idx="1292">
                  <c:v>89.161199999999994</c:v>
                </c:pt>
                <c:pt idx="1293">
                  <c:v>89.161199999999994</c:v>
                </c:pt>
                <c:pt idx="1294">
                  <c:v>89.161100000000005</c:v>
                </c:pt>
                <c:pt idx="1295">
                  <c:v>89.161100000000005</c:v>
                </c:pt>
                <c:pt idx="1296">
                  <c:v>89.161100000000005</c:v>
                </c:pt>
                <c:pt idx="1297">
                  <c:v>89.161100000000005</c:v>
                </c:pt>
                <c:pt idx="1298">
                  <c:v>89.161100000000005</c:v>
                </c:pt>
                <c:pt idx="1299">
                  <c:v>89.161100000000005</c:v>
                </c:pt>
                <c:pt idx="1300">
                  <c:v>89.161100000000005</c:v>
                </c:pt>
                <c:pt idx="1301">
                  <c:v>89.161100000000005</c:v>
                </c:pt>
                <c:pt idx="1302">
                  <c:v>89.161100000000005</c:v>
                </c:pt>
                <c:pt idx="1303">
                  <c:v>89.161100000000005</c:v>
                </c:pt>
                <c:pt idx="1304">
                  <c:v>89.161100000000005</c:v>
                </c:pt>
                <c:pt idx="1305">
                  <c:v>89.161100000000005</c:v>
                </c:pt>
                <c:pt idx="1306">
                  <c:v>89.161100000000005</c:v>
                </c:pt>
                <c:pt idx="1307">
                  <c:v>89.161100000000005</c:v>
                </c:pt>
                <c:pt idx="1308">
                  <c:v>89.161100000000005</c:v>
                </c:pt>
                <c:pt idx="1309">
                  <c:v>89.161100000000005</c:v>
                </c:pt>
                <c:pt idx="1310">
                  <c:v>89.161100000000005</c:v>
                </c:pt>
                <c:pt idx="1311">
                  <c:v>89.161100000000005</c:v>
                </c:pt>
                <c:pt idx="1312">
                  <c:v>89.161100000000005</c:v>
                </c:pt>
                <c:pt idx="1313">
                  <c:v>89.161100000000005</c:v>
                </c:pt>
                <c:pt idx="1314">
                  <c:v>89.161100000000005</c:v>
                </c:pt>
                <c:pt idx="1315">
                  <c:v>89.161199999999994</c:v>
                </c:pt>
                <c:pt idx="1316">
                  <c:v>89.161199999999994</c:v>
                </c:pt>
                <c:pt idx="1317">
                  <c:v>89.161199999999994</c:v>
                </c:pt>
                <c:pt idx="1318">
                  <c:v>89.161199999999994</c:v>
                </c:pt>
                <c:pt idx="1319">
                  <c:v>89.161199999999994</c:v>
                </c:pt>
                <c:pt idx="1320">
                  <c:v>89.161199999999994</c:v>
                </c:pt>
                <c:pt idx="1321">
                  <c:v>89.161299999999997</c:v>
                </c:pt>
                <c:pt idx="1322">
                  <c:v>89.161299999999997</c:v>
                </c:pt>
                <c:pt idx="1323">
                  <c:v>89.161299999999997</c:v>
                </c:pt>
                <c:pt idx="1324">
                  <c:v>89.161299999999997</c:v>
                </c:pt>
                <c:pt idx="1325">
                  <c:v>89.1614</c:v>
                </c:pt>
                <c:pt idx="1326">
                  <c:v>89.1614</c:v>
                </c:pt>
                <c:pt idx="1327">
                  <c:v>89.1614</c:v>
                </c:pt>
                <c:pt idx="1328">
                  <c:v>89.1614</c:v>
                </c:pt>
                <c:pt idx="1329">
                  <c:v>89.161500000000004</c:v>
                </c:pt>
                <c:pt idx="1330">
                  <c:v>89.161500000000004</c:v>
                </c:pt>
                <c:pt idx="1331">
                  <c:v>89.161500000000004</c:v>
                </c:pt>
                <c:pt idx="1332">
                  <c:v>89.161600000000007</c:v>
                </c:pt>
                <c:pt idx="1333">
                  <c:v>89.161600000000007</c:v>
                </c:pt>
                <c:pt idx="1334">
                  <c:v>89.161600000000007</c:v>
                </c:pt>
                <c:pt idx="1335">
                  <c:v>89.161699999999996</c:v>
                </c:pt>
                <c:pt idx="1336">
                  <c:v>89.161699999999996</c:v>
                </c:pt>
                <c:pt idx="1337">
                  <c:v>89.161699999999996</c:v>
                </c:pt>
                <c:pt idx="1338">
                  <c:v>89.161799999999999</c:v>
                </c:pt>
                <c:pt idx="1339">
                  <c:v>89.161799999999999</c:v>
                </c:pt>
                <c:pt idx="1340">
                  <c:v>89.161799999999999</c:v>
                </c:pt>
                <c:pt idx="1341">
                  <c:v>89.161900000000003</c:v>
                </c:pt>
                <c:pt idx="1342">
                  <c:v>89.161900000000003</c:v>
                </c:pt>
                <c:pt idx="1343">
                  <c:v>89.162000000000006</c:v>
                </c:pt>
                <c:pt idx="1344">
                  <c:v>89.162000000000006</c:v>
                </c:pt>
                <c:pt idx="1345">
                  <c:v>89.162000000000006</c:v>
                </c:pt>
                <c:pt idx="1346">
                  <c:v>89.162099999999995</c:v>
                </c:pt>
                <c:pt idx="1347">
                  <c:v>89.162099999999995</c:v>
                </c:pt>
                <c:pt idx="1348">
                  <c:v>89.162199999999999</c:v>
                </c:pt>
                <c:pt idx="1349">
                  <c:v>89.162199999999999</c:v>
                </c:pt>
                <c:pt idx="1350">
                  <c:v>89.162199999999999</c:v>
                </c:pt>
                <c:pt idx="1351">
                  <c:v>89.162300000000002</c:v>
                </c:pt>
                <c:pt idx="1352">
                  <c:v>89.162300000000002</c:v>
                </c:pt>
                <c:pt idx="1353">
                  <c:v>89.162400000000005</c:v>
                </c:pt>
                <c:pt idx="1354">
                  <c:v>89.162400000000005</c:v>
                </c:pt>
                <c:pt idx="1355">
                  <c:v>89.162499999999994</c:v>
                </c:pt>
                <c:pt idx="1356">
                  <c:v>89.162499999999994</c:v>
                </c:pt>
                <c:pt idx="1357">
                  <c:v>89.162599999999998</c:v>
                </c:pt>
                <c:pt idx="1358">
                  <c:v>89.162599999999998</c:v>
                </c:pt>
                <c:pt idx="1359">
                  <c:v>89.162700000000001</c:v>
                </c:pt>
                <c:pt idx="1360">
                  <c:v>89.162700000000001</c:v>
                </c:pt>
                <c:pt idx="1361">
                  <c:v>89.162800000000004</c:v>
                </c:pt>
                <c:pt idx="1362">
                  <c:v>89.162800000000004</c:v>
                </c:pt>
                <c:pt idx="1363">
                  <c:v>89.162899999999993</c:v>
                </c:pt>
                <c:pt idx="1364">
                  <c:v>89.162899999999993</c:v>
                </c:pt>
                <c:pt idx="1365">
                  <c:v>89.162999999999997</c:v>
                </c:pt>
                <c:pt idx="1366">
                  <c:v>89.162999999999997</c:v>
                </c:pt>
                <c:pt idx="1367">
                  <c:v>89.1631</c:v>
                </c:pt>
                <c:pt idx="1368">
                  <c:v>89.1631</c:v>
                </c:pt>
                <c:pt idx="1369">
                  <c:v>89.163200000000003</c:v>
                </c:pt>
                <c:pt idx="1370">
                  <c:v>89.163200000000003</c:v>
                </c:pt>
                <c:pt idx="1371">
                  <c:v>89.163300000000007</c:v>
                </c:pt>
                <c:pt idx="1372">
                  <c:v>89.163300000000007</c:v>
                </c:pt>
                <c:pt idx="1373">
                  <c:v>89.163399999999996</c:v>
                </c:pt>
                <c:pt idx="1374">
                  <c:v>89.163499999999999</c:v>
                </c:pt>
                <c:pt idx="1375">
                  <c:v>89.163499999999999</c:v>
                </c:pt>
                <c:pt idx="1376">
                  <c:v>89.163600000000002</c:v>
                </c:pt>
                <c:pt idx="1377">
                  <c:v>89.163600000000002</c:v>
                </c:pt>
                <c:pt idx="1378">
                  <c:v>89.163700000000006</c:v>
                </c:pt>
                <c:pt idx="1379">
                  <c:v>89.163700000000006</c:v>
                </c:pt>
                <c:pt idx="1380">
                  <c:v>89.163799999999995</c:v>
                </c:pt>
                <c:pt idx="1381">
                  <c:v>89.163899999999998</c:v>
                </c:pt>
                <c:pt idx="1382">
                  <c:v>89.163899999999998</c:v>
                </c:pt>
                <c:pt idx="1383">
                  <c:v>89.164000000000001</c:v>
                </c:pt>
                <c:pt idx="1384">
                  <c:v>89.164000000000001</c:v>
                </c:pt>
                <c:pt idx="1385">
                  <c:v>89.164100000000005</c:v>
                </c:pt>
                <c:pt idx="1386">
                  <c:v>89.164199999999994</c:v>
                </c:pt>
                <c:pt idx="1387">
                  <c:v>89.164199999999994</c:v>
                </c:pt>
                <c:pt idx="1388">
                  <c:v>89.164299999999997</c:v>
                </c:pt>
                <c:pt idx="1389">
                  <c:v>89.164400000000001</c:v>
                </c:pt>
                <c:pt idx="1390">
                  <c:v>89.164400000000001</c:v>
                </c:pt>
                <c:pt idx="1391">
                  <c:v>89.164500000000004</c:v>
                </c:pt>
                <c:pt idx="1392">
                  <c:v>89.164599999999993</c:v>
                </c:pt>
                <c:pt idx="1393">
                  <c:v>89.164599999999993</c:v>
                </c:pt>
                <c:pt idx="1394">
                  <c:v>89.164699999999996</c:v>
                </c:pt>
                <c:pt idx="1395">
                  <c:v>89.164699999999996</c:v>
                </c:pt>
                <c:pt idx="1396">
                  <c:v>89.1648</c:v>
                </c:pt>
                <c:pt idx="1397">
                  <c:v>89.164900000000003</c:v>
                </c:pt>
                <c:pt idx="1398">
                  <c:v>89.164900000000003</c:v>
                </c:pt>
                <c:pt idx="1399">
                  <c:v>89.165000000000006</c:v>
                </c:pt>
                <c:pt idx="1400">
                  <c:v>89.165099999999995</c:v>
                </c:pt>
                <c:pt idx="1401">
                  <c:v>89.165199999999999</c:v>
                </c:pt>
                <c:pt idx="1402">
                  <c:v>89.165199999999999</c:v>
                </c:pt>
                <c:pt idx="1403">
                  <c:v>89.165300000000002</c:v>
                </c:pt>
                <c:pt idx="1404">
                  <c:v>89.165400000000005</c:v>
                </c:pt>
                <c:pt idx="1405">
                  <c:v>89.165400000000005</c:v>
                </c:pt>
                <c:pt idx="1406">
                  <c:v>89.165499999999994</c:v>
                </c:pt>
                <c:pt idx="1407">
                  <c:v>89.165599999999998</c:v>
                </c:pt>
                <c:pt idx="1408">
                  <c:v>89.165599999999998</c:v>
                </c:pt>
                <c:pt idx="1409">
                  <c:v>89.165700000000001</c:v>
                </c:pt>
                <c:pt idx="1410">
                  <c:v>89.165800000000004</c:v>
                </c:pt>
                <c:pt idx="1411">
                  <c:v>89.165800000000004</c:v>
                </c:pt>
                <c:pt idx="1412">
                  <c:v>89.165899999999993</c:v>
                </c:pt>
                <c:pt idx="1413">
                  <c:v>89.165999999999997</c:v>
                </c:pt>
                <c:pt idx="1414">
                  <c:v>89.1661</c:v>
                </c:pt>
                <c:pt idx="1415">
                  <c:v>89.1661</c:v>
                </c:pt>
                <c:pt idx="1416">
                  <c:v>89.166200000000003</c:v>
                </c:pt>
                <c:pt idx="1417">
                  <c:v>89.166300000000007</c:v>
                </c:pt>
                <c:pt idx="1418">
                  <c:v>89.166300000000007</c:v>
                </c:pt>
                <c:pt idx="1419">
                  <c:v>89.166399999999996</c:v>
                </c:pt>
                <c:pt idx="1420">
                  <c:v>89.166499999999999</c:v>
                </c:pt>
                <c:pt idx="1421">
                  <c:v>89.166499999999999</c:v>
                </c:pt>
                <c:pt idx="1422">
                  <c:v>89.166600000000003</c:v>
                </c:pt>
                <c:pt idx="1423">
                  <c:v>89.166700000000006</c:v>
                </c:pt>
                <c:pt idx="1424">
                  <c:v>89.166700000000006</c:v>
                </c:pt>
                <c:pt idx="1425">
                  <c:v>89.166799999999995</c:v>
                </c:pt>
                <c:pt idx="1426">
                  <c:v>89.166899999999998</c:v>
                </c:pt>
                <c:pt idx="1427">
                  <c:v>89.166899999999998</c:v>
                </c:pt>
                <c:pt idx="1428">
                  <c:v>89.167000000000002</c:v>
                </c:pt>
                <c:pt idx="1429">
                  <c:v>89.167100000000005</c:v>
                </c:pt>
                <c:pt idx="1430">
                  <c:v>89.167100000000005</c:v>
                </c:pt>
                <c:pt idx="1431">
                  <c:v>89.167199999999994</c:v>
                </c:pt>
                <c:pt idx="1432">
                  <c:v>89.167299999999997</c:v>
                </c:pt>
                <c:pt idx="1433">
                  <c:v>89.167299999999997</c:v>
                </c:pt>
                <c:pt idx="1434">
                  <c:v>89.167400000000001</c:v>
                </c:pt>
                <c:pt idx="1435">
                  <c:v>89.167500000000004</c:v>
                </c:pt>
                <c:pt idx="1436">
                  <c:v>89.167500000000004</c:v>
                </c:pt>
                <c:pt idx="1437">
                  <c:v>89.167599999999993</c:v>
                </c:pt>
                <c:pt idx="1438">
                  <c:v>89.167599999999993</c:v>
                </c:pt>
                <c:pt idx="1439">
                  <c:v>89.168499999999995</c:v>
                </c:pt>
                <c:pt idx="1440">
                  <c:v>89.169300000000007</c:v>
                </c:pt>
                <c:pt idx="1441">
                  <c:v>89.170100000000005</c:v>
                </c:pt>
                <c:pt idx="1442">
                  <c:v>89.171000000000006</c:v>
                </c:pt>
                <c:pt idx="1443">
                  <c:v>89.171899999999994</c:v>
                </c:pt>
                <c:pt idx="1444">
                  <c:v>89.172899999999998</c:v>
                </c:pt>
                <c:pt idx="1445">
                  <c:v>89.173199999999994</c:v>
                </c:pt>
                <c:pt idx="1446">
                  <c:v>89.173500000000004</c:v>
                </c:pt>
                <c:pt idx="1447">
                  <c:v>89.1738</c:v>
                </c:pt>
                <c:pt idx="1448">
                  <c:v>89.174000000000007</c:v>
                </c:pt>
                <c:pt idx="1449">
                  <c:v>89.174199999999999</c:v>
                </c:pt>
                <c:pt idx="1450">
                  <c:v>89.174400000000006</c:v>
                </c:pt>
                <c:pt idx="1451">
                  <c:v>89.174499999999995</c:v>
                </c:pt>
                <c:pt idx="1452">
                  <c:v>89.174700000000001</c:v>
                </c:pt>
                <c:pt idx="1453">
                  <c:v>89.174800000000005</c:v>
                </c:pt>
                <c:pt idx="1454">
                  <c:v>89.174899999999994</c:v>
                </c:pt>
                <c:pt idx="1455">
                  <c:v>89.174999999999997</c:v>
                </c:pt>
                <c:pt idx="1456">
                  <c:v>89.1751</c:v>
                </c:pt>
                <c:pt idx="1457">
                  <c:v>89.175200000000004</c:v>
                </c:pt>
                <c:pt idx="1458">
                  <c:v>89.175299999999993</c:v>
                </c:pt>
                <c:pt idx="1459">
                  <c:v>89.175399999999996</c:v>
                </c:pt>
                <c:pt idx="1460">
                  <c:v>89.1755</c:v>
                </c:pt>
                <c:pt idx="1461">
                  <c:v>89.175600000000003</c:v>
                </c:pt>
                <c:pt idx="1462">
                  <c:v>89.175700000000006</c:v>
                </c:pt>
                <c:pt idx="1463">
                  <c:v>89.175899999999999</c:v>
                </c:pt>
                <c:pt idx="1464">
                  <c:v>89.176000000000002</c:v>
                </c:pt>
                <c:pt idx="1465">
                  <c:v>89.176100000000005</c:v>
                </c:pt>
                <c:pt idx="1466">
                  <c:v>89.176299999999998</c:v>
                </c:pt>
                <c:pt idx="1467">
                  <c:v>89.176400000000001</c:v>
                </c:pt>
                <c:pt idx="1468">
                  <c:v>89.176599999999993</c:v>
                </c:pt>
                <c:pt idx="1469">
                  <c:v>89.176699999999997</c:v>
                </c:pt>
                <c:pt idx="1470">
                  <c:v>89.176900000000003</c:v>
                </c:pt>
                <c:pt idx="1471">
                  <c:v>89.177000000000007</c:v>
                </c:pt>
                <c:pt idx="1472">
                  <c:v>89.177199999999999</c:v>
                </c:pt>
                <c:pt idx="1473">
                  <c:v>89.177300000000002</c:v>
                </c:pt>
                <c:pt idx="1474">
                  <c:v>89.177499999999995</c:v>
                </c:pt>
                <c:pt idx="1475">
                  <c:v>89.177599999999998</c:v>
                </c:pt>
                <c:pt idx="1476">
                  <c:v>89.177800000000005</c:v>
                </c:pt>
                <c:pt idx="1477">
                  <c:v>89.177899999999994</c:v>
                </c:pt>
                <c:pt idx="1478">
                  <c:v>89.178100000000001</c:v>
                </c:pt>
                <c:pt idx="1479">
                  <c:v>89.178200000000004</c:v>
                </c:pt>
                <c:pt idx="1480">
                  <c:v>89.178399999999996</c:v>
                </c:pt>
                <c:pt idx="1481">
                  <c:v>89.1785</c:v>
                </c:pt>
                <c:pt idx="1482">
                  <c:v>89.178700000000006</c:v>
                </c:pt>
                <c:pt idx="1483">
                  <c:v>89.178799999999995</c:v>
                </c:pt>
                <c:pt idx="1484">
                  <c:v>89.178899999999999</c:v>
                </c:pt>
                <c:pt idx="1485">
                  <c:v>89.179100000000005</c:v>
                </c:pt>
                <c:pt idx="1486">
                  <c:v>89.179199999999994</c:v>
                </c:pt>
                <c:pt idx="1487">
                  <c:v>89.179299999999998</c:v>
                </c:pt>
                <c:pt idx="1488">
                  <c:v>89.179500000000004</c:v>
                </c:pt>
                <c:pt idx="1489">
                  <c:v>89.179599999999994</c:v>
                </c:pt>
                <c:pt idx="1490">
                  <c:v>89.179699999999997</c:v>
                </c:pt>
                <c:pt idx="1491">
                  <c:v>89.179900000000004</c:v>
                </c:pt>
                <c:pt idx="1492">
                  <c:v>89.18</c:v>
                </c:pt>
                <c:pt idx="1493">
                  <c:v>89.180099999999996</c:v>
                </c:pt>
                <c:pt idx="1494">
                  <c:v>89.180199999999999</c:v>
                </c:pt>
                <c:pt idx="1495">
                  <c:v>89.180400000000006</c:v>
                </c:pt>
                <c:pt idx="1496">
                  <c:v>89.180499999999995</c:v>
                </c:pt>
                <c:pt idx="1497">
                  <c:v>89.180599999999998</c:v>
                </c:pt>
                <c:pt idx="1498">
                  <c:v>89.180700000000002</c:v>
                </c:pt>
                <c:pt idx="1499">
                  <c:v>89.180899999999994</c:v>
                </c:pt>
                <c:pt idx="1500">
                  <c:v>89.180999999999997</c:v>
                </c:pt>
                <c:pt idx="1501">
                  <c:v>89.181100000000001</c:v>
                </c:pt>
                <c:pt idx="1502">
                  <c:v>89.181200000000004</c:v>
                </c:pt>
                <c:pt idx="1503">
                  <c:v>89.181299999999993</c:v>
                </c:pt>
                <c:pt idx="1504">
                  <c:v>89.1815</c:v>
                </c:pt>
                <c:pt idx="1505">
                  <c:v>89.181600000000003</c:v>
                </c:pt>
                <c:pt idx="1506">
                  <c:v>89.181700000000006</c:v>
                </c:pt>
                <c:pt idx="1507">
                  <c:v>89.181799999999996</c:v>
                </c:pt>
                <c:pt idx="1508">
                  <c:v>89.181899999999999</c:v>
                </c:pt>
                <c:pt idx="1509">
                  <c:v>89.182000000000002</c:v>
                </c:pt>
                <c:pt idx="1510">
                  <c:v>89.182100000000005</c:v>
                </c:pt>
                <c:pt idx="1511">
                  <c:v>89.182199999999995</c:v>
                </c:pt>
                <c:pt idx="1512">
                  <c:v>89.182299999999998</c:v>
                </c:pt>
                <c:pt idx="1513">
                  <c:v>89.182400000000001</c:v>
                </c:pt>
                <c:pt idx="1514">
                  <c:v>89.182500000000005</c:v>
                </c:pt>
                <c:pt idx="1515">
                  <c:v>89.182599999999994</c:v>
                </c:pt>
                <c:pt idx="1516">
                  <c:v>89.1828</c:v>
                </c:pt>
                <c:pt idx="1517">
                  <c:v>89.182900000000004</c:v>
                </c:pt>
                <c:pt idx="1518">
                  <c:v>89.183000000000007</c:v>
                </c:pt>
                <c:pt idx="1519">
                  <c:v>89.183099999999996</c:v>
                </c:pt>
                <c:pt idx="1520">
                  <c:v>89.183199999999999</c:v>
                </c:pt>
                <c:pt idx="1521">
                  <c:v>89.183199999999999</c:v>
                </c:pt>
                <c:pt idx="1522">
                  <c:v>89.183400000000006</c:v>
                </c:pt>
                <c:pt idx="1523">
                  <c:v>89.183499999999995</c:v>
                </c:pt>
                <c:pt idx="1524">
                  <c:v>89.183599999999998</c:v>
                </c:pt>
                <c:pt idx="1525">
                  <c:v>89.183700000000002</c:v>
                </c:pt>
                <c:pt idx="1526">
                  <c:v>89.183700000000002</c:v>
                </c:pt>
                <c:pt idx="1527">
                  <c:v>89.183800000000005</c:v>
                </c:pt>
                <c:pt idx="1528">
                  <c:v>89.183899999999994</c:v>
                </c:pt>
                <c:pt idx="1529">
                  <c:v>89.183999999999997</c:v>
                </c:pt>
                <c:pt idx="1530">
                  <c:v>89.184100000000001</c:v>
                </c:pt>
                <c:pt idx="1531">
                  <c:v>89.184200000000004</c:v>
                </c:pt>
                <c:pt idx="1532">
                  <c:v>89.184299999999993</c:v>
                </c:pt>
                <c:pt idx="1533">
                  <c:v>89.184399999999997</c:v>
                </c:pt>
                <c:pt idx="1534">
                  <c:v>89.1845</c:v>
                </c:pt>
                <c:pt idx="1535">
                  <c:v>89.184600000000003</c:v>
                </c:pt>
                <c:pt idx="1536">
                  <c:v>89.184700000000007</c:v>
                </c:pt>
                <c:pt idx="1537">
                  <c:v>89.184799999999996</c:v>
                </c:pt>
                <c:pt idx="1538">
                  <c:v>89.184899999999999</c:v>
                </c:pt>
                <c:pt idx="1539">
                  <c:v>89.185000000000002</c:v>
                </c:pt>
                <c:pt idx="1540">
                  <c:v>89.185100000000006</c:v>
                </c:pt>
                <c:pt idx="1541">
                  <c:v>89.185100000000006</c:v>
                </c:pt>
                <c:pt idx="1542">
                  <c:v>89.185199999999995</c:v>
                </c:pt>
                <c:pt idx="1543">
                  <c:v>89.185299999999998</c:v>
                </c:pt>
                <c:pt idx="1544">
                  <c:v>89.185400000000001</c:v>
                </c:pt>
                <c:pt idx="1545">
                  <c:v>89.185500000000005</c:v>
                </c:pt>
                <c:pt idx="1546">
                  <c:v>89.185599999999994</c:v>
                </c:pt>
                <c:pt idx="1547">
                  <c:v>89.185699999999997</c:v>
                </c:pt>
                <c:pt idx="1548">
                  <c:v>89.1858</c:v>
                </c:pt>
                <c:pt idx="1549">
                  <c:v>89.1858</c:v>
                </c:pt>
                <c:pt idx="1550">
                  <c:v>89.185900000000004</c:v>
                </c:pt>
                <c:pt idx="1551">
                  <c:v>89.186000000000007</c:v>
                </c:pt>
                <c:pt idx="1552">
                  <c:v>89.186099999999996</c:v>
                </c:pt>
                <c:pt idx="1553">
                  <c:v>89.186199999999999</c:v>
                </c:pt>
                <c:pt idx="1554">
                  <c:v>89.186300000000003</c:v>
                </c:pt>
                <c:pt idx="1555">
                  <c:v>89.186300000000003</c:v>
                </c:pt>
                <c:pt idx="1556">
                  <c:v>89.186400000000006</c:v>
                </c:pt>
                <c:pt idx="1557">
                  <c:v>89.186499999999995</c:v>
                </c:pt>
                <c:pt idx="1558">
                  <c:v>89.186599999999999</c:v>
                </c:pt>
                <c:pt idx="1559">
                  <c:v>89.186700000000002</c:v>
                </c:pt>
                <c:pt idx="1560">
                  <c:v>89.186800000000005</c:v>
                </c:pt>
                <c:pt idx="1561">
                  <c:v>89.186800000000005</c:v>
                </c:pt>
                <c:pt idx="1562">
                  <c:v>89.186899999999994</c:v>
                </c:pt>
                <c:pt idx="1563">
                  <c:v>89.186999999999998</c:v>
                </c:pt>
                <c:pt idx="1564">
                  <c:v>89.187100000000001</c:v>
                </c:pt>
                <c:pt idx="1565">
                  <c:v>89.187200000000004</c:v>
                </c:pt>
                <c:pt idx="1566">
                  <c:v>89.187200000000004</c:v>
                </c:pt>
                <c:pt idx="1567">
                  <c:v>89.187299999999993</c:v>
                </c:pt>
                <c:pt idx="1568">
                  <c:v>89.187399999999997</c:v>
                </c:pt>
                <c:pt idx="1569">
                  <c:v>89.1875</c:v>
                </c:pt>
                <c:pt idx="1570">
                  <c:v>89.187600000000003</c:v>
                </c:pt>
                <c:pt idx="1571">
                  <c:v>89.187600000000003</c:v>
                </c:pt>
                <c:pt idx="1572">
                  <c:v>89.187700000000007</c:v>
                </c:pt>
                <c:pt idx="1573">
                  <c:v>89.187799999999996</c:v>
                </c:pt>
                <c:pt idx="1574">
                  <c:v>89.187899999999999</c:v>
                </c:pt>
                <c:pt idx="1575">
                  <c:v>89.187899999999999</c:v>
                </c:pt>
                <c:pt idx="1576">
                  <c:v>89.188000000000002</c:v>
                </c:pt>
                <c:pt idx="1577">
                  <c:v>89.188100000000006</c:v>
                </c:pt>
                <c:pt idx="1578">
                  <c:v>89.188199999999995</c:v>
                </c:pt>
                <c:pt idx="1579">
                  <c:v>89.188199999999995</c:v>
                </c:pt>
                <c:pt idx="1580">
                  <c:v>89.188299999999998</c:v>
                </c:pt>
                <c:pt idx="1581">
                  <c:v>89.188400000000001</c:v>
                </c:pt>
                <c:pt idx="1582">
                  <c:v>89.188500000000005</c:v>
                </c:pt>
                <c:pt idx="1583">
                  <c:v>89.188599999999994</c:v>
                </c:pt>
                <c:pt idx="1584">
                  <c:v>89.188599999999994</c:v>
                </c:pt>
                <c:pt idx="1585">
                  <c:v>89.188699999999997</c:v>
                </c:pt>
                <c:pt idx="1586">
                  <c:v>89.188800000000001</c:v>
                </c:pt>
                <c:pt idx="1587">
                  <c:v>89.188800000000001</c:v>
                </c:pt>
                <c:pt idx="1588">
                  <c:v>89.188900000000004</c:v>
                </c:pt>
                <c:pt idx="1589">
                  <c:v>89.188999999999993</c:v>
                </c:pt>
                <c:pt idx="1590">
                  <c:v>89.189099999999996</c:v>
                </c:pt>
                <c:pt idx="1591">
                  <c:v>89.1892</c:v>
                </c:pt>
                <c:pt idx="1592">
                  <c:v>89.1892</c:v>
                </c:pt>
                <c:pt idx="1593">
                  <c:v>89.189300000000003</c:v>
                </c:pt>
                <c:pt idx="1594">
                  <c:v>89.189400000000006</c:v>
                </c:pt>
                <c:pt idx="1595">
                  <c:v>89.189400000000006</c:v>
                </c:pt>
                <c:pt idx="1596">
                  <c:v>89.189499999999995</c:v>
                </c:pt>
                <c:pt idx="1597">
                  <c:v>89.189599999999999</c:v>
                </c:pt>
                <c:pt idx="1598">
                  <c:v>89.189700000000002</c:v>
                </c:pt>
                <c:pt idx="1599">
                  <c:v>89.189700000000002</c:v>
                </c:pt>
                <c:pt idx="1600">
                  <c:v>89.189800000000005</c:v>
                </c:pt>
                <c:pt idx="1601">
                  <c:v>89.189899999999994</c:v>
                </c:pt>
                <c:pt idx="1602">
                  <c:v>89.19</c:v>
                </c:pt>
                <c:pt idx="1603">
                  <c:v>89.19</c:v>
                </c:pt>
                <c:pt idx="1604">
                  <c:v>89.190100000000001</c:v>
                </c:pt>
                <c:pt idx="1605">
                  <c:v>89.190200000000004</c:v>
                </c:pt>
                <c:pt idx="1606">
                  <c:v>89.190200000000004</c:v>
                </c:pt>
                <c:pt idx="1607">
                  <c:v>89.190299999999993</c:v>
                </c:pt>
                <c:pt idx="1608">
                  <c:v>89.190399999999997</c:v>
                </c:pt>
                <c:pt idx="1609">
                  <c:v>89.190399999999997</c:v>
                </c:pt>
                <c:pt idx="1610">
                  <c:v>89.1905</c:v>
                </c:pt>
                <c:pt idx="1611">
                  <c:v>89.190600000000003</c:v>
                </c:pt>
                <c:pt idx="1612">
                  <c:v>89.190700000000007</c:v>
                </c:pt>
                <c:pt idx="1613">
                  <c:v>89.190700000000007</c:v>
                </c:pt>
                <c:pt idx="1614">
                  <c:v>89.190799999999996</c:v>
                </c:pt>
                <c:pt idx="1615">
                  <c:v>89.190899999999999</c:v>
                </c:pt>
                <c:pt idx="1616">
                  <c:v>89.190899999999999</c:v>
                </c:pt>
                <c:pt idx="1617">
                  <c:v>89.191000000000003</c:v>
                </c:pt>
                <c:pt idx="1618">
                  <c:v>89.191100000000006</c:v>
                </c:pt>
                <c:pt idx="1619">
                  <c:v>89.191100000000006</c:v>
                </c:pt>
                <c:pt idx="1620">
                  <c:v>89.191199999999995</c:v>
                </c:pt>
                <c:pt idx="1621">
                  <c:v>89.191299999999998</c:v>
                </c:pt>
                <c:pt idx="1622">
                  <c:v>89.191400000000002</c:v>
                </c:pt>
                <c:pt idx="1623">
                  <c:v>89.191400000000002</c:v>
                </c:pt>
                <c:pt idx="1624">
                  <c:v>89.191500000000005</c:v>
                </c:pt>
                <c:pt idx="1625">
                  <c:v>89.191599999999994</c:v>
                </c:pt>
                <c:pt idx="1626">
                  <c:v>89.191599999999994</c:v>
                </c:pt>
                <c:pt idx="1627">
                  <c:v>89.191699999999997</c:v>
                </c:pt>
                <c:pt idx="1628">
                  <c:v>89.191800000000001</c:v>
                </c:pt>
                <c:pt idx="1629">
                  <c:v>89.191800000000001</c:v>
                </c:pt>
                <c:pt idx="1630">
                  <c:v>89.191900000000004</c:v>
                </c:pt>
                <c:pt idx="1631">
                  <c:v>89.191999999999993</c:v>
                </c:pt>
                <c:pt idx="1632">
                  <c:v>89.191999999999993</c:v>
                </c:pt>
                <c:pt idx="1633">
                  <c:v>89.192099999999996</c:v>
                </c:pt>
                <c:pt idx="1634">
                  <c:v>89.1922</c:v>
                </c:pt>
                <c:pt idx="1635">
                  <c:v>89.1922</c:v>
                </c:pt>
                <c:pt idx="1636">
                  <c:v>89.192300000000003</c:v>
                </c:pt>
                <c:pt idx="1637">
                  <c:v>89.192400000000006</c:v>
                </c:pt>
                <c:pt idx="1638">
                  <c:v>89.192400000000006</c:v>
                </c:pt>
                <c:pt idx="1639">
                  <c:v>89.192499999999995</c:v>
                </c:pt>
                <c:pt idx="1640">
                  <c:v>89.192599999999999</c:v>
                </c:pt>
                <c:pt idx="1641">
                  <c:v>89.192599999999999</c:v>
                </c:pt>
                <c:pt idx="1642">
                  <c:v>89.192700000000002</c:v>
                </c:pt>
                <c:pt idx="1643">
                  <c:v>89.192800000000005</c:v>
                </c:pt>
                <c:pt idx="1644">
                  <c:v>89.192800000000005</c:v>
                </c:pt>
                <c:pt idx="1645">
                  <c:v>89.192899999999995</c:v>
                </c:pt>
                <c:pt idx="1646">
                  <c:v>89.192999999999998</c:v>
                </c:pt>
                <c:pt idx="1647">
                  <c:v>89.192999999999998</c:v>
                </c:pt>
                <c:pt idx="1648">
                  <c:v>89.193100000000001</c:v>
                </c:pt>
                <c:pt idx="1649">
                  <c:v>89.193200000000004</c:v>
                </c:pt>
                <c:pt idx="1650">
                  <c:v>89.193200000000004</c:v>
                </c:pt>
                <c:pt idx="1651">
                  <c:v>89.193299999999994</c:v>
                </c:pt>
                <c:pt idx="1652">
                  <c:v>89.193399999999997</c:v>
                </c:pt>
                <c:pt idx="1653">
                  <c:v>89.193399999999997</c:v>
                </c:pt>
                <c:pt idx="1654">
                  <c:v>89.1935</c:v>
                </c:pt>
                <c:pt idx="1655">
                  <c:v>89.193600000000004</c:v>
                </c:pt>
                <c:pt idx="1656">
                  <c:v>89.193600000000004</c:v>
                </c:pt>
                <c:pt idx="1657">
                  <c:v>89.193700000000007</c:v>
                </c:pt>
                <c:pt idx="1658">
                  <c:v>89.193799999999996</c:v>
                </c:pt>
                <c:pt idx="1659">
                  <c:v>89.193799999999996</c:v>
                </c:pt>
                <c:pt idx="1660">
                  <c:v>89.193899999999999</c:v>
                </c:pt>
                <c:pt idx="1661">
                  <c:v>89.194000000000003</c:v>
                </c:pt>
                <c:pt idx="1662">
                  <c:v>89.194000000000003</c:v>
                </c:pt>
                <c:pt idx="1663">
                  <c:v>89.194100000000006</c:v>
                </c:pt>
                <c:pt idx="1664">
                  <c:v>89.194199999999995</c:v>
                </c:pt>
                <c:pt idx="1665">
                  <c:v>89.194199999999995</c:v>
                </c:pt>
                <c:pt idx="1666">
                  <c:v>89.194299999999998</c:v>
                </c:pt>
                <c:pt idx="1667">
                  <c:v>89.194400000000002</c:v>
                </c:pt>
                <c:pt idx="1668">
                  <c:v>89.194400000000002</c:v>
                </c:pt>
                <c:pt idx="1669">
                  <c:v>89.194500000000005</c:v>
                </c:pt>
                <c:pt idx="1670">
                  <c:v>89.194599999999994</c:v>
                </c:pt>
                <c:pt idx="1671">
                  <c:v>89.194599999999994</c:v>
                </c:pt>
                <c:pt idx="1672">
                  <c:v>89.194699999999997</c:v>
                </c:pt>
                <c:pt idx="1673">
                  <c:v>89.194800000000001</c:v>
                </c:pt>
                <c:pt idx="1674">
                  <c:v>89.194800000000001</c:v>
                </c:pt>
                <c:pt idx="1675">
                  <c:v>89.194900000000004</c:v>
                </c:pt>
                <c:pt idx="1676">
                  <c:v>89.194999999999993</c:v>
                </c:pt>
                <c:pt idx="1677">
                  <c:v>89.194999999999993</c:v>
                </c:pt>
                <c:pt idx="1678">
                  <c:v>89.195099999999996</c:v>
                </c:pt>
                <c:pt idx="1679">
                  <c:v>89.169700000000006</c:v>
                </c:pt>
                <c:pt idx="1680">
                  <c:v>89.145200000000003</c:v>
                </c:pt>
                <c:pt idx="1681">
                  <c:v>89.119</c:v>
                </c:pt>
                <c:pt idx="1682">
                  <c:v>89.090800000000002</c:v>
                </c:pt>
                <c:pt idx="1683">
                  <c:v>89.061199999999999</c:v>
                </c:pt>
                <c:pt idx="1684">
                  <c:v>89.031000000000006</c:v>
                </c:pt>
                <c:pt idx="1685">
                  <c:v>89.026499999999999</c:v>
                </c:pt>
                <c:pt idx="1686">
                  <c:v>89.020600000000002</c:v>
                </c:pt>
                <c:pt idx="1687">
                  <c:v>89.015799999999999</c:v>
                </c:pt>
                <c:pt idx="1688">
                  <c:v>89.012799999999999</c:v>
                </c:pt>
                <c:pt idx="1689">
                  <c:v>89.010900000000007</c:v>
                </c:pt>
                <c:pt idx="1690">
                  <c:v>89.009699999999995</c:v>
                </c:pt>
                <c:pt idx="1691">
                  <c:v>89.009</c:v>
                </c:pt>
                <c:pt idx="1692">
                  <c:v>89.008700000000005</c:v>
                </c:pt>
                <c:pt idx="1693">
                  <c:v>89.008899999999997</c:v>
                </c:pt>
                <c:pt idx="1694">
                  <c:v>89.009600000000006</c:v>
                </c:pt>
                <c:pt idx="1695">
                  <c:v>89.010800000000003</c:v>
                </c:pt>
                <c:pt idx="1696">
                  <c:v>89.012200000000007</c:v>
                </c:pt>
                <c:pt idx="1697">
                  <c:v>89.013499999999993</c:v>
                </c:pt>
                <c:pt idx="1698">
                  <c:v>89.014600000000002</c:v>
                </c:pt>
                <c:pt idx="1699">
                  <c:v>89.015199999999993</c:v>
                </c:pt>
                <c:pt idx="1700">
                  <c:v>89.015299999999996</c:v>
                </c:pt>
                <c:pt idx="1701">
                  <c:v>89.014700000000005</c:v>
                </c:pt>
                <c:pt idx="1702">
                  <c:v>89.013599999999997</c:v>
                </c:pt>
                <c:pt idx="1703">
                  <c:v>89.011899999999997</c:v>
                </c:pt>
                <c:pt idx="1704">
                  <c:v>89.009900000000002</c:v>
                </c:pt>
                <c:pt idx="1705">
                  <c:v>89.007400000000004</c:v>
                </c:pt>
                <c:pt idx="1706">
                  <c:v>89.0047</c:v>
                </c:pt>
                <c:pt idx="1707">
                  <c:v>89.0017</c:v>
                </c:pt>
                <c:pt idx="1708">
                  <c:v>88.998500000000007</c:v>
                </c:pt>
                <c:pt idx="1709">
                  <c:v>88.995199999999997</c:v>
                </c:pt>
                <c:pt idx="1710">
                  <c:v>88.991900000000001</c:v>
                </c:pt>
                <c:pt idx="1711">
                  <c:v>88.988500000000002</c:v>
                </c:pt>
                <c:pt idx="1712">
                  <c:v>88.985100000000003</c:v>
                </c:pt>
                <c:pt idx="1713">
                  <c:v>88.981800000000007</c:v>
                </c:pt>
                <c:pt idx="1714">
                  <c:v>88.978499999999997</c:v>
                </c:pt>
                <c:pt idx="1715">
                  <c:v>88.975399999999993</c:v>
                </c:pt>
                <c:pt idx="1716">
                  <c:v>88.972399999999993</c:v>
                </c:pt>
                <c:pt idx="1717">
                  <c:v>88.969499999999996</c:v>
                </c:pt>
                <c:pt idx="1718">
                  <c:v>88.966800000000006</c:v>
                </c:pt>
                <c:pt idx="1719">
                  <c:v>88.964200000000005</c:v>
                </c:pt>
                <c:pt idx="1720">
                  <c:v>88.961799999999997</c:v>
                </c:pt>
                <c:pt idx="1721">
                  <c:v>88.959500000000006</c:v>
                </c:pt>
                <c:pt idx="1722">
                  <c:v>88.957400000000007</c:v>
                </c:pt>
                <c:pt idx="1723">
                  <c:v>88.955399999999997</c:v>
                </c:pt>
                <c:pt idx="1724">
                  <c:v>88.953500000000005</c:v>
                </c:pt>
                <c:pt idx="1725">
                  <c:v>88.951800000000006</c:v>
                </c:pt>
                <c:pt idx="1726">
                  <c:v>88.950199999999995</c:v>
                </c:pt>
                <c:pt idx="1727">
                  <c:v>88.948599999999999</c:v>
                </c:pt>
                <c:pt idx="1728">
                  <c:v>88.947000000000003</c:v>
                </c:pt>
                <c:pt idx="1729">
                  <c:v>88.945499999999996</c:v>
                </c:pt>
                <c:pt idx="1730">
                  <c:v>88.944000000000003</c:v>
                </c:pt>
                <c:pt idx="1731">
                  <c:v>88.942400000000006</c:v>
                </c:pt>
                <c:pt idx="1732">
                  <c:v>88.940799999999996</c:v>
                </c:pt>
                <c:pt idx="1733">
                  <c:v>88.9392</c:v>
                </c:pt>
                <c:pt idx="1734">
                  <c:v>88.937600000000003</c:v>
                </c:pt>
                <c:pt idx="1735">
                  <c:v>88.935900000000004</c:v>
                </c:pt>
                <c:pt idx="1736">
                  <c:v>88.934299999999993</c:v>
                </c:pt>
                <c:pt idx="1737">
                  <c:v>88.932599999999994</c:v>
                </c:pt>
                <c:pt idx="1738">
                  <c:v>88.930999999999997</c:v>
                </c:pt>
                <c:pt idx="1739">
                  <c:v>88.929400000000001</c:v>
                </c:pt>
                <c:pt idx="1740">
                  <c:v>88.927899999999994</c:v>
                </c:pt>
                <c:pt idx="1741">
                  <c:v>88.926500000000004</c:v>
                </c:pt>
                <c:pt idx="1742">
                  <c:v>88.9251</c:v>
                </c:pt>
                <c:pt idx="1743">
                  <c:v>88.9238</c:v>
                </c:pt>
                <c:pt idx="1744">
                  <c:v>88.922600000000003</c:v>
                </c:pt>
                <c:pt idx="1745">
                  <c:v>88.921499999999995</c:v>
                </c:pt>
                <c:pt idx="1746">
                  <c:v>88.920500000000004</c:v>
                </c:pt>
                <c:pt idx="1747">
                  <c:v>88.919499999999999</c:v>
                </c:pt>
                <c:pt idx="1748">
                  <c:v>88.918700000000001</c:v>
                </c:pt>
                <c:pt idx="1749">
                  <c:v>88.917900000000003</c:v>
                </c:pt>
                <c:pt idx="1750">
                  <c:v>88.917199999999994</c:v>
                </c:pt>
                <c:pt idx="1751">
                  <c:v>88.916499999999999</c:v>
                </c:pt>
                <c:pt idx="1752">
                  <c:v>88.915899999999993</c:v>
                </c:pt>
                <c:pt idx="1753">
                  <c:v>88.915300000000002</c:v>
                </c:pt>
                <c:pt idx="1754">
                  <c:v>88.9148</c:v>
                </c:pt>
                <c:pt idx="1755">
                  <c:v>88.914199999999994</c:v>
                </c:pt>
                <c:pt idx="1756">
                  <c:v>88.913700000000006</c:v>
                </c:pt>
                <c:pt idx="1757">
                  <c:v>88.913200000000003</c:v>
                </c:pt>
                <c:pt idx="1758">
                  <c:v>88.912700000000001</c:v>
                </c:pt>
                <c:pt idx="1759">
                  <c:v>88.912300000000002</c:v>
                </c:pt>
                <c:pt idx="1760">
                  <c:v>88.911799999999999</c:v>
                </c:pt>
                <c:pt idx="1761">
                  <c:v>88.911299999999997</c:v>
                </c:pt>
                <c:pt idx="1762">
                  <c:v>88.910899999999998</c:v>
                </c:pt>
                <c:pt idx="1763">
                  <c:v>88.910499999999999</c:v>
                </c:pt>
                <c:pt idx="1764">
                  <c:v>88.91</c:v>
                </c:pt>
                <c:pt idx="1765">
                  <c:v>88.909700000000001</c:v>
                </c:pt>
                <c:pt idx="1766">
                  <c:v>88.909300000000002</c:v>
                </c:pt>
                <c:pt idx="1767">
                  <c:v>88.908900000000003</c:v>
                </c:pt>
                <c:pt idx="1768">
                  <c:v>88.908600000000007</c:v>
                </c:pt>
                <c:pt idx="1769">
                  <c:v>88.908299999999997</c:v>
                </c:pt>
                <c:pt idx="1770">
                  <c:v>88.908100000000005</c:v>
                </c:pt>
                <c:pt idx="1771">
                  <c:v>88.907799999999995</c:v>
                </c:pt>
                <c:pt idx="1772">
                  <c:v>88.907600000000002</c:v>
                </c:pt>
                <c:pt idx="1773">
                  <c:v>88.907399999999996</c:v>
                </c:pt>
                <c:pt idx="1774">
                  <c:v>88.907300000000006</c:v>
                </c:pt>
                <c:pt idx="1775">
                  <c:v>88.9071</c:v>
                </c:pt>
                <c:pt idx="1776">
                  <c:v>88.906899999999993</c:v>
                </c:pt>
                <c:pt idx="1777">
                  <c:v>88.906800000000004</c:v>
                </c:pt>
                <c:pt idx="1778">
                  <c:v>88.906599999999997</c:v>
                </c:pt>
                <c:pt idx="1779">
                  <c:v>88.906499999999994</c:v>
                </c:pt>
                <c:pt idx="1780">
                  <c:v>88.906300000000002</c:v>
                </c:pt>
                <c:pt idx="1781">
                  <c:v>88.906099999999995</c:v>
                </c:pt>
                <c:pt idx="1782">
                  <c:v>88.906000000000006</c:v>
                </c:pt>
                <c:pt idx="1783">
                  <c:v>88.905699999999996</c:v>
                </c:pt>
                <c:pt idx="1784">
                  <c:v>88.905500000000004</c:v>
                </c:pt>
                <c:pt idx="1785">
                  <c:v>88.905299999999997</c:v>
                </c:pt>
                <c:pt idx="1786">
                  <c:v>88.905000000000001</c:v>
                </c:pt>
                <c:pt idx="1787">
                  <c:v>88.904700000000005</c:v>
                </c:pt>
                <c:pt idx="1788">
                  <c:v>88.904499999999999</c:v>
                </c:pt>
                <c:pt idx="1789">
                  <c:v>88.9041</c:v>
                </c:pt>
                <c:pt idx="1790">
                  <c:v>88.903899999999993</c:v>
                </c:pt>
                <c:pt idx="1791">
                  <c:v>88.903599999999997</c:v>
                </c:pt>
                <c:pt idx="1792">
                  <c:v>88.903300000000002</c:v>
                </c:pt>
                <c:pt idx="1793">
                  <c:v>88.903000000000006</c:v>
                </c:pt>
                <c:pt idx="1794">
                  <c:v>88.902699999999996</c:v>
                </c:pt>
                <c:pt idx="1795">
                  <c:v>88.902500000000003</c:v>
                </c:pt>
                <c:pt idx="1796">
                  <c:v>88.902299999999997</c:v>
                </c:pt>
                <c:pt idx="1797">
                  <c:v>88.902100000000004</c:v>
                </c:pt>
                <c:pt idx="1798">
                  <c:v>88.901899999999998</c:v>
                </c:pt>
                <c:pt idx="1799">
                  <c:v>88.901799999999994</c:v>
                </c:pt>
                <c:pt idx="1800">
                  <c:v>88.901700000000005</c:v>
                </c:pt>
                <c:pt idx="1801">
                  <c:v>88.901600000000002</c:v>
                </c:pt>
                <c:pt idx="1802">
                  <c:v>88.901600000000002</c:v>
                </c:pt>
                <c:pt idx="1803">
                  <c:v>88.901600000000002</c:v>
                </c:pt>
                <c:pt idx="1804">
                  <c:v>88.901600000000002</c:v>
                </c:pt>
                <c:pt idx="1805">
                  <c:v>88.901700000000005</c:v>
                </c:pt>
                <c:pt idx="1806">
                  <c:v>88.901700000000005</c:v>
                </c:pt>
                <c:pt idx="1807">
                  <c:v>88.901799999999994</c:v>
                </c:pt>
                <c:pt idx="1808">
                  <c:v>88.901899999999998</c:v>
                </c:pt>
                <c:pt idx="1809">
                  <c:v>88.902000000000001</c:v>
                </c:pt>
                <c:pt idx="1810">
                  <c:v>88.902100000000004</c:v>
                </c:pt>
                <c:pt idx="1811">
                  <c:v>88.902299999999997</c:v>
                </c:pt>
                <c:pt idx="1812">
                  <c:v>88.9024</c:v>
                </c:pt>
                <c:pt idx="1813">
                  <c:v>88.902500000000003</c:v>
                </c:pt>
                <c:pt idx="1814">
                  <c:v>88.902600000000007</c:v>
                </c:pt>
                <c:pt idx="1815">
                  <c:v>88.902799999999999</c:v>
                </c:pt>
                <c:pt idx="1816">
                  <c:v>88.902900000000002</c:v>
                </c:pt>
                <c:pt idx="1817">
                  <c:v>88.903000000000006</c:v>
                </c:pt>
                <c:pt idx="1818">
                  <c:v>88.903099999999995</c:v>
                </c:pt>
                <c:pt idx="1819">
                  <c:v>88.903300000000002</c:v>
                </c:pt>
                <c:pt idx="1820">
                  <c:v>88.903400000000005</c:v>
                </c:pt>
                <c:pt idx="1821">
                  <c:v>88.903499999999994</c:v>
                </c:pt>
                <c:pt idx="1822">
                  <c:v>88.903700000000001</c:v>
                </c:pt>
                <c:pt idx="1823">
                  <c:v>88.903800000000004</c:v>
                </c:pt>
                <c:pt idx="1824">
                  <c:v>88.903999999999996</c:v>
                </c:pt>
                <c:pt idx="1825">
                  <c:v>88.904200000000003</c:v>
                </c:pt>
                <c:pt idx="1826">
                  <c:v>88.904300000000006</c:v>
                </c:pt>
                <c:pt idx="1827">
                  <c:v>88.904499999999999</c:v>
                </c:pt>
                <c:pt idx="1828">
                  <c:v>88.904799999999994</c:v>
                </c:pt>
                <c:pt idx="1829">
                  <c:v>88.905000000000001</c:v>
                </c:pt>
                <c:pt idx="1830">
                  <c:v>88.905199999999994</c:v>
                </c:pt>
                <c:pt idx="1831">
                  <c:v>88.905500000000004</c:v>
                </c:pt>
                <c:pt idx="1832">
                  <c:v>88.905799999999999</c:v>
                </c:pt>
                <c:pt idx="1833">
                  <c:v>88.906099999999995</c:v>
                </c:pt>
                <c:pt idx="1834">
                  <c:v>88.906400000000005</c:v>
                </c:pt>
                <c:pt idx="1835">
                  <c:v>88.906800000000004</c:v>
                </c:pt>
                <c:pt idx="1836">
                  <c:v>88.9071</c:v>
                </c:pt>
                <c:pt idx="1837">
                  <c:v>88.907499999999999</c:v>
                </c:pt>
                <c:pt idx="1838">
                  <c:v>88.907899999999998</c:v>
                </c:pt>
                <c:pt idx="1839">
                  <c:v>88.908299999999997</c:v>
                </c:pt>
                <c:pt idx="1840">
                  <c:v>88.908799999999999</c:v>
                </c:pt>
                <c:pt idx="1841">
                  <c:v>88.909199999999998</c:v>
                </c:pt>
                <c:pt idx="1842">
                  <c:v>88.909599999999998</c:v>
                </c:pt>
                <c:pt idx="1843">
                  <c:v>88.9101</c:v>
                </c:pt>
                <c:pt idx="1844">
                  <c:v>88.910499999999999</c:v>
                </c:pt>
                <c:pt idx="1845">
                  <c:v>88.911000000000001</c:v>
                </c:pt>
                <c:pt idx="1846">
                  <c:v>88.911500000000004</c:v>
                </c:pt>
                <c:pt idx="1847">
                  <c:v>88.911900000000003</c:v>
                </c:pt>
                <c:pt idx="1848">
                  <c:v>88.912400000000005</c:v>
                </c:pt>
                <c:pt idx="1849">
                  <c:v>88.912800000000004</c:v>
                </c:pt>
                <c:pt idx="1850">
                  <c:v>88.913300000000007</c:v>
                </c:pt>
                <c:pt idx="1851">
                  <c:v>88.913700000000006</c:v>
                </c:pt>
                <c:pt idx="1852">
                  <c:v>88.914199999999994</c:v>
                </c:pt>
                <c:pt idx="1853">
                  <c:v>88.914599999999993</c:v>
                </c:pt>
                <c:pt idx="1854">
                  <c:v>88.915000000000006</c:v>
                </c:pt>
                <c:pt idx="1855">
                  <c:v>88.915400000000005</c:v>
                </c:pt>
                <c:pt idx="1856">
                  <c:v>88.915800000000004</c:v>
                </c:pt>
                <c:pt idx="1857">
                  <c:v>88.916200000000003</c:v>
                </c:pt>
                <c:pt idx="1858">
                  <c:v>88.916600000000003</c:v>
                </c:pt>
                <c:pt idx="1859">
                  <c:v>88.917000000000002</c:v>
                </c:pt>
                <c:pt idx="1860">
                  <c:v>88.917400000000001</c:v>
                </c:pt>
                <c:pt idx="1861">
                  <c:v>88.9178</c:v>
                </c:pt>
                <c:pt idx="1862">
                  <c:v>88.918099999999995</c:v>
                </c:pt>
                <c:pt idx="1863">
                  <c:v>88.918499999999995</c:v>
                </c:pt>
                <c:pt idx="1864">
                  <c:v>88.918899999999994</c:v>
                </c:pt>
                <c:pt idx="1865">
                  <c:v>88.919300000000007</c:v>
                </c:pt>
                <c:pt idx="1866">
                  <c:v>88.919600000000003</c:v>
                </c:pt>
                <c:pt idx="1867">
                  <c:v>88.92</c:v>
                </c:pt>
                <c:pt idx="1868">
                  <c:v>88.920400000000001</c:v>
                </c:pt>
                <c:pt idx="1869">
                  <c:v>88.9208</c:v>
                </c:pt>
                <c:pt idx="1870">
                  <c:v>88.921099999999996</c:v>
                </c:pt>
                <c:pt idx="1871">
                  <c:v>88.921499999999995</c:v>
                </c:pt>
                <c:pt idx="1872">
                  <c:v>88.921899999999994</c:v>
                </c:pt>
                <c:pt idx="1873">
                  <c:v>88.922300000000007</c:v>
                </c:pt>
                <c:pt idx="1874">
                  <c:v>88.922700000000006</c:v>
                </c:pt>
                <c:pt idx="1875">
                  <c:v>88.923100000000005</c:v>
                </c:pt>
                <c:pt idx="1876">
                  <c:v>88.923500000000004</c:v>
                </c:pt>
                <c:pt idx="1877">
                  <c:v>88.9238</c:v>
                </c:pt>
                <c:pt idx="1878">
                  <c:v>88.924199999999999</c:v>
                </c:pt>
                <c:pt idx="1879">
                  <c:v>88.924599999999998</c:v>
                </c:pt>
                <c:pt idx="1880">
                  <c:v>88.924999999999997</c:v>
                </c:pt>
                <c:pt idx="1881">
                  <c:v>88.925399999999996</c:v>
                </c:pt>
                <c:pt idx="1882">
                  <c:v>88.925700000000006</c:v>
                </c:pt>
                <c:pt idx="1883">
                  <c:v>88.926000000000002</c:v>
                </c:pt>
                <c:pt idx="1884">
                  <c:v>88.926400000000001</c:v>
                </c:pt>
                <c:pt idx="1885">
                  <c:v>88.926599999999993</c:v>
                </c:pt>
                <c:pt idx="1886">
                  <c:v>88.926900000000003</c:v>
                </c:pt>
                <c:pt idx="1887">
                  <c:v>88.927199999999999</c:v>
                </c:pt>
                <c:pt idx="1888">
                  <c:v>88.927400000000006</c:v>
                </c:pt>
                <c:pt idx="1889">
                  <c:v>88.927499999999995</c:v>
                </c:pt>
                <c:pt idx="1890">
                  <c:v>88.927700000000002</c:v>
                </c:pt>
                <c:pt idx="1891">
                  <c:v>88.927800000000005</c:v>
                </c:pt>
                <c:pt idx="1892">
                  <c:v>88.927800000000005</c:v>
                </c:pt>
                <c:pt idx="1893">
                  <c:v>88.927800000000005</c:v>
                </c:pt>
                <c:pt idx="1894">
                  <c:v>88.927800000000005</c:v>
                </c:pt>
                <c:pt idx="1895">
                  <c:v>88.927700000000002</c:v>
                </c:pt>
                <c:pt idx="1896">
                  <c:v>88.927499999999995</c:v>
                </c:pt>
                <c:pt idx="1897">
                  <c:v>88.927300000000002</c:v>
                </c:pt>
                <c:pt idx="1898">
                  <c:v>88.927099999999996</c:v>
                </c:pt>
                <c:pt idx="1899">
                  <c:v>88.9268</c:v>
                </c:pt>
                <c:pt idx="1900">
                  <c:v>88.926400000000001</c:v>
                </c:pt>
                <c:pt idx="1901">
                  <c:v>88.926000000000002</c:v>
                </c:pt>
                <c:pt idx="1902">
                  <c:v>88.9255</c:v>
                </c:pt>
                <c:pt idx="1903">
                  <c:v>88.9251</c:v>
                </c:pt>
                <c:pt idx="1904">
                  <c:v>88.924499999999995</c:v>
                </c:pt>
                <c:pt idx="1905">
                  <c:v>88.923900000000003</c:v>
                </c:pt>
                <c:pt idx="1906">
                  <c:v>88.923299999999998</c:v>
                </c:pt>
                <c:pt idx="1907">
                  <c:v>88.922600000000003</c:v>
                </c:pt>
                <c:pt idx="1908">
                  <c:v>88.921899999999994</c:v>
                </c:pt>
                <c:pt idx="1909">
                  <c:v>88.921199999999999</c:v>
                </c:pt>
                <c:pt idx="1910">
                  <c:v>88.920500000000004</c:v>
                </c:pt>
                <c:pt idx="1911">
                  <c:v>88.919700000000006</c:v>
                </c:pt>
                <c:pt idx="1912">
                  <c:v>88.918899999999994</c:v>
                </c:pt>
                <c:pt idx="1913">
                  <c:v>88.918099999999995</c:v>
                </c:pt>
                <c:pt idx="1914">
                  <c:v>88.917299999999997</c:v>
                </c:pt>
                <c:pt idx="1915">
                  <c:v>88.916399999999996</c:v>
                </c:pt>
                <c:pt idx="1916">
                  <c:v>88.915599999999998</c:v>
                </c:pt>
                <c:pt idx="1917">
                  <c:v>88.9148</c:v>
                </c:pt>
                <c:pt idx="1918">
                  <c:v>88.913899999999998</c:v>
                </c:pt>
                <c:pt idx="1919">
                  <c:v>88.938999999999993</c:v>
                </c:pt>
                <c:pt idx="1920">
                  <c:v>88.962199999999996</c:v>
                </c:pt>
                <c:pt idx="1921">
                  <c:v>88.9863</c:v>
                </c:pt>
                <c:pt idx="1922">
                  <c:v>89.012200000000007</c:v>
                </c:pt>
                <c:pt idx="1923">
                  <c:v>89.039299999999997</c:v>
                </c:pt>
                <c:pt idx="1924">
                  <c:v>89.067499999999995</c:v>
                </c:pt>
                <c:pt idx="1925">
                  <c:v>89.070700000000002</c:v>
                </c:pt>
                <c:pt idx="1926">
                  <c:v>89.075800000000001</c:v>
                </c:pt>
                <c:pt idx="1927">
                  <c:v>89.079800000000006</c:v>
                </c:pt>
                <c:pt idx="1928">
                  <c:v>89.082400000000007</c:v>
                </c:pt>
                <c:pt idx="1929">
                  <c:v>89.0839</c:v>
                </c:pt>
                <c:pt idx="1930">
                  <c:v>89.084699999999998</c:v>
                </c:pt>
                <c:pt idx="1931">
                  <c:v>89.085099999999997</c:v>
                </c:pt>
                <c:pt idx="1932">
                  <c:v>89.0852</c:v>
                </c:pt>
                <c:pt idx="1933">
                  <c:v>89.084999999999994</c:v>
                </c:pt>
                <c:pt idx="1934">
                  <c:v>89.084400000000002</c:v>
                </c:pt>
                <c:pt idx="1935">
                  <c:v>89.083600000000004</c:v>
                </c:pt>
                <c:pt idx="1936">
                  <c:v>89.082700000000003</c:v>
                </c:pt>
                <c:pt idx="1937">
                  <c:v>89.081900000000005</c:v>
                </c:pt>
                <c:pt idx="1938">
                  <c:v>89.081199999999995</c:v>
                </c:pt>
                <c:pt idx="1939">
                  <c:v>89.080799999999996</c:v>
                </c:pt>
                <c:pt idx="1940">
                  <c:v>89.080799999999996</c:v>
                </c:pt>
                <c:pt idx="1941">
                  <c:v>89.081100000000006</c:v>
                </c:pt>
                <c:pt idx="1942">
                  <c:v>89.081699999999998</c:v>
                </c:pt>
                <c:pt idx="1943">
                  <c:v>89.082599999999999</c:v>
                </c:pt>
                <c:pt idx="1944">
                  <c:v>89.083799999999997</c:v>
                </c:pt>
                <c:pt idx="1945">
                  <c:v>89.085099999999997</c:v>
                </c:pt>
                <c:pt idx="1946">
                  <c:v>89.086600000000004</c:v>
                </c:pt>
                <c:pt idx="1947">
                  <c:v>89.088200000000001</c:v>
                </c:pt>
                <c:pt idx="1948">
                  <c:v>89.09</c:v>
                </c:pt>
                <c:pt idx="1949">
                  <c:v>89.091700000000003</c:v>
                </c:pt>
                <c:pt idx="1950">
                  <c:v>89.093599999999995</c:v>
                </c:pt>
                <c:pt idx="1951">
                  <c:v>89.095399999999998</c:v>
                </c:pt>
                <c:pt idx="1952">
                  <c:v>89.097300000000004</c:v>
                </c:pt>
                <c:pt idx="1953">
                  <c:v>89.099100000000007</c:v>
                </c:pt>
                <c:pt idx="1954">
                  <c:v>89.100899999999996</c:v>
                </c:pt>
                <c:pt idx="1955">
                  <c:v>89.102699999999999</c:v>
                </c:pt>
                <c:pt idx="1956">
                  <c:v>89.104399999999998</c:v>
                </c:pt>
                <c:pt idx="1957">
                  <c:v>89.106099999999998</c:v>
                </c:pt>
                <c:pt idx="1958">
                  <c:v>89.107699999999994</c:v>
                </c:pt>
                <c:pt idx="1959">
                  <c:v>89.109200000000001</c:v>
                </c:pt>
                <c:pt idx="1960">
                  <c:v>89.110600000000005</c:v>
                </c:pt>
                <c:pt idx="1961">
                  <c:v>89.111999999999995</c:v>
                </c:pt>
                <c:pt idx="1962">
                  <c:v>89.113299999999995</c:v>
                </c:pt>
                <c:pt idx="1963">
                  <c:v>89.114500000000007</c:v>
                </c:pt>
                <c:pt idx="1964">
                  <c:v>89.115700000000004</c:v>
                </c:pt>
                <c:pt idx="1965">
                  <c:v>89.116799999999998</c:v>
                </c:pt>
                <c:pt idx="1966">
                  <c:v>89.117900000000006</c:v>
                </c:pt>
                <c:pt idx="1967">
                  <c:v>89.118899999999996</c:v>
                </c:pt>
                <c:pt idx="1968">
                  <c:v>89.12</c:v>
                </c:pt>
                <c:pt idx="1969">
                  <c:v>89.120999999999995</c:v>
                </c:pt>
                <c:pt idx="1970">
                  <c:v>89.122</c:v>
                </c:pt>
                <c:pt idx="1971">
                  <c:v>89.123099999999994</c:v>
                </c:pt>
                <c:pt idx="1972">
                  <c:v>89.124099999999999</c:v>
                </c:pt>
                <c:pt idx="1973">
                  <c:v>89.125100000000003</c:v>
                </c:pt>
                <c:pt idx="1974">
                  <c:v>89.126099999999994</c:v>
                </c:pt>
                <c:pt idx="1975">
                  <c:v>89.127200000000002</c:v>
                </c:pt>
                <c:pt idx="1976">
                  <c:v>89.128200000000007</c:v>
                </c:pt>
                <c:pt idx="1977">
                  <c:v>89.129199999999997</c:v>
                </c:pt>
                <c:pt idx="1978">
                  <c:v>89.130099999999999</c:v>
                </c:pt>
                <c:pt idx="1979">
                  <c:v>89.131</c:v>
                </c:pt>
                <c:pt idx="1980">
                  <c:v>89.131900000000002</c:v>
                </c:pt>
                <c:pt idx="1981">
                  <c:v>89.132800000000003</c:v>
                </c:pt>
                <c:pt idx="1982">
                  <c:v>89.133600000000001</c:v>
                </c:pt>
                <c:pt idx="1983">
                  <c:v>89.134299999999996</c:v>
                </c:pt>
                <c:pt idx="1984">
                  <c:v>89.135000000000005</c:v>
                </c:pt>
                <c:pt idx="1985">
                  <c:v>89.1357</c:v>
                </c:pt>
                <c:pt idx="1986">
                  <c:v>89.136300000000006</c:v>
                </c:pt>
                <c:pt idx="1987">
                  <c:v>89.136899999999997</c:v>
                </c:pt>
                <c:pt idx="1988">
                  <c:v>89.1374</c:v>
                </c:pt>
                <c:pt idx="1989">
                  <c:v>89.138000000000005</c:v>
                </c:pt>
                <c:pt idx="1990">
                  <c:v>89.138400000000004</c:v>
                </c:pt>
                <c:pt idx="1991">
                  <c:v>89.138900000000007</c:v>
                </c:pt>
                <c:pt idx="1992">
                  <c:v>89.139399999999995</c:v>
                </c:pt>
                <c:pt idx="1993">
                  <c:v>89.139799999999994</c:v>
                </c:pt>
                <c:pt idx="1994">
                  <c:v>89.140199999999993</c:v>
                </c:pt>
                <c:pt idx="1995">
                  <c:v>89.140600000000006</c:v>
                </c:pt>
                <c:pt idx="1996">
                  <c:v>89.141000000000005</c:v>
                </c:pt>
                <c:pt idx="1997">
                  <c:v>89.141400000000004</c:v>
                </c:pt>
                <c:pt idx="1998">
                  <c:v>89.1417</c:v>
                </c:pt>
                <c:pt idx="1999">
                  <c:v>89.142099999999999</c:v>
                </c:pt>
                <c:pt idx="2000">
                  <c:v>89.142399999999995</c:v>
                </c:pt>
                <c:pt idx="2001">
                  <c:v>89.142799999999994</c:v>
                </c:pt>
                <c:pt idx="2002">
                  <c:v>89.143100000000004</c:v>
                </c:pt>
                <c:pt idx="2003">
                  <c:v>89.1434</c:v>
                </c:pt>
                <c:pt idx="2004">
                  <c:v>89.143699999999995</c:v>
                </c:pt>
                <c:pt idx="2005">
                  <c:v>89.144000000000005</c:v>
                </c:pt>
                <c:pt idx="2006">
                  <c:v>89.144300000000001</c:v>
                </c:pt>
                <c:pt idx="2007">
                  <c:v>89.144499999999994</c:v>
                </c:pt>
                <c:pt idx="2008">
                  <c:v>89.144800000000004</c:v>
                </c:pt>
                <c:pt idx="2009">
                  <c:v>89.144999999999996</c:v>
                </c:pt>
                <c:pt idx="2010">
                  <c:v>89.145300000000006</c:v>
                </c:pt>
                <c:pt idx="2011">
                  <c:v>89.145499999999998</c:v>
                </c:pt>
                <c:pt idx="2012">
                  <c:v>89.145700000000005</c:v>
                </c:pt>
                <c:pt idx="2013">
                  <c:v>89.145899999999997</c:v>
                </c:pt>
                <c:pt idx="2014">
                  <c:v>89.146199999999993</c:v>
                </c:pt>
                <c:pt idx="2015">
                  <c:v>89.1464</c:v>
                </c:pt>
                <c:pt idx="2016">
                  <c:v>89.146600000000007</c:v>
                </c:pt>
                <c:pt idx="2017">
                  <c:v>89.146799999999999</c:v>
                </c:pt>
                <c:pt idx="2018">
                  <c:v>89.147000000000006</c:v>
                </c:pt>
                <c:pt idx="2019">
                  <c:v>89.147199999999998</c:v>
                </c:pt>
                <c:pt idx="2020">
                  <c:v>89.147400000000005</c:v>
                </c:pt>
                <c:pt idx="2021">
                  <c:v>89.1477</c:v>
                </c:pt>
                <c:pt idx="2022">
                  <c:v>89.147900000000007</c:v>
                </c:pt>
                <c:pt idx="2023">
                  <c:v>89.148099999999999</c:v>
                </c:pt>
                <c:pt idx="2024">
                  <c:v>89.148399999999995</c:v>
                </c:pt>
                <c:pt idx="2025">
                  <c:v>89.148600000000002</c:v>
                </c:pt>
                <c:pt idx="2026">
                  <c:v>89.148899999999998</c:v>
                </c:pt>
                <c:pt idx="2027">
                  <c:v>89.149100000000004</c:v>
                </c:pt>
                <c:pt idx="2028">
                  <c:v>89.1494</c:v>
                </c:pt>
                <c:pt idx="2029">
                  <c:v>89.149600000000007</c:v>
                </c:pt>
                <c:pt idx="2030">
                  <c:v>89.149900000000002</c:v>
                </c:pt>
                <c:pt idx="2031">
                  <c:v>89.150199999999998</c:v>
                </c:pt>
                <c:pt idx="2032">
                  <c:v>89.150400000000005</c:v>
                </c:pt>
                <c:pt idx="2033">
                  <c:v>89.150599999999997</c:v>
                </c:pt>
                <c:pt idx="2034">
                  <c:v>89.150899999999993</c:v>
                </c:pt>
                <c:pt idx="2035">
                  <c:v>89.1511</c:v>
                </c:pt>
                <c:pt idx="2036">
                  <c:v>89.151300000000006</c:v>
                </c:pt>
                <c:pt idx="2037">
                  <c:v>89.151600000000002</c:v>
                </c:pt>
                <c:pt idx="2038">
                  <c:v>89.151799999999994</c:v>
                </c:pt>
                <c:pt idx="2039">
                  <c:v>89.152000000000001</c:v>
                </c:pt>
                <c:pt idx="2040">
                  <c:v>89.152199999999993</c:v>
                </c:pt>
                <c:pt idx="2041">
                  <c:v>89.152299999999997</c:v>
                </c:pt>
                <c:pt idx="2042">
                  <c:v>89.152500000000003</c:v>
                </c:pt>
                <c:pt idx="2043">
                  <c:v>89.152699999999996</c:v>
                </c:pt>
                <c:pt idx="2044">
                  <c:v>89.152799999999999</c:v>
                </c:pt>
                <c:pt idx="2045">
                  <c:v>89.153000000000006</c:v>
                </c:pt>
                <c:pt idx="2046">
                  <c:v>89.153099999999995</c:v>
                </c:pt>
                <c:pt idx="2047">
                  <c:v>89.153199999999998</c:v>
                </c:pt>
                <c:pt idx="2048">
                  <c:v>89.153300000000002</c:v>
                </c:pt>
                <c:pt idx="2049">
                  <c:v>89.153499999999994</c:v>
                </c:pt>
                <c:pt idx="2050">
                  <c:v>89.153599999999997</c:v>
                </c:pt>
                <c:pt idx="2051">
                  <c:v>89.153700000000001</c:v>
                </c:pt>
                <c:pt idx="2052">
                  <c:v>89.153800000000004</c:v>
                </c:pt>
                <c:pt idx="2053">
                  <c:v>89.153899999999993</c:v>
                </c:pt>
                <c:pt idx="2054">
                  <c:v>89.153999999999996</c:v>
                </c:pt>
                <c:pt idx="2055">
                  <c:v>89.1541</c:v>
                </c:pt>
                <c:pt idx="2056">
                  <c:v>89.154200000000003</c:v>
                </c:pt>
                <c:pt idx="2057">
                  <c:v>89.154200000000003</c:v>
                </c:pt>
                <c:pt idx="2058">
                  <c:v>89.154300000000006</c:v>
                </c:pt>
                <c:pt idx="2059">
                  <c:v>89.154399999999995</c:v>
                </c:pt>
                <c:pt idx="2060">
                  <c:v>89.154499999999999</c:v>
                </c:pt>
                <c:pt idx="2061">
                  <c:v>89.154499999999999</c:v>
                </c:pt>
                <c:pt idx="2062">
                  <c:v>89.154600000000002</c:v>
                </c:pt>
                <c:pt idx="2063">
                  <c:v>89.154700000000005</c:v>
                </c:pt>
                <c:pt idx="2064">
                  <c:v>89.154700000000005</c:v>
                </c:pt>
                <c:pt idx="2065">
                  <c:v>89.154799999999994</c:v>
                </c:pt>
                <c:pt idx="2066">
                  <c:v>89.154799999999994</c:v>
                </c:pt>
                <c:pt idx="2067">
                  <c:v>89.154899999999998</c:v>
                </c:pt>
                <c:pt idx="2068">
                  <c:v>89.154899999999998</c:v>
                </c:pt>
                <c:pt idx="2069">
                  <c:v>89.154899999999998</c:v>
                </c:pt>
                <c:pt idx="2070">
                  <c:v>89.154899999999998</c:v>
                </c:pt>
                <c:pt idx="2071">
                  <c:v>89.155000000000001</c:v>
                </c:pt>
                <c:pt idx="2072">
                  <c:v>89.155000000000001</c:v>
                </c:pt>
                <c:pt idx="2073">
                  <c:v>89.155000000000001</c:v>
                </c:pt>
                <c:pt idx="2074">
                  <c:v>89.155000000000001</c:v>
                </c:pt>
                <c:pt idx="2075">
                  <c:v>89.155000000000001</c:v>
                </c:pt>
                <c:pt idx="2076">
                  <c:v>89.155000000000001</c:v>
                </c:pt>
                <c:pt idx="2077">
                  <c:v>89.155000000000001</c:v>
                </c:pt>
                <c:pt idx="2078">
                  <c:v>89.154899999999998</c:v>
                </c:pt>
                <c:pt idx="2079">
                  <c:v>89.154899999999998</c:v>
                </c:pt>
                <c:pt idx="2080">
                  <c:v>89.154899999999998</c:v>
                </c:pt>
                <c:pt idx="2081">
                  <c:v>89.154899999999998</c:v>
                </c:pt>
                <c:pt idx="2082">
                  <c:v>89.154799999999994</c:v>
                </c:pt>
                <c:pt idx="2083">
                  <c:v>89.154799999999994</c:v>
                </c:pt>
                <c:pt idx="2084">
                  <c:v>89.154799999999994</c:v>
                </c:pt>
                <c:pt idx="2085">
                  <c:v>89.154700000000005</c:v>
                </c:pt>
                <c:pt idx="2086">
                  <c:v>89.154700000000005</c:v>
                </c:pt>
                <c:pt idx="2087">
                  <c:v>89.154600000000002</c:v>
                </c:pt>
                <c:pt idx="2088">
                  <c:v>89.154600000000002</c:v>
                </c:pt>
                <c:pt idx="2089">
                  <c:v>89.154499999999999</c:v>
                </c:pt>
                <c:pt idx="2090">
                  <c:v>89.154499999999999</c:v>
                </c:pt>
                <c:pt idx="2091">
                  <c:v>89.154499999999999</c:v>
                </c:pt>
                <c:pt idx="2092">
                  <c:v>89.154399999999995</c:v>
                </c:pt>
                <c:pt idx="2093">
                  <c:v>89.154399999999995</c:v>
                </c:pt>
                <c:pt idx="2094">
                  <c:v>89.154300000000006</c:v>
                </c:pt>
                <c:pt idx="2095">
                  <c:v>89.154300000000006</c:v>
                </c:pt>
                <c:pt idx="2096">
                  <c:v>89.154200000000003</c:v>
                </c:pt>
                <c:pt idx="2097">
                  <c:v>89.154200000000003</c:v>
                </c:pt>
                <c:pt idx="2098">
                  <c:v>89.1541</c:v>
                </c:pt>
                <c:pt idx="2099">
                  <c:v>89.1541</c:v>
                </c:pt>
                <c:pt idx="2100">
                  <c:v>89.1541</c:v>
                </c:pt>
                <c:pt idx="2101">
                  <c:v>89.153999999999996</c:v>
                </c:pt>
                <c:pt idx="2102">
                  <c:v>89.153999999999996</c:v>
                </c:pt>
                <c:pt idx="2103">
                  <c:v>89.153899999999993</c:v>
                </c:pt>
                <c:pt idx="2104">
                  <c:v>89.153899999999993</c:v>
                </c:pt>
                <c:pt idx="2105">
                  <c:v>89.153800000000004</c:v>
                </c:pt>
                <c:pt idx="2106">
                  <c:v>89.153800000000004</c:v>
                </c:pt>
                <c:pt idx="2107">
                  <c:v>89.153700000000001</c:v>
                </c:pt>
                <c:pt idx="2108">
                  <c:v>89.153700000000001</c:v>
                </c:pt>
                <c:pt idx="2109">
                  <c:v>89.153599999999997</c:v>
                </c:pt>
                <c:pt idx="2110">
                  <c:v>89.153499999999994</c:v>
                </c:pt>
                <c:pt idx="2111">
                  <c:v>89.153499999999994</c:v>
                </c:pt>
                <c:pt idx="2112">
                  <c:v>89.153400000000005</c:v>
                </c:pt>
                <c:pt idx="2113">
                  <c:v>89.153400000000005</c:v>
                </c:pt>
                <c:pt idx="2114">
                  <c:v>89.153300000000002</c:v>
                </c:pt>
                <c:pt idx="2115">
                  <c:v>89.153199999999998</c:v>
                </c:pt>
                <c:pt idx="2116">
                  <c:v>89.153199999999998</c:v>
                </c:pt>
                <c:pt idx="2117">
                  <c:v>89.153099999999995</c:v>
                </c:pt>
                <c:pt idx="2118">
                  <c:v>89.153000000000006</c:v>
                </c:pt>
                <c:pt idx="2119">
                  <c:v>89.152900000000002</c:v>
                </c:pt>
                <c:pt idx="2120">
                  <c:v>89.152900000000002</c:v>
                </c:pt>
                <c:pt idx="2121">
                  <c:v>89.152799999999999</c:v>
                </c:pt>
                <c:pt idx="2122">
                  <c:v>89.152699999999996</c:v>
                </c:pt>
                <c:pt idx="2123">
                  <c:v>89.152600000000007</c:v>
                </c:pt>
                <c:pt idx="2124">
                  <c:v>89.152600000000007</c:v>
                </c:pt>
                <c:pt idx="2125">
                  <c:v>89.152500000000003</c:v>
                </c:pt>
                <c:pt idx="2126">
                  <c:v>89.1524</c:v>
                </c:pt>
                <c:pt idx="2127">
                  <c:v>89.152299999999997</c:v>
                </c:pt>
                <c:pt idx="2128">
                  <c:v>89.152299999999997</c:v>
                </c:pt>
                <c:pt idx="2129">
                  <c:v>89.152199999999993</c:v>
                </c:pt>
                <c:pt idx="2130">
                  <c:v>89.152199999999993</c:v>
                </c:pt>
                <c:pt idx="2131">
                  <c:v>89.152100000000004</c:v>
                </c:pt>
                <c:pt idx="2132">
                  <c:v>89.152100000000004</c:v>
                </c:pt>
                <c:pt idx="2133">
                  <c:v>89.152000000000001</c:v>
                </c:pt>
                <c:pt idx="2134">
                  <c:v>89.152000000000001</c:v>
                </c:pt>
                <c:pt idx="2135">
                  <c:v>89.151899999999998</c:v>
                </c:pt>
                <c:pt idx="2136">
                  <c:v>89.151899999999998</c:v>
                </c:pt>
                <c:pt idx="2137">
                  <c:v>89.151899999999998</c:v>
                </c:pt>
                <c:pt idx="2138">
                  <c:v>89.151899999999998</c:v>
                </c:pt>
                <c:pt idx="2139">
                  <c:v>89.151799999999994</c:v>
                </c:pt>
                <c:pt idx="2140">
                  <c:v>89.151799999999994</c:v>
                </c:pt>
                <c:pt idx="2141">
                  <c:v>89.151799999999994</c:v>
                </c:pt>
                <c:pt idx="2142">
                  <c:v>89.151899999999998</c:v>
                </c:pt>
                <c:pt idx="2143">
                  <c:v>89.151899999999998</c:v>
                </c:pt>
                <c:pt idx="2144">
                  <c:v>89.151899999999998</c:v>
                </c:pt>
                <c:pt idx="2145">
                  <c:v>89.151899999999998</c:v>
                </c:pt>
                <c:pt idx="2146">
                  <c:v>89.152000000000001</c:v>
                </c:pt>
                <c:pt idx="2147">
                  <c:v>89.152000000000001</c:v>
                </c:pt>
                <c:pt idx="2148">
                  <c:v>89.152100000000004</c:v>
                </c:pt>
                <c:pt idx="2149">
                  <c:v>89.152100000000004</c:v>
                </c:pt>
                <c:pt idx="2150">
                  <c:v>89.152199999999993</c:v>
                </c:pt>
                <c:pt idx="2151">
                  <c:v>89.152299999999997</c:v>
                </c:pt>
                <c:pt idx="2152">
                  <c:v>89.152299999999997</c:v>
                </c:pt>
                <c:pt idx="2153">
                  <c:v>89.1524</c:v>
                </c:pt>
                <c:pt idx="2154">
                  <c:v>89.152500000000003</c:v>
                </c:pt>
                <c:pt idx="2155">
                  <c:v>89.152600000000007</c:v>
                </c:pt>
                <c:pt idx="2156">
                  <c:v>89.152600000000007</c:v>
                </c:pt>
                <c:pt idx="2157">
                  <c:v>89.152799999999999</c:v>
                </c:pt>
                <c:pt idx="2158">
                  <c:v>89.152799999999999</c:v>
                </c:pt>
                <c:pt idx="2159">
                  <c:v>89.152699999999996</c:v>
                </c:pt>
                <c:pt idx="2160">
                  <c:v>89.152500000000003</c:v>
                </c:pt>
                <c:pt idx="2161">
                  <c:v>89.1524</c:v>
                </c:pt>
                <c:pt idx="2162">
                  <c:v>89.152199999999993</c:v>
                </c:pt>
                <c:pt idx="2163">
                  <c:v>89.152000000000001</c:v>
                </c:pt>
                <c:pt idx="2164">
                  <c:v>89.151799999999994</c:v>
                </c:pt>
                <c:pt idx="2165">
                  <c:v>89.151799999999994</c:v>
                </c:pt>
                <c:pt idx="2166">
                  <c:v>89.151799999999994</c:v>
                </c:pt>
                <c:pt idx="2167">
                  <c:v>89.151799999999994</c:v>
                </c:pt>
                <c:pt idx="2168">
                  <c:v>89.151899999999998</c:v>
                </c:pt>
                <c:pt idx="2169">
                  <c:v>89.151899999999998</c:v>
                </c:pt>
                <c:pt idx="2170">
                  <c:v>89.152000000000001</c:v>
                </c:pt>
                <c:pt idx="2171">
                  <c:v>89.152100000000004</c:v>
                </c:pt>
                <c:pt idx="2172">
                  <c:v>89.152100000000004</c:v>
                </c:pt>
                <c:pt idx="2173">
                  <c:v>89.152199999999993</c:v>
                </c:pt>
                <c:pt idx="2174">
                  <c:v>89.152299999999997</c:v>
                </c:pt>
                <c:pt idx="2175">
                  <c:v>89.152299999999997</c:v>
                </c:pt>
                <c:pt idx="2176">
                  <c:v>89.1524</c:v>
                </c:pt>
                <c:pt idx="2177">
                  <c:v>89.152500000000003</c:v>
                </c:pt>
                <c:pt idx="2178">
                  <c:v>89.152600000000007</c:v>
                </c:pt>
                <c:pt idx="2179">
                  <c:v>89.152600000000007</c:v>
                </c:pt>
                <c:pt idx="2180">
                  <c:v>89.152699999999996</c:v>
                </c:pt>
                <c:pt idx="2181">
                  <c:v>89.152799999999999</c:v>
                </c:pt>
                <c:pt idx="2182">
                  <c:v>89.152799999999999</c:v>
                </c:pt>
                <c:pt idx="2183">
                  <c:v>89.152900000000002</c:v>
                </c:pt>
                <c:pt idx="2184">
                  <c:v>89.152900000000002</c:v>
                </c:pt>
                <c:pt idx="2185">
                  <c:v>89.153000000000006</c:v>
                </c:pt>
                <c:pt idx="2186">
                  <c:v>89.153000000000006</c:v>
                </c:pt>
                <c:pt idx="2187">
                  <c:v>89.153099999999995</c:v>
                </c:pt>
                <c:pt idx="2188">
                  <c:v>89.153099999999995</c:v>
                </c:pt>
                <c:pt idx="2189">
                  <c:v>89.153099999999995</c:v>
                </c:pt>
                <c:pt idx="2190">
                  <c:v>89.153199999999998</c:v>
                </c:pt>
                <c:pt idx="2191">
                  <c:v>89.153199999999998</c:v>
                </c:pt>
                <c:pt idx="2192">
                  <c:v>89.153199999999998</c:v>
                </c:pt>
                <c:pt idx="2193">
                  <c:v>89.153300000000002</c:v>
                </c:pt>
                <c:pt idx="2194">
                  <c:v>89.153300000000002</c:v>
                </c:pt>
                <c:pt idx="2195">
                  <c:v>89.153300000000002</c:v>
                </c:pt>
                <c:pt idx="2196">
                  <c:v>89.153300000000002</c:v>
                </c:pt>
                <c:pt idx="2197">
                  <c:v>89.153400000000005</c:v>
                </c:pt>
                <c:pt idx="2198">
                  <c:v>89.153400000000005</c:v>
                </c:pt>
                <c:pt idx="2199">
                  <c:v>89.153400000000005</c:v>
                </c:pt>
                <c:pt idx="2200">
                  <c:v>89.153400000000005</c:v>
                </c:pt>
                <c:pt idx="2201">
                  <c:v>89.153499999999994</c:v>
                </c:pt>
                <c:pt idx="2202">
                  <c:v>89.153499999999994</c:v>
                </c:pt>
                <c:pt idx="2203">
                  <c:v>89.153499999999994</c:v>
                </c:pt>
                <c:pt idx="2204">
                  <c:v>89.153599999999997</c:v>
                </c:pt>
                <c:pt idx="2205">
                  <c:v>89.153599999999997</c:v>
                </c:pt>
                <c:pt idx="2206">
                  <c:v>89.153599999999997</c:v>
                </c:pt>
                <c:pt idx="2207">
                  <c:v>89.153700000000001</c:v>
                </c:pt>
                <c:pt idx="2208">
                  <c:v>89.153700000000001</c:v>
                </c:pt>
                <c:pt idx="2209">
                  <c:v>89.153700000000001</c:v>
                </c:pt>
                <c:pt idx="2210">
                  <c:v>89.153800000000004</c:v>
                </c:pt>
                <c:pt idx="2211">
                  <c:v>89.153800000000004</c:v>
                </c:pt>
                <c:pt idx="2212">
                  <c:v>89.153899999999993</c:v>
                </c:pt>
                <c:pt idx="2213">
                  <c:v>89.153899999999993</c:v>
                </c:pt>
                <c:pt idx="2214">
                  <c:v>89.153899999999993</c:v>
                </c:pt>
                <c:pt idx="2215">
                  <c:v>89.153999999999996</c:v>
                </c:pt>
                <c:pt idx="2216">
                  <c:v>89.153999999999996</c:v>
                </c:pt>
                <c:pt idx="2217">
                  <c:v>89.153999999999996</c:v>
                </c:pt>
                <c:pt idx="2218">
                  <c:v>89.1541</c:v>
                </c:pt>
                <c:pt idx="2219">
                  <c:v>89.1541</c:v>
                </c:pt>
                <c:pt idx="2220">
                  <c:v>89.154200000000003</c:v>
                </c:pt>
                <c:pt idx="2221">
                  <c:v>89.154200000000003</c:v>
                </c:pt>
                <c:pt idx="2222">
                  <c:v>89.154300000000006</c:v>
                </c:pt>
                <c:pt idx="2223">
                  <c:v>89.154300000000006</c:v>
                </c:pt>
                <c:pt idx="2224">
                  <c:v>89.154399999999995</c:v>
                </c:pt>
                <c:pt idx="2225">
                  <c:v>89.154399999999995</c:v>
                </c:pt>
                <c:pt idx="2226">
                  <c:v>89.154499999999999</c:v>
                </c:pt>
                <c:pt idx="2227">
                  <c:v>89.154499999999999</c:v>
                </c:pt>
                <c:pt idx="2228">
                  <c:v>89.154600000000002</c:v>
                </c:pt>
                <c:pt idx="2229">
                  <c:v>89.154600000000002</c:v>
                </c:pt>
                <c:pt idx="2230">
                  <c:v>89.154700000000005</c:v>
                </c:pt>
                <c:pt idx="2231">
                  <c:v>89.154700000000005</c:v>
                </c:pt>
                <c:pt idx="2232">
                  <c:v>89.154799999999994</c:v>
                </c:pt>
                <c:pt idx="2233">
                  <c:v>89.154899999999998</c:v>
                </c:pt>
                <c:pt idx="2234">
                  <c:v>89.154899999999998</c:v>
                </c:pt>
                <c:pt idx="2235">
                  <c:v>89.155000000000001</c:v>
                </c:pt>
                <c:pt idx="2236">
                  <c:v>89.155000000000001</c:v>
                </c:pt>
                <c:pt idx="2237">
                  <c:v>89.155100000000004</c:v>
                </c:pt>
                <c:pt idx="2238">
                  <c:v>89.155100000000004</c:v>
                </c:pt>
                <c:pt idx="2239">
                  <c:v>89.155199999999994</c:v>
                </c:pt>
                <c:pt idx="2240">
                  <c:v>89.155299999999997</c:v>
                </c:pt>
                <c:pt idx="2241">
                  <c:v>89.155299999999997</c:v>
                </c:pt>
                <c:pt idx="2242">
                  <c:v>89.1554</c:v>
                </c:pt>
                <c:pt idx="2243">
                  <c:v>89.155500000000004</c:v>
                </c:pt>
                <c:pt idx="2244">
                  <c:v>89.155500000000004</c:v>
                </c:pt>
                <c:pt idx="2245">
                  <c:v>89.155600000000007</c:v>
                </c:pt>
                <c:pt idx="2246">
                  <c:v>89.155699999999996</c:v>
                </c:pt>
                <c:pt idx="2247">
                  <c:v>89.155699999999996</c:v>
                </c:pt>
                <c:pt idx="2248">
                  <c:v>89.155799999999999</c:v>
                </c:pt>
                <c:pt idx="2249">
                  <c:v>89.155799999999999</c:v>
                </c:pt>
                <c:pt idx="2250">
                  <c:v>89.155900000000003</c:v>
                </c:pt>
                <c:pt idx="2251">
                  <c:v>89.156000000000006</c:v>
                </c:pt>
                <c:pt idx="2252">
                  <c:v>89.156000000000006</c:v>
                </c:pt>
                <c:pt idx="2253">
                  <c:v>89.156099999999995</c:v>
                </c:pt>
                <c:pt idx="2254">
                  <c:v>89.156199999999998</c:v>
                </c:pt>
                <c:pt idx="2255">
                  <c:v>89.156199999999998</c:v>
                </c:pt>
                <c:pt idx="2256">
                  <c:v>89.156300000000002</c:v>
                </c:pt>
                <c:pt idx="2257">
                  <c:v>89.156300000000002</c:v>
                </c:pt>
                <c:pt idx="2258">
                  <c:v>89.156400000000005</c:v>
                </c:pt>
                <c:pt idx="2259">
                  <c:v>89.156499999999994</c:v>
                </c:pt>
                <c:pt idx="2260">
                  <c:v>89.156499999999994</c:v>
                </c:pt>
                <c:pt idx="2261">
                  <c:v>89.156599999999997</c:v>
                </c:pt>
                <c:pt idx="2262">
                  <c:v>89.156700000000001</c:v>
                </c:pt>
                <c:pt idx="2263">
                  <c:v>89.156700000000001</c:v>
                </c:pt>
                <c:pt idx="2264">
                  <c:v>89.156800000000004</c:v>
                </c:pt>
                <c:pt idx="2265">
                  <c:v>89.156899999999993</c:v>
                </c:pt>
                <c:pt idx="2266">
                  <c:v>89.156899999999993</c:v>
                </c:pt>
                <c:pt idx="2267">
                  <c:v>89.156999999999996</c:v>
                </c:pt>
                <c:pt idx="2268">
                  <c:v>89.156999999999996</c:v>
                </c:pt>
                <c:pt idx="2269">
                  <c:v>89.1571</c:v>
                </c:pt>
                <c:pt idx="2270">
                  <c:v>89.157200000000003</c:v>
                </c:pt>
                <c:pt idx="2271">
                  <c:v>89.157200000000003</c:v>
                </c:pt>
                <c:pt idx="2272">
                  <c:v>89.157300000000006</c:v>
                </c:pt>
                <c:pt idx="2273">
                  <c:v>89.157399999999996</c:v>
                </c:pt>
                <c:pt idx="2274">
                  <c:v>89.157399999999996</c:v>
                </c:pt>
                <c:pt idx="2275">
                  <c:v>89.157499999999999</c:v>
                </c:pt>
                <c:pt idx="2276">
                  <c:v>89.157499999999999</c:v>
                </c:pt>
                <c:pt idx="2277">
                  <c:v>89.157600000000002</c:v>
                </c:pt>
                <c:pt idx="2278">
                  <c:v>89.157700000000006</c:v>
                </c:pt>
                <c:pt idx="2279">
                  <c:v>89.157700000000006</c:v>
                </c:pt>
                <c:pt idx="2280">
                  <c:v>89.157799999999995</c:v>
                </c:pt>
                <c:pt idx="2281">
                  <c:v>89.157799999999995</c:v>
                </c:pt>
                <c:pt idx="2282">
                  <c:v>89.157899999999998</c:v>
                </c:pt>
                <c:pt idx="2283">
                  <c:v>89.158000000000001</c:v>
                </c:pt>
                <c:pt idx="2284">
                  <c:v>89.158000000000001</c:v>
                </c:pt>
                <c:pt idx="2285">
                  <c:v>89.158100000000005</c:v>
                </c:pt>
                <c:pt idx="2286">
                  <c:v>89.158199999999994</c:v>
                </c:pt>
                <c:pt idx="2287">
                  <c:v>89.158199999999994</c:v>
                </c:pt>
                <c:pt idx="2288">
                  <c:v>89.158299999999997</c:v>
                </c:pt>
                <c:pt idx="2289">
                  <c:v>89.1584</c:v>
                </c:pt>
                <c:pt idx="2290">
                  <c:v>89.1584</c:v>
                </c:pt>
                <c:pt idx="2291">
                  <c:v>89.158500000000004</c:v>
                </c:pt>
                <c:pt idx="2292">
                  <c:v>89.158500000000004</c:v>
                </c:pt>
                <c:pt idx="2293">
                  <c:v>89.158600000000007</c:v>
                </c:pt>
                <c:pt idx="2294">
                  <c:v>89.158699999999996</c:v>
                </c:pt>
                <c:pt idx="2295">
                  <c:v>89.158699999999996</c:v>
                </c:pt>
                <c:pt idx="2296">
                  <c:v>89.158799999999999</c:v>
                </c:pt>
                <c:pt idx="2297">
                  <c:v>89.158799999999999</c:v>
                </c:pt>
                <c:pt idx="2298">
                  <c:v>89.158900000000003</c:v>
                </c:pt>
                <c:pt idx="2299">
                  <c:v>89.159000000000006</c:v>
                </c:pt>
                <c:pt idx="2300">
                  <c:v>89.159099999999995</c:v>
                </c:pt>
                <c:pt idx="2301">
                  <c:v>89.159099999999995</c:v>
                </c:pt>
                <c:pt idx="2302">
                  <c:v>89.159199999999998</c:v>
                </c:pt>
                <c:pt idx="2303">
                  <c:v>89.159300000000002</c:v>
                </c:pt>
                <c:pt idx="2304">
                  <c:v>89.159300000000002</c:v>
                </c:pt>
                <c:pt idx="2305">
                  <c:v>89.159400000000005</c:v>
                </c:pt>
                <c:pt idx="2306">
                  <c:v>89.159400000000005</c:v>
                </c:pt>
                <c:pt idx="2307">
                  <c:v>89.159499999999994</c:v>
                </c:pt>
                <c:pt idx="2308">
                  <c:v>89.159599999999998</c:v>
                </c:pt>
                <c:pt idx="2309">
                  <c:v>89.159700000000001</c:v>
                </c:pt>
                <c:pt idx="2310">
                  <c:v>89.159700000000001</c:v>
                </c:pt>
                <c:pt idx="2311">
                  <c:v>89.159800000000004</c:v>
                </c:pt>
                <c:pt idx="2312">
                  <c:v>89.159899999999993</c:v>
                </c:pt>
                <c:pt idx="2313">
                  <c:v>89.159899999999993</c:v>
                </c:pt>
                <c:pt idx="2314">
                  <c:v>89.16</c:v>
                </c:pt>
                <c:pt idx="2315">
                  <c:v>89.1601</c:v>
                </c:pt>
                <c:pt idx="2316">
                  <c:v>89.1601</c:v>
                </c:pt>
                <c:pt idx="2317">
                  <c:v>89.160200000000003</c:v>
                </c:pt>
                <c:pt idx="2318">
                  <c:v>89.160300000000007</c:v>
                </c:pt>
                <c:pt idx="2319">
                  <c:v>89.160300000000007</c:v>
                </c:pt>
                <c:pt idx="2320">
                  <c:v>89.160399999999996</c:v>
                </c:pt>
                <c:pt idx="2321">
                  <c:v>89.160499999999999</c:v>
                </c:pt>
                <c:pt idx="2322">
                  <c:v>89.160499999999999</c:v>
                </c:pt>
                <c:pt idx="2323">
                  <c:v>89.160600000000002</c:v>
                </c:pt>
                <c:pt idx="2324">
                  <c:v>89.160700000000006</c:v>
                </c:pt>
                <c:pt idx="2325">
                  <c:v>89.160700000000006</c:v>
                </c:pt>
                <c:pt idx="2326">
                  <c:v>89.160799999999995</c:v>
                </c:pt>
                <c:pt idx="2327">
                  <c:v>89.160899999999998</c:v>
                </c:pt>
                <c:pt idx="2328">
                  <c:v>89.161000000000001</c:v>
                </c:pt>
                <c:pt idx="2329">
                  <c:v>89.161000000000001</c:v>
                </c:pt>
                <c:pt idx="2330">
                  <c:v>89.161100000000005</c:v>
                </c:pt>
                <c:pt idx="2331">
                  <c:v>89.161199999999994</c:v>
                </c:pt>
                <c:pt idx="2332">
                  <c:v>89.161199999999994</c:v>
                </c:pt>
                <c:pt idx="2333">
                  <c:v>89.161299999999997</c:v>
                </c:pt>
                <c:pt idx="2334">
                  <c:v>89.1614</c:v>
                </c:pt>
                <c:pt idx="2335">
                  <c:v>89.161500000000004</c:v>
                </c:pt>
                <c:pt idx="2336">
                  <c:v>89.161500000000004</c:v>
                </c:pt>
                <c:pt idx="2337">
                  <c:v>89.161600000000007</c:v>
                </c:pt>
                <c:pt idx="2338">
                  <c:v>89.161699999999996</c:v>
                </c:pt>
                <c:pt idx="2339">
                  <c:v>89.161699999999996</c:v>
                </c:pt>
                <c:pt idx="2340">
                  <c:v>89.161799999999999</c:v>
                </c:pt>
                <c:pt idx="2341">
                  <c:v>89.161900000000003</c:v>
                </c:pt>
                <c:pt idx="2342">
                  <c:v>89.161900000000003</c:v>
                </c:pt>
                <c:pt idx="2343">
                  <c:v>89.162000000000006</c:v>
                </c:pt>
                <c:pt idx="2344">
                  <c:v>89.162099999999995</c:v>
                </c:pt>
                <c:pt idx="2345">
                  <c:v>89.162099999999995</c:v>
                </c:pt>
                <c:pt idx="2346">
                  <c:v>89.162199999999999</c:v>
                </c:pt>
                <c:pt idx="2347">
                  <c:v>89.162300000000002</c:v>
                </c:pt>
                <c:pt idx="2348">
                  <c:v>89.162400000000005</c:v>
                </c:pt>
                <c:pt idx="2349">
                  <c:v>89.162400000000005</c:v>
                </c:pt>
                <c:pt idx="2350">
                  <c:v>89.162499999999994</c:v>
                </c:pt>
                <c:pt idx="2351">
                  <c:v>89.162599999999998</c:v>
                </c:pt>
                <c:pt idx="2352">
                  <c:v>89.162599999999998</c:v>
                </c:pt>
                <c:pt idx="2353">
                  <c:v>89.162700000000001</c:v>
                </c:pt>
                <c:pt idx="2354">
                  <c:v>89.162800000000004</c:v>
                </c:pt>
                <c:pt idx="2355">
                  <c:v>89.162800000000004</c:v>
                </c:pt>
                <c:pt idx="2356">
                  <c:v>89.162899999999993</c:v>
                </c:pt>
                <c:pt idx="2357">
                  <c:v>89.162999999999997</c:v>
                </c:pt>
                <c:pt idx="2358">
                  <c:v>89.162999999999997</c:v>
                </c:pt>
                <c:pt idx="2359">
                  <c:v>89.1631</c:v>
                </c:pt>
                <c:pt idx="2360">
                  <c:v>89.163200000000003</c:v>
                </c:pt>
                <c:pt idx="2361">
                  <c:v>89.163300000000007</c:v>
                </c:pt>
                <c:pt idx="2362">
                  <c:v>89.163300000000007</c:v>
                </c:pt>
                <c:pt idx="2363">
                  <c:v>89.163399999999996</c:v>
                </c:pt>
                <c:pt idx="2364">
                  <c:v>89.163499999999999</c:v>
                </c:pt>
                <c:pt idx="2365">
                  <c:v>89.163499999999999</c:v>
                </c:pt>
                <c:pt idx="2366">
                  <c:v>89.163600000000002</c:v>
                </c:pt>
                <c:pt idx="2367">
                  <c:v>89.163700000000006</c:v>
                </c:pt>
                <c:pt idx="2368">
                  <c:v>89.163700000000006</c:v>
                </c:pt>
                <c:pt idx="2369">
                  <c:v>89.163799999999995</c:v>
                </c:pt>
                <c:pt idx="2370">
                  <c:v>89.163899999999998</c:v>
                </c:pt>
                <c:pt idx="2371">
                  <c:v>89.163899999999998</c:v>
                </c:pt>
                <c:pt idx="2372">
                  <c:v>89.164000000000001</c:v>
                </c:pt>
                <c:pt idx="2373">
                  <c:v>89.164100000000005</c:v>
                </c:pt>
                <c:pt idx="2374">
                  <c:v>89.164100000000005</c:v>
                </c:pt>
                <c:pt idx="2375">
                  <c:v>89.164199999999994</c:v>
                </c:pt>
                <c:pt idx="2376">
                  <c:v>89.164299999999997</c:v>
                </c:pt>
                <c:pt idx="2377">
                  <c:v>89.164299999999997</c:v>
                </c:pt>
                <c:pt idx="2378">
                  <c:v>89.164400000000001</c:v>
                </c:pt>
                <c:pt idx="2379">
                  <c:v>89.164500000000004</c:v>
                </c:pt>
                <c:pt idx="2380">
                  <c:v>89.164500000000004</c:v>
                </c:pt>
                <c:pt idx="2381">
                  <c:v>89.164599999999993</c:v>
                </c:pt>
                <c:pt idx="2382">
                  <c:v>89.164699999999996</c:v>
                </c:pt>
                <c:pt idx="2383">
                  <c:v>89.1648</c:v>
                </c:pt>
                <c:pt idx="2384">
                  <c:v>89.1648</c:v>
                </c:pt>
                <c:pt idx="2385">
                  <c:v>89.164900000000003</c:v>
                </c:pt>
                <c:pt idx="2386">
                  <c:v>89.165000000000006</c:v>
                </c:pt>
                <c:pt idx="2387">
                  <c:v>89.165000000000006</c:v>
                </c:pt>
                <c:pt idx="2388">
                  <c:v>89.165099999999995</c:v>
                </c:pt>
                <c:pt idx="2389">
                  <c:v>89.165199999999999</c:v>
                </c:pt>
                <c:pt idx="2390">
                  <c:v>89.165199999999999</c:v>
                </c:pt>
                <c:pt idx="2391">
                  <c:v>89.165300000000002</c:v>
                </c:pt>
                <c:pt idx="2392">
                  <c:v>89.165400000000005</c:v>
                </c:pt>
                <c:pt idx="2393">
                  <c:v>89.165400000000005</c:v>
                </c:pt>
                <c:pt idx="2394">
                  <c:v>89.165499999999994</c:v>
                </c:pt>
                <c:pt idx="2395">
                  <c:v>89.165599999999998</c:v>
                </c:pt>
                <c:pt idx="2396">
                  <c:v>89.165700000000001</c:v>
                </c:pt>
                <c:pt idx="2397">
                  <c:v>89.165700000000001</c:v>
                </c:pt>
                <c:pt idx="2398">
                  <c:v>89.165800000000004</c:v>
                </c:pt>
                <c:pt idx="2399">
                  <c:v>89.164299999999997</c:v>
                </c:pt>
                <c:pt idx="2400">
                  <c:v>89.162899999999993</c:v>
                </c:pt>
              </c:numCache>
            </c:numRef>
          </c:yVal>
          <c:smooth val="1"/>
        </c:ser>
        <c:ser>
          <c:idx val="3"/>
          <c:order val="1"/>
          <c:tx>
            <c:strRef>
              <c:f>Закамск!$F$1</c:f>
              <c:strCache>
                <c:ptCount val="1"/>
                <c:pt idx="0">
                  <c:v>ниже Закамска</c:v>
                </c:pt>
              </c:strCache>
            </c:strRef>
          </c:tx>
          <c:marker>
            <c:symbol val="none"/>
          </c:marker>
          <c:xVal>
            <c:numRef>
              <c:f>Закамск!$E$5:$E$2405</c:f>
              <c:numCache>
                <c:formatCode>General</c:formatCode>
                <c:ptCount val="2401"/>
                <c:pt idx="0">
                  <c:v>-1</c:v>
                </c:pt>
                <c:pt idx="1">
                  <c:v>-0.9</c:v>
                </c:pt>
                <c:pt idx="2">
                  <c:v>-0.8</c:v>
                </c:pt>
                <c:pt idx="3">
                  <c:v>-0.7</c:v>
                </c:pt>
                <c:pt idx="4">
                  <c:v>-0.6</c:v>
                </c:pt>
                <c:pt idx="5">
                  <c:v>-0.5</c:v>
                </c:pt>
                <c:pt idx="6">
                  <c:v>-0.4</c:v>
                </c:pt>
                <c:pt idx="7">
                  <c:v>-0.3</c:v>
                </c:pt>
                <c:pt idx="8">
                  <c:v>-0.2</c:v>
                </c:pt>
                <c:pt idx="9">
                  <c:v>-0.1</c:v>
                </c:pt>
                <c:pt idx="10">
                  <c:v>0</c:v>
                </c:pt>
                <c:pt idx="11">
                  <c:v>0.1</c:v>
                </c:pt>
                <c:pt idx="12">
                  <c:v>0.2</c:v>
                </c:pt>
                <c:pt idx="13">
                  <c:v>0.3</c:v>
                </c:pt>
                <c:pt idx="14">
                  <c:v>0.4</c:v>
                </c:pt>
                <c:pt idx="15">
                  <c:v>0.5</c:v>
                </c:pt>
                <c:pt idx="16">
                  <c:v>0.6</c:v>
                </c:pt>
                <c:pt idx="17">
                  <c:v>0.7</c:v>
                </c:pt>
                <c:pt idx="18">
                  <c:v>0.8</c:v>
                </c:pt>
                <c:pt idx="19">
                  <c:v>0.9</c:v>
                </c:pt>
                <c:pt idx="20">
                  <c:v>1</c:v>
                </c:pt>
                <c:pt idx="21">
                  <c:v>1.1000000000000001</c:v>
                </c:pt>
                <c:pt idx="22">
                  <c:v>1.2</c:v>
                </c:pt>
                <c:pt idx="23">
                  <c:v>1.3</c:v>
                </c:pt>
                <c:pt idx="24">
                  <c:v>1.4</c:v>
                </c:pt>
                <c:pt idx="25">
                  <c:v>1.5</c:v>
                </c:pt>
                <c:pt idx="26">
                  <c:v>1.6</c:v>
                </c:pt>
                <c:pt idx="27">
                  <c:v>1.7</c:v>
                </c:pt>
                <c:pt idx="28">
                  <c:v>1.8</c:v>
                </c:pt>
                <c:pt idx="29">
                  <c:v>1.9</c:v>
                </c:pt>
                <c:pt idx="30">
                  <c:v>2</c:v>
                </c:pt>
                <c:pt idx="31">
                  <c:v>2.1</c:v>
                </c:pt>
                <c:pt idx="32">
                  <c:v>2.2000000000000002</c:v>
                </c:pt>
                <c:pt idx="33">
                  <c:v>2.2999999999999998</c:v>
                </c:pt>
                <c:pt idx="34">
                  <c:v>2.4</c:v>
                </c:pt>
                <c:pt idx="35">
                  <c:v>2.5</c:v>
                </c:pt>
                <c:pt idx="36">
                  <c:v>2.6</c:v>
                </c:pt>
                <c:pt idx="37">
                  <c:v>2.7</c:v>
                </c:pt>
                <c:pt idx="38">
                  <c:v>2.8</c:v>
                </c:pt>
                <c:pt idx="39">
                  <c:v>2.9</c:v>
                </c:pt>
                <c:pt idx="40">
                  <c:v>3</c:v>
                </c:pt>
                <c:pt idx="41">
                  <c:v>3.1</c:v>
                </c:pt>
                <c:pt idx="42">
                  <c:v>3.2</c:v>
                </c:pt>
                <c:pt idx="43">
                  <c:v>3.3</c:v>
                </c:pt>
                <c:pt idx="44">
                  <c:v>3.4</c:v>
                </c:pt>
                <c:pt idx="45">
                  <c:v>3.5</c:v>
                </c:pt>
                <c:pt idx="46">
                  <c:v>3.6</c:v>
                </c:pt>
                <c:pt idx="47">
                  <c:v>3.7</c:v>
                </c:pt>
                <c:pt idx="48">
                  <c:v>3.8</c:v>
                </c:pt>
                <c:pt idx="49">
                  <c:v>3.9</c:v>
                </c:pt>
                <c:pt idx="50">
                  <c:v>4</c:v>
                </c:pt>
                <c:pt idx="51">
                  <c:v>4.0999999999999996</c:v>
                </c:pt>
                <c:pt idx="52">
                  <c:v>4.2</c:v>
                </c:pt>
                <c:pt idx="53">
                  <c:v>4.3</c:v>
                </c:pt>
                <c:pt idx="54">
                  <c:v>4.4000000000000004</c:v>
                </c:pt>
                <c:pt idx="55">
                  <c:v>4.5</c:v>
                </c:pt>
                <c:pt idx="56">
                  <c:v>4.5999999999999996</c:v>
                </c:pt>
                <c:pt idx="57">
                  <c:v>4.7</c:v>
                </c:pt>
                <c:pt idx="58">
                  <c:v>4.8</c:v>
                </c:pt>
                <c:pt idx="59">
                  <c:v>4.9000000000000004</c:v>
                </c:pt>
                <c:pt idx="60">
                  <c:v>5</c:v>
                </c:pt>
                <c:pt idx="61">
                  <c:v>5.0999999999999996</c:v>
                </c:pt>
                <c:pt idx="62">
                  <c:v>5.2</c:v>
                </c:pt>
                <c:pt idx="63">
                  <c:v>5.3</c:v>
                </c:pt>
                <c:pt idx="64">
                  <c:v>5.4</c:v>
                </c:pt>
                <c:pt idx="65">
                  <c:v>5.5</c:v>
                </c:pt>
                <c:pt idx="66">
                  <c:v>5.6</c:v>
                </c:pt>
                <c:pt idx="67">
                  <c:v>5.7</c:v>
                </c:pt>
                <c:pt idx="68">
                  <c:v>5.8</c:v>
                </c:pt>
                <c:pt idx="69">
                  <c:v>5.9</c:v>
                </c:pt>
                <c:pt idx="70">
                  <c:v>6</c:v>
                </c:pt>
                <c:pt idx="71">
                  <c:v>6.1</c:v>
                </c:pt>
                <c:pt idx="72">
                  <c:v>6.2</c:v>
                </c:pt>
                <c:pt idx="73">
                  <c:v>6.3</c:v>
                </c:pt>
                <c:pt idx="74">
                  <c:v>6.4</c:v>
                </c:pt>
                <c:pt idx="75">
                  <c:v>6.5</c:v>
                </c:pt>
                <c:pt idx="76">
                  <c:v>6.6</c:v>
                </c:pt>
                <c:pt idx="77">
                  <c:v>6.7</c:v>
                </c:pt>
                <c:pt idx="78">
                  <c:v>6.8</c:v>
                </c:pt>
                <c:pt idx="79">
                  <c:v>6.9</c:v>
                </c:pt>
                <c:pt idx="80">
                  <c:v>7</c:v>
                </c:pt>
                <c:pt idx="81">
                  <c:v>7.1</c:v>
                </c:pt>
                <c:pt idx="82">
                  <c:v>7.2</c:v>
                </c:pt>
                <c:pt idx="83">
                  <c:v>7.3</c:v>
                </c:pt>
                <c:pt idx="84">
                  <c:v>7.4</c:v>
                </c:pt>
                <c:pt idx="85">
                  <c:v>7.5</c:v>
                </c:pt>
                <c:pt idx="86">
                  <c:v>7.6</c:v>
                </c:pt>
                <c:pt idx="87">
                  <c:v>7.7</c:v>
                </c:pt>
                <c:pt idx="88">
                  <c:v>7.8</c:v>
                </c:pt>
                <c:pt idx="89">
                  <c:v>7.9</c:v>
                </c:pt>
                <c:pt idx="90">
                  <c:v>8</c:v>
                </c:pt>
                <c:pt idx="91">
                  <c:v>8.1</c:v>
                </c:pt>
                <c:pt idx="92">
                  <c:v>8.1999999999999993</c:v>
                </c:pt>
                <c:pt idx="93">
                  <c:v>8.3000000000000007</c:v>
                </c:pt>
                <c:pt idx="94">
                  <c:v>8.4</c:v>
                </c:pt>
                <c:pt idx="95">
                  <c:v>8.5</c:v>
                </c:pt>
                <c:pt idx="96">
                  <c:v>8.6</c:v>
                </c:pt>
                <c:pt idx="97">
                  <c:v>8.6999999999999993</c:v>
                </c:pt>
                <c:pt idx="98">
                  <c:v>8.8000000000000007</c:v>
                </c:pt>
                <c:pt idx="99">
                  <c:v>8.9</c:v>
                </c:pt>
                <c:pt idx="100">
                  <c:v>9</c:v>
                </c:pt>
                <c:pt idx="101">
                  <c:v>9.1</c:v>
                </c:pt>
                <c:pt idx="102">
                  <c:v>9.1999999999999993</c:v>
                </c:pt>
                <c:pt idx="103">
                  <c:v>9.3000000000000007</c:v>
                </c:pt>
                <c:pt idx="104">
                  <c:v>9.4</c:v>
                </c:pt>
                <c:pt idx="105">
                  <c:v>9.5</c:v>
                </c:pt>
                <c:pt idx="106">
                  <c:v>9.6</c:v>
                </c:pt>
                <c:pt idx="107">
                  <c:v>9.6999999999999993</c:v>
                </c:pt>
                <c:pt idx="108">
                  <c:v>9.8000000000000007</c:v>
                </c:pt>
                <c:pt idx="109">
                  <c:v>9.9</c:v>
                </c:pt>
                <c:pt idx="110">
                  <c:v>10</c:v>
                </c:pt>
                <c:pt idx="111">
                  <c:v>10.1</c:v>
                </c:pt>
                <c:pt idx="112">
                  <c:v>10.199999999999999</c:v>
                </c:pt>
                <c:pt idx="113">
                  <c:v>10.3</c:v>
                </c:pt>
                <c:pt idx="114">
                  <c:v>10.4</c:v>
                </c:pt>
                <c:pt idx="115">
                  <c:v>10.5</c:v>
                </c:pt>
                <c:pt idx="116">
                  <c:v>10.6</c:v>
                </c:pt>
                <c:pt idx="117">
                  <c:v>10.7</c:v>
                </c:pt>
                <c:pt idx="118">
                  <c:v>10.8</c:v>
                </c:pt>
                <c:pt idx="119">
                  <c:v>10.9</c:v>
                </c:pt>
                <c:pt idx="120">
                  <c:v>11</c:v>
                </c:pt>
                <c:pt idx="121">
                  <c:v>11.1</c:v>
                </c:pt>
                <c:pt idx="122">
                  <c:v>11.2</c:v>
                </c:pt>
                <c:pt idx="123">
                  <c:v>11.3</c:v>
                </c:pt>
                <c:pt idx="124">
                  <c:v>11.4</c:v>
                </c:pt>
                <c:pt idx="125">
                  <c:v>11.5</c:v>
                </c:pt>
                <c:pt idx="126">
                  <c:v>11.6</c:v>
                </c:pt>
                <c:pt idx="127">
                  <c:v>11.7</c:v>
                </c:pt>
                <c:pt idx="128">
                  <c:v>11.8</c:v>
                </c:pt>
                <c:pt idx="129">
                  <c:v>11.9</c:v>
                </c:pt>
                <c:pt idx="130">
                  <c:v>12</c:v>
                </c:pt>
                <c:pt idx="131">
                  <c:v>12.1</c:v>
                </c:pt>
                <c:pt idx="132">
                  <c:v>12.2</c:v>
                </c:pt>
                <c:pt idx="133">
                  <c:v>12.3</c:v>
                </c:pt>
                <c:pt idx="134">
                  <c:v>12.4</c:v>
                </c:pt>
                <c:pt idx="135">
                  <c:v>12.5</c:v>
                </c:pt>
                <c:pt idx="136">
                  <c:v>12.6</c:v>
                </c:pt>
                <c:pt idx="137">
                  <c:v>12.7</c:v>
                </c:pt>
                <c:pt idx="138">
                  <c:v>12.8</c:v>
                </c:pt>
                <c:pt idx="139">
                  <c:v>12.9</c:v>
                </c:pt>
                <c:pt idx="140">
                  <c:v>13</c:v>
                </c:pt>
                <c:pt idx="141">
                  <c:v>13.1</c:v>
                </c:pt>
                <c:pt idx="142">
                  <c:v>13.2</c:v>
                </c:pt>
                <c:pt idx="143">
                  <c:v>13.3</c:v>
                </c:pt>
                <c:pt idx="144">
                  <c:v>13.4</c:v>
                </c:pt>
                <c:pt idx="145">
                  <c:v>13.5</c:v>
                </c:pt>
                <c:pt idx="146">
                  <c:v>13.6</c:v>
                </c:pt>
                <c:pt idx="147">
                  <c:v>13.7</c:v>
                </c:pt>
                <c:pt idx="148">
                  <c:v>13.8</c:v>
                </c:pt>
                <c:pt idx="149">
                  <c:v>13.9</c:v>
                </c:pt>
                <c:pt idx="150">
                  <c:v>14</c:v>
                </c:pt>
                <c:pt idx="151">
                  <c:v>14.1</c:v>
                </c:pt>
                <c:pt idx="152">
                  <c:v>14.2</c:v>
                </c:pt>
                <c:pt idx="153">
                  <c:v>14.3</c:v>
                </c:pt>
                <c:pt idx="154">
                  <c:v>14.4</c:v>
                </c:pt>
                <c:pt idx="155">
                  <c:v>14.5</c:v>
                </c:pt>
                <c:pt idx="156">
                  <c:v>14.6</c:v>
                </c:pt>
                <c:pt idx="157">
                  <c:v>14.7</c:v>
                </c:pt>
                <c:pt idx="158">
                  <c:v>14.8</c:v>
                </c:pt>
                <c:pt idx="159">
                  <c:v>14.9</c:v>
                </c:pt>
                <c:pt idx="160">
                  <c:v>15</c:v>
                </c:pt>
                <c:pt idx="161">
                  <c:v>15.1</c:v>
                </c:pt>
                <c:pt idx="162">
                  <c:v>15.2</c:v>
                </c:pt>
                <c:pt idx="163">
                  <c:v>15.3</c:v>
                </c:pt>
                <c:pt idx="164">
                  <c:v>15.4</c:v>
                </c:pt>
                <c:pt idx="165">
                  <c:v>15.5</c:v>
                </c:pt>
                <c:pt idx="166">
                  <c:v>15.6</c:v>
                </c:pt>
                <c:pt idx="167">
                  <c:v>15.7</c:v>
                </c:pt>
                <c:pt idx="168">
                  <c:v>15.8</c:v>
                </c:pt>
                <c:pt idx="169">
                  <c:v>15.9</c:v>
                </c:pt>
                <c:pt idx="170">
                  <c:v>16</c:v>
                </c:pt>
                <c:pt idx="171">
                  <c:v>16.100000000000001</c:v>
                </c:pt>
                <c:pt idx="172">
                  <c:v>16.2</c:v>
                </c:pt>
                <c:pt idx="173">
                  <c:v>16.3</c:v>
                </c:pt>
                <c:pt idx="174">
                  <c:v>16.399999999999999</c:v>
                </c:pt>
                <c:pt idx="175">
                  <c:v>16.5</c:v>
                </c:pt>
                <c:pt idx="176">
                  <c:v>16.600000000000001</c:v>
                </c:pt>
                <c:pt idx="177">
                  <c:v>16.7</c:v>
                </c:pt>
                <c:pt idx="178">
                  <c:v>16.8</c:v>
                </c:pt>
                <c:pt idx="179">
                  <c:v>16.899999999999999</c:v>
                </c:pt>
                <c:pt idx="180">
                  <c:v>17</c:v>
                </c:pt>
                <c:pt idx="181">
                  <c:v>17.100000000000001</c:v>
                </c:pt>
                <c:pt idx="182">
                  <c:v>17.2</c:v>
                </c:pt>
                <c:pt idx="183">
                  <c:v>17.3</c:v>
                </c:pt>
                <c:pt idx="184">
                  <c:v>17.399999999999999</c:v>
                </c:pt>
                <c:pt idx="185">
                  <c:v>17.5</c:v>
                </c:pt>
                <c:pt idx="186">
                  <c:v>17.600000000000001</c:v>
                </c:pt>
                <c:pt idx="187">
                  <c:v>17.7</c:v>
                </c:pt>
                <c:pt idx="188">
                  <c:v>17.8</c:v>
                </c:pt>
                <c:pt idx="189">
                  <c:v>17.899999999999999</c:v>
                </c:pt>
                <c:pt idx="190">
                  <c:v>18</c:v>
                </c:pt>
                <c:pt idx="191">
                  <c:v>18.100000000000001</c:v>
                </c:pt>
                <c:pt idx="192">
                  <c:v>18.2</c:v>
                </c:pt>
                <c:pt idx="193">
                  <c:v>18.3</c:v>
                </c:pt>
                <c:pt idx="194">
                  <c:v>18.399999999999999</c:v>
                </c:pt>
                <c:pt idx="195">
                  <c:v>18.5</c:v>
                </c:pt>
                <c:pt idx="196">
                  <c:v>18.600000000000001</c:v>
                </c:pt>
                <c:pt idx="197">
                  <c:v>18.7</c:v>
                </c:pt>
                <c:pt idx="198">
                  <c:v>18.8</c:v>
                </c:pt>
                <c:pt idx="199">
                  <c:v>18.899999999999999</c:v>
                </c:pt>
                <c:pt idx="200">
                  <c:v>19</c:v>
                </c:pt>
                <c:pt idx="201">
                  <c:v>19.100000000000001</c:v>
                </c:pt>
                <c:pt idx="202">
                  <c:v>19.2</c:v>
                </c:pt>
                <c:pt idx="203">
                  <c:v>19.3</c:v>
                </c:pt>
                <c:pt idx="204">
                  <c:v>19.399999999999999</c:v>
                </c:pt>
                <c:pt idx="205">
                  <c:v>19.5</c:v>
                </c:pt>
                <c:pt idx="206">
                  <c:v>19.600000000000001</c:v>
                </c:pt>
                <c:pt idx="207">
                  <c:v>19.7</c:v>
                </c:pt>
                <c:pt idx="208">
                  <c:v>19.8</c:v>
                </c:pt>
                <c:pt idx="209">
                  <c:v>19.899999999999999</c:v>
                </c:pt>
                <c:pt idx="210">
                  <c:v>20</c:v>
                </c:pt>
                <c:pt idx="211">
                  <c:v>20.100000000000001</c:v>
                </c:pt>
                <c:pt idx="212">
                  <c:v>20.2</c:v>
                </c:pt>
                <c:pt idx="213">
                  <c:v>20.3</c:v>
                </c:pt>
                <c:pt idx="214">
                  <c:v>20.399999999999999</c:v>
                </c:pt>
                <c:pt idx="215">
                  <c:v>20.5</c:v>
                </c:pt>
                <c:pt idx="216">
                  <c:v>20.6</c:v>
                </c:pt>
                <c:pt idx="217">
                  <c:v>20.7</c:v>
                </c:pt>
                <c:pt idx="218">
                  <c:v>20.8</c:v>
                </c:pt>
                <c:pt idx="219">
                  <c:v>20.9</c:v>
                </c:pt>
                <c:pt idx="220">
                  <c:v>21</c:v>
                </c:pt>
                <c:pt idx="221">
                  <c:v>21.1</c:v>
                </c:pt>
                <c:pt idx="222">
                  <c:v>21.2</c:v>
                </c:pt>
                <c:pt idx="223">
                  <c:v>21.3</c:v>
                </c:pt>
                <c:pt idx="224">
                  <c:v>21.4</c:v>
                </c:pt>
                <c:pt idx="225">
                  <c:v>21.5</c:v>
                </c:pt>
                <c:pt idx="226">
                  <c:v>21.6</c:v>
                </c:pt>
                <c:pt idx="227">
                  <c:v>21.7</c:v>
                </c:pt>
                <c:pt idx="228">
                  <c:v>21.8</c:v>
                </c:pt>
                <c:pt idx="229">
                  <c:v>21.9</c:v>
                </c:pt>
                <c:pt idx="230">
                  <c:v>22</c:v>
                </c:pt>
                <c:pt idx="231">
                  <c:v>22.1</c:v>
                </c:pt>
                <c:pt idx="232">
                  <c:v>22.2</c:v>
                </c:pt>
                <c:pt idx="233">
                  <c:v>22.3</c:v>
                </c:pt>
                <c:pt idx="234">
                  <c:v>22.4</c:v>
                </c:pt>
                <c:pt idx="235">
                  <c:v>22.5</c:v>
                </c:pt>
                <c:pt idx="236">
                  <c:v>22.6</c:v>
                </c:pt>
                <c:pt idx="237">
                  <c:v>22.7</c:v>
                </c:pt>
                <c:pt idx="238">
                  <c:v>22.8</c:v>
                </c:pt>
                <c:pt idx="239">
                  <c:v>22.9</c:v>
                </c:pt>
                <c:pt idx="240">
                  <c:v>23</c:v>
                </c:pt>
                <c:pt idx="241">
                  <c:v>23.1</c:v>
                </c:pt>
                <c:pt idx="242">
                  <c:v>23.2</c:v>
                </c:pt>
                <c:pt idx="243">
                  <c:v>23.3</c:v>
                </c:pt>
                <c:pt idx="244">
                  <c:v>23.4</c:v>
                </c:pt>
                <c:pt idx="245">
                  <c:v>23.5</c:v>
                </c:pt>
                <c:pt idx="246">
                  <c:v>23.6</c:v>
                </c:pt>
                <c:pt idx="247">
                  <c:v>23.7</c:v>
                </c:pt>
                <c:pt idx="248">
                  <c:v>23.8</c:v>
                </c:pt>
                <c:pt idx="249">
                  <c:v>23.9</c:v>
                </c:pt>
                <c:pt idx="250">
                  <c:v>24</c:v>
                </c:pt>
                <c:pt idx="251">
                  <c:v>24.1</c:v>
                </c:pt>
                <c:pt idx="252">
                  <c:v>24.2</c:v>
                </c:pt>
                <c:pt idx="253">
                  <c:v>24.3</c:v>
                </c:pt>
                <c:pt idx="254">
                  <c:v>24.4</c:v>
                </c:pt>
                <c:pt idx="255">
                  <c:v>24.5</c:v>
                </c:pt>
                <c:pt idx="256">
                  <c:v>24.6</c:v>
                </c:pt>
                <c:pt idx="257">
                  <c:v>24.7</c:v>
                </c:pt>
                <c:pt idx="258">
                  <c:v>24.8</c:v>
                </c:pt>
                <c:pt idx="259">
                  <c:v>24.9</c:v>
                </c:pt>
                <c:pt idx="260">
                  <c:v>25</c:v>
                </c:pt>
                <c:pt idx="261">
                  <c:v>25.1</c:v>
                </c:pt>
                <c:pt idx="262">
                  <c:v>25.2</c:v>
                </c:pt>
                <c:pt idx="263">
                  <c:v>25.3</c:v>
                </c:pt>
                <c:pt idx="264">
                  <c:v>25.4</c:v>
                </c:pt>
                <c:pt idx="265">
                  <c:v>25.5</c:v>
                </c:pt>
                <c:pt idx="266">
                  <c:v>25.6</c:v>
                </c:pt>
                <c:pt idx="267">
                  <c:v>25.7</c:v>
                </c:pt>
                <c:pt idx="268">
                  <c:v>25.8</c:v>
                </c:pt>
                <c:pt idx="269">
                  <c:v>25.9</c:v>
                </c:pt>
                <c:pt idx="270">
                  <c:v>26</c:v>
                </c:pt>
                <c:pt idx="271">
                  <c:v>26.1</c:v>
                </c:pt>
                <c:pt idx="272">
                  <c:v>26.2</c:v>
                </c:pt>
                <c:pt idx="273">
                  <c:v>26.3</c:v>
                </c:pt>
                <c:pt idx="274">
                  <c:v>26.4</c:v>
                </c:pt>
                <c:pt idx="275">
                  <c:v>26.5</c:v>
                </c:pt>
                <c:pt idx="276">
                  <c:v>26.6</c:v>
                </c:pt>
                <c:pt idx="277">
                  <c:v>26.7</c:v>
                </c:pt>
                <c:pt idx="278">
                  <c:v>26.8</c:v>
                </c:pt>
                <c:pt idx="279">
                  <c:v>26.9</c:v>
                </c:pt>
                <c:pt idx="280">
                  <c:v>27</c:v>
                </c:pt>
                <c:pt idx="281">
                  <c:v>27.1</c:v>
                </c:pt>
                <c:pt idx="282">
                  <c:v>27.2</c:v>
                </c:pt>
                <c:pt idx="283">
                  <c:v>27.3</c:v>
                </c:pt>
                <c:pt idx="284">
                  <c:v>27.4</c:v>
                </c:pt>
                <c:pt idx="285">
                  <c:v>27.5</c:v>
                </c:pt>
                <c:pt idx="286">
                  <c:v>27.6</c:v>
                </c:pt>
                <c:pt idx="287">
                  <c:v>27.7</c:v>
                </c:pt>
                <c:pt idx="288">
                  <c:v>27.8</c:v>
                </c:pt>
                <c:pt idx="289">
                  <c:v>27.9</c:v>
                </c:pt>
                <c:pt idx="290">
                  <c:v>28</c:v>
                </c:pt>
                <c:pt idx="291">
                  <c:v>28.1</c:v>
                </c:pt>
                <c:pt idx="292">
                  <c:v>28.2</c:v>
                </c:pt>
                <c:pt idx="293">
                  <c:v>28.3</c:v>
                </c:pt>
                <c:pt idx="294">
                  <c:v>28.4</c:v>
                </c:pt>
                <c:pt idx="295">
                  <c:v>28.5</c:v>
                </c:pt>
                <c:pt idx="296">
                  <c:v>28.6</c:v>
                </c:pt>
                <c:pt idx="297">
                  <c:v>28.7</c:v>
                </c:pt>
                <c:pt idx="298">
                  <c:v>28.8</c:v>
                </c:pt>
                <c:pt idx="299">
                  <c:v>28.9</c:v>
                </c:pt>
                <c:pt idx="300">
                  <c:v>29</c:v>
                </c:pt>
                <c:pt idx="301">
                  <c:v>29.1</c:v>
                </c:pt>
                <c:pt idx="302">
                  <c:v>29.2</c:v>
                </c:pt>
                <c:pt idx="303">
                  <c:v>29.3</c:v>
                </c:pt>
                <c:pt idx="304">
                  <c:v>29.4</c:v>
                </c:pt>
                <c:pt idx="305">
                  <c:v>29.5</c:v>
                </c:pt>
                <c:pt idx="306">
                  <c:v>29.6</c:v>
                </c:pt>
                <c:pt idx="307">
                  <c:v>29.7</c:v>
                </c:pt>
                <c:pt idx="308">
                  <c:v>29.8</c:v>
                </c:pt>
                <c:pt idx="309">
                  <c:v>29.9</c:v>
                </c:pt>
                <c:pt idx="310">
                  <c:v>30</c:v>
                </c:pt>
                <c:pt idx="311">
                  <c:v>30.1</c:v>
                </c:pt>
                <c:pt idx="312">
                  <c:v>30.2</c:v>
                </c:pt>
                <c:pt idx="313">
                  <c:v>30.3</c:v>
                </c:pt>
                <c:pt idx="314">
                  <c:v>30.4</c:v>
                </c:pt>
                <c:pt idx="315">
                  <c:v>30.5</c:v>
                </c:pt>
                <c:pt idx="316">
                  <c:v>30.6</c:v>
                </c:pt>
                <c:pt idx="317">
                  <c:v>30.7</c:v>
                </c:pt>
                <c:pt idx="318">
                  <c:v>30.8</c:v>
                </c:pt>
                <c:pt idx="319">
                  <c:v>30.9</c:v>
                </c:pt>
                <c:pt idx="320">
                  <c:v>31</c:v>
                </c:pt>
                <c:pt idx="321">
                  <c:v>31.1</c:v>
                </c:pt>
                <c:pt idx="322">
                  <c:v>31.2</c:v>
                </c:pt>
                <c:pt idx="323">
                  <c:v>31.3</c:v>
                </c:pt>
                <c:pt idx="324">
                  <c:v>31.4</c:v>
                </c:pt>
                <c:pt idx="325">
                  <c:v>31.5</c:v>
                </c:pt>
                <c:pt idx="326">
                  <c:v>31.6</c:v>
                </c:pt>
                <c:pt idx="327">
                  <c:v>31.7</c:v>
                </c:pt>
                <c:pt idx="328">
                  <c:v>31.8</c:v>
                </c:pt>
                <c:pt idx="329">
                  <c:v>31.9</c:v>
                </c:pt>
                <c:pt idx="330">
                  <c:v>32</c:v>
                </c:pt>
                <c:pt idx="331">
                  <c:v>32.1</c:v>
                </c:pt>
                <c:pt idx="332">
                  <c:v>32.200000000000003</c:v>
                </c:pt>
                <c:pt idx="333">
                  <c:v>32.299999999999997</c:v>
                </c:pt>
                <c:pt idx="334">
                  <c:v>32.4</c:v>
                </c:pt>
                <c:pt idx="335">
                  <c:v>32.5</c:v>
                </c:pt>
                <c:pt idx="336">
                  <c:v>32.6</c:v>
                </c:pt>
                <c:pt idx="337">
                  <c:v>32.700000000000003</c:v>
                </c:pt>
                <c:pt idx="338">
                  <c:v>32.799999999999997</c:v>
                </c:pt>
                <c:pt idx="339">
                  <c:v>32.9</c:v>
                </c:pt>
                <c:pt idx="340">
                  <c:v>33</c:v>
                </c:pt>
                <c:pt idx="341">
                  <c:v>33.1</c:v>
                </c:pt>
                <c:pt idx="342">
                  <c:v>33.200000000000003</c:v>
                </c:pt>
                <c:pt idx="343">
                  <c:v>33.299999999999997</c:v>
                </c:pt>
                <c:pt idx="344">
                  <c:v>33.4</c:v>
                </c:pt>
                <c:pt idx="345">
                  <c:v>33.5</c:v>
                </c:pt>
                <c:pt idx="346">
                  <c:v>33.6</c:v>
                </c:pt>
                <c:pt idx="347">
                  <c:v>33.700000000000003</c:v>
                </c:pt>
                <c:pt idx="348">
                  <c:v>33.799999999999997</c:v>
                </c:pt>
                <c:pt idx="349">
                  <c:v>33.9</c:v>
                </c:pt>
                <c:pt idx="350">
                  <c:v>34</c:v>
                </c:pt>
                <c:pt idx="351">
                  <c:v>34.1</c:v>
                </c:pt>
                <c:pt idx="352">
                  <c:v>34.200000000000003</c:v>
                </c:pt>
                <c:pt idx="353">
                  <c:v>34.299999999999997</c:v>
                </c:pt>
                <c:pt idx="354">
                  <c:v>34.4</c:v>
                </c:pt>
                <c:pt idx="355">
                  <c:v>34.5</c:v>
                </c:pt>
                <c:pt idx="356">
                  <c:v>34.6</c:v>
                </c:pt>
                <c:pt idx="357">
                  <c:v>34.700000000000003</c:v>
                </c:pt>
                <c:pt idx="358">
                  <c:v>34.799999999999997</c:v>
                </c:pt>
                <c:pt idx="359">
                  <c:v>34.9</c:v>
                </c:pt>
                <c:pt idx="360">
                  <c:v>35</c:v>
                </c:pt>
                <c:pt idx="361">
                  <c:v>35.1</c:v>
                </c:pt>
                <c:pt idx="362">
                  <c:v>35.200000000000003</c:v>
                </c:pt>
                <c:pt idx="363">
                  <c:v>35.299999999999997</c:v>
                </c:pt>
                <c:pt idx="364">
                  <c:v>35.4</c:v>
                </c:pt>
                <c:pt idx="365">
                  <c:v>35.5</c:v>
                </c:pt>
                <c:pt idx="366">
                  <c:v>35.6</c:v>
                </c:pt>
                <c:pt idx="367">
                  <c:v>35.700000000000003</c:v>
                </c:pt>
                <c:pt idx="368">
                  <c:v>35.799999999999997</c:v>
                </c:pt>
                <c:pt idx="369">
                  <c:v>35.9</c:v>
                </c:pt>
                <c:pt idx="370">
                  <c:v>36</c:v>
                </c:pt>
                <c:pt idx="371">
                  <c:v>36.1</c:v>
                </c:pt>
                <c:pt idx="372">
                  <c:v>36.200000000000003</c:v>
                </c:pt>
                <c:pt idx="373">
                  <c:v>36.299999999999997</c:v>
                </c:pt>
                <c:pt idx="374">
                  <c:v>36.4</c:v>
                </c:pt>
                <c:pt idx="375">
                  <c:v>36.5</c:v>
                </c:pt>
                <c:pt idx="376">
                  <c:v>36.6</c:v>
                </c:pt>
                <c:pt idx="377">
                  <c:v>36.700000000000003</c:v>
                </c:pt>
                <c:pt idx="378">
                  <c:v>36.799999999999997</c:v>
                </c:pt>
                <c:pt idx="379">
                  <c:v>36.9</c:v>
                </c:pt>
                <c:pt idx="380">
                  <c:v>37</c:v>
                </c:pt>
                <c:pt idx="381">
                  <c:v>37.1</c:v>
                </c:pt>
                <c:pt idx="382">
                  <c:v>37.200000000000003</c:v>
                </c:pt>
                <c:pt idx="383">
                  <c:v>37.299999999999997</c:v>
                </c:pt>
                <c:pt idx="384">
                  <c:v>37.4</c:v>
                </c:pt>
                <c:pt idx="385">
                  <c:v>37.5</c:v>
                </c:pt>
                <c:pt idx="386">
                  <c:v>37.6</c:v>
                </c:pt>
                <c:pt idx="387">
                  <c:v>37.700000000000003</c:v>
                </c:pt>
                <c:pt idx="388">
                  <c:v>37.799999999999997</c:v>
                </c:pt>
                <c:pt idx="389">
                  <c:v>37.9</c:v>
                </c:pt>
                <c:pt idx="390">
                  <c:v>38</c:v>
                </c:pt>
                <c:pt idx="391">
                  <c:v>38.1</c:v>
                </c:pt>
                <c:pt idx="392">
                  <c:v>38.200000000000003</c:v>
                </c:pt>
                <c:pt idx="393">
                  <c:v>38.299999999999997</c:v>
                </c:pt>
                <c:pt idx="394">
                  <c:v>38.4</c:v>
                </c:pt>
                <c:pt idx="395">
                  <c:v>38.5</c:v>
                </c:pt>
                <c:pt idx="396">
                  <c:v>38.6</c:v>
                </c:pt>
                <c:pt idx="397">
                  <c:v>38.700000000000003</c:v>
                </c:pt>
                <c:pt idx="398">
                  <c:v>38.799999999999997</c:v>
                </c:pt>
                <c:pt idx="399">
                  <c:v>38.9</c:v>
                </c:pt>
                <c:pt idx="400">
                  <c:v>39</c:v>
                </c:pt>
                <c:pt idx="401">
                  <c:v>39.1</c:v>
                </c:pt>
                <c:pt idx="402">
                  <c:v>39.200000000000003</c:v>
                </c:pt>
                <c:pt idx="403">
                  <c:v>39.299999999999997</c:v>
                </c:pt>
                <c:pt idx="404">
                  <c:v>39.4</c:v>
                </c:pt>
                <c:pt idx="405">
                  <c:v>39.5</c:v>
                </c:pt>
                <c:pt idx="406">
                  <c:v>39.6</c:v>
                </c:pt>
                <c:pt idx="407">
                  <c:v>39.700000000000003</c:v>
                </c:pt>
                <c:pt idx="408">
                  <c:v>39.799999999999997</c:v>
                </c:pt>
                <c:pt idx="409">
                  <c:v>39.9</c:v>
                </c:pt>
                <c:pt idx="410">
                  <c:v>40</c:v>
                </c:pt>
                <c:pt idx="411">
                  <c:v>40.1</c:v>
                </c:pt>
                <c:pt idx="412">
                  <c:v>40.200000000000003</c:v>
                </c:pt>
                <c:pt idx="413">
                  <c:v>40.299999999999997</c:v>
                </c:pt>
                <c:pt idx="414">
                  <c:v>40.4</c:v>
                </c:pt>
                <c:pt idx="415">
                  <c:v>40.5</c:v>
                </c:pt>
                <c:pt idx="416">
                  <c:v>40.6</c:v>
                </c:pt>
                <c:pt idx="417">
                  <c:v>40.700000000000003</c:v>
                </c:pt>
                <c:pt idx="418">
                  <c:v>40.799999999999997</c:v>
                </c:pt>
                <c:pt idx="419">
                  <c:v>40.9</c:v>
                </c:pt>
                <c:pt idx="420">
                  <c:v>41</c:v>
                </c:pt>
                <c:pt idx="421">
                  <c:v>41.1</c:v>
                </c:pt>
                <c:pt idx="422">
                  <c:v>41.2</c:v>
                </c:pt>
                <c:pt idx="423">
                  <c:v>41.3</c:v>
                </c:pt>
                <c:pt idx="424">
                  <c:v>41.4</c:v>
                </c:pt>
                <c:pt idx="425">
                  <c:v>41.5</c:v>
                </c:pt>
                <c:pt idx="426">
                  <c:v>41.6</c:v>
                </c:pt>
                <c:pt idx="427">
                  <c:v>41.7</c:v>
                </c:pt>
                <c:pt idx="428">
                  <c:v>41.8</c:v>
                </c:pt>
                <c:pt idx="429">
                  <c:v>41.9</c:v>
                </c:pt>
                <c:pt idx="430">
                  <c:v>42</c:v>
                </c:pt>
                <c:pt idx="431">
                  <c:v>42.1</c:v>
                </c:pt>
                <c:pt idx="432">
                  <c:v>42.2</c:v>
                </c:pt>
                <c:pt idx="433">
                  <c:v>42.3</c:v>
                </c:pt>
                <c:pt idx="434">
                  <c:v>42.4</c:v>
                </c:pt>
                <c:pt idx="435">
                  <c:v>42.5</c:v>
                </c:pt>
                <c:pt idx="436">
                  <c:v>42.6</c:v>
                </c:pt>
                <c:pt idx="437">
                  <c:v>42.7</c:v>
                </c:pt>
                <c:pt idx="438">
                  <c:v>42.8</c:v>
                </c:pt>
                <c:pt idx="439">
                  <c:v>42.9</c:v>
                </c:pt>
                <c:pt idx="440">
                  <c:v>43</c:v>
                </c:pt>
                <c:pt idx="441">
                  <c:v>43.1</c:v>
                </c:pt>
                <c:pt idx="442">
                  <c:v>43.2</c:v>
                </c:pt>
                <c:pt idx="443">
                  <c:v>43.3</c:v>
                </c:pt>
                <c:pt idx="444">
                  <c:v>43.4</c:v>
                </c:pt>
                <c:pt idx="445">
                  <c:v>43.5</c:v>
                </c:pt>
                <c:pt idx="446">
                  <c:v>43.6</c:v>
                </c:pt>
                <c:pt idx="447">
                  <c:v>43.7</c:v>
                </c:pt>
                <c:pt idx="448">
                  <c:v>43.8</c:v>
                </c:pt>
                <c:pt idx="449">
                  <c:v>43.9</c:v>
                </c:pt>
                <c:pt idx="450">
                  <c:v>44</c:v>
                </c:pt>
                <c:pt idx="451">
                  <c:v>44.1</c:v>
                </c:pt>
                <c:pt idx="452">
                  <c:v>44.2</c:v>
                </c:pt>
                <c:pt idx="453">
                  <c:v>44.3</c:v>
                </c:pt>
                <c:pt idx="454">
                  <c:v>44.4</c:v>
                </c:pt>
                <c:pt idx="455">
                  <c:v>44.5</c:v>
                </c:pt>
                <c:pt idx="456">
                  <c:v>44.6</c:v>
                </c:pt>
                <c:pt idx="457">
                  <c:v>44.7</c:v>
                </c:pt>
                <c:pt idx="458">
                  <c:v>44.8</c:v>
                </c:pt>
                <c:pt idx="459">
                  <c:v>44.9</c:v>
                </c:pt>
                <c:pt idx="460">
                  <c:v>45</c:v>
                </c:pt>
                <c:pt idx="461">
                  <c:v>45.1</c:v>
                </c:pt>
                <c:pt idx="462">
                  <c:v>45.2</c:v>
                </c:pt>
                <c:pt idx="463">
                  <c:v>45.3</c:v>
                </c:pt>
                <c:pt idx="464">
                  <c:v>45.4</c:v>
                </c:pt>
                <c:pt idx="465">
                  <c:v>45.5</c:v>
                </c:pt>
                <c:pt idx="466">
                  <c:v>45.6</c:v>
                </c:pt>
                <c:pt idx="467">
                  <c:v>45.7</c:v>
                </c:pt>
                <c:pt idx="468">
                  <c:v>45.8</c:v>
                </c:pt>
                <c:pt idx="469">
                  <c:v>45.9</c:v>
                </c:pt>
                <c:pt idx="470">
                  <c:v>46</c:v>
                </c:pt>
                <c:pt idx="471">
                  <c:v>46.1</c:v>
                </c:pt>
                <c:pt idx="472">
                  <c:v>46.2</c:v>
                </c:pt>
                <c:pt idx="473">
                  <c:v>46.3</c:v>
                </c:pt>
                <c:pt idx="474">
                  <c:v>46.4</c:v>
                </c:pt>
                <c:pt idx="475">
                  <c:v>46.5</c:v>
                </c:pt>
                <c:pt idx="476">
                  <c:v>46.6</c:v>
                </c:pt>
                <c:pt idx="477">
                  <c:v>46.7</c:v>
                </c:pt>
                <c:pt idx="478">
                  <c:v>46.8</c:v>
                </c:pt>
                <c:pt idx="479">
                  <c:v>46.9</c:v>
                </c:pt>
                <c:pt idx="480">
                  <c:v>47</c:v>
                </c:pt>
                <c:pt idx="481">
                  <c:v>47.1</c:v>
                </c:pt>
                <c:pt idx="482">
                  <c:v>47.2</c:v>
                </c:pt>
                <c:pt idx="483">
                  <c:v>47.3</c:v>
                </c:pt>
                <c:pt idx="484">
                  <c:v>47.4</c:v>
                </c:pt>
                <c:pt idx="485">
                  <c:v>47.5</c:v>
                </c:pt>
                <c:pt idx="486">
                  <c:v>47.6</c:v>
                </c:pt>
                <c:pt idx="487">
                  <c:v>47.7</c:v>
                </c:pt>
                <c:pt idx="488">
                  <c:v>47.8</c:v>
                </c:pt>
                <c:pt idx="489">
                  <c:v>47.9</c:v>
                </c:pt>
                <c:pt idx="490">
                  <c:v>48</c:v>
                </c:pt>
                <c:pt idx="491">
                  <c:v>48.1</c:v>
                </c:pt>
                <c:pt idx="492">
                  <c:v>48.2</c:v>
                </c:pt>
                <c:pt idx="493">
                  <c:v>48.3</c:v>
                </c:pt>
                <c:pt idx="494">
                  <c:v>48.4</c:v>
                </c:pt>
                <c:pt idx="495">
                  <c:v>48.5</c:v>
                </c:pt>
                <c:pt idx="496">
                  <c:v>48.6</c:v>
                </c:pt>
                <c:pt idx="497">
                  <c:v>48.7</c:v>
                </c:pt>
                <c:pt idx="498">
                  <c:v>48.8</c:v>
                </c:pt>
                <c:pt idx="499">
                  <c:v>48.9</c:v>
                </c:pt>
                <c:pt idx="500">
                  <c:v>49</c:v>
                </c:pt>
                <c:pt idx="501">
                  <c:v>49.1</c:v>
                </c:pt>
                <c:pt idx="502">
                  <c:v>49.2</c:v>
                </c:pt>
                <c:pt idx="503">
                  <c:v>49.3</c:v>
                </c:pt>
                <c:pt idx="504">
                  <c:v>49.4</c:v>
                </c:pt>
                <c:pt idx="505">
                  <c:v>49.5</c:v>
                </c:pt>
                <c:pt idx="506">
                  <c:v>49.6</c:v>
                </c:pt>
                <c:pt idx="507">
                  <c:v>49.7</c:v>
                </c:pt>
                <c:pt idx="508">
                  <c:v>49.8</c:v>
                </c:pt>
                <c:pt idx="509">
                  <c:v>49.9</c:v>
                </c:pt>
                <c:pt idx="510">
                  <c:v>50</c:v>
                </c:pt>
                <c:pt idx="511">
                  <c:v>50.1</c:v>
                </c:pt>
                <c:pt idx="512">
                  <c:v>50.2</c:v>
                </c:pt>
                <c:pt idx="513">
                  <c:v>50.3</c:v>
                </c:pt>
                <c:pt idx="514">
                  <c:v>50.4</c:v>
                </c:pt>
                <c:pt idx="515">
                  <c:v>50.5</c:v>
                </c:pt>
                <c:pt idx="516">
                  <c:v>50.6</c:v>
                </c:pt>
                <c:pt idx="517">
                  <c:v>50.7</c:v>
                </c:pt>
                <c:pt idx="518">
                  <c:v>50.8</c:v>
                </c:pt>
                <c:pt idx="519">
                  <c:v>50.9</c:v>
                </c:pt>
                <c:pt idx="520">
                  <c:v>51</c:v>
                </c:pt>
                <c:pt idx="521">
                  <c:v>51.1</c:v>
                </c:pt>
                <c:pt idx="522">
                  <c:v>51.2</c:v>
                </c:pt>
                <c:pt idx="523">
                  <c:v>51.3</c:v>
                </c:pt>
                <c:pt idx="524">
                  <c:v>51.4</c:v>
                </c:pt>
                <c:pt idx="525">
                  <c:v>51.5</c:v>
                </c:pt>
                <c:pt idx="526">
                  <c:v>51.6</c:v>
                </c:pt>
                <c:pt idx="527">
                  <c:v>51.7</c:v>
                </c:pt>
                <c:pt idx="528">
                  <c:v>51.8</c:v>
                </c:pt>
                <c:pt idx="529">
                  <c:v>51.9</c:v>
                </c:pt>
                <c:pt idx="530">
                  <c:v>52</c:v>
                </c:pt>
                <c:pt idx="531">
                  <c:v>52.1</c:v>
                </c:pt>
                <c:pt idx="532">
                  <c:v>52.2</c:v>
                </c:pt>
                <c:pt idx="533">
                  <c:v>52.3</c:v>
                </c:pt>
                <c:pt idx="534">
                  <c:v>52.4</c:v>
                </c:pt>
                <c:pt idx="535">
                  <c:v>52.5</c:v>
                </c:pt>
                <c:pt idx="536">
                  <c:v>52.6</c:v>
                </c:pt>
                <c:pt idx="537">
                  <c:v>52.7</c:v>
                </c:pt>
                <c:pt idx="538">
                  <c:v>52.8</c:v>
                </c:pt>
                <c:pt idx="539">
                  <c:v>52.9</c:v>
                </c:pt>
                <c:pt idx="540">
                  <c:v>53</c:v>
                </c:pt>
                <c:pt idx="541">
                  <c:v>53.1</c:v>
                </c:pt>
                <c:pt idx="542">
                  <c:v>53.2</c:v>
                </c:pt>
                <c:pt idx="543">
                  <c:v>53.3</c:v>
                </c:pt>
                <c:pt idx="544">
                  <c:v>53.4</c:v>
                </c:pt>
                <c:pt idx="545">
                  <c:v>53.5</c:v>
                </c:pt>
                <c:pt idx="546">
                  <c:v>53.6</c:v>
                </c:pt>
                <c:pt idx="547">
                  <c:v>53.7</c:v>
                </c:pt>
                <c:pt idx="548">
                  <c:v>53.8</c:v>
                </c:pt>
                <c:pt idx="549">
                  <c:v>53.9</c:v>
                </c:pt>
                <c:pt idx="550">
                  <c:v>54</c:v>
                </c:pt>
                <c:pt idx="551">
                  <c:v>54.1</c:v>
                </c:pt>
                <c:pt idx="552">
                  <c:v>54.2</c:v>
                </c:pt>
                <c:pt idx="553">
                  <c:v>54.3</c:v>
                </c:pt>
                <c:pt idx="554">
                  <c:v>54.4</c:v>
                </c:pt>
                <c:pt idx="555">
                  <c:v>54.5</c:v>
                </c:pt>
                <c:pt idx="556">
                  <c:v>54.6</c:v>
                </c:pt>
                <c:pt idx="557">
                  <c:v>54.7</c:v>
                </c:pt>
                <c:pt idx="558">
                  <c:v>54.8</c:v>
                </c:pt>
                <c:pt idx="559">
                  <c:v>54.9</c:v>
                </c:pt>
                <c:pt idx="560">
                  <c:v>55</c:v>
                </c:pt>
                <c:pt idx="561">
                  <c:v>55.1</c:v>
                </c:pt>
                <c:pt idx="562">
                  <c:v>55.2</c:v>
                </c:pt>
                <c:pt idx="563">
                  <c:v>55.3</c:v>
                </c:pt>
                <c:pt idx="564">
                  <c:v>55.4</c:v>
                </c:pt>
                <c:pt idx="565">
                  <c:v>55.5</c:v>
                </c:pt>
                <c:pt idx="566">
                  <c:v>55.6</c:v>
                </c:pt>
                <c:pt idx="567">
                  <c:v>55.7</c:v>
                </c:pt>
                <c:pt idx="568">
                  <c:v>55.8</c:v>
                </c:pt>
                <c:pt idx="569">
                  <c:v>55.9</c:v>
                </c:pt>
                <c:pt idx="570">
                  <c:v>56</c:v>
                </c:pt>
                <c:pt idx="571">
                  <c:v>56.1</c:v>
                </c:pt>
                <c:pt idx="572">
                  <c:v>56.2</c:v>
                </c:pt>
                <c:pt idx="573">
                  <c:v>56.3</c:v>
                </c:pt>
                <c:pt idx="574">
                  <c:v>56.4</c:v>
                </c:pt>
                <c:pt idx="575">
                  <c:v>56.5</c:v>
                </c:pt>
                <c:pt idx="576">
                  <c:v>56.6</c:v>
                </c:pt>
                <c:pt idx="577">
                  <c:v>56.7</c:v>
                </c:pt>
                <c:pt idx="578">
                  <c:v>56.8</c:v>
                </c:pt>
                <c:pt idx="579">
                  <c:v>56.9</c:v>
                </c:pt>
                <c:pt idx="580">
                  <c:v>57</c:v>
                </c:pt>
                <c:pt idx="581">
                  <c:v>57.1</c:v>
                </c:pt>
                <c:pt idx="582">
                  <c:v>57.2</c:v>
                </c:pt>
                <c:pt idx="583">
                  <c:v>57.3</c:v>
                </c:pt>
                <c:pt idx="584">
                  <c:v>57.4</c:v>
                </c:pt>
                <c:pt idx="585">
                  <c:v>57.5</c:v>
                </c:pt>
                <c:pt idx="586">
                  <c:v>57.6</c:v>
                </c:pt>
                <c:pt idx="587">
                  <c:v>57.7</c:v>
                </c:pt>
                <c:pt idx="588">
                  <c:v>57.8</c:v>
                </c:pt>
                <c:pt idx="589">
                  <c:v>57.9</c:v>
                </c:pt>
                <c:pt idx="590">
                  <c:v>58</c:v>
                </c:pt>
                <c:pt idx="591">
                  <c:v>58.1</c:v>
                </c:pt>
                <c:pt idx="592">
                  <c:v>58.2</c:v>
                </c:pt>
                <c:pt idx="593">
                  <c:v>58.3</c:v>
                </c:pt>
                <c:pt idx="594">
                  <c:v>58.4</c:v>
                </c:pt>
                <c:pt idx="595">
                  <c:v>58.5</c:v>
                </c:pt>
                <c:pt idx="596">
                  <c:v>58.6</c:v>
                </c:pt>
                <c:pt idx="597">
                  <c:v>58.7</c:v>
                </c:pt>
                <c:pt idx="598">
                  <c:v>58.8</c:v>
                </c:pt>
                <c:pt idx="599">
                  <c:v>58.9</c:v>
                </c:pt>
                <c:pt idx="600">
                  <c:v>59</c:v>
                </c:pt>
                <c:pt idx="601">
                  <c:v>59.1</c:v>
                </c:pt>
                <c:pt idx="602">
                  <c:v>59.2</c:v>
                </c:pt>
                <c:pt idx="603">
                  <c:v>59.3</c:v>
                </c:pt>
                <c:pt idx="604">
                  <c:v>59.4</c:v>
                </c:pt>
                <c:pt idx="605">
                  <c:v>59.5</c:v>
                </c:pt>
                <c:pt idx="606">
                  <c:v>59.6</c:v>
                </c:pt>
                <c:pt idx="607">
                  <c:v>59.7</c:v>
                </c:pt>
                <c:pt idx="608">
                  <c:v>59.8</c:v>
                </c:pt>
                <c:pt idx="609">
                  <c:v>59.9</c:v>
                </c:pt>
                <c:pt idx="610">
                  <c:v>60</c:v>
                </c:pt>
                <c:pt idx="611">
                  <c:v>60.1</c:v>
                </c:pt>
                <c:pt idx="612">
                  <c:v>60.2</c:v>
                </c:pt>
                <c:pt idx="613">
                  <c:v>60.3</c:v>
                </c:pt>
                <c:pt idx="614">
                  <c:v>60.4</c:v>
                </c:pt>
                <c:pt idx="615">
                  <c:v>60.5</c:v>
                </c:pt>
                <c:pt idx="616">
                  <c:v>60.6</c:v>
                </c:pt>
                <c:pt idx="617">
                  <c:v>60.7</c:v>
                </c:pt>
                <c:pt idx="618">
                  <c:v>60.8</c:v>
                </c:pt>
                <c:pt idx="619">
                  <c:v>60.9</c:v>
                </c:pt>
                <c:pt idx="620">
                  <c:v>61</c:v>
                </c:pt>
                <c:pt idx="621">
                  <c:v>61.1</c:v>
                </c:pt>
                <c:pt idx="622">
                  <c:v>61.2</c:v>
                </c:pt>
                <c:pt idx="623">
                  <c:v>61.3</c:v>
                </c:pt>
                <c:pt idx="624">
                  <c:v>61.4</c:v>
                </c:pt>
                <c:pt idx="625">
                  <c:v>61.5</c:v>
                </c:pt>
                <c:pt idx="626">
                  <c:v>61.6</c:v>
                </c:pt>
                <c:pt idx="627">
                  <c:v>61.7</c:v>
                </c:pt>
                <c:pt idx="628">
                  <c:v>61.8</c:v>
                </c:pt>
                <c:pt idx="629">
                  <c:v>61.9</c:v>
                </c:pt>
                <c:pt idx="630">
                  <c:v>62</c:v>
                </c:pt>
                <c:pt idx="631">
                  <c:v>62.1</c:v>
                </c:pt>
                <c:pt idx="632">
                  <c:v>62.2</c:v>
                </c:pt>
                <c:pt idx="633">
                  <c:v>62.3</c:v>
                </c:pt>
                <c:pt idx="634">
                  <c:v>62.4</c:v>
                </c:pt>
                <c:pt idx="635">
                  <c:v>62.5</c:v>
                </c:pt>
                <c:pt idx="636">
                  <c:v>62.6</c:v>
                </c:pt>
                <c:pt idx="637">
                  <c:v>62.7</c:v>
                </c:pt>
                <c:pt idx="638">
                  <c:v>62.8</c:v>
                </c:pt>
                <c:pt idx="639">
                  <c:v>62.9</c:v>
                </c:pt>
                <c:pt idx="640">
                  <c:v>63</c:v>
                </c:pt>
                <c:pt idx="641">
                  <c:v>63.1</c:v>
                </c:pt>
                <c:pt idx="642">
                  <c:v>63.2</c:v>
                </c:pt>
                <c:pt idx="643">
                  <c:v>63.3</c:v>
                </c:pt>
                <c:pt idx="644">
                  <c:v>63.4</c:v>
                </c:pt>
                <c:pt idx="645">
                  <c:v>63.5</c:v>
                </c:pt>
                <c:pt idx="646">
                  <c:v>63.6</c:v>
                </c:pt>
                <c:pt idx="647">
                  <c:v>63.7</c:v>
                </c:pt>
                <c:pt idx="648">
                  <c:v>63.8</c:v>
                </c:pt>
                <c:pt idx="649">
                  <c:v>63.9</c:v>
                </c:pt>
                <c:pt idx="650">
                  <c:v>64</c:v>
                </c:pt>
                <c:pt idx="651">
                  <c:v>64.099999999999994</c:v>
                </c:pt>
                <c:pt idx="652">
                  <c:v>64.2</c:v>
                </c:pt>
                <c:pt idx="653">
                  <c:v>64.3</c:v>
                </c:pt>
                <c:pt idx="654">
                  <c:v>64.400000000000006</c:v>
                </c:pt>
                <c:pt idx="655">
                  <c:v>64.5</c:v>
                </c:pt>
                <c:pt idx="656">
                  <c:v>64.599999999999994</c:v>
                </c:pt>
                <c:pt idx="657">
                  <c:v>64.7</c:v>
                </c:pt>
                <c:pt idx="658">
                  <c:v>64.8</c:v>
                </c:pt>
                <c:pt idx="659">
                  <c:v>64.900000000000006</c:v>
                </c:pt>
                <c:pt idx="660">
                  <c:v>65</c:v>
                </c:pt>
                <c:pt idx="661">
                  <c:v>65.099999999999994</c:v>
                </c:pt>
                <c:pt idx="662">
                  <c:v>65.2</c:v>
                </c:pt>
                <c:pt idx="663">
                  <c:v>65.3</c:v>
                </c:pt>
                <c:pt idx="664">
                  <c:v>65.400000000000006</c:v>
                </c:pt>
                <c:pt idx="665">
                  <c:v>65.5</c:v>
                </c:pt>
                <c:pt idx="666">
                  <c:v>65.599999999999994</c:v>
                </c:pt>
                <c:pt idx="667">
                  <c:v>65.7</c:v>
                </c:pt>
                <c:pt idx="668">
                  <c:v>65.8</c:v>
                </c:pt>
                <c:pt idx="669">
                  <c:v>65.900000000000006</c:v>
                </c:pt>
                <c:pt idx="670">
                  <c:v>66</c:v>
                </c:pt>
                <c:pt idx="671">
                  <c:v>66.099999999999994</c:v>
                </c:pt>
                <c:pt idx="672">
                  <c:v>66.2</c:v>
                </c:pt>
                <c:pt idx="673">
                  <c:v>66.3</c:v>
                </c:pt>
                <c:pt idx="674">
                  <c:v>66.400000000000006</c:v>
                </c:pt>
                <c:pt idx="675">
                  <c:v>66.5</c:v>
                </c:pt>
                <c:pt idx="676">
                  <c:v>66.599999999999994</c:v>
                </c:pt>
                <c:pt idx="677">
                  <c:v>66.7</c:v>
                </c:pt>
                <c:pt idx="678">
                  <c:v>66.8</c:v>
                </c:pt>
                <c:pt idx="679">
                  <c:v>66.900000000000006</c:v>
                </c:pt>
                <c:pt idx="680">
                  <c:v>67</c:v>
                </c:pt>
                <c:pt idx="681">
                  <c:v>67.099999999999994</c:v>
                </c:pt>
                <c:pt idx="682">
                  <c:v>67.2</c:v>
                </c:pt>
                <c:pt idx="683">
                  <c:v>67.3</c:v>
                </c:pt>
                <c:pt idx="684">
                  <c:v>67.400000000000006</c:v>
                </c:pt>
                <c:pt idx="685">
                  <c:v>67.5</c:v>
                </c:pt>
                <c:pt idx="686">
                  <c:v>67.599999999999994</c:v>
                </c:pt>
                <c:pt idx="687">
                  <c:v>67.7</c:v>
                </c:pt>
                <c:pt idx="688">
                  <c:v>67.8</c:v>
                </c:pt>
                <c:pt idx="689">
                  <c:v>67.900000000000006</c:v>
                </c:pt>
                <c:pt idx="690">
                  <c:v>68</c:v>
                </c:pt>
                <c:pt idx="691">
                  <c:v>68.099999999999994</c:v>
                </c:pt>
                <c:pt idx="692">
                  <c:v>68.2</c:v>
                </c:pt>
                <c:pt idx="693">
                  <c:v>68.3</c:v>
                </c:pt>
                <c:pt idx="694">
                  <c:v>68.400000000000006</c:v>
                </c:pt>
                <c:pt idx="695">
                  <c:v>68.5</c:v>
                </c:pt>
                <c:pt idx="696">
                  <c:v>68.599999999999994</c:v>
                </c:pt>
                <c:pt idx="697">
                  <c:v>68.7</c:v>
                </c:pt>
                <c:pt idx="698">
                  <c:v>68.8</c:v>
                </c:pt>
                <c:pt idx="699">
                  <c:v>68.900000000000006</c:v>
                </c:pt>
                <c:pt idx="700">
                  <c:v>69</c:v>
                </c:pt>
                <c:pt idx="701">
                  <c:v>69.099999999999994</c:v>
                </c:pt>
                <c:pt idx="702">
                  <c:v>69.2</c:v>
                </c:pt>
                <c:pt idx="703">
                  <c:v>69.3</c:v>
                </c:pt>
                <c:pt idx="704">
                  <c:v>69.400000000000006</c:v>
                </c:pt>
                <c:pt idx="705">
                  <c:v>69.5</c:v>
                </c:pt>
                <c:pt idx="706">
                  <c:v>69.599999999999994</c:v>
                </c:pt>
                <c:pt idx="707">
                  <c:v>69.7</c:v>
                </c:pt>
                <c:pt idx="708">
                  <c:v>69.8</c:v>
                </c:pt>
                <c:pt idx="709">
                  <c:v>69.900000000000006</c:v>
                </c:pt>
                <c:pt idx="710">
                  <c:v>70</c:v>
                </c:pt>
                <c:pt idx="711">
                  <c:v>70.099999999999994</c:v>
                </c:pt>
                <c:pt idx="712">
                  <c:v>70.2</c:v>
                </c:pt>
                <c:pt idx="713">
                  <c:v>70.3</c:v>
                </c:pt>
                <c:pt idx="714">
                  <c:v>70.400000000000006</c:v>
                </c:pt>
                <c:pt idx="715">
                  <c:v>70.5</c:v>
                </c:pt>
                <c:pt idx="716">
                  <c:v>70.599999999999994</c:v>
                </c:pt>
                <c:pt idx="717">
                  <c:v>70.7</c:v>
                </c:pt>
                <c:pt idx="718">
                  <c:v>70.8</c:v>
                </c:pt>
                <c:pt idx="719">
                  <c:v>70.900000000000006</c:v>
                </c:pt>
                <c:pt idx="720">
                  <c:v>71</c:v>
                </c:pt>
                <c:pt idx="721">
                  <c:v>71.099999999999994</c:v>
                </c:pt>
                <c:pt idx="722">
                  <c:v>71.2</c:v>
                </c:pt>
                <c:pt idx="723">
                  <c:v>71.3</c:v>
                </c:pt>
                <c:pt idx="724">
                  <c:v>71.400000000000006</c:v>
                </c:pt>
                <c:pt idx="725">
                  <c:v>71.5</c:v>
                </c:pt>
                <c:pt idx="726">
                  <c:v>71.599999999999994</c:v>
                </c:pt>
                <c:pt idx="727">
                  <c:v>71.7</c:v>
                </c:pt>
                <c:pt idx="728">
                  <c:v>71.8</c:v>
                </c:pt>
                <c:pt idx="729">
                  <c:v>71.900000000000006</c:v>
                </c:pt>
                <c:pt idx="730">
                  <c:v>72</c:v>
                </c:pt>
                <c:pt idx="731">
                  <c:v>72.099999999999994</c:v>
                </c:pt>
                <c:pt idx="732">
                  <c:v>72.2</c:v>
                </c:pt>
                <c:pt idx="733">
                  <c:v>72.3</c:v>
                </c:pt>
                <c:pt idx="734">
                  <c:v>72.400000000000006</c:v>
                </c:pt>
                <c:pt idx="735">
                  <c:v>72.5</c:v>
                </c:pt>
                <c:pt idx="736">
                  <c:v>72.599999999999994</c:v>
                </c:pt>
                <c:pt idx="737">
                  <c:v>72.7</c:v>
                </c:pt>
                <c:pt idx="738">
                  <c:v>72.8</c:v>
                </c:pt>
                <c:pt idx="739">
                  <c:v>72.900000000000006</c:v>
                </c:pt>
                <c:pt idx="740">
                  <c:v>73</c:v>
                </c:pt>
                <c:pt idx="741">
                  <c:v>73.099999999999994</c:v>
                </c:pt>
                <c:pt idx="742">
                  <c:v>73.2</c:v>
                </c:pt>
                <c:pt idx="743">
                  <c:v>73.3</c:v>
                </c:pt>
                <c:pt idx="744">
                  <c:v>73.400000000000006</c:v>
                </c:pt>
                <c:pt idx="745">
                  <c:v>73.5</c:v>
                </c:pt>
                <c:pt idx="746">
                  <c:v>73.599999999999994</c:v>
                </c:pt>
                <c:pt idx="747">
                  <c:v>73.7</c:v>
                </c:pt>
                <c:pt idx="748">
                  <c:v>73.8</c:v>
                </c:pt>
                <c:pt idx="749">
                  <c:v>73.900000000000006</c:v>
                </c:pt>
                <c:pt idx="750">
                  <c:v>74</c:v>
                </c:pt>
                <c:pt idx="751">
                  <c:v>74.099999999999994</c:v>
                </c:pt>
                <c:pt idx="752">
                  <c:v>74.2</c:v>
                </c:pt>
                <c:pt idx="753">
                  <c:v>74.3</c:v>
                </c:pt>
                <c:pt idx="754">
                  <c:v>74.400000000000006</c:v>
                </c:pt>
                <c:pt idx="755">
                  <c:v>74.5</c:v>
                </c:pt>
                <c:pt idx="756">
                  <c:v>74.599999999999994</c:v>
                </c:pt>
                <c:pt idx="757">
                  <c:v>74.7</c:v>
                </c:pt>
                <c:pt idx="758">
                  <c:v>74.8</c:v>
                </c:pt>
                <c:pt idx="759">
                  <c:v>74.900000000000006</c:v>
                </c:pt>
                <c:pt idx="760">
                  <c:v>75</c:v>
                </c:pt>
                <c:pt idx="761">
                  <c:v>75.099999999999994</c:v>
                </c:pt>
                <c:pt idx="762">
                  <c:v>75.2</c:v>
                </c:pt>
                <c:pt idx="763">
                  <c:v>75.3</c:v>
                </c:pt>
                <c:pt idx="764">
                  <c:v>75.400000000000006</c:v>
                </c:pt>
                <c:pt idx="765">
                  <c:v>75.5</c:v>
                </c:pt>
                <c:pt idx="766">
                  <c:v>75.599999999999994</c:v>
                </c:pt>
                <c:pt idx="767">
                  <c:v>75.7</c:v>
                </c:pt>
                <c:pt idx="768">
                  <c:v>75.8</c:v>
                </c:pt>
                <c:pt idx="769">
                  <c:v>75.900000000000006</c:v>
                </c:pt>
                <c:pt idx="770">
                  <c:v>76</c:v>
                </c:pt>
                <c:pt idx="771">
                  <c:v>76.099999999999994</c:v>
                </c:pt>
                <c:pt idx="772">
                  <c:v>76.2</c:v>
                </c:pt>
                <c:pt idx="773">
                  <c:v>76.3</c:v>
                </c:pt>
                <c:pt idx="774">
                  <c:v>76.400000000000006</c:v>
                </c:pt>
                <c:pt idx="775">
                  <c:v>76.5</c:v>
                </c:pt>
                <c:pt idx="776">
                  <c:v>76.599999999999994</c:v>
                </c:pt>
                <c:pt idx="777">
                  <c:v>76.7</c:v>
                </c:pt>
                <c:pt idx="778">
                  <c:v>76.8</c:v>
                </c:pt>
                <c:pt idx="779">
                  <c:v>76.900000000000006</c:v>
                </c:pt>
                <c:pt idx="780">
                  <c:v>77</c:v>
                </c:pt>
                <c:pt idx="781">
                  <c:v>77.099999999999994</c:v>
                </c:pt>
                <c:pt idx="782">
                  <c:v>77.2</c:v>
                </c:pt>
                <c:pt idx="783">
                  <c:v>77.3</c:v>
                </c:pt>
                <c:pt idx="784">
                  <c:v>77.400000000000006</c:v>
                </c:pt>
                <c:pt idx="785">
                  <c:v>77.5</c:v>
                </c:pt>
                <c:pt idx="786">
                  <c:v>77.599999999999994</c:v>
                </c:pt>
                <c:pt idx="787">
                  <c:v>77.7</c:v>
                </c:pt>
                <c:pt idx="788">
                  <c:v>77.8</c:v>
                </c:pt>
                <c:pt idx="789">
                  <c:v>77.900000000000006</c:v>
                </c:pt>
                <c:pt idx="790">
                  <c:v>78</c:v>
                </c:pt>
                <c:pt idx="791">
                  <c:v>78.099999999999994</c:v>
                </c:pt>
                <c:pt idx="792">
                  <c:v>78.2</c:v>
                </c:pt>
                <c:pt idx="793">
                  <c:v>78.3</c:v>
                </c:pt>
                <c:pt idx="794">
                  <c:v>78.400000000000006</c:v>
                </c:pt>
                <c:pt idx="795">
                  <c:v>78.5</c:v>
                </c:pt>
                <c:pt idx="796">
                  <c:v>78.599999999999994</c:v>
                </c:pt>
                <c:pt idx="797">
                  <c:v>78.7</c:v>
                </c:pt>
                <c:pt idx="798">
                  <c:v>78.8</c:v>
                </c:pt>
                <c:pt idx="799">
                  <c:v>78.900000000000006</c:v>
                </c:pt>
                <c:pt idx="800">
                  <c:v>79</c:v>
                </c:pt>
                <c:pt idx="801">
                  <c:v>79.099999999999994</c:v>
                </c:pt>
                <c:pt idx="802">
                  <c:v>79.2</c:v>
                </c:pt>
                <c:pt idx="803">
                  <c:v>79.3</c:v>
                </c:pt>
                <c:pt idx="804">
                  <c:v>79.400000000000006</c:v>
                </c:pt>
                <c:pt idx="805">
                  <c:v>79.5</c:v>
                </c:pt>
                <c:pt idx="806">
                  <c:v>79.599999999999994</c:v>
                </c:pt>
                <c:pt idx="807">
                  <c:v>79.7</c:v>
                </c:pt>
                <c:pt idx="808">
                  <c:v>79.8</c:v>
                </c:pt>
                <c:pt idx="809">
                  <c:v>79.900000000000006</c:v>
                </c:pt>
                <c:pt idx="810">
                  <c:v>80</c:v>
                </c:pt>
                <c:pt idx="811">
                  <c:v>80.099999999999994</c:v>
                </c:pt>
                <c:pt idx="812">
                  <c:v>80.2</c:v>
                </c:pt>
                <c:pt idx="813">
                  <c:v>80.3</c:v>
                </c:pt>
                <c:pt idx="814">
                  <c:v>80.400000000000006</c:v>
                </c:pt>
                <c:pt idx="815">
                  <c:v>80.5</c:v>
                </c:pt>
                <c:pt idx="816">
                  <c:v>80.599999999999994</c:v>
                </c:pt>
                <c:pt idx="817">
                  <c:v>80.7</c:v>
                </c:pt>
                <c:pt idx="818">
                  <c:v>80.8</c:v>
                </c:pt>
                <c:pt idx="819">
                  <c:v>80.900000000000006</c:v>
                </c:pt>
                <c:pt idx="820">
                  <c:v>81</c:v>
                </c:pt>
                <c:pt idx="821">
                  <c:v>81.099999999999994</c:v>
                </c:pt>
                <c:pt idx="822">
                  <c:v>81.2</c:v>
                </c:pt>
                <c:pt idx="823">
                  <c:v>81.3</c:v>
                </c:pt>
                <c:pt idx="824">
                  <c:v>81.400000000000006</c:v>
                </c:pt>
                <c:pt idx="825">
                  <c:v>81.5</c:v>
                </c:pt>
                <c:pt idx="826">
                  <c:v>81.599999999999994</c:v>
                </c:pt>
                <c:pt idx="827">
                  <c:v>81.7</c:v>
                </c:pt>
                <c:pt idx="828">
                  <c:v>81.8</c:v>
                </c:pt>
                <c:pt idx="829">
                  <c:v>81.900000000000006</c:v>
                </c:pt>
                <c:pt idx="830">
                  <c:v>82</c:v>
                </c:pt>
                <c:pt idx="831">
                  <c:v>82.1</c:v>
                </c:pt>
                <c:pt idx="832">
                  <c:v>82.2</c:v>
                </c:pt>
                <c:pt idx="833">
                  <c:v>82.3</c:v>
                </c:pt>
                <c:pt idx="834">
                  <c:v>82.4</c:v>
                </c:pt>
                <c:pt idx="835">
                  <c:v>82.5</c:v>
                </c:pt>
                <c:pt idx="836">
                  <c:v>82.6</c:v>
                </c:pt>
                <c:pt idx="837">
                  <c:v>82.7</c:v>
                </c:pt>
                <c:pt idx="838">
                  <c:v>82.8</c:v>
                </c:pt>
                <c:pt idx="839">
                  <c:v>82.9</c:v>
                </c:pt>
                <c:pt idx="840">
                  <c:v>83</c:v>
                </c:pt>
                <c:pt idx="841">
                  <c:v>83.1</c:v>
                </c:pt>
                <c:pt idx="842">
                  <c:v>83.2</c:v>
                </c:pt>
                <c:pt idx="843">
                  <c:v>83.3</c:v>
                </c:pt>
                <c:pt idx="844">
                  <c:v>83.4</c:v>
                </c:pt>
                <c:pt idx="845">
                  <c:v>83.5</c:v>
                </c:pt>
                <c:pt idx="846">
                  <c:v>83.6</c:v>
                </c:pt>
                <c:pt idx="847">
                  <c:v>83.7</c:v>
                </c:pt>
                <c:pt idx="848">
                  <c:v>83.8</c:v>
                </c:pt>
                <c:pt idx="849">
                  <c:v>83.9</c:v>
                </c:pt>
                <c:pt idx="850">
                  <c:v>84</c:v>
                </c:pt>
                <c:pt idx="851">
                  <c:v>84.1</c:v>
                </c:pt>
                <c:pt idx="852">
                  <c:v>84.2</c:v>
                </c:pt>
                <c:pt idx="853">
                  <c:v>84.3</c:v>
                </c:pt>
                <c:pt idx="854">
                  <c:v>84.4</c:v>
                </c:pt>
                <c:pt idx="855">
                  <c:v>84.5</c:v>
                </c:pt>
                <c:pt idx="856">
                  <c:v>84.6</c:v>
                </c:pt>
                <c:pt idx="857">
                  <c:v>84.7</c:v>
                </c:pt>
                <c:pt idx="858">
                  <c:v>84.8</c:v>
                </c:pt>
                <c:pt idx="859">
                  <c:v>84.9</c:v>
                </c:pt>
                <c:pt idx="860">
                  <c:v>85</c:v>
                </c:pt>
                <c:pt idx="861">
                  <c:v>85.1</c:v>
                </c:pt>
                <c:pt idx="862">
                  <c:v>85.2</c:v>
                </c:pt>
                <c:pt idx="863">
                  <c:v>85.3</c:v>
                </c:pt>
                <c:pt idx="864">
                  <c:v>85.4</c:v>
                </c:pt>
                <c:pt idx="865">
                  <c:v>85.5</c:v>
                </c:pt>
                <c:pt idx="866">
                  <c:v>85.6</c:v>
                </c:pt>
                <c:pt idx="867">
                  <c:v>85.7</c:v>
                </c:pt>
                <c:pt idx="868">
                  <c:v>85.8</c:v>
                </c:pt>
                <c:pt idx="869">
                  <c:v>85.9</c:v>
                </c:pt>
                <c:pt idx="870">
                  <c:v>86</c:v>
                </c:pt>
                <c:pt idx="871">
                  <c:v>86.1</c:v>
                </c:pt>
                <c:pt idx="872">
                  <c:v>86.2</c:v>
                </c:pt>
                <c:pt idx="873">
                  <c:v>86.3</c:v>
                </c:pt>
                <c:pt idx="874">
                  <c:v>86.4</c:v>
                </c:pt>
                <c:pt idx="875">
                  <c:v>86.5</c:v>
                </c:pt>
                <c:pt idx="876">
                  <c:v>86.6</c:v>
                </c:pt>
                <c:pt idx="877">
                  <c:v>86.7</c:v>
                </c:pt>
                <c:pt idx="878">
                  <c:v>86.8</c:v>
                </c:pt>
                <c:pt idx="879">
                  <c:v>86.9</c:v>
                </c:pt>
                <c:pt idx="880">
                  <c:v>87</c:v>
                </c:pt>
                <c:pt idx="881">
                  <c:v>87.1</c:v>
                </c:pt>
                <c:pt idx="882">
                  <c:v>87.2</c:v>
                </c:pt>
                <c:pt idx="883">
                  <c:v>87.3</c:v>
                </c:pt>
                <c:pt idx="884">
                  <c:v>87.4</c:v>
                </c:pt>
                <c:pt idx="885">
                  <c:v>87.5</c:v>
                </c:pt>
                <c:pt idx="886">
                  <c:v>87.6</c:v>
                </c:pt>
                <c:pt idx="887">
                  <c:v>87.7</c:v>
                </c:pt>
                <c:pt idx="888">
                  <c:v>87.8</c:v>
                </c:pt>
                <c:pt idx="889">
                  <c:v>87.9</c:v>
                </c:pt>
                <c:pt idx="890">
                  <c:v>88</c:v>
                </c:pt>
                <c:pt idx="891">
                  <c:v>88.1</c:v>
                </c:pt>
                <c:pt idx="892">
                  <c:v>88.2</c:v>
                </c:pt>
                <c:pt idx="893">
                  <c:v>88.3</c:v>
                </c:pt>
                <c:pt idx="894">
                  <c:v>88.4</c:v>
                </c:pt>
                <c:pt idx="895">
                  <c:v>88.5</c:v>
                </c:pt>
                <c:pt idx="896">
                  <c:v>88.6</c:v>
                </c:pt>
                <c:pt idx="897">
                  <c:v>88.7</c:v>
                </c:pt>
                <c:pt idx="898">
                  <c:v>88.8</c:v>
                </c:pt>
                <c:pt idx="899">
                  <c:v>88.9</c:v>
                </c:pt>
                <c:pt idx="900">
                  <c:v>89</c:v>
                </c:pt>
                <c:pt idx="901">
                  <c:v>89.1</c:v>
                </c:pt>
                <c:pt idx="902">
                  <c:v>89.2</c:v>
                </c:pt>
                <c:pt idx="903">
                  <c:v>89.3</c:v>
                </c:pt>
                <c:pt idx="904">
                  <c:v>89.4</c:v>
                </c:pt>
                <c:pt idx="905">
                  <c:v>89.5</c:v>
                </c:pt>
                <c:pt idx="906">
                  <c:v>89.6</c:v>
                </c:pt>
                <c:pt idx="907">
                  <c:v>89.7</c:v>
                </c:pt>
                <c:pt idx="908">
                  <c:v>89.8</c:v>
                </c:pt>
                <c:pt idx="909">
                  <c:v>89.9</c:v>
                </c:pt>
                <c:pt idx="910">
                  <c:v>90</c:v>
                </c:pt>
                <c:pt idx="911">
                  <c:v>90.1</c:v>
                </c:pt>
                <c:pt idx="912">
                  <c:v>90.2</c:v>
                </c:pt>
                <c:pt idx="913">
                  <c:v>90.3</c:v>
                </c:pt>
                <c:pt idx="914">
                  <c:v>90.4</c:v>
                </c:pt>
                <c:pt idx="915">
                  <c:v>90.5</c:v>
                </c:pt>
                <c:pt idx="916">
                  <c:v>90.6</c:v>
                </c:pt>
                <c:pt idx="917">
                  <c:v>90.7</c:v>
                </c:pt>
                <c:pt idx="918">
                  <c:v>90.8</c:v>
                </c:pt>
                <c:pt idx="919">
                  <c:v>90.9</c:v>
                </c:pt>
                <c:pt idx="920">
                  <c:v>91</c:v>
                </c:pt>
                <c:pt idx="921">
                  <c:v>91.1</c:v>
                </c:pt>
                <c:pt idx="922">
                  <c:v>91.2</c:v>
                </c:pt>
                <c:pt idx="923">
                  <c:v>91.3</c:v>
                </c:pt>
                <c:pt idx="924">
                  <c:v>91.4</c:v>
                </c:pt>
                <c:pt idx="925">
                  <c:v>91.5</c:v>
                </c:pt>
                <c:pt idx="926">
                  <c:v>91.6</c:v>
                </c:pt>
                <c:pt idx="927">
                  <c:v>91.7</c:v>
                </c:pt>
                <c:pt idx="928">
                  <c:v>91.8</c:v>
                </c:pt>
                <c:pt idx="929">
                  <c:v>91.9</c:v>
                </c:pt>
                <c:pt idx="930">
                  <c:v>92</c:v>
                </c:pt>
                <c:pt idx="931">
                  <c:v>92.1</c:v>
                </c:pt>
                <c:pt idx="932">
                  <c:v>92.2</c:v>
                </c:pt>
                <c:pt idx="933">
                  <c:v>92.3</c:v>
                </c:pt>
                <c:pt idx="934">
                  <c:v>92.4</c:v>
                </c:pt>
                <c:pt idx="935">
                  <c:v>92.5</c:v>
                </c:pt>
                <c:pt idx="936">
                  <c:v>92.6</c:v>
                </c:pt>
                <c:pt idx="937">
                  <c:v>92.7</c:v>
                </c:pt>
                <c:pt idx="938">
                  <c:v>92.8</c:v>
                </c:pt>
                <c:pt idx="939">
                  <c:v>92.9</c:v>
                </c:pt>
                <c:pt idx="940">
                  <c:v>93</c:v>
                </c:pt>
                <c:pt idx="941">
                  <c:v>93.1</c:v>
                </c:pt>
                <c:pt idx="942">
                  <c:v>93.2</c:v>
                </c:pt>
                <c:pt idx="943">
                  <c:v>93.3</c:v>
                </c:pt>
                <c:pt idx="944">
                  <c:v>93.4</c:v>
                </c:pt>
                <c:pt idx="945">
                  <c:v>93.5</c:v>
                </c:pt>
                <c:pt idx="946">
                  <c:v>93.6</c:v>
                </c:pt>
                <c:pt idx="947">
                  <c:v>93.7</c:v>
                </c:pt>
                <c:pt idx="948">
                  <c:v>93.8</c:v>
                </c:pt>
                <c:pt idx="949">
                  <c:v>93.9</c:v>
                </c:pt>
                <c:pt idx="950">
                  <c:v>94</c:v>
                </c:pt>
                <c:pt idx="951">
                  <c:v>94.1</c:v>
                </c:pt>
                <c:pt idx="952">
                  <c:v>94.2</c:v>
                </c:pt>
                <c:pt idx="953">
                  <c:v>94.3</c:v>
                </c:pt>
                <c:pt idx="954">
                  <c:v>94.4</c:v>
                </c:pt>
                <c:pt idx="955">
                  <c:v>94.5</c:v>
                </c:pt>
                <c:pt idx="956">
                  <c:v>94.6</c:v>
                </c:pt>
                <c:pt idx="957">
                  <c:v>94.7</c:v>
                </c:pt>
                <c:pt idx="958">
                  <c:v>94.8</c:v>
                </c:pt>
                <c:pt idx="959">
                  <c:v>94.9</c:v>
                </c:pt>
                <c:pt idx="960">
                  <c:v>95</c:v>
                </c:pt>
                <c:pt idx="961">
                  <c:v>95.1</c:v>
                </c:pt>
                <c:pt idx="962">
                  <c:v>95.2</c:v>
                </c:pt>
                <c:pt idx="963">
                  <c:v>95.3</c:v>
                </c:pt>
                <c:pt idx="964">
                  <c:v>95.4</c:v>
                </c:pt>
                <c:pt idx="965">
                  <c:v>95.5</c:v>
                </c:pt>
                <c:pt idx="966">
                  <c:v>95.6</c:v>
                </c:pt>
                <c:pt idx="967">
                  <c:v>95.7</c:v>
                </c:pt>
                <c:pt idx="968">
                  <c:v>95.8</c:v>
                </c:pt>
                <c:pt idx="969">
                  <c:v>95.9</c:v>
                </c:pt>
                <c:pt idx="970">
                  <c:v>96</c:v>
                </c:pt>
                <c:pt idx="971">
                  <c:v>96.1</c:v>
                </c:pt>
                <c:pt idx="972">
                  <c:v>96.2</c:v>
                </c:pt>
                <c:pt idx="973">
                  <c:v>96.3</c:v>
                </c:pt>
                <c:pt idx="974">
                  <c:v>96.4</c:v>
                </c:pt>
                <c:pt idx="975">
                  <c:v>96.5</c:v>
                </c:pt>
                <c:pt idx="976">
                  <c:v>96.6</c:v>
                </c:pt>
                <c:pt idx="977">
                  <c:v>96.7</c:v>
                </c:pt>
                <c:pt idx="978">
                  <c:v>96.8</c:v>
                </c:pt>
                <c:pt idx="979">
                  <c:v>96.9</c:v>
                </c:pt>
                <c:pt idx="980">
                  <c:v>97</c:v>
                </c:pt>
                <c:pt idx="981">
                  <c:v>97.1</c:v>
                </c:pt>
                <c:pt idx="982">
                  <c:v>97.2</c:v>
                </c:pt>
                <c:pt idx="983">
                  <c:v>97.3</c:v>
                </c:pt>
                <c:pt idx="984">
                  <c:v>97.4</c:v>
                </c:pt>
                <c:pt idx="985">
                  <c:v>97.5</c:v>
                </c:pt>
                <c:pt idx="986">
                  <c:v>97.6</c:v>
                </c:pt>
                <c:pt idx="987">
                  <c:v>97.7</c:v>
                </c:pt>
                <c:pt idx="988">
                  <c:v>97.8</c:v>
                </c:pt>
                <c:pt idx="989">
                  <c:v>97.9</c:v>
                </c:pt>
                <c:pt idx="990">
                  <c:v>98</c:v>
                </c:pt>
                <c:pt idx="991">
                  <c:v>98.1</c:v>
                </c:pt>
                <c:pt idx="992">
                  <c:v>98.2</c:v>
                </c:pt>
                <c:pt idx="993">
                  <c:v>98.3</c:v>
                </c:pt>
                <c:pt idx="994">
                  <c:v>98.4</c:v>
                </c:pt>
                <c:pt idx="995">
                  <c:v>98.5</c:v>
                </c:pt>
                <c:pt idx="996">
                  <c:v>98.6</c:v>
                </c:pt>
                <c:pt idx="997">
                  <c:v>98.7</c:v>
                </c:pt>
                <c:pt idx="998">
                  <c:v>98.8</c:v>
                </c:pt>
                <c:pt idx="999">
                  <c:v>98.9</c:v>
                </c:pt>
                <c:pt idx="1000">
                  <c:v>99</c:v>
                </c:pt>
                <c:pt idx="1001">
                  <c:v>99.1</c:v>
                </c:pt>
                <c:pt idx="1002">
                  <c:v>99.2</c:v>
                </c:pt>
                <c:pt idx="1003">
                  <c:v>99.3</c:v>
                </c:pt>
                <c:pt idx="1004">
                  <c:v>99.4</c:v>
                </c:pt>
                <c:pt idx="1005">
                  <c:v>99.5</c:v>
                </c:pt>
                <c:pt idx="1006">
                  <c:v>99.6</c:v>
                </c:pt>
                <c:pt idx="1007">
                  <c:v>99.7</c:v>
                </c:pt>
                <c:pt idx="1008">
                  <c:v>99.8</c:v>
                </c:pt>
                <c:pt idx="1009">
                  <c:v>99.9</c:v>
                </c:pt>
                <c:pt idx="1010">
                  <c:v>100</c:v>
                </c:pt>
                <c:pt idx="1011">
                  <c:v>100.1</c:v>
                </c:pt>
                <c:pt idx="1012">
                  <c:v>100.2</c:v>
                </c:pt>
                <c:pt idx="1013">
                  <c:v>100.3</c:v>
                </c:pt>
                <c:pt idx="1014">
                  <c:v>100.4</c:v>
                </c:pt>
                <c:pt idx="1015">
                  <c:v>100.5</c:v>
                </c:pt>
                <c:pt idx="1016">
                  <c:v>100.6</c:v>
                </c:pt>
                <c:pt idx="1017">
                  <c:v>100.7</c:v>
                </c:pt>
                <c:pt idx="1018">
                  <c:v>100.8</c:v>
                </c:pt>
                <c:pt idx="1019">
                  <c:v>100.9</c:v>
                </c:pt>
                <c:pt idx="1020">
                  <c:v>101</c:v>
                </c:pt>
                <c:pt idx="1021">
                  <c:v>101.1</c:v>
                </c:pt>
                <c:pt idx="1022">
                  <c:v>101.2</c:v>
                </c:pt>
                <c:pt idx="1023">
                  <c:v>101.3</c:v>
                </c:pt>
                <c:pt idx="1024">
                  <c:v>101.4</c:v>
                </c:pt>
                <c:pt idx="1025">
                  <c:v>101.5</c:v>
                </c:pt>
                <c:pt idx="1026">
                  <c:v>101.6</c:v>
                </c:pt>
                <c:pt idx="1027">
                  <c:v>101.7</c:v>
                </c:pt>
                <c:pt idx="1028">
                  <c:v>101.8</c:v>
                </c:pt>
                <c:pt idx="1029">
                  <c:v>101.9</c:v>
                </c:pt>
                <c:pt idx="1030">
                  <c:v>102</c:v>
                </c:pt>
                <c:pt idx="1031">
                  <c:v>102.1</c:v>
                </c:pt>
                <c:pt idx="1032">
                  <c:v>102.2</c:v>
                </c:pt>
                <c:pt idx="1033">
                  <c:v>102.3</c:v>
                </c:pt>
                <c:pt idx="1034">
                  <c:v>102.4</c:v>
                </c:pt>
                <c:pt idx="1035">
                  <c:v>102.5</c:v>
                </c:pt>
                <c:pt idx="1036">
                  <c:v>102.6</c:v>
                </c:pt>
                <c:pt idx="1037">
                  <c:v>102.7</c:v>
                </c:pt>
                <c:pt idx="1038">
                  <c:v>102.8</c:v>
                </c:pt>
                <c:pt idx="1039">
                  <c:v>102.9</c:v>
                </c:pt>
                <c:pt idx="1040">
                  <c:v>103</c:v>
                </c:pt>
                <c:pt idx="1041">
                  <c:v>103.1</c:v>
                </c:pt>
                <c:pt idx="1042">
                  <c:v>103.2</c:v>
                </c:pt>
                <c:pt idx="1043">
                  <c:v>103.3</c:v>
                </c:pt>
                <c:pt idx="1044">
                  <c:v>103.4</c:v>
                </c:pt>
                <c:pt idx="1045">
                  <c:v>103.5</c:v>
                </c:pt>
                <c:pt idx="1046">
                  <c:v>103.6</c:v>
                </c:pt>
                <c:pt idx="1047">
                  <c:v>103.7</c:v>
                </c:pt>
                <c:pt idx="1048">
                  <c:v>103.8</c:v>
                </c:pt>
                <c:pt idx="1049">
                  <c:v>103.9</c:v>
                </c:pt>
                <c:pt idx="1050">
                  <c:v>104</c:v>
                </c:pt>
                <c:pt idx="1051">
                  <c:v>104.1</c:v>
                </c:pt>
                <c:pt idx="1052">
                  <c:v>104.2</c:v>
                </c:pt>
                <c:pt idx="1053">
                  <c:v>104.3</c:v>
                </c:pt>
                <c:pt idx="1054">
                  <c:v>104.4</c:v>
                </c:pt>
                <c:pt idx="1055">
                  <c:v>104.5</c:v>
                </c:pt>
                <c:pt idx="1056">
                  <c:v>104.6</c:v>
                </c:pt>
                <c:pt idx="1057">
                  <c:v>104.7</c:v>
                </c:pt>
                <c:pt idx="1058">
                  <c:v>104.8</c:v>
                </c:pt>
                <c:pt idx="1059">
                  <c:v>104.9</c:v>
                </c:pt>
                <c:pt idx="1060">
                  <c:v>105</c:v>
                </c:pt>
                <c:pt idx="1061">
                  <c:v>105.1</c:v>
                </c:pt>
                <c:pt idx="1062">
                  <c:v>105.2</c:v>
                </c:pt>
                <c:pt idx="1063">
                  <c:v>105.3</c:v>
                </c:pt>
                <c:pt idx="1064">
                  <c:v>105.4</c:v>
                </c:pt>
                <c:pt idx="1065">
                  <c:v>105.5</c:v>
                </c:pt>
                <c:pt idx="1066">
                  <c:v>105.6</c:v>
                </c:pt>
                <c:pt idx="1067">
                  <c:v>105.7</c:v>
                </c:pt>
                <c:pt idx="1068">
                  <c:v>105.8</c:v>
                </c:pt>
                <c:pt idx="1069">
                  <c:v>105.9</c:v>
                </c:pt>
                <c:pt idx="1070">
                  <c:v>106</c:v>
                </c:pt>
                <c:pt idx="1071">
                  <c:v>106.1</c:v>
                </c:pt>
                <c:pt idx="1072">
                  <c:v>106.2</c:v>
                </c:pt>
                <c:pt idx="1073">
                  <c:v>106.3</c:v>
                </c:pt>
                <c:pt idx="1074">
                  <c:v>106.4</c:v>
                </c:pt>
                <c:pt idx="1075">
                  <c:v>106.5</c:v>
                </c:pt>
                <c:pt idx="1076">
                  <c:v>106.6</c:v>
                </c:pt>
                <c:pt idx="1077">
                  <c:v>106.7</c:v>
                </c:pt>
                <c:pt idx="1078">
                  <c:v>106.8</c:v>
                </c:pt>
                <c:pt idx="1079">
                  <c:v>106.9</c:v>
                </c:pt>
                <c:pt idx="1080">
                  <c:v>107</c:v>
                </c:pt>
                <c:pt idx="1081">
                  <c:v>107.1</c:v>
                </c:pt>
                <c:pt idx="1082">
                  <c:v>107.2</c:v>
                </c:pt>
                <c:pt idx="1083">
                  <c:v>107.3</c:v>
                </c:pt>
                <c:pt idx="1084">
                  <c:v>107.4</c:v>
                </c:pt>
                <c:pt idx="1085">
                  <c:v>107.5</c:v>
                </c:pt>
                <c:pt idx="1086">
                  <c:v>107.6</c:v>
                </c:pt>
                <c:pt idx="1087">
                  <c:v>107.7</c:v>
                </c:pt>
                <c:pt idx="1088">
                  <c:v>107.8</c:v>
                </c:pt>
                <c:pt idx="1089">
                  <c:v>107.9</c:v>
                </c:pt>
                <c:pt idx="1090">
                  <c:v>108</c:v>
                </c:pt>
                <c:pt idx="1091">
                  <c:v>108.1</c:v>
                </c:pt>
                <c:pt idx="1092">
                  <c:v>108.2</c:v>
                </c:pt>
                <c:pt idx="1093">
                  <c:v>108.3</c:v>
                </c:pt>
                <c:pt idx="1094">
                  <c:v>108.4</c:v>
                </c:pt>
                <c:pt idx="1095">
                  <c:v>108.5</c:v>
                </c:pt>
                <c:pt idx="1096">
                  <c:v>108.6</c:v>
                </c:pt>
                <c:pt idx="1097">
                  <c:v>108.7</c:v>
                </c:pt>
                <c:pt idx="1098">
                  <c:v>108.8</c:v>
                </c:pt>
                <c:pt idx="1099">
                  <c:v>108.9</c:v>
                </c:pt>
                <c:pt idx="1100">
                  <c:v>109</c:v>
                </c:pt>
                <c:pt idx="1101">
                  <c:v>109.1</c:v>
                </c:pt>
                <c:pt idx="1102">
                  <c:v>109.2</c:v>
                </c:pt>
                <c:pt idx="1103">
                  <c:v>109.3</c:v>
                </c:pt>
                <c:pt idx="1104">
                  <c:v>109.4</c:v>
                </c:pt>
                <c:pt idx="1105">
                  <c:v>109.5</c:v>
                </c:pt>
                <c:pt idx="1106">
                  <c:v>109.6</c:v>
                </c:pt>
                <c:pt idx="1107">
                  <c:v>109.7</c:v>
                </c:pt>
                <c:pt idx="1108">
                  <c:v>109.8</c:v>
                </c:pt>
                <c:pt idx="1109">
                  <c:v>109.9</c:v>
                </c:pt>
                <c:pt idx="1110">
                  <c:v>110</c:v>
                </c:pt>
                <c:pt idx="1111">
                  <c:v>110.1</c:v>
                </c:pt>
                <c:pt idx="1112">
                  <c:v>110.2</c:v>
                </c:pt>
                <c:pt idx="1113">
                  <c:v>110.3</c:v>
                </c:pt>
                <c:pt idx="1114">
                  <c:v>110.4</c:v>
                </c:pt>
                <c:pt idx="1115">
                  <c:v>110.5</c:v>
                </c:pt>
                <c:pt idx="1116">
                  <c:v>110.6</c:v>
                </c:pt>
                <c:pt idx="1117">
                  <c:v>110.7</c:v>
                </c:pt>
                <c:pt idx="1118">
                  <c:v>110.8</c:v>
                </c:pt>
                <c:pt idx="1119">
                  <c:v>110.9</c:v>
                </c:pt>
                <c:pt idx="1120">
                  <c:v>111</c:v>
                </c:pt>
                <c:pt idx="1121">
                  <c:v>111.1</c:v>
                </c:pt>
                <c:pt idx="1122">
                  <c:v>111.2</c:v>
                </c:pt>
                <c:pt idx="1123">
                  <c:v>111.3</c:v>
                </c:pt>
                <c:pt idx="1124">
                  <c:v>111.4</c:v>
                </c:pt>
                <c:pt idx="1125">
                  <c:v>111.5</c:v>
                </c:pt>
                <c:pt idx="1126">
                  <c:v>111.6</c:v>
                </c:pt>
                <c:pt idx="1127">
                  <c:v>111.7</c:v>
                </c:pt>
                <c:pt idx="1128">
                  <c:v>111.8</c:v>
                </c:pt>
                <c:pt idx="1129">
                  <c:v>111.9</c:v>
                </c:pt>
                <c:pt idx="1130">
                  <c:v>112</c:v>
                </c:pt>
                <c:pt idx="1131">
                  <c:v>112.1</c:v>
                </c:pt>
                <c:pt idx="1132">
                  <c:v>112.2</c:v>
                </c:pt>
                <c:pt idx="1133">
                  <c:v>112.3</c:v>
                </c:pt>
                <c:pt idx="1134">
                  <c:v>112.4</c:v>
                </c:pt>
                <c:pt idx="1135">
                  <c:v>112.5</c:v>
                </c:pt>
                <c:pt idx="1136">
                  <c:v>112.6</c:v>
                </c:pt>
                <c:pt idx="1137">
                  <c:v>112.7</c:v>
                </c:pt>
                <c:pt idx="1138">
                  <c:v>112.8</c:v>
                </c:pt>
                <c:pt idx="1139">
                  <c:v>112.9</c:v>
                </c:pt>
                <c:pt idx="1140">
                  <c:v>113</c:v>
                </c:pt>
                <c:pt idx="1141">
                  <c:v>113.1</c:v>
                </c:pt>
                <c:pt idx="1142">
                  <c:v>113.2</c:v>
                </c:pt>
                <c:pt idx="1143">
                  <c:v>113.3</c:v>
                </c:pt>
                <c:pt idx="1144">
                  <c:v>113.4</c:v>
                </c:pt>
                <c:pt idx="1145">
                  <c:v>113.5</c:v>
                </c:pt>
                <c:pt idx="1146">
                  <c:v>113.6</c:v>
                </c:pt>
                <c:pt idx="1147">
                  <c:v>113.7</c:v>
                </c:pt>
                <c:pt idx="1148">
                  <c:v>113.8</c:v>
                </c:pt>
                <c:pt idx="1149">
                  <c:v>113.9</c:v>
                </c:pt>
                <c:pt idx="1150">
                  <c:v>114</c:v>
                </c:pt>
                <c:pt idx="1151">
                  <c:v>114.1</c:v>
                </c:pt>
                <c:pt idx="1152">
                  <c:v>114.2</c:v>
                </c:pt>
                <c:pt idx="1153">
                  <c:v>114.3</c:v>
                </c:pt>
                <c:pt idx="1154">
                  <c:v>114.4</c:v>
                </c:pt>
                <c:pt idx="1155">
                  <c:v>114.5</c:v>
                </c:pt>
                <c:pt idx="1156">
                  <c:v>114.6</c:v>
                </c:pt>
                <c:pt idx="1157">
                  <c:v>114.7</c:v>
                </c:pt>
                <c:pt idx="1158">
                  <c:v>114.8</c:v>
                </c:pt>
                <c:pt idx="1159">
                  <c:v>114.9</c:v>
                </c:pt>
                <c:pt idx="1160">
                  <c:v>115</c:v>
                </c:pt>
                <c:pt idx="1161">
                  <c:v>115.1</c:v>
                </c:pt>
                <c:pt idx="1162">
                  <c:v>115.2</c:v>
                </c:pt>
                <c:pt idx="1163">
                  <c:v>115.3</c:v>
                </c:pt>
                <c:pt idx="1164">
                  <c:v>115.4</c:v>
                </c:pt>
                <c:pt idx="1165">
                  <c:v>115.5</c:v>
                </c:pt>
                <c:pt idx="1166">
                  <c:v>115.6</c:v>
                </c:pt>
                <c:pt idx="1167">
                  <c:v>115.7</c:v>
                </c:pt>
                <c:pt idx="1168">
                  <c:v>115.8</c:v>
                </c:pt>
                <c:pt idx="1169">
                  <c:v>115.9</c:v>
                </c:pt>
                <c:pt idx="1170">
                  <c:v>116</c:v>
                </c:pt>
                <c:pt idx="1171">
                  <c:v>116.1</c:v>
                </c:pt>
                <c:pt idx="1172">
                  <c:v>116.2</c:v>
                </c:pt>
                <c:pt idx="1173">
                  <c:v>116.3</c:v>
                </c:pt>
                <c:pt idx="1174">
                  <c:v>116.4</c:v>
                </c:pt>
                <c:pt idx="1175">
                  <c:v>116.5</c:v>
                </c:pt>
                <c:pt idx="1176">
                  <c:v>116.6</c:v>
                </c:pt>
                <c:pt idx="1177">
                  <c:v>116.7</c:v>
                </c:pt>
                <c:pt idx="1178">
                  <c:v>116.8</c:v>
                </c:pt>
                <c:pt idx="1179">
                  <c:v>116.9</c:v>
                </c:pt>
                <c:pt idx="1180">
                  <c:v>117</c:v>
                </c:pt>
                <c:pt idx="1181">
                  <c:v>117.1</c:v>
                </c:pt>
                <c:pt idx="1182">
                  <c:v>117.2</c:v>
                </c:pt>
                <c:pt idx="1183">
                  <c:v>117.3</c:v>
                </c:pt>
                <c:pt idx="1184">
                  <c:v>117.4</c:v>
                </c:pt>
                <c:pt idx="1185">
                  <c:v>117.5</c:v>
                </c:pt>
                <c:pt idx="1186">
                  <c:v>117.6</c:v>
                </c:pt>
                <c:pt idx="1187">
                  <c:v>117.7</c:v>
                </c:pt>
                <c:pt idx="1188">
                  <c:v>117.8</c:v>
                </c:pt>
                <c:pt idx="1189">
                  <c:v>117.9</c:v>
                </c:pt>
                <c:pt idx="1190">
                  <c:v>118</c:v>
                </c:pt>
                <c:pt idx="1191">
                  <c:v>118.1</c:v>
                </c:pt>
                <c:pt idx="1192">
                  <c:v>118.2</c:v>
                </c:pt>
                <c:pt idx="1193">
                  <c:v>118.3</c:v>
                </c:pt>
                <c:pt idx="1194">
                  <c:v>118.4</c:v>
                </c:pt>
                <c:pt idx="1195">
                  <c:v>118.5</c:v>
                </c:pt>
                <c:pt idx="1196">
                  <c:v>118.6</c:v>
                </c:pt>
                <c:pt idx="1197">
                  <c:v>118.7</c:v>
                </c:pt>
                <c:pt idx="1198">
                  <c:v>118.8</c:v>
                </c:pt>
                <c:pt idx="1199">
                  <c:v>118.9</c:v>
                </c:pt>
                <c:pt idx="1200">
                  <c:v>119</c:v>
                </c:pt>
                <c:pt idx="1201">
                  <c:v>119.1</c:v>
                </c:pt>
                <c:pt idx="1202">
                  <c:v>119.2</c:v>
                </c:pt>
                <c:pt idx="1203">
                  <c:v>119.3</c:v>
                </c:pt>
                <c:pt idx="1204">
                  <c:v>119.4</c:v>
                </c:pt>
                <c:pt idx="1205">
                  <c:v>119.5</c:v>
                </c:pt>
                <c:pt idx="1206">
                  <c:v>119.6</c:v>
                </c:pt>
                <c:pt idx="1207">
                  <c:v>119.7</c:v>
                </c:pt>
                <c:pt idx="1208">
                  <c:v>119.8</c:v>
                </c:pt>
                <c:pt idx="1209">
                  <c:v>119.9</c:v>
                </c:pt>
                <c:pt idx="1210">
                  <c:v>120</c:v>
                </c:pt>
                <c:pt idx="1211">
                  <c:v>120.1</c:v>
                </c:pt>
                <c:pt idx="1212">
                  <c:v>120.2</c:v>
                </c:pt>
                <c:pt idx="1213">
                  <c:v>120.3</c:v>
                </c:pt>
                <c:pt idx="1214">
                  <c:v>120.4</c:v>
                </c:pt>
                <c:pt idx="1215">
                  <c:v>120.5</c:v>
                </c:pt>
                <c:pt idx="1216">
                  <c:v>120.6</c:v>
                </c:pt>
                <c:pt idx="1217">
                  <c:v>120.7</c:v>
                </c:pt>
                <c:pt idx="1218">
                  <c:v>120.8</c:v>
                </c:pt>
                <c:pt idx="1219">
                  <c:v>120.9</c:v>
                </c:pt>
                <c:pt idx="1220">
                  <c:v>121</c:v>
                </c:pt>
                <c:pt idx="1221">
                  <c:v>121.1</c:v>
                </c:pt>
                <c:pt idx="1222">
                  <c:v>121.2</c:v>
                </c:pt>
                <c:pt idx="1223">
                  <c:v>121.3</c:v>
                </c:pt>
                <c:pt idx="1224">
                  <c:v>121.4</c:v>
                </c:pt>
                <c:pt idx="1225">
                  <c:v>121.5</c:v>
                </c:pt>
                <c:pt idx="1226">
                  <c:v>121.6</c:v>
                </c:pt>
                <c:pt idx="1227">
                  <c:v>121.7</c:v>
                </c:pt>
                <c:pt idx="1228">
                  <c:v>121.8</c:v>
                </c:pt>
                <c:pt idx="1229">
                  <c:v>121.9</c:v>
                </c:pt>
                <c:pt idx="1230">
                  <c:v>122</c:v>
                </c:pt>
                <c:pt idx="1231">
                  <c:v>122.1</c:v>
                </c:pt>
                <c:pt idx="1232">
                  <c:v>122.2</c:v>
                </c:pt>
                <c:pt idx="1233">
                  <c:v>122.3</c:v>
                </c:pt>
                <c:pt idx="1234">
                  <c:v>122.4</c:v>
                </c:pt>
                <c:pt idx="1235">
                  <c:v>122.5</c:v>
                </c:pt>
                <c:pt idx="1236">
                  <c:v>122.6</c:v>
                </c:pt>
                <c:pt idx="1237">
                  <c:v>122.7</c:v>
                </c:pt>
                <c:pt idx="1238">
                  <c:v>122.8</c:v>
                </c:pt>
                <c:pt idx="1239">
                  <c:v>122.9</c:v>
                </c:pt>
                <c:pt idx="1240">
                  <c:v>123</c:v>
                </c:pt>
                <c:pt idx="1241">
                  <c:v>123.1</c:v>
                </c:pt>
                <c:pt idx="1242">
                  <c:v>123.2</c:v>
                </c:pt>
                <c:pt idx="1243">
                  <c:v>123.3</c:v>
                </c:pt>
                <c:pt idx="1244">
                  <c:v>123.4</c:v>
                </c:pt>
                <c:pt idx="1245">
                  <c:v>123.5</c:v>
                </c:pt>
                <c:pt idx="1246">
                  <c:v>123.6</c:v>
                </c:pt>
                <c:pt idx="1247">
                  <c:v>123.7</c:v>
                </c:pt>
                <c:pt idx="1248">
                  <c:v>123.8</c:v>
                </c:pt>
                <c:pt idx="1249">
                  <c:v>123.9</c:v>
                </c:pt>
                <c:pt idx="1250">
                  <c:v>124</c:v>
                </c:pt>
                <c:pt idx="1251">
                  <c:v>124.1</c:v>
                </c:pt>
                <c:pt idx="1252">
                  <c:v>124.2</c:v>
                </c:pt>
                <c:pt idx="1253">
                  <c:v>124.3</c:v>
                </c:pt>
                <c:pt idx="1254">
                  <c:v>124.4</c:v>
                </c:pt>
                <c:pt idx="1255">
                  <c:v>124.5</c:v>
                </c:pt>
                <c:pt idx="1256">
                  <c:v>124.6</c:v>
                </c:pt>
                <c:pt idx="1257">
                  <c:v>124.7</c:v>
                </c:pt>
                <c:pt idx="1258">
                  <c:v>124.8</c:v>
                </c:pt>
                <c:pt idx="1259">
                  <c:v>124.9</c:v>
                </c:pt>
                <c:pt idx="1260">
                  <c:v>125</c:v>
                </c:pt>
                <c:pt idx="1261">
                  <c:v>125.1</c:v>
                </c:pt>
                <c:pt idx="1262">
                  <c:v>125.2</c:v>
                </c:pt>
                <c:pt idx="1263">
                  <c:v>125.3</c:v>
                </c:pt>
                <c:pt idx="1264">
                  <c:v>125.4</c:v>
                </c:pt>
                <c:pt idx="1265">
                  <c:v>125.5</c:v>
                </c:pt>
                <c:pt idx="1266">
                  <c:v>125.6</c:v>
                </c:pt>
                <c:pt idx="1267">
                  <c:v>125.7</c:v>
                </c:pt>
                <c:pt idx="1268">
                  <c:v>125.8</c:v>
                </c:pt>
                <c:pt idx="1269">
                  <c:v>125.9</c:v>
                </c:pt>
                <c:pt idx="1270">
                  <c:v>126</c:v>
                </c:pt>
                <c:pt idx="1271">
                  <c:v>126.1</c:v>
                </c:pt>
                <c:pt idx="1272">
                  <c:v>126.2</c:v>
                </c:pt>
                <c:pt idx="1273">
                  <c:v>126.3</c:v>
                </c:pt>
                <c:pt idx="1274">
                  <c:v>126.4</c:v>
                </c:pt>
                <c:pt idx="1275">
                  <c:v>126.5</c:v>
                </c:pt>
                <c:pt idx="1276">
                  <c:v>126.6</c:v>
                </c:pt>
                <c:pt idx="1277">
                  <c:v>126.7</c:v>
                </c:pt>
                <c:pt idx="1278">
                  <c:v>126.8</c:v>
                </c:pt>
                <c:pt idx="1279">
                  <c:v>126.9</c:v>
                </c:pt>
                <c:pt idx="1280">
                  <c:v>127</c:v>
                </c:pt>
                <c:pt idx="1281">
                  <c:v>127.1</c:v>
                </c:pt>
                <c:pt idx="1282">
                  <c:v>127.2</c:v>
                </c:pt>
                <c:pt idx="1283">
                  <c:v>127.3</c:v>
                </c:pt>
                <c:pt idx="1284">
                  <c:v>127.4</c:v>
                </c:pt>
                <c:pt idx="1285">
                  <c:v>127.5</c:v>
                </c:pt>
                <c:pt idx="1286">
                  <c:v>127.6</c:v>
                </c:pt>
                <c:pt idx="1287">
                  <c:v>127.7</c:v>
                </c:pt>
                <c:pt idx="1288">
                  <c:v>127.8</c:v>
                </c:pt>
                <c:pt idx="1289">
                  <c:v>127.9</c:v>
                </c:pt>
                <c:pt idx="1290">
                  <c:v>128</c:v>
                </c:pt>
                <c:pt idx="1291">
                  <c:v>128.1</c:v>
                </c:pt>
                <c:pt idx="1292">
                  <c:v>128.19999999999999</c:v>
                </c:pt>
                <c:pt idx="1293">
                  <c:v>128.30000000000001</c:v>
                </c:pt>
                <c:pt idx="1294">
                  <c:v>128.4</c:v>
                </c:pt>
                <c:pt idx="1295">
                  <c:v>128.5</c:v>
                </c:pt>
                <c:pt idx="1296">
                  <c:v>128.6</c:v>
                </c:pt>
                <c:pt idx="1297">
                  <c:v>128.69999999999999</c:v>
                </c:pt>
                <c:pt idx="1298">
                  <c:v>128.80000000000001</c:v>
                </c:pt>
                <c:pt idx="1299">
                  <c:v>128.9</c:v>
                </c:pt>
                <c:pt idx="1300">
                  <c:v>129</c:v>
                </c:pt>
                <c:pt idx="1301">
                  <c:v>129.1</c:v>
                </c:pt>
                <c:pt idx="1302">
                  <c:v>129.19999999999999</c:v>
                </c:pt>
                <c:pt idx="1303">
                  <c:v>129.30000000000001</c:v>
                </c:pt>
                <c:pt idx="1304">
                  <c:v>129.4</c:v>
                </c:pt>
                <c:pt idx="1305">
                  <c:v>129.5</c:v>
                </c:pt>
                <c:pt idx="1306">
                  <c:v>129.6</c:v>
                </c:pt>
                <c:pt idx="1307">
                  <c:v>129.69999999999999</c:v>
                </c:pt>
                <c:pt idx="1308">
                  <c:v>129.80000000000001</c:v>
                </c:pt>
                <c:pt idx="1309">
                  <c:v>129.9</c:v>
                </c:pt>
                <c:pt idx="1310">
                  <c:v>130</c:v>
                </c:pt>
                <c:pt idx="1311">
                  <c:v>130.1</c:v>
                </c:pt>
                <c:pt idx="1312">
                  <c:v>130.19999999999999</c:v>
                </c:pt>
                <c:pt idx="1313">
                  <c:v>130.30000000000001</c:v>
                </c:pt>
                <c:pt idx="1314">
                  <c:v>130.4</c:v>
                </c:pt>
                <c:pt idx="1315">
                  <c:v>130.5</c:v>
                </c:pt>
                <c:pt idx="1316">
                  <c:v>130.6</c:v>
                </c:pt>
                <c:pt idx="1317">
                  <c:v>130.69999999999999</c:v>
                </c:pt>
                <c:pt idx="1318">
                  <c:v>130.80000000000001</c:v>
                </c:pt>
                <c:pt idx="1319">
                  <c:v>130.9</c:v>
                </c:pt>
                <c:pt idx="1320">
                  <c:v>131</c:v>
                </c:pt>
                <c:pt idx="1321">
                  <c:v>131.1</c:v>
                </c:pt>
                <c:pt idx="1322">
                  <c:v>131.19999999999999</c:v>
                </c:pt>
                <c:pt idx="1323">
                  <c:v>131.30000000000001</c:v>
                </c:pt>
                <c:pt idx="1324">
                  <c:v>131.4</c:v>
                </c:pt>
                <c:pt idx="1325">
                  <c:v>131.5</c:v>
                </c:pt>
                <c:pt idx="1326">
                  <c:v>131.6</c:v>
                </c:pt>
                <c:pt idx="1327">
                  <c:v>131.69999999999999</c:v>
                </c:pt>
                <c:pt idx="1328">
                  <c:v>131.80000000000001</c:v>
                </c:pt>
                <c:pt idx="1329">
                  <c:v>131.9</c:v>
                </c:pt>
                <c:pt idx="1330">
                  <c:v>132</c:v>
                </c:pt>
                <c:pt idx="1331">
                  <c:v>132.1</c:v>
                </c:pt>
                <c:pt idx="1332">
                  <c:v>132.19999999999999</c:v>
                </c:pt>
                <c:pt idx="1333">
                  <c:v>132.30000000000001</c:v>
                </c:pt>
                <c:pt idx="1334">
                  <c:v>132.4</c:v>
                </c:pt>
                <c:pt idx="1335">
                  <c:v>132.5</c:v>
                </c:pt>
                <c:pt idx="1336">
                  <c:v>132.6</c:v>
                </c:pt>
                <c:pt idx="1337">
                  <c:v>132.69999999999999</c:v>
                </c:pt>
                <c:pt idx="1338">
                  <c:v>132.80000000000001</c:v>
                </c:pt>
                <c:pt idx="1339">
                  <c:v>132.9</c:v>
                </c:pt>
                <c:pt idx="1340">
                  <c:v>133</c:v>
                </c:pt>
                <c:pt idx="1341">
                  <c:v>133.1</c:v>
                </c:pt>
                <c:pt idx="1342">
                  <c:v>133.19999999999999</c:v>
                </c:pt>
                <c:pt idx="1343">
                  <c:v>133.30000000000001</c:v>
                </c:pt>
                <c:pt idx="1344">
                  <c:v>133.4</c:v>
                </c:pt>
                <c:pt idx="1345">
                  <c:v>133.5</c:v>
                </c:pt>
                <c:pt idx="1346">
                  <c:v>133.6</c:v>
                </c:pt>
                <c:pt idx="1347">
                  <c:v>133.69999999999999</c:v>
                </c:pt>
                <c:pt idx="1348">
                  <c:v>133.80000000000001</c:v>
                </c:pt>
                <c:pt idx="1349">
                  <c:v>133.9</c:v>
                </c:pt>
                <c:pt idx="1350">
                  <c:v>134</c:v>
                </c:pt>
                <c:pt idx="1351">
                  <c:v>134.1</c:v>
                </c:pt>
                <c:pt idx="1352">
                  <c:v>134.19999999999999</c:v>
                </c:pt>
                <c:pt idx="1353">
                  <c:v>134.30000000000001</c:v>
                </c:pt>
                <c:pt idx="1354">
                  <c:v>134.4</c:v>
                </c:pt>
                <c:pt idx="1355">
                  <c:v>134.5</c:v>
                </c:pt>
                <c:pt idx="1356">
                  <c:v>134.6</c:v>
                </c:pt>
                <c:pt idx="1357">
                  <c:v>134.69999999999999</c:v>
                </c:pt>
                <c:pt idx="1358">
                  <c:v>134.80000000000001</c:v>
                </c:pt>
                <c:pt idx="1359">
                  <c:v>134.9</c:v>
                </c:pt>
                <c:pt idx="1360">
                  <c:v>135</c:v>
                </c:pt>
                <c:pt idx="1361">
                  <c:v>135.1</c:v>
                </c:pt>
                <c:pt idx="1362">
                  <c:v>135.19999999999999</c:v>
                </c:pt>
                <c:pt idx="1363">
                  <c:v>135.30000000000001</c:v>
                </c:pt>
                <c:pt idx="1364">
                  <c:v>135.4</c:v>
                </c:pt>
                <c:pt idx="1365">
                  <c:v>135.5</c:v>
                </c:pt>
                <c:pt idx="1366">
                  <c:v>135.6</c:v>
                </c:pt>
                <c:pt idx="1367">
                  <c:v>135.69999999999999</c:v>
                </c:pt>
                <c:pt idx="1368">
                  <c:v>135.80000000000001</c:v>
                </c:pt>
                <c:pt idx="1369">
                  <c:v>135.9</c:v>
                </c:pt>
                <c:pt idx="1370">
                  <c:v>136</c:v>
                </c:pt>
                <c:pt idx="1371">
                  <c:v>136.1</c:v>
                </c:pt>
                <c:pt idx="1372">
                  <c:v>136.19999999999999</c:v>
                </c:pt>
                <c:pt idx="1373">
                  <c:v>136.30000000000001</c:v>
                </c:pt>
                <c:pt idx="1374">
                  <c:v>136.4</c:v>
                </c:pt>
                <c:pt idx="1375">
                  <c:v>136.5</c:v>
                </c:pt>
                <c:pt idx="1376">
                  <c:v>136.6</c:v>
                </c:pt>
                <c:pt idx="1377">
                  <c:v>136.69999999999999</c:v>
                </c:pt>
                <c:pt idx="1378">
                  <c:v>136.80000000000001</c:v>
                </c:pt>
                <c:pt idx="1379">
                  <c:v>136.9</c:v>
                </c:pt>
                <c:pt idx="1380">
                  <c:v>137</c:v>
                </c:pt>
                <c:pt idx="1381">
                  <c:v>137.1</c:v>
                </c:pt>
                <c:pt idx="1382">
                  <c:v>137.19999999999999</c:v>
                </c:pt>
                <c:pt idx="1383">
                  <c:v>137.30000000000001</c:v>
                </c:pt>
                <c:pt idx="1384">
                  <c:v>137.4</c:v>
                </c:pt>
                <c:pt idx="1385">
                  <c:v>137.5</c:v>
                </c:pt>
                <c:pt idx="1386">
                  <c:v>137.6</c:v>
                </c:pt>
                <c:pt idx="1387">
                  <c:v>137.69999999999999</c:v>
                </c:pt>
                <c:pt idx="1388">
                  <c:v>137.80000000000001</c:v>
                </c:pt>
                <c:pt idx="1389">
                  <c:v>137.9</c:v>
                </c:pt>
                <c:pt idx="1390">
                  <c:v>138</c:v>
                </c:pt>
                <c:pt idx="1391">
                  <c:v>138.1</c:v>
                </c:pt>
                <c:pt idx="1392">
                  <c:v>138.19999999999999</c:v>
                </c:pt>
                <c:pt idx="1393">
                  <c:v>138.30000000000001</c:v>
                </c:pt>
                <c:pt idx="1394">
                  <c:v>138.4</c:v>
                </c:pt>
                <c:pt idx="1395">
                  <c:v>138.5</c:v>
                </c:pt>
                <c:pt idx="1396">
                  <c:v>138.6</c:v>
                </c:pt>
                <c:pt idx="1397">
                  <c:v>138.69999999999999</c:v>
                </c:pt>
                <c:pt idx="1398">
                  <c:v>138.80000000000001</c:v>
                </c:pt>
                <c:pt idx="1399">
                  <c:v>138.9</c:v>
                </c:pt>
                <c:pt idx="1400">
                  <c:v>139</c:v>
                </c:pt>
                <c:pt idx="1401">
                  <c:v>139.1</c:v>
                </c:pt>
                <c:pt idx="1402">
                  <c:v>139.19999999999999</c:v>
                </c:pt>
                <c:pt idx="1403">
                  <c:v>139.30000000000001</c:v>
                </c:pt>
                <c:pt idx="1404">
                  <c:v>139.4</c:v>
                </c:pt>
                <c:pt idx="1405">
                  <c:v>139.5</c:v>
                </c:pt>
                <c:pt idx="1406">
                  <c:v>139.6</c:v>
                </c:pt>
                <c:pt idx="1407">
                  <c:v>139.69999999999999</c:v>
                </c:pt>
                <c:pt idx="1408">
                  <c:v>139.80000000000001</c:v>
                </c:pt>
                <c:pt idx="1409">
                  <c:v>139.9</c:v>
                </c:pt>
                <c:pt idx="1410">
                  <c:v>140</c:v>
                </c:pt>
                <c:pt idx="1411">
                  <c:v>140.1</c:v>
                </c:pt>
                <c:pt idx="1412">
                  <c:v>140.19999999999999</c:v>
                </c:pt>
                <c:pt idx="1413">
                  <c:v>140.30000000000001</c:v>
                </c:pt>
                <c:pt idx="1414">
                  <c:v>140.4</c:v>
                </c:pt>
                <c:pt idx="1415">
                  <c:v>140.5</c:v>
                </c:pt>
                <c:pt idx="1416">
                  <c:v>140.6</c:v>
                </c:pt>
                <c:pt idx="1417">
                  <c:v>140.69999999999999</c:v>
                </c:pt>
                <c:pt idx="1418">
                  <c:v>140.80000000000001</c:v>
                </c:pt>
                <c:pt idx="1419">
                  <c:v>140.9</c:v>
                </c:pt>
                <c:pt idx="1420">
                  <c:v>141</c:v>
                </c:pt>
                <c:pt idx="1421">
                  <c:v>141.1</c:v>
                </c:pt>
                <c:pt idx="1422">
                  <c:v>141.19999999999999</c:v>
                </c:pt>
                <c:pt idx="1423">
                  <c:v>141.30000000000001</c:v>
                </c:pt>
                <c:pt idx="1424">
                  <c:v>141.4</c:v>
                </c:pt>
                <c:pt idx="1425">
                  <c:v>141.5</c:v>
                </c:pt>
                <c:pt idx="1426">
                  <c:v>141.6</c:v>
                </c:pt>
                <c:pt idx="1427">
                  <c:v>141.69999999999999</c:v>
                </c:pt>
                <c:pt idx="1428">
                  <c:v>141.80000000000001</c:v>
                </c:pt>
                <c:pt idx="1429">
                  <c:v>141.9</c:v>
                </c:pt>
                <c:pt idx="1430">
                  <c:v>142</c:v>
                </c:pt>
                <c:pt idx="1431">
                  <c:v>142.1</c:v>
                </c:pt>
                <c:pt idx="1432">
                  <c:v>142.19999999999999</c:v>
                </c:pt>
                <c:pt idx="1433">
                  <c:v>142.30000000000001</c:v>
                </c:pt>
                <c:pt idx="1434">
                  <c:v>142.4</c:v>
                </c:pt>
                <c:pt idx="1435">
                  <c:v>142.5</c:v>
                </c:pt>
                <c:pt idx="1436">
                  <c:v>142.6</c:v>
                </c:pt>
                <c:pt idx="1437">
                  <c:v>142.69999999999999</c:v>
                </c:pt>
                <c:pt idx="1438">
                  <c:v>142.80000000000001</c:v>
                </c:pt>
                <c:pt idx="1439">
                  <c:v>142.9</c:v>
                </c:pt>
                <c:pt idx="1440">
                  <c:v>143</c:v>
                </c:pt>
                <c:pt idx="1441">
                  <c:v>143.1</c:v>
                </c:pt>
                <c:pt idx="1442">
                  <c:v>143.19999999999999</c:v>
                </c:pt>
                <c:pt idx="1443">
                  <c:v>143.30000000000001</c:v>
                </c:pt>
                <c:pt idx="1444">
                  <c:v>143.4</c:v>
                </c:pt>
                <c:pt idx="1445">
                  <c:v>143.5</c:v>
                </c:pt>
                <c:pt idx="1446">
                  <c:v>143.6</c:v>
                </c:pt>
                <c:pt idx="1447">
                  <c:v>143.69999999999999</c:v>
                </c:pt>
                <c:pt idx="1448">
                  <c:v>143.80000000000001</c:v>
                </c:pt>
                <c:pt idx="1449">
                  <c:v>143.9</c:v>
                </c:pt>
                <c:pt idx="1450">
                  <c:v>144</c:v>
                </c:pt>
                <c:pt idx="1451">
                  <c:v>144.1</c:v>
                </c:pt>
                <c:pt idx="1452">
                  <c:v>144.19999999999999</c:v>
                </c:pt>
                <c:pt idx="1453">
                  <c:v>144.30000000000001</c:v>
                </c:pt>
                <c:pt idx="1454">
                  <c:v>144.4</c:v>
                </c:pt>
                <c:pt idx="1455">
                  <c:v>144.5</c:v>
                </c:pt>
                <c:pt idx="1456">
                  <c:v>144.6</c:v>
                </c:pt>
                <c:pt idx="1457">
                  <c:v>144.69999999999999</c:v>
                </c:pt>
                <c:pt idx="1458">
                  <c:v>144.80000000000001</c:v>
                </c:pt>
                <c:pt idx="1459">
                  <c:v>144.9</c:v>
                </c:pt>
                <c:pt idx="1460">
                  <c:v>145</c:v>
                </c:pt>
                <c:pt idx="1461">
                  <c:v>145.1</c:v>
                </c:pt>
                <c:pt idx="1462">
                  <c:v>145.19999999999999</c:v>
                </c:pt>
                <c:pt idx="1463">
                  <c:v>145.30000000000001</c:v>
                </c:pt>
                <c:pt idx="1464">
                  <c:v>145.4</c:v>
                </c:pt>
                <c:pt idx="1465">
                  <c:v>145.5</c:v>
                </c:pt>
                <c:pt idx="1466">
                  <c:v>145.6</c:v>
                </c:pt>
                <c:pt idx="1467">
                  <c:v>145.69999999999999</c:v>
                </c:pt>
                <c:pt idx="1468">
                  <c:v>145.80000000000001</c:v>
                </c:pt>
                <c:pt idx="1469">
                  <c:v>145.9</c:v>
                </c:pt>
                <c:pt idx="1470">
                  <c:v>146</c:v>
                </c:pt>
                <c:pt idx="1471">
                  <c:v>146.1</c:v>
                </c:pt>
                <c:pt idx="1472">
                  <c:v>146.19999999999999</c:v>
                </c:pt>
                <c:pt idx="1473">
                  <c:v>146.30000000000001</c:v>
                </c:pt>
                <c:pt idx="1474">
                  <c:v>146.4</c:v>
                </c:pt>
                <c:pt idx="1475">
                  <c:v>146.5</c:v>
                </c:pt>
                <c:pt idx="1476">
                  <c:v>146.6</c:v>
                </c:pt>
                <c:pt idx="1477">
                  <c:v>146.69999999999999</c:v>
                </c:pt>
                <c:pt idx="1478">
                  <c:v>146.80000000000001</c:v>
                </c:pt>
                <c:pt idx="1479">
                  <c:v>146.9</c:v>
                </c:pt>
                <c:pt idx="1480">
                  <c:v>147</c:v>
                </c:pt>
                <c:pt idx="1481">
                  <c:v>147.1</c:v>
                </c:pt>
                <c:pt idx="1482">
                  <c:v>147.19999999999999</c:v>
                </c:pt>
                <c:pt idx="1483">
                  <c:v>147.30000000000001</c:v>
                </c:pt>
                <c:pt idx="1484">
                  <c:v>147.4</c:v>
                </c:pt>
                <c:pt idx="1485">
                  <c:v>147.5</c:v>
                </c:pt>
                <c:pt idx="1486">
                  <c:v>147.6</c:v>
                </c:pt>
                <c:pt idx="1487">
                  <c:v>147.69999999999999</c:v>
                </c:pt>
                <c:pt idx="1488">
                  <c:v>147.80000000000001</c:v>
                </c:pt>
                <c:pt idx="1489">
                  <c:v>147.9</c:v>
                </c:pt>
                <c:pt idx="1490">
                  <c:v>148</c:v>
                </c:pt>
                <c:pt idx="1491">
                  <c:v>148.1</c:v>
                </c:pt>
                <c:pt idx="1492">
                  <c:v>148.19999999999999</c:v>
                </c:pt>
                <c:pt idx="1493">
                  <c:v>148.30000000000001</c:v>
                </c:pt>
                <c:pt idx="1494">
                  <c:v>148.4</c:v>
                </c:pt>
                <c:pt idx="1495">
                  <c:v>148.5</c:v>
                </c:pt>
                <c:pt idx="1496">
                  <c:v>148.6</c:v>
                </c:pt>
                <c:pt idx="1497">
                  <c:v>148.69999999999999</c:v>
                </c:pt>
                <c:pt idx="1498">
                  <c:v>148.80000000000001</c:v>
                </c:pt>
                <c:pt idx="1499">
                  <c:v>148.9</c:v>
                </c:pt>
                <c:pt idx="1500">
                  <c:v>149</c:v>
                </c:pt>
                <c:pt idx="1501">
                  <c:v>149.1</c:v>
                </c:pt>
                <c:pt idx="1502">
                  <c:v>149.19999999999999</c:v>
                </c:pt>
                <c:pt idx="1503">
                  <c:v>149.30000000000001</c:v>
                </c:pt>
                <c:pt idx="1504">
                  <c:v>149.4</c:v>
                </c:pt>
                <c:pt idx="1505">
                  <c:v>149.5</c:v>
                </c:pt>
                <c:pt idx="1506">
                  <c:v>149.6</c:v>
                </c:pt>
                <c:pt idx="1507">
                  <c:v>149.69999999999999</c:v>
                </c:pt>
                <c:pt idx="1508">
                  <c:v>149.80000000000001</c:v>
                </c:pt>
                <c:pt idx="1509">
                  <c:v>149.9</c:v>
                </c:pt>
                <c:pt idx="1510">
                  <c:v>150</c:v>
                </c:pt>
                <c:pt idx="1511">
                  <c:v>150.1</c:v>
                </c:pt>
                <c:pt idx="1512">
                  <c:v>150.19999999999999</c:v>
                </c:pt>
                <c:pt idx="1513">
                  <c:v>150.30000000000001</c:v>
                </c:pt>
                <c:pt idx="1514">
                  <c:v>150.4</c:v>
                </c:pt>
                <c:pt idx="1515">
                  <c:v>150.5</c:v>
                </c:pt>
                <c:pt idx="1516">
                  <c:v>150.6</c:v>
                </c:pt>
                <c:pt idx="1517">
                  <c:v>150.69999999999999</c:v>
                </c:pt>
                <c:pt idx="1518">
                  <c:v>150.80000000000001</c:v>
                </c:pt>
                <c:pt idx="1519">
                  <c:v>150.9</c:v>
                </c:pt>
                <c:pt idx="1520">
                  <c:v>151</c:v>
                </c:pt>
                <c:pt idx="1521">
                  <c:v>151.1</c:v>
                </c:pt>
                <c:pt idx="1522">
                  <c:v>151.19999999999999</c:v>
                </c:pt>
                <c:pt idx="1523">
                  <c:v>151.30000000000001</c:v>
                </c:pt>
                <c:pt idx="1524">
                  <c:v>151.4</c:v>
                </c:pt>
                <c:pt idx="1525">
                  <c:v>151.5</c:v>
                </c:pt>
                <c:pt idx="1526">
                  <c:v>151.6</c:v>
                </c:pt>
                <c:pt idx="1527">
                  <c:v>151.69999999999999</c:v>
                </c:pt>
                <c:pt idx="1528">
                  <c:v>151.80000000000001</c:v>
                </c:pt>
                <c:pt idx="1529">
                  <c:v>151.9</c:v>
                </c:pt>
                <c:pt idx="1530">
                  <c:v>152</c:v>
                </c:pt>
                <c:pt idx="1531">
                  <c:v>152.1</c:v>
                </c:pt>
                <c:pt idx="1532">
                  <c:v>152.19999999999999</c:v>
                </c:pt>
                <c:pt idx="1533">
                  <c:v>152.30000000000001</c:v>
                </c:pt>
                <c:pt idx="1534">
                  <c:v>152.4</c:v>
                </c:pt>
                <c:pt idx="1535">
                  <c:v>152.5</c:v>
                </c:pt>
                <c:pt idx="1536">
                  <c:v>152.6</c:v>
                </c:pt>
                <c:pt idx="1537">
                  <c:v>152.69999999999999</c:v>
                </c:pt>
                <c:pt idx="1538">
                  <c:v>152.80000000000001</c:v>
                </c:pt>
                <c:pt idx="1539">
                  <c:v>152.9</c:v>
                </c:pt>
                <c:pt idx="1540">
                  <c:v>153</c:v>
                </c:pt>
                <c:pt idx="1541">
                  <c:v>153.1</c:v>
                </c:pt>
                <c:pt idx="1542">
                  <c:v>153.19999999999999</c:v>
                </c:pt>
                <c:pt idx="1543">
                  <c:v>153.30000000000001</c:v>
                </c:pt>
                <c:pt idx="1544">
                  <c:v>153.4</c:v>
                </c:pt>
                <c:pt idx="1545">
                  <c:v>153.5</c:v>
                </c:pt>
                <c:pt idx="1546">
                  <c:v>153.6</c:v>
                </c:pt>
                <c:pt idx="1547">
                  <c:v>153.69999999999999</c:v>
                </c:pt>
                <c:pt idx="1548">
                  <c:v>153.80000000000001</c:v>
                </c:pt>
                <c:pt idx="1549">
                  <c:v>153.9</c:v>
                </c:pt>
                <c:pt idx="1550">
                  <c:v>154</c:v>
                </c:pt>
                <c:pt idx="1551">
                  <c:v>154.1</c:v>
                </c:pt>
                <c:pt idx="1552">
                  <c:v>154.19999999999999</c:v>
                </c:pt>
                <c:pt idx="1553">
                  <c:v>154.30000000000001</c:v>
                </c:pt>
                <c:pt idx="1554">
                  <c:v>154.4</c:v>
                </c:pt>
                <c:pt idx="1555">
                  <c:v>154.5</c:v>
                </c:pt>
                <c:pt idx="1556">
                  <c:v>154.6</c:v>
                </c:pt>
                <c:pt idx="1557">
                  <c:v>154.69999999999999</c:v>
                </c:pt>
                <c:pt idx="1558">
                  <c:v>154.80000000000001</c:v>
                </c:pt>
                <c:pt idx="1559">
                  <c:v>154.9</c:v>
                </c:pt>
                <c:pt idx="1560">
                  <c:v>155</c:v>
                </c:pt>
                <c:pt idx="1561">
                  <c:v>155.1</c:v>
                </c:pt>
                <c:pt idx="1562">
                  <c:v>155.19999999999999</c:v>
                </c:pt>
                <c:pt idx="1563">
                  <c:v>155.30000000000001</c:v>
                </c:pt>
                <c:pt idx="1564">
                  <c:v>155.4</c:v>
                </c:pt>
                <c:pt idx="1565">
                  <c:v>155.5</c:v>
                </c:pt>
                <c:pt idx="1566">
                  <c:v>155.6</c:v>
                </c:pt>
                <c:pt idx="1567">
                  <c:v>155.69999999999999</c:v>
                </c:pt>
                <c:pt idx="1568">
                  <c:v>155.80000000000001</c:v>
                </c:pt>
                <c:pt idx="1569">
                  <c:v>155.9</c:v>
                </c:pt>
                <c:pt idx="1570">
                  <c:v>156</c:v>
                </c:pt>
                <c:pt idx="1571">
                  <c:v>156.1</c:v>
                </c:pt>
                <c:pt idx="1572">
                  <c:v>156.19999999999999</c:v>
                </c:pt>
                <c:pt idx="1573">
                  <c:v>156.30000000000001</c:v>
                </c:pt>
                <c:pt idx="1574">
                  <c:v>156.4</c:v>
                </c:pt>
                <c:pt idx="1575">
                  <c:v>156.5</c:v>
                </c:pt>
                <c:pt idx="1576">
                  <c:v>156.6</c:v>
                </c:pt>
                <c:pt idx="1577">
                  <c:v>156.69999999999999</c:v>
                </c:pt>
                <c:pt idx="1578">
                  <c:v>156.80000000000001</c:v>
                </c:pt>
                <c:pt idx="1579">
                  <c:v>156.9</c:v>
                </c:pt>
                <c:pt idx="1580">
                  <c:v>157</c:v>
                </c:pt>
                <c:pt idx="1581">
                  <c:v>157.1</c:v>
                </c:pt>
                <c:pt idx="1582">
                  <c:v>157.19999999999999</c:v>
                </c:pt>
                <c:pt idx="1583">
                  <c:v>157.30000000000001</c:v>
                </c:pt>
                <c:pt idx="1584">
                  <c:v>157.4</c:v>
                </c:pt>
                <c:pt idx="1585">
                  <c:v>157.5</c:v>
                </c:pt>
                <c:pt idx="1586">
                  <c:v>157.6</c:v>
                </c:pt>
                <c:pt idx="1587">
                  <c:v>157.69999999999999</c:v>
                </c:pt>
                <c:pt idx="1588">
                  <c:v>157.80000000000001</c:v>
                </c:pt>
                <c:pt idx="1589">
                  <c:v>157.9</c:v>
                </c:pt>
                <c:pt idx="1590">
                  <c:v>158</c:v>
                </c:pt>
                <c:pt idx="1591">
                  <c:v>158.1</c:v>
                </c:pt>
                <c:pt idx="1592">
                  <c:v>158.19999999999999</c:v>
                </c:pt>
                <c:pt idx="1593">
                  <c:v>158.30000000000001</c:v>
                </c:pt>
                <c:pt idx="1594">
                  <c:v>158.4</c:v>
                </c:pt>
                <c:pt idx="1595">
                  <c:v>158.5</c:v>
                </c:pt>
                <c:pt idx="1596">
                  <c:v>158.6</c:v>
                </c:pt>
                <c:pt idx="1597">
                  <c:v>158.69999999999999</c:v>
                </c:pt>
                <c:pt idx="1598">
                  <c:v>158.80000000000001</c:v>
                </c:pt>
                <c:pt idx="1599">
                  <c:v>158.9</c:v>
                </c:pt>
                <c:pt idx="1600">
                  <c:v>159</c:v>
                </c:pt>
                <c:pt idx="1601">
                  <c:v>159.1</c:v>
                </c:pt>
                <c:pt idx="1602">
                  <c:v>159.19999999999999</c:v>
                </c:pt>
                <c:pt idx="1603">
                  <c:v>159.30000000000001</c:v>
                </c:pt>
                <c:pt idx="1604">
                  <c:v>159.4</c:v>
                </c:pt>
                <c:pt idx="1605">
                  <c:v>159.5</c:v>
                </c:pt>
                <c:pt idx="1606">
                  <c:v>159.6</c:v>
                </c:pt>
                <c:pt idx="1607">
                  <c:v>159.69999999999999</c:v>
                </c:pt>
                <c:pt idx="1608">
                  <c:v>159.80000000000001</c:v>
                </c:pt>
                <c:pt idx="1609">
                  <c:v>159.9</c:v>
                </c:pt>
                <c:pt idx="1610">
                  <c:v>160</c:v>
                </c:pt>
                <c:pt idx="1611">
                  <c:v>160.1</c:v>
                </c:pt>
                <c:pt idx="1612">
                  <c:v>160.19999999999999</c:v>
                </c:pt>
                <c:pt idx="1613">
                  <c:v>160.30000000000001</c:v>
                </c:pt>
                <c:pt idx="1614">
                  <c:v>160.4</c:v>
                </c:pt>
                <c:pt idx="1615">
                  <c:v>160.5</c:v>
                </c:pt>
                <c:pt idx="1616">
                  <c:v>160.6</c:v>
                </c:pt>
                <c:pt idx="1617">
                  <c:v>160.69999999999999</c:v>
                </c:pt>
                <c:pt idx="1618">
                  <c:v>160.80000000000001</c:v>
                </c:pt>
                <c:pt idx="1619">
                  <c:v>160.9</c:v>
                </c:pt>
                <c:pt idx="1620">
                  <c:v>161</c:v>
                </c:pt>
                <c:pt idx="1621">
                  <c:v>161.1</c:v>
                </c:pt>
                <c:pt idx="1622">
                  <c:v>161.19999999999999</c:v>
                </c:pt>
                <c:pt idx="1623">
                  <c:v>161.30000000000001</c:v>
                </c:pt>
                <c:pt idx="1624">
                  <c:v>161.4</c:v>
                </c:pt>
                <c:pt idx="1625">
                  <c:v>161.5</c:v>
                </c:pt>
                <c:pt idx="1626">
                  <c:v>161.6</c:v>
                </c:pt>
                <c:pt idx="1627">
                  <c:v>161.69999999999999</c:v>
                </c:pt>
                <c:pt idx="1628">
                  <c:v>161.80000000000001</c:v>
                </c:pt>
                <c:pt idx="1629">
                  <c:v>161.9</c:v>
                </c:pt>
                <c:pt idx="1630">
                  <c:v>162</c:v>
                </c:pt>
                <c:pt idx="1631">
                  <c:v>162.1</c:v>
                </c:pt>
                <c:pt idx="1632">
                  <c:v>162.19999999999999</c:v>
                </c:pt>
                <c:pt idx="1633">
                  <c:v>162.30000000000001</c:v>
                </c:pt>
                <c:pt idx="1634">
                  <c:v>162.4</c:v>
                </c:pt>
                <c:pt idx="1635">
                  <c:v>162.5</c:v>
                </c:pt>
                <c:pt idx="1636">
                  <c:v>162.6</c:v>
                </c:pt>
                <c:pt idx="1637">
                  <c:v>162.69999999999999</c:v>
                </c:pt>
                <c:pt idx="1638">
                  <c:v>162.80000000000001</c:v>
                </c:pt>
                <c:pt idx="1639">
                  <c:v>162.9</c:v>
                </c:pt>
                <c:pt idx="1640">
                  <c:v>163</c:v>
                </c:pt>
                <c:pt idx="1641">
                  <c:v>163.1</c:v>
                </c:pt>
                <c:pt idx="1642">
                  <c:v>163.19999999999999</c:v>
                </c:pt>
                <c:pt idx="1643">
                  <c:v>163.30000000000001</c:v>
                </c:pt>
                <c:pt idx="1644">
                  <c:v>163.4</c:v>
                </c:pt>
                <c:pt idx="1645">
                  <c:v>163.5</c:v>
                </c:pt>
                <c:pt idx="1646">
                  <c:v>163.6</c:v>
                </c:pt>
                <c:pt idx="1647">
                  <c:v>163.69999999999999</c:v>
                </c:pt>
                <c:pt idx="1648">
                  <c:v>163.80000000000001</c:v>
                </c:pt>
                <c:pt idx="1649">
                  <c:v>163.9</c:v>
                </c:pt>
                <c:pt idx="1650">
                  <c:v>164</c:v>
                </c:pt>
                <c:pt idx="1651">
                  <c:v>164.1</c:v>
                </c:pt>
                <c:pt idx="1652">
                  <c:v>164.2</c:v>
                </c:pt>
                <c:pt idx="1653">
                  <c:v>164.3</c:v>
                </c:pt>
                <c:pt idx="1654">
                  <c:v>164.4</c:v>
                </c:pt>
                <c:pt idx="1655">
                  <c:v>164.5</c:v>
                </c:pt>
                <c:pt idx="1656">
                  <c:v>164.6</c:v>
                </c:pt>
                <c:pt idx="1657">
                  <c:v>164.7</c:v>
                </c:pt>
                <c:pt idx="1658">
                  <c:v>164.8</c:v>
                </c:pt>
                <c:pt idx="1659">
                  <c:v>164.9</c:v>
                </c:pt>
                <c:pt idx="1660">
                  <c:v>165</c:v>
                </c:pt>
                <c:pt idx="1661">
                  <c:v>165.1</c:v>
                </c:pt>
                <c:pt idx="1662">
                  <c:v>165.2</c:v>
                </c:pt>
                <c:pt idx="1663">
                  <c:v>165.3</c:v>
                </c:pt>
                <c:pt idx="1664">
                  <c:v>165.4</c:v>
                </c:pt>
                <c:pt idx="1665">
                  <c:v>165.5</c:v>
                </c:pt>
                <c:pt idx="1666">
                  <c:v>165.6</c:v>
                </c:pt>
                <c:pt idx="1667">
                  <c:v>165.7</c:v>
                </c:pt>
                <c:pt idx="1668">
                  <c:v>165.8</c:v>
                </c:pt>
                <c:pt idx="1669">
                  <c:v>165.9</c:v>
                </c:pt>
                <c:pt idx="1670">
                  <c:v>166</c:v>
                </c:pt>
                <c:pt idx="1671">
                  <c:v>166.1</c:v>
                </c:pt>
                <c:pt idx="1672">
                  <c:v>166.2</c:v>
                </c:pt>
                <c:pt idx="1673">
                  <c:v>166.3</c:v>
                </c:pt>
                <c:pt idx="1674">
                  <c:v>166.4</c:v>
                </c:pt>
                <c:pt idx="1675">
                  <c:v>166.5</c:v>
                </c:pt>
                <c:pt idx="1676">
                  <c:v>166.6</c:v>
                </c:pt>
                <c:pt idx="1677">
                  <c:v>166.7</c:v>
                </c:pt>
                <c:pt idx="1678">
                  <c:v>166.8</c:v>
                </c:pt>
                <c:pt idx="1679">
                  <c:v>166.9</c:v>
                </c:pt>
                <c:pt idx="1680">
                  <c:v>167</c:v>
                </c:pt>
                <c:pt idx="1681">
                  <c:v>167.1</c:v>
                </c:pt>
                <c:pt idx="1682">
                  <c:v>167.2</c:v>
                </c:pt>
                <c:pt idx="1683">
                  <c:v>167.3</c:v>
                </c:pt>
                <c:pt idx="1684">
                  <c:v>167.4</c:v>
                </c:pt>
                <c:pt idx="1685">
                  <c:v>167.5</c:v>
                </c:pt>
                <c:pt idx="1686">
                  <c:v>167.6</c:v>
                </c:pt>
                <c:pt idx="1687">
                  <c:v>167.7</c:v>
                </c:pt>
                <c:pt idx="1688">
                  <c:v>167.8</c:v>
                </c:pt>
                <c:pt idx="1689">
                  <c:v>167.9</c:v>
                </c:pt>
                <c:pt idx="1690">
                  <c:v>168</c:v>
                </c:pt>
                <c:pt idx="1691">
                  <c:v>168.1</c:v>
                </c:pt>
                <c:pt idx="1692">
                  <c:v>168.2</c:v>
                </c:pt>
                <c:pt idx="1693">
                  <c:v>168.3</c:v>
                </c:pt>
                <c:pt idx="1694">
                  <c:v>168.4</c:v>
                </c:pt>
                <c:pt idx="1695">
                  <c:v>168.5</c:v>
                </c:pt>
                <c:pt idx="1696">
                  <c:v>168.6</c:v>
                </c:pt>
                <c:pt idx="1697">
                  <c:v>168.7</c:v>
                </c:pt>
                <c:pt idx="1698">
                  <c:v>168.8</c:v>
                </c:pt>
                <c:pt idx="1699">
                  <c:v>168.9</c:v>
                </c:pt>
                <c:pt idx="1700">
                  <c:v>169</c:v>
                </c:pt>
                <c:pt idx="1701">
                  <c:v>169.1</c:v>
                </c:pt>
                <c:pt idx="1702">
                  <c:v>169.2</c:v>
                </c:pt>
                <c:pt idx="1703">
                  <c:v>169.3</c:v>
                </c:pt>
                <c:pt idx="1704">
                  <c:v>169.4</c:v>
                </c:pt>
                <c:pt idx="1705">
                  <c:v>169.5</c:v>
                </c:pt>
                <c:pt idx="1706">
                  <c:v>169.6</c:v>
                </c:pt>
                <c:pt idx="1707">
                  <c:v>169.7</c:v>
                </c:pt>
                <c:pt idx="1708">
                  <c:v>169.8</c:v>
                </c:pt>
                <c:pt idx="1709">
                  <c:v>169.9</c:v>
                </c:pt>
                <c:pt idx="1710">
                  <c:v>170</c:v>
                </c:pt>
                <c:pt idx="1711">
                  <c:v>170.1</c:v>
                </c:pt>
                <c:pt idx="1712">
                  <c:v>170.2</c:v>
                </c:pt>
                <c:pt idx="1713">
                  <c:v>170.3</c:v>
                </c:pt>
                <c:pt idx="1714">
                  <c:v>170.4</c:v>
                </c:pt>
                <c:pt idx="1715">
                  <c:v>170.5</c:v>
                </c:pt>
                <c:pt idx="1716">
                  <c:v>170.6</c:v>
                </c:pt>
                <c:pt idx="1717">
                  <c:v>170.7</c:v>
                </c:pt>
                <c:pt idx="1718">
                  <c:v>170.8</c:v>
                </c:pt>
                <c:pt idx="1719">
                  <c:v>170.9</c:v>
                </c:pt>
                <c:pt idx="1720">
                  <c:v>171</c:v>
                </c:pt>
                <c:pt idx="1721">
                  <c:v>171.1</c:v>
                </c:pt>
                <c:pt idx="1722">
                  <c:v>171.2</c:v>
                </c:pt>
                <c:pt idx="1723">
                  <c:v>171.3</c:v>
                </c:pt>
                <c:pt idx="1724">
                  <c:v>171.4</c:v>
                </c:pt>
                <c:pt idx="1725">
                  <c:v>171.5</c:v>
                </c:pt>
                <c:pt idx="1726">
                  <c:v>171.6</c:v>
                </c:pt>
                <c:pt idx="1727">
                  <c:v>171.7</c:v>
                </c:pt>
                <c:pt idx="1728">
                  <c:v>171.8</c:v>
                </c:pt>
                <c:pt idx="1729">
                  <c:v>171.9</c:v>
                </c:pt>
                <c:pt idx="1730">
                  <c:v>172</c:v>
                </c:pt>
                <c:pt idx="1731">
                  <c:v>172.1</c:v>
                </c:pt>
                <c:pt idx="1732">
                  <c:v>172.2</c:v>
                </c:pt>
                <c:pt idx="1733">
                  <c:v>172.3</c:v>
                </c:pt>
                <c:pt idx="1734">
                  <c:v>172.4</c:v>
                </c:pt>
                <c:pt idx="1735">
                  <c:v>172.5</c:v>
                </c:pt>
                <c:pt idx="1736">
                  <c:v>172.6</c:v>
                </c:pt>
                <c:pt idx="1737">
                  <c:v>172.7</c:v>
                </c:pt>
                <c:pt idx="1738">
                  <c:v>172.8</c:v>
                </c:pt>
                <c:pt idx="1739">
                  <c:v>172.9</c:v>
                </c:pt>
                <c:pt idx="1740">
                  <c:v>173</c:v>
                </c:pt>
                <c:pt idx="1741">
                  <c:v>173.1</c:v>
                </c:pt>
                <c:pt idx="1742">
                  <c:v>173.2</c:v>
                </c:pt>
                <c:pt idx="1743">
                  <c:v>173.3</c:v>
                </c:pt>
                <c:pt idx="1744">
                  <c:v>173.4</c:v>
                </c:pt>
                <c:pt idx="1745">
                  <c:v>173.5</c:v>
                </c:pt>
                <c:pt idx="1746">
                  <c:v>173.6</c:v>
                </c:pt>
                <c:pt idx="1747">
                  <c:v>173.7</c:v>
                </c:pt>
                <c:pt idx="1748">
                  <c:v>173.8</c:v>
                </c:pt>
                <c:pt idx="1749">
                  <c:v>173.9</c:v>
                </c:pt>
                <c:pt idx="1750">
                  <c:v>174</c:v>
                </c:pt>
                <c:pt idx="1751">
                  <c:v>174.1</c:v>
                </c:pt>
                <c:pt idx="1752">
                  <c:v>174.2</c:v>
                </c:pt>
                <c:pt idx="1753">
                  <c:v>174.3</c:v>
                </c:pt>
                <c:pt idx="1754">
                  <c:v>174.4</c:v>
                </c:pt>
                <c:pt idx="1755">
                  <c:v>174.5</c:v>
                </c:pt>
                <c:pt idx="1756">
                  <c:v>174.6</c:v>
                </c:pt>
                <c:pt idx="1757">
                  <c:v>174.7</c:v>
                </c:pt>
                <c:pt idx="1758">
                  <c:v>174.8</c:v>
                </c:pt>
                <c:pt idx="1759">
                  <c:v>174.9</c:v>
                </c:pt>
                <c:pt idx="1760">
                  <c:v>175</c:v>
                </c:pt>
                <c:pt idx="1761">
                  <c:v>175.1</c:v>
                </c:pt>
                <c:pt idx="1762">
                  <c:v>175.2</c:v>
                </c:pt>
                <c:pt idx="1763">
                  <c:v>175.3</c:v>
                </c:pt>
                <c:pt idx="1764">
                  <c:v>175.4</c:v>
                </c:pt>
                <c:pt idx="1765">
                  <c:v>175.5</c:v>
                </c:pt>
                <c:pt idx="1766">
                  <c:v>175.6</c:v>
                </c:pt>
                <c:pt idx="1767">
                  <c:v>175.7</c:v>
                </c:pt>
                <c:pt idx="1768">
                  <c:v>175.8</c:v>
                </c:pt>
                <c:pt idx="1769">
                  <c:v>175.9</c:v>
                </c:pt>
                <c:pt idx="1770">
                  <c:v>176</c:v>
                </c:pt>
                <c:pt idx="1771">
                  <c:v>176.1</c:v>
                </c:pt>
                <c:pt idx="1772">
                  <c:v>176.2</c:v>
                </c:pt>
                <c:pt idx="1773">
                  <c:v>176.3</c:v>
                </c:pt>
                <c:pt idx="1774">
                  <c:v>176.4</c:v>
                </c:pt>
                <c:pt idx="1775">
                  <c:v>176.5</c:v>
                </c:pt>
                <c:pt idx="1776">
                  <c:v>176.6</c:v>
                </c:pt>
                <c:pt idx="1777">
                  <c:v>176.7</c:v>
                </c:pt>
                <c:pt idx="1778">
                  <c:v>176.8</c:v>
                </c:pt>
                <c:pt idx="1779">
                  <c:v>176.9</c:v>
                </c:pt>
                <c:pt idx="1780">
                  <c:v>177</c:v>
                </c:pt>
                <c:pt idx="1781">
                  <c:v>177.1</c:v>
                </c:pt>
                <c:pt idx="1782">
                  <c:v>177.2</c:v>
                </c:pt>
                <c:pt idx="1783">
                  <c:v>177.3</c:v>
                </c:pt>
                <c:pt idx="1784">
                  <c:v>177.4</c:v>
                </c:pt>
                <c:pt idx="1785">
                  <c:v>177.5</c:v>
                </c:pt>
                <c:pt idx="1786">
                  <c:v>177.6</c:v>
                </c:pt>
                <c:pt idx="1787">
                  <c:v>177.7</c:v>
                </c:pt>
                <c:pt idx="1788">
                  <c:v>177.8</c:v>
                </c:pt>
                <c:pt idx="1789">
                  <c:v>177.9</c:v>
                </c:pt>
                <c:pt idx="1790">
                  <c:v>178</c:v>
                </c:pt>
                <c:pt idx="1791">
                  <c:v>178.1</c:v>
                </c:pt>
                <c:pt idx="1792">
                  <c:v>178.2</c:v>
                </c:pt>
                <c:pt idx="1793">
                  <c:v>178.3</c:v>
                </c:pt>
                <c:pt idx="1794">
                  <c:v>178.4</c:v>
                </c:pt>
                <c:pt idx="1795">
                  <c:v>178.5</c:v>
                </c:pt>
                <c:pt idx="1796">
                  <c:v>178.6</c:v>
                </c:pt>
                <c:pt idx="1797">
                  <c:v>178.7</c:v>
                </c:pt>
                <c:pt idx="1798">
                  <c:v>178.8</c:v>
                </c:pt>
                <c:pt idx="1799">
                  <c:v>178.9</c:v>
                </c:pt>
                <c:pt idx="1800">
                  <c:v>179</c:v>
                </c:pt>
                <c:pt idx="1801">
                  <c:v>179.1</c:v>
                </c:pt>
                <c:pt idx="1802">
                  <c:v>179.2</c:v>
                </c:pt>
                <c:pt idx="1803">
                  <c:v>179.3</c:v>
                </c:pt>
                <c:pt idx="1804">
                  <c:v>179.4</c:v>
                </c:pt>
                <c:pt idx="1805">
                  <c:v>179.5</c:v>
                </c:pt>
                <c:pt idx="1806">
                  <c:v>179.6</c:v>
                </c:pt>
                <c:pt idx="1807">
                  <c:v>179.7</c:v>
                </c:pt>
                <c:pt idx="1808">
                  <c:v>179.8</c:v>
                </c:pt>
                <c:pt idx="1809">
                  <c:v>179.9</c:v>
                </c:pt>
                <c:pt idx="1810">
                  <c:v>180</c:v>
                </c:pt>
                <c:pt idx="1811">
                  <c:v>180.1</c:v>
                </c:pt>
                <c:pt idx="1812">
                  <c:v>180.2</c:v>
                </c:pt>
                <c:pt idx="1813">
                  <c:v>180.3</c:v>
                </c:pt>
                <c:pt idx="1814">
                  <c:v>180.4</c:v>
                </c:pt>
                <c:pt idx="1815">
                  <c:v>180.5</c:v>
                </c:pt>
                <c:pt idx="1816">
                  <c:v>180.6</c:v>
                </c:pt>
                <c:pt idx="1817">
                  <c:v>180.7</c:v>
                </c:pt>
                <c:pt idx="1818">
                  <c:v>180.8</c:v>
                </c:pt>
                <c:pt idx="1819">
                  <c:v>180.9</c:v>
                </c:pt>
                <c:pt idx="1820">
                  <c:v>181</c:v>
                </c:pt>
                <c:pt idx="1821">
                  <c:v>181.1</c:v>
                </c:pt>
                <c:pt idx="1822">
                  <c:v>181.2</c:v>
                </c:pt>
                <c:pt idx="1823">
                  <c:v>181.3</c:v>
                </c:pt>
                <c:pt idx="1824">
                  <c:v>181.4</c:v>
                </c:pt>
                <c:pt idx="1825">
                  <c:v>181.5</c:v>
                </c:pt>
                <c:pt idx="1826">
                  <c:v>181.6</c:v>
                </c:pt>
                <c:pt idx="1827">
                  <c:v>181.7</c:v>
                </c:pt>
                <c:pt idx="1828">
                  <c:v>181.8</c:v>
                </c:pt>
                <c:pt idx="1829">
                  <c:v>181.9</c:v>
                </c:pt>
                <c:pt idx="1830">
                  <c:v>182</c:v>
                </c:pt>
                <c:pt idx="1831">
                  <c:v>182.1</c:v>
                </c:pt>
                <c:pt idx="1832">
                  <c:v>182.2</c:v>
                </c:pt>
                <c:pt idx="1833">
                  <c:v>182.3</c:v>
                </c:pt>
                <c:pt idx="1834">
                  <c:v>182.4</c:v>
                </c:pt>
                <c:pt idx="1835">
                  <c:v>182.5</c:v>
                </c:pt>
                <c:pt idx="1836">
                  <c:v>182.6</c:v>
                </c:pt>
                <c:pt idx="1837">
                  <c:v>182.7</c:v>
                </c:pt>
                <c:pt idx="1838">
                  <c:v>182.8</c:v>
                </c:pt>
                <c:pt idx="1839">
                  <c:v>182.9</c:v>
                </c:pt>
                <c:pt idx="1840">
                  <c:v>183</c:v>
                </c:pt>
                <c:pt idx="1841">
                  <c:v>183.1</c:v>
                </c:pt>
                <c:pt idx="1842">
                  <c:v>183.2</c:v>
                </c:pt>
                <c:pt idx="1843">
                  <c:v>183.3</c:v>
                </c:pt>
                <c:pt idx="1844">
                  <c:v>183.4</c:v>
                </c:pt>
                <c:pt idx="1845">
                  <c:v>183.5</c:v>
                </c:pt>
                <c:pt idx="1846">
                  <c:v>183.6</c:v>
                </c:pt>
                <c:pt idx="1847">
                  <c:v>183.7</c:v>
                </c:pt>
                <c:pt idx="1848">
                  <c:v>183.8</c:v>
                </c:pt>
                <c:pt idx="1849">
                  <c:v>183.9</c:v>
                </c:pt>
                <c:pt idx="1850">
                  <c:v>184</c:v>
                </c:pt>
                <c:pt idx="1851">
                  <c:v>184.1</c:v>
                </c:pt>
                <c:pt idx="1852">
                  <c:v>184.2</c:v>
                </c:pt>
                <c:pt idx="1853">
                  <c:v>184.3</c:v>
                </c:pt>
                <c:pt idx="1854">
                  <c:v>184.4</c:v>
                </c:pt>
                <c:pt idx="1855">
                  <c:v>184.5</c:v>
                </c:pt>
                <c:pt idx="1856">
                  <c:v>184.6</c:v>
                </c:pt>
                <c:pt idx="1857">
                  <c:v>184.7</c:v>
                </c:pt>
                <c:pt idx="1858">
                  <c:v>184.8</c:v>
                </c:pt>
                <c:pt idx="1859">
                  <c:v>184.9</c:v>
                </c:pt>
                <c:pt idx="1860">
                  <c:v>185</c:v>
                </c:pt>
                <c:pt idx="1861">
                  <c:v>185.1</c:v>
                </c:pt>
                <c:pt idx="1862">
                  <c:v>185.2</c:v>
                </c:pt>
                <c:pt idx="1863">
                  <c:v>185.3</c:v>
                </c:pt>
                <c:pt idx="1864">
                  <c:v>185.4</c:v>
                </c:pt>
                <c:pt idx="1865">
                  <c:v>185.5</c:v>
                </c:pt>
                <c:pt idx="1866">
                  <c:v>185.6</c:v>
                </c:pt>
                <c:pt idx="1867">
                  <c:v>185.7</c:v>
                </c:pt>
                <c:pt idx="1868">
                  <c:v>185.8</c:v>
                </c:pt>
                <c:pt idx="1869">
                  <c:v>185.9</c:v>
                </c:pt>
                <c:pt idx="1870">
                  <c:v>186</c:v>
                </c:pt>
                <c:pt idx="1871">
                  <c:v>186.1</c:v>
                </c:pt>
                <c:pt idx="1872">
                  <c:v>186.2</c:v>
                </c:pt>
                <c:pt idx="1873">
                  <c:v>186.3</c:v>
                </c:pt>
                <c:pt idx="1874">
                  <c:v>186.4</c:v>
                </c:pt>
                <c:pt idx="1875">
                  <c:v>186.5</c:v>
                </c:pt>
                <c:pt idx="1876">
                  <c:v>186.6</c:v>
                </c:pt>
                <c:pt idx="1877">
                  <c:v>186.7</c:v>
                </c:pt>
                <c:pt idx="1878">
                  <c:v>186.8</c:v>
                </c:pt>
                <c:pt idx="1879">
                  <c:v>186.9</c:v>
                </c:pt>
                <c:pt idx="1880">
                  <c:v>187</c:v>
                </c:pt>
                <c:pt idx="1881">
                  <c:v>187.1</c:v>
                </c:pt>
                <c:pt idx="1882">
                  <c:v>187.2</c:v>
                </c:pt>
                <c:pt idx="1883">
                  <c:v>187.3</c:v>
                </c:pt>
                <c:pt idx="1884">
                  <c:v>187.4</c:v>
                </c:pt>
                <c:pt idx="1885">
                  <c:v>187.5</c:v>
                </c:pt>
                <c:pt idx="1886">
                  <c:v>187.6</c:v>
                </c:pt>
                <c:pt idx="1887">
                  <c:v>187.7</c:v>
                </c:pt>
                <c:pt idx="1888">
                  <c:v>187.8</c:v>
                </c:pt>
                <c:pt idx="1889">
                  <c:v>187.9</c:v>
                </c:pt>
                <c:pt idx="1890">
                  <c:v>188</c:v>
                </c:pt>
                <c:pt idx="1891">
                  <c:v>188.1</c:v>
                </c:pt>
                <c:pt idx="1892">
                  <c:v>188.2</c:v>
                </c:pt>
                <c:pt idx="1893">
                  <c:v>188.3</c:v>
                </c:pt>
                <c:pt idx="1894">
                  <c:v>188.4</c:v>
                </c:pt>
                <c:pt idx="1895">
                  <c:v>188.5</c:v>
                </c:pt>
                <c:pt idx="1896">
                  <c:v>188.6</c:v>
                </c:pt>
                <c:pt idx="1897">
                  <c:v>188.7</c:v>
                </c:pt>
                <c:pt idx="1898">
                  <c:v>188.8</c:v>
                </c:pt>
                <c:pt idx="1899">
                  <c:v>188.9</c:v>
                </c:pt>
                <c:pt idx="1900">
                  <c:v>189</c:v>
                </c:pt>
                <c:pt idx="1901">
                  <c:v>189.1</c:v>
                </c:pt>
                <c:pt idx="1902">
                  <c:v>189.2</c:v>
                </c:pt>
                <c:pt idx="1903">
                  <c:v>189.3</c:v>
                </c:pt>
                <c:pt idx="1904">
                  <c:v>189.4</c:v>
                </c:pt>
                <c:pt idx="1905">
                  <c:v>189.5</c:v>
                </c:pt>
                <c:pt idx="1906">
                  <c:v>189.6</c:v>
                </c:pt>
                <c:pt idx="1907">
                  <c:v>189.7</c:v>
                </c:pt>
                <c:pt idx="1908">
                  <c:v>189.8</c:v>
                </c:pt>
                <c:pt idx="1909">
                  <c:v>189.9</c:v>
                </c:pt>
                <c:pt idx="1910">
                  <c:v>190</c:v>
                </c:pt>
                <c:pt idx="1911">
                  <c:v>190.1</c:v>
                </c:pt>
                <c:pt idx="1912">
                  <c:v>190.2</c:v>
                </c:pt>
                <c:pt idx="1913">
                  <c:v>190.3</c:v>
                </c:pt>
                <c:pt idx="1914">
                  <c:v>190.4</c:v>
                </c:pt>
                <c:pt idx="1915">
                  <c:v>190.5</c:v>
                </c:pt>
                <c:pt idx="1916">
                  <c:v>190.6</c:v>
                </c:pt>
                <c:pt idx="1917">
                  <c:v>190.7</c:v>
                </c:pt>
                <c:pt idx="1918">
                  <c:v>190.8</c:v>
                </c:pt>
                <c:pt idx="1919">
                  <c:v>190.9</c:v>
                </c:pt>
                <c:pt idx="1920">
                  <c:v>191</c:v>
                </c:pt>
                <c:pt idx="1921">
                  <c:v>191.1</c:v>
                </c:pt>
                <c:pt idx="1922">
                  <c:v>191.2</c:v>
                </c:pt>
                <c:pt idx="1923">
                  <c:v>191.3</c:v>
                </c:pt>
                <c:pt idx="1924">
                  <c:v>191.4</c:v>
                </c:pt>
                <c:pt idx="1925">
                  <c:v>191.5</c:v>
                </c:pt>
                <c:pt idx="1926">
                  <c:v>191.6</c:v>
                </c:pt>
                <c:pt idx="1927">
                  <c:v>191.7</c:v>
                </c:pt>
                <c:pt idx="1928">
                  <c:v>191.8</c:v>
                </c:pt>
                <c:pt idx="1929">
                  <c:v>191.9</c:v>
                </c:pt>
                <c:pt idx="1930">
                  <c:v>192</c:v>
                </c:pt>
                <c:pt idx="1931">
                  <c:v>192.1</c:v>
                </c:pt>
                <c:pt idx="1932">
                  <c:v>192.2</c:v>
                </c:pt>
                <c:pt idx="1933">
                  <c:v>192.3</c:v>
                </c:pt>
                <c:pt idx="1934">
                  <c:v>192.4</c:v>
                </c:pt>
                <c:pt idx="1935">
                  <c:v>192.5</c:v>
                </c:pt>
                <c:pt idx="1936">
                  <c:v>192.6</c:v>
                </c:pt>
                <c:pt idx="1937">
                  <c:v>192.7</c:v>
                </c:pt>
                <c:pt idx="1938">
                  <c:v>192.8</c:v>
                </c:pt>
                <c:pt idx="1939">
                  <c:v>192.9</c:v>
                </c:pt>
                <c:pt idx="1940">
                  <c:v>193</c:v>
                </c:pt>
                <c:pt idx="1941">
                  <c:v>193.1</c:v>
                </c:pt>
                <c:pt idx="1942">
                  <c:v>193.2</c:v>
                </c:pt>
                <c:pt idx="1943">
                  <c:v>193.3</c:v>
                </c:pt>
                <c:pt idx="1944">
                  <c:v>193.4</c:v>
                </c:pt>
                <c:pt idx="1945">
                  <c:v>193.5</c:v>
                </c:pt>
                <c:pt idx="1946">
                  <c:v>193.6</c:v>
                </c:pt>
                <c:pt idx="1947">
                  <c:v>193.7</c:v>
                </c:pt>
                <c:pt idx="1948">
                  <c:v>193.8</c:v>
                </c:pt>
                <c:pt idx="1949">
                  <c:v>193.9</c:v>
                </c:pt>
                <c:pt idx="1950">
                  <c:v>194</c:v>
                </c:pt>
                <c:pt idx="1951">
                  <c:v>194.1</c:v>
                </c:pt>
                <c:pt idx="1952">
                  <c:v>194.2</c:v>
                </c:pt>
                <c:pt idx="1953">
                  <c:v>194.3</c:v>
                </c:pt>
                <c:pt idx="1954">
                  <c:v>194.4</c:v>
                </c:pt>
                <c:pt idx="1955">
                  <c:v>194.5</c:v>
                </c:pt>
                <c:pt idx="1956">
                  <c:v>194.6</c:v>
                </c:pt>
                <c:pt idx="1957">
                  <c:v>194.7</c:v>
                </c:pt>
                <c:pt idx="1958">
                  <c:v>194.8</c:v>
                </c:pt>
                <c:pt idx="1959">
                  <c:v>194.9</c:v>
                </c:pt>
                <c:pt idx="1960">
                  <c:v>195</c:v>
                </c:pt>
                <c:pt idx="1961">
                  <c:v>195.1</c:v>
                </c:pt>
                <c:pt idx="1962">
                  <c:v>195.2</c:v>
                </c:pt>
                <c:pt idx="1963">
                  <c:v>195.3</c:v>
                </c:pt>
                <c:pt idx="1964">
                  <c:v>195.4</c:v>
                </c:pt>
                <c:pt idx="1965">
                  <c:v>195.5</c:v>
                </c:pt>
                <c:pt idx="1966">
                  <c:v>195.6</c:v>
                </c:pt>
                <c:pt idx="1967">
                  <c:v>195.7</c:v>
                </c:pt>
                <c:pt idx="1968">
                  <c:v>195.8</c:v>
                </c:pt>
                <c:pt idx="1969">
                  <c:v>195.9</c:v>
                </c:pt>
                <c:pt idx="1970">
                  <c:v>196</c:v>
                </c:pt>
                <c:pt idx="1971">
                  <c:v>196.1</c:v>
                </c:pt>
                <c:pt idx="1972">
                  <c:v>196.2</c:v>
                </c:pt>
                <c:pt idx="1973">
                  <c:v>196.3</c:v>
                </c:pt>
                <c:pt idx="1974">
                  <c:v>196.4</c:v>
                </c:pt>
                <c:pt idx="1975">
                  <c:v>196.5</c:v>
                </c:pt>
                <c:pt idx="1976">
                  <c:v>196.6</c:v>
                </c:pt>
                <c:pt idx="1977">
                  <c:v>196.7</c:v>
                </c:pt>
                <c:pt idx="1978">
                  <c:v>196.8</c:v>
                </c:pt>
                <c:pt idx="1979">
                  <c:v>196.9</c:v>
                </c:pt>
                <c:pt idx="1980">
                  <c:v>197</c:v>
                </c:pt>
                <c:pt idx="1981">
                  <c:v>197.1</c:v>
                </c:pt>
                <c:pt idx="1982">
                  <c:v>197.2</c:v>
                </c:pt>
                <c:pt idx="1983">
                  <c:v>197.3</c:v>
                </c:pt>
                <c:pt idx="1984">
                  <c:v>197.4</c:v>
                </c:pt>
                <c:pt idx="1985">
                  <c:v>197.5</c:v>
                </c:pt>
                <c:pt idx="1986">
                  <c:v>197.6</c:v>
                </c:pt>
                <c:pt idx="1987">
                  <c:v>197.7</c:v>
                </c:pt>
                <c:pt idx="1988">
                  <c:v>197.8</c:v>
                </c:pt>
                <c:pt idx="1989">
                  <c:v>197.9</c:v>
                </c:pt>
                <c:pt idx="1990">
                  <c:v>198</c:v>
                </c:pt>
                <c:pt idx="1991">
                  <c:v>198.1</c:v>
                </c:pt>
                <c:pt idx="1992">
                  <c:v>198.2</c:v>
                </c:pt>
                <c:pt idx="1993">
                  <c:v>198.3</c:v>
                </c:pt>
                <c:pt idx="1994">
                  <c:v>198.4</c:v>
                </c:pt>
                <c:pt idx="1995">
                  <c:v>198.5</c:v>
                </c:pt>
                <c:pt idx="1996">
                  <c:v>198.6</c:v>
                </c:pt>
                <c:pt idx="1997">
                  <c:v>198.7</c:v>
                </c:pt>
                <c:pt idx="1998">
                  <c:v>198.8</c:v>
                </c:pt>
                <c:pt idx="1999">
                  <c:v>198.9</c:v>
                </c:pt>
                <c:pt idx="2000">
                  <c:v>199</c:v>
                </c:pt>
                <c:pt idx="2001">
                  <c:v>199.1</c:v>
                </c:pt>
                <c:pt idx="2002">
                  <c:v>199.2</c:v>
                </c:pt>
                <c:pt idx="2003">
                  <c:v>199.3</c:v>
                </c:pt>
                <c:pt idx="2004">
                  <c:v>199.4</c:v>
                </c:pt>
                <c:pt idx="2005">
                  <c:v>199.5</c:v>
                </c:pt>
                <c:pt idx="2006">
                  <c:v>199.6</c:v>
                </c:pt>
                <c:pt idx="2007">
                  <c:v>199.7</c:v>
                </c:pt>
                <c:pt idx="2008">
                  <c:v>199.8</c:v>
                </c:pt>
                <c:pt idx="2009">
                  <c:v>199.9</c:v>
                </c:pt>
                <c:pt idx="2010">
                  <c:v>200</c:v>
                </c:pt>
                <c:pt idx="2011">
                  <c:v>200.1</c:v>
                </c:pt>
                <c:pt idx="2012">
                  <c:v>200.2</c:v>
                </c:pt>
                <c:pt idx="2013">
                  <c:v>200.3</c:v>
                </c:pt>
                <c:pt idx="2014">
                  <c:v>200.4</c:v>
                </c:pt>
                <c:pt idx="2015">
                  <c:v>200.5</c:v>
                </c:pt>
                <c:pt idx="2016">
                  <c:v>200.6</c:v>
                </c:pt>
                <c:pt idx="2017">
                  <c:v>200.7</c:v>
                </c:pt>
                <c:pt idx="2018">
                  <c:v>200.8</c:v>
                </c:pt>
                <c:pt idx="2019">
                  <c:v>200.9</c:v>
                </c:pt>
                <c:pt idx="2020">
                  <c:v>201</c:v>
                </c:pt>
                <c:pt idx="2021">
                  <c:v>201.1</c:v>
                </c:pt>
                <c:pt idx="2022">
                  <c:v>201.2</c:v>
                </c:pt>
                <c:pt idx="2023">
                  <c:v>201.3</c:v>
                </c:pt>
                <c:pt idx="2024">
                  <c:v>201.4</c:v>
                </c:pt>
                <c:pt idx="2025">
                  <c:v>201.5</c:v>
                </c:pt>
                <c:pt idx="2026">
                  <c:v>201.6</c:v>
                </c:pt>
                <c:pt idx="2027">
                  <c:v>201.7</c:v>
                </c:pt>
                <c:pt idx="2028">
                  <c:v>201.8</c:v>
                </c:pt>
                <c:pt idx="2029">
                  <c:v>201.9</c:v>
                </c:pt>
                <c:pt idx="2030">
                  <c:v>202</c:v>
                </c:pt>
                <c:pt idx="2031">
                  <c:v>202.1</c:v>
                </c:pt>
                <c:pt idx="2032">
                  <c:v>202.2</c:v>
                </c:pt>
                <c:pt idx="2033">
                  <c:v>202.3</c:v>
                </c:pt>
                <c:pt idx="2034">
                  <c:v>202.4</c:v>
                </c:pt>
                <c:pt idx="2035">
                  <c:v>202.5</c:v>
                </c:pt>
                <c:pt idx="2036">
                  <c:v>202.6</c:v>
                </c:pt>
                <c:pt idx="2037">
                  <c:v>202.7</c:v>
                </c:pt>
                <c:pt idx="2038">
                  <c:v>202.8</c:v>
                </c:pt>
                <c:pt idx="2039">
                  <c:v>202.9</c:v>
                </c:pt>
                <c:pt idx="2040">
                  <c:v>203</c:v>
                </c:pt>
                <c:pt idx="2041">
                  <c:v>203.1</c:v>
                </c:pt>
                <c:pt idx="2042">
                  <c:v>203.2</c:v>
                </c:pt>
                <c:pt idx="2043">
                  <c:v>203.3</c:v>
                </c:pt>
                <c:pt idx="2044">
                  <c:v>203.4</c:v>
                </c:pt>
                <c:pt idx="2045">
                  <c:v>203.5</c:v>
                </c:pt>
                <c:pt idx="2046">
                  <c:v>203.6</c:v>
                </c:pt>
                <c:pt idx="2047">
                  <c:v>203.7</c:v>
                </c:pt>
                <c:pt idx="2048">
                  <c:v>203.8</c:v>
                </c:pt>
                <c:pt idx="2049">
                  <c:v>203.9</c:v>
                </c:pt>
                <c:pt idx="2050">
                  <c:v>204</c:v>
                </c:pt>
                <c:pt idx="2051">
                  <c:v>204.1</c:v>
                </c:pt>
                <c:pt idx="2052">
                  <c:v>204.2</c:v>
                </c:pt>
                <c:pt idx="2053">
                  <c:v>204.3</c:v>
                </c:pt>
                <c:pt idx="2054">
                  <c:v>204.4</c:v>
                </c:pt>
                <c:pt idx="2055">
                  <c:v>204.5</c:v>
                </c:pt>
                <c:pt idx="2056">
                  <c:v>204.6</c:v>
                </c:pt>
                <c:pt idx="2057">
                  <c:v>204.7</c:v>
                </c:pt>
                <c:pt idx="2058">
                  <c:v>204.8</c:v>
                </c:pt>
                <c:pt idx="2059">
                  <c:v>204.9</c:v>
                </c:pt>
                <c:pt idx="2060">
                  <c:v>205</c:v>
                </c:pt>
                <c:pt idx="2061">
                  <c:v>205.1</c:v>
                </c:pt>
                <c:pt idx="2062">
                  <c:v>205.2</c:v>
                </c:pt>
                <c:pt idx="2063">
                  <c:v>205.3</c:v>
                </c:pt>
                <c:pt idx="2064">
                  <c:v>205.4</c:v>
                </c:pt>
                <c:pt idx="2065">
                  <c:v>205.5</c:v>
                </c:pt>
                <c:pt idx="2066">
                  <c:v>205.6</c:v>
                </c:pt>
                <c:pt idx="2067">
                  <c:v>205.7</c:v>
                </c:pt>
                <c:pt idx="2068">
                  <c:v>205.8</c:v>
                </c:pt>
                <c:pt idx="2069">
                  <c:v>205.9</c:v>
                </c:pt>
                <c:pt idx="2070">
                  <c:v>206</c:v>
                </c:pt>
                <c:pt idx="2071">
                  <c:v>206.1</c:v>
                </c:pt>
                <c:pt idx="2072">
                  <c:v>206.2</c:v>
                </c:pt>
                <c:pt idx="2073">
                  <c:v>206.3</c:v>
                </c:pt>
                <c:pt idx="2074">
                  <c:v>206.4</c:v>
                </c:pt>
                <c:pt idx="2075">
                  <c:v>206.5</c:v>
                </c:pt>
                <c:pt idx="2076">
                  <c:v>206.6</c:v>
                </c:pt>
                <c:pt idx="2077">
                  <c:v>206.7</c:v>
                </c:pt>
                <c:pt idx="2078">
                  <c:v>206.8</c:v>
                </c:pt>
                <c:pt idx="2079">
                  <c:v>206.9</c:v>
                </c:pt>
                <c:pt idx="2080">
                  <c:v>207</c:v>
                </c:pt>
                <c:pt idx="2081">
                  <c:v>207.1</c:v>
                </c:pt>
                <c:pt idx="2082">
                  <c:v>207.2</c:v>
                </c:pt>
                <c:pt idx="2083">
                  <c:v>207.3</c:v>
                </c:pt>
                <c:pt idx="2084">
                  <c:v>207.4</c:v>
                </c:pt>
                <c:pt idx="2085">
                  <c:v>207.5</c:v>
                </c:pt>
                <c:pt idx="2086">
                  <c:v>207.6</c:v>
                </c:pt>
                <c:pt idx="2087">
                  <c:v>207.7</c:v>
                </c:pt>
                <c:pt idx="2088">
                  <c:v>207.8</c:v>
                </c:pt>
                <c:pt idx="2089">
                  <c:v>207.9</c:v>
                </c:pt>
                <c:pt idx="2090">
                  <c:v>208</c:v>
                </c:pt>
                <c:pt idx="2091">
                  <c:v>208.1</c:v>
                </c:pt>
                <c:pt idx="2092">
                  <c:v>208.2</c:v>
                </c:pt>
                <c:pt idx="2093">
                  <c:v>208.3</c:v>
                </c:pt>
                <c:pt idx="2094">
                  <c:v>208.4</c:v>
                </c:pt>
                <c:pt idx="2095">
                  <c:v>208.5</c:v>
                </c:pt>
                <c:pt idx="2096">
                  <c:v>208.6</c:v>
                </c:pt>
                <c:pt idx="2097">
                  <c:v>208.7</c:v>
                </c:pt>
                <c:pt idx="2098">
                  <c:v>208.8</c:v>
                </c:pt>
                <c:pt idx="2099">
                  <c:v>208.9</c:v>
                </c:pt>
                <c:pt idx="2100">
                  <c:v>209</c:v>
                </c:pt>
                <c:pt idx="2101">
                  <c:v>209.1</c:v>
                </c:pt>
                <c:pt idx="2102">
                  <c:v>209.2</c:v>
                </c:pt>
                <c:pt idx="2103">
                  <c:v>209.3</c:v>
                </c:pt>
                <c:pt idx="2104">
                  <c:v>209.4</c:v>
                </c:pt>
                <c:pt idx="2105">
                  <c:v>209.5</c:v>
                </c:pt>
                <c:pt idx="2106">
                  <c:v>209.6</c:v>
                </c:pt>
                <c:pt idx="2107">
                  <c:v>209.7</c:v>
                </c:pt>
                <c:pt idx="2108">
                  <c:v>209.8</c:v>
                </c:pt>
                <c:pt idx="2109">
                  <c:v>209.9</c:v>
                </c:pt>
                <c:pt idx="2110">
                  <c:v>210</c:v>
                </c:pt>
                <c:pt idx="2111">
                  <c:v>210.1</c:v>
                </c:pt>
                <c:pt idx="2112">
                  <c:v>210.2</c:v>
                </c:pt>
                <c:pt idx="2113">
                  <c:v>210.3</c:v>
                </c:pt>
                <c:pt idx="2114">
                  <c:v>210.4</c:v>
                </c:pt>
                <c:pt idx="2115">
                  <c:v>210.5</c:v>
                </c:pt>
                <c:pt idx="2116">
                  <c:v>210.6</c:v>
                </c:pt>
                <c:pt idx="2117">
                  <c:v>210.7</c:v>
                </c:pt>
                <c:pt idx="2118">
                  <c:v>210.8</c:v>
                </c:pt>
                <c:pt idx="2119">
                  <c:v>210.9</c:v>
                </c:pt>
                <c:pt idx="2120">
                  <c:v>211</c:v>
                </c:pt>
                <c:pt idx="2121">
                  <c:v>211.1</c:v>
                </c:pt>
                <c:pt idx="2122">
                  <c:v>211.2</c:v>
                </c:pt>
                <c:pt idx="2123">
                  <c:v>211.3</c:v>
                </c:pt>
                <c:pt idx="2124">
                  <c:v>211.4</c:v>
                </c:pt>
                <c:pt idx="2125">
                  <c:v>211.5</c:v>
                </c:pt>
                <c:pt idx="2126">
                  <c:v>211.6</c:v>
                </c:pt>
                <c:pt idx="2127">
                  <c:v>211.7</c:v>
                </c:pt>
                <c:pt idx="2128">
                  <c:v>211.8</c:v>
                </c:pt>
                <c:pt idx="2129">
                  <c:v>211.9</c:v>
                </c:pt>
                <c:pt idx="2130">
                  <c:v>212</c:v>
                </c:pt>
                <c:pt idx="2131">
                  <c:v>212.1</c:v>
                </c:pt>
                <c:pt idx="2132">
                  <c:v>212.2</c:v>
                </c:pt>
                <c:pt idx="2133">
                  <c:v>212.3</c:v>
                </c:pt>
                <c:pt idx="2134">
                  <c:v>212.4</c:v>
                </c:pt>
                <c:pt idx="2135">
                  <c:v>212.5</c:v>
                </c:pt>
                <c:pt idx="2136">
                  <c:v>212.6</c:v>
                </c:pt>
                <c:pt idx="2137">
                  <c:v>212.7</c:v>
                </c:pt>
                <c:pt idx="2138">
                  <c:v>212.8</c:v>
                </c:pt>
                <c:pt idx="2139">
                  <c:v>212.9</c:v>
                </c:pt>
                <c:pt idx="2140">
                  <c:v>213</c:v>
                </c:pt>
                <c:pt idx="2141">
                  <c:v>213.1</c:v>
                </c:pt>
                <c:pt idx="2142">
                  <c:v>213.2</c:v>
                </c:pt>
                <c:pt idx="2143">
                  <c:v>213.3</c:v>
                </c:pt>
                <c:pt idx="2144">
                  <c:v>213.4</c:v>
                </c:pt>
                <c:pt idx="2145">
                  <c:v>213.5</c:v>
                </c:pt>
                <c:pt idx="2146">
                  <c:v>213.6</c:v>
                </c:pt>
                <c:pt idx="2147">
                  <c:v>213.7</c:v>
                </c:pt>
                <c:pt idx="2148">
                  <c:v>213.8</c:v>
                </c:pt>
                <c:pt idx="2149">
                  <c:v>213.9</c:v>
                </c:pt>
                <c:pt idx="2150">
                  <c:v>214</c:v>
                </c:pt>
                <c:pt idx="2151">
                  <c:v>214.1</c:v>
                </c:pt>
                <c:pt idx="2152">
                  <c:v>214.2</c:v>
                </c:pt>
                <c:pt idx="2153">
                  <c:v>214.3</c:v>
                </c:pt>
                <c:pt idx="2154">
                  <c:v>214.4</c:v>
                </c:pt>
                <c:pt idx="2155">
                  <c:v>214.5</c:v>
                </c:pt>
                <c:pt idx="2156">
                  <c:v>214.6</c:v>
                </c:pt>
                <c:pt idx="2157">
                  <c:v>214.7</c:v>
                </c:pt>
                <c:pt idx="2158">
                  <c:v>214.8</c:v>
                </c:pt>
                <c:pt idx="2159">
                  <c:v>214.9</c:v>
                </c:pt>
                <c:pt idx="2160">
                  <c:v>215</c:v>
                </c:pt>
                <c:pt idx="2161">
                  <c:v>215.1</c:v>
                </c:pt>
                <c:pt idx="2162">
                  <c:v>215.2</c:v>
                </c:pt>
                <c:pt idx="2163">
                  <c:v>215.3</c:v>
                </c:pt>
                <c:pt idx="2164">
                  <c:v>215.4</c:v>
                </c:pt>
                <c:pt idx="2165">
                  <c:v>215.5</c:v>
                </c:pt>
                <c:pt idx="2166">
                  <c:v>215.6</c:v>
                </c:pt>
                <c:pt idx="2167">
                  <c:v>215.7</c:v>
                </c:pt>
                <c:pt idx="2168">
                  <c:v>215.8</c:v>
                </c:pt>
                <c:pt idx="2169">
                  <c:v>215.9</c:v>
                </c:pt>
                <c:pt idx="2170">
                  <c:v>216</c:v>
                </c:pt>
                <c:pt idx="2171">
                  <c:v>216.1</c:v>
                </c:pt>
                <c:pt idx="2172">
                  <c:v>216.2</c:v>
                </c:pt>
                <c:pt idx="2173">
                  <c:v>216.3</c:v>
                </c:pt>
                <c:pt idx="2174">
                  <c:v>216.4</c:v>
                </c:pt>
                <c:pt idx="2175">
                  <c:v>216.5</c:v>
                </c:pt>
                <c:pt idx="2176">
                  <c:v>216.6</c:v>
                </c:pt>
                <c:pt idx="2177">
                  <c:v>216.7</c:v>
                </c:pt>
                <c:pt idx="2178">
                  <c:v>216.8</c:v>
                </c:pt>
                <c:pt idx="2179">
                  <c:v>216.9</c:v>
                </c:pt>
                <c:pt idx="2180">
                  <c:v>217</c:v>
                </c:pt>
                <c:pt idx="2181">
                  <c:v>217.1</c:v>
                </c:pt>
                <c:pt idx="2182">
                  <c:v>217.2</c:v>
                </c:pt>
                <c:pt idx="2183">
                  <c:v>217.3</c:v>
                </c:pt>
                <c:pt idx="2184">
                  <c:v>217.4</c:v>
                </c:pt>
                <c:pt idx="2185">
                  <c:v>217.5</c:v>
                </c:pt>
                <c:pt idx="2186">
                  <c:v>217.6</c:v>
                </c:pt>
                <c:pt idx="2187">
                  <c:v>217.7</c:v>
                </c:pt>
                <c:pt idx="2188">
                  <c:v>217.8</c:v>
                </c:pt>
                <c:pt idx="2189">
                  <c:v>217.9</c:v>
                </c:pt>
                <c:pt idx="2190">
                  <c:v>218</c:v>
                </c:pt>
                <c:pt idx="2191">
                  <c:v>218.1</c:v>
                </c:pt>
                <c:pt idx="2192">
                  <c:v>218.2</c:v>
                </c:pt>
                <c:pt idx="2193">
                  <c:v>218.3</c:v>
                </c:pt>
                <c:pt idx="2194">
                  <c:v>218.4</c:v>
                </c:pt>
                <c:pt idx="2195">
                  <c:v>218.5</c:v>
                </c:pt>
                <c:pt idx="2196">
                  <c:v>218.6</c:v>
                </c:pt>
                <c:pt idx="2197">
                  <c:v>218.7</c:v>
                </c:pt>
                <c:pt idx="2198">
                  <c:v>218.8</c:v>
                </c:pt>
                <c:pt idx="2199">
                  <c:v>218.9</c:v>
                </c:pt>
                <c:pt idx="2200">
                  <c:v>219</c:v>
                </c:pt>
                <c:pt idx="2201">
                  <c:v>219.1</c:v>
                </c:pt>
                <c:pt idx="2202">
                  <c:v>219.2</c:v>
                </c:pt>
                <c:pt idx="2203">
                  <c:v>219.3</c:v>
                </c:pt>
                <c:pt idx="2204">
                  <c:v>219.4</c:v>
                </c:pt>
                <c:pt idx="2205">
                  <c:v>219.5</c:v>
                </c:pt>
                <c:pt idx="2206">
                  <c:v>219.6</c:v>
                </c:pt>
                <c:pt idx="2207">
                  <c:v>219.7</c:v>
                </c:pt>
                <c:pt idx="2208">
                  <c:v>219.8</c:v>
                </c:pt>
                <c:pt idx="2209">
                  <c:v>219.9</c:v>
                </c:pt>
                <c:pt idx="2210">
                  <c:v>220</c:v>
                </c:pt>
                <c:pt idx="2211">
                  <c:v>220.1</c:v>
                </c:pt>
                <c:pt idx="2212">
                  <c:v>220.2</c:v>
                </c:pt>
                <c:pt idx="2213">
                  <c:v>220.3</c:v>
                </c:pt>
                <c:pt idx="2214">
                  <c:v>220.4</c:v>
                </c:pt>
                <c:pt idx="2215">
                  <c:v>220.5</c:v>
                </c:pt>
                <c:pt idx="2216">
                  <c:v>220.6</c:v>
                </c:pt>
                <c:pt idx="2217">
                  <c:v>220.7</c:v>
                </c:pt>
                <c:pt idx="2218">
                  <c:v>220.8</c:v>
                </c:pt>
                <c:pt idx="2219">
                  <c:v>220.9</c:v>
                </c:pt>
                <c:pt idx="2220">
                  <c:v>221</c:v>
                </c:pt>
                <c:pt idx="2221">
                  <c:v>221.1</c:v>
                </c:pt>
                <c:pt idx="2222">
                  <c:v>221.2</c:v>
                </c:pt>
                <c:pt idx="2223">
                  <c:v>221.3</c:v>
                </c:pt>
                <c:pt idx="2224">
                  <c:v>221.4</c:v>
                </c:pt>
                <c:pt idx="2225">
                  <c:v>221.5</c:v>
                </c:pt>
                <c:pt idx="2226">
                  <c:v>221.6</c:v>
                </c:pt>
                <c:pt idx="2227">
                  <c:v>221.7</c:v>
                </c:pt>
                <c:pt idx="2228">
                  <c:v>221.8</c:v>
                </c:pt>
                <c:pt idx="2229">
                  <c:v>221.9</c:v>
                </c:pt>
                <c:pt idx="2230">
                  <c:v>222</c:v>
                </c:pt>
                <c:pt idx="2231">
                  <c:v>222.1</c:v>
                </c:pt>
                <c:pt idx="2232">
                  <c:v>222.2</c:v>
                </c:pt>
                <c:pt idx="2233">
                  <c:v>222.3</c:v>
                </c:pt>
                <c:pt idx="2234">
                  <c:v>222.4</c:v>
                </c:pt>
                <c:pt idx="2235">
                  <c:v>222.5</c:v>
                </c:pt>
                <c:pt idx="2236">
                  <c:v>222.6</c:v>
                </c:pt>
                <c:pt idx="2237">
                  <c:v>222.7</c:v>
                </c:pt>
                <c:pt idx="2238">
                  <c:v>222.8</c:v>
                </c:pt>
                <c:pt idx="2239">
                  <c:v>222.9</c:v>
                </c:pt>
                <c:pt idx="2240">
                  <c:v>223</c:v>
                </c:pt>
                <c:pt idx="2241">
                  <c:v>223.1</c:v>
                </c:pt>
                <c:pt idx="2242">
                  <c:v>223.2</c:v>
                </c:pt>
                <c:pt idx="2243">
                  <c:v>223.3</c:v>
                </c:pt>
                <c:pt idx="2244">
                  <c:v>223.4</c:v>
                </c:pt>
                <c:pt idx="2245">
                  <c:v>223.5</c:v>
                </c:pt>
                <c:pt idx="2246">
                  <c:v>223.6</c:v>
                </c:pt>
                <c:pt idx="2247">
                  <c:v>223.7</c:v>
                </c:pt>
                <c:pt idx="2248">
                  <c:v>223.8</c:v>
                </c:pt>
                <c:pt idx="2249">
                  <c:v>223.9</c:v>
                </c:pt>
                <c:pt idx="2250">
                  <c:v>224</c:v>
                </c:pt>
                <c:pt idx="2251">
                  <c:v>224.1</c:v>
                </c:pt>
                <c:pt idx="2252">
                  <c:v>224.2</c:v>
                </c:pt>
                <c:pt idx="2253">
                  <c:v>224.3</c:v>
                </c:pt>
                <c:pt idx="2254">
                  <c:v>224.4</c:v>
                </c:pt>
                <c:pt idx="2255">
                  <c:v>224.5</c:v>
                </c:pt>
                <c:pt idx="2256">
                  <c:v>224.6</c:v>
                </c:pt>
                <c:pt idx="2257">
                  <c:v>224.7</c:v>
                </c:pt>
                <c:pt idx="2258">
                  <c:v>224.8</c:v>
                </c:pt>
                <c:pt idx="2259">
                  <c:v>224.9</c:v>
                </c:pt>
                <c:pt idx="2260">
                  <c:v>225</c:v>
                </c:pt>
                <c:pt idx="2261">
                  <c:v>225.1</c:v>
                </c:pt>
                <c:pt idx="2262">
                  <c:v>225.2</c:v>
                </c:pt>
                <c:pt idx="2263">
                  <c:v>225.3</c:v>
                </c:pt>
                <c:pt idx="2264">
                  <c:v>225.4</c:v>
                </c:pt>
                <c:pt idx="2265">
                  <c:v>225.5</c:v>
                </c:pt>
                <c:pt idx="2266">
                  <c:v>225.6</c:v>
                </c:pt>
                <c:pt idx="2267">
                  <c:v>225.7</c:v>
                </c:pt>
                <c:pt idx="2268">
                  <c:v>225.8</c:v>
                </c:pt>
                <c:pt idx="2269">
                  <c:v>225.9</c:v>
                </c:pt>
                <c:pt idx="2270">
                  <c:v>226</c:v>
                </c:pt>
                <c:pt idx="2271">
                  <c:v>226.1</c:v>
                </c:pt>
                <c:pt idx="2272">
                  <c:v>226.2</c:v>
                </c:pt>
                <c:pt idx="2273">
                  <c:v>226.3</c:v>
                </c:pt>
                <c:pt idx="2274">
                  <c:v>226.4</c:v>
                </c:pt>
                <c:pt idx="2275">
                  <c:v>226.5</c:v>
                </c:pt>
                <c:pt idx="2276">
                  <c:v>226.6</c:v>
                </c:pt>
                <c:pt idx="2277">
                  <c:v>226.7</c:v>
                </c:pt>
                <c:pt idx="2278">
                  <c:v>226.8</c:v>
                </c:pt>
                <c:pt idx="2279">
                  <c:v>226.9</c:v>
                </c:pt>
                <c:pt idx="2280">
                  <c:v>227</c:v>
                </c:pt>
                <c:pt idx="2281">
                  <c:v>227.1</c:v>
                </c:pt>
                <c:pt idx="2282">
                  <c:v>227.2</c:v>
                </c:pt>
                <c:pt idx="2283">
                  <c:v>227.3</c:v>
                </c:pt>
                <c:pt idx="2284">
                  <c:v>227.4</c:v>
                </c:pt>
                <c:pt idx="2285">
                  <c:v>227.5</c:v>
                </c:pt>
                <c:pt idx="2286">
                  <c:v>227.6</c:v>
                </c:pt>
                <c:pt idx="2287">
                  <c:v>227.7</c:v>
                </c:pt>
                <c:pt idx="2288">
                  <c:v>227.8</c:v>
                </c:pt>
                <c:pt idx="2289">
                  <c:v>227.9</c:v>
                </c:pt>
                <c:pt idx="2290">
                  <c:v>228</c:v>
                </c:pt>
                <c:pt idx="2291">
                  <c:v>228.1</c:v>
                </c:pt>
                <c:pt idx="2292">
                  <c:v>228.2</c:v>
                </c:pt>
                <c:pt idx="2293">
                  <c:v>228.3</c:v>
                </c:pt>
                <c:pt idx="2294">
                  <c:v>228.4</c:v>
                </c:pt>
                <c:pt idx="2295">
                  <c:v>228.5</c:v>
                </c:pt>
                <c:pt idx="2296">
                  <c:v>228.6</c:v>
                </c:pt>
                <c:pt idx="2297">
                  <c:v>228.7</c:v>
                </c:pt>
                <c:pt idx="2298">
                  <c:v>228.8</c:v>
                </c:pt>
                <c:pt idx="2299">
                  <c:v>228.9</c:v>
                </c:pt>
                <c:pt idx="2300">
                  <c:v>229</c:v>
                </c:pt>
                <c:pt idx="2301">
                  <c:v>229.1</c:v>
                </c:pt>
                <c:pt idx="2302">
                  <c:v>229.2</c:v>
                </c:pt>
                <c:pt idx="2303">
                  <c:v>229.3</c:v>
                </c:pt>
                <c:pt idx="2304">
                  <c:v>229.4</c:v>
                </c:pt>
                <c:pt idx="2305">
                  <c:v>229.5</c:v>
                </c:pt>
                <c:pt idx="2306">
                  <c:v>229.6</c:v>
                </c:pt>
                <c:pt idx="2307">
                  <c:v>229.7</c:v>
                </c:pt>
                <c:pt idx="2308">
                  <c:v>229.8</c:v>
                </c:pt>
                <c:pt idx="2309">
                  <c:v>229.9</c:v>
                </c:pt>
                <c:pt idx="2310">
                  <c:v>230</c:v>
                </c:pt>
                <c:pt idx="2311">
                  <c:v>230.1</c:v>
                </c:pt>
                <c:pt idx="2312">
                  <c:v>230.2</c:v>
                </c:pt>
                <c:pt idx="2313">
                  <c:v>230.3</c:v>
                </c:pt>
                <c:pt idx="2314">
                  <c:v>230.4</c:v>
                </c:pt>
                <c:pt idx="2315">
                  <c:v>230.5</c:v>
                </c:pt>
                <c:pt idx="2316">
                  <c:v>230.6</c:v>
                </c:pt>
                <c:pt idx="2317">
                  <c:v>230.7</c:v>
                </c:pt>
                <c:pt idx="2318">
                  <c:v>230.8</c:v>
                </c:pt>
                <c:pt idx="2319">
                  <c:v>230.9</c:v>
                </c:pt>
                <c:pt idx="2320">
                  <c:v>231</c:v>
                </c:pt>
                <c:pt idx="2321">
                  <c:v>231.1</c:v>
                </c:pt>
                <c:pt idx="2322">
                  <c:v>231.2</c:v>
                </c:pt>
                <c:pt idx="2323">
                  <c:v>231.3</c:v>
                </c:pt>
                <c:pt idx="2324">
                  <c:v>231.4</c:v>
                </c:pt>
                <c:pt idx="2325">
                  <c:v>231.5</c:v>
                </c:pt>
                <c:pt idx="2326">
                  <c:v>231.6</c:v>
                </c:pt>
                <c:pt idx="2327">
                  <c:v>231.7</c:v>
                </c:pt>
                <c:pt idx="2328">
                  <c:v>231.8</c:v>
                </c:pt>
                <c:pt idx="2329">
                  <c:v>231.9</c:v>
                </c:pt>
                <c:pt idx="2330">
                  <c:v>232</c:v>
                </c:pt>
                <c:pt idx="2331">
                  <c:v>232.1</c:v>
                </c:pt>
                <c:pt idx="2332">
                  <c:v>232.2</c:v>
                </c:pt>
                <c:pt idx="2333">
                  <c:v>232.3</c:v>
                </c:pt>
                <c:pt idx="2334">
                  <c:v>232.4</c:v>
                </c:pt>
                <c:pt idx="2335">
                  <c:v>232.5</c:v>
                </c:pt>
                <c:pt idx="2336">
                  <c:v>232.6</c:v>
                </c:pt>
                <c:pt idx="2337">
                  <c:v>232.7</c:v>
                </c:pt>
                <c:pt idx="2338">
                  <c:v>232.8</c:v>
                </c:pt>
                <c:pt idx="2339">
                  <c:v>232.9</c:v>
                </c:pt>
                <c:pt idx="2340">
                  <c:v>233</c:v>
                </c:pt>
                <c:pt idx="2341">
                  <c:v>233.1</c:v>
                </c:pt>
                <c:pt idx="2342">
                  <c:v>233.2</c:v>
                </c:pt>
                <c:pt idx="2343">
                  <c:v>233.3</c:v>
                </c:pt>
                <c:pt idx="2344">
                  <c:v>233.4</c:v>
                </c:pt>
                <c:pt idx="2345">
                  <c:v>233.5</c:v>
                </c:pt>
                <c:pt idx="2346">
                  <c:v>233.6</c:v>
                </c:pt>
                <c:pt idx="2347">
                  <c:v>233.7</c:v>
                </c:pt>
                <c:pt idx="2348">
                  <c:v>233.8</c:v>
                </c:pt>
                <c:pt idx="2349">
                  <c:v>233.9</c:v>
                </c:pt>
                <c:pt idx="2350">
                  <c:v>234</c:v>
                </c:pt>
                <c:pt idx="2351">
                  <c:v>234.1</c:v>
                </c:pt>
                <c:pt idx="2352">
                  <c:v>234.2</c:v>
                </c:pt>
                <c:pt idx="2353">
                  <c:v>234.3</c:v>
                </c:pt>
                <c:pt idx="2354">
                  <c:v>234.4</c:v>
                </c:pt>
                <c:pt idx="2355">
                  <c:v>234.5</c:v>
                </c:pt>
                <c:pt idx="2356">
                  <c:v>234.6</c:v>
                </c:pt>
                <c:pt idx="2357">
                  <c:v>234.7</c:v>
                </c:pt>
                <c:pt idx="2358">
                  <c:v>234.8</c:v>
                </c:pt>
                <c:pt idx="2359">
                  <c:v>234.9</c:v>
                </c:pt>
                <c:pt idx="2360">
                  <c:v>235</c:v>
                </c:pt>
                <c:pt idx="2361">
                  <c:v>235.1</c:v>
                </c:pt>
                <c:pt idx="2362">
                  <c:v>235.2</c:v>
                </c:pt>
                <c:pt idx="2363">
                  <c:v>235.3</c:v>
                </c:pt>
                <c:pt idx="2364">
                  <c:v>235.4</c:v>
                </c:pt>
                <c:pt idx="2365">
                  <c:v>235.5</c:v>
                </c:pt>
                <c:pt idx="2366">
                  <c:v>235.6</c:v>
                </c:pt>
                <c:pt idx="2367">
                  <c:v>235.7</c:v>
                </c:pt>
                <c:pt idx="2368">
                  <c:v>235.8</c:v>
                </c:pt>
                <c:pt idx="2369">
                  <c:v>235.9</c:v>
                </c:pt>
                <c:pt idx="2370">
                  <c:v>236</c:v>
                </c:pt>
                <c:pt idx="2371">
                  <c:v>236.1</c:v>
                </c:pt>
                <c:pt idx="2372">
                  <c:v>236.2</c:v>
                </c:pt>
                <c:pt idx="2373">
                  <c:v>236.3</c:v>
                </c:pt>
                <c:pt idx="2374">
                  <c:v>236.4</c:v>
                </c:pt>
                <c:pt idx="2375">
                  <c:v>236.5</c:v>
                </c:pt>
                <c:pt idx="2376">
                  <c:v>236.6</c:v>
                </c:pt>
                <c:pt idx="2377">
                  <c:v>236.7</c:v>
                </c:pt>
                <c:pt idx="2378">
                  <c:v>236.8</c:v>
                </c:pt>
                <c:pt idx="2379">
                  <c:v>236.9</c:v>
                </c:pt>
                <c:pt idx="2380">
                  <c:v>237</c:v>
                </c:pt>
                <c:pt idx="2381">
                  <c:v>237.1</c:v>
                </c:pt>
                <c:pt idx="2382">
                  <c:v>237.2</c:v>
                </c:pt>
                <c:pt idx="2383">
                  <c:v>237.3</c:v>
                </c:pt>
                <c:pt idx="2384">
                  <c:v>237.4</c:v>
                </c:pt>
                <c:pt idx="2385">
                  <c:v>237.5</c:v>
                </c:pt>
                <c:pt idx="2386">
                  <c:v>237.6</c:v>
                </c:pt>
                <c:pt idx="2387">
                  <c:v>237.7</c:v>
                </c:pt>
                <c:pt idx="2388">
                  <c:v>237.8</c:v>
                </c:pt>
                <c:pt idx="2389">
                  <c:v>237.9</c:v>
                </c:pt>
                <c:pt idx="2390">
                  <c:v>238</c:v>
                </c:pt>
                <c:pt idx="2391">
                  <c:v>238.1</c:v>
                </c:pt>
                <c:pt idx="2392">
                  <c:v>238.2</c:v>
                </c:pt>
                <c:pt idx="2393">
                  <c:v>238.3</c:v>
                </c:pt>
                <c:pt idx="2394">
                  <c:v>238.4</c:v>
                </c:pt>
                <c:pt idx="2395">
                  <c:v>238.5</c:v>
                </c:pt>
                <c:pt idx="2396">
                  <c:v>238.6</c:v>
                </c:pt>
                <c:pt idx="2397">
                  <c:v>238.7</c:v>
                </c:pt>
                <c:pt idx="2398">
                  <c:v>238.8</c:v>
                </c:pt>
                <c:pt idx="2399">
                  <c:v>238.9</c:v>
                </c:pt>
                <c:pt idx="2400">
                  <c:v>239</c:v>
                </c:pt>
              </c:numCache>
            </c:numRef>
          </c:xVal>
          <c:yVal>
            <c:numRef>
              <c:f>Закамск!$C$5:$C$2405</c:f>
              <c:numCache>
                <c:formatCode>General</c:formatCode>
                <c:ptCount val="2401"/>
                <c:pt idx="0">
                  <c:v>89.122600000000006</c:v>
                </c:pt>
                <c:pt idx="1">
                  <c:v>89.122600000000006</c:v>
                </c:pt>
                <c:pt idx="2">
                  <c:v>89.122699999999995</c:v>
                </c:pt>
                <c:pt idx="3">
                  <c:v>89.122699999999995</c:v>
                </c:pt>
                <c:pt idx="4">
                  <c:v>89.122799999999998</c:v>
                </c:pt>
                <c:pt idx="5">
                  <c:v>89.122900000000001</c:v>
                </c:pt>
                <c:pt idx="6">
                  <c:v>89.123000000000005</c:v>
                </c:pt>
                <c:pt idx="7">
                  <c:v>89.123000000000005</c:v>
                </c:pt>
                <c:pt idx="8">
                  <c:v>89.123099999999994</c:v>
                </c:pt>
                <c:pt idx="9">
                  <c:v>89.123099999999994</c:v>
                </c:pt>
                <c:pt idx="10">
                  <c:v>89.123099999999994</c:v>
                </c:pt>
                <c:pt idx="11">
                  <c:v>89.123099999999994</c:v>
                </c:pt>
                <c:pt idx="12">
                  <c:v>89.123000000000005</c:v>
                </c:pt>
                <c:pt idx="13">
                  <c:v>89.122900000000001</c:v>
                </c:pt>
                <c:pt idx="14">
                  <c:v>89.122600000000006</c:v>
                </c:pt>
                <c:pt idx="15">
                  <c:v>89.122299999999996</c:v>
                </c:pt>
                <c:pt idx="16">
                  <c:v>89.121399999999994</c:v>
                </c:pt>
                <c:pt idx="17">
                  <c:v>89.119900000000001</c:v>
                </c:pt>
                <c:pt idx="18">
                  <c:v>89.117099999999994</c:v>
                </c:pt>
                <c:pt idx="19">
                  <c:v>89.1126</c:v>
                </c:pt>
                <c:pt idx="20">
                  <c:v>89.105800000000002</c:v>
                </c:pt>
                <c:pt idx="21">
                  <c:v>89.096699999999998</c:v>
                </c:pt>
                <c:pt idx="22">
                  <c:v>89.085400000000007</c:v>
                </c:pt>
                <c:pt idx="23">
                  <c:v>89.072400000000002</c:v>
                </c:pt>
                <c:pt idx="24">
                  <c:v>89.058599999999998</c:v>
                </c:pt>
                <c:pt idx="25">
                  <c:v>89.044600000000003</c:v>
                </c:pt>
                <c:pt idx="26">
                  <c:v>89.031199999999998</c:v>
                </c:pt>
                <c:pt idx="27">
                  <c:v>89.019199999999998</c:v>
                </c:pt>
                <c:pt idx="28">
                  <c:v>89.008899999999997</c:v>
                </c:pt>
                <c:pt idx="29">
                  <c:v>89.000500000000002</c:v>
                </c:pt>
                <c:pt idx="30">
                  <c:v>88.993799999999993</c:v>
                </c:pt>
                <c:pt idx="31">
                  <c:v>88.988699999999994</c:v>
                </c:pt>
                <c:pt idx="32">
                  <c:v>88.9846</c:v>
                </c:pt>
                <c:pt idx="33">
                  <c:v>88.981399999999994</c:v>
                </c:pt>
                <c:pt idx="34">
                  <c:v>88.978800000000007</c:v>
                </c:pt>
                <c:pt idx="35">
                  <c:v>88.976500000000001</c:v>
                </c:pt>
                <c:pt idx="36">
                  <c:v>88.974599999999995</c:v>
                </c:pt>
                <c:pt idx="37">
                  <c:v>88.972899999999996</c:v>
                </c:pt>
                <c:pt idx="38">
                  <c:v>88.971299999999999</c:v>
                </c:pt>
                <c:pt idx="39">
                  <c:v>88.969899999999996</c:v>
                </c:pt>
                <c:pt idx="40">
                  <c:v>88.968599999999995</c:v>
                </c:pt>
                <c:pt idx="41">
                  <c:v>88.967299999999994</c:v>
                </c:pt>
                <c:pt idx="42">
                  <c:v>88.965999999999994</c:v>
                </c:pt>
                <c:pt idx="43">
                  <c:v>88.964600000000004</c:v>
                </c:pt>
                <c:pt idx="44">
                  <c:v>88.962999999999994</c:v>
                </c:pt>
                <c:pt idx="45">
                  <c:v>88.961299999999994</c:v>
                </c:pt>
                <c:pt idx="46">
                  <c:v>88.959400000000002</c:v>
                </c:pt>
                <c:pt idx="47">
                  <c:v>88.9572</c:v>
                </c:pt>
                <c:pt idx="48">
                  <c:v>88.954800000000006</c:v>
                </c:pt>
                <c:pt idx="49">
                  <c:v>88.952299999999994</c:v>
                </c:pt>
                <c:pt idx="50">
                  <c:v>88.949600000000004</c:v>
                </c:pt>
                <c:pt idx="51">
                  <c:v>88.946799999999996</c:v>
                </c:pt>
                <c:pt idx="52">
                  <c:v>88.943899999999999</c:v>
                </c:pt>
                <c:pt idx="53">
                  <c:v>88.941000000000003</c:v>
                </c:pt>
                <c:pt idx="54">
                  <c:v>88.938100000000006</c:v>
                </c:pt>
                <c:pt idx="55">
                  <c:v>88.935299999999998</c:v>
                </c:pt>
                <c:pt idx="56">
                  <c:v>88.932599999999994</c:v>
                </c:pt>
                <c:pt idx="57">
                  <c:v>88.929900000000004</c:v>
                </c:pt>
                <c:pt idx="58">
                  <c:v>88.927400000000006</c:v>
                </c:pt>
                <c:pt idx="59">
                  <c:v>88.924999999999997</c:v>
                </c:pt>
                <c:pt idx="60">
                  <c:v>88.922700000000006</c:v>
                </c:pt>
                <c:pt idx="61">
                  <c:v>88.920599999999993</c:v>
                </c:pt>
                <c:pt idx="62">
                  <c:v>88.918599999999998</c:v>
                </c:pt>
                <c:pt idx="63">
                  <c:v>88.916700000000006</c:v>
                </c:pt>
                <c:pt idx="64">
                  <c:v>88.915000000000006</c:v>
                </c:pt>
                <c:pt idx="65">
                  <c:v>88.913399999999996</c:v>
                </c:pt>
                <c:pt idx="66">
                  <c:v>88.911799999999999</c:v>
                </c:pt>
                <c:pt idx="67">
                  <c:v>88.910399999999996</c:v>
                </c:pt>
                <c:pt idx="68">
                  <c:v>88.909099999999995</c:v>
                </c:pt>
                <c:pt idx="69">
                  <c:v>88.907899999999998</c:v>
                </c:pt>
                <c:pt idx="70">
                  <c:v>88.906700000000001</c:v>
                </c:pt>
                <c:pt idx="71">
                  <c:v>88.905500000000004</c:v>
                </c:pt>
                <c:pt idx="72">
                  <c:v>88.904300000000006</c:v>
                </c:pt>
                <c:pt idx="73">
                  <c:v>88.903199999999998</c:v>
                </c:pt>
                <c:pt idx="74">
                  <c:v>88.902100000000004</c:v>
                </c:pt>
                <c:pt idx="75">
                  <c:v>88.900999999999996</c:v>
                </c:pt>
                <c:pt idx="76">
                  <c:v>88.899900000000002</c:v>
                </c:pt>
                <c:pt idx="77">
                  <c:v>88.898799999999994</c:v>
                </c:pt>
                <c:pt idx="78">
                  <c:v>88.8977</c:v>
                </c:pt>
                <c:pt idx="79">
                  <c:v>88.896600000000007</c:v>
                </c:pt>
                <c:pt idx="80">
                  <c:v>88.895600000000002</c:v>
                </c:pt>
                <c:pt idx="81">
                  <c:v>88.894599999999997</c:v>
                </c:pt>
                <c:pt idx="82">
                  <c:v>88.893600000000006</c:v>
                </c:pt>
                <c:pt idx="83">
                  <c:v>88.892700000000005</c:v>
                </c:pt>
                <c:pt idx="84">
                  <c:v>88.891900000000007</c:v>
                </c:pt>
                <c:pt idx="85">
                  <c:v>88.891099999999994</c:v>
                </c:pt>
                <c:pt idx="86">
                  <c:v>88.8904</c:v>
                </c:pt>
                <c:pt idx="87">
                  <c:v>88.889799999999994</c:v>
                </c:pt>
                <c:pt idx="88">
                  <c:v>88.889200000000002</c:v>
                </c:pt>
                <c:pt idx="89">
                  <c:v>88.888800000000003</c:v>
                </c:pt>
                <c:pt idx="90">
                  <c:v>88.888300000000001</c:v>
                </c:pt>
                <c:pt idx="91">
                  <c:v>88.888000000000005</c:v>
                </c:pt>
                <c:pt idx="92">
                  <c:v>88.887699999999995</c:v>
                </c:pt>
                <c:pt idx="93">
                  <c:v>88.8874</c:v>
                </c:pt>
                <c:pt idx="94">
                  <c:v>88.887200000000007</c:v>
                </c:pt>
                <c:pt idx="95">
                  <c:v>88.887100000000004</c:v>
                </c:pt>
                <c:pt idx="96">
                  <c:v>88.886899999999997</c:v>
                </c:pt>
                <c:pt idx="97">
                  <c:v>88.886799999999994</c:v>
                </c:pt>
                <c:pt idx="98">
                  <c:v>88.886600000000001</c:v>
                </c:pt>
                <c:pt idx="99">
                  <c:v>88.886499999999998</c:v>
                </c:pt>
                <c:pt idx="100">
                  <c:v>88.886399999999995</c:v>
                </c:pt>
                <c:pt idx="101">
                  <c:v>88.886300000000006</c:v>
                </c:pt>
                <c:pt idx="102">
                  <c:v>88.886099999999999</c:v>
                </c:pt>
                <c:pt idx="103">
                  <c:v>88.885999999999996</c:v>
                </c:pt>
                <c:pt idx="104">
                  <c:v>88.885800000000003</c:v>
                </c:pt>
                <c:pt idx="105">
                  <c:v>88.8857</c:v>
                </c:pt>
                <c:pt idx="106">
                  <c:v>88.885499999999993</c:v>
                </c:pt>
                <c:pt idx="107">
                  <c:v>88.885400000000004</c:v>
                </c:pt>
                <c:pt idx="108">
                  <c:v>88.885199999999998</c:v>
                </c:pt>
                <c:pt idx="109">
                  <c:v>88.885099999999994</c:v>
                </c:pt>
                <c:pt idx="110">
                  <c:v>88.885000000000005</c:v>
                </c:pt>
                <c:pt idx="111">
                  <c:v>88.884900000000002</c:v>
                </c:pt>
                <c:pt idx="112">
                  <c:v>88.884799999999998</c:v>
                </c:pt>
                <c:pt idx="113">
                  <c:v>88.884799999999998</c:v>
                </c:pt>
                <c:pt idx="114">
                  <c:v>88.884799999999998</c:v>
                </c:pt>
                <c:pt idx="115">
                  <c:v>88.884799999999998</c:v>
                </c:pt>
                <c:pt idx="116">
                  <c:v>88.884900000000002</c:v>
                </c:pt>
                <c:pt idx="117">
                  <c:v>88.885000000000005</c:v>
                </c:pt>
                <c:pt idx="118">
                  <c:v>88.885199999999998</c:v>
                </c:pt>
                <c:pt idx="119">
                  <c:v>88.885400000000004</c:v>
                </c:pt>
                <c:pt idx="120">
                  <c:v>88.885599999999997</c:v>
                </c:pt>
                <c:pt idx="121">
                  <c:v>88.885800000000003</c:v>
                </c:pt>
                <c:pt idx="122">
                  <c:v>88.885999999999996</c:v>
                </c:pt>
                <c:pt idx="123">
                  <c:v>88.886300000000006</c:v>
                </c:pt>
                <c:pt idx="124">
                  <c:v>88.886499999999998</c:v>
                </c:pt>
                <c:pt idx="125">
                  <c:v>88.886799999999994</c:v>
                </c:pt>
                <c:pt idx="126">
                  <c:v>88.887</c:v>
                </c:pt>
                <c:pt idx="127">
                  <c:v>88.887299999999996</c:v>
                </c:pt>
                <c:pt idx="128">
                  <c:v>88.887500000000003</c:v>
                </c:pt>
                <c:pt idx="129">
                  <c:v>88.887699999999995</c:v>
                </c:pt>
                <c:pt idx="130">
                  <c:v>88.887900000000002</c:v>
                </c:pt>
                <c:pt idx="131">
                  <c:v>88.888099999999994</c:v>
                </c:pt>
                <c:pt idx="132">
                  <c:v>88.888300000000001</c:v>
                </c:pt>
                <c:pt idx="133">
                  <c:v>88.888499999999993</c:v>
                </c:pt>
                <c:pt idx="134">
                  <c:v>88.8887</c:v>
                </c:pt>
                <c:pt idx="135">
                  <c:v>88.888900000000007</c:v>
                </c:pt>
                <c:pt idx="136">
                  <c:v>88.889099999999999</c:v>
                </c:pt>
                <c:pt idx="137">
                  <c:v>88.889300000000006</c:v>
                </c:pt>
                <c:pt idx="138">
                  <c:v>88.889499999999998</c:v>
                </c:pt>
                <c:pt idx="139">
                  <c:v>88.889799999999994</c:v>
                </c:pt>
                <c:pt idx="140">
                  <c:v>88.89</c:v>
                </c:pt>
                <c:pt idx="141">
                  <c:v>88.890299999999996</c:v>
                </c:pt>
                <c:pt idx="142">
                  <c:v>88.890600000000006</c:v>
                </c:pt>
                <c:pt idx="143">
                  <c:v>88.890900000000002</c:v>
                </c:pt>
                <c:pt idx="144">
                  <c:v>88.891199999999998</c:v>
                </c:pt>
                <c:pt idx="145">
                  <c:v>88.891599999999997</c:v>
                </c:pt>
                <c:pt idx="146">
                  <c:v>88.891999999999996</c:v>
                </c:pt>
                <c:pt idx="147">
                  <c:v>88.892399999999995</c:v>
                </c:pt>
                <c:pt idx="148">
                  <c:v>88.892899999999997</c:v>
                </c:pt>
                <c:pt idx="149">
                  <c:v>88.893299999999996</c:v>
                </c:pt>
                <c:pt idx="150">
                  <c:v>88.893799999999999</c:v>
                </c:pt>
                <c:pt idx="151">
                  <c:v>88.894300000000001</c:v>
                </c:pt>
                <c:pt idx="152">
                  <c:v>88.894800000000004</c:v>
                </c:pt>
                <c:pt idx="153">
                  <c:v>88.895399999999995</c:v>
                </c:pt>
                <c:pt idx="154">
                  <c:v>88.895899999999997</c:v>
                </c:pt>
                <c:pt idx="155">
                  <c:v>88.896500000000003</c:v>
                </c:pt>
                <c:pt idx="156">
                  <c:v>88.897099999999995</c:v>
                </c:pt>
                <c:pt idx="157">
                  <c:v>88.8977</c:v>
                </c:pt>
                <c:pt idx="158">
                  <c:v>88.898200000000003</c:v>
                </c:pt>
                <c:pt idx="159">
                  <c:v>88.898799999999994</c:v>
                </c:pt>
                <c:pt idx="160">
                  <c:v>88.8994</c:v>
                </c:pt>
                <c:pt idx="161">
                  <c:v>88.9</c:v>
                </c:pt>
                <c:pt idx="162">
                  <c:v>88.900599999999997</c:v>
                </c:pt>
                <c:pt idx="163">
                  <c:v>88.901200000000003</c:v>
                </c:pt>
                <c:pt idx="164">
                  <c:v>88.901799999999994</c:v>
                </c:pt>
                <c:pt idx="165">
                  <c:v>88.9024</c:v>
                </c:pt>
                <c:pt idx="166">
                  <c:v>88.903099999999995</c:v>
                </c:pt>
                <c:pt idx="167">
                  <c:v>88.903700000000001</c:v>
                </c:pt>
                <c:pt idx="168">
                  <c:v>88.904300000000006</c:v>
                </c:pt>
                <c:pt idx="169">
                  <c:v>88.904899999999998</c:v>
                </c:pt>
                <c:pt idx="170">
                  <c:v>88.905500000000004</c:v>
                </c:pt>
                <c:pt idx="171">
                  <c:v>88.906099999999995</c:v>
                </c:pt>
                <c:pt idx="172">
                  <c:v>88.906700000000001</c:v>
                </c:pt>
                <c:pt idx="173">
                  <c:v>88.907399999999996</c:v>
                </c:pt>
                <c:pt idx="174">
                  <c:v>88.908000000000001</c:v>
                </c:pt>
                <c:pt idx="175">
                  <c:v>88.908600000000007</c:v>
                </c:pt>
                <c:pt idx="176">
                  <c:v>88.909199999999998</c:v>
                </c:pt>
                <c:pt idx="177">
                  <c:v>88.909899999999993</c:v>
                </c:pt>
                <c:pt idx="178">
                  <c:v>88.910499999999999</c:v>
                </c:pt>
                <c:pt idx="179">
                  <c:v>88.911199999999994</c:v>
                </c:pt>
                <c:pt idx="180">
                  <c:v>88.911799999999999</c:v>
                </c:pt>
                <c:pt idx="181">
                  <c:v>88.912499999999994</c:v>
                </c:pt>
                <c:pt idx="182">
                  <c:v>88.9131</c:v>
                </c:pt>
                <c:pt idx="183">
                  <c:v>88.913799999999995</c:v>
                </c:pt>
                <c:pt idx="184">
                  <c:v>88.914400000000001</c:v>
                </c:pt>
                <c:pt idx="185">
                  <c:v>88.915099999999995</c:v>
                </c:pt>
                <c:pt idx="186">
                  <c:v>88.915800000000004</c:v>
                </c:pt>
                <c:pt idx="187">
                  <c:v>88.916399999999996</c:v>
                </c:pt>
                <c:pt idx="188">
                  <c:v>88.917100000000005</c:v>
                </c:pt>
                <c:pt idx="189">
                  <c:v>88.9178</c:v>
                </c:pt>
                <c:pt idx="190">
                  <c:v>88.918400000000005</c:v>
                </c:pt>
                <c:pt idx="191">
                  <c:v>88.9191</c:v>
                </c:pt>
                <c:pt idx="192">
                  <c:v>88.919700000000006</c:v>
                </c:pt>
                <c:pt idx="193">
                  <c:v>88.920299999999997</c:v>
                </c:pt>
                <c:pt idx="194">
                  <c:v>88.921000000000006</c:v>
                </c:pt>
                <c:pt idx="195">
                  <c:v>88.921599999999998</c:v>
                </c:pt>
                <c:pt idx="196">
                  <c:v>88.922200000000004</c:v>
                </c:pt>
                <c:pt idx="197">
                  <c:v>88.922799999999995</c:v>
                </c:pt>
                <c:pt idx="198">
                  <c:v>88.923400000000001</c:v>
                </c:pt>
                <c:pt idx="199">
                  <c:v>88.923900000000003</c:v>
                </c:pt>
                <c:pt idx="200">
                  <c:v>88.924499999999995</c:v>
                </c:pt>
                <c:pt idx="201">
                  <c:v>88.924999999999997</c:v>
                </c:pt>
                <c:pt idx="202">
                  <c:v>88.9255</c:v>
                </c:pt>
                <c:pt idx="203">
                  <c:v>88.926000000000002</c:v>
                </c:pt>
                <c:pt idx="204">
                  <c:v>88.926500000000004</c:v>
                </c:pt>
                <c:pt idx="205">
                  <c:v>88.926900000000003</c:v>
                </c:pt>
                <c:pt idx="206">
                  <c:v>88.927300000000002</c:v>
                </c:pt>
                <c:pt idx="207">
                  <c:v>88.927700000000002</c:v>
                </c:pt>
                <c:pt idx="208">
                  <c:v>88.928100000000001</c:v>
                </c:pt>
                <c:pt idx="209">
                  <c:v>88.928399999999996</c:v>
                </c:pt>
                <c:pt idx="210">
                  <c:v>88.928600000000003</c:v>
                </c:pt>
                <c:pt idx="211">
                  <c:v>88.928899999999999</c:v>
                </c:pt>
                <c:pt idx="212">
                  <c:v>88.929100000000005</c:v>
                </c:pt>
                <c:pt idx="213">
                  <c:v>88.929199999999994</c:v>
                </c:pt>
                <c:pt idx="214">
                  <c:v>88.929299999999998</c:v>
                </c:pt>
                <c:pt idx="215">
                  <c:v>88.929400000000001</c:v>
                </c:pt>
                <c:pt idx="216">
                  <c:v>88.929400000000001</c:v>
                </c:pt>
                <c:pt idx="217">
                  <c:v>88.929400000000001</c:v>
                </c:pt>
                <c:pt idx="218">
                  <c:v>88.929299999999998</c:v>
                </c:pt>
                <c:pt idx="219">
                  <c:v>88.929199999999994</c:v>
                </c:pt>
                <c:pt idx="220">
                  <c:v>88.929000000000002</c:v>
                </c:pt>
                <c:pt idx="221">
                  <c:v>88.928799999999995</c:v>
                </c:pt>
                <c:pt idx="222">
                  <c:v>88.9285</c:v>
                </c:pt>
                <c:pt idx="223">
                  <c:v>88.928200000000004</c:v>
                </c:pt>
                <c:pt idx="224">
                  <c:v>88.927800000000005</c:v>
                </c:pt>
                <c:pt idx="225">
                  <c:v>88.927300000000002</c:v>
                </c:pt>
                <c:pt idx="226">
                  <c:v>88.9268</c:v>
                </c:pt>
                <c:pt idx="227">
                  <c:v>88.926299999999998</c:v>
                </c:pt>
                <c:pt idx="228">
                  <c:v>88.925700000000006</c:v>
                </c:pt>
                <c:pt idx="229">
                  <c:v>88.924999999999997</c:v>
                </c:pt>
                <c:pt idx="230">
                  <c:v>88.924300000000002</c:v>
                </c:pt>
                <c:pt idx="231">
                  <c:v>88.923599999999993</c:v>
                </c:pt>
                <c:pt idx="232">
                  <c:v>88.922799999999995</c:v>
                </c:pt>
                <c:pt idx="233">
                  <c:v>88.921899999999994</c:v>
                </c:pt>
                <c:pt idx="234">
                  <c:v>88.921000000000006</c:v>
                </c:pt>
                <c:pt idx="235">
                  <c:v>88.920100000000005</c:v>
                </c:pt>
                <c:pt idx="236">
                  <c:v>88.919200000000004</c:v>
                </c:pt>
                <c:pt idx="237">
                  <c:v>88.918099999999995</c:v>
                </c:pt>
                <c:pt idx="238">
                  <c:v>88.917100000000005</c:v>
                </c:pt>
                <c:pt idx="239">
                  <c:v>88.915999999999997</c:v>
                </c:pt>
                <c:pt idx="240">
                  <c:v>88.914900000000003</c:v>
                </c:pt>
                <c:pt idx="241">
                  <c:v>88.913799999999995</c:v>
                </c:pt>
                <c:pt idx="242">
                  <c:v>88.912599999999998</c:v>
                </c:pt>
                <c:pt idx="243">
                  <c:v>88.9114</c:v>
                </c:pt>
                <c:pt idx="244">
                  <c:v>88.910200000000003</c:v>
                </c:pt>
                <c:pt idx="245">
                  <c:v>88.908900000000003</c:v>
                </c:pt>
                <c:pt idx="246">
                  <c:v>88.907600000000002</c:v>
                </c:pt>
                <c:pt idx="247">
                  <c:v>88.906300000000002</c:v>
                </c:pt>
                <c:pt idx="248">
                  <c:v>88.905000000000001</c:v>
                </c:pt>
                <c:pt idx="249">
                  <c:v>88.903700000000001</c:v>
                </c:pt>
                <c:pt idx="250">
                  <c:v>88.902299999999997</c:v>
                </c:pt>
                <c:pt idx="251">
                  <c:v>88.900899999999993</c:v>
                </c:pt>
                <c:pt idx="252">
                  <c:v>88.899500000000003</c:v>
                </c:pt>
                <c:pt idx="253">
                  <c:v>88.898099999999999</c:v>
                </c:pt>
                <c:pt idx="254">
                  <c:v>88.896699999999996</c:v>
                </c:pt>
                <c:pt idx="255">
                  <c:v>88.895300000000006</c:v>
                </c:pt>
                <c:pt idx="256">
                  <c:v>88.893900000000002</c:v>
                </c:pt>
                <c:pt idx="257">
                  <c:v>88.892499999999998</c:v>
                </c:pt>
                <c:pt idx="258">
                  <c:v>88.891099999999994</c:v>
                </c:pt>
                <c:pt idx="259">
                  <c:v>88.889700000000005</c:v>
                </c:pt>
                <c:pt idx="260">
                  <c:v>88.888400000000004</c:v>
                </c:pt>
                <c:pt idx="261">
                  <c:v>88.887</c:v>
                </c:pt>
                <c:pt idx="262">
                  <c:v>88.885599999999997</c:v>
                </c:pt>
                <c:pt idx="263">
                  <c:v>88.884200000000007</c:v>
                </c:pt>
                <c:pt idx="264">
                  <c:v>88.882900000000006</c:v>
                </c:pt>
                <c:pt idx="265">
                  <c:v>88.881600000000006</c:v>
                </c:pt>
                <c:pt idx="266">
                  <c:v>88.880200000000002</c:v>
                </c:pt>
                <c:pt idx="267">
                  <c:v>88.878900000000002</c:v>
                </c:pt>
                <c:pt idx="268">
                  <c:v>88.877600000000001</c:v>
                </c:pt>
                <c:pt idx="269">
                  <c:v>88.876400000000004</c:v>
                </c:pt>
                <c:pt idx="270">
                  <c:v>88.875100000000003</c:v>
                </c:pt>
                <c:pt idx="271">
                  <c:v>88.873900000000006</c:v>
                </c:pt>
                <c:pt idx="272">
                  <c:v>88.872600000000006</c:v>
                </c:pt>
                <c:pt idx="273">
                  <c:v>88.871399999999994</c:v>
                </c:pt>
                <c:pt idx="274">
                  <c:v>88.870199999999997</c:v>
                </c:pt>
                <c:pt idx="275">
                  <c:v>88.869100000000003</c:v>
                </c:pt>
                <c:pt idx="276">
                  <c:v>88.867900000000006</c:v>
                </c:pt>
                <c:pt idx="277">
                  <c:v>88.866799999999998</c:v>
                </c:pt>
                <c:pt idx="278">
                  <c:v>88.865700000000004</c:v>
                </c:pt>
                <c:pt idx="279">
                  <c:v>88.864599999999996</c:v>
                </c:pt>
                <c:pt idx="280">
                  <c:v>88.863500000000002</c:v>
                </c:pt>
                <c:pt idx="281">
                  <c:v>88.862399999999994</c:v>
                </c:pt>
                <c:pt idx="282">
                  <c:v>88.8613</c:v>
                </c:pt>
                <c:pt idx="283">
                  <c:v>88.860299999999995</c:v>
                </c:pt>
                <c:pt idx="284">
                  <c:v>88.859300000000005</c:v>
                </c:pt>
                <c:pt idx="285">
                  <c:v>88.8583</c:v>
                </c:pt>
                <c:pt idx="286">
                  <c:v>88.857299999999995</c:v>
                </c:pt>
                <c:pt idx="287">
                  <c:v>88.856399999999994</c:v>
                </c:pt>
                <c:pt idx="288">
                  <c:v>88.855400000000003</c:v>
                </c:pt>
                <c:pt idx="289">
                  <c:v>88.854500000000002</c:v>
                </c:pt>
                <c:pt idx="290">
                  <c:v>88.8536</c:v>
                </c:pt>
                <c:pt idx="291">
                  <c:v>88.852699999999999</c:v>
                </c:pt>
                <c:pt idx="292">
                  <c:v>88.851799999999997</c:v>
                </c:pt>
                <c:pt idx="293">
                  <c:v>88.850899999999996</c:v>
                </c:pt>
                <c:pt idx="294">
                  <c:v>88.850099999999998</c:v>
                </c:pt>
                <c:pt idx="295">
                  <c:v>88.849299999999999</c:v>
                </c:pt>
                <c:pt idx="296">
                  <c:v>88.848500000000001</c:v>
                </c:pt>
                <c:pt idx="297">
                  <c:v>88.847700000000003</c:v>
                </c:pt>
                <c:pt idx="298">
                  <c:v>88.846900000000005</c:v>
                </c:pt>
                <c:pt idx="299">
                  <c:v>88.846199999999996</c:v>
                </c:pt>
                <c:pt idx="300">
                  <c:v>88.845399999999998</c:v>
                </c:pt>
                <c:pt idx="301">
                  <c:v>88.844700000000003</c:v>
                </c:pt>
                <c:pt idx="302">
                  <c:v>88.843999999999994</c:v>
                </c:pt>
                <c:pt idx="303">
                  <c:v>88.843400000000003</c:v>
                </c:pt>
                <c:pt idx="304">
                  <c:v>88.842699999999994</c:v>
                </c:pt>
                <c:pt idx="305">
                  <c:v>88.842100000000002</c:v>
                </c:pt>
                <c:pt idx="306">
                  <c:v>88.841499999999996</c:v>
                </c:pt>
                <c:pt idx="307">
                  <c:v>88.840900000000005</c:v>
                </c:pt>
                <c:pt idx="308">
                  <c:v>88.840299999999999</c:v>
                </c:pt>
                <c:pt idx="309">
                  <c:v>88.839699999999993</c:v>
                </c:pt>
                <c:pt idx="310">
                  <c:v>88.839200000000005</c:v>
                </c:pt>
                <c:pt idx="311">
                  <c:v>88.8386</c:v>
                </c:pt>
                <c:pt idx="312">
                  <c:v>88.838099999999997</c:v>
                </c:pt>
                <c:pt idx="313">
                  <c:v>88.837599999999995</c:v>
                </c:pt>
                <c:pt idx="314">
                  <c:v>88.837100000000007</c:v>
                </c:pt>
                <c:pt idx="315">
                  <c:v>88.836600000000004</c:v>
                </c:pt>
                <c:pt idx="316">
                  <c:v>88.836200000000005</c:v>
                </c:pt>
                <c:pt idx="317">
                  <c:v>88.835800000000006</c:v>
                </c:pt>
                <c:pt idx="318">
                  <c:v>88.835300000000004</c:v>
                </c:pt>
                <c:pt idx="319">
                  <c:v>88.834900000000005</c:v>
                </c:pt>
                <c:pt idx="320">
                  <c:v>88.834599999999995</c:v>
                </c:pt>
                <c:pt idx="321">
                  <c:v>88.834199999999996</c:v>
                </c:pt>
                <c:pt idx="322">
                  <c:v>88.834100000000007</c:v>
                </c:pt>
                <c:pt idx="323">
                  <c:v>88.834199999999996</c:v>
                </c:pt>
                <c:pt idx="324">
                  <c:v>88.834800000000001</c:v>
                </c:pt>
                <c:pt idx="325">
                  <c:v>88.836200000000005</c:v>
                </c:pt>
                <c:pt idx="326">
                  <c:v>88.838700000000003</c:v>
                </c:pt>
                <c:pt idx="327">
                  <c:v>88.842699999999994</c:v>
                </c:pt>
                <c:pt idx="328">
                  <c:v>88.848200000000006</c:v>
                </c:pt>
                <c:pt idx="329">
                  <c:v>88.855400000000003</c:v>
                </c:pt>
                <c:pt idx="330">
                  <c:v>88.864000000000004</c:v>
                </c:pt>
                <c:pt idx="331">
                  <c:v>88.873699999999999</c:v>
                </c:pt>
                <c:pt idx="332">
                  <c:v>88.884100000000004</c:v>
                </c:pt>
                <c:pt idx="333">
                  <c:v>88.894599999999997</c:v>
                </c:pt>
                <c:pt idx="334">
                  <c:v>88.904799999999994</c:v>
                </c:pt>
                <c:pt idx="335">
                  <c:v>88.914100000000005</c:v>
                </c:pt>
                <c:pt idx="336">
                  <c:v>88.922300000000007</c:v>
                </c:pt>
                <c:pt idx="337">
                  <c:v>88.929400000000001</c:v>
                </c:pt>
                <c:pt idx="338">
                  <c:v>88.935199999999995</c:v>
                </c:pt>
                <c:pt idx="339">
                  <c:v>88.94</c:v>
                </c:pt>
                <c:pt idx="340">
                  <c:v>88.943799999999996</c:v>
                </c:pt>
                <c:pt idx="341">
                  <c:v>88.946799999999996</c:v>
                </c:pt>
                <c:pt idx="342">
                  <c:v>88.949200000000005</c:v>
                </c:pt>
                <c:pt idx="343">
                  <c:v>88.951300000000003</c:v>
                </c:pt>
                <c:pt idx="344">
                  <c:v>88.953000000000003</c:v>
                </c:pt>
                <c:pt idx="345">
                  <c:v>88.954400000000007</c:v>
                </c:pt>
                <c:pt idx="346">
                  <c:v>88.955699999999993</c:v>
                </c:pt>
                <c:pt idx="347">
                  <c:v>88.956900000000005</c:v>
                </c:pt>
                <c:pt idx="348">
                  <c:v>88.957999999999998</c:v>
                </c:pt>
                <c:pt idx="349">
                  <c:v>88.959000000000003</c:v>
                </c:pt>
                <c:pt idx="350">
                  <c:v>88.96</c:v>
                </c:pt>
                <c:pt idx="351">
                  <c:v>88.960999999999999</c:v>
                </c:pt>
                <c:pt idx="352">
                  <c:v>88.962100000000007</c:v>
                </c:pt>
                <c:pt idx="353">
                  <c:v>88.963200000000001</c:v>
                </c:pt>
                <c:pt idx="354">
                  <c:v>88.964399999999998</c:v>
                </c:pt>
                <c:pt idx="355">
                  <c:v>88.965599999999995</c:v>
                </c:pt>
                <c:pt idx="356">
                  <c:v>88.966899999999995</c:v>
                </c:pt>
                <c:pt idx="357">
                  <c:v>88.968199999999996</c:v>
                </c:pt>
                <c:pt idx="358">
                  <c:v>88.9696</c:v>
                </c:pt>
                <c:pt idx="359">
                  <c:v>88.971100000000007</c:v>
                </c:pt>
                <c:pt idx="360">
                  <c:v>88.972499999999997</c:v>
                </c:pt>
                <c:pt idx="361">
                  <c:v>88.974000000000004</c:v>
                </c:pt>
                <c:pt idx="362">
                  <c:v>88.975499999999997</c:v>
                </c:pt>
                <c:pt idx="363">
                  <c:v>88.976900000000001</c:v>
                </c:pt>
                <c:pt idx="364">
                  <c:v>88.978300000000004</c:v>
                </c:pt>
                <c:pt idx="365">
                  <c:v>88.979600000000005</c:v>
                </c:pt>
                <c:pt idx="366">
                  <c:v>88.980900000000005</c:v>
                </c:pt>
                <c:pt idx="367">
                  <c:v>88.982100000000003</c:v>
                </c:pt>
                <c:pt idx="368">
                  <c:v>88.983199999999997</c:v>
                </c:pt>
                <c:pt idx="369">
                  <c:v>88.984300000000005</c:v>
                </c:pt>
                <c:pt idx="370">
                  <c:v>88.985299999999995</c:v>
                </c:pt>
                <c:pt idx="371">
                  <c:v>88.986199999999997</c:v>
                </c:pt>
                <c:pt idx="372">
                  <c:v>88.987099999999998</c:v>
                </c:pt>
                <c:pt idx="373">
                  <c:v>88.988</c:v>
                </c:pt>
                <c:pt idx="374">
                  <c:v>88.988799999999998</c:v>
                </c:pt>
                <c:pt idx="375">
                  <c:v>88.989500000000007</c:v>
                </c:pt>
                <c:pt idx="376">
                  <c:v>88.990200000000002</c:v>
                </c:pt>
                <c:pt idx="377">
                  <c:v>88.990899999999996</c:v>
                </c:pt>
                <c:pt idx="378">
                  <c:v>88.991600000000005</c:v>
                </c:pt>
                <c:pt idx="379">
                  <c:v>88.992199999999997</c:v>
                </c:pt>
                <c:pt idx="380">
                  <c:v>88.992800000000003</c:v>
                </c:pt>
                <c:pt idx="381">
                  <c:v>88.993499999999997</c:v>
                </c:pt>
                <c:pt idx="382">
                  <c:v>88.994</c:v>
                </c:pt>
                <c:pt idx="383">
                  <c:v>88.994600000000005</c:v>
                </c:pt>
                <c:pt idx="384">
                  <c:v>88.995199999999997</c:v>
                </c:pt>
                <c:pt idx="385">
                  <c:v>88.995699999999999</c:v>
                </c:pt>
                <c:pt idx="386">
                  <c:v>88.996300000000005</c:v>
                </c:pt>
                <c:pt idx="387">
                  <c:v>88.996799999999993</c:v>
                </c:pt>
                <c:pt idx="388">
                  <c:v>88.997299999999996</c:v>
                </c:pt>
                <c:pt idx="389">
                  <c:v>88.997799999999998</c:v>
                </c:pt>
                <c:pt idx="390">
                  <c:v>88.998199999999997</c:v>
                </c:pt>
                <c:pt idx="391">
                  <c:v>88.998599999999996</c:v>
                </c:pt>
                <c:pt idx="392">
                  <c:v>88.998999999999995</c:v>
                </c:pt>
                <c:pt idx="393">
                  <c:v>88.999399999999994</c:v>
                </c:pt>
                <c:pt idx="394">
                  <c:v>88.999799999999993</c:v>
                </c:pt>
                <c:pt idx="395">
                  <c:v>89.000100000000003</c:v>
                </c:pt>
                <c:pt idx="396">
                  <c:v>89.000399999999999</c:v>
                </c:pt>
                <c:pt idx="397">
                  <c:v>89.000699999999995</c:v>
                </c:pt>
                <c:pt idx="398">
                  <c:v>89.001000000000005</c:v>
                </c:pt>
                <c:pt idx="399">
                  <c:v>89.001199999999997</c:v>
                </c:pt>
                <c:pt idx="400">
                  <c:v>89.001499999999993</c:v>
                </c:pt>
                <c:pt idx="401">
                  <c:v>89.001800000000003</c:v>
                </c:pt>
                <c:pt idx="402">
                  <c:v>89.001999999999995</c:v>
                </c:pt>
                <c:pt idx="403">
                  <c:v>89.002200000000002</c:v>
                </c:pt>
                <c:pt idx="404">
                  <c:v>89.002499999999998</c:v>
                </c:pt>
                <c:pt idx="405">
                  <c:v>89.002799999999993</c:v>
                </c:pt>
                <c:pt idx="406">
                  <c:v>89.003</c:v>
                </c:pt>
                <c:pt idx="407">
                  <c:v>89.003299999999996</c:v>
                </c:pt>
                <c:pt idx="408">
                  <c:v>89.003500000000003</c:v>
                </c:pt>
                <c:pt idx="409">
                  <c:v>89.003799999999998</c:v>
                </c:pt>
                <c:pt idx="410">
                  <c:v>89.004099999999994</c:v>
                </c:pt>
                <c:pt idx="411">
                  <c:v>89.004400000000004</c:v>
                </c:pt>
                <c:pt idx="412">
                  <c:v>89.0047</c:v>
                </c:pt>
                <c:pt idx="413">
                  <c:v>89.004900000000006</c:v>
                </c:pt>
                <c:pt idx="414">
                  <c:v>89.005200000000002</c:v>
                </c:pt>
                <c:pt idx="415">
                  <c:v>89.005499999999998</c:v>
                </c:pt>
                <c:pt idx="416">
                  <c:v>89.005799999999994</c:v>
                </c:pt>
                <c:pt idx="417">
                  <c:v>89.006</c:v>
                </c:pt>
                <c:pt idx="418">
                  <c:v>89.006299999999996</c:v>
                </c:pt>
                <c:pt idx="419">
                  <c:v>89.006500000000003</c:v>
                </c:pt>
                <c:pt idx="420">
                  <c:v>89.006799999999998</c:v>
                </c:pt>
                <c:pt idx="421">
                  <c:v>89.007000000000005</c:v>
                </c:pt>
                <c:pt idx="422">
                  <c:v>89.007199999999997</c:v>
                </c:pt>
                <c:pt idx="423">
                  <c:v>89.007499999999993</c:v>
                </c:pt>
                <c:pt idx="424">
                  <c:v>89.007599999999996</c:v>
                </c:pt>
                <c:pt idx="425">
                  <c:v>89.007800000000003</c:v>
                </c:pt>
                <c:pt idx="426">
                  <c:v>89.007999999999996</c:v>
                </c:pt>
                <c:pt idx="427">
                  <c:v>89.008099999999999</c:v>
                </c:pt>
                <c:pt idx="428">
                  <c:v>89.008300000000006</c:v>
                </c:pt>
                <c:pt idx="429">
                  <c:v>89.008399999999995</c:v>
                </c:pt>
                <c:pt idx="430">
                  <c:v>89.008600000000001</c:v>
                </c:pt>
                <c:pt idx="431">
                  <c:v>89.008700000000005</c:v>
                </c:pt>
                <c:pt idx="432">
                  <c:v>89.008799999999994</c:v>
                </c:pt>
                <c:pt idx="433">
                  <c:v>89.009</c:v>
                </c:pt>
                <c:pt idx="434">
                  <c:v>89.009100000000004</c:v>
                </c:pt>
                <c:pt idx="435">
                  <c:v>89.009200000000007</c:v>
                </c:pt>
                <c:pt idx="436">
                  <c:v>89.009299999999996</c:v>
                </c:pt>
                <c:pt idx="437">
                  <c:v>89.009399999999999</c:v>
                </c:pt>
                <c:pt idx="438">
                  <c:v>89.009500000000003</c:v>
                </c:pt>
                <c:pt idx="439">
                  <c:v>89.009500000000003</c:v>
                </c:pt>
                <c:pt idx="440">
                  <c:v>89.009600000000006</c:v>
                </c:pt>
                <c:pt idx="441">
                  <c:v>89.009699999999995</c:v>
                </c:pt>
                <c:pt idx="442">
                  <c:v>89.009799999999998</c:v>
                </c:pt>
                <c:pt idx="443">
                  <c:v>89.009799999999998</c:v>
                </c:pt>
                <c:pt idx="444">
                  <c:v>89.009900000000002</c:v>
                </c:pt>
                <c:pt idx="445">
                  <c:v>89.009900000000002</c:v>
                </c:pt>
                <c:pt idx="446">
                  <c:v>89.009900000000002</c:v>
                </c:pt>
                <c:pt idx="447">
                  <c:v>89.009900000000002</c:v>
                </c:pt>
                <c:pt idx="448">
                  <c:v>89.009900000000002</c:v>
                </c:pt>
                <c:pt idx="449">
                  <c:v>89.009900000000002</c:v>
                </c:pt>
                <c:pt idx="450">
                  <c:v>89.009900000000002</c:v>
                </c:pt>
                <c:pt idx="451">
                  <c:v>89.009900000000002</c:v>
                </c:pt>
                <c:pt idx="452">
                  <c:v>89.009799999999998</c:v>
                </c:pt>
                <c:pt idx="453">
                  <c:v>89.009799999999998</c:v>
                </c:pt>
                <c:pt idx="454">
                  <c:v>89.009699999999995</c:v>
                </c:pt>
                <c:pt idx="455">
                  <c:v>89.009600000000006</c:v>
                </c:pt>
                <c:pt idx="456">
                  <c:v>89.009500000000003</c:v>
                </c:pt>
                <c:pt idx="457">
                  <c:v>89.009399999999999</c:v>
                </c:pt>
                <c:pt idx="458">
                  <c:v>89.009299999999996</c:v>
                </c:pt>
                <c:pt idx="459">
                  <c:v>89.009200000000007</c:v>
                </c:pt>
                <c:pt idx="460">
                  <c:v>89.009100000000004</c:v>
                </c:pt>
                <c:pt idx="461">
                  <c:v>89.008899999999997</c:v>
                </c:pt>
                <c:pt idx="462">
                  <c:v>89.008700000000005</c:v>
                </c:pt>
                <c:pt idx="463">
                  <c:v>89.008600000000001</c:v>
                </c:pt>
                <c:pt idx="464">
                  <c:v>89.008399999999995</c:v>
                </c:pt>
                <c:pt idx="465">
                  <c:v>89.008200000000002</c:v>
                </c:pt>
                <c:pt idx="466">
                  <c:v>89.008099999999999</c:v>
                </c:pt>
                <c:pt idx="467">
                  <c:v>89.007900000000006</c:v>
                </c:pt>
                <c:pt idx="468">
                  <c:v>89.0077</c:v>
                </c:pt>
                <c:pt idx="469">
                  <c:v>89.007499999999993</c:v>
                </c:pt>
                <c:pt idx="470">
                  <c:v>89.007300000000001</c:v>
                </c:pt>
                <c:pt idx="471">
                  <c:v>89.007000000000005</c:v>
                </c:pt>
                <c:pt idx="472">
                  <c:v>89.006799999999998</c:v>
                </c:pt>
                <c:pt idx="473">
                  <c:v>89.006600000000006</c:v>
                </c:pt>
                <c:pt idx="474">
                  <c:v>89.006399999999999</c:v>
                </c:pt>
                <c:pt idx="475">
                  <c:v>89.006200000000007</c:v>
                </c:pt>
                <c:pt idx="476">
                  <c:v>89.005899999999997</c:v>
                </c:pt>
                <c:pt idx="477">
                  <c:v>89.005700000000004</c:v>
                </c:pt>
                <c:pt idx="478">
                  <c:v>89.005499999999998</c:v>
                </c:pt>
                <c:pt idx="479">
                  <c:v>89.005300000000005</c:v>
                </c:pt>
                <c:pt idx="480">
                  <c:v>89.004999999999995</c:v>
                </c:pt>
                <c:pt idx="481">
                  <c:v>89.004800000000003</c:v>
                </c:pt>
                <c:pt idx="482">
                  <c:v>89.004499999999993</c:v>
                </c:pt>
                <c:pt idx="483">
                  <c:v>89.004300000000001</c:v>
                </c:pt>
                <c:pt idx="484">
                  <c:v>89.004099999999994</c:v>
                </c:pt>
                <c:pt idx="485">
                  <c:v>89.003900000000002</c:v>
                </c:pt>
                <c:pt idx="486">
                  <c:v>89.003699999999995</c:v>
                </c:pt>
                <c:pt idx="487">
                  <c:v>89.003500000000003</c:v>
                </c:pt>
                <c:pt idx="488">
                  <c:v>89.003500000000003</c:v>
                </c:pt>
                <c:pt idx="489">
                  <c:v>89.003500000000003</c:v>
                </c:pt>
                <c:pt idx="490">
                  <c:v>89.003600000000006</c:v>
                </c:pt>
                <c:pt idx="491">
                  <c:v>89.003900000000002</c:v>
                </c:pt>
                <c:pt idx="492">
                  <c:v>89.004199999999997</c:v>
                </c:pt>
                <c:pt idx="493">
                  <c:v>89.004499999999993</c:v>
                </c:pt>
                <c:pt idx="494">
                  <c:v>89.004900000000006</c:v>
                </c:pt>
                <c:pt idx="495">
                  <c:v>89.005300000000005</c:v>
                </c:pt>
                <c:pt idx="496">
                  <c:v>89.005700000000004</c:v>
                </c:pt>
                <c:pt idx="497">
                  <c:v>89.006</c:v>
                </c:pt>
                <c:pt idx="498">
                  <c:v>89.006200000000007</c:v>
                </c:pt>
                <c:pt idx="499">
                  <c:v>89.006399999999999</c:v>
                </c:pt>
                <c:pt idx="500">
                  <c:v>89.006500000000003</c:v>
                </c:pt>
                <c:pt idx="501">
                  <c:v>89.006600000000006</c:v>
                </c:pt>
                <c:pt idx="502">
                  <c:v>89.006600000000006</c:v>
                </c:pt>
                <c:pt idx="503">
                  <c:v>89.006600000000006</c:v>
                </c:pt>
                <c:pt idx="504">
                  <c:v>89.006500000000003</c:v>
                </c:pt>
                <c:pt idx="505">
                  <c:v>89.006500000000003</c:v>
                </c:pt>
                <c:pt idx="506">
                  <c:v>89.006399999999999</c:v>
                </c:pt>
                <c:pt idx="507">
                  <c:v>89.006299999999996</c:v>
                </c:pt>
                <c:pt idx="508">
                  <c:v>89.006200000000007</c:v>
                </c:pt>
                <c:pt idx="509">
                  <c:v>89.006100000000004</c:v>
                </c:pt>
                <c:pt idx="510">
                  <c:v>89.006100000000004</c:v>
                </c:pt>
                <c:pt idx="511">
                  <c:v>89.006</c:v>
                </c:pt>
                <c:pt idx="512">
                  <c:v>89.005899999999997</c:v>
                </c:pt>
                <c:pt idx="513">
                  <c:v>89.005799999999994</c:v>
                </c:pt>
                <c:pt idx="514">
                  <c:v>89.005700000000004</c:v>
                </c:pt>
                <c:pt idx="515">
                  <c:v>89.005600000000001</c:v>
                </c:pt>
                <c:pt idx="516">
                  <c:v>89.005600000000001</c:v>
                </c:pt>
                <c:pt idx="517">
                  <c:v>89.005499999999998</c:v>
                </c:pt>
                <c:pt idx="518">
                  <c:v>89.005399999999995</c:v>
                </c:pt>
                <c:pt idx="519">
                  <c:v>89.005399999999995</c:v>
                </c:pt>
                <c:pt idx="520">
                  <c:v>89.005399999999995</c:v>
                </c:pt>
                <c:pt idx="521">
                  <c:v>89.005300000000005</c:v>
                </c:pt>
                <c:pt idx="522">
                  <c:v>89.005300000000005</c:v>
                </c:pt>
                <c:pt idx="523">
                  <c:v>89.005300000000005</c:v>
                </c:pt>
                <c:pt idx="524">
                  <c:v>89.005300000000005</c:v>
                </c:pt>
                <c:pt idx="525">
                  <c:v>89.005300000000005</c:v>
                </c:pt>
                <c:pt idx="526">
                  <c:v>89.005399999999995</c:v>
                </c:pt>
                <c:pt idx="527">
                  <c:v>89.005399999999995</c:v>
                </c:pt>
                <c:pt idx="528">
                  <c:v>89.005399999999995</c:v>
                </c:pt>
                <c:pt idx="529">
                  <c:v>89.005499999999998</c:v>
                </c:pt>
                <c:pt idx="530">
                  <c:v>89.005499999999998</c:v>
                </c:pt>
                <c:pt idx="531">
                  <c:v>89.005600000000001</c:v>
                </c:pt>
                <c:pt idx="532">
                  <c:v>89.005600000000001</c:v>
                </c:pt>
                <c:pt idx="533">
                  <c:v>89.005700000000004</c:v>
                </c:pt>
                <c:pt idx="534">
                  <c:v>89.005799999999994</c:v>
                </c:pt>
                <c:pt idx="535">
                  <c:v>89.005899999999997</c:v>
                </c:pt>
                <c:pt idx="536">
                  <c:v>89.006</c:v>
                </c:pt>
                <c:pt idx="537">
                  <c:v>89.006</c:v>
                </c:pt>
                <c:pt idx="538">
                  <c:v>89.006200000000007</c:v>
                </c:pt>
                <c:pt idx="539">
                  <c:v>89.006299999999996</c:v>
                </c:pt>
                <c:pt idx="540">
                  <c:v>89.006399999999999</c:v>
                </c:pt>
                <c:pt idx="541">
                  <c:v>89.006500000000003</c:v>
                </c:pt>
                <c:pt idx="542">
                  <c:v>89.006600000000006</c:v>
                </c:pt>
                <c:pt idx="543">
                  <c:v>89.006699999999995</c:v>
                </c:pt>
                <c:pt idx="544">
                  <c:v>89.006900000000002</c:v>
                </c:pt>
                <c:pt idx="545">
                  <c:v>89.007000000000005</c:v>
                </c:pt>
                <c:pt idx="546">
                  <c:v>89.007199999999997</c:v>
                </c:pt>
                <c:pt idx="547">
                  <c:v>89.007300000000001</c:v>
                </c:pt>
                <c:pt idx="548">
                  <c:v>89.007400000000004</c:v>
                </c:pt>
                <c:pt idx="549">
                  <c:v>89.007599999999996</c:v>
                </c:pt>
                <c:pt idx="550">
                  <c:v>89.0077</c:v>
                </c:pt>
                <c:pt idx="551">
                  <c:v>89.007900000000006</c:v>
                </c:pt>
                <c:pt idx="552">
                  <c:v>89.007999999999996</c:v>
                </c:pt>
                <c:pt idx="553">
                  <c:v>89.008200000000002</c:v>
                </c:pt>
                <c:pt idx="554">
                  <c:v>89.008300000000006</c:v>
                </c:pt>
                <c:pt idx="555">
                  <c:v>89.008499999999998</c:v>
                </c:pt>
                <c:pt idx="556">
                  <c:v>89.008600000000001</c:v>
                </c:pt>
                <c:pt idx="557">
                  <c:v>89.008799999999994</c:v>
                </c:pt>
                <c:pt idx="558">
                  <c:v>89.008899999999997</c:v>
                </c:pt>
                <c:pt idx="559">
                  <c:v>89.009100000000004</c:v>
                </c:pt>
                <c:pt idx="560">
                  <c:v>89.009200000000007</c:v>
                </c:pt>
                <c:pt idx="561">
                  <c:v>89.009399999999999</c:v>
                </c:pt>
                <c:pt idx="562">
                  <c:v>89.009500000000003</c:v>
                </c:pt>
                <c:pt idx="563">
                  <c:v>89.009699999999995</c:v>
                </c:pt>
                <c:pt idx="564">
                  <c:v>89.009799999999998</c:v>
                </c:pt>
                <c:pt idx="565">
                  <c:v>89.009900000000002</c:v>
                </c:pt>
                <c:pt idx="566">
                  <c:v>89.010099999999994</c:v>
                </c:pt>
                <c:pt idx="567">
                  <c:v>89.010199999999998</c:v>
                </c:pt>
                <c:pt idx="568">
                  <c:v>89.010300000000001</c:v>
                </c:pt>
                <c:pt idx="569">
                  <c:v>89.010499999999993</c:v>
                </c:pt>
                <c:pt idx="570">
                  <c:v>89.010599999999997</c:v>
                </c:pt>
                <c:pt idx="571">
                  <c:v>89.0107</c:v>
                </c:pt>
                <c:pt idx="572">
                  <c:v>89.010800000000003</c:v>
                </c:pt>
                <c:pt idx="573">
                  <c:v>89.010900000000007</c:v>
                </c:pt>
                <c:pt idx="574">
                  <c:v>89.011099999999999</c:v>
                </c:pt>
                <c:pt idx="575">
                  <c:v>89.011200000000002</c:v>
                </c:pt>
                <c:pt idx="576">
                  <c:v>89.011300000000006</c:v>
                </c:pt>
                <c:pt idx="577">
                  <c:v>89.011399999999995</c:v>
                </c:pt>
                <c:pt idx="578">
                  <c:v>89.011499999999998</c:v>
                </c:pt>
                <c:pt idx="579">
                  <c:v>89.011600000000001</c:v>
                </c:pt>
                <c:pt idx="580">
                  <c:v>89.011700000000005</c:v>
                </c:pt>
                <c:pt idx="581">
                  <c:v>89.011799999999994</c:v>
                </c:pt>
                <c:pt idx="582">
                  <c:v>89.011799999999994</c:v>
                </c:pt>
                <c:pt idx="583">
                  <c:v>89.011899999999997</c:v>
                </c:pt>
                <c:pt idx="584">
                  <c:v>89.012</c:v>
                </c:pt>
                <c:pt idx="585">
                  <c:v>89.012100000000004</c:v>
                </c:pt>
                <c:pt idx="586">
                  <c:v>89.012200000000007</c:v>
                </c:pt>
                <c:pt idx="587">
                  <c:v>89.012299999999996</c:v>
                </c:pt>
                <c:pt idx="588">
                  <c:v>89.012299999999996</c:v>
                </c:pt>
                <c:pt idx="589">
                  <c:v>89.0124</c:v>
                </c:pt>
                <c:pt idx="590">
                  <c:v>89.012500000000003</c:v>
                </c:pt>
                <c:pt idx="591">
                  <c:v>89.012600000000006</c:v>
                </c:pt>
                <c:pt idx="592">
                  <c:v>89.012600000000006</c:v>
                </c:pt>
                <c:pt idx="593">
                  <c:v>89.012699999999995</c:v>
                </c:pt>
                <c:pt idx="594">
                  <c:v>89.012799999999999</c:v>
                </c:pt>
                <c:pt idx="595">
                  <c:v>89.012900000000002</c:v>
                </c:pt>
                <c:pt idx="596">
                  <c:v>89.012900000000002</c:v>
                </c:pt>
                <c:pt idx="597">
                  <c:v>89.013000000000005</c:v>
                </c:pt>
                <c:pt idx="598">
                  <c:v>89.013000000000005</c:v>
                </c:pt>
                <c:pt idx="599">
                  <c:v>89.013099999999994</c:v>
                </c:pt>
                <c:pt idx="600">
                  <c:v>89.013199999999998</c:v>
                </c:pt>
                <c:pt idx="601">
                  <c:v>89.013199999999998</c:v>
                </c:pt>
                <c:pt idx="602">
                  <c:v>89.013300000000001</c:v>
                </c:pt>
                <c:pt idx="603">
                  <c:v>89.013400000000004</c:v>
                </c:pt>
                <c:pt idx="604">
                  <c:v>89.013400000000004</c:v>
                </c:pt>
                <c:pt idx="605">
                  <c:v>89.013499999999993</c:v>
                </c:pt>
                <c:pt idx="606">
                  <c:v>89.013599999999997</c:v>
                </c:pt>
                <c:pt idx="607">
                  <c:v>89.013599999999997</c:v>
                </c:pt>
                <c:pt idx="608">
                  <c:v>89.0137</c:v>
                </c:pt>
                <c:pt idx="609">
                  <c:v>89.013800000000003</c:v>
                </c:pt>
                <c:pt idx="610">
                  <c:v>89.013900000000007</c:v>
                </c:pt>
                <c:pt idx="611">
                  <c:v>89.013900000000007</c:v>
                </c:pt>
                <c:pt idx="612">
                  <c:v>89.013999999999996</c:v>
                </c:pt>
                <c:pt idx="613">
                  <c:v>89.014099999999999</c:v>
                </c:pt>
                <c:pt idx="614">
                  <c:v>89.014099999999999</c:v>
                </c:pt>
                <c:pt idx="615">
                  <c:v>89.014200000000002</c:v>
                </c:pt>
                <c:pt idx="616">
                  <c:v>89.014300000000006</c:v>
                </c:pt>
                <c:pt idx="617">
                  <c:v>89.014300000000006</c:v>
                </c:pt>
                <c:pt idx="618">
                  <c:v>89.014399999999995</c:v>
                </c:pt>
                <c:pt idx="619">
                  <c:v>89.014499999999998</c:v>
                </c:pt>
                <c:pt idx="620">
                  <c:v>89.014499999999998</c:v>
                </c:pt>
                <c:pt idx="621">
                  <c:v>89.014600000000002</c:v>
                </c:pt>
                <c:pt idx="622">
                  <c:v>89.014700000000005</c:v>
                </c:pt>
                <c:pt idx="623">
                  <c:v>89.014700000000005</c:v>
                </c:pt>
                <c:pt idx="624">
                  <c:v>89.014799999999994</c:v>
                </c:pt>
                <c:pt idx="625">
                  <c:v>89.014899999999997</c:v>
                </c:pt>
                <c:pt idx="626">
                  <c:v>89.014899999999997</c:v>
                </c:pt>
                <c:pt idx="627">
                  <c:v>89.015000000000001</c:v>
                </c:pt>
                <c:pt idx="628">
                  <c:v>89.015100000000004</c:v>
                </c:pt>
                <c:pt idx="629">
                  <c:v>89.015199999999993</c:v>
                </c:pt>
                <c:pt idx="630">
                  <c:v>89.015199999999993</c:v>
                </c:pt>
                <c:pt idx="631">
                  <c:v>89.015299999999996</c:v>
                </c:pt>
                <c:pt idx="632">
                  <c:v>89.0154</c:v>
                </c:pt>
                <c:pt idx="633">
                  <c:v>89.0154</c:v>
                </c:pt>
                <c:pt idx="634">
                  <c:v>89.015500000000003</c:v>
                </c:pt>
                <c:pt idx="635">
                  <c:v>89.015600000000006</c:v>
                </c:pt>
                <c:pt idx="636">
                  <c:v>89.015600000000006</c:v>
                </c:pt>
                <c:pt idx="637">
                  <c:v>89.015699999999995</c:v>
                </c:pt>
                <c:pt idx="638">
                  <c:v>89.015799999999999</c:v>
                </c:pt>
                <c:pt idx="639">
                  <c:v>89.015799999999999</c:v>
                </c:pt>
                <c:pt idx="640">
                  <c:v>89.015900000000002</c:v>
                </c:pt>
                <c:pt idx="641">
                  <c:v>89.016000000000005</c:v>
                </c:pt>
                <c:pt idx="642">
                  <c:v>89.016000000000005</c:v>
                </c:pt>
                <c:pt idx="643">
                  <c:v>89.016099999999994</c:v>
                </c:pt>
                <c:pt idx="644">
                  <c:v>89.016199999999998</c:v>
                </c:pt>
                <c:pt idx="645">
                  <c:v>89.016199999999998</c:v>
                </c:pt>
                <c:pt idx="646">
                  <c:v>89.016300000000001</c:v>
                </c:pt>
                <c:pt idx="647">
                  <c:v>89.016400000000004</c:v>
                </c:pt>
                <c:pt idx="648">
                  <c:v>89.016400000000004</c:v>
                </c:pt>
                <c:pt idx="649">
                  <c:v>89.016499999999994</c:v>
                </c:pt>
                <c:pt idx="650">
                  <c:v>89.016499999999994</c:v>
                </c:pt>
                <c:pt idx="651">
                  <c:v>89.016599999999997</c:v>
                </c:pt>
                <c:pt idx="652">
                  <c:v>89.0167</c:v>
                </c:pt>
                <c:pt idx="653">
                  <c:v>89.0167</c:v>
                </c:pt>
                <c:pt idx="654">
                  <c:v>89.016800000000003</c:v>
                </c:pt>
                <c:pt idx="655">
                  <c:v>89.016800000000003</c:v>
                </c:pt>
                <c:pt idx="656">
                  <c:v>89.016900000000007</c:v>
                </c:pt>
                <c:pt idx="657">
                  <c:v>89.016999999999996</c:v>
                </c:pt>
                <c:pt idx="658">
                  <c:v>89.016999999999996</c:v>
                </c:pt>
                <c:pt idx="659">
                  <c:v>89.017099999999999</c:v>
                </c:pt>
                <c:pt idx="660">
                  <c:v>89.017099999999999</c:v>
                </c:pt>
                <c:pt idx="661">
                  <c:v>89.017200000000003</c:v>
                </c:pt>
                <c:pt idx="662">
                  <c:v>89.017200000000003</c:v>
                </c:pt>
                <c:pt idx="663">
                  <c:v>89.017300000000006</c:v>
                </c:pt>
                <c:pt idx="664">
                  <c:v>89.017300000000006</c:v>
                </c:pt>
                <c:pt idx="665">
                  <c:v>89.017399999999995</c:v>
                </c:pt>
                <c:pt idx="666">
                  <c:v>89.017399999999995</c:v>
                </c:pt>
                <c:pt idx="667">
                  <c:v>89.017499999999998</c:v>
                </c:pt>
                <c:pt idx="668">
                  <c:v>89.017600000000002</c:v>
                </c:pt>
                <c:pt idx="669">
                  <c:v>89.017600000000002</c:v>
                </c:pt>
                <c:pt idx="670">
                  <c:v>89.017700000000005</c:v>
                </c:pt>
                <c:pt idx="671">
                  <c:v>89.017700000000005</c:v>
                </c:pt>
                <c:pt idx="672">
                  <c:v>89.017700000000005</c:v>
                </c:pt>
                <c:pt idx="673">
                  <c:v>89.017799999999994</c:v>
                </c:pt>
                <c:pt idx="674">
                  <c:v>89.017899999999997</c:v>
                </c:pt>
                <c:pt idx="675">
                  <c:v>89.017899999999997</c:v>
                </c:pt>
                <c:pt idx="676">
                  <c:v>89.018000000000001</c:v>
                </c:pt>
                <c:pt idx="677">
                  <c:v>89.018000000000001</c:v>
                </c:pt>
                <c:pt idx="678">
                  <c:v>89.018000000000001</c:v>
                </c:pt>
                <c:pt idx="679">
                  <c:v>89.018100000000004</c:v>
                </c:pt>
                <c:pt idx="680">
                  <c:v>89.018199999999993</c:v>
                </c:pt>
                <c:pt idx="681">
                  <c:v>89.018199999999993</c:v>
                </c:pt>
                <c:pt idx="682">
                  <c:v>89.018299999999996</c:v>
                </c:pt>
                <c:pt idx="683">
                  <c:v>89.018299999999996</c:v>
                </c:pt>
                <c:pt idx="684">
                  <c:v>89.018299999999996</c:v>
                </c:pt>
                <c:pt idx="685">
                  <c:v>89.0184</c:v>
                </c:pt>
                <c:pt idx="686">
                  <c:v>89.018500000000003</c:v>
                </c:pt>
                <c:pt idx="687">
                  <c:v>89.018500000000003</c:v>
                </c:pt>
                <c:pt idx="688">
                  <c:v>89.018600000000006</c:v>
                </c:pt>
                <c:pt idx="689">
                  <c:v>89.018600000000006</c:v>
                </c:pt>
                <c:pt idx="690">
                  <c:v>89.018699999999995</c:v>
                </c:pt>
                <c:pt idx="691">
                  <c:v>89.018699999999995</c:v>
                </c:pt>
                <c:pt idx="692">
                  <c:v>89.018799999999999</c:v>
                </c:pt>
                <c:pt idx="693">
                  <c:v>89.018799999999999</c:v>
                </c:pt>
                <c:pt idx="694">
                  <c:v>89.018900000000002</c:v>
                </c:pt>
                <c:pt idx="695">
                  <c:v>89.018900000000002</c:v>
                </c:pt>
                <c:pt idx="696">
                  <c:v>89.019000000000005</c:v>
                </c:pt>
                <c:pt idx="697">
                  <c:v>89.019000000000005</c:v>
                </c:pt>
                <c:pt idx="698">
                  <c:v>89.019099999999995</c:v>
                </c:pt>
                <c:pt idx="699">
                  <c:v>89.019099999999995</c:v>
                </c:pt>
                <c:pt idx="700">
                  <c:v>89.019199999999998</c:v>
                </c:pt>
                <c:pt idx="701">
                  <c:v>89.019300000000001</c:v>
                </c:pt>
                <c:pt idx="702">
                  <c:v>89.019300000000001</c:v>
                </c:pt>
                <c:pt idx="703">
                  <c:v>89.019400000000005</c:v>
                </c:pt>
                <c:pt idx="704">
                  <c:v>89.019400000000005</c:v>
                </c:pt>
                <c:pt idx="705">
                  <c:v>89.019499999999994</c:v>
                </c:pt>
                <c:pt idx="706">
                  <c:v>89.019499999999994</c:v>
                </c:pt>
                <c:pt idx="707">
                  <c:v>89.019599999999997</c:v>
                </c:pt>
                <c:pt idx="708">
                  <c:v>89.0197</c:v>
                </c:pt>
                <c:pt idx="709">
                  <c:v>89.0197</c:v>
                </c:pt>
                <c:pt idx="710">
                  <c:v>89.019800000000004</c:v>
                </c:pt>
                <c:pt idx="711">
                  <c:v>89.019800000000004</c:v>
                </c:pt>
                <c:pt idx="712">
                  <c:v>89.019900000000007</c:v>
                </c:pt>
                <c:pt idx="713">
                  <c:v>89.019900000000007</c:v>
                </c:pt>
                <c:pt idx="714">
                  <c:v>89.02</c:v>
                </c:pt>
                <c:pt idx="715">
                  <c:v>89.020099999999999</c:v>
                </c:pt>
                <c:pt idx="716">
                  <c:v>89.020099999999999</c:v>
                </c:pt>
                <c:pt idx="717">
                  <c:v>89.020200000000003</c:v>
                </c:pt>
                <c:pt idx="718">
                  <c:v>89.020200000000003</c:v>
                </c:pt>
                <c:pt idx="719">
                  <c:v>89.020300000000006</c:v>
                </c:pt>
                <c:pt idx="720">
                  <c:v>89.020399999999995</c:v>
                </c:pt>
                <c:pt idx="721">
                  <c:v>89.020399999999995</c:v>
                </c:pt>
                <c:pt idx="722">
                  <c:v>89.020499999999998</c:v>
                </c:pt>
                <c:pt idx="723">
                  <c:v>89.020499999999998</c:v>
                </c:pt>
                <c:pt idx="724">
                  <c:v>89.020600000000002</c:v>
                </c:pt>
                <c:pt idx="725">
                  <c:v>89.020700000000005</c:v>
                </c:pt>
                <c:pt idx="726">
                  <c:v>89.020799999999994</c:v>
                </c:pt>
                <c:pt idx="727">
                  <c:v>89.021000000000001</c:v>
                </c:pt>
                <c:pt idx="728">
                  <c:v>89.021299999999997</c:v>
                </c:pt>
                <c:pt idx="729">
                  <c:v>89.021699999999996</c:v>
                </c:pt>
                <c:pt idx="730">
                  <c:v>89.022300000000001</c:v>
                </c:pt>
                <c:pt idx="731">
                  <c:v>89.022900000000007</c:v>
                </c:pt>
                <c:pt idx="732">
                  <c:v>89.023700000000005</c:v>
                </c:pt>
                <c:pt idx="733">
                  <c:v>89.024600000000007</c:v>
                </c:pt>
                <c:pt idx="734">
                  <c:v>89.025499999999994</c:v>
                </c:pt>
                <c:pt idx="735">
                  <c:v>89.026399999999995</c:v>
                </c:pt>
                <c:pt idx="736">
                  <c:v>89.027199999999993</c:v>
                </c:pt>
                <c:pt idx="737">
                  <c:v>89.028000000000006</c:v>
                </c:pt>
                <c:pt idx="738">
                  <c:v>89.028700000000001</c:v>
                </c:pt>
                <c:pt idx="739">
                  <c:v>89.029300000000006</c:v>
                </c:pt>
                <c:pt idx="740">
                  <c:v>89.029899999999998</c:v>
                </c:pt>
                <c:pt idx="741">
                  <c:v>89.030299999999997</c:v>
                </c:pt>
                <c:pt idx="742">
                  <c:v>89.030799999999999</c:v>
                </c:pt>
                <c:pt idx="743">
                  <c:v>89.031199999999998</c:v>
                </c:pt>
                <c:pt idx="744">
                  <c:v>89.031499999999994</c:v>
                </c:pt>
                <c:pt idx="745">
                  <c:v>89.031800000000004</c:v>
                </c:pt>
                <c:pt idx="746">
                  <c:v>89.032200000000003</c:v>
                </c:pt>
                <c:pt idx="747">
                  <c:v>89.032499999999999</c:v>
                </c:pt>
                <c:pt idx="748">
                  <c:v>89.032799999999995</c:v>
                </c:pt>
                <c:pt idx="749">
                  <c:v>89.033100000000005</c:v>
                </c:pt>
                <c:pt idx="750">
                  <c:v>89.033299999999997</c:v>
                </c:pt>
                <c:pt idx="751">
                  <c:v>89.033600000000007</c:v>
                </c:pt>
                <c:pt idx="752">
                  <c:v>89.033900000000003</c:v>
                </c:pt>
                <c:pt idx="753">
                  <c:v>89.034099999999995</c:v>
                </c:pt>
                <c:pt idx="754">
                  <c:v>89.034400000000005</c:v>
                </c:pt>
                <c:pt idx="755">
                  <c:v>89.034700000000001</c:v>
                </c:pt>
                <c:pt idx="756">
                  <c:v>89.034899999999993</c:v>
                </c:pt>
                <c:pt idx="757">
                  <c:v>89.035200000000003</c:v>
                </c:pt>
                <c:pt idx="758">
                  <c:v>89.035499999999999</c:v>
                </c:pt>
                <c:pt idx="759">
                  <c:v>89.035799999999995</c:v>
                </c:pt>
                <c:pt idx="760">
                  <c:v>89.036000000000001</c:v>
                </c:pt>
                <c:pt idx="761">
                  <c:v>89.036299999999997</c:v>
                </c:pt>
                <c:pt idx="762">
                  <c:v>89.036600000000007</c:v>
                </c:pt>
                <c:pt idx="763">
                  <c:v>89.036799999999999</c:v>
                </c:pt>
                <c:pt idx="764">
                  <c:v>89.037099999999995</c:v>
                </c:pt>
                <c:pt idx="765">
                  <c:v>89.037400000000005</c:v>
                </c:pt>
                <c:pt idx="766">
                  <c:v>89.037599999999998</c:v>
                </c:pt>
                <c:pt idx="767">
                  <c:v>89.037899999999993</c:v>
                </c:pt>
                <c:pt idx="768">
                  <c:v>89.038200000000003</c:v>
                </c:pt>
                <c:pt idx="769">
                  <c:v>89.038399999999996</c:v>
                </c:pt>
                <c:pt idx="770">
                  <c:v>89.038700000000006</c:v>
                </c:pt>
                <c:pt idx="771">
                  <c:v>89.038899999999998</c:v>
                </c:pt>
                <c:pt idx="772">
                  <c:v>89.039199999999994</c:v>
                </c:pt>
                <c:pt idx="773">
                  <c:v>89.039400000000001</c:v>
                </c:pt>
                <c:pt idx="774">
                  <c:v>89.039599999999993</c:v>
                </c:pt>
                <c:pt idx="775">
                  <c:v>89.039900000000003</c:v>
                </c:pt>
                <c:pt idx="776">
                  <c:v>89.040099999999995</c:v>
                </c:pt>
                <c:pt idx="777">
                  <c:v>89.040300000000002</c:v>
                </c:pt>
                <c:pt idx="778">
                  <c:v>89.040499999999994</c:v>
                </c:pt>
                <c:pt idx="779">
                  <c:v>89.040700000000001</c:v>
                </c:pt>
                <c:pt idx="780">
                  <c:v>89.040999999999997</c:v>
                </c:pt>
                <c:pt idx="781">
                  <c:v>89.041200000000003</c:v>
                </c:pt>
                <c:pt idx="782">
                  <c:v>89.041399999999996</c:v>
                </c:pt>
                <c:pt idx="783">
                  <c:v>89.041600000000003</c:v>
                </c:pt>
                <c:pt idx="784">
                  <c:v>89.041799999999995</c:v>
                </c:pt>
                <c:pt idx="785">
                  <c:v>89.042000000000002</c:v>
                </c:pt>
                <c:pt idx="786">
                  <c:v>89.042199999999994</c:v>
                </c:pt>
                <c:pt idx="787">
                  <c:v>89.042400000000001</c:v>
                </c:pt>
                <c:pt idx="788">
                  <c:v>89.042599999999993</c:v>
                </c:pt>
                <c:pt idx="789">
                  <c:v>89.0428</c:v>
                </c:pt>
                <c:pt idx="790">
                  <c:v>89.043000000000006</c:v>
                </c:pt>
                <c:pt idx="791">
                  <c:v>89.043199999999999</c:v>
                </c:pt>
                <c:pt idx="792">
                  <c:v>89.043400000000005</c:v>
                </c:pt>
                <c:pt idx="793">
                  <c:v>89.043499999999995</c:v>
                </c:pt>
                <c:pt idx="794">
                  <c:v>89.043700000000001</c:v>
                </c:pt>
                <c:pt idx="795">
                  <c:v>89.043899999999994</c:v>
                </c:pt>
                <c:pt idx="796">
                  <c:v>89.0441</c:v>
                </c:pt>
                <c:pt idx="797">
                  <c:v>89.044300000000007</c:v>
                </c:pt>
                <c:pt idx="798">
                  <c:v>89.044399999999996</c:v>
                </c:pt>
                <c:pt idx="799">
                  <c:v>89.044600000000003</c:v>
                </c:pt>
                <c:pt idx="800">
                  <c:v>89.044799999999995</c:v>
                </c:pt>
                <c:pt idx="801">
                  <c:v>89.044899999999998</c:v>
                </c:pt>
                <c:pt idx="802">
                  <c:v>89.045100000000005</c:v>
                </c:pt>
                <c:pt idx="803">
                  <c:v>89.045299999999997</c:v>
                </c:pt>
                <c:pt idx="804">
                  <c:v>89.045400000000001</c:v>
                </c:pt>
                <c:pt idx="805">
                  <c:v>89.045599999999993</c:v>
                </c:pt>
                <c:pt idx="806">
                  <c:v>89.0458</c:v>
                </c:pt>
                <c:pt idx="807">
                  <c:v>89.045900000000003</c:v>
                </c:pt>
                <c:pt idx="808">
                  <c:v>89.046099999999996</c:v>
                </c:pt>
                <c:pt idx="809">
                  <c:v>89.046199999999999</c:v>
                </c:pt>
                <c:pt idx="810">
                  <c:v>89.046400000000006</c:v>
                </c:pt>
                <c:pt idx="811">
                  <c:v>89.046499999999995</c:v>
                </c:pt>
                <c:pt idx="812">
                  <c:v>89.046700000000001</c:v>
                </c:pt>
                <c:pt idx="813">
                  <c:v>89.046800000000005</c:v>
                </c:pt>
                <c:pt idx="814">
                  <c:v>89.046999999999997</c:v>
                </c:pt>
                <c:pt idx="815">
                  <c:v>89.0471</c:v>
                </c:pt>
                <c:pt idx="816">
                  <c:v>89.047300000000007</c:v>
                </c:pt>
                <c:pt idx="817">
                  <c:v>89.047399999999996</c:v>
                </c:pt>
                <c:pt idx="818">
                  <c:v>89.047600000000003</c:v>
                </c:pt>
                <c:pt idx="819">
                  <c:v>89.047700000000006</c:v>
                </c:pt>
                <c:pt idx="820">
                  <c:v>89.047899999999998</c:v>
                </c:pt>
                <c:pt idx="821">
                  <c:v>89.048000000000002</c:v>
                </c:pt>
                <c:pt idx="822">
                  <c:v>89.048199999999994</c:v>
                </c:pt>
                <c:pt idx="823">
                  <c:v>89.048299999999998</c:v>
                </c:pt>
                <c:pt idx="824">
                  <c:v>89.048400000000001</c:v>
                </c:pt>
                <c:pt idx="825">
                  <c:v>89.048599999999993</c:v>
                </c:pt>
                <c:pt idx="826">
                  <c:v>89.048699999999997</c:v>
                </c:pt>
                <c:pt idx="827">
                  <c:v>89.0488</c:v>
                </c:pt>
                <c:pt idx="828">
                  <c:v>89.049000000000007</c:v>
                </c:pt>
                <c:pt idx="829">
                  <c:v>89.049099999999996</c:v>
                </c:pt>
                <c:pt idx="830">
                  <c:v>89.049199999999999</c:v>
                </c:pt>
                <c:pt idx="831">
                  <c:v>89.049400000000006</c:v>
                </c:pt>
                <c:pt idx="832">
                  <c:v>89.049499999999995</c:v>
                </c:pt>
                <c:pt idx="833">
                  <c:v>89.049599999999998</c:v>
                </c:pt>
                <c:pt idx="834">
                  <c:v>89.049700000000001</c:v>
                </c:pt>
                <c:pt idx="835">
                  <c:v>89.049899999999994</c:v>
                </c:pt>
                <c:pt idx="836">
                  <c:v>89.05</c:v>
                </c:pt>
                <c:pt idx="837">
                  <c:v>89.0501</c:v>
                </c:pt>
                <c:pt idx="838">
                  <c:v>89.050200000000004</c:v>
                </c:pt>
                <c:pt idx="839">
                  <c:v>89.050299999999993</c:v>
                </c:pt>
                <c:pt idx="840">
                  <c:v>89.0505</c:v>
                </c:pt>
                <c:pt idx="841">
                  <c:v>89.050600000000003</c:v>
                </c:pt>
                <c:pt idx="842">
                  <c:v>89.050700000000006</c:v>
                </c:pt>
                <c:pt idx="843">
                  <c:v>89.050799999999995</c:v>
                </c:pt>
                <c:pt idx="844">
                  <c:v>89.050899999999999</c:v>
                </c:pt>
                <c:pt idx="845">
                  <c:v>89.051100000000005</c:v>
                </c:pt>
                <c:pt idx="846">
                  <c:v>89.051199999999994</c:v>
                </c:pt>
                <c:pt idx="847">
                  <c:v>89.051299999999998</c:v>
                </c:pt>
                <c:pt idx="848">
                  <c:v>89.051400000000001</c:v>
                </c:pt>
                <c:pt idx="849">
                  <c:v>89.051500000000004</c:v>
                </c:pt>
                <c:pt idx="850">
                  <c:v>89.051599999999993</c:v>
                </c:pt>
                <c:pt idx="851">
                  <c:v>89.051699999999997</c:v>
                </c:pt>
                <c:pt idx="852">
                  <c:v>89.051900000000003</c:v>
                </c:pt>
                <c:pt idx="853">
                  <c:v>89.052000000000007</c:v>
                </c:pt>
                <c:pt idx="854">
                  <c:v>89.052099999999996</c:v>
                </c:pt>
                <c:pt idx="855">
                  <c:v>89.052199999999999</c:v>
                </c:pt>
                <c:pt idx="856">
                  <c:v>89.052300000000002</c:v>
                </c:pt>
                <c:pt idx="857">
                  <c:v>89.052400000000006</c:v>
                </c:pt>
                <c:pt idx="858">
                  <c:v>89.052499999999995</c:v>
                </c:pt>
                <c:pt idx="859">
                  <c:v>89.052599999999998</c:v>
                </c:pt>
                <c:pt idx="860">
                  <c:v>89.052700000000002</c:v>
                </c:pt>
                <c:pt idx="861">
                  <c:v>89.052800000000005</c:v>
                </c:pt>
                <c:pt idx="862">
                  <c:v>89.052899999999994</c:v>
                </c:pt>
                <c:pt idx="863">
                  <c:v>89.052999999999997</c:v>
                </c:pt>
                <c:pt idx="864">
                  <c:v>89.053100000000001</c:v>
                </c:pt>
                <c:pt idx="865">
                  <c:v>89.053200000000004</c:v>
                </c:pt>
                <c:pt idx="866">
                  <c:v>89.053299999999993</c:v>
                </c:pt>
                <c:pt idx="867">
                  <c:v>89.053399999999996</c:v>
                </c:pt>
                <c:pt idx="868">
                  <c:v>89.0535</c:v>
                </c:pt>
                <c:pt idx="869">
                  <c:v>89.053600000000003</c:v>
                </c:pt>
                <c:pt idx="870">
                  <c:v>89.053700000000006</c:v>
                </c:pt>
                <c:pt idx="871">
                  <c:v>89.053799999999995</c:v>
                </c:pt>
                <c:pt idx="872">
                  <c:v>89.053899999999999</c:v>
                </c:pt>
                <c:pt idx="873">
                  <c:v>89.054000000000002</c:v>
                </c:pt>
                <c:pt idx="874">
                  <c:v>89.054100000000005</c:v>
                </c:pt>
                <c:pt idx="875">
                  <c:v>89.054199999999994</c:v>
                </c:pt>
                <c:pt idx="876">
                  <c:v>89.054299999999998</c:v>
                </c:pt>
                <c:pt idx="877">
                  <c:v>89.054400000000001</c:v>
                </c:pt>
                <c:pt idx="878">
                  <c:v>89.054500000000004</c:v>
                </c:pt>
                <c:pt idx="879">
                  <c:v>89.054599999999994</c:v>
                </c:pt>
                <c:pt idx="880">
                  <c:v>89.054699999999997</c:v>
                </c:pt>
                <c:pt idx="881">
                  <c:v>89.0548</c:v>
                </c:pt>
                <c:pt idx="882">
                  <c:v>89.054900000000004</c:v>
                </c:pt>
                <c:pt idx="883">
                  <c:v>89.055000000000007</c:v>
                </c:pt>
                <c:pt idx="884">
                  <c:v>89.055000000000007</c:v>
                </c:pt>
                <c:pt idx="885">
                  <c:v>89.055099999999996</c:v>
                </c:pt>
                <c:pt idx="886">
                  <c:v>89.055199999999999</c:v>
                </c:pt>
                <c:pt idx="887">
                  <c:v>89.055300000000003</c:v>
                </c:pt>
                <c:pt idx="888">
                  <c:v>89.055400000000006</c:v>
                </c:pt>
                <c:pt idx="889">
                  <c:v>89.055499999999995</c:v>
                </c:pt>
                <c:pt idx="890">
                  <c:v>89.055599999999998</c:v>
                </c:pt>
                <c:pt idx="891">
                  <c:v>89.055700000000002</c:v>
                </c:pt>
                <c:pt idx="892">
                  <c:v>89.055800000000005</c:v>
                </c:pt>
                <c:pt idx="893">
                  <c:v>89.055800000000005</c:v>
                </c:pt>
                <c:pt idx="894">
                  <c:v>89.055899999999994</c:v>
                </c:pt>
                <c:pt idx="895">
                  <c:v>89.055999999999997</c:v>
                </c:pt>
                <c:pt idx="896">
                  <c:v>89.056100000000001</c:v>
                </c:pt>
                <c:pt idx="897">
                  <c:v>89.056200000000004</c:v>
                </c:pt>
                <c:pt idx="898">
                  <c:v>89.056299999999993</c:v>
                </c:pt>
                <c:pt idx="899">
                  <c:v>89.056299999999993</c:v>
                </c:pt>
                <c:pt idx="900">
                  <c:v>89.056399999999996</c:v>
                </c:pt>
                <c:pt idx="901">
                  <c:v>89.0565</c:v>
                </c:pt>
                <c:pt idx="902">
                  <c:v>89.056600000000003</c:v>
                </c:pt>
                <c:pt idx="903">
                  <c:v>89.056700000000006</c:v>
                </c:pt>
                <c:pt idx="904">
                  <c:v>89.056700000000006</c:v>
                </c:pt>
                <c:pt idx="905">
                  <c:v>89.056799999999996</c:v>
                </c:pt>
                <c:pt idx="906">
                  <c:v>89.056899999999999</c:v>
                </c:pt>
                <c:pt idx="907">
                  <c:v>89.057000000000002</c:v>
                </c:pt>
                <c:pt idx="908">
                  <c:v>89.057100000000005</c:v>
                </c:pt>
                <c:pt idx="909">
                  <c:v>89.057100000000005</c:v>
                </c:pt>
                <c:pt idx="910">
                  <c:v>89.057199999999995</c:v>
                </c:pt>
                <c:pt idx="911">
                  <c:v>89.057299999999998</c:v>
                </c:pt>
                <c:pt idx="912">
                  <c:v>89.057400000000001</c:v>
                </c:pt>
                <c:pt idx="913">
                  <c:v>89.057500000000005</c:v>
                </c:pt>
                <c:pt idx="914">
                  <c:v>89.057500000000005</c:v>
                </c:pt>
                <c:pt idx="915">
                  <c:v>89.057599999999994</c:v>
                </c:pt>
                <c:pt idx="916">
                  <c:v>89.057699999999997</c:v>
                </c:pt>
                <c:pt idx="917">
                  <c:v>89.0578</c:v>
                </c:pt>
                <c:pt idx="918">
                  <c:v>89.0578</c:v>
                </c:pt>
                <c:pt idx="919">
                  <c:v>89.057900000000004</c:v>
                </c:pt>
                <c:pt idx="920">
                  <c:v>89.058000000000007</c:v>
                </c:pt>
                <c:pt idx="921">
                  <c:v>89.058099999999996</c:v>
                </c:pt>
                <c:pt idx="922">
                  <c:v>89.058099999999996</c:v>
                </c:pt>
                <c:pt idx="923">
                  <c:v>89.058199999999999</c:v>
                </c:pt>
                <c:pt idx="924">
                  <c:v>89.058300000000003</c:v>
                </c:pt>
                <c:pt idx="925">
                  <c:v>89.058400000000006</c:v>
                </c:pt>
                <c:pt idx="926">
                  <c:v>89.058499999999995</c:v>
                </c:pt>
                <c:pt idx="927">
                  <c:v>89.058499999999995</c:v>
                </c:pt>
                <c:pt idx="928">
                  <c:v>89.058599999999998</c:v>
                </c:pt>
                <c:pt idx="929">
                  <c:v>89.058700000000002</c:v>
                </c:pt>
                <c:pt idx="930">
                  <c:v>89.058800000000005</c:v>
                </c:pt>
                <c:pt idx="931">
                  <c:v>89.058899999999994</c:v>
                </c:pt>
                <c:pt idx="932">
                  <c:v>89.058899999999994</c:v>
                </c:pt>
                <c:pt idx="933">
                  <c:v>89.058999999999997</c:v>
                </c:pt>
                <c:pt idx="934">
                  <c:v>89.059100000000001</c:v>
                </c:pt>
                <c:pt idx="935">
                  <c:v>89.059200000000004</c:v>
                </c:pt>
                <c:pt idx="936">
                  <c:v>89.059200000000004</c:v>
                </c:pt>
                <c:pt idx="937">
                  <c:v>89.059299999999993</c:v>
                </c:pt>
                <c:pt idx="938">
                  <c:v>89.059399999999997</c:v>
                </c:pt>
                <c:pt idx="939">
                  <c:v>89.0595</c:v>
                </c:pt>
                <c:pt idx="940">
                  <c:v>89.059600000000003</c:v>
                </c:pt>
                <c:pt idx="941">
                  <c:v>89.059600000000003</c:v>
                </c:pt>
                <c:pt idx="942">
                  <c:v>89.059700000000007</c:v>
                </c:pt>
                <c:pt idx="943">
                  <c:v>89.059799999999996</c:v>
                </c:pt>
                <c:pt idx="944">
                  <c:v>89.059899999999999</c:v>
                </c:pt>
                <c:pt idx="945">
                  <c:v>89.059899999999999</c:v>
                </c:pt>
                <c:pt idx="946">
                  <c:v>89.06</c:v>
                </c:pt>
                <c:pt idx="947">
                  <c:v>89.060100000000006</c:v>
                </c:pt>
                <c:pt idx="948">
                  <c:v>89.060199999999995</c:v>
                </c:pt>
                <c:pt idx="949">
                  <c:v>89.060299999999998</c:v>
                </c:pt>
                <c:pt idx="950">
                  <c:v>89.060400000000001</c:v>
                </c:pt>
                <c:pt idx="951">
                  <c:v>89.060400000000001</c:v>
                </c:pt>
                <c:pt idx="952">
                  <c:v>89.060500000000005</c:v>
                </c:pt>
                <c:pt idx="953">
                  <c:v>89.060599999999994</c:v>
                </c:pt>
                <c:pt idx="954">
                  <c:v>89.060699999999997</c:v>
                </c:pt>
                <c:pt idx="955">
                  <c:v>89.0608</c:v>
                </c:pt>
                <c:pt idx="956">
                  <c:v>89.0608</c:v>
                </c:pt>
                <c:pt idx="957">
                  <c:v>89.060900000000004</c:v>
                </c:pt>
                <c:pt idx="958">
                  <c:v>89.061000000000007</c:v>
                </c:pt>
                <c:pt idx="959">
                  <c:v>89.061099999999996</c:v>
                </c:pt>
                <c:pt idx="960">
                  <c:v>89.061199999999999</c:v>
                </c:pt>
                <c:pt idx="961">
                  <c:v>89.061199999999999</c:v>
                </c:pt>
                <c:pt idx="962">
                  <c:v>89.061300000000003</c:v>
                </c:pt>
                <c:pt idx="963">
                  <c:v>89.061400000000006</c:v>
                </c:pt>
                <c:pt idx="964">
                  <c:v>89.061499999999995</c:v>
                </c:pt>
                <c:pt idx="965">
                  <c:v>89.061599999999999</c:v>
                </c:pt>
                <c:pt idx="966">
                  <c:v>89.061700000000002</c:v>
                </c:pt>
                <c:pt idx="967">
                  <c:v>89.061800000000005</c:v>
                </c:pt>
                <c:pt idx="968">
                  <c:v>89.061999999999998</c:v>
                </c:pt>
                <c:pt idx="969">
                  <c:v>89.062200000000004</c:v>
                </c:pt>
                <c:pt idx="970">
                  <c:v>89.062399999999997</c:v>
                </c:pt>
                <c:pt idx="971">
                  <c:v>89.062700000000007</c:v>
                </c:pt>
                <c:pt idx="972">
                  <c:v>89.063000000000002</c:v>
                </c:pt>
                <c:pt idx="973">
                  <c:v>89.063400000000001</c:v>
                </c:pt>
                <c:pt idx="974">
                  <c:v>89.063699999999997</c:v>
                </c:pt>
                <c:pt idx="975">
                  <c:v>89.064099999999996</c:v>
                </c:pt>
                <c:pt idx="976">
                  <c:v>89.064400000000006</c:v>
                </c:pt>
                <c:pt idx="977">
                  <c:v>89.064700000000002</c:v>
                </c:pt>
                <c:pt idx="978">
                  <c:v>89.064999999999998</c:v>
                </c:pt>
                <c:pt idx="979">
                  <c:v>89.065299999999993</c:v>
                </c:pt>
                <c:pt idx="980">
                  <c:v>89.0655</c:v>
                </c:pt>
                <c:pt idx="981">
                  <c:v>89.065799999999996</c:v>
                </c:pt>
                <c:pt idx="982">
                  <c:v>89.066000000000003</c:v>
                </c:pt>
                <c:pt idx="983">
                  <c:v>89.066199999999995</c:v>
                </c:pt>
                <c:pt idx="984">
                  <c:v>89.066299999999998</c:v>
                </c:pt>
                <c:pt idx="985">
                  <c:v>89.066500000000005</c:v>
                </c:pt>
                <c:pt idx="986">
                  <c:v>89.066699999999997</c:v>
                </c:pt>
                <c:pt idx="987">
                  <c:v>89.066900000000004</c:v>
                </c:pt>
                <c:pt idx="988">
                  <c:v>89.066999999999993</c:v>
                </c:pt>
                <c:pt idx="989">
                  <c:v>89.0672</c:v>
                </c:pt>
                <c:pt idx="990">
                  <c:v>89.067300000000003</c:v>
                </c:pt>
                <c:pt idx="991">
                  <c:v>89.067499999999995</c:v>
                </c:pt>
                <c:pt idx="992">
                  <c:v>89.067599999999999</c:v>
                </c:pt>
                <c:pt idx="993">
                  <c:v>89.067800000000005</c:v>
                </c:pt>
                <c:pt idx="994">
                  <c:v>89.067999999999998</c:v>
                </c:pt>
                <c:pt idx="995">
                  <c:v>89.068100000000001</c:v>
                </c:pt>
                <c:pt idx="996">
                  <c:v>89.068299999999994</c:v>
                </c:pt>
                <c:pt idx="997">
                  <c:v>89.068399999999997</c:v>
                </c:pt>
                <c:pt idx="998">
                  <c:v>89.068600000000004</c:v>
                </c:pt>
                <c:pt idx="999">
                  <c:v>89.068700000000007</c:v>
                </c:pt>
                <c:pt idx="1000">
                  <c:v>89.068899999999999</c:v>
                </c:pt>
                <c:pt idx="1001">
                  <c:v>89.069000000000003</c:v>
                </c:pt>
                <c:pt idx="1002">
                  <c:v>89.069199999999995</c:v>
                </c:pt>
                <c:pt idx="1003">
                  <c:v>89.069299999999998</c:v>
                </c:pt>
                <c:pt idx="1004">
                  <c:v>89.069500000000005</c:v>
                </c:pt>
                <c:pt idx="1005">
                  <c:v>89.069699999999997</c:v>
                </c:pt>
                <c:pt idx="1006">
                  <c:v>89.069800000000001</c:v>
                </c:pt>
                <c:pt idx="1007">
                  <c:v>89.07</c:v>
                </c:pt>
                <c:pt idx="1008">
                  <c:v>89.070099999999996</c:v>
                </c:pt>
                <c:pt idx="1009">
                  <c:v>89.070300000000003</c:v>
                </c:pt>
                <c:pt idx="1010">
                  <c:v>89.070400000000006</c:v>
                </c:pt>
                <c:pt idx="1011">
                  <c:v>89.070599999999999</c:v>
                </c:pt>
                <c:pt idx="1012">
                  <c:v>89.070700000000002</c:v>
                </c:pt>
                <c:pt idx="1013">
                  <c:v>89.070800000000006</c:v>
                </c:pt>
                <c:pt idx="1014">
                  <c:v>89.070999999999998</c:v>
                </c:pt>
                <c:pt idx="1015">
                  <c:v>89.071100000000001</c:v>
                </c:pt>
                <c:pt idx="1016">
                  <c:v>89.071299999999994</c:v>
                </c:pt>
                <c:pt idx="1017">
                  <c:v>89.071399999999997</c:v>
                </c:pt>
                <c:pt idx="1018">
                  <c:v>89.0715</c:v>
                </c:pt>
                <c:pt idx="1019">
                  <c:v>89.071700000000007</c:v>
                </c:pt>
                <c:pt idx="1020">
                  <c:v>89.071799999999996</c:v>
                </c:pt>
                <c:pt idx="1021">
                  <c:v>89.071899999999999</c:v>
                </c:pt>
                <c:pt idx="1022">
                  <c:v>89.072100000000006</c:v>
                </c:pt>
                <c:pt idx="1023">
                  <c:v>89.072199999999995</c:v>
                </c:pt>
                <c:pt idx="1024">
                  <c:v>89.072299999999998</c:v>
                </c:pt>
                <c:pt idx="1025">
                  <c:v>89.072500000000005</c:v>
                </c:pt>
                <c:pt idx="1026">
                  <c:v>89.072599999999994</c:v>
                </c:pt>
                <c:pt idx="1027">
                  <c:v>89.072699999999998</c:v>
                </c:pt>
                <c:pt idx="1028">
                  <c:v>89.072900000000004</c:v>
                </c:pt>
                <c:pt idx="1029">
                  <c:v>89.072999999999993</c:v>
                </c:pt>
                <c:pt idx="1030">
                  <c:v>89.073099999999997</c:v>
                </c:pt>
                <c:pt idx="1031">
                  <c:v>89.0732</c:v>
                </c:pt>
                <c:pt idx="1032">
                  <c:v>89.073400000000007</c:v>
                </c:pt>
                <c:pt idx="1033">
                  <c:v>89.073499999999996</c:v>
                </c:pt>
                <c:pt idx="1034">
                  <c:v>89.073599999999999</c:v>
                </c:pt>
                <c:pt idx="1035">
                  <c:v>89.073800000000006</c:v>
                </c:pt>
                <c:pt idx="1036">
                  <c:v>89.073899999999995</c:v>
                </c:pt>
                <c:pt idx="1037">
                  <c:v>89.073999999999998</c:v>
                </c:pt>
                <c:pt idx="1038">
                  <c:v>89.074100000000001</c:v>
                </c:pt>
                <c:pt idx="1039">
                  <c:v>89.074200000000005</c:v>
                </c:pt>
                <c:pt idx="1040">
                  <c:v>89.074399999999997</c:v>
                </c:pt>
                <c:pt idx="1041">
                  <c:v>89.0745</c:v>
                </c:pt>
                <c:pt idx="1042">
                  <c:v>89.074600000000004</c:v>
                </c:pt>
                <c:pt idx="1043">
                  <c:v>89.074700000000007</c:v>
                </c:pt>
                <c:pt idx="1044">
                  <c:v>89.074799999999996</c:v>
                </c:pt>
                <c:pt idx="1045">
                  <c:v>89.0749</c:v>
                </c:pt>
                <c:pt idx="1046">
                  <c:v>89.075100000000006</c:v>
                </c:pt>
                <c:pt idx="1047">
                  <c:v>89.075199999999995</c:v>
                </c:pt>
                <c:pt idx="1048">
                  <c:v>89.075299999999999</c:v>
                </c:pt>
                <c:pt idx="1049">
                  <c:v>89.075400000000002</c:v>
                </c:pt>
                <c:pt idx="1050">
                  <c:v>89.075500000000005</c:v>
                </c:pt>
                <c:pt idx="1051">
                  <c:v>89.075599999999994</c:v>
                </c:pt>
                <c:pt idx="1052">
                  <c:v>89.075699999999998</c:v>
                </c:pt>
                <c:pt idx="1053">
                  <c:v>89.075900000000004</c:v>
                </c:pt>
                <c:pt idx="1054">
                  <c:v>89.075999999999993</c:v>
                </c:pt>
                <c:pt idx="1055">
                  <c:v>89.076099999999997</c:v>
                </c:pt>
                <c:pt idx="1056">
                  <c:v>89.0762</c:v>
                </c:pt>
                <c:pt idx="1057">
                  <c:v>89.076300000000003</c:v>
                </c:pt>
                <c:pt idx="1058">
                  <c:v>89.076400000000007</c:v>
                </c:pt>
                <c:pt idx="1059">
                  <c:v>89.076499999999996</c:v>
                </c:pt>
                <c:pt idx="1060">
                  <c:v>89.076599999999999</c:v>
                </c:pt>
                <c:pt idx="1061">
                  <c:v>89.076700000000002</c:v>
                </c:pt>
                <c:pt idx="1062">
                  <c:v>89.076800000000006</c:v>
                </c:pt>
                <c:pt idx="1063">
                  <c:v>89.076899999999995</c:v>
                </c:pt>
                <c:pt idx="1064">
                  <c:v>89.077100000000002</c:v>
                </c:pt>
                <c:pt idx="1065">
                  <c:v>89.077100000000002</c:v>
                </c:pt>
                <c:pt idx="1066">
                  <c:v>89.077299999999994</c:v>
                </c:pt>
                <c:pt idx="1067">
                  <c:v>89.077399999999997</c:v>
                </c:pt>
                <c:pt idx="1068">
                  <c:v>89.077500000000001</c:v>
                </c:pt>
                <c:pt idx="1069">
                  <c:v>89.077600000000004</c:v>
                </c:pt>
                <c:pt idx="1070">
                  <c:v>89.077699999999993</c:v>
                </c:pt>
                <c:pt idx="1071">
                  <c:v>89.077799999999996</c:v>
                </c:pt>
                <c:pt idx="1072">
                  <c:v>89.0779</c:v>
                </c:pt>
                <c:pt idx="1073">
                  <c:v>89.078000000000003</c:v>
                </c:pt>
                <c:pt idx="1074">
                  <c:v>89.078100000000006</c:v>
                </c:pt>
                <c:pt idx="1075">
                  <c:v>89.078199999999995</c:v>
                </c:pt>
                <c:pt idx="1076">
                  <c:v>89.078299999999999</c:v>
                </c:pt>
                <c:pt idx="1077">
                  <c:v>89.078400000000002</c:v>
                </c:pt>
                <c:pt idx="1078">
                  <c:v>89.078500000000005</c:v>
                </c:pt>
                <c:pt idx="1079">
                  <c:v>89.078599999999994</c:v>
                </c:pt>
                <c:pt idx="1080">
                  <c:v>89.078699999999998</c:v>
                </c:pt>
                <c:pt idx="1081">
                  <c:v>89.078800000000001</c:v>
                </c:pt>
                <c:pt idx="1082">
                  <c:v>89.078900000000004</c:v>
                </c:pt>
                <c:pt idx="1083">
                  <c:v>89.078999999999994</c:v>
                </c:pt>
                <c:pt idx="1084">
                  <c:v>89.078999999999994</c:v>
                </c:pt>
                <c:pt idx="1085">
                  <c:v>89.079099999999997</c:v>
                </c:pt>
                <c:pt idx="1086">
                  <c:v>89.0792</c:v>
                </c:pt>
                <c:pt idx="1087">
                  <c:v>89.079300000000003</c:v>
                </c:pt>
                <c:pt idx="1088">
                  <c:v>89.079400000000007</c:v>
                </c:pt>
                <c:pt idx="1089">
                  <c:v>89.079499999999996</c:v>
                </c:pt>
                <c:pt idx="1090">
                  <c:v>89.079599999999999</c:v>
                </c:pt>
                <c:pt idx="1091">
                  <c:v>89.079700000000003</c:v>
                </c:pt>
                <c:pt idx="1092">
                  <c:v>89.079800000000006</c:v>
                </c:pt>
                <c:pt idx="1093">
                  <c:v>89.079899999999995</c:v>
                </c:pt>
                <c:pt idx="1094">
                  <c:v>89.08</c:v>
                </c:pt>
                <c:pt idx="1095">
                  <c:v>89.080100000000002</c:v>
                </c:pt>
                <c:pt idx="1096">
                  <c:v>89.080200000000005</c:v>
                </c:pt>
                <c:pt idx="1097">
                  <c:v>89.080299999999994</c:v>
                </c:pt>
                <c:pt idx="1098">
                  <c:v>89.080399999999997</c:v>
                </c:pt>
                <c:pt idx="1099">
                  <c:v>89.080500000000001</c:v>
                </c:pt>
                <c:pt idx="1100">
                  <c:v>89.080600000000004</c:v>
                </c:pt>
                <c:pt idx="1101">
                  <c:v>89.080699999999993</c:v>
                </c:pt>
                <c:pt idx="1102">
                  <c:v>89.080699999999993</c:v>
                </c:pt>
                <c:pt idx="1103">
                  <c:v>89.080799999999996</c:v>
                </c:pt>
                <c:pt idx="1104">
                  <c:v>89.0809</c:v>
                </c:pt>
                <c:pt idx="1105">
                  <c:v>89.081000000000003</c:v>
                </c:pt>
                <c:pt idx="1106">
                  <c:v>89.081100000000006</c:v>
                </c:pt>
                <c:pt idx="1107">
                  <c:v>89.081199999999995</c:v>
                </c:pt>
                <c:pt idx="1108">
                  <c:v>89.081299999999999</c:v>
                </c:pt>
                <c:pt idx="1109">
                  <c:v>89.081400000000002</c:v>
                </c:pt>
                <c:pt idx="1110">
                  <c:v>89.081500000000005</c:v>
                </c:pt>
                <c:pt idx="1111">
                  <c:v>89.081599999999995</c:v>
                </c:pt>
                <c:pt idx="1112">
                  <c:v>89.081699999999998</c:v>
                </c:pt>
                <c:pt idx="1113">
                  <c:v>89.081699999999998</c:v>
                </c:pt>
                <c:pt idx="1114">
                  <c:v>89.081800000000001</c:v>
                </c:pt>
                <c:pt idx="1115">
                  <c:v>89.081900000000005</c:v>
                </c:pt>
                <c:pt idx="1116">
                  <c:v>89.081999999999994</c:v>
                </c:pt>
                <c:pt idx="1117">
                  <c:v>89.082099999999997</c:v>
                </c:pt>
                <c:pt idx="1118">
                  <c:v>89.0822</c:v>
                </c:pt>
                <c:pt idx="1119">
                  <c:v>89.082300000000004</c:v>
                </c:pt>
                <c:pt idx="1120">
                  <c:v>89.082400000000007</c:v>
                </c:pt>
                <c:pt idx="1121">
                  <c:v>89.082499999999996</c:v>
                </c:pt>
                <c:pt idx="1122">
                  <c:v>89.082599999999999</c:v>
                </c:pt>
                <c:pt idx="1123">
                  <c:v>89.082599999999999</c:v>
                </c:pt>
                <c:pt idx="1124">
                  <c:v>89.082700000000003</c:v>
                </c:pt>
                <c:pt idx="1125">
                  <c:v>89.082800000000006</c:v>
                </c:pt>
                <c:pt idx="1126">
                  <c:v>89.082899999999995</c:v>
                </c:pt>
                <c:pt idx="1127">
                  <c:v>89.082999999999998</c:v>
                </c:pt>
                <c:pt idx="1128">
                  <c:v>89.083100000000002</c:v>
                </c:pt>
                <c:pt idx="1129">
                  <c:v>89.083200000000005</c:v>
                </c:pt>
                <c:pt idx="1130">
                  <c:v>89.083299999999994</c:v>
                </c:pt>
                <c:pt idx="1131">
                  <c:v>89.083299999999994</c:v>
                </c:pt>
                <c:pt idx="1132">
                  <c:v>89.083399999999997</c:v>
                </c:pt>
                <c:pt idx="1133">
                  <c:v>89.083500000000001</c:v>
                </c:pt>
                <c:pt idx="1134">
                  <c:v>89.083600000000004</c:v>
                </c:pt>
                <c:pt idx="1135">
                  <c:v>89.083699999999993</c:v>
                </c:pt>
                <c:pt idx="1136">
                  <c:v>89.083799999999997</c:v>
                </c:pt>
                <c:pt idx="1137">
                  <c:v>89.0839</c:v>
                </c:pt>
                <c:pt idx="1138">
                  <c:v>89.084000000000003</c:v>
                </c:pt>
                <c:pt idx="1139">
                  <c:v>89.084000000000003</c:v>
                </c:pt>
                <c:pt idx="1140">
                  <c:v>89.084100000000007</c:v>
                </c:pt>
                <c:pt idx="1141">
                  <c:v>89.084199999999996</c:v>
                </c:pt>
                <c:pt idx="1142">
                  <c:v>89.084299999999999</c:v>
                </c:pt>
                <c:pt idx="1143">
                  <c:v>89.084400000000002</c:v>
                </c:pt>
                <c:pt idx="1144">
                  <c:v>89.084500000000006</c:v>
                </c:pt>
                <c:pt idx="1145">
                  <c:v>89.084500000000006</c:v>
                </c:pt>
                <c:pt idx="1146">
                  <c:v>89.084599999999995</c:v>
                </c:pt>
                <c:pt idx="1147">
                  <c:v>89.084699999999998</c:v>
                </c:pt>
                <c:pt idx="1148">
                  <c:v>89.084800000000001</c:v>
                </c:pt>
                <c:pt idx="1149">
                  <c:v>89.084900000000005</c:v>
                </c:pt>
                <c:pt idx="1150">
                  <c:v>89.084999999999994</c:v>
                </c:pt>
                <c:pt idx="1151">
                  <c:v>89.085099999999997</c:v>
                </c:pt>
                <c:pt idx="1152">
                  <c:v>89.085099999999997</c:v>
                </c:pt>
                <c:pt idx="1153">
                  <c:v>89.0852</c:v>
                </c:pt>
                <c:pt idx="1154">
                  <c:v>89.085300000000004</c:v>
                </c:pt>
                <c:pt idx="1155">
                  <c:v>89.085400000000007</c:v>
                </c:pt>
                <c:pt idx="1156">
                  <c:v>89.085499999999996</c:v>
                </c:pt>
                <c:pt idx="1157">
                  <c:v>89.085599999999999</c:v>
                </c:pt>
                <c:pt idx="1158">
                  <c:v>89.085599999999999</c:v>
                </c:pt>
                <c:pt idx="1159">
                  <c:v>89.085700000000003</c:v>
                </c:pt>
                <c:pt idx="1160">
                  <c:v>89.085800000000006</c:v>
                </c:pt>
                <c:pt idx="1161">
                  <c:v>89.085899999999995</c:v>
                </c:pt>
                <c:pt idx="1162">
                  <c:v>89.085999999999999</c:v>
                </c:pt>
                <c:pt idx="1163">
                  <c:v>89.086100000000002</c:v>
                </c:pt>
                <c:pt idx="1164">
                  <c:v>89.086100000000002</c:v>
                </c:pt>
                <c:pt idx="1165">
                  <c:v>89.086200000000005</c:v>
                </c:pt>
                <c:pt idx="1166">
                  <c:v>89.086299999999994</c:v>
                </c:pt>
                <c:pt idx="1167">
                  <c:v>89.086399999999998</c:v>
                </c:pt>
                <c:pt idx="1168">
                  <c:v>89.086500000000001</c:v>
                </c:pt>
                <c:pt idx="1169">
                  <c:v>89.086600000000004</c:v>
                </c:pt>
                <c:pt idx="1170">
                  <c:v>89.086600000000004</c:v>
                </c:pt>
                <c:pt idx="1171">
                  <c:v>89.086699999999993</c:v>
                </c:pt>
                <c:pt idx="1172">
                  <c:v>89.086799999999997</c:v>
                </c:pt>
                <c:pt idx="1173">
                  <c:v>89.0869</c:v>
                </c:pt>
                <c:pt idx="1174">
                  <c:v>89.087000000000003</c:v>
                </c:pt>
                <c:pt idx="1175">
                  <c:v>89.087000000000003</c:v>
                </c:pt>
                <c:pt idx="1176">
                  <c:v>89.087100000000007</c:v>
                </c:pt>
                <c:pt idx="1177">
                  <c:v>89.087199999999996</c:v>
                </c:pt>
                <c:pt idx="1178">
                  <c:v>89.087299999999999</c:v>
                </c:pt>
                <c:pt idx="1179">
                  <c:v>89.087400000000002</c:v>
                </c:pt>
                <c:pt idx="1180">
                  <c:v>89.087500000000006</c:v>
                </c:pt>
                <c:pt idx="1181">
                  <c:v>89.087599999999995</c:v>
                </c:pt>
                <c:pt idx="1182">
                  <c:v>89.087599999999995</c:v>
                </c:pt>
                <c:pt idx="1183">
                  <c:v>89.087699999999998</c:v>
                </c:pt>
                <c:pt idx="1184">
                  <c:v>89.087800000000001</c:v>
                </c:pt>
                <c:pt idx="1185">
                  <c:v>89.087900000000005</c:v>
                </c:pt>
                <c:pt idx="1186">
                  <c:v>89.087999999999994</c:v>
                </c:pt>
                <c:pt idx="1187">
                  <c:v>89.088099999999997</c:v>
                </c:pt>
                <c:pt idx="1188">
                  <c:v>89.088099999999997</c:v>
                </c:pt>
                <c:pt idx="1189">
                  <c:v>89.088200000000001</c:v>
                </c:pt>
                <c:pt idx="1190">
                  <c:v>89.088300000000004</c:v>
                </c:pt>
                <c:pt idx="1191">
                  <c:v>89.088399999999993</c:v>
                </c:pt>
                <c:pt idx="1192">
                  <c:v>89.088499999999996</c:v>
                </c:pt>
                <c:pt idx="1193">
                  <c:v>89.0886</c:v>
                </c:pt>
                <c:pt idx="1194">
                  <c:v>89.088700000000003</c:v>
                </c:pt>
                <c:pt idx="1195">
                  <c:v>89.088700000000003</c:v>
                </c:pt>
                <c:pt idx="1196">
                  <c:v>89.088800000000006</c:v>
                </c:pt>
                <c:pt idx="1197">
                  <c:v>89.088899999999995</c:v>
                </c:pt>
                <c:pt idx="1198">
                  <c:v>89.088999999999999</c:v>
                </c:pt>
                <c:pt idx="1199">
                  <c:v>89.089100000000002</c:v>
                </c:pt>
                <c:pt idx="1200">
                  <c:v>89.089200000000005</c:v>
                </c:pt>
                <c:pt idx="1201">
                  <c:v>89.089200000000005</c:v>
                </c:pt>
                <c:pt idx="1202">
                  <c:v>89.089299999999994</c:v>
                </c:pt>
                <c:pt idx="1203">
                  <c:v>89.089399999999998</c:v>
                </c:pt>
                <c:pt idx="1204">
                  <c:v>89.089500000000001</c:v>
                </c:pt>
                <c:pt idx="1205">
                  <c:v>89.089500000000001</c:v>
                </c:pt>
                <c:pt idx="1206">
                  <c:v>89.089500000000001</c:v>
                </c:pt>
                <c:pt idx="1207">
                  <c:v>89.089500000000001</c:v>
                </c:pt>
                <c:pt idx="1208">
                  <c:v>89.089299999999994</c:v>
                </c:pt>
                <c:pt idx="1209">
                  <c:v>89.089100000000002</c:v>
                </c:pt>
                <c:pt idx="1210">
                  <c:v>89.088700000000003</c:v>
                </c:pt>
                <c:pt idx="1211">
                  <c:v>89.088200000000001</c:v>
                </c:pt>
                <c:pt idx="1212">
                  <c:v>89.087599999999995</c:v>
                </c:pt>
                <c:pt idx="1213">
                  <c:v>89.086799999999997</c:v>
                </c:pt>
                <c:pt idx="1214">
                  <c:v>89.086100000000002</c:v>
                </c:pt>
                <c:pt idx="1215">
                  <c:v>89.085300000000004</c:v>
                </c:pt>
                <c:pt idx="1216">
                  <c:v>89.084599999999995</c:v>
                </c:pt>
                <c:pt idx="1217">
                  <c:v>89.084000000000003</c:v>
                </c:pt>
                <c:pt idx="1218">
                  <c:v>89.083399999999997</c:v>
                </c:pt>
                <c:pt idx="1219">
                  <c:v>89.082899999999995</c:v>
                </c:pt>
                <c:pt idx="1220">
                  <c:v>89.082499999999996</c:v>
                </c:pt>
                <c:pt idx="1221">
                  <c:v>89.0822</c:v>
                </c:pt>
                <c:pt idx="1222">
                  <c:v>89.081900000000005</c:v>
                </c:pt>
                <c:pt idx="1223">
                  <c:v>89.081699999999998</c:v>
                </c:pt>
                <c:pt idx="1224">
                  <c:v>89.081400000000002</c:v>
                </c:pt>
                <c:pt idx="1225">
                  <c:v>89.081199999999995</c:v>
                </c:pt>
                <c:pt idx="1226">
                  <c:v>89.081100000000006</c:v>
                </c:pt>
                <c:pt idx="1227">
                  <c:v>89.0809</c:v>
                </c:pt>
                <c:pt idx="1228">
                  <c:v>89.080699999999993</c:v>
                </c:pt>
                <c:pt idx="1229">
                  <c:v>89.080600000000004</c:v>
                </c:pt>
                <c:pt idx="1230">
                  <c:v>89.080399999999997</c:v>
                </c:pt>
                <c:pt idx="1231">
                  <c:v>89.080299999999994</c:v>
                </c:pt>
                <c:pt idx="1232">
                  <c:v>89.080200000000005</c:v>
                </c:pt>
                <c:pt idx="1233">
                  <c:v>89.08</c:v>
                </c:pt>
                <c:pt idx="1234">
                  <c:v>89.079899999999995</c:v>
                </c:pt>
                <c:pt idx="1235">
                  <c:v>89.079800000000006</c:v>
                </c:pt>
                <c:pt idx="1236">
                  <c:v>89.079599999999999</c:v>
                </c:pt>
                <c:pt idx="1237">
                  <c:v>89.079499999999996</c:v>
                </c:pt>
                <c:pt idx="1238">
                  <c:v>89.079400000000007</c:v>
                </c:pt>
                <c:pt idx="1239">
                  <c:v>89.0792</c:v>
                </c:pt>
                <c:pt idx="1240">
                  <c:v>89.079099999999997</c:v>
                </c:pt>
                <c:pt idx="1241">
                  <c:v>89.078999999999994</c:v>
                </c:pt>
                <c:pt idx="1242">
                  <c:v>89.078800000000001</c:v>
                </c:pt>
                <c:pt idx="1243">
                  <c:v>89.078699999999998</c:v>
                </c:pt>
                <c:pt idx="1244">
                  <c:v>89.078500000000005</c:v>
                </c:pt>
                <c:pt idx="1245">
                  <c:v>89.078400000000002</c:v>
                </c:pt>
                <c:pt idx="1246">
                  <c:v>89.078299999999999</c:v>
                </c:pt>
                <c:pt idx="1247">
                  <c:v>89.078199999999995</c:v>
                </c:pt>
                <c:pt idx="1248">
                  <c:v>89.078000000000003</c:v>
                </c:pt>
                <c:pt idx="1249">
                  <c:v>89.0779</c:v>
                </c:pt>
                <c:pt idx="1250">
                  <c:v>89.077799999999996</c:v>
                </c:pt>
                <c:pt idx="1251">
                  <c:v>89.077699999999993</c:v>
                </c:pt>
                <c:pt idx="1252">
                  <c:v>89.077600000000004</c:v>
                </c:pt>
                <c:pt idx="1253">
                  <c:v>89.077500000000001</c:v>
                </c:pt>
                <c:pt idx="1254">
                  <c:v>89.077399999999997</c:v>
                </c:pt>
                <c:pt idx="1255">
                  <c:v>89.077299999999994</c:v>
                </c:pt>
                <c:pt idx="1256">
                  <c:v>89.077200000000005</c:v>
                </c:pt>
                <c:pt idx="1257">
                  <c:v>89.077100000000002</c:v>
                </c:pt>
                <c:pt idx="1258">
                  <c:v>89.076999999999998</c:v>
                </c:pt>
                <c:pt idx="1259">
                  <c:v>89.076899999999995</c:v>
                </c:pt>
                <c:pt idx="1260">
                  <c:v>89.076899999999995</c:v>
                </c:pt>
                <c:pt idx="1261">
                  <c:v>89.076800000000006</c:v>
                </c:pt>
                <c:pt idx="1262">
                  <c:v>89.076700000000002</c:v>
                </c:pt>
                <c:pt idx="1263">
                  <c:v>89.076599999999999</c:v>
                </c:pt>
                <c:pt idx="1264">
                  <c:v>89.076599999999999</c:v>
                </c:pt>
                <c:pt idx="1265">
                  <c:v>89.076499999999996</c:v>
                </c:pt>
                <c:pt idx="1266">
                  <c:v>89.076400000000007</c:v>
                </c:pt>
                <c:pt idx="1267">
                  <c:v>89.076400000000007</c:v>
                </c:pt>
                <c:pt idx="1268">
                  <c:v>89.076300000000003</c:v>
                </c:pt>
                <c:pt idx="1269">
                  <c:v>89.076300000000003</c:v>
                </c:pt>
                <c:pt idx="1270">
                  <c:v>89.0762</c:v>
                </c:pt>
                <c:pt idx="1271">
                  <c:v>89.0762</c:v>
                </c:pt>
                <c:pt idx="1272">
                  <c:v>89.076099999999997</c:v>
                </c:pt>
                <c:pt idx="1273">
                  <c:v>89.076099999999997</c:v>
                </c:pt>
                <c:pt idx="1274">
                  <c:v>89.075999999999993</c:v>
                </c:pt>
                <c:pt idx="1275">
                  <c:v>89.075999999999993</c:v>
                </c:pt>
                <c:pt idx="1276">
                  <c:v>89.075900000000004</c:v>
                </c:pt>
                <c:pt idx="1277">
                  <c:v>89.075900000000004</c:v>
                </c:pt>
                <c:pt idx="1278">
                  <c:v>89.075800000000001</c:v>
                </c:pt>
                <c:pt idx="1279">
                  <c:v>89.075800000000001</c:v>
                </c:pt>
                <c:pt idx="1280">
                  <c:v>89.075800000000001</c:v>
                </c:pt>
                <c:pt idx="1281">
                  <c:v>89.075699999999998</c:v>
                </c:pt>
                <c:pt idx="1282">
                  <c:v>89.075699999999998</c:v>
                </c:pt>
                <c:pt idx="1283">
                  <c:v>89.075699999999998</c:v>
                </c:pt>
                <c:pt idx="1284">
                  <c:v>89.075699999999998</c:v>
                </c:pt>
                <c:pt idx="1285">
                  <c:v>89.075699999999998</c:v>
                </c:pt>
                <c:pt idx="1286">
                  <c:v>89.075599999999994</c:v>
                </c:pt>
                <c:pt idx="1287">
                  <c:v>89.075599999999994</c:v>
                </c:pt>
                <c:pt idx="1288">
                  <c:v>89.075599999999994</c:v>
                </c:pt>
                <c:pt idx="1289">
                  <c:v>89.075599999999994</c:v>
                </c:pt>
                <c:pt idx="1290">
                  <c:v>89.075599999999994</c:v>
                </c:pt>
                <c:pt idx="1291">
                  <c:v>89.075599999999994</c:v>
                </c:pt>
                <c:pt idx="1292">
                  <c:v>89.075500000000005</c:v>
                </c:pt>
                <c:pt idx="1293">
                  <c:v>89.075500000000005</c:v>
                </c:pt>
                <c:pt idx="1294">
                  <c:v>89.075500000000005</c:v>
                </c:pt>
                <c:pt idx="1295">
                  <c:v>89.075500000000005</c:v>
                </c:pt>
                <c:pt idx="1296">
                  <c:v>89.075500000000005</c:v>
                </c:pt>
                <c:pt idx="1297">
                  <c:v>89.075500000000005</c:v>
                </c:pt>
                <c:pt idx="1298">
                  <c:v>89.075500000000005</c:v>
                </c:pt>
                <c:pt idx="1299">
                  <c:v>89.075500000000005</c:v>
                </c:pt>
                <c:pt idx="1300">
                  <c:v>89.075500000000005</c:v>
                </c:pt>
                <c:pt idx="1301">
                  <c:v>89.075500000000005</c:v>
                </c:pt>
                <c:pt idx="1302">
                  <c:v>89.075500000000005</c:v>
                </c:pt>
                <c:pt idx="1303">
                  <c:v>89.075500000000005</c:v>
                </c:pt>
                <c:pt idx="1304">
                  <c:v>89.075500000000005</c:v>
                </c:pt>
                <c:pt idx="1305">
                  <c:v>89.075500000000005</c:v>
                </c:pt>
                <c:pt idx="1306">
                  <c:v>89.075599999999994</c:v>
                </c:pt>
                <c:pt idx="1307">
                  <c:v>89.075599999999994</c:v>
                </c:pt>
                <c:pt idx="1308">
                  <c:v>89.075599999999994</c:v>
                </c:pt>
                <c:pt idx="1309">
                  <c:v>89.075599999999994</c:v>
                </c:pt>
                <c:pt idx="1310">
                  <c:v>89.075599999999994</c:v>
                </c:pt>
                <c:pt idx="1311">
                  <c:v>89.075599999999994</c:v>
                </c:pt>
                <c:pt idx="1312">
                  <c:v>89.075699999999998</c:v>
                </c:pt>
                <c:pt idx="1313">
                  <c:v>89.075699999999998</c:v>
                </c:pt>
                <c:pt idx="1314">
                  <c:v>89.075699999999998</c:v>
                </c:pt>
                <c:pt idx="1315">
                  <c:v>89.075699999999998</c:v>
                </c:pt>
                <c:pt idx="1316">
                  <c:v>89.075699999999998</c:v>
                </c:pt>
                <c:pt idx="1317">
                  <c:v>89.075699999999998</c:v>
                </c:pt>
                <c:pt idx="1318">
                  <c:v>89.075800000000001</c:v>
                </c:pt>
                <c:pt idx="1319">
                  <c:v>89.075800000000001</c:v>
                </c:pt>
                <c:pt idx="1320">
                  <c:v>89.075800000000001</c:v>
                </c:pt>
                <c:pt idx="1321">
                  <c:v>89.075900000000004</c:v>
                </c:pt>
                <c:pt idx="1322">
                  <c:v>89.075900000000004</c:v>
                </c:pt>
                <c:pt idx="1323">
                  <c:v>89.075900000000004</c:v>
                </c:pt>
                <c:pt idx="1324">
                  <c:v>89.075900000000004</c:v>
                </c:pt>
                <c:pt idx="1325">
                  <c:v>89.075999999999993</c:v>
                </c:pt>
                <c:pt idx="1326">
                  <c:v>89.075999999999993</c:v>
                </c:pt>
                <c:pt idx="1327">
                  <c:v>89.075999999999993</c:v>
                </c:pt>
                <c:pt idx="1328">
                  <c:v>89.076099999999997</c:v>
                </c:pt>
                <c:pt idx="1329">
                  <c:v>89.076099999999997</c:v>
                </c:pt>
                <c:pt idx="1330">
                  <c:v>89.076099999999997</c:v>
                </c:pt>
                <c:pt idx="1331">
                  <c:v>89.0762</c:v>
                </c:pt>
                <c:pt idx="1332">
                  <c:v>89.0762</c:v>
                </c:pt>
                <c:pt idx="1333">
                  <c:v>89.0762</c:v>
                </c:pt>
                <c:pt idx="1334">
                  <c:v>89.076300000000003</c:v>
                </c:pt>
                <c:pt idx="1335">
                  <c:v>89.076300000000003</c:v>
                </c:pt>
                <c:pt idx="1336">
                  <c:v>89.076300000000003</c:v>
                </c:pt>
                <c:pt idx="1337">
                  <c:v>89.076400000000007</c:v>
                </c:pt>
                <c:pt idx="1338">
                  <c:v>89.076400000000007</c:v>
                </c:pt>
                <c:pt idx="1339">
                  <c:v>89.076499999999996</c:v>
                </c:pt>
                <c:pt idx="1340">
                  <c:v>89.076499999999996</c:v>
                </c:pt>
                <c:pt idx="1341">
                  <c:v>89.076599999999999</c:v>
                </c:pt>
                <c:pt idx="1342">
                  <c:v>89.076599999999999</c:v>
                </c:pt>
                <c:pt idx="1343">
                  <c:v>89.076599999999999</c:v>
                </c:pt>
                <c:pt idx="1344">
                  <c:v>89.076700000000002</c:v>
                </c:pt>
                <c:pt idx="1345">
                  <c:v>89.076700000000002</c:v>
                </c:pt>
                <c:pt idx="1346">
                  <c:v>89.076800000000006</c:v>
                </c:pt>
                <c:pt idx="1347">
                  <c:v>89.076800000000006</c:v>
                </c:pt>
                <c:pt idx="1348">
                  <c:v>89.076899999999995</c:v>
                </c:pt>
                <c:pt idx="1349">
                  <c:v>89.076899999999995</c:v>
                </c:pt>
                <c:pt idx="1350">
                  <c:v>89.076999999999998</c:v>
                </c:pt>
                <c:pt idx="1351">
                  <c:v>89.076999999999998</c:v>
                </c:pt>
                <c:pt idx="1352">
                  <c:v>89.077100000000002</c:v>
                </c:pt>
                <c:pt idx="1353">
                  <c:v>89.077100000000002</c:v>
                </c:pt>
                <c:pt idx="1354">
                  <c:v>89.077200000000005</c:v>
                </c:pt>
                <c:pt idx="1355">
                  <c:v>89.077200000000005</c:v>
                </c:pt>
                <c:pt idx="1356">
                  <c:v>89.077299999999994</c:v>
                </c:pt>
                <c:pt idx="1357">
                  <c:v>89.077299999999994</c:v>
                </c:pt>
                <c:pt idx="1358">
                  <c:v>89.077399999999997</c:v>
                </c:pt>
                <c:pt idx="1359">
                  <c:v>89.077399999999997</c:v>
                </c:pt>
                <c:pt idx="1360">
                  <c:v>89.077500000000001</c:v>
                </c:pt>
                <c:pt idx="1361">
                  <c:v>89.077500000000001</c:v>
                </c:pt>
                <c:pt idx="1362">
                  <c:v>89.077600000000004</c:v>
                </c:pt>
                <c:pt idx="1363">
                  <c:v>89.077699999999993</c:v>
                </c:pt>
                <c:pt idx="1364">
                  <c:v>89.077699999999993</c:v>
                </c:pt>
                <c:pt idx="1365">
                  <c:v>89.077799999999996</c:v>
                </c:pt>
                <c:pt idx="1366">
                  <c:v>89.077799999999996</c:v>
                </c:pt>
                <c:pt idx="1367">
                  <c:v>89.0779</c:v>
                </c:pt>
                <c:pt idx="1368">
                  <c:v>89.0779</c:v>
                </c:pt>
                <c:pt idx="1369">
                  <c:v>89.078000000000003</c:v>
                </c:pt>
                <c:pt idx="1370">
                  <c:v>89.078100000000006</c:v>
                </c:pt>
                <c:pt idx="1371">
                  <c:v>89.078100000000006</c:v>
                </c:pt>
                <c:pt idx="1372">
                  <c:v>89.078199999999995</c:v>
                </c:pt>
                <c:pt idx="1373">
                  <c:v>89.078199999999995</c:v>
                </c:pt>
                <c:pt idx="1374">
                  <c:v>89.078299999999999</c:v>
                </c:pt>
                <c:pt idx="1375">
                  <c:v>89.078400000000002</c:v>
                </c:pt>
                <c:pt idx="1376">
                  <c:v>89.078400000000002</c:v>
                </c:pt>
                <c:pt idx="1377">
                  <c:v>89.078500000000005</c:v>
                </c:pt>
                <c:pt idx="1378">
                  <c:v>89.078500000000005</c:v>
                </c:pt>
                <c:pt idx="1379">
                  <c:v>89.078599999999994</c:v>
                </c:pt>
                <c:pt idx="1380">
                  <c:v>89.078699999999998</c:v>
                </c:pt>
                <c:pt idx="1381">
                  <c:v>89.078699999999998</c:v>
                </c:pt>
                <c:pt idx="1382">
                  <c:v>89.078800000000001</c:v>
                </c:pt>
                <c:pt idx="1383">
                  <c:v>89.078900000000004</c:v>
                </c:pt>
                <c:pt idx="1384">
                  <c:v>89.078999999999994</c:v>
                </c:pt>
                <c:pt idx="1385">
                  <c:v>89.078999999999994</c:v>
                </c:pt>
                <c:pt idx="1386">
                  <c:v>89.079099999999997</c:v>
                </c:pt>
                <c:pt idx="1387">
                  <c:v>89.0792</c:v>
                </c:pt>
                <c:pt idx="1388">
                  <c:v>89.0792</c:v>
                </c:pt>
                <c:pt idx="1389">
                  <c:v>89.079300000000003</c:v>
                </c:pt>
                <c:pt idx="1390">
                  <c:v>89.079400000000007</c:v>
                </c:pt>
                <c:pt idx="1391">
                  <c:v>89.079400000000007</c:v>
                </c:pt>
                <c:pt idx="1392">
                  <c:v>89.079499999999996</c:v>
                </c:pt>
                <c:pt idx="1393">
                  <c:v>89.079599999999999</c:v>
                </c:pt>
                <c:pt idx="1394">
                  <c:v>89.079599999999999</c:v>
                </c:pt>
                <c:pt idx="1395">
                  <c:v>89.079700000000003</c:v>
                </c:pt>
                <c:pt idx="1396">
                  <c:v>89.079800000000006</c:v>
                </c:pt>
                <c:pt idx="1397">
                  <c:v>89.079800000000006</c:v>
                </c:pt>
                <c:pt idx="1398">
                  <c:v>89.079899999999995</c:v>
                </c:pt>
                <c:pt idx="1399">
                  <c:v>89.08</c:v>
                </c:pt>
                <c:pt idx="1400">
                  <c:v>89.08</c:v>
                </c:pt>
                <c:pt idx="1401">
                  <c:v>89.080100000000002</c:v>
                </c:pt>
                <c:pt idx="1402">
                  <c:v>89.080200000000005</c:v>
                </c:pt>
                <c:pt idx="1403">
                  <c:v>89.080299999999994</c:v>
                </c:pt>
                <c:pt idx="1404">
                  <c:v>89.080299999999994</c:v>
                </c:pt>
                <c:pt idx="1405">
                  <c:v>89.080399999999997</c:v>
                </c:pt>
                <c:pt idx="1406">
                  <c:v>89.080500000000001</c:v>
                </c:pt>
                <c:pt idx="1407">
                  <c:v>89.080500000000001</c:v>
                </c:pt>
                <c:pt idx="1408">
                  <c:v>89.080600000000004</c:v>
                </c:pt>
                <c:pt idx="1409">
                  <c:v>89.080699999999993</c:v>
                </c:pt>
                <c:pt idx="1410">
                  <c:v>89.080799999999996</c:v>
                </c:pt>
                <c:pt idx="1411">
                  <c:v>89.080799999999996</c:v>
                </c:pt>
                <c:pt idx="1412">
                  <c:v>89.0809</c:v>
                </c:pt>
                <c:pt idx="1413">
                  <c:v>89.081000000000003</c:v>
                </c:pt>
                <c:pt idx="1414">
                  <c:v>89.081000000000003</c:v>
                </c:pt>
                <c:pt idx="1415">
                  <c:v>89.081100000000006</c:v>
                </c:pt>
                <c:pt idx="1416">
                  <c:v>89.081199999999995</c:v>
                </c:pt>
                <c:pt idx="1417">
                  <c:v>89.081299999999999</c:v>
                </c:pt>
                <c:pt idx="1418">
                  <c:v>89.081299999999999</c:v>
                </c:pt>
                <c:pt idx="1419">
                  <c:v>89.081400000000002</c:v>
                </c:pt>
                <c:pt idx="1420">
                  <c:v>89.081500000000005</c:v>
                </c:pt>
                <c:pt idx="1421">
                  <c:v>89.081500000000005</c:v>
                </c:pt>
                <c:pt idx="1422">
                  <c:v>89.081599999999995</c:v>
                </c:pt>
                <c:pt idx="1423">
                  <c:v>89.081699999999998</c:v>
                </c:pt>
                <c:pt idx="1424">
                  <c:v>89.081699999999998</c:v>
                </c:pt>
                <c:pt idx="1425">
                  <c:v>89.081800000000001</c:v>
                </c:pt>
                <c:pt idx="1426">
                  <c:v>89.081900000000005</c:v>
                </c:pt>
                <c:pt idx="1427">
                  <c:v>89.081900000000005</c:v>
                </c:pt>
                <c:pt idx="1428">
                  <c:v>89.081999999999994</c:v>
                </c:pt>
                <c:pt idx="1429">
                  <c:v>89.082099999999997</c:v>
                </c:pt>
                <c:pt idx="1430">
                  <c:v>89.082099999999997</c:v>
                </c:pt>
                <c:pt idx="1431">
                  <c:v>89.0822</c:v>
                </c:pt>
                <c:pt idx="1432">
                  <c:v>89.082300000000004</c:v>
                </c:pt>
                <c:pt idx="1433">
                  <c:v>89.082300000000004</c:v>
                </c:pt>
                <c:pt idx="1434">
                  <c:v>89.082400000000007</c:v>
                </c:pt>
                <c:pt idx="1435">
                  <c:v>89.082499999999996</c:v>
                </c:pt>
                <c:pt idx="1436">
                  <c:v>89.082499999999996</c:v>
                </c:pt>
                <c:pt idx="1437">
                  <c:v>89.082599999999999</c:v>
                </c:pt>
                <c:pt idx="1438">
                  <c:v>89.082700000000003</c:v>
                </c:pt>
                <c:pt idx="1439">
                  <c:v>89.082700000000003</c:v>
                </c:pt>
                <c:pt idx="1440">
                  <c:v>89.082800000000006</c:v>
                </c:pt>
                <c:pt idx="1441">
                  <c:v>89.082899999999995</c:v>
                </c:pt>
                <c:pt idx="1442">
                  <c:v>89.082899999999995</c:v>
                </c:pt>
                <c:pt idx="1443">
                  <c:v>89.082999999999998</c:v>
                </c:pt>
                <c:pt idx="1444">
                  <c:v>89.083100000000002</c:v>
                </c:pt>
                <c:pt idx="1445">
                  <c:v>89.083100000000002</c:v>
                </c:pt>
                <c:pt idx="1446">
                  <c:v>89.083200000000005</c:v>
                </c:pt>
                <c:pt idx="1447">
                  <c:v>89.083299999999994</c:v>
                </c:pt>
                <c:pt idx="1448">
                  <c:v>89.083500000000001</c:v>
                </c:pt>
                <c:pt idx="1449">
                  <c:v>89.083699999999993</c:v>
                </c:pt>
                <c:pt idx="1450">
                  <c:v>89.0839</c:v>
                </c:pt>
                <c:pt idx="1451">
                  <c:v>89.084199999999996</c:v>
                </c:pt>
                <c:pt idx="1452">
                  <c:v>89.084500000000006</c:v>
                </c:pt>
                <c:pt idx="1453">
                  <c:v>89.084800000000001</c:v>
                </c:pt>
                <c:pt idx="1454">
                  <c:v>89.085099999999997</c:v>
                </c:pt>
                <c:pt idx="1455">
                  <c:v>89.085499999999996</c:v>
                </c:pt>
                <c:pt idx="1456">
                  <c:v>89.085800000000006</c:v>
                </c:pt>
                <c:pt idx="1457">
                  <c:v>89.086100000000002</c:v>
                </c:pt>
                <c:pt idx="1458">
                  <c:v>89.086399999999998</c:v>
                </c:pt>
                <c:pt idx="1459">
                  <c:v>89.086699999999993</c:v>
                </c:pt>
                <c:pt idx="1460">
                  <c:v>89.0869</c:v>
                </c:pt>
                <c:pt idx="1461">
                  <c:v>89.087100000000007</c:v>
                </c:pt>
                <c:pt idx="1462">
                  <c:v>89.087299999999999</c:v>
                </c:pt>
                <c:pt idx="1463">
                  <c:v>89.087400000000002</c:v>
                </c:pt>
                <c:pt idx="1464">
                  <c:v>89.087599999999995</c:v>
                </c:pt>
                <c:pt idx="1465">
                  <c:v>89.087800000000001</c:v>
                </c:pt>
                <c:pt idx="1466">
                  <c:v>89.087900000000005</c:v>
                </c:pt>
                <c:pt idx="1467">
                  <c:v>89.088099999999997</c:v>
                </c:pt>
                <c:pt idx="1468">
                  <c:v>89.088200000000001</c:v>
                </c:pt>
                <c:pt idx="1469">
                  <c:v>89.088399999999993</c:v>
                </c:pt>
                <c:pt idx="1470">
                  <c:v>89.088499999999996</c:v>
                </c:pt>
                <c:pt idx="1471">
                  <c:v>89.0886</c:v>
                </c:pt>
                <c:pt idx="1472">
                  <c:v>89.088800000000006</c:v>
                </c:pt>
                <c:pt idx="1473">
                  <c:v>89.088899999999995</c:v>
                </c:pt>
                <c:pt idx="1474">
                  <c:v>89.088999999999999</c:v>
                </c:pt>
                <c:pt idx="1475">
                  <c:v>89.089200000000005</c:v>
                </c:pt>
                <c:pt idx="1476">
                  <c:v>89.089299999999994</c:v>
                </c:pt>
                <c:pt idx="1477">
                  <c:v>89.089500000000001</c:v>
                </c:pt>
                <c:pt idx="1478">
                  <c:v>89.089600000000004</c:v>
                </c:pt>
                <c:pt idx="1479">
                  <c:v>89.089699999999993</c:v>
                </c:pt>
                <c:pt idx="1480">
                  <c:v>89.0899</c:v>
                </c:pt>
                <c:pt idx="1481">
                  <c:v>89.09</c:v>
                </c:pt>
                <c:pt idx="1482">
                  <c:v>89.090100000000007</c:v>
                </c:pt>
                <c:pt idx="1483">
                  <c:v>89.090299999999999</c:v>
                </c:pt>
                <c:pt idx="1484">
                  <c:v>89.090400000000002</c:v>
                </c:pt>
                <c:pt idx="1485">
                  <c:v>89.090599999999995</c:v>
                </c:pt>
                <c:pt idx="1486">
                  <c:v>89.090699999999998</c:v>
                </c:pt>
                <c:pt idx="1487">
                  <c:v>89.090800000000002</c:v>
                </c:pt>
                <c:pt idx="1488">
                  <c:v>89.090999999999994</c:v>
                </c:pt>
                <c:pt idx="1489">
                  <c:v>89.091099999999997</c:v>
                </c:pt>
                <c:pt idx="1490">
                  <c:v>89.091200000000001</c:v>
                </c:pt>
                <c:pt idx="1491">
                  <c:v>89.091399999999993</c:v>
                </c:pt>
                <c:pt idx="1492">
                  <c:v>89.091499999999996</c:v>
                </c:pt>
                <c:pt idx="1493">
                  <c:v>89.0916</c:v>
                </c:pt>
                <c:pt idx="1494">
                  <c:v>89.091700000000003</c:v>
                </c:pt>
                <c:pt idx="1495">
                  <c:v>89.091899999999995</c:v>
                </c:pt>
                <c:pt idx="1496">
                  <c:v>89.091999999999999</c:v>
                </c:pt>
                <c:pt idx="1497">
                  <c:v>89.092100000000002</c:v>
                </c:pt>
                <c:pt idx="1498">
                  <c:v>89.092200000000005</c:v>
                </c:pt>
                <c:pt idx="1499">
                  <c:v>89.092299999999994</c:v>
                </c:pt>
                <c:pt idx="1500">
                  <c:v>89.092500000000001</c:v>
                </c:pt>
                <c:pt idx="1501">
                  <c:v>89.092600000000004</c:v>
                </c:pt>
                <c:pt idx="1502">
                  <c:v>89.092699999999994</c:v>
                </c:pt>
                <c:pt idx="1503">
                  <c:v>89.092799999999997</c:v>
                </c:pt>
                <c:pt idx="1504">
                  <c:v>89.0929</c:v>
                </c:pt>
                <c:pt idx="1505">
                  <c:v>89.093000000000004</c:v>
                </c:pt>
                <c:pt idx="1506">
                  <c:v>89.093199999999996</c:v>
                </c:pt>
                <c:pt idx="1507">
                  <c:v>89.093299999999999</c:v>
                </c:pt>
                <c:pt idx="1508">
                  <c:v>89.093400000000003</c:v>
                </c:pt>
                <c:pt idx="1509">
                  <c:v>89.093500000000006</c:v>
                </c:pt>
                <c:pt idx="1510">
                  <c:v>89.093599999999995</c:v>
                </c:pt>
                <c:pt idx="1511">
                  <c:v>89.093699999999998</c:v>
                </c:pt>
                <c:pt idx="1512">
                  <c:v>89.093800000000002</c:v>
                </c:pt>
                <c:pt idx="1513">
                  <c:v>89.093900000000005</c:v>
                </c:pt>
                <c:pt idx="1514">
                  <c:v>89.093999999999994</c:v>
                </c:pt>
                <c:pt idx="1515">
                  <c:v>89.094099999999997</c:v>
                </c:pt>
                <c:pt idx="1516">
                  <c:v>89.094300000000004</c:v>
                </c:pt>
                <c:pt idx="1517">
                  <c:v>89.094300000000004</c:v>
                </c:pt>
                <c:pt idx="1518">
                  <c:v>89.094499999999996</c:v>
                </c:pt>
                <c:pt idx="1519">
                  <c:v>89.094499999999996</c:v>
                </c:pt>
                <c:pt idx="1520">
                  <c:v>89.094700000000003</c:v>
                </c:pt>
                <c:pt idx="1521">
                  <c:v>89.094800000000006</c:v>
                </c:pt>
                <c:pt idx="1522">
                  <c:v>89.094899999999996</c:v>
                </c:pt>
                <c:pt idx="1523">
                  <c:v>89.094999999999999</c:v>
                </c:pt>
                <c:pt idx="1524">
                  <c:v>89.095100000000002</c:v>
                </c:pt>
                <c:pt idx="1525">
                  <c:v>89.095200000000006</c:v>
                </c:pt>
                <c:pt idx="1526">
                  <c:v>89.095299999999995</c:v>
                </c:pt>
                <c:pt idx="1527">
                  <c:v>89.095399999999998</c:v>
                </c:pt>
                <c:pt idx="1528">
                  <c:v>89.095399999999998</c:v>
                </c:pt>
                <c:pt idx="1529">
                  <c:v>89.095600000000005</c:v>
                </c:pt>
                <c:pt idx="1530">
                  <c:v>89.095600000000005</c:v>
                </c:pt>
                <c:pt idx="1531">
                  <c:v>89.095699999999994</c:v>
                </c:pt>
                <c:pt idx="1532">
                  <c:v>89.095799999999997</c:v>
                </c:pt>
                <c:pt idx="1533">
                  <c:v>89.0959</c:v>
                </c:pt>
                <c:pt idx="1534">
                  <c:v>89.096000000000004</c:v>
                </c:pt>
                <c:pt idx="1535">
                  <c:v>89.096100000000007</c:v>
                </c:pt>
                <c:pt idx="1536">
                  <c:v>89.096199999999996</c:v>
                </c:pt>
                <c:pt idx="1537">
                  <c:v>89.096299999999999</c:v>
                </c:pt>
                <c:pt idx="1538">
                  <c:v>89.096400000000003</c:v>
                </c:pt>
                <c:pt idx="1539">
                  <c:v>89.096500000000006</c:v>
                </c:pt>
                <c:pt idx="1540">
                  <c:v>89.096599999999995</c:v>
                </c:pt>
                <c:pt idx="1541">
                  <c:v>89.096699999999998</c:v>
                </c:pt>
                <c:pt idx="1542">
                  <c:v>89.096800000000002</c:v>
                </c:pt>
                <c:pt idx="1543">
                  <c:v>89.096900000000005</c:v>
                </c:pt>
                <c:pt idx="1544">
                  <c:v>89.096999999999994</c:v>
                </c:pt>
                <c:pt idx="1545">
                  <c:v>89.096999999999994</c:v>
                </c:pt>
                <c:pt idx="1546">
                  <c:v>89.097099999999998</c:v>
                </c:pt>
                <c:pt idx="1547">
                  <c:v>89.097200000000001</c:v>
                </c:pt>
                <c:pt idx="1548">
                  <c:v>89.097300000000004</c:v>
                </c:pt>
                <c:pt idx="1549">
                  <c:v>89.097399999999993</c:v>
                </c:pt>
                <c:pt idx="1550">
                  <c:v>89.097499999999997</c:v>
                </c:pt>
                <c:pt idx="1551">
                  <c:v>89.0976</c:v>
                </c:pt>
                <c:pt idx="1552">
                  <c:v>89.0976</c:v>
                </c:pt>
                <c:pt idx="1553">
                  <c:v>89.097700000000003</c:v>
                </c:pt>
                <c:pt idx="1554">
                  <c:v>89.097800000000007</c:v>
                </c:pt>
                <c:pt idx="1555">
                  <c:v>89.097899999999996</c:v>
                </c:pt>
                <c:pt idx="1556">
                  <c:v>89.097999999999999</c:v>
                </c:pt>
                <c:pt idx="1557">
                  <c:v>89.098100000000002</c:v>
                </c:pt>
                <c:pt idx="1558">
                  <c:v>89.098200000000006</c:v>
                </c:pt>
                <c:pt idx="1559">
                  <c:v>89.098200000000006</c:v>
                </c:pt>
                <c:pt idx="1560">
                  <c:v>89.098299999999995</c:v>
                </c:pt>
                <c:pt idx="1561">
                  <c:v>89.098399999999998</c:v>
                </c:pt>
                <c:pt idx="1562">
                  <c:v>89.098500000000001</c:v>
                </c:pt>
                <c:pt idx="1563">
                  <c:v>89.098600000000005</c:v>
                </c:pt>
                <c:pt idx="1564">
                  <c:v>89.098699999999994</c:v>
                </c:pt>
                <c:pt idx="1565">
                  <c:v>89.098699999999994</c:v>
                </c:pt>
                <c:pt idx="1566">
                  <c:v>89.098799999999997</c:v>
                </c:pt>
                <c:pt idx="1567">
                  <c:v>89.0989</c:v>
                </c:pt>
                <c:pt idx="1568">
                  <c:v>89.099000000000004</c:v>
                </c:pt>
                <c:pt idx="1569">
                  <c:v>89.099100000000007</c:v>
                </c:pt>
                <c:pt idx="1570">
                  <c:v>89.099100000000007</c:v>
                </c:pt>
                <c:pt idx="1571">
                  <c:v>89.099199999999996</c:v>
                </c:pt>
                <c:pt idx="1572">
                  <c:v>89.099299999999999</c:v>
                </c:pt>
                <c:pt idx="1573">
                  <c:v>89.099400000000003</c:v>
                </c:pt>
                <c:pt idx="1574">
                  <c:v>89.099500000000006</c:v>
                </c:pt>
                <c:pt idx="1575">
                  <c:v>89.099500000000006</c:v>
                </c:pt>
                <c:pt idx="1576">
                  <c:v>89.099599999999995</c:v>
                </c:pt>
                <c:pt idx="1577">
                  <c:v>89.099699999999999</c:v>
                </c:pt>
                <c:pt idx="1578">
                  <c:v>89.099800000000002</c:v>
                </c:pt>
                <c:pt idx="1579">
                  <c:v>89.099900000000005</c:v>
                </c:pt>
                <c:pt idx="1580">
                  <c:v>89.099900000000005</c:v>
                </c:pt>
                <c:pt idx="1581">
                  <c:v>89.1</c:v>
                </c:pt>
                <c:pt idx="1582">
                  <c:v>89.100099999999998</c:v>
                </c:pt>
                <c:pt idx="1583">
                  <c:v>89.100200000000001</c:v>
                </c:pt>
                <c:pt idx="1584">
                  <c:v>89.100300000000004</c:v>
                </c:pt>
                <c:pt idx="1585">
                  <c:v>89.100300000000004</c:v>
                </c:pt>
                <c:pt idx="1586">
                  <c:v>89.100399999999993</c:v>
                </c:pt>
                <c:pt idx="1587">
                  <c:v>89.100499999999997</c:v>
                </c:pt>
                <c:pt idx="1588">
                  <c:v>89.1006</c:v>
                </c:pt>
                <c:pt idx="1589">
                  <c:v>89.1006</c:v>
                </c:pt>
                <c:pt idx="1590">
                  <c:v>89.100700000000003</c:v>
                </c:pt>
                <c:pt idx="1591">
                  <c:v>89.100800000000007</c:v>
                </c:pt>
                <c:pt idx="1592">
                  <c:v>89.100899999999996</c:v>
                </c:pt>
                <c:pt idx="1593">
                  <c:v>89.100899999999996</c:v>
                </c:pt>
                <c:pt idx="1594">
                  <c:v>89.100999999999999</c:v>
                </c:pt>
                <c:pt idx="1595">
                  <c:v>89.101100000000002</c:v>
                </c:pt>
                <c:pt idx="1596">
                  <c:v>89.101200000000006</c:v>
                </c:pt>
                <c:pt idx="1597">
                  <c:v>89.101200000000006</c:v>
                </c:pt>
                <c:pt idx="1598">
                  <c:v>89.101299999999995</c:v>
                </c:pt>
                <c:pt idx="1599">
                  <c:v>89.101399999999998</c:v>
                </c:pt>
                <c:pt idx="1600">
                  <c:v>89.101500000000001</c:v>
                </c:pt>
                <c:pt idx="1601">
                  <c:v>89.101500000000001</c:v>
                </c:pt>
                <c:pt idx="1602">
                  <c:v>89.101600000000005</c:v>
                </c:pt>
                <c:pt idx="1603">
                  <c:v>89.101699999999994</c:v>
                </c:pt>
                <c:pt idx="1604">
                  <c:v>89.101799999999997</c:v>
                </c:pt>
                <c:pt idx="1605">
                  <c:v>89.101799999999997</c:v>
                </c:pt>
                <c:pt idx="1606">
                  <c:v>89.101900000000001</c:v>
                </c:pt>
                <c:pt idx="1607">
                  <c:v>89.102000000000004</c:v>
                </c:pt>
                <c:pt idx="1608">
                  <c:v>89.102099999999993</c:v>
                </c:pt>
                <c:pt idx="1609">
                  <c:v>89.102099999999993</c:v>
                </c:pt>
                <c:pt idx="1610">
                  <c:v>89.102199999999996</c:v>
                </c:pt>
                <c:pt idx="1611">
                  <c:v>89.1023</c:v>
                </c:pt>
                <c:pt idx="1612">
                  <c:v>89.1023</c:v>
                </c:pt>
                <c:pt idx="1613">
                  <c:v>89.102400000000003</c:v>
                </c:pt>
                <c:pt idx="1614">
                  <c:v>89.102500000000006</c:v>
                </c:pt>
                <c:pt idx="1615">
                  <c:v>89.102599999999995</c:v>
                </c:pt>
                <c:pt idx="1616">
                  <c:v>89.102599999999995</c:v>
                </c:pt>
                <c:pt idx="1617">
                  <c:v>89.102699999999999</c:v>
                </c:pt>
                <c:pt idx="1618">
                  <c:v>89.102800000000002</c:v>
                </c:pt>
                <c:pt idx="1619">
                  <c:v>89.102900000000005</c:v>
                </c:pt>
                <c:pt idx="1620">
                  <c:v>89.102900000000005</c:v>
                </c:pt>
                <c:pt idx="1621">
                  <c:v>89.102999999999994</c:v>
                </c:pt>
                <c:pt idx="1622">
                  <c:v>89.103099999999998</c:v>
                </c:pt>
                <c:pt idx="1623">
                  <c:v>89.103099999999998</c:v>
                </c:pt>
                <c:pt idx="1624">
                  <c:v>89.103200000000001</c:v>
                </c:pt>
                <c:pt idx="1625">
                  <c:v>89.103300000000004</c:v>
                </c:pt>
                <c:pt idx="1626">
                  <c:v>89.103300000000004</c:v>
                </c:pt>
                <c:pt idx="1627">
                  <c:v>89.103399999999993</c:v>
                </c:pt>
                <c:pt idx="1628">
                  <c:v>89.103499999999997</c:v>
                </c:pt>
                <c:pt idx="1629">
                  <c:v>89.1036</c:v>
                </c:pt>
                <c:pt idx="1630">
                  <c:v>89.1036</c:v>
                </c:pt>
                <c:pt idx="1631">
                  <c:v>89.103700000000003</c:v>
                </c:pt>
                <c:pt idx="1632">
                  <c:v>89.103800000000007</c:v>
                </c:pt>
                <c:pt idx="1633">
                  <c:v>89.103800000000007</c:v>
                </c:pt>
                <c:pt idx="1634">
                  <c:v>89.103899999999996</c:v>
                </c:pt>
                <c:pt idx="1635">
                  <c:v>89.103999999999999</c:v>
                </c:pt>
                <c:pt idx="1636">
                  <c:v>89.103999999999999</c:v>
                </c:pt>
                <c:pt idx="1637">
                  <c:v>89.104100000000003</c:v>
                </c:pt>
                <c:pt idx="1638">
                  <c:v>89.104200000000006</c:v>
                </c:pt>
                <c:pt idx="1639">
                  <c:v>89.104299999999995</c:v>
                </c:pt>
                <c:pt idx="1640">
                  <c:v>89.104299999999995</c:v>
                </c:pt>
                <c:pt idx="1641">
                  <c:v>89.104399999999998</c:v>
                </c:pt>
                <c:pt idx="1642">
                  <c:v>89.104500000000002</c:v>
                </c:pt>
                <c:pt idx="1643">
                  <c:v>89.104500000000002</c:v>
                </c:pt>
                <c:pt idx="1644">
                  <c:v>89.104600000000005</c:v>
                </c:pt>
                <c:pt idx="1645">
                  <c:v>89.104699999999994</c:v>
                </c:pt>
                <c:pt idx="1646">
                  <c:v>89.104699999999994</c:v>
                </c:pt>
                <c:pt idx="1647">
                  <c:v>89.104799999999997</c:v>
                </c:pt>
                <c:pt idx="1648">
                  <c:v>89.104900000000001</c:v>
                </c:pt>
                <c:pt idx="1649">
                  <c:v>89.104900000000001</c:v>
                </c:pt>
                <c:pt idx="1650">
                  <c:v>89.105000000000004</c:v>
                </c:pt>
                <c:pt idx="1651">
                  <c:v>89.105099999999993</c:v>
                </c:pt>
                <c:pt idx="1652">
                  <c:v>89.105199999999996</c:v>
                </c:pt>
                <c:pt idx="1653">
                  <c:v>89.105199999999996</c:v>
                </c:pt>
                <c:pt idx="1654">
                  <c:v>89.1053</c:v>
                </c:pt>
                <c:pt idx="1655">
                  <c:v>89.105400000000003</c:v>
                </c:pt>
                <c:pt idx="1656">
                  <c:v>89.105400000000003</c:v>
                </c:pt>
                <c:pt idx="1657">
                  <c:v>89.105500000000006</c:v>
                </c:pt>
                <c:pt idx="1658">
                  <c:v>89.105599999999995</c:v>
                </c:pt>
                <c:pt idx="1659">
                  <c:v>89.105599999999995</c:v>
                </c:pt>
                <c:pt idx="1660">
                  <c:v>89.105699999999999</c:v>
                </c:pt>
                <c:pt idx="1661">
                  <c:v>89.105800000000002</c:v>
                </c:pt>
                <c:pt idx="1662">
                  <c:v>89.105900000000005</c:v>
                </c:pt>
                <c:pt idx="1663">
                  <c:v>89.105900000000005</c:v>
                </c:pt>
                <c:pt idx="1664">
                  <c:v>89.105999999999995</c:v>
                </c:pt>
                <c:pt idx="1665">
                  <c:v>89.106099999999998</c:v>
                </c:pt>
                <c:pt idx="1666">
                  <c:v>89.106099999999998</c:v>
                </c:pt>
                <c:pt idx="1667">
                  <c:v>89.106200000000001</c:v>
                </c:pt>
                <c:pt idx="1668">
                  <c:v>89.106300000000005</c:v>
                </c:pt>
                <c:pt idx="1669">
                  <c:v>89.106399999999994</c:v>
                </c:pt>
                <c:pt idx="1670">
                  <c:v>89.106399999999994</c:v>
                </c:pt>
                <c:pt idx="1671">
                  <c:v>89.106499999999997</c:v>
                </c:pt>
                <c:pt idx="1672">
                  <c:v>89.1066</c:v>
                </c:pt>
                <c:pt idx="1673">
                  <c:v>89.1066</c:v>
                </c:pt>
                <c:pt idx="1674">
                  <c:v>89.106700000000004</c:v>
                </c:pt>
                <c:pt idx="1675">
                  <c:v>89.106800000000007</c:v>
                </c:pt>
                <c:pt idx="1676">
                  <c:v>89.106800000000007</c:v>
                </c:pt>
                <c:pt idx="1677">
                  <c:v>89.106899999999996</c:v>
                </c:pt>
                <c:pt idx="1678">
                  <c:v>89.106999999999999</c:v>
                </c:pt>
                <c:pt idx="1679">
                  <c:v>89.107100000000003</c:v>
                </c:pt>
                <c:pt idx="1680">
                  <c:v>89.107100000000003</c:v>
                </c:pt>
                <c:pt idx="1681">
                  <c:v>89.107200000000006</c:v>
                </c:pt>
                <c:pt idx="1682">
                  <c:v>89.107200000000006</c:v>
                </c:pt>
                <c:pt idx="1683">
                  <c:v>89.107299999999995</c:v>
                </c:pt>
                <c:pt idx="1684">
                  <c:v>89.107100000000003</c:v>
                </c:pt>
                <c:pt idx="1685">
                  <c:v>89.106700000000004</c:v>
                </c:pt>
                <c:pt idx="1686">
                  <c:v>89.105900000000005</c:v>
                </c:pt>
                <c:pt idx="1687">
                  <c:v>89.104299999999995</c:v>
                </c:pt>
                <c:pt idx="1688">
                  <c:v>89.101600000000005</c:v>
                </c:pt>
                <c:pt idx="1689">
                  <c:v>89.0976</c:v>
                </c:pt>
                <c:pt idx="1690">
                  <c:v>89.091999999999999</c:v>
                </c:pt>
                <c:pt idx="1691">
                  <c:v>89.084800000000001</c:v>
                </c:pt>
                <c:pt idx="1692">
                  <c:v>89.076099999999997</c:v>
                </c:pt>
                <c:pt idx="1693">
                  <c:v>89.066299999999998</c:v>
                </c:pt>
                <c:pt idx="1694">
                  <c:v>89.055800000000005</c:v>
                </c:pt>
                <c:pt idx="1695">
                  <c:v>89.045100000000005</c:v>
                </c:pt>
                <c:pt idx="1696">
                  <c:v>89.034599999999998</c:v>
                </c:pt>
                <c:pt idx="1697">
                  <c:v>89.025000000000006</c:v>
                </c:pt>
                <c:pt idx="1698">
                  <c:v>89.016499999999994</c:v>
                </c:pt>
                <c:pt idx="1699">
                  <c:v>89.009299999999996</c:v>
                </c:pt>
                <c:pt idx="1700">
                  <c:v>89.003399999999999</c:v>
                </c:pt>
                <c:pt idx="1701">
                  <c:v>88.998599999999996</c:v>
                </c:pt>
                <c:pt idx="1702">
                  <c:v>88.994799999999998</c:v>
                </c:pt>
                <c:pt idx="1703">
                  <c:v>88.991699999999994</c:v>
                </c:pt>
                <c:pt idx="1704">
                  <c:v>88.989099999999993</c:v>
                </c:pt>
                <c:pt idx="1705">
                  <c:v>88.986999999999995</c:v>
                </c:pt>
                <c:pt idx="1706">
                  <c:v>88.985100000000003</c:v>
                </c:pt>
                <c:pt idx="1707">
                  <c:v>88.983400000000003</c:v>
                </c:pt>
                <c:pt idx="1708">
                  <c:v>88.981800000000007</c:v>
                </c:pt>
                <c:pt idx="1709">
                  <c:v>88.980400000000003</c:v>
                </c:pt>
                <c:pt idx="1710">
                  <c:v>88.978999999999999</c:v>
                </c:pt>
                <c:pt idx="1711">
                  <c:v>88.977699999999999</c:v>
                </c:pt>
                <c:pt idx="1712">
                  <c:v>88.976399999999998</c:v>
                </c:pt>
                <c:pt idx="1713">
                  <c:v>88.974999999999994</c:v>
                </c:pt>
                <c:pt idx="1714">
                  <c:v>88.973600000000005</c:v>
                </c:pt>
                <c:pt idx="1715">
                  <c:v>88.971999999999994</c:v>
                </c:pt>
                <c:pt idx="1716">
                  <c:v>88.970399999999998</c:v>
                </c:pt>
                <c:pt idx="1717">
                  <c:v>88.968599999999995</c:v>
                </c:pt>
                <c:pt idx="1718">
                  <c:v>88.9666</c:v>
                </c:pt>
                <c:pt idx="1719">
                  <c:v>88.964600000000004</c:v>
                </c:pt>
                <c:pt idx="1720">
                  <c:v>88.962400000000002</c:v>
                </c:pt>
                <c:pt idx="1721">
                  <c:v>88.9602</c:v>
                </c:pt>
                <c:pt idx="1722">
                  <c:v>88.957999999999998</c:v>
                </c:pt>
                <c:pt idx="1723">
                  <c:v>88.955699999999993</c:v>
                </c:pt>
                <c:pt idx="1724">
                  <c:v>88.953400000000002</c:v>
                </c:pt>
                <c:pt idx="1725">
                  <c:v>88.951099999999997</c:v>
                </c:pt>
                <c:pt idx="1726">
                  <c:v>88.948899999999995</c:v>
                </c:pt>
                <c:pt idx="1727">
                  <c:v>88.946700000000007</c:v>
                </c:pt>
                <c:pt idx="1728">
                  <c:v>88.944699999999997</c:v>
                </c:pt>
                <c:pt idx="1729">
                  <c:v>88.942700000000002</c:v>
                </c:pt>
                <c:pt idx="1730">
                  <c:v>88.940799999999996</c:v>
                </c:pt>
                <c:pt idx="1731">
                  <c:v>88.938999999999993</c:v>
                </c:pt>
                <c:pt idx="1732">
                  <c:v>88.937299999999993</c:v>
                </c:pt>
                <c:pt idx="1733">
                  <c:v>88.935699999999997</c:v>
                </c:pt>
                <c:pt idx="1734">
                  <c:v>88.934200000000004</c:v>
                </c:pt>
                <c:pt idx="1735">
                  <c:v>88.9328</c:v>
                </c:pt>
                <c:pt idx="1736">
                  <c:v>88.9315</c:v>
                </c:pt>
                <c:pt idx="1737">
                  <c:v>88.930199999999999</c:v>
                </c:pt>
                <c:pt idx="1738">
                  <c:v>88.929000000000002</c:v>
                </c:pt>
                <c:pt idx="1739">
                  <c:v>88.927800000000005</c:v>
                </c:pt>
                <c:pt idx="1740">
                  <c:v>88.926699999999997</c:v>
                </c:pt>
                <c:pt idx="1741">
                  <c:v>88.925600000000003</c:v>
                </c:pt>
                <c:pt idx="1742">
                  <c:v>88.924599999999998</c:v>
                </c:pt>
                <c:pt idx="1743">
                  <c:v>88.923599999999993</c:v>
                </c:pt>
                <c:pt idx="1744">
                  <c:v>88.922600000000003</c:v>
                </c:pt>
                <c:pt idx="1745">
                  <c:v>88.921599999999998</c:v>
                </c:pt>
                <c:pt idx="1746">
                  <c:v>88.920599999999993</c:v>
                </c:pt>
                <c:pt idx="1747">
                  <c:v>88.919600000000003</c:v>
                </c:pt>
                <c:pt idx="1748">
                  <c:v>88.918700000000001</c:v>
                </c:pt>
                <c:pt idx="1749">
                  <c:v>88.917699999999996</c:v>
                </c:pt>
                <c:pt idx="1750">
                  <c:v>88.916799999999995</c:v>
                </c:pt>
                <c:pt idx="1751">
                  <c:v>88.915899999999993</c:v>
                </c:pt>
                <c:pt idx="1752">
                  <c:v>88.915099999999995</c:v>
                </c:pt>
                <c:pt idx="1753">
                  <c:v>88.914299999999997</c:v>
                </c:pt>
                <c:pt idx="1754">
                  <c:v>88.913499999999999</c:v>
                </c:pt>
                <c:pt idx="1755">
                  <c:v>88.912800000000004</c:v>
                </c:pt>
                <c:pt idx="1756">
                  <c:v>88.912099999999995</c:v>
                </c:pt>
                <c:pt idx="1757">
                  <c:v>88.911500000000004</c:v>
                </c:pt>
                <c:pt idx="1758">
                  <c:v>88.910899999999998</c:v>
                </c:pt>
                <c:pt idx="1759">
                  <c:v>88.910300000000007</c:v>
                </c:pt>
                <c:pt idx="1760">
                  <c:v>88.909800000000004</c:v>
                </c:pt>
                <c:pt idx="1761">
                  <c:v>88.909300000000002</c:v>
                </c:pt>
                <c:pt idx="1762">
                  <c:v>88.908900000000003</c:v>
                </c:pt>
                <c:pt idx="1763">
                  <c:v>88.908500000000004</c:v>
                </c:pt>
                <c:pt idx="1764">
                  <c:v>88.908100000000005</c:v>
                </c:pt>
                <c:pt idx="1765">
                  <c:v>88.907799999999995</c:v>
                </c:pt>
                <c:pt idx="1766">
                  <c:v>88.907399999999996</c:v>
                </c:pt>
                <c:pt idx="1767">
                  <c:v>88.9071</c:v>
                </c:pt>
                <c:pt idx="1768">
                  <c:v>88.906700000000001</c:v>
                </c:pt>
                <c:pt idx="1769">
                  <c:v>88.906400000000005</c:v>
                </c:pt>
                <c:pt idx="1770">
                  <c:v>88.906099999999995</c:v>
                </c:pt>
                <c:pt idx="1771">
                  <c:v>88.905799999999999</c:v>
                </c:pt>
                <c:pt idx="1772">
                  <c:v>88.9054</c:v>
                </c:pt>
                <c:pt idx="1773">
                  <c:v>88.905100000000004</c:v>
                </c:pt>
                <c:pt idx="1774">
                  <c:v>88.904799999999994</c:v>
                </c:pt>
                <c:pt idx="1775">
                  <c:v>88.904399999999995</c:v>
                </c:pt>
                <c:pt idx="1776">
                  <c:v>88.9041</c:v>
                </c:pt>
                <c:pt idx="1777">
                  <c:v>88.903800000000004</c:v>
                </c:pt>
                <c:pt idx="1778">
                  <c:v>88.903499999999994</c:v>
                </c:pt>
                <c:pt idx="1779">
                  <c:v>88.903099999999995</c:v>
                </c:pt>
                <c:pt idx="1780">
                  <c:v>88.902799999999999</c:v>
                </c:pt>
                <c:pt idx="1781">
                  <c:v>88.902600000000007</c:v>
                </c:pt>
                <c:pt idx="1782">
                  <c:v>88.902299999999997</c:v>
                </c:pt>
                <c:pt idx="1783">
                  <c:v>88.902000000000001</c:v>
                </c:pt>
                <c:pt idx="1784">
                  <c:v>88.901799999999994</c:v>
                </c:pt>
                <c:pt idx="1785">
                  <c:v>88.901600000000002</c:v>
                </c:pt>
                <c:pt idx="1786">
                  <c:v>88.901399999999995</c:v>
                </c:pt>
                <c:pt idx="1787">
                  <c:v>88.901300000000006</c:v>
                </c:pt>
                <c:pt idx="1788">
                  <c:v>88.9011</c:v>
                </c:pt>
                <c:pt idx="1789">
                  <c:v>88.900999999999996</c:v>
                </c:pt>
                <c:pt idx="1790">
                  <c:v>88.900899999999993</c:v>
                </c:pt>
                <c:pt idx="1791">
                  <c:v>88.900800000000004</c:v>
                </c:pt>
                <c:pt idx="1792">
                  <c:v>88.900700000000001</c:v>
                </c:pt>
                <c:pt idx="1793">
                  <c:v>88.900599999999997</c:v>
                </c:pt>
                <c:pt idx="1794">
                  <c:v>88.900599999999997</c:v>
                </c:pt>
                <c:pt idx="1795">
                  <c:v>88.900499999999994</c:v>
                </c:pt>
                <c:pt idx="1796">
                  <c:v>88.900499999999994</c:v>
                </c:pt>
                <c:pt idx="1797">
                  <c:v>88.900400000000005</c:v>
                </c:pt>
                <c:pt idx="1798">
                  <c:v>88.900400000000005</c:v>
                </c:pt>
                <c:pt idx="1799">
                  <c:v>88.900300000000001</c:v>
                </c:pt>
                <c:pt idx="1800">
                  <c:v>88.900300000000001</c:v>
                </c:pt>
                <c:pt idx="1801">
                  <c:v>88.900199999999998</c:v>
                </c:pt>
                <c:pt idx="1802">
                  <c:v>88.900199999999998</c:v>
                </c:pt>
                <c:pt idx="1803">
                  <c:v>88.900099999999995</c:v>
                </c:pt>
                <c:pt idx="1804">
                  <c:v>88.900099999999995</c:v>
                </c:pt>
                <c:pt idx="1805">
                  <c:v>88.9</c:v>
                </c:pt>
                <c:pt idx="1806">
                  <c:v>88.9</c:v>
                </c:pt>
                <c:pt idx="1807">
                  <c:v>88.9</c:v>
                </c:pt>
                <c:pt idx="1808">
                  <c:v>88.9</c:v>
                </c:pt>
                <c:pt idx="1809">
                  <c:v>88.9</c:v>
                </c:pt>
                <c:pt idx="1810">
                  <c:v>88.9</c:v>
                </c:pt>
                <c:pt idx="1811">
                  <c:v>88.9</c:v>
                </c:pt>
                <c:pt idx="1812">
                  <c:v>88.900099999999995</c:v>
                </c:pt>
                <c:pt idx="1813">
                  <c:v>88.900099999999995</c:v>
                </c:pt>
                <c:pt idx="1814">
                  <c:v>88.900199999999998</c:v>
                </c:pt>
                <c:pt idx="1815">
                  <c:v>88.900300000000001</c:v>
                </c:pt>
                <c:pt idx="1816">
                  <c:v>88.900400000000005</c:v>
                </c:pt>
                <c:pt idx="1817">
                  <c:v>88.900599999999997</c:v>
                </c:pt>
                <c:pt idx="1818">
                  <c:v>88.900700000000001</c:v>
                </c:pt>
                <c:pt idx="1819">
                  <c:v>88.900899999999993</c:v>
                </c:pt>
                <c:pt idx="1820">
                  <c:v>88.9011</c:v>
                </c:pt>
                <c:pt idx="1821">
                  <c:v>88.901300000000006</c:v>
                </c:pt>
                <c:pt idx="1822">
                  <c:v>88.901499999999999</c:v>
                </c:pt>
                <c:pt idx="1823">
                  <c:v>88.901700000000005</c:v>
                </c:pt>
                <c:pt idx="1824">
                  <c:v>88.902000000000001</c:v>
                </c:pt>
                <c:pt idx="1825">
                  <c:v>88.902299999999997</c:v>
                </c:pt>
                <c:pt idx="1826">
                  <c:v>88.902500000000003</c:v>
                </c:pt>
                <c:pt idx="1827">
                  <c:v>88.902799999999999</c:v>
                </c:pt>
                <c:pt idx="1828">
                  <c:v>88.903099999999995</c:v>
                </c:pt>
                <c:pt idx="1829">
                  <c:v>88.903400000000005</c:v>
                </c:pt>
                <c:pt idx="1830">
                  <c:v>88.903700000000001</c:v>
                </c:pt>
                <c:pt idx="1831">
                  <c:v>88.903999999999996</c:v>
                </c:pt>
                <c:pt idx="1832">
                  <c:v>88.904300000000006</c:v>
                </c:pt>
                <c:pt idx="1833">
                  <c:v>88.904600000000002</c:v>
                </c:pt>
                <c:pt idx="1834">
                  <c:v>88.905000000000001</c:v>
                </c:pt>
                <c:pt idx="1835">
                  <c:v>88.905299999999997</c:v>
                </c:pt>
                <c:pt idx="1836">
                  <c:v>88.905600000000007</c:v>
                </c:pt>
                <c:pt idx="1837">
                  <c:v>88.906000000000006</c:v>
                </c:pt>
                <c:pt idx="1838">
                  <c:v>88.906300000000002</c:v>
                </c:pt>
                <c:pt idx="1839">
                  <c:v>88.906599999999997</c:v>
                </c:pt>
                <c:pt idx="1840">
                  <c:v>88.906999999999996</c:v>
                </c:pt>
                <c:pt idx="1841">
                  <c:v>88.907300000000006</c:v>
                </c:pt>
                <c:pt idx="1842">
                  <c:v>88.907700000000006</c:v>
                </c:pt>
                <c:pt idx="1843">
                  <c:v>88.908000000000001</c:v>
                </c:pt>
                <c:pt idx="1844">
                  <c:v>88.9084</c:v>
                </c:pt>
                <c:pt idx="1845">
                  <c:v>88.908799999999999</c:v>
                </c:pt>
                <c:pt idx="1846">
                  <c:v>88.909099999999995</c:v>
                </c:pt>
                <c:pt idx="1847">
                  <c:v>88.909499999999994</c:v>
                </c:pt>
                <c:pt idx="1848">
                  <c:v>88.909899999999993</c:v>
                </c:pt>
                <c:pt idx="1849">
                  <c:v>88.910300000000007</c:v>
                </c:pt>
                <c:pt idx="1850">
                  <c:v>88.910600000000002</c:v>
                </c:pt>
                <c:pt idx="1851">
                  <c:v>88.911000000000001</c:v>
                </c:pt>
                <c:pt idx="1852">
                  <c:v>88.9114</c:v>
                </c:pt>
                <c:pt idx="1853">
                  <c:v>88.911799999999999</c:v>
                </c:pt>
                <c:pt idx="1854">
                  <c:v>88.912199999999999</c:v>
                </c:pt>
                <c:pt idx="1855">
                  <c:v>88.912599999999998</c:v>
                </c:pt>
                <c:pt idx="1856">
                  <c:v>88.912999999999997</c:v>
                </c:pt>
                <c:pt idx="1857">
                  <c:v>88.913399999999996</c:v>
                </c:pt>
                <c:pt idx="1858">
                  <c:v>88.913799999999995</c:v>
                </c:pt>
                <c:pt idx="1859">
                  <c:v>88.914199999999994</c:v>
                </c:pt>
                <c:pt idx="1860">
                  <c:v>88.914699999999996</c:v>
                </c:pt>
                <c:pt idx="1861">
                  <c:v>88.915099999999995</c:v>
                </c:pt>
                <c:pt idx="1862">
                  <c:v>88.915499999999994</c:v>
                </c:pt>
                <c:pt idx="1863">
                  <c:v>88.915899999999993</c:v>
                </c:pt>
                <c:pt idx="1864">
                  <c:v>88.916300000000007</c:v>
                </c:pt>
                <c:pt idx="1865">
                  <c:v>88.916700000000006</c:v>
                </c:pt>
                <c:pt idx="1866">
                  <c:v>88.917100000000005</c:v>
                </c:pt>
                <c:pt idx="1867">
                  <c:v>88.917500000000004</c:v>
                </c:pt>
                <c:pt idx="1868">
                  <c:v>88.917900000000003</c:v>
                </c:pt>
                <c:pt idx="1869">
                  <c:v>88.918300000000002</c:v>
                </c:pt>
                <c:pt idx="1870">
                  <c:v>88.918700000000001</c:v>
                </c:pt>
                <c:pt idx="1871">
                  <c:v>88.918999999999997</c:v>
                </c:pt>
                <c:pt idx="1872">
                  <c:v>88.919399999999996</c:v>
                </c:pt>
                <c:pt idx="1873">
                  <c:v>88.919700000000006</c:v>
                </c:pt>
                <c:pt idx="1874">
                  <c:v>88.920100000000005</c:v>
                </c:pt>
                <c:pt idx="1875">
                  <c:v>88.920400000000001</c:v>
                </c:pt>
                <c:pt idx="1876">
                  <c:v>88.920699999999997</c:v>
                </c:pt>
                <c:pt idx="1877">
                  <c:v>88.921000000000006</c:v>
                </c:pt>
                <c:pt idx="1878">
                  <c:v>88.921199999999999</c:v>
                </c:pt>
                <c:pt idx="1879">
                  <c:v>88.921499999999995</c:v>
                </c:pt>
                <c:pt idx="1880">
                  <c:v>88.921700000000001</c:v>
                </c:pt>
                <c:pt idx="1881">
                  <c:v>88.921899999999994</c:v>
                </c:pt>
                <c:pt idx="1882">
                  <c:v>88.921999999999997</c:v>
                </c:pt>
                <c:pt idx="1883">
                  <c:v>88.922200000000004</c:v>
                </c:pt>
                <c:pt idx="1884">
                  <c:v>88.922300000000007</c:v>
                </c:pt>
                <c:pt idx="1885">
                  <c:v>88.922300000000007</c:v>
                </c:pt>
                <c:pt idx="1886">
                  <c:v>88.922399999999996</c:v>
                </c:pt>
                <c:pt idx="1887">
                  <c:v>88.922399999999996</c:v>
                </c:pt>
                <c:pt idx="1888">
                  <c:v>88.922399999999996</c:v>
                </c:pt>
                <c:pt idx="1889">
                  <c:v>88.922399999999996</c:v>
                </c:pt>
                <c:pt idx="1890">
                  <c:v>88.922300000000007</c:v>
                </c:pt>
                <c:pt idx="1891">
                  <c:v>88.922200000000004</c:v>
                </c:pt>
                <c:pt idx="1892">
                  <c:v>88.9221</c:v>
                </c:pt>
                <c:pt idx="1893">
                  <c:v>88.921899999999994</c:v>
                </c:pt>
                <c:pt idx="1894">
                  <c:v>88.921700000000001</c:v>
                </c:pt>
                <c:pt idx="1895">
                  <c:v>88.921499999999995</c:v>
                </c:pt>
                <c:pt idx="1896">
                  <c:v>88.921199999999999</c:v>
                </c:pt>
                <c:pt idx="1897">
                  <c:v>88.921000000000006</c:v>
                </c:pt>
                <c:pt idx="1898">
                  <c:v>88.920699999999997</c:v>
                </c:pt>
                <c:pt idx="1899">
                  <c:v>88.920299999999997</c:v>
                </c:pt>
                <c:pt idx="1900">
                  <c:v>88.92</c:v>
                </c:pt>
                <c:pt idx="1901">
                  <c:v>88.919600000000003</c:v>
                </c:pt>
                <c:pt idx="1902">
                  <c:v>88.919200000000004</c:v>
                </c:pt>
                <c:pt idx="1903">
                  <c:v>88.918700000000001</c:v>
                </c:pt>
                <c:pt idx="1904">
                  <c:v>88.918300000000002</c:v>
                </c:pt>
                <c:pt idx="1905">
                  <c:v>88.9178</c:v>
                </c:pt>
                <c:pt idx="1906">
                  <c:v>88.917199999999994</c:v>
                </c:pt>
                <c:pt idx="1907">
                  <c:v>88.916700000000006</c:v>
                </c:pt>
                <c:pt idx="1908">
                  <c:v>88.916200000000003</c:v>
                </c:pt>
                <c:pt idx="1909">
                  <c:v>88.915599999999998</c:v>
                </c:pt>
                <c:pt idx="1910">
                  <c:v>88.915000000000006</c:v>
                </c:pt>
                <c:pt idx="1911">
                  <c:v>88.914400000000001</c:v>
                </c:pt>
                <c:pt idx="1912">
                  <c:v>88.913700000000006</c:v>
                </c:pt>
                <c:pt idx="1913">
                  <c:v>88.9131</c:v>
                </c:pt>
                <c:pt idx="1914">
                  <c:v>88.912400000000005</c:v>
                </c:pt>
                <c:pt idx="1915">
                  <c:v>88.911699999999996</c:v>
                </c:pt>
                <c:pt idx="1916">
                  <c:v>88.911100000000005</c:v>
                </c:pt>
                <c:pt idx="1917">
                  <c:v>88.910300000000007</c:v>
                </c:pt>
                <c:pt idx="1918">
                  <c:v>88.909599999999998</c:v>
                </c:pt>
                <c:pt idx="1919">
                  <c:v>88.908900000000003</c:v>
                </c:pt>
                <c:pt idx="1920">
                  <c:v>88.908199999999994</c:v>
                </c:pt>
                <c:pt idx="1921">
                  <c:v>88.907399999999996</c:v>
                </c:pt>
                <c:pt idx="1922">
                  <c:v>88.906700000000001</c:v>
                </c:pt>
                <c:pt idx="1923">
                  <c:v>88.906000000000006</c:v>
                </c:pt>
                <c:pt idx="1924">
                  <c:v>88.905500000000004</c:v>
                </c:pt>
                <c:pt idx="1925">
                  <c:v>88.905299999999997</c:v>
                </c:pt>
                <c:pt idx="1926">
                  <c:v>88.905699999999996</c:v>
                </c:pt>
                <c:pt idx="1927">
                  <c:v>88.906999999999996</c:v>
                </c:pt>
                <c:pt idx="1928">
                  <c:v>88.909499999999994</c:v>
                </c:pt>
                <c:pt idx="1929">
                  <c:v>88.913600000000002</c:v>
                </c:pt>
                <c:pt idx="1930">
                  <c:v>88.919499999999999</c:v>
                </c:pt>
                <c:pt idx="1931">
                  <c:v>88.927000000000007</c:v>
                </c:pt>
                <c:pt idx="1932">
                  <c:v>88.9358</c:v>
                </c:pt>
                <c:pt idx="1933">
                  <c:v>88.945499999999996</c:v>
                </c:pt>
                <c:pt idx="1934">
                  <c:v>88.955299999999994</c:v>
                </c:pt>
                <c:pt idx="1935">
                  <c:v>88.964699999999993</c:v>
                </c:pt>
                <c:pt idx="1936">
                  <c:v>88.973299999999995</c:v>
                </c:pt>
                <c:pt idx="1937">
                  <c:v>88.980800000000002</c:v>
                </c:pt>
                <c:pt idx="1938">
                  <c:v>88.986999999999995</c:v>
                </c:pt>
                <c:pt idx="1939">
                  <c:v>88.992099999999994</c:v>
                </c:pt>
                <c:pt idx="1940">
                  <c:v>88.996099999999998</c:v>
                </c:pt>
                <c:pt idx="1941">
                  <c:v>88.999300000000005</c:v>
                </c:pt>
                <c:pt idx="1942">
                  <c:v>89.001800000000003</c:v>
                </c:pt>
                <c:pt idx="1943">
                  <c:v>89.003900000000002</c:v>
                </c:pt>
                <c:pt idx="1944">
                  <c:v>89.005600000000001</c:v>
                </c:pt>
                <c:pt idx="1945">
                  <c:v>89.007099999999994</c:v>
                </c:pt>
                <c:pt idx="1946">
                  <c:v>89.008399999999995</c:v>
                </c:pt>
                <c:pt idx="1947">
                  <c:v>89.009600000000006</c:v>
                </c:pt>
                <c:pt idx="1948">
                  <c:v>89.0107</c:v>
                </c:pt>
                <c:pt idx="1949">
                  <c:v>89.011700000000005</c:v>
                </c:pt>
                <c:pt idx="1950">
                  <c:v>89.012600000000006</c:v>
                </c:pt>
                <c:pt idx="1951">
                  <c:v>89.013499999999993</c:v>
                </c:pt>
                <c:pt idx="1952">
                  <c:v>89.014399999999995</c:v>
                </c:pt>
                <c:pt idx="1953">
                  <c:v>89.0154</c:v>
                </c:pt>
                <c:pt idx="1954">
                  <c:v>89.016300000000001</c:v>
                </c:pt>
                <c:pt idx="1955">
                  <c:v>89.017399999999995</c:v>
                </c:pt>
                <c:pt idx="1956">
                  <c:v>89.018500000000003</c:v>
                </c:pt>
                <c:pt idx="1957">
                  <c:v>89.019599999999997</c:v>
                </c:pt>
                <c:pt idx="1958">
                  <c:v>89.020799999999994</c:v>
                </c:pt>
                <c:pt idx="1959">
                  <c:v>89.022099999999995</c:v>
                </c:pt>
                <c:pt idx="1960">
                  <c:v>89.023399999999995</c:v>
                </c:pt>
                <c:pt idx="1961">
                  <c:v>89.024699999999996</c:v>
                </c:pt>
                <c:pt idx="1962">
                  <c:v>89.025999999999996</c:v>
                </c:pt>
                <c:pt idx="1963">
                  <c:v>89.027299999999997</c:v>
                </c:pt>
                <c:pt idx="1964">
                  <c:v>89.028599999999997</c:v>
                </c:pt>
                <c:pt idx="1965">
                  <c:v>89.029799999999994</c:v>
                </c:pt>
                <c:pt idx="1966">
                  <c:v>89.031000000000006</c:v>
                </c:pt>
                <c:pt idx="1967">
                  <c:v>89.032200000000003</c:v>
                </c:pt>
                <c:pt idx="1968">
                  <c:v>89.033299999999997</c:v>
                </c:pt>
                <c:pt idx="1969">
                  <c:v>89.034300000000002</c:v>
                </c:pt>
                <c:pt idx="1970">
                  <c:v>89.035300000000007</c:v>
                </c:pt>
                <c:pt idx="1971">
                  <c:v>89.036299999999997</c:v>
                </c:pt>
                <c:pt idx="1972">
                  <c:v>89.037199999999999</c:v>
                </c:pt>
                <c:pt idx="1973">
                  <c:v>89.037999999999997</c:v>
                </c:pt>
                <c:pt idx="1974">
                  <c:v>89.038899999999998</c:v>
                </c:pt>
                <c:pt idx="1975">
                  <c:v>89.039599999999993</c:v>
                </c:pt>
                <c:pt idx="1976">
                  <c:v>89.040400000000005</c:v>
                </c:pt>
                <c:pt idx="1977">
                  <c:v>89.0411</c:v>
                </c:pt>
                <c:pt idx="1978">
                  <c:v>89.041799999999995</c:v>
                </c:pt>
                <c:pt idx="1979">
                  <c:v>89.042400000000001</c:v>
                </c:pt>
                <c:pt idx="1980">
                  <c:v>89.043099999999995</c:v>
                </c:pt>
                <c:pt idx="1981">
                  <c:v>89.043700000000001</c:v>
                </c:pt>
                <c:pt idx="1982">
                  <c:v>89.044300000000007</c:v>
                </c:pt>
                <c:pt idx="1983">
                  <c:v>89.044899999999998</c:v>
                </c:pt>
                <c:pt idx="1984">
                  <c:v>89.045500000000004</c:v>
                </c:pt>
                <c:pt idx="1985">
                  <c:v>89.046099999999996</c:v>
                </c:pt>
                <c:pt idx="1986">
                  <c:v>89.046700000000001</c:v>
                </c:pt>
                <c:pt idx="1987">
                  <c:v>89.047200000000004</c:v>
                </c:pt>
                <c:pt idx="1988">
                  <c:v>89.047799999999995</c:v>
                </c:pt>
                <c:pt idx="1989">
                  <c:v>89.048299999999998</c:v>
                </c:pt>
                <c:pt idx="1990">
                  <c:v>89.0488</c:v>
                </c:pt>
                <c:pt idx="1991">
                  <c:v>89.049300000000002</c:v>
                </c:pt>
                <c:pt idx="1992">
                  <c:v>89.049700000000001</c:v>
                </c:pt>
                <c:pt idx="1993">
                  <c:v>89.050200000000004</c:v>
                </c:pt>
                <c:pt idx="1994">
                  <c:v>89.050600000000003</c:v>
                </c:pt>
                <c:pt idx="1995">
                  <c:v>89.051000000000002</c:v>
                </c:pt>
                <c:pt idx="1996">
                  <c:v>89.051400000000001</c:v>
                </c:pt>
                <c:pt idx="1997">
                  <c:v>89.051699999999997</c:v>
                </c:pt>
                <c:pt idx="1998">
                  <c:v>89.052099999999996</c:v>
                </c:pt>
                <c:pt idx="1999">
                  <c:v>89.052400000000006</c:v>
                </c:pt>
                <c:pt idx="2000">
                  <c:v>89.052700000000002</c:v>
                </c:pt>
                <c:pt idx="2001">
                  <c:v>89.052999999999997</c:v>
                </c:pt>
                <c:pt idx="2002">
                  <c:v>89.053299999999993</c:v>
                </c:pt>
                <c:pt idx="2003">
                  <c:v>89.053600000000003</c:v>
                </c:pt>
                <c:pt idx="2004">
                  <c:v>89.053899999999999</c:v>
                </c:pt>
                <c:pt idx="2005">
                  <c:v>89.054199999999994</c:v>
                </c:pt>
                <c:pt idx="2006">
                  <c:v>89.054500000000004</c:v>
                </c:pt>
                <c:pt idx="2007">
                  <c:v>89.054699999999997</c:v>
                </c:pt>
                <c:pt idx="2008">
                  <c:v>89.055000000000007</c:v>
                </c:pt>
                <c:pt idx="2009">
                  <c:v>89.055300000000003</c:v>
                </c:pt>
                <c:pt idx="2010">
                  <c:v>89.055599999999998</c:v>
                </c:pt>
                <c:pt idx="2011">
                  <c:v>89.055899999999994</c:v>
                </c:pt>
                <c:pt idx="2012">
                  <c:v>89.056100000000001</c:v>
                </c:pt>
                <c:pt idx="2013">
                  <c:v>89.056399999999996</c:v>
                </c:pt>
                <c:pt idx="2014">
                  <c:v>89.056700000000006</c:v>
                </c:pt>
                <c:pt idx="2015">
                  <c:v>89.057000000000002</c:v>
                </c:pt>
                <c:pt idx="2016">
                  <c:v>89.057299999999998</c:v>
                </c:pt>
                <c:pt idx="2017">
                  <c:v>89.057599999999994</c:v>
                </c:pt>
                <c:pt idx="2018">
                  <c:v>89.057900000000004</c:v>
                </c:pt>
                <c:pt idx="2019">
                  <c:v>89.058099999999996</c:v>
                </c:pt>
                <c:pt idx="2020">
                  <c:v>89.058400000000006</c:v>
                </c:pt>
                <c:pt idx="2021">
                  <c:v>89.058599999999998</c:v>
                </c:pt>
                <c:pt idx="2022">
                  <c:v>89.058899999999994</c:v>
                </c:pt>
                <c:pt idx="2023">
                  <c:v>89.059100000000001</c:v>
                </c:pt>
                <c:pt idx="2024">
                  <c:v>89.059399999999997</c:v>
                </c:pt>
                <c:pt idx="2025">
                  <c:v>89.059600000000003</c:v>
                </c:pt>
                <c:pt idx="2026">
                  <c:v>89.059799999999996</c:v>
                </c:pt>
                <c:pt idx="2027">
                  <c:v>89.06</c:v>
                </c:pt>
                <c:pt idx="2028">
                  <c:v>89.060199999999995</c:v>
                </c:pt>
                <c:pt idx="2029">
                  <c:v>89.060400000000001</c:v>
                </c:pt>
                <c:pt idx="2030">
                  <c:v>89.060599999999994</c:v>
                </c:pt>
                <c:pt idx="2031">
                  <c:v>89.0608</c:v>
                </c:pt>
                <c:pt idx="2032">
                  <c:v>89.060900000000004</c:v>
                </c:pt>
                <c:pt idx="2033">
                  <c:v>89.061099999999996</c:v>
                </c:pt>
                <c:pt idx="2034">
                  <c:v>89.061300000000003</c:v>
                </c:pt>
                <c:pt idx="2035">
                  <c:v>89.061499999999995</c:v>
                </c:pt>
                <c:pt idx="2036">
                  <c:v>89.061599999999999</c:v>
                </c:pt>
                <c:pt idx="2037">
                  <c:v>89.061800000000005</c:v>
                </c:pt>
                <c:pt idx="2038">
                  <c:v>89.061899999999994</c:v>
                </c:pt>
                <c:pt idx="2039">
                  <c:v>89.062100000000001</c:v>
                </c:pt>
                <c:pt idx="2040">
                  <c:v>89.062200000000004</c:v>
                </c:pt>
                <c:pt idx="2041">
                  <c:v>89.062399999999997</c:v>
                </c:pt>
                <c:pt idx="2042">
                  <c:v>89.0625</c:v>
                </c:pt>
                <c:pt idx="2043">
                  <c:v>89.062600000000003</c:v>
                </c:pt>
                <c:pt idx="2044">
                  <c:v>89.062799999999996</c:v>
                </c:pt>
                <c:pt idx="2045">
                  <c:v>89.062899999999999</c:v>
                </c:pt>
                <c:pt idx="2046">
                  <c:v>89.063000000000002</c:v>
                </c:pt>
                <c:pt idx="2047">
                  <c:v>89.063199999999995</c:v>
                </c:pt>
                <c:pt idx="2048">
                  <c:v>89.063299999999998</c:v>
                </c:pt>
                <c:pt idx="2049">
                  <c:v>89.063400000000001</c:v>
                </c:pt>
                <c:pt idx="2050">
                  <c:v>89.063500000000005</c:v>
                </c:pt>
                <c:pt idx="2051">
                  <c:v>89.063599999999994</c:v>
                </c:pt>
                <c:pt idx="2052">
                  <c:v>89.063699999999997</c:v>
                </c:pt>
                <c:pt idx="2053">
                  <c:v>89.063800000000001</c:v>
                </c:pt>
                <c:pt idx="2054">
                  <c:v>89.063900000000004</c:v>
                </c:pt>
                <c:pt idx="2055">
                  <c:v>89.063900000000004</c:v>
                </c:pt>
                <c:pt idx="2056">
                  <c:v>89.063999999999993</c:v>
                </c:pt>
                <c:pt idx="2057">
                  <c:v>89.064099999999996</c:v>
                </c:pt>
                <c:pt idx="2058">
                  <c:v>89.064099999999996</c:v>
                </c:pt>
                <c:pt idx="2059">
                  <c:v>89.0642</c:v>
                </c:pt>
                <c:pt idx="2060">
                  <c:v>89.0642</c:v>
                </c:pt>
                <c:pt idx="2061">
                  <c:v>89.0642</c:v>
                </c:pt>
                <c:pt idx="2062">
                  <c:v>89.064300000000003</c:v>
                </c:pt>
                <c:pt idx="2063">
                  <c:v>89.064300000000003</c:v>
                </c:pt>
                <c:pt idx="2064">
                  <c:v>89.064300000000003</c:v>
                </c:pt>
                <c:pt idx="2065">
                  <c:v>89.064300000000003</c:v>
                </c:pt>
                <c:pt idx="2066">
                  <c:v>89.064300000000003</c:v>
                </c:pt>
                <c:pt idx="2067">
                  <c:v>89.064300000000003</c:v>
                </c:pt>
                <c:pt idx="2068">
                  <c:v>89.064300000000003</c:v>
                </c:pt>
                <c:pt idx="2069">
                  <c:v>89.064300000000003</c:v>
                </c:pt>
                <c:pt idx="2070">
                  <c:v>89.064300000000003</c:v>
                </c:pt>
                <c:pt idx="2071">
                  <c:v>89.064300000000003</c:v>
                </c:pt>
                <c:pt idx="2072">
                  <c:v>89.064300000000003</c:v>
                </c:pt>
                <c:pt idx="2073">
                  <c:v>89.064300000000003</c:v>
                </c:pt>
                <c:pt idx="2074">
                  <c:v>89.064300000000003</c:v>
                </c:pt>
                <c:pt idx="2075">
                  <c:v>89.064300000000003</c:v>
                </c:pt>
                <c:pt idx="2076">
                  <c:v>89.064300000000003</c:v>
                </c:pt>
                <c:pt idx="2077">
                  <c:v>89.0642</c:v>
                </c:pt>
                <c:pt idx="2078">
                  <c:v>89.0642</c:v>
                </c:pt>
                <c:pt idx="2079">
                  <c:v>89.0642</c:v>
                </c:pt>
                <c:pt idx="2080">
                  <c:v>89.0642</c:v>
                </c:pt>
                <c:pt idx="2081">
                  <c:v>89.064099999999996</c:v>
                </c:pt>
                <c:pt idx="2082">
                  <c:v>89.064099999999996</c:v>
                </c:pt>
                <c:pt idx="2083">
                  <c:v>89.064099999999996</c:v>
                </c:pt>
                <c:pt idx="2084">
                  <c:v>89.063999999999993</c:v>
                </c:pt>
                <c:pt idx="2085">
                  <c:v>89.063999999999993</c:v>
                </c:pt>
                <c:pt idx="2086">
                  <c:v>89.063999999999993</c:v>
                </c:pt>
                <c:pt idx="2087">
                  <c:v>89.063900000000004</c:v>
                </c:pt>
                <c:pt idx="2088">
                  <c:v>89.063900000000004</c:v>
                </c:pt>
                <c:pt idx="2089">
                  <c:v>89.063900000000004</c:v>
                </c:pt>
                <c:pt idx="2090">
                  <c:v>89.063800000000001</c:v>
                </c:pt>
                <c:pt idx="2091">
                  <c:v>89.063800000000001</c:v>
                </c:pt>
                <c:pt idx="2092">
                  <c:v>89.063699999999997</c:v>
                </c:pt>
                <c:pt idx="2093">
                  <c:v>89.063699999999997</c:v>
                </c:pt>
                <c:pt idx="2094">
                  <c:v>89.063599999999994</c:v>
                </c:pt>
                <c:pt idx="2095">
                  <c:v>89.063599999999994</c:v>
                </c:pt>
                <c:pt idx="2096">
                  <c:v>89.063599999999994</c:v>
                </c:pt>
                <c:pt idx="2097">
                  <c:v>89.063500000000005</c:v>
                </c:pt>
                <c:pt idx="2098">
                  <c:v>89.063400000000001</c:v>
                </c:pt>
                <c:pt idx="2099">
                  <c:v>89.063400000000001</c:v>
                </c:pt>
                <c:pt idx="2100">
                  <c:v>89.063299999999998</c:v>
                </c:pt>
                <c:pt idx="2101">
                  <c:v>89.063199999999995</c:v>
                </c:pt>
                <c:pt idx="2102">
                  <c:v>89.063199999999995</c:v>
                </c:pt>
                <c:pt idx="2103">
                  <c:v>89.063100000000006</c:v>
                </c:pt>
                <c:pt idx="2104">
                  <c:v>89.063100000000006</c:v>
                </c:pt>
                <c:pt idx="2105">
                  <c:v>89.063000000000002</c:v>
                </c:pt>
                <c:pt idx="2106">
                  <c:v>89.062899999999999</c:v>
                </c:pt>
                <c:pt idx="2107">
                  <c:v>89.062799999999996</c:v>
                </c:pt>
                <c:pt idx="2108">
                  <c:v>89.062799999999996</c:v>
                </c:pt>
                <c:pt idx="2109">
                  <c:v>89.062700000000007</c:v>
                </c:pt>
                <c:pt idx="2110">
                  <c:v>89.062600000000003</c:v>
                </c:pt>
                <c:pt idx="2111">
                  <c:v>89.062600000000003</c:v>
                </c:pt>
                <c:pt idx="2112">
                  <c:v>89.0625</c:v>
                </c:pt>
                <c:pt idx="2113">
                  <c:v>89.062399999999997</c:v>
                </c:pt>
                <c:pt idx="2114">
                  <c:v>89.062399999999997</c:v>
                </c:pt>
                <c:pt idx="2115">
                  <c:v>89.062299999999993</c:v>
                </c:pt>
                <c:pt idx="2116">
                  <c:v>89.062200000000004</c:v>
                </c:pt>
                <c:pt idx="2117">
                  <c:v>89.062200000000004</c:v>
                </c:pt>
                <c:pt idx="2118">
                  <c:v>89.062100000000001</c:v>
                </c:pt>
                <c:pt idx="2119">
                  <c:v>89.061999999999998</c:v>
                </c:pt>
                <c:pt idx="2120">
                  <c:v>89.061999999999998</c:v>
                </c:pt>
                <c:pt idx="2121">
                  <c:v>89.061899999999994</c:v>
                </c:pt>
                <c:pt idx="2122">
                  <c:v>89.061899999999994</c:v>
                </c:pt>
                <c:pt idx="2123">
                  <c:v>89.061800000000005</c:v>
                </c:pt>
                <c:pt idx="2124">
                  <c:v>89.061800000000005</c:v>
                </c:pt>
                <c:pt idx="2125">
                  <c:v>89.061800000000005</c:v>
                </c:pt>
                <c:pt idx="2126">
                  <c:v>89.061700000000002</c:v>
                </c:pt>
                <c:pt idx="2127">
                  <c:v>89.061700000000002</c:v>
                </c:pt>
                <c:pt idx="2128">
                  <c:v>89.061700000000002</c:v>
                </c:pt>
                <c:pt idx="2129">
                  <c:v>89.061700000000002</c:v>
                </c:pt>
                <c:pt idx="2130">
                  <c:v>89.061700000000002</c:v>
                </c:pt>
                <c:pt idx="2131">
                  <c:v>89.061700000000002</c:v>
                </c:pt>
                <c:pt idx="2132">
                  <c:v>89.061700000000002</c:v>
                </c:pt>
                <c:pt idx="2133">
                  <c:v>89.061700000000002</c:v>
                </c:pt>
                <c:pt idx="2134">
                  <c:v>89.061700000000002</c:v>
                </c:pt>
                <c:pt idx="2135">
                  <c:v>89.061700000000002</c:v>
                </c:pt>
                <c:pt idx="2136">
                  <c:v>89.061700000000002</c:v>
                </c:pt>
                <c:pt idx="2137">
                  <c:v>89.061700000000002</c:v>
                </c:pt>
                <c:pt idx="2138">
                  <c:v>89.061800000000005</c:v>
                </c:pt>
                <c:pt idx="2139">
                  <c:v>89.061800000000005</c:v>
                </c:pt>
                <c:pt idx="2140">
                  <c:v>89.061899999999994</c:v>
                </c:pt>
                <c:pt idx="2141">
                  <c:v>89.061899999999994</c:v>
                </c:pt>
                <c:pt idx="2142">
                  <c:v>89.061899999999994</c:v>
                </c:pt>
                <c:pt idx="2143">
                  <c:v>89.061999999999998</c:v>
                </c:pt>
                <c:pt idx="2144">
                  <c:v>89.061999999999998</c:v>
                </c:pt>
                <c:pt idx="2145">
                  <c:v>89.062100000000001</c:v>
                </c:pt>
                <c:pt idx="2146">
                  <c:v>89.062200000000004</c:v>
                </c:pt>
                <c:pt idx="2147">
                  <c:v>89.062200000000004</c:v>
                </c:pt>
                <c:pt idx="2148">
                  <c:v>89.062299999999993</c:v>
                </c:pt>
                <c:pt idx="2149">
                  <c:v>89.062399999999997</c:v>
                </c:pt>
                <c:pt idx="2150">
                  <c:v>89.0625</c:v>
                </c:pt>
                <c:pt idx="2151">
                  <c:v>89.0625</c:v>
                </c:pt>
                <c:pt idx="2152">
                  <c:v>89.062600000000003</c:v>
                </c:pt>
                <c:pt idx="2153">
                  <c:v>89.062700000000007</c:v>
                </c:pt>
                <c:pt idx="2154">
                  <c:v>89.062799999999996</c:v>
                </c:pt>
                <c:pt idx="2155">
                  <c:v>89.062799999999996</c:v>
                </c:pt>
                <c:pt idx="2156">
                  <c:v>89.062899999999999</c:v>
                </c:pt>
                <c:pt idx="2157">
                  <c:v>89.063000000000002</c:v>
                </c:pt>
                <c:pt idx="2158">
                  <c:v>89.063100000000006</c:v>
                </c:pt>
                <c:pt idx="2159">
                  <c:v>89.063199999999995</c:v>
                </c:pt>
                <c:pt idx="2160">
                  <c:v>89.063299999999998</c:v>
                </c:pt>
                <c:pt idx="2161">
                  <c:v>89.063400000000001</c:v>
                </c:pt>
                <c:pt idx="2162">
                  <c:v>89.063400000000001</c:v>
                </c:pt>
                <c:pt idx="2163">
                  <c:v>89.063500000000005</c:v>
                </c:pt>
                <c:pt idx="2164">
                  <c:v>89.063599999999994</c:v>
                </c:pt>
                <c:pt idx="2165">
                  <c:v>89.063699999999997</c:v>
                </c:pt>
                <c:pt idx="2166">
                  <c:v>89.063800000000001</c:v>
                </c:pt>
                <c:pt idx="2167">
                  <c:v>89.063800000000001</c:v>
                </c:pt>
                <c:pt idx="2168">
                  <c:v>89.063900000000004</c:v>
                </c:pt>
                <c:pt idx="2169">
                  <c:v>89.063900000000004</c:v>
                </c:pt>
                <c:pt idx="2170">
                  <c:v>89.063999999999993</c:v>
                </c:pt>
                <c:pt idx="2171">
                  <c:v>89.063999999999993</c:v>
                </c:pt>
                <c:pt idx="2172">
                  <c:v>89.063999999999993</c:v>
                </c:pt>
                <c:pt idx="2173">
                  <c:v>89.063999999999993</c:v>
                </c:pt>
                <c:pt idx="2174">
                  <c:v>89.063999999999993</c:v>
                </c:pt>
                <c:pt idx="2175">
                  <c:v>89.063999999999993</c:v>
                </c:pt>
                <c:pt idx="2176">
                  <c:v>89.063999999999993</c:v>
                </c:pt>
                <c:pt idx="2177">
                  <c:v>89.063900000000004</c:v>
                </c:pt>
                <c:pt idx="2178">
                  <c:v>89.063999999999993</c:v>
                </c:pt>
                <c:pt idx="2179">
                  <c:v>89.063999999999993</c:v>
                </c:pt>
                <c:pt idx="2180">
                  <c:v>89.063999999999993</c:v>
                </c:pt>
                <c:pt idx="2181">
                  <c:v>89.063999999999993</c:v>
                </c:pt>
                <c:pt idx="2182">
                  <c:v>89.063999999999993</c:v>
                </c:pt>
                <c:pt idx="2183">
                  <c:v>89.064099999999996</c:v>
                </c:pt>
                <c:pt idx="2184">
                  <c:v>89.064099999999996</c:v>
                </c:pt>
                <c:pt idx="2185">
                  <c:v>89.0642</c:v>
                </c:pt>
                <c:pt idx="2186">
                  <c:v>89.0642</c:v>
                </c:pt>
                <c:pt idx="2187">
                  <c:v>89.0642</c:v>
                </c:pt>
                <c:pt idx="2188">
                  <c:v>89.064300000000003</c:v>
                </c:pt>
                <c:pt idx="2189">
                  <c:v>89.064300000000003</c:v>
                </c:pt>
                <c:pt idx="2190">
                  <c:v>89.064300000000003</c:v>
                </c:pt>
                <c:pt idx="2191">
                  <c:v>89.064400000000006</c:v>
                </c:pt>
                <c:pt idx="2192">
                  <c:v>89.064400000000006</c:v>
                </c:pt>
                <c:pt idx="2193">
                  <c:v>89.064499999999995</c:v>
                </c:pt>
                <c:pt idx="2194">
                  <c:v>89.064499999999995</c:v>
                </c:pt>
                <c:pt idx="2195">
                  <c:v>89.064499999999995</c:v>
                </c:pt>
                <c:pt idx="2196">
                  <c:v>89.064599999999999</c:v>
                </c:pt>
                <c:pt idx="2197">
                  <c:v>89.064599999999999</c:v>
                </c:pt>
                <c:pt idx="2198">
                  <c:v>89.064700000000002</c:v>
                </c:pt>
                <c:pt idx="2199">
                  <c:v>89.064700000000002</c:v>
                </c:pt>
                <c:pt idx="2200">
                  <c:v>89.064700000000002</c:v>
                </c:pt>
                <c:pt idx="2201">
                  <c:v>89.064800000000005</c:v>
                </c:pt>
                <c:pt idx="2202">
                  <c:v>89.064800000000005</c:v>
                </c:pt>
                <c:pt idx="2203">
                  <c:v>89.064899999999994</c:v>
                </c:pt>
                <c:pt idx="2204">
                  <c:v>89.064899999999994</c:v>
                </c:pt>
                <c:pt idx="2205">
                  <c:v>89.064999999999998</c:v>
                </c:pt>
                <c:pt idx="2206">
                  <c:v>89.064999999999998</c:v>
                </c:pt>
                <c:pt idx="2207">
                  <c:v>89.064999999999998</c:v>
                </c:pt>
                <c:pt idx="2208">
                  <c:v>89.065100000000001</c:v>
                </c:pt>
                <c:pt idx="2209">
                  <c:v>89.065100000000001</c:v>
                </c:pt>
                <c:pt idx="2210">
                  <c:v>89.065200000000004</c:v>
                </c:pt>
                <c:pt idx="2211">
                  <c:v>89.065200000000004</c:v>
                </c:pt>
                <c:pt idx="2212">
                  <c:v>89.065299999999993</c:v>
                </c:pt>
                <c:pt idx="2213">
                  <c:v>89.065299999999993</c:v>
                </c:pt>
                <c:pt idx="2214">
                  <c:v>89.065299999999993</c:v>
                </c:pt>
                <c:pt idx="2215">
                  <c:v>89.065399999999997</c:v>
                </c:pt>
                <c:pt idx="2216">
                  <c:v>89.065399999999997</c:v>
                </c:pt>
                <c:pt idx="2217">
                  <c:v>89.0655</c:v>
                </c:pt>
                <c:pt idx="2218">
                  <c:v>89.0655</c:v>
                </c:pt>
                <c:pt idx="2219">
                  <c:v>89.065600000000003</c:v>
                </c:pt>
                <c:pt idx="2220">
                  <c:v>89.065600000000003</c:v>
                </c:pt>
                <c:pt idx="2221">
                  <c:v>89.065700000000007</c:v>
                </c:pt>
                <c:pt idx="2222">
                  <c:v>89.065799999999996</c:v>
                </c:pt>
                <c:pt idx="2223">
                  <c:v>89.065799999999996</c:v>
                </c:pt>
                <c:pt idx="2224">
                  <c:v>89.065899999999999</c:v>
                </c:pt>
                <c:pt idx="2225">
                  <c:v>89.065899999999999</c:v>
                </c:pt>
                <c:pt idx="2226">
                  <c:v>89.066000000000003</c:v>
                </c:pt>
                <c:pt idx="2227">
                  <c:v>89.066000000000003</c:v>
                </c:pt>
                <c:pt idx="2228">
                  <c:v>89.066100000000006</c:v>
                </c:pt>
                <c:pt idx="2229">
                  <c:v>89.066199999999995</c:v>
                </c:pt>
                <c:pt idx="2230">
                  <c:v>89.066199999999995</c:v>
                </c:pt>
                <c:pt idx="2231">
                  <c:v>89.066299999999998</c:v>
                </c:pt>
                <c:pt idx="2232">
                  <c:v>89.066299999999998</c:v>
                </c:pt>
                <c:pt idx="2233">
                  <c:v>89.066400000000002</c:v>
                </c:pt>
                <c:pt idx="2234">
                  <c:v>89.066500000000005</c:v>
                </c:pt>
                <c:pt idx="2235">
                  <c:v>89.066500000000005</c:v>
                </c:pt>
                <c:pt idx="2236">
                  <c:v>89.066599999999994</c:v>
                </c:pt>
                <c:pt idx="2237">
                  <c:v>89.066699999999997</c:v>
                </c:pt>
                <c:pt idx="2238">
                  <c:v>89.066699999999997</c:v>
                </c:pt>
                <c:pt idx="2239">
                  <c:v>89.066800000000001</c:v>
                </c:pt>
                <c:pt idx="2240">
                  <c:v>89.066800000000001</c:v>
                </c:pt>
                <c:pt idx="2241">
                  <c:v>89.066900000000004</c:v>
                </c:pt>
                <c:pt idx="2242">
                  <c:v>89.066999999999993</c:v>
                </c:pt>
                <c:pt idx="2243">
                  <c:v>89.066999999999993</c:v>
                </c:pt>
                <c:pt idx="2244">
                  <c:v>89.067099999999996</c:v>
                </c:pt>
                <c:pt idx="2245">
                  <c:v>89.0672</c:v>
                </c:pt>
                <c:pt idx="2246">
                  <c:v>89.0672</c:v>
                </c:pt>
                <c:pt idx="2247">
                  <c:v>89.067300000000003</c:v>
                </c:pt>
                <c:pt idx="2248">
                  <c:v>89.067400000000006</c:v>
                </c:pt>
                <c:pt idx="2249">
                  <c:v>89.067400000000006</c:v>
                </c:pt>
                <c:pt idx="2250">
                  <c:v>89.067499999999995</c:v>
                </c:pt>
                <c:pt idx="2251">
                  <c:v>89.067599999999999</c:v>
                </c:pt>
                <c:pt idx="2252">
                  <c:v>89.067599999999999</c:v>
                </c:pt>
                <c:pt idx="2253">
                  <c:v>89.067700000000002</c:v>
                </c:pt>
                <c:pt idx="2254">
                  <c:v>89.067800000000005</c:v>
                </c:pt>
                <c:pt idx="2255">
                  <c:v>89.067800000000005</c:v>
                </c:pt>
                <c:pt idx="2256">
                  <c:v>89.067899999999995</c:v>
                </c:pt>
                <c:pt idx="2257">
                  <c:v>89.067999999999998</c:v>
                </c:pt>
                <c:pt idx="2258">
                  <c:v>89.067999999999998</c:v>
                </c:pt>
                <c:pt idx="2259">
                  <c:v>89.068100000000001</c:v>
                </c:pt>
                <c:pt idx="2260">
                  <c:v>89.068200000000004</c:v>
                </c:pt>
                <c:pt idx="2261">
                  <c:v>89.068200000000004</c:v>
                </c:pt>
                <c:pt idx="2262">
                  <c:v>89.068299999999994</c:v>
                </c:pt>
                <c:pt idx="2263">
                  <c:v>89.068299999999994</c:v>
                </c:pt>
                <c:pt idx="2264">
                  <c:v>89.068399999999997</c:v>
                </c:pt>
                <c:pt idx="2265">
                  <c:v>89.0685</c:v>
                </c:pt>
                <c:pt idx="2266">
                  <c:v>89.0685</c:v>
                </c:pt>
                <c:pt idx="2267">
                  <c:v>89.068600000000004</c:v>
                </c:pt>
                <c:pt idx="2268">
                  <c:v>89.068700000000007</c:v>
                </c:pt>
                <c:pt idx="2269">
                  <c:v>89.068700000000007</c:v>
                </c:pt>
                <c:pt idx="2270">
                  <c:v>89.068799999999996</c:v>
                </c:pt>
                <c:pt idx="2271">
                  <c:v>89.068899999999999</c:v>
                </c:pt>
                <c:pt idx="2272">
                  <c:v>89.068899999999999</c:v>
                </c:pt>
                <c:pt idx="2273">
                  <c:v>89.069000000000003</c:v>
                </c:pt>
                <c:pt idx="2274">
                  <c:v>89.069100000000006</c:v>
                </c:pt>
                <c:pt idx="2275">
                  <c:v>89.069100000000006</c:v>
                </c:pt>
                <c:pt idx="2276">
                  <c:v>89.069199999999995</c:v>
                </c:pt>
                <c:pt idx="2277">
                  <c:v>89.069299999999998</c:v>
                </c:pt>
                <c:pt idx="2278">
                  <c:v>89.069299999999998</c:v>
                </c:pt>
                <c:pt idx="2279">
                  <c:v>89.069400000000002</c:v>
                </c:pt>
                <c:pt idx="2280">
                  <c:v>89.069500000000005</c:v>
                </c:pt>
                <c:pt idx="2281">
                  <c:v>89.069500000000005</c:v>
                </c:pt>
                <c:pt idx="2282">
                  <c:v>89.069599999999994</c:v>
                </c:pt>
                <c:pt idx="2283">
                  <c:v>89.069599999999994</c:v>
                </c:pt>
                <c:pt idx="2284">
                  <c:v>89.069699999999997</c:v>
                </c:pt>
                <c:pt idx="2285">
                  <c:v>89.069800000000001</c:v>
                </c:pt>
                <c:pt idx="2286">
                  <c:v>89.069900000000004</c:v>
                </c:pt>
                <c:pt idx="2287">
                  <c:v>89.069900000000004</c:v>
                </c:pt>
                <c:pt idx="2288">
                  <c:v>89.07</c:v>
                </c:pt>
                <c:pt idx="2289">
                  <c:v>89.070099999999996</c:v>
                </c:pt>
                <c:pt idx="2290">
                  <c:v>89.070099999999996</c:v>
                </c:pt>
                <c:pt idx="2291">
                  <c:v>89.0702</c:v>
                </c:pt>
                <c:pt idx="2292">
                  <c:v>89.070300000000003</c:v>
                </c:pt>
                <c:pt idx="2293">
                  <c:v>89.070300000000003</c:v>
                </c:pt>
                <c:pt idx="2294">
                  <c:v>89.070400000000006</c:v>
                </c:pt>
                <c:pt idx="2295">
                  <c:v>89.070499999999996</c:v>
                </c:pt>
                <c:pt idx="2296">
                  <c:v>89.070499999999996</c:v>
                </c:pt>
                <c:pt idx="2297">
                  <c:v>89.070599999999999</c:v>
                </c:pt>
                <c:pt idx="2298">
                  <c:v>89.070700000000002</c:v>
                </c:pt>
                <c:pt idx="2299">
                  <c:v>89.070700000000002</c:v>
                </c:pt>
                <c:pt idx="2300">
                  <c:v>89.070800000000006</c:v>
                </c:pt>
                <c:pt idx="2301">
                  <c:v>89.070899999999995</c:v>
                </c:pt>
                <c:pt idx="2302">
                  <c:v>89.070999999999998</c:v>
                </c:pt>
                <c:pt idx="2303">
                  <c:v>89.070999999999998</c:v>
                </c:pt>
                <c:pt idx="2304">
                  <c:v>89.071100000000001</c:v>
                </c:pt>
                <c:pt idx="2305">
                  <c:v>89.071200000000005</c:v>
                </c:pt>
                <c:pt idx="2306">
                  <c:v>89.071200000000005</c:v>
                </c:pt>
                <c:pt idx="2307">
                  <c:v>89.071299999999994</c:v>
                </c:pt>
                <c:pt idx="2308">
                  <c:v>89.071399999999997</c:v>
                </c:pt>
                <c:pt idx="2309">
                  <c:v>89.071399999999997</c:v>
                </c:pt>
                <c:pt idx="2310">
                  <c:v>89.0715</c:v>
                </c:pt>
                <c:pt idx="2311">
                  <c:v>89.071600000000004</c:v>
                </c:pt>
                <c:pt idx="2312">
                  <c:v>89.071700000000007</c:v>
                </c:pt>
                <c:pt idx="2313">
                  <c:v>89.071700000000007</c:v>
                </c:pt>
                <c:pt idx="2314">
                  <c:v>89.071799999999996</c:v>
                </c:pt>
                <c:pt idx="2315">
                  <c:v>89.071899999999999</c:v>
                </c:pt>
                <c:pt idx="2316">
                  <c:v>89.071899999999999</c:v>
                </c:pt>
                <c:pt idx="2317">
                  <c:v>89.072000000000003</c:v>
                </c:pt>
                <c:pt idx="2318">
                  <c:v>89.072100000000006</c:v>
                </c:pt>
                <c:pt idx="2319">
                  <c:v>89.072199999999995</c:v>
                </c:pt>
                <c:pt idx="2320">
                  <c:v>89.072199999999995</c:v>
                </c:pt>
                <c:pt idx="2321">
                  <c:v>89.072299999999998</c:v>
                </c:pt>
                <c:pt idx="2322">
                  <c:v>89.072400000000002</c:v>
                </c:pt>
                <c:pt idx="2323">
                  <c:v>89.072500000000005</c:v>
                </c:pt>
                <c:pt idx="2324">
                  <c:v>89.072500000000005</c:v>
                </c:pt>
                <c:pt idx="2325">
                  <c:v>89.072599999999994</c:v>
                </c:pt>
                <c:pt idx="2326">
                  <c:v>89.072699999999998</c:v>
                </c:pt>
                <c:pt idx="2327">
                  <c:v>89.072699999999998</c:v>
                </c:pt>
                <c:pt idx="2328">
                  <c:v>89.072800000000001</c:v>
                </c:pt>
                <c:pt idx="2329">
                  <c:v>89.072900000000004</c:v>
                </c:pt>
                <c:pt idx="2330">
                  <c:v>89.072999999999993</c:v>
                </c:pt>
                <c:pt idx="2331">
                  <c:v>89.072999999999993</c:v>
                </c:pt>
                <c:pt idx="2332">
                  <c:v>89.073099999999997</c:v>
                </c:pt>
                <c:pt idx="2333">
                  <c:v>89.0732</c:v>
                </c:pt>
                <c:pt idx="2334">
                  <c:v>89.073300000000003</c:v>
                </c:pt>
                <c:pt idx="2335">
                  <c:v>89.073300000000003</c:v>
                </c:pt>
                <c:pt idx="2336">
                  <c:v>89.073400000000007</c:v>
                </c:pt>
                <c:pt idx="2337">
                  <c:v>89.073499999999996</c:v>
                </c:pt>
                <c:pt idx="2338">
                  <c:v>89.073499999999996</c:v>
                </c:pt>
                <c:pt idx="2339">
                  <c:v>89.073599999999999</c:v>
                </c:pt>
                <c:pt idx="2340">
                  <c:v>89.073700000000002</c:v>
                </c:pt>
                <c:pt idx="2341">
                  <c:v>89.073800000000006</c:v>
                </c:pt>
                <c:pt idx="2342">
                  <c:v>89.073800000000006</c:v>
                </c:pt>
                <c:pt idx="2343">
                  <c:v>89.073899999999995</c:v>
                </c:pt>
                <c:pt idx="2344">
                  <c:v>89.073999999999998</c:v>
                </c:pt>
                <c:pt idx="2345">
                  <c:v>89.073999999999998</c:v>
                </c:pt>
                <c:pt idx="2346">
                  <c:v>89.074100000000001</c:v>
                </c:pt>
                <c:pt idx="2347">
                  <c:v>89.074200000000005</c:v>
                </c:pt>
                <c:pt idx="2348">
                  <c:v>89.074299999999994</c:v>
                </c:pt>
                <c:pt idx="2349">
                  <c:v>89.074299999999994</c:v>
                </c:pt>
                <c:pt idx="2350">
                  <c:v>89.074399999999997</c:v>
                </c:pt>
                <c:pt idx="2351">
                  <c:v>89.0745</c:v>
                </c:pt>
                <c:pt idx="2352">
                  <c:v>89.0745</c:v>
                </c:pt>
                <c:pt idx="2353">
                  <c:v>89.074600000000004</c:v>
                </c:pt>
                <c:pt idx="2354">
                  <c:v>89.074700000000007</c:v>
                </c:pt>
                <c:pt idx="2355">
                  <c:v>89.074799999999996</c:v>
                </c:pt>
                <c:pt idx="2356">
                  <c:v>89.074799999999996</c:v>
                </c:pt>
                <c:pt idx="2357">
                  <c:v>89.0749</c:v>
                </c:pt>
                <c:pt idx="2358">
                  <c:v>89.075000000000003</c:v>
                </c:pt>
                <c:pt idx="2359">
                  <c:v>89.075000000000003</c:v>
                </c:pt>
                <c:pt idx="2360">
                  <c:v>89.075100000000006</c:v>
                </c:pt>
                <c:pt idx="2361">
                  <c:v>89.075199999999995</c:v>
                </c:pt>
                <c:pt idx="2362">
                  <c:v>89.075299999999999</c:v>
                </c:pt>
                <c:pt idx="2363">
                  <c:v>89.075299999999999</c:v>
                </c:pt>
                <c:pt idx="2364">
                  <c:v>89.075400000000002</c:v>
                </c:pt>
                <c:pt idx="2365">
                  <c:v>89.075500000000005</c:v>
                </c:pt>
                <c:pt idx="2366">
                  <c:v>89.075500000000005</c:v>
                </c:pt>
                <c:pt idx="2367">
                  <c:v>89.075599999999994</c:v>
                </c:pt>
                <c:pt idx="2368">
                  <c:v>89.075699999999998</c:v>
                </c:pt>
                <c:pt idx="2369">
                  <c:v>89.075800000000001</c:v>
                </c:pt>
                <c:pt idx="2370">
                  <c:v>89.075800000000001</c:v>
                </c:pt>
                <c:pt idx="2371">
                  <c:v>89.075900000000004</c:v>
                </c:pt>
                <c:pt idx="2372">
                  <c:v>89.075999999999993</c:v>
                </c:pt>
                <c:pt idx="2373">
                  <c:v>89.075999999999993</c:v>
                </c:pt>
                <c:pt idx="2374">
                  <c:v>89.076099999999997</c:v>
                </c:pt>
                <c:pt idx="2375">
                  <c:v>89.0762</c:v>
                </c:pt>
                <c:pt idx="2376">
                  <c:v>89.076300000000003</c:v>
                </c:pt>
                <c:pt idx="2377">
                  <c:v>89.076300000000003</c:v>
                </c:pt>
                <c:pt idx="2378">
                  <c:v>89.076400000000007</c:v>
                </c:pt>
                <c:pt idx="2379">
                  <c:v>89.076499999999996</c:v>
                </c:pt>
                <c:pt idx="2380">
                  <c:v>89.076599999999999</c:v>
                </c:pt>
                <c:pt idx="2381">
                  <c:v>89.076599999999999</c:v>
                </c:pt>
                <c:pt idx="2382">
                  <c:v>89.076700000000002</c:v>
                </c:pt>
                <c:pt idx="2383">
                  <c:v>89.076800000000006</c:v>
                </c:pt>
                <c:pt idx="2384">
                  <c:v>89.076800000000006</c:v>
                </c:pt>
                <c:pt idx="2385">
                  <c:v>89.076899999999995</c:v>
                </c:pt>
                <c:pt idx="2386">
                  <c:v>89.076999999999998</c:v>
                </c:pt>
                <c:pt idx="2387">
                  <c:v>89.077100000000002</c:v>
                </c:pt>
                <c:pt idx="2388">
                  <c:v>89.077100000000002</c:v>
                </c:pt>
                <c:pt idx="2389">
                  <c:v>89.077200000000005</c:v>
                </c:pt>
                <c:pt idx="2390">
                  <c:v>89.077299999999994</c:v>
                </c:pt>
                <c:pt idx="2391">
                  <c:v>89.077299999999994</c:v>
                </c:pt>
                <c:pt idx="2392">
                  <c:v>89.077399999999997</c:v>
                </c:pt>
                <c:pt idx="2393">
                  <c:v>89.077500000000001</c:v>
                </c:pt>
                <c:pt idx="2394">
                  <c:v>89.077600000000004</c:v>
                </c:pt>
                <c:pt idx="2395">
                  <c:v>89.077600000000004</c:v>
                </c:pt>
                <c:pt idx="2396">
                  <c:v>89.077699999999993</c:v>
                </c:pt>
                <c:pt idx="2397">
                  <c:v>89.077799999999996</c:v>
                </c:pt>
                <c:pt idx="2398">
                  <c:v>89.0779</c:v>
                </c:pt>
                <c:pt idx="2399">
                  <c:v>89.0779</c:v>
                </c:pt>
                <c:pt idx="2400">
                  <c:v>89.078000000000003</c:v>
                </c:pt>
              </c:numCache>
            </c:numRef>
          </c:yVal>
          <c:smooth val="1"/>
        </c:ser>
        <c:ser>
          <c:idx val="4"/>
          <c:order val="2"/>
          <c:tx>
            <c:strRef>
              <c:f>Краснокамск!$F$1</c:f>
              <c:strCache>
                <c:ptCount val="1"/>
                <c:pt idx="0">
                  <c:v>Краснокамск</c:v>
                </c:pt>
              </c:strCache>
            </c:strRef>
          </c:tx>
          <c:marker>
            <c:symbol val="none"/>
          </c:marker>
          <c:xVal>
            <c:numRef>
              <c:f>Краснокамск!$E$5:$E$2405</c:f>
              <c:numCache>
                <c:formatCode>General</c:formatCode>
                <c:ptCount val="2401"/>
                <c:pt idx="0">
                  <c:v>-1</c:v>
                </c:pt>
                <c:pt idx="1">
                  <c:v>-0.9</c:v>
                </c:pt>
                <c:pt idx="2">
                  <c:v>-0.8</c:v>
                </c:pt>
                <c:pt idx="3">
                  <c:v>-0.7</c:v>
                </c:pt>
                <c:pt idx="4">
                  <c:v>-0.6</c:v>
                </c:pt>
                <c:pt idx="5">
                  <c:v>-0.5</c:v>
                </c:pt>
                <c:pt idx="6">
                  <c:v>-0.4</c:v>
                </c:pt>
                <c:pt idx="7">
                  <c:v>-0.3</c:v>
                </c:pt>
                <c:pt idx="8">
                  <c:v>-0.2</c:v>
                </c:pt>
                <c:pt idx="9">
                  <c:v>-0.1</c:v>
                </c:pt>
                <c:pt idx="10">
                  <c:v>0</c:v>
                </c:pt>
                <c:pt idx="11">
                  <c:v>0.1</c:v>
                </c:pt>
                <c:pt idx="12">
                  <c:v>0.2</c:v>
                </c:pt>
                <c:pt idx="13">
                  <c:v>0.3</c:v>
                </c:pt>
                <c:pt idx="14">
                  <c:v>0.4</c:v>
                </c:pt>
                <c:pt idx="15">
                  <c:v>0.5</c:v>
                </c:pt>
                <c:pt idx="16">
                  <c:v>0.6</c:v>
                </c:pt>
                <c:pt idx="17">
                  <c:v>0.7</c:v>
                </c:pt>
                <c:pt idx="18">
                  <c:v>0.8</c:v>
                </c:pt>
                <c:pt idx="19">
                  <c:v>0.9</c:v>
                </c:pt>
                <c:pt idx="20">
                  <c:v>1</c:v>
                </c:pt>
                <c:pt idx="21">
                  <c:v>1.1000000000000001</c:v>
                </c:pt>
                <c:pt idx="22">
                  <c:v>1.2</c:v>
                </c:pt>
                <c:pt idx="23">
                  <c:v>1.3</c:v>
                </c:pt>
                <c:pt idx="24">
                  <c:v>1.4</c:v>
                </c:pt>
                <c:pt idx="25">
                  <c:v>1.5</c:v>
                </c:pt>
                <c:pt idx="26">
                  <c:v>1.6</c:v>
                </c:pt>
                <c:pt idx="27">
                  <c:v>1.7</c:v>
                </c:pt>
                <c:pt idx="28">
                  <c:v>1.8</c:v>
                </c:pt>
                <c:pt idx="29">
                  <c:v>1.9</c:v>
                </c:pt>
                <c:pt idx="30">
                  <c:v>2</c:v>
                </c:pt>
                <c:pt idx="31">
                  <c:v>2.1</c:v>
                </c:pt>
                <c:pt idx="32">
                  <c:v>2.2000000000000002</c:v>
                </c:pt>
                <c:pt idx="33">
                  <c:v>2.2999999999999998</c:v>
                </c:pt>
                <c:pt idx="34">
                  <c:v>2.4</c:v>
                </c:pt>
                <c:pt idx="35">
                  <c:v>2.5</c:v>
                </c:pt>
                <c:pt idx="36">
                  <c:v>2.6</c:v>
                </c:pt>
                <c:pt idx="37">
                  <c:v>2.7</c:v>
                </c:pt>
                <c:pt idx="38">
                  <c:v>2.8</c:v>
                </c:pt>
                <c:pt idx="39">
                  <c:v>2.9</c:v>
                </c:pt>
                <c:pt idx="40">
                  <c:v>3</c:v>
                </c:pt>
                <c:pt idx="41">
                  <c:v>3.1</c:v>
                </c:pt>
                <c:pt idx="42">
                  <c:v>3.2</c:v>
                </c:pt>
                <c:pt idx="43">
                  <c:v>3.3</c:v>
                </c:pt>
                <c:pt idx="44">
                  <c:v>3.4</c:v>
                </c:pt>
                <c:pt idx="45">
                  <c:v>3.5</c:v>
                </c:pt>
                <c:pt idx="46">
                  <c:v>3.6</c:v>
                </c:pt>
                <c:pt idx="47">
                  <c:v>3.7</c:v>
                </c:pt>
                <c:pt idx="48">
                  <c:v>3.8</c:v>
                </c:pt>
                <c:pt idx="49">
                  <c:v>3.9</c:v>
                </c:pt>
                <c:pt idx="50">
                  <c:v>4</c:v>
                </c:pt>
                <c:pt idx="51">
                  <c:v>4.0999999999999996</c:v>
                </c:pt>
                <c:pt idx="52">
                  <c:v>4.2</c:v>
                </c:pt>
                <c:pt idx="53">
                  <c:v>4.3</c:v>
                </c:pt>
                <c:pt idx="54">
                  <c:v>4.4000000000000004</c:v>
                </c:pt>
                <c:pt idx="55">
                  <c:v>4.5</c:v>
                </c:pt>
                <c:pt idx="56">
                  <c:v>4.5999999999999996</c:v>
                </c:pt>
                <c:pt idx="57">
                  <c:v>4.7</c:v>
                </c:pt>
                <c:pt idx="58">
                  <c:v>4.8</c:v>
                </c:pt>
                <c:pt idx="59">
                  <c:v>4.9000000000000004</c:v>
                </c:pt>
                <c:pt idx="60">
                  <c:v>5</c:v>
                </c:pt>
                <c:pt idx="61">
                  <c:v>5.0999999999999996</c:v>
                </c:pt>
                <c:pt idx="62">
                  <c:v>5.2</c:v>
                </c:pt>
                <c:pt idx="63">
                  <c:v>5.3</c:v>
                </c:pt>
                <c:pt idx="64">
                  <c:v>5.4</c:v>
                </c:pt>
                <c:pt idx="65">
                  <c:v>5.5</c:v>
                </c:pt>
                <c:pt idx="66">
                  <c:v>5.6</c:v>
                </c:pt>
                <c:pt idx="67">
                  <c:v>5.7</c:v>
                </c:pt>
                <c:pt idx="68">
                  <c:v>5.8</c:v>
                </c:pt>
                <c:pt idx="69">
                  <c:v>5.9</c:v>
                </c:pt>
                <c:pt idx="70">
                  <c:v>6</c:v>
                </c:pt>
                <c:pt idx="71">
                  <c:v>6.1</c:v>
                </c:pt>
                <c:pt idx="72">
                  <c:v>6.2</c:v>
                </c:pt>
                <c:pt idx="73">
                  <c:v>6.3</c:v>
                </c:pt>
                <c:pt idx="74">
                  <c:v>6.4</c:v>
                </c:pt>
                <c:pt idx="75">
                  <c:v>6.5</c:v>
                </c:pt>
                <c:pt idx="76">
                  <c:v>6.6</c:v>
                </c:pt>
                <c:pt idx="77">
                  <c:v>6.7</c:v>
                </c:pt>
                <c:pt idx="78">
                  <c:v>6.8</c:v>
                </c:pt>
                <c:pt idx="79">
                  <c:v>6.9</c:v>
                </c:pt>
                <c:pt idx="80">
                  <c:v>7</c:v>
                </c:pt>
                <c:pt idx="81">
                  <c:v>7.1</c:v>
                </c:pt>
                <c:pt idx="82">
                  <c:v>7.2</c:v>
                </c:pt>
                <c:pt idx="83">
                  <c:v>7.3</c:v>
                </c:pt>
                <c:pt idx="84">
                  <c:v>7.4</c:v>
                </c:pt>
                <c:pt idx="85">
                  <c:v>7.5</c:v>
                </c:pt>
                <c:pt idx="86">
                  <c:v>7.6</c:v>
                </c:pt>
                <c:pt idx="87">
                  <c:v>7.7</c:v>
                </c:pt>
                <c:pt idx="88">
                  <c:v>7.8</c:v>
                </c:pt>
                <c:pt idx="89">
                  <c:v>7.9</c:v>
                </c:pt>
                <c:pt idx="90">
                  <c:v>8</c:v>
                </c:pt>
                <c:pt idx="91">
                  <c:v>8.1</c:v>
                </c:pt>
                <c:pt idx="92">
                  <c:v>8.1999999999999993</c:v>
                </c:pt>
                <c:pt idx="93">
                  <c:v>8.3000000000000007</c:v>
                </c:pt>
                <c:pt idx="94">
                  <c:v>8.4</c:v>
                </c:pt>
                <c:pt idx="95">
                  <c:v>8.5</c:v>
                </c:pt>
                <c:pt idx="96">
                  <c:v>8.6</c:v>
                </c:pt>
                <c:pt idx="97">
                  <c:v>8.6999999999999993</c:v>
                </c:pt>
                <c:pt idx="98">
                  <c:v>8.8000000000000007</c:v>
                </c:pt>
                <c:pt idx="99">
                  <c:v>8.9</c:v>
                </c:pt>
                <c:pt idx="100">
                  <c:v>9</c:v>
                </c:pt>
                <c:pt idx="101">
                  <c:v>9.1</c:v>
                </c:pt>
                <c:pt idx="102">
                  <c:v>9.1999999999999993</c:v>
                </c:pt>
                <c:pt idx="103">
                  <c:v>9.3000000000000007</c:v>
                </c:pt>
                <c:pt idx="104">
                  <c:v>9.4</c:v>
                </c:pt>
                <c:pt idx="105">
                  <c:v>9.5</c:v>
                </c:pt>
                <c:pt idx="106">
                  <c:v>9.6</c:v>
                </c:pt>
                <c:pt idx="107">
                  <c:v>9.6999999999999993</c:v>
                </c:pt>
                <c:pt idx="108">
                  <c:v>9.8000000000000007</c:v>
                </c:pt>
                <c:pt idx="109">
                  <c:v>9.9</c:v>
                </c:pt>
                <c:pt idx="110">
                  <c:v>10</c:v>
                </c:pt>
                <c:pt idx="111">
                  <c:v>10.1</c:v>
                </c:pt>
                <c:pt idx="112">
                  <c:v>10.199999999999999</c:v>
                </c:pt>
                <c:pt idx="113">
                  <c:v>10.3</c:v>
                </c:pt>
                <c:pt idx="114">
                  <c:v>10.4</c:v>
                </c:pt>
                <c:pt idx="115">
                  <c:v>10.5</c:v>
                </c:pt>
                <c:pt idx="116">
                  <c:v>10.6</c:v>
                </c:pt>
                <c:pt idx="117">
                  <c:v>10.7</c:v>
                </c:pt>
                <c:pt idx="118">
                  <c:v>10.8</c:v>
                </c:pt>
                <c:pt idx="119">
                  <c:v>10.9</c:v>
                </c:pt>
                <c:pt idx="120">
                  <c:v>11</c:v>
                </c:pt>
                <c:pt idx="121">
                  <c:v>11.1</c:v>
                </c:pt>
                <c:pt idx="122">
                  <c:v>11.2</c:v>
                </c:pt>
                <c:pt idx="123">
                  <c:v>11.3</c:v>
                </c:pt>
                <c:pt idx="124">
                  <c:v>11.4</c:v>
                </c:pt>
                <c:pt idx="125">
                  <c:v>11.5</c:v>
                </c:pt>
                <c:pt idx="126">
                  <c:v>11.6</c:v>
                </c:pt>
                <c:pt idx="127">
                  <c:v>11.7</c:v>
                </c:pt>
                <c:pt idx="128">
                  <c:v>11.8</c:v>
                </c:pt>
                <c:pt idx="129">
                  <c:v>11.9</c:v>
                </c:pt>
                <c:pt idx="130">
                  <c:v>12</c:v>
                </c:pt>
                <c:pt idx="131">
                  <c:v>12.1</c:v>
                </c:pt>
                <c:pt idx="132">
                  <c:v>12.2</c:v>
                </c:pt>
                <c:pt idx="133">
                  <c:v>12.3</c:v>
                </c:pt>
                <c:pt idx="134">
                  <c:v>12.4</c:v>
                </c:pt>
                <c:pt idx="135">
                  <c:v>12.5</c:v>
                </c:pt>
                <c:pt idx="136">
                  <c:v>12.6</c:v>
                </c:pt>
                <c:pt idx="137">
                  <c:v>12.7</c:v>
                </c:pt>
                <c:pt idx="138">
                  <c:v>12.8</c:v>
                </c:pt>
                <c:pt idx="139">
                  <c:v>12.9</c:v>
                </c:pt>
                <c:pt idx="140">
                  <c:v>13</c:v>
                </c:pt>
                <c:pt idx="141">
                  <c:v>13.1</c:v>
                </c:pt>
                <c:pt idx="142">
                  <c:v>13.2</c:v>
                </c:pt>
                <c:pt idx="143">
                  <c:v>13.3</c:v>
                </c:pt>
                <c:pt idx="144">
                  <c:v>13.4</c:v>
                </c:pt>
                <c:pt idx="145">
                  <c:v>13.5</c:v>
                </c:pt>
                <c:pt idx="146">
                  <c:v>13.6</c:v>
                </c:pt>
                <c:pt idx="147">
                  <c:v>13.7</c:v>
                </c:pt>
                <c:pt idx="148">
                  <c:v>13.8</c:v>
                </c:pt>
                <c:pt idx="149">
                  <c:v>13.9</c:v>
                </c:pt>
                <c:pt idx="150">
                  <c:v>14</c:v>
                </c:pt>
                <c:pt idx="151">
                  <c:v>14.1</c:v>
                </c:pt>
                <c:pt idx="152">
                  <c:v>14.2</c:v>
                </c:pt>
                <c:pt idx="153">
                  <c:v>14.3</c:v>
                </c:pt>
                <c:pt idx="154">
                  <c:v>14.4</c:v>
                </c:pt>
                <c:pt idx="155">
                  <c:v>14.5</c:v>
                </c:pt>
                <c:pt idx="156">
                  <c:v>14.6</c:v>
                </c:pt>
                <c:pt idx="157">
                  <c:v>14.7</c:v>
                </c:pt>
                <c:pt idx="158">
                  <c:v>14.8</c:v>
                </c:pt>
                <c:pt idx="159">
                  <c:v>14.9</c:v>
                </c:pt>
                <c:pt idx="160">
                  <c:v>15</c:v>
                </c:pt>
                <c:pt idx="161">
                  <c:v>15.1</c:v>
                </c:pt>
                <c:pt idx="162">
                  <c:v>15.2</c:v>
                </c:pt>
                <c:pt idx="163">
                  <c:v>15.3</c:v>
                </c:pt>
                <c:pt idx="164">
                  <c:v>15.4</c:v>
                </c:pt>
                <c:pt idx="165">
                  <c:v>15.5</c:v>
                </c:pt>
                <c:pt idx="166">
                  <c:v>15.6</c:v>
                </c:pt>
                <c:pt idx="167">
                  <c:v>15.7</c:v>
                </c:pt>
                <c:pt idx="168">
                  <c:v>15.8</c:v>
                </c:pt>
                <c:pt idx="169">
                  <c:v>15.9</c:v>
                </c:pt>
                <c:pt idx="170">
                  <c:v>16</c:v>
                </c:pt>
                <c:pt idx="171">
                  <c:v>16.100000000000001</c:v>
                </c:pt>
                <c:pt idx="172">
                  <c:v>16.2</c:v>
                </c:pt>
                <c:pt idx="173">
                  <c:v>16.3</c:v>
                </c:pt>
                <c:pt idx="174">
                  <c:v>16.399999999999999</c:v>
                </c:pt>
                <c:pt idx="175">
                  <c:v>16.5</c:v>
                </c:pt>
                <c:pt idx="176">
                  <c:v>16.600000000000001</c:v>
                </c:pt>
                <c:pt idx="177">
                  <c:v>16.7</c:v>
                </c:pt>
                <c:pt idx="178">
                  <c:v>16.8</c:v>
                </c:pt>
                <c:pt idx="179">
                  <c:v>16.899999999999999</c:v>
                </c:pt>
                <c:pt idx="180">
                  <c:v>17</c:v>
                </c:pt>
                <c:pt idx="181">
                  <c:v>17.100000000000001</c:v>
                </c:pt>
                <c:pt idx="182">
                  <c:v>17.2</c:v>
                </c:pt>
                <c:pt idx="183">
                  <c:v>17.3</c:v>
                </c:pt>
                <c:pt idx="184">
                  <c:v>17.399999999999999</c:v>
                </c:pt>
                <c:pt idx="185">
                  <c:v>17.5</c:v>
                </c:pt>
                <c:pt idx="186">
                  <c:v>17.600000000000001</c:v>
                </c:pt>
                <c:pt idx="187">
                  <c:v>17.7</c:v>
                </c:pt>
                <c:pt idx="188">
                  <c:v>17.8</c:v>
                </c:pt>
                <c:pt idx="189">
                  <c:v>17.899999999999999</c:v>
                </c:pt>
                <c:pt idx="190">
                  <c:v>18</c:v>
                </c:pt>
                <c:pt idx="191">
                  <c:v>18.100000000000001</c:v>
                </c:pt>
                <c:pt idx="192">
                  <c:v>18.2</c:v>
                </c:pt>
                <c:pt idx="193">
                  <c:v>18.3</c:v>
                </c:pt>
                <c:pt idx="194">
                  <c:v>18.399999999999999</c:v>
                </c:pt>
                <c:pt idx="195">
                  <c:v>18.5</c:v>
                </c:pt>
                <c:pt idx="196">
                  <c:v>18.600000000000001</c:v>
                </c:pt>
                <c:pt idx="197">
                  <c:v>18.7</c:v>
                </c:pt>
                <c:pt idx="198">
                  <c:v>18.8</c:v>
                </c:pt>
                <c:pt idx="199">
                  <c:v>18.899999999999999</c:v>
                </c:pt>
                <c:pt idx="200">
                  <c:v>19</c:v>
                </c:pt>
                <c:pt idx="201">
                  <c:v>19.100000000000001</c:v>
                </c:pt>
                <c:pt idx="202">
                  <c:v>19.2</c:v>
                </c:pt>
                <c:pt idx="203">
                  <c:v>19.3</c:v>
                </c:pt>
                <c:pt idx="204">
                  <c:v>19.399999999999999</c:v>
                </c:pt>
                <c:pt idx="205">
                  <c:v>19.5</c:v>
                </c:pt>
                <c:pt idx="206">
                  <c:v>19.600000000000001</c:v>
                </c:pt>
                <c:pt idx="207">
                  <c:v>19.7</c:v>
                </c:pt>
                <c:pt idx="208">
                  <c:v>19.8</c:v>
                </c:pt>
                <c:pt idx="209">
                  <c:v>19.899999999999999</c:v>
                </c:pt>
                <c:pt idx="210">
                  <c:v>20</c:v>
                </c:pt>
                <c:pt idx="211">
                  <c:v>20.100000000000001</c:v>
                </c:pt>
                <c:pt idx="212">
                  <c:v>20.2</c:v>
                </c:pt>
                <c:pt idx="213">
                  <c:v>20.3</c:v>
                </c:pt>
                <c:pt idx="214">
                  <c:v>20.399999999999999</c:v>
                </c:pt>
                <c:pt idx="215">
                  <c:v>20.5</c:v>
                </c:pt>
                <c:pt idx="216">
                  <c:v>20.6</c:v>
                </c:pt>
                <c:pt idx="217">
                  <c:v>20.7</c:v>
                </c:pt>
                <c:pt idx="218">
                  <c:v>20.8</c:v>
                </c:pt>
                <c:pt idx="219">
                  <c:v>20.9</c:v>
                </c:pt>
                <c:pt idx="220">
                  <c:v>21</c:v>
                </c:pt>
                <c:pt idx="221">
                  <c:v>21.1</c:v>
                </c:pt>
                <c:pt idx="222">
                  <c:v>21.2</c:v>
                </c:pt>
                <c:pt idx="223">
                  <c:v>21.3</c:v>
                </c:pt>
                <c:pt idx="224">
                  <c:v>21.4</c:v>
                </c:pt>
                <c:pt idx="225">
                  <c:v>21.5</c:v>
                </c:pt>
                <c:pt idx="226">
                  <c:v>21.6</c:v>
                </c:pt>
                <c:pt idx="227">
                  <c:v>21.7</c:v>
                </c:pt>
                <c:pt idx="228">
                  <c:v>21.8</c:v>
                </c:pt>
                <c:pt idx="229">
                  <c:v>21.9</c:v>
                </c:pt>
                <c:pt idx="230">
                  <c:v>22</c:v>
                </c:pt>
                <c:pt idx="231">
                  <c:v>22.1</c:v>
                </c:pt>
                <c:pt idx="232">
                  <c:v>22.2</c:v>
                </c:pt>
                <c:pt idx="233">
                  <c:v>22.3</c:v>
                </c:pt>
                <c:pt idx="234">
                  <c:v>22.4</c:v>
                </c:pt>
                <c:pt idx="235">
                  <c:v>22.5</c:v>
                </c:pt>
                <c:pt idx="236">
                  <c:v>22.6</c:v>
                </c:pt>
                <c:pt idx="237">
                  <c:v>22.7</c:v>
                </c:pt>
                <c:pt idx="238">
                  <c:v>22.8</c:v>
                </c:pt>
                <c:pt idx="239">
                  <c:v>22.9</c:v>
                </c:pt>
                <c:pt idx="240">
                  <c:v>23</c:v>
                </c:pt>
                <c:pt idx="241">
                  <c:v>23.1</c:v>
                </c:pt>
                <c:pt idx="242">
                  <c:v>23.2</c:v>
                </c:pt>
                <c:pt idx="243">
                  <c:v>23.3</c:v>
                </c:pt>
                <c:pt idx="244">
                  <c:v>23.4</c:v>
                </c:pt>
                <c:pt idx="245">
                  <c:v>23.5</c:v>
                </c:pt>
                <c:pt idx="246">
                  <c:v>23.6</c:v>
                </c:pt>
                <c:pt idx="247">
                  <c:v>23.7</c:v>
                </c:pt>
                <c:pt idx="248">
                  <c:v>23.8</c:v>
                </c:pt>
                <c:pt idx="249">
                  <c:v>23.9</c:v>
                </c:pt>
                <c:pt idx="250">
                  <c:v>24</c:v>
                </c:pt>
                <c:pt idx="251">
                  <c:v>24.1</c:v>
                </c:pt>
                <c:pt idx="252">
                  <c:v>24.2</c:v>
                </c:pt>
                <c:pt idx="253">
                  <c:v>24.3</c:v>
                </c:pt>
                <c:pt idx="254">
                  <c:v>24.4</c:v>
                </c:pt>
                <c:pt idx="255">
                  <c:v>24.5</c:v>
                </c:pt>
                <c:pt idx="256">
                  <c:v>24.6</c:v>
                </c:pt>
                <c:pt idx="257">
                  <c:v>24.7</c:v>
                </c:pt>
                <c:pt idx="258">
                  <c:v>24.8</c:v>
                </c:pt>
                <c:pt idx="259">
                  <c:v>24.9</c:v>
                </c:pt>
                <c:pt idx="260">
                  <c:v>25</c:v>
                </c:pt>
                <c:pt idx="261">
                  <c:v>25.1</c:v>
                </c:pt>
                <c:pt idx="262">
                  <c:v>25.2</c:v>
                </c:pt>
                <c:pt idx="263">
                  <c:v>25.3</c:v>
                </c:pt>
                <c:pt idx="264">
                  <c:v>25.4</c:v>
                </c:pt>
                <c:pt idx="265">
                  <c:v>25.5</c:v>
                </c:pt>
                <c:pt idx="266">
                  <c:v>25.6</c:v>
                </c:pt>
                <c:pt idx="267">
                  <c:v>25.7</c:v>
                </c:pt>
                <c:pt idx="268">
                  <c:v>25.8</c:v>
                </c:pt>
                <c:pt idx="269">
                  <c:v>25.9</c:v>
                </c:pt>
                <c:pt idx="270">
                  <c:v>26</c:v>
                </c:pt>
                <c:pt idx="271">
                  <c:v>26.1</c:v>
                </c:pt>
                <c:pt idx="272">
                  <c:v>26.2</c:v>
                </c:pt>
                <c:pt idx="273">
                  <c:v>26.3</c:v>
                </c:pt>
                <c:pt idx="274">
                  <c:v>26.4</c:v>
                </c:pt>
                <c:pt idx="275">
                  <c:v>26.5</c:v>
                </c:pt>
                <c:pt idx="276">
                  <c:v>26.6</c:v>
                </c:pt>
                <c:pt idx="277">
                  <c:v>26.7</c:v>
                </c:pt>
                <c:pt idx="278">
                  <c:v>26.8</c:v>
                </c:pt>
                <c:pt idx="279">
                  <c:v>26.9</c:v>
                </c:pt>
                <c:pt idx="280">
                  <c:v>27</c:v>
                </c:pt>
                <c:pt idx="281">
                  <c:v>27.1</c:v>
                </c:pt>
                <c:pt idx="282">
                  <c:v>27.2</c:v>
                </c:pt>
                <c:pt idx="283">
                  <c:v>27.3</c:v>
                </c:pt>
                <c:pt idx="284">
                  <c:v>27.4</c:v>
                </c:pt>
                <c:pt idx="285">
                  <c:v>27.5</c:v>
                </c:pt>
                <c:pt idx="286">
                  <c:v>27.6</c:v>
                </c:pt>
                <c:pt idx="287">
                  <c:v>27.7</c:v>
                </c:pt>
                <c:pt idx="288">
                  <c:v>27.8</c:v>
                </c:pt>
                <c:pt idx="289">
                  <c:v>27.9</c:v>
                </c:pt>
                <c:pt idx="290">
                  <c:v>28</c:v>
                </c:pt>
                <c:pt idx="291">
                  <c:v>28.1</c:v>
                </c:pt>
                <c:pt idx="292">
                  <c:v>28.2</c:v>
                </c:pt>
                <c:pt idx="293">
                  <c:v>28.3</c:v>
                </c:pt>
                <c:pt idx="294">
                  <c:v>28.4</c:v>
                </c:pt>
                <c:pt idx="295">
                  <c:v>28.5</c:v>
                </c:pt>
                <c:pt idx="296">
                  <c:v>28.6</c:v>
                </c:pt>
                <c:pt idx="297">
                  <c:v>28.7</c:v>
                </c:pt>
                <c:pt idx="298">
                  <c:v>28.8</c:v>
                </c:pt>
                <c:pt idx="299">
                  <c:v>28.9</c:v>
                </c:pt>
                <c:pt idx="300">
                  <c:v>29</c:v>
                </c:pt>
                <c:pt idx="301">
                  <c:v>29.1</c:v>
                </c:pt>
                <c:pt idx="302">
                  <c:v>29.2</c:v>
                </c:pt>
                <c:pt idx="303">
                  <c:v>29.3</c:v>
                </c:pt>
                <c:pt idx="304">
                  <c:v>29.4</c:v>
                </c:pt>
                <c:pt idx="305">
                  <c:v>29.5</c:v>
                </c:pt>
                <c:pt idx="306">
                  <c:v>29.6</c:v>
                </c:pt>
                <c:pt idx="307">
                  <c:v>29.7</c:v>
                </c:pt>
                <c:pt idx="308">
                  <c:v>29.8</c:v>
                </c:pt>
                <c:pt idx="309">
                  <c:v>29.9</c:v>
                </c:pt>
                <c:pt idx="310">
                  <c:v>30</c:v>
                </c:pt>
                <c:pt idx="311">
                  <c:v>30.1</c:v>
                </c:pt>
                <c:pt idx="312">
                  <c:v>30.2</c:v>
                </c:pt>
                <c:pt idx="313">
                  <c:v>30.3</c:v>
                </c:pt>
                <c:pt idx="314">
                  <c:v>30.4</c:v>
                </c:pt>
                <c:pt idx="315">
                  <c:v>30.5</c:v>
                </c:pt>
                <c:pt idx="316">
                  <c:v>30.6</c:v>
                </c:pt>
                <c:pt idx="317">
                  <c:v>30.7</c:v>
                </c:pt>
                <c:pt idx="318">
                  <c:v>30.8</c:v>
                </c:pt>
                <c:pt idx="319">
                  <c:v>30.9</c:v>
                </c:pt>
                <c:pt idx="320">
                  <c:v>31</c:v>
                </c:pt>
                <c:pt idx="321">
                  <c:v>31.1</c:v>
                </c:pt>
                <c:pt idx="322">
                  <c:v>31.2</c:v>
                </c:pt>
                <c:pt idx="323">
                  <c:v>31.3</c:v>
                </c:pt>
                <c:pt idx="324">
                  <c:v>31.4</c:v>
                </c:pt>
                <c:pt idx="325">
                  <c:v>31.5</c:v>
                </c:pt>
                <c:pt idx="326">
                  <c:v>31.6</c:v>
                </c:pt>
                <c:pt idx="327">
                  <c:v>31.7</c:v>
                </c:pt>
                <c:pt idx="328">
                  <c:v>31.8</c:v>
                </c:pt>
                <c:pt idx="329">
                  <c:v>31.9</c:v>
                </c:pt>
                <c:pt idx="330">
                  <c:v>32</c:v>
                </c:pt>
                <c:pt idx="331">
                  <c:v>32.1</c:v>
                </c:pt>
                <c:pt idx="332">
                  <c:v>32.200000000000003</c:v>
                </c:pt>
                <c:pt idx="333">
                  <c:v>32.299999999999997</c:v>
                </c:pt>
                <c:pt idx="334">
                  <c:v>32.4</c:v>
                </c:pt>
                <c:pt idx="335">
                  <c:v>32.5</c:v>
                </c:pt>
                <c:pt idx="336">
                  <c:v>32.6</c:v>
                </c:pt>
                <c:pt idx="337">
                  <c:v>32.700000000000003</c:v>
                </c:pt>
                <c:pt idx="338">
                  <c:v>32.799999999999997</c:v>
                </c:pt>
                <c:pt idx="339">
                  <c:v>32.9</c:v>
                </c:pt>
                <c:pt idx="340">
                  <c:v>33</c:v>
                </c:pt>
                <c:pt idx="341">
                  <c:v>33.1</c:v>
                </c:pt>
                <c:pt idx="342">
                  <c:v>33.200000000000003</c:v>
                </c:pt>
                <c:pt idx="343">
                  <c:v>33.299999999999997</c:v>
                </c:pt>
                <c:pt idx="344">
                  <c:v>33.4</c:v>
                </c:pt>
                <c:pt idx="345">
                  <c:v>33.5</c:v>
                </c:pt>
                <c:pt idx="346">
                  <c:v>33.6</c:v>
                </c:pt>
                <c:pt idx="347">
                  <c:v>33.700000000000003</c:v>
                </c:pt>
                <c:pt idx="348">
                  <c:v>33.799999999999997</c:v>
                </c:pt>
                <c:pt idx="349">
                  <c:v>33.9</c:v>
                </c:pt>
                <c:pt idx="350">
                  <c:v>34</c:v>
                </c:pt>
                <c:pt idx="351">
                  <c:v>34.1</c:v>
                </c:pt>
                <c:pt idx="352">
                  <c:v>34.200000000000003</c:v>
                </c:pt>
                <c:pt idx="353">
                  <c:v>34.299999999999997</c:v>
                </c:pt>
                <c:pt idx="354">
                  <c:v>34.4</c:v>
                </c:pt>
                <c:pt idx="355">
                  <c:v>34.5</c:v>
                </c:pt>
                <c:pt idx="356">
                  <c:v>34.6</c:v>
                </c:pt>
                <c:pt idx="357">
                  <c:v>34.700000000000003</c:v>
                </c:pt>
                <c:pt idx="358">
                  <c:v>34.799999999999997</c:v>
                </c:pt>
                <c:pt idx="359">
                  <c:v>34.9</c:v>
                </c:pt>
                <c:pt idx="360">
                  <c:v>35</c:v>
                </c:pt>
                <c:pt idx="361">
                  <c:v>35.1</c:v>
                </c:pt>
                <c:pt idx="362">
                  <c:v>35.200000000000003</c:v>
                </c:pt>
                <c:pt idx="363">
                  <c:v>35.299999999999997</c:v>
                </c:pt>
                <c:pt idx="364">
                  <c:v>35.4</c:v>
                </c:pt>
                <c:pt idx="365">
                  <c:v>35.5</c:v>
                </c:pt>
                <c:pt idx="366">
                  <c:v>35.6</c:v>
                </c:pt>
                <c:pt idx="367">
                  <c:v>35.700000000000003</c:v>
                </c:pt>
                <c:pt idx="368">
                  <c:v>35.799999999999997</c:v>
                </c:pt>
                <c:pt idx="369">
                  <c:v>35.9</c:v>
                </c:pt>
                <c:pt idx="370">
                  <c:v>36</c:v>
                </c:pt>
                <c:pt idx="371">
                  <c:v>36.1</c:v>
                </c:pt>
                <c:pt idx="372">
                  <c:v>36.200000000000003</c:v>
                </c:pt>
                <c:pt idx="373">
                  <c:v>36.299999999999997</c:v>
                </c:pt>
                <c:pt idx="374">
                  <c:v>36.4</c:v>
                </c:pt>
                <c:pt idx="375">
                  <c:v>36.5</c:v>
                </c:pt>
                <c:pt idx="376">
                  <c:v>36.6</c:v>
                </c:pt>
                <c:pt idx="377">
                  <c:v>36.700000000000003</c:v>
                </c:pt>
                <c:pt idx="378">
                  <c:v>36.799999999999997</c:v>
                </c:pt>
                <c:pt idx="379">
                  <c:v>36.9</c:v>
                </c:pt>
                <c:pt idx="380">
                  <c:v>37</c:v>
                </c:pt>
                <c:pt idx="381">
                  <c:v>37.1</c:v>
                </c:pt>
                <c:pt idx="382">
                  <c:v>37.200000000000003</c:v>
                </c:pt>
                <c:pt idx="383">
                  <c:v>37.299999999999997</c:v>
                </c:pt>
                <c:pt idx="384">
                  <c:v>37.4</c:v>
                </c:pt>
                <c:pt idx="385">
                  <c:v>37.5</c:v>
                </c:pt>
                <c:pt idx="386">
                  <c:v>37.6</c:v>
                </c:pt>
                <c:pt idx="387">
                  <c:v>37.700000000000003</c:v>
                </c:pt>
                <c:pt idx="388">
                  <c:v>37.799999999999997</c:v>
                </c:pt>
                <c:pt idx="389">
                  <c:v>37.9</c:v>
                </c:pt>
                <c:pt idx="390">
                  <c:v>38</c:v>
                </c:pt>
                <c:pt idx="391">
                  <c:v>38.1</c:v>
                </c:pt>
                <c:pt idx="392">
                  <c:v>38.200000000000003</c:v>
                </c:pt>
                <c:pt idx="393">
                  <c:v>38.299999999999997</c:v>
                </c:pt>
                <c:pt idx="394">
                  <c:v>38.4</c:v>
                </c:pt>
                <c:pt idx="395">
                  <c:v>38.5</c:v>
                </c:pt>
                <c:pt idx="396">
                  <c:v>38.6</c:v>
                </c:pt>
                <c:pt idx="397">
                  <c:v>38.700000000000003</c:v>
                </c:pt>
                <c:pt idx="398">
                  <c:v>38.799999999999997</c:v>
                </c:pt>
                <c:pt idx="399">
                  <c:v>38.9</c:v>
                </c:pt>
                <c:pt idx="400">
                  <c:v>39</c:v>
                </c:pt>
                <c:pt idx="401">
                  <c:v>39.1</c:v>
                </c:pt>
                <c:pt idx="402">
                  <c:v>39.200000000000003</c:v>
                </c:pt>
                <c:pt idx="403">
                  <c:v>39.299999999999997</c:v>
                </c:pt>
                <c:pt idx="404">
                  <c:v>39.4</c:v>
                </c:pt>
                <c:pt idx="405">
                  <c:v>39.5</c:v>
                </c:pt>
                <c:pt idx="406">
                  <c:v>39.6</c:v>
                </c:pt>
                <c:pt idx="407">
                  <c:v>39.700000000000003</c:v>
                </c:pt>
                <c:pt idx="408">
                  <c:v>39.799999999999997</c:v>
                </c:pt>
                <c:pt idx="409">
                  <c:v>39.9</c:v>
                </c:pt>
                <c:pt idx="410">
                  <c:v>40</c:v>
                </c:pt>
                <c:pt idx="411">
                  <c:v>40.1</c:v>
                </c:pt>
                <c:pt idx="412">
                  <c:v>40.200000000000003</c:v>
                </c:pt>
                <c:pt idx="413">
                  <c:v>40.299999999999997</c:v>
                </c:pt>
                <c:pt idx="414">
                  <c:v>40.4</c:v>
                </c:pt>
                <c:pt idx="415">
                  <c:v>40.5</c:v>
                </c:pt>
                <c:pt idx="416">
                  <c:v>40.6</c:v>
                </c:pt>
                <c:pt idx="417">
                  <c:v>40.700000000000003</c:v>
                </c:pt>
                <c:pt idx="418">
                  <c:v>40.799999999999997</c:v>
                </c:pt>
                <c:pt idx="419">
                  <c:v>40.9</c:v>
                </c:pt>
                <c:pt idx="420">
                  <c:v>41</c:v>
                </c:pt>
                <c:pt idx="421">
                  <c:v>41.1</c:v>
                </c:pt>
                <c:pt idx="422">
                  <c:v>41.2</c:v>
                </c:pt>
                <c:pt idx="423">
                  <c:v>41.3</c:v>
                </c:pt>
                <c:pt idx="424">
                  <c:v>41.4</c:v>
                </c:pt>
                <c:pt idx="425">
                  <c:v>41.5</c:v>
                </c:pt>
                <c:pt idx="426">
                  <c:v>41.6</c:v>
                </c:pt>
                <c:pt idx="427">
                  <c:v>41.7</c:v>
                </c:pt>
                <c:pt idx="428">
                  <c:v>41.8</c:v>
                </c:pt>
                <c:pt idx="429">
                  <c:v>41.9</c:v>
                </c:pt>
                <c:pt idx="430">
                  <c:v>42</c:v>
                </c:pt>
                <c:pt idx="431">
                  <c:v>42.1</c:v>
                </c:pt>
                <c:pt idx="432">
                  <c:v>42.2</c:v>
                </c:pt>
                <c:pt idx="433">
                  <c:v>42.3</c:v>
                </c:pt>
                <c:pt idx="434">
                  <c:v>42.4</c:v>
                </c:pt>
                <c:pt idx="435">
                  <c:v>42.5</c:v>
                </c:pt>
                <c:pt idx="436">
                  <c:v>42.6</c:v>
                </c:pt>
                <c:pt idx="437">
                  <c:v>42.7</c:v>
                </c:pt>
                <c:pt idx="438">
                  <c:v>42.8</c:v>
                </c:pt>
                <c:pt idx="439">
                  <c:v>42.9</c:v>
                </c:pt>
                <c:pt idx="440">
                  <c:v>43</c:v>
                </c:pt>
                <c:pt idx="441">
                  <c:v>43.1</c:v>
                </c:pt>
                <c:pt idx="442">
                  <c:v>43.2</c:v>
                </c:pt>
                <c:pt idx="443">
                  <c:v>43.3</c:v>
                </c:pt>
                <c:pt idx="444">
                  <c:v>43.4</c:v>
                </c:pt>
                <c:pt idx="445">
                  <c:v>43.5</c:v>
                </c:pt>
                <c:pt idx="446">
                  <c:v>43.6</c:v>
                </c:pt>
                <c:pt idx="447">
                  <c:v>43.7</c:v>
                </c:pt>
                <c:pt idx="448">
                  <c:v>43.8</c:v>
                </c:pt>
                <c:pt idx="449">
                  <c:v>43.9</c:v>
                </c:pt>
                <c:pt idx="450">
                  <c:v>44</c:v>
                </c:pt>
                <c:pt idx="451">
                  <c:v>44.1</c:v>
                </c:pt>
                <c:pt idx="452">
                  <c:v>44.2</c:v>
                </c:pt>
                <c:pt idx="453">
                  <c:v>44.3</c:v>
                </c:pt>
                <c:pt idx="454">
                  <c:v>44.4</c:v>
                </c:pt>
                <c:pt idx="455">
                  <c:v>44.5</c:v>
                </c:pt>
                <c:pt idx="456">
                  <c:v>44.6</c:v>
                </c:pt>
                <c:pt idx="457">
                  <c:v>44.7</c:v>
                </c:pt>
                <c:pt idx="458">
                  <c:v>44.8</c:v>
                </c:pt>
                <c:pt idx="459">
                  <c:v>44.9</c:v>
                </c:pt>
                <c:pt idx="460">
                  <c:v>45</c:v>
                </c:pt>
                <c:pt idx="461">
                  <c:v>45.1</c:v>
                </c:pt>
                <c:pt idx="462">
                  <c:v>45.2</c:v>
                </c:pt>
                <c:pt idx="463">
                  <c:v>45.3</c:v>
                </c:pt>
                <c:pt idx="464">
                  <c:v>45.4</c:v>
                </c:pt>
                <c:pt idx="465">
                  <c:v>45.5</c:v>
                </c:pt>
                <c:pt idx="466">
                  <c:v>45.6</c:v>
                </c:pt>
                <c:pt idx="467">
                  <c:v>45.7</c:v>
                </c:pt>
                <c:pt idx="468">
                  <c:v>45.8</c:v>
                </c:pt>
                <c:pt idx="469">
                  <c:v>45.9</c:v>
                </c:pt>
                <c:pt idx="470">
                  <c:v>46</c:v>
                </c:pt>
                <c:pt idx="471">
                  <c:v>46.1</c:v>
                </c:pt>
                <c:pt idx="472">
                  <c:v>46.2</c:v>
                </c:pt>
                <c:pt idx="473">
                  <c:v>46.3</c:v>
                </c:pt>
                <c:pt idx="474">
                  <c:v>46.4</c:v>
                </c:pt>
                <c:pt idx="475">
                  <c:v>46.5</c:v>
                </c:pt>
                <c:pt idx="476">
                  <c:v>46.6</c:v>
                </c:pt>
                <c:pt idx="477">
                  <c:v>46.7</c:v>
                </c:pt>
                <c:pt idx="478">
                  <c:v>46.8</c:v>
                </c:pt>
                <c:pt idx="479">
                  <c:v>46.9</c:v>
                </c:pt>
                <c:pt idx="480">
                  <c:v>47</c:v>
                </c:pt>
                <c:pt idx="481">
                  <c:v>47.1</c:v>
                </c:pt>
                <c:pt idx="482">
                  <c:v>47.2</c:v>
                </c:pt>
                <c:pt idx="483">
                  <c:v>47.3</c:v>
                </c:pt>
                <c:pt idx="484">
                  <c:v>47.4</c:v>
                </c:pt>
                <c:pt idx="485">
                  <c:v>47.5</c:v>
                </c:pt>
                <c:pt idx="486">
                  <c:v>47.6</c:v>
                </c:pt>
                <c:pt idx="487">
                  <c:v>47.7</c:v>
                </c:pt>
                <c:pt idx="488">
                  <c:v>47.8</c:v>
                </c:pt>
                <c:pt idx="489">
                  <c:v>47.9</c:v>
                </c:pt>
                <c:pt idx="490">
                  <c:v>48</c:v>
                </c:pt>
                <c:pt idx="491">
                  <c:v>48.1</c:v>
                </c:pt>
                <c:pt idx="492">
                  <c:v>48.2</c:v>
                </c:pt>
                <c:pt idx="493">
                  <c:v>48.3</c:v>
                </c:pt>
                <c:pt idx="494">
                  <c:v>48.4</c:v>
                </c:pt>
                <c:pt idx="495">
                  <c:v>48.5</c:v>
                </c:pt>
                <c:pt idx="496">
                  <c:v>48.6</c:v>
                </c:pt>
                <c:pt idx="497">
                  <c:v>48.7</c:v>
                </c:pt>
                <c:pt idx="498">
                  <c:v>48.8</c:v>
                </c:pt>
                <c:pt idx="499">
                  <c:v>48.9</c:v>
                </c:pt>
                <c:pt idx="500">
                  <c:v>49</c:v>
                </c:pt>
                <c:pt idx="501">
                  <c:v>49.1</c:v>
                </c:pt>
                <c:pt idx="502">
                  <c:v>49.2</c:v>
                </c:pt>
                <c:pt idx="503">
                  <c:v>49.3</c:v>
                </c:pt>
                <c:pt idx="504">
                  <c:v>49.4</c:v>
                </c:pt>
                <c:pt idx="505">
                  <c:v>49.5</c:v>
                </c:pt>
                <c:pt idx="506">
                  <c:v>49.6</c:v>
                </c:pt>
                <c:pt idx="507">
                  <c:v>49.7</c:v>
                </c:pt>
                <c:pt idx="508">
                  <c:v>49.8</c:v>
                </c:pt>
                <c:pt idx="509">
                  <c:v>49.9</c:v>
                </c:pt>
                <c:pt idx="510">
                  <c:v>50</c:v>
                </c:pt>
                <c:pt idx="511">
                  <c:v>50.1</c:v>
                </c:pt>
                <c:pt idx="512">
                  <c:v>50.2</c:v>
                </c:pt>
                <c:pt idx="513">
                  <c:v>50.3</c:v>
                </c:pt>
                <c:pt idx="514">
                  <c:v>50.4</c:v>
                </c:pt>
                <c:pt idx="515">
                  <c:v>50.5</c:v>
                </c:pt>
                <c:pt idx="516">
                  <c:v>50.6</c:v>
                </c:pt>
                <c:pt idx="517">
                  <c:v>50.7</c:v>
                </c:pt>
                <c:pt idx="518">
                  <c:v>50.8</c:v>
                </c:pt>
                <c:pt idx="519">
                  <c:v>50.9</c:v>
                </c:pt>
                <c:pt idx="520">
                  <c:v>51</c:v>
                </c:pt>
                <c:pt idx="521">
                  <c:v>51.1</c:v>
                </c:pt>
                <c:pt idx="522">
                  <c:v>51.2</c:v>
                </c:pt>
                <c:pt idx="523">
                  <c:v>51.3</c:v>
                </c:pt>
                <c:pt idx="524">
                  <c:v>51.4</c:v>
                </c:pt>
                <c:pt idx="525">
                  <c:v>51.5</c:v>
                </c:pt>
                <c:pt idx="526">
                  <c:v>51.6</c:v>
                </c:pt>
                <c:pt idx="527">
                  <c:v>51.7</c:v>
                </c:pt>
                <c:pt idx="528">
                  <c:v>51.8</c:v>
                </c:pt>
                <c:pt idx="529">
                  <c:v>51.9</c:v>
                </c:pt>
                <c:pt idx="530">
                  <c:v>52</c:v>
                </c:pt>
                <c:pt idx="531">
                  <c:v>52.1</c:v>
                </c:pt>
                <c:pt idx="532">
                  <c:v>52.2</c:v>
                </c:pt>
                <c:pt idx="533">
                  <c:v>52.3</c:v>
                </c:pt>
                <c:pt idx="534">
                  <c:v>52.4</c:v>
                </c:pt>
                <c:pt idx="535">
                  <c:v>52.5</c:v>
                </c:pt>
                <c:pt idx="536">
                  <c:v>52.6</c:v>
                </c:pt>
                <c:pt idx="537">
                  <c:v>52.7</c:v>
                </c:pt>
                <c:pt idx="538">
                  <c:v>52.8</c:v>
                </c:pt>
                <c:pt idx="539">
                  <c:v>52.9</c:v>
                </c:pt>
                <c:pt idx="540">
                  <c:v>53</c:v>
                </c:pt>
                <c:pt idx="541">
                  <c:v>53.1</c:v>
                </c:pt>
                <c:pt idx="542">
                  <c:v>53.2</c:v>
                </c:pt>
                <c:pt idx="543">
                  <c:v>53.3</c:v>
                </c:pt>
                <c:pt idx="544">
                  <c:v>53.4</c:v>
                </c:pt>
                <c:pt idx="545">
                  <c:v>53.5</c:v>
                </c:pt>
                <c:pt idx="546">
                  <c:v>53.6</c:v>
                </c:pt>
                <c:pt idx="547">
                  <c:v>53.7</c:v>
                </c:pt>
                <c:pt idx="548">
                  <c:v>53.8</c:v>
                </c:pt>
                <c:pt idx="549">
                  <c:v>53.9</c:v>
                </c:pt>
                <c:pt idx="550">
                  <c:v>54</c:v>
                </c:pt>
                <c:pt idx="551">
                  <c:v>54.1</c:v>
                </c:pt>
                <c:pt idx="552">
                  <c:v>54.2</c:v>
                </c:pt>
                <c:pt idx="553">
                  <c:v>54.3</c:v>
                </c:pt>
                <c:pt idx="554">
                  <c:v>54.4</c:v>
                </c:pt>
                <c:pt idx="555">
                  <c:v>54.5</c:v>
                </c:pt>
                <c:pt idx="556">
                  <c:v>54.6</c:v>
                </c:pt>
                <c:pt idx="557">
                  <c:v>54.7</c:v>
                </c:pt>
                <c:pt idx="558">
                  <c:v>54.8</c:v>
                </c:pt>
                <c:pt idx="559">
                  <c:v>54.9</c:v>
                </c:pt>
                <c:pt idx="560">
                  <c:v>55</c:v>
                </c:pt>
                <c:pt idx="561">
                  <c:v>55.1</c:v>
                </c:pt>
                <c:pt idx="562">
                  <c:v>55.2</c:v>
                </c:pt>
                <c:pt idx="563">
                  <c:v>55.3</c:v>
                </c:pt>
                <c:pt idx="564">
                  <c:v>55.4</c:v>
                </c:pt>
                <c:pt idx="565">
                  <c:v>55.5</c:v>
                </c:pt>
                <c:pt idx="566">
                  <c:v>55.6</c:v>
                </c:pt>
                <c:pt idx="567">
                  <c:v>55.7</c:v>
                </c:pt>
                <c:pt idx="568">
                  <c:v>55.8</c:v>
                </c:pt>
                <c:pt idx="569">
                  <c:v>55.9</c:v>
                </c:pt>
                <c:pt idx="570">
                  <c:v>56</c:v>
                </c:pt>
                <c:pt idx="571">
                  <c:v>56.1</c:v>
                </c:pt>
                <c:pt idx="572">
                  <c:v>56.2</c:v>
                </c:pt>
                <c:pt idx="573">
                  <c:v>56.3</c:v>
                </c:pt>
                <c:pt idx="574">
                  <c:v>56.4</c:v>
                </c:pt>
                <c:pt idx="575">
                  <c:v>56.5</c:v>
                </c:pt>
                <c:pt idx="576">
                  <c:v>56.6</c:v>
                </c:pt>
                <c:pt idx="577">
                  <c:v>56.7</c:v>
                </c:pt>
                <c:pt idx="578">
                  <c:v>56.8</c:v>
                </c:pt>
                <c:pt idx="579">
                  <c:v>56.9</c:v>
                </c:pt>
                <c:pt idx="580">
                  <c:v>57</c:v>
                </c:pt>
                <c:pt idx="581">
                  <c:v>57.1</c:v>
                </c:pt>
                <c:pt idx="582">
                  <c:v>57.2</c:v>
                </c:pt>
                <c:pt idx="583">
                  <c:v>57.3</c:v>
                </c:pt>
                <c:pt idx="584">
                  <c:v>57.4</c:v>
                </c:pt>
                <c:pt idx="585">
                  <c:v>57.5</c:v>
                </c:pt>
                <c:pt idx="586">
                  <c:v>57.6</c:v>
                </c:pt>
                <c:pt idx="587">
                  <c:v>57.7</c:v>
                </c:pt>
                <c:pt idx="588">
                  <c:v>57.8</c:v>
                </c:pt>
                <c:pt idx="589">
                  <c:v>57.9</c:v>
                </c:pt>
                <c:pt idx="590">
                  <c:v>58</c:v>
                </c:pt>
                <c:pt idx="591">
                  <c:v>58.1</c:v>
                </c:pt>
                <c:pt idx="592">
                  <c:v>58.2</c:v>
                </c:pt>
                <c:pt idx="593">
                  <c:v>58.3</c:v>
                </c:pt>
                <c:pt idx="594">
                  <c:v>58.4</c:v>
                </c:pt>
                <c:pt idx="595">
                  <c:v>58.5</c:v>
                </c:pt>
                <c:pt idx="596">
                  <c:v>58.6</c:v>
                </c:pt>
                <c:pt idx="597">
                  <c:v>58.7</c:v>
                </c:pt>
                <c:pt idx="598">
                  <c:v>58.8</c:v>
                </c:pt>
                <c:pt idx="599">
                  <c:v>58.9</c:v>
                </c:pt>
                <c:pt idx="600">
                  <c:v>59</c:v>
                </c:pt>
                <c:pt idx="601">
                  <c:v>59.1</c:v>
                </c:pt>
                <c:pt idx="602">
                  <c:v>59.2</c:v>
                </c:pt>
                <c:pt idx="603">
                  <c:v>59.3</c:v>
                </c:pt>
                <c:pt idx="604">
                  <c:v>59.4</c:v>
                </c:pt>
                <c:pt idx="605">
                  <c:v>59.5</c:v>
                </c:pt>
                <c:pt idx="606">
                  <c:v>59.6</c:v>
                </c:pt>
                <c:pt idx="607">
                  <c:v>59.7</c:v>
                </c:pt>
                <c:pt idx="608">
                  <c:v>59.8</c:v>
                </c:pt>
                <c:pt idx="609">
                  <c:v>59.9</c:v>
                </c:pt>
                <c:pt idx="610">
                  <c:v>60</c:v>
                </c:pt>
                <c:pt idx="611">
                  <c:v>60.1</c:v>
                </c:pt>
                <c:pt idx="612">
                  <c:v>60.2</c:v>
                </c:pt>
                <c:pt idx="613">
                  <c:v>60.3</c:v>
                </c:pt>
                <c:pt idx="614">
                  <c:v>60.4</c:v>
                </c:pt>
                <c:pt idx="615">
                  <c:v>60.5</c:v>
                </c:pt>
                <c:pt idx="616">
                  <c:v>60.6</c:v>
                </c:pt>
                <c:pt idx="617">
                  <c:v>60.7</c:v>
                </c:pt>
                <c:pt idx="618">
                  <c:v>60.8</c:v>
                </c:pt>
                <c:pt idx="619">
                  <c:v>60.9</c:v>
                </c:pt>
                <c:pt idx="620">
                  <c:v>61</c:v>
                </c:pt>
                <c:pt idx="621">
                  <c:v>61.1</c:v>
                </c:pt>
                <c:pt idx="622">
                  <c:v>61.2</c:v>
                </c:pt>
                <c:pt idx="623">
                  <c:v>61.3</c:v>
                </c:pt>
                <c:pt idx="624">
                  <c:v>61.4</c:v>
                </c:pt>
                <c:pt idx="625">
                  <c:v>61.5</c:v>
                </c:pt>
                <c:pt idx="626">
                  <c:v>61.6</c:v>
                </c:pt>
                <c:pt idx="627">
                  <c:v>61.7</c:v>
                </c:pt>
                <c:pt idx="628">
                  <c:v>61.8</c:v>
                </c:pt>
                <c:pt idx="629">
                  <c:v>61.9</c:v>
                </c:pt>
                <c:pt idx="630">
                  <c:v>62</c:v>
                </c:pt>
                <c:pt idx="631">
                  <c:v>62.1</c:v>
                </c:pt>
                <c:pt idx="632">
                  <c:v>62.2</c:v>
                </c:pt>
                <c:pt idx="633">
                  <c:v>62.3</c:v>
                </c:pt>
                <c:pt idx="634">
                  <c:v>62.4</c:v>
                </c:pt>
                <c:pt idx="635">
                  <c:v>62.5</c:v>
                </c:pt>
                <c:pt idx="636">
                  <c:v>62.6</c:v>
                </c:pt>
                <c:pt idx="637">
                  <c:v>62.7</c:v>
                </c:pt>
                <c:pt idx="638">
                  <c:v>62.8</c:v>
                </c:pt>
                <c:pt idx="639">
                  <c:v>62.9</c:v>
                </c:pt>
                <c:pt idx="640">
                  <c:v>63</c:v>
                </c:pt>
                <c:pt idx="641">
                  <c:v>63.1</c:v>
                </c:pt>
                <c:pt idx="642">
                  <c:v>63.2</c:v>
                </c:pt>
                <c:pt idx="643">
                  <c:v>63.3</c:v>
                </c:pt>
                <c:pt idx="644">
                  <c:v>63.4</c:v>
                </c:pt>
                <c:pt idx="645">
                  <c:v>63.5</c:v>
                </c:pt>
                <c:pt idx="646">
                  <c:v>63.6</c:v>
                </c:pt>
                <c:pt idx="647">
                  <c:v>63.7</c:v>
                </c:pt>
                <c:pt idx="648">
                  <c:v>63.8</c:v>
                </c:pt>
                <c:pt idx="649">
                  <c:v>63.9</c:v>
                </c:pt>
                <c:pt idx="650">
                  <c:v>64</c:v>
                </c:pt>
                <c:pt idx="651">
                  <c:v>64.099999999999994</c:v>
                </c:pt>
                <c:pt idx="652">
                  <c:v>64.2</c:v>
                </c:pt>
                <c:pt idx="653">
                  <c:v>64.3</c:v>
                </c:pt>
                <c:pt idx="654">
                  <c:v>64.400000000000006</c:v>
                </c:pt>
                <c:pt idx="655">
                  <c:v>64.5</c:v>
                </c:pt>
                <c:pt idx="656">
                  <c:v>64.599999999999994</c:v>
                </c:pt>
                <c:pt idx="657">
                  <c:v>64.7</c:v>
                </c:pt>
                <c:pt idx="658">
                  <c:v>64.8</c:v>
                </c:pt>
                <c:pt idx="659">
                  <c:v>64.900000000000006</c:v>
                </c:pt>
                <c:pt idx="660">
                  <c:v>65</c:v>
                </c:pt>
                <c:pt idx="661">
                  <c:v>65.099999999999994</c:v>
                </c:pt>
                <c:pt idx="662">
                  <c:v>65.2</c:v>
                </c:pt>
                <c:pt idx="663">
                  <c:v>65.3</c:v>
                </c:pt>
                <c:pt idx="664">
                  <c:v>65.400000000000006</c:v>
                </c:pt>
                <c:pt idx="665">
                  <c:v>65.5</c:v>
                </c:pt>
                <c:pt idx="666">
                  <c:v>65.599999999999994</c:v>
                </c:pt>
                <c:pt idx="667">
                  <c:v>65.7</c:v>
                </c:pt>
                <c:pt idx="668">
                  <c:v>65.8</c:v>
                </c:pt>
                <c:pt idx="669">
                  <c:v>65.900000000000006</c:v>
                </c:pt>
                <c:pt idx="670">
                  <c:v>66</c:v>
                </c:pt>
                <c:pt idx="671">
                  <c:v>66.099999999999994</c:v>
                </c:pt>
                <c:pt idx="672">
                  <c:v>66.2</c:v>
                </c:pt>
                <c:pt idx="673">
                  <c:v>66.3</c:v>
                </c:pt>
                <c:pt idx="674">
                  <c:v>66.400000000000006</c:v>
                </c:pt>
                <c:pt idx="675">
                  <c:v>66.5</c:v>
                </c:pt>
                <c:pt idx="676">
                  <c:v>66.599999999999994</c:v>
                </c:pt>
                <c:pt idx="677">
                  <c:v>66.7</c:v>
                </c:pt>
                <c:pt idx="678">
                  <c:v>66.8</c:v>
                </c:pt>
                <c:pt idx="679">
                  <c:v>66.900000000000006</c:v>
                </c:pt>
                <c:pt idx="680">
                  <c:v>67</c:v>
                </c:pt>
                <c:pt idx="681">
                  <c:v>67.099999999999994</c:v>
                </c:pt>
                <c:pt idx="682">
                  <c:v>67.2</c:v>
                </c:pt>
                <c:pt idx="683">
                  <c:v>67.3</c:v>
                </c:pt>
                <c:pt idx="684">
                  <c:v>67.400000000000006</c:v>
                </c:pt>
                <c:pt idx="685">
                  <c:v>67.5</c:v>
                </c:pt>
                <c:pt idx="686">
                  <c:v>67.599999999999994</c:v>
                </c:pt>
                <c:pt idx="687">
                  <c:v>67.7</c:v>
                </c:pt>
                <c:pt idx="688">
                  <c:v>67.8</c:v>
                </c:pt>
                <c:pt idx="689">
                  <c:v>67.900000000000006</c:v>
                </c:pt>
                <c:pt idx="690">
                  <c:v>68</c:v>
                </c:pt>
                <c:pt idx="691">
                  <c:v>68.099999999999994</c:v>
                </c:pt>
                <c:pt idx="692">
                  <c:v>68.2</c:v>
                </c:pt>
                <c:pt idx="693">
                  <c:v>68.3</c:v>
                </c:pt>
                <c:pt idx="694">
                  <c:v>68.400000000000006</c:v>
                </c:pt>
                <c:pt idx="695">
                  <c:v>68.5</c:v>
                </c:pt>
                <c:pt idx="696">
                  <c:v>68.599999999999994</c:v>
                </c:pt>
                <c:pt idx="697">
                  <c:v>68.7</c:v>
                </c:pt>
                <c:pt idx="698">
                  <c:v>68.8</c:v>
                </c:pt>
                <c:pt idx="699">
                  <c:v>68.900000000000006</c:v>
                </c:pt>
                <c:pt idx="700">
                  <c:v>69</c:v>
                </c:pt>
                <c:pt idx="701">
                  <c:v>69.099999999999994</c:v>
                </c:pt>
                <c:pt idx="702">
                  <c:v>69.2</c:v>
                </c:pt>
                <c:pt idx="703">
                  <c:v>69.3</c:v>
                </c:pt>
                <c:pt idx="704">
                  <c:v>69.400000000000006</c:v>
                </c:pt>
                <c:pt idx="705">
                  <c:v>69.5</c:v>
                </c:pt>
                <c:pt idx="706">
                  <c:v>69.599999999999994</c:v>
                </c:pt>
                <c:pt idx="707">
                  <c:v>69.7</c:v>
                </c:pt>
                <c:pt idx="708">
                  <c:v>69.8</c:v>
                </c:pt>
                <c:pt idx="709">
                  <c:v>69.900000000000006</c:v>
                </c:pt>
                <c:pt idx="710">
                  <c:v>70</c:v>
                </c:pt>
                <c:pt idx="711">
                  <c:v>70.099999999999994</c:v>
                </c:pt>
                <c:pt idx="712">
                  <c:v>70.2</c:v>
                </c:pt>
                <c:pt idx="713">
                  <c:v>70.3</c:v>
                </c:pt>
                <c:pt idx="714">
                  <c:v>70.400000000000006</c:v>
                </c:pt>
                <c:pt idx="715">
                  <c:v>70.5</c:v>
                </c:pt>
                <c:pt idx="716">
                  <c:v>70.599999999999994</c:v>
                </c:pt>
                <c:pt idx="717">
                  <c:v>70.7</c:v>
                </c:pt>
                <c:pt idx="718">
                  <c:v>70.8</c:v>
                </c:pt>
                <c:pt idx="719">
                  <c:v>70.900000000000006</c:v>
                </c:pt>
                <c:pt idx="720">
                  <c:v>71</c:v>
                </c:pt>
                <c:pt idx="721">
                  <c:v>71.099999999999994</c:v>
                </c:pt>
                <c:pt idx="722">
                  <c:v>71.2</c:v>
                </c:pt>
                <c:pt idx="723">
                  <c:v>71.3</c:v>
                </c:pt>
                <c:pt idx="724">
                  <c:v>71.400000000000006</c:v>
                </c:pt>
                <c:pt idx="725">
                  <c:v>71.5</c:v>
                </c:pt>
                <c:pt idx="726">
                  <c:v>71.599999999999994</c:v>
                </c:pt>
                <c:pt idx="727">
                  <c:v>71.7</c:v>
                </c:pt>
                <c:pt idx="728">
                  <c:v>71.8</c:v>
                </c:pt>
                <c:pt idx="729">
                  <c:v>71.900000000000006</c:v>
                </c:pt>
                <c:pt idx="730">
                  <c:v>72</c:v>
                </c:pt>
                <c:pt idx="731">
                  <c:v>72.099999999999994</c:v>
                </c:pt>
                <c:pt idx="732">
                  <c:v>72.2</c:v>
                </c:pt>
                <c:pt idx="733">
                  <c:v>72.3</c:v>
                </c:pt>
                <c:pt idx="734">
                  <c:v>72.400000000000006</c:v>
                </c:pt>
                <c:pt idx="735">
                  <c:v>72.5</c:v>
                </c:pt>
                <c:pt idx="736">
                  <c:v>72.599999999999994</c:v>
                </c:pt>
                <c:pt idx="737">
                  <c:v>72.7</c:v>
                </c:pt>
                <c:pt idx="738">
                  <c:v>72.8</c:v>
                </c:pt>
                <c:pt idx="739">
                  <c:v>72.900000000000006</c:v>
                </c:pt>
                <c:pt idx="740">
                  <c:v>73</c:v>
                </c:pt>
                <c:pt idx="741">
                  <c:v>73.099999999999994</c:v>
                </c:pt>
                <c:pt idx="742">
                  <c:v>73.2</c:v>
                </c:pt>
                <c:pt idx="743">
                  <c:v>73.3</c:v>
                </c:pt>
                <c:pt idx="744">
                  <c:v>73.400000000000006</c:v>
                </c:pt>
                <c:pt idx="745">
                  <c:v>73.5</c:v>
                </c:pt>
                <c:pt idx="746">
                  <c:v>73.599999999999994</c:v>
                </c:pt>
                <c:pt idx="747">
                  <c:v>73.7</c:v>
                </c:pt>
                <c:pt idx="748">
                  <c:v>73.8</c:v>
                </c:pt>
                <c:pt idx="749">
                  <c:v>73.900000000000006</c:v>
                </c:pt>
                <c:pt idx="750">
                  <c:v>74</c:v>
                </c:pt>
                <c:pt idx="751">
                  <c:v>74.099999999999994</c:v>
                </c:pt>
                <c:pt idx="752">
                  <c:v>74.2</c:v>
                </c:pt>
                <c:pt idx="753">
                  <c:v>74.3</c:v>
                </c:pt>
                <c:pt idx="754">
                  <c:v>74.400000000000006</c:v>
                </c:pt>
                <c:pt idx="755">
                  <c:v>74.5</c:v>
                </c:pt>
                <c:pt idx="756">
                  <c:v>74.599999999999994</c:v>
                </c:pt>
                <c:pt idx="757">
                  <c:v>74.7</c:v>
                </c:pt>
                <c:pt idx="758">
                  <c:v>74.8</c:v>
                </c:pt>
                <c:pt idx="759">
                  <c:v>74.900000000000006</c:v>
                </c:pt>
                <c:pt idx="760">
                  <c:v>75</c:v>
                </c:pt>
                <c:pt idx="761">
                  <c:v>75.099999999999994</c:v>
                </c:pt>
                <c:pt idx="762">
                  <c:v>75.2</c:v>
                </c:pt>
                <c:pt idx="763">
                  <c:v>75.3</c:v>
                </c:pt>
                <c:pt idx="764">
                  <c:v>75.400000000000006</c:v>
                </c:pt>
                <c:pt idx="765">
                  <c:v>75.5</c:v>
                </c:pt>
                <c:pt idx="766">
                  <c:v>75.599999999999994</c:v>
                </c:pt>
                <c:pt idx="767">
                  <c:v>75.7</c:v>
                </c:pt>
                <c:pt idx="768">
                  <c:v>75.8</c:v>
                </c:pt>
                <c:pt idx="769">
                  <c:v>75.900000000000006</c:v>
                </c:pt>
                <c:pt idx="770">
                  <c:v>76</c:v>
                </c:pt>
                <c:pt idx="771">
                  <c:v>76.099999999999994</c:v>
                </c:pt>
                <c:pt idx="772">
                  <c:v>76.2</c:v>
                </c:pt>
                <c:pt idx="773">
                  <c:v>76.3</c:v>
                </c:pt>
                <c:pt idx="774">
                  <c:v>76.400000000000006</c:v>
                </c:pt>
                <c:pt idx="775">
                  <c:v>76.5</c:v>
                </c:pt>
                <c:pt idx="776">
                  <c:v>76.599999999999994</c:v>
                </c:pt>
                <c:pt idx="777">
                  <c:v>76.7</c:v>
                </c:pt>
                <c:pt idx="778">
                  <c:v>76.8</c:v>
                </c:pt>
                <c:pt idx="779">
                  <c:v>76.900000000000006</c:v>
                </c:pt>
                <c:pt idx="780">
                  <c:v>77</c:v>
                </c:pt>
                <c:pt idx="781">
                  <c:v>77.099999999999994</c:v>
                </c:pt>
                <c:pt idx="782">
                  <c:v>77.2</c:v>
                </c:pt>
                <c:pt idx="783">
                  <c:v>77.3</c:v>
                </c:pt>
                <c:pt idx="784">
                  <c:v>77.400000000000006</c:v>
                </c:pt>
                <c:pt idx="785">
                  <c:v>77.5</c:v>
                </c:pt>
                <c:pt idx="786">
                  <c:v>77.599999999999994</c:v>
                </c:pt>
                <c:pt idx="787">
                  <c:v>77.7</c:v>
                </c:pt>
                <c:pt idx="788">
                  <c:v>77.8</c:v>
                </c:pt>
                <c:pt idx="789">
                  <c:v>77.900000000000006</c:v>
                </c:pt>
                <c:pt idx="790">
                  <c:v>78</c:v>
                </c:pt>
                <c:pt idx="791">
                  <c:v>78.099999999999994</c:v>
                </c:pt>
                <c:pt idx="792">
                  <c:v>78.2</c:v>
                </c:pt>
                <c:pt idx="793">
                  <c:v>78.3</c:v>
                </c:pt>
                <c:pt idx="794">
                  <c:v>78.400000000000006</c:v>
                </c:pt>
                <c:pt idx="795">
                  <c:v>78.5</c:v>
                </c:pt>
                <c:pt idx="796">
                  <c:v>78.599999999999994</c:v>
                </c:pt>
                <c:pt idx="797">
                  <c:v>78.7</c:v>
                </c:pt>
                <c:pt idx="798">
                  <c:v>78.8</c:v>
                </c:pt>
                <c:pt idx="799">
                  <c:v>78.900000000000006</c:v>
                </c:pt>
                <c:pt idx="800">
                  <c:v>79</c:v>
                </c:pt>
                <c:pt idx="801">
                  <c:v>79.099999999999994</c:v>
                </c:pt>
                <c:pt idx="802">
                  <c:v>79.2</c:v>
                </c:pt>
                <c:pt idx="803">
                  <c:v>79.3</c:v>
                </c:pt>
                <c:pt idx="804">
                  <c:v>79.400000000000006</c:v>
                </c:pt>
                <c:pt idx="805">
                  <c:v>79.5</c:v>
                </c:pt>
                <c:pt idx="806">
                  <c:v>79.599999999999994</c:v>
                </c:pt>
                <c:pt idx="807">
                  <c:v>79.7</c:v>
                </c:pt>
                <c:pt idx="808">
                  <c:v>79.8</c:v>
                </c:pt>
                <c:pt idx="809">
                  <c:v>79.900000000000006</c:v>
                </c:pt>
                <c:pt idx="810">
                  <c:v>80</c:v>
                </c:pt>
                <c:pt idx="811">
                  <c:v>80.099999999999994</c:v>
                </c:pt>
                <c:pt idx="812">
                  <c:v>80.2</c:v>
                </c:pt>
                <c:pt idx="813">
                  <c:v>80.3</c:v>
                </c:pt>
                <c:pt idx="814">
                  <c:v>80.400000000000006</c:v>
                </c:pt>
                <c:pt idx="815">
                  <c:v>80.5</c:v>
                </c:pt>
                <c:pt idx="816">
                  <c:v>80.599999999999994</c:v>
                </c:pt>
                <c:pt idx="817">
                  <c:v>80.7</c:v>
                </c:pt>
                <c:pt idx="818">
                  <c:v>80.8</c:v>
                </c:pt>
                <c:pt idx="819">
                  <c:v>80.900000000000006</c:v>
                </c:pt>
                <c:pt idx="820">
                  <c:v>81</c:v>
                </c:pt>
                <c:pt idx="821">
                  <c:v>81.099999999999994</c:v>
                </c:pt>
                <c:pt idx="822">
                  <c:v>81.2</c:v>
                </c:pt>
                <c:pt idx="823">
                  <c:v>81.3</c:v>
                </c:pt>
                <c:pt idx="824">
                  <c:v>81.400000000000006</c:v>
                </c:pt>
                <c:pt idx="825">
                  <c:v>81.5</c:v>
                </c:pt>
                <c:pt idx="826">
                  <c:v>81.599999999999994</c:v>
                </c:pt>
                <c:pt idx="827">
                  <c:v>81.7</c:v>
                </c:pt>
                <c:pt idx="828">
                  <c:v>81.8</c:v>
                </c:pt>
                <c:pt idx="829">
                  <c:v>81.900000000000006</c:v>
                </c:pt>
                <c:pt idx="830">
                  <c:v>82</c:v>
                </c:pt>
                <c:pt idx="831">
                  <c:v>82.1</c:v>
                </c:pt>
                <c:pt idx="832">
                  <c:v>82.2</c:v>
                </c:pt>
                <c:pt idx="833">
                  <c:v>82.3</c:v>
                </c:pt>
                <c:pt idx="834">
                  <c:v>82.4</c:v>
                </c:pt>
                <c:pt idx="835">
                  <c:v>82.5</c:v>
                </c:pt>
                <c:pt idx="836">
                  <c:v>82.6</c:v>
                </c:pt>
                <c:pt idx="837">
                  <c:v>82.7</c:v>
                </c:pt>
                <c:pt idx="838">
                  <c:v>82.8</c:v>
                </c:pt>
                <c:pt idx="839">
                  <c:v>82.9</c:v>
                </c:pt>
                <c:pt idx="840">
                  <c:v>83</c:v>
                </c:pt>
                <c:pt idx="841">
                  <c:v>83.1</c:v>
                </c:pt>
                <c:pt idx="842">
                  <c:v>83.2</c:v>
                </c:pt>
                <c:pt idx="843">
                  <c:v>83.3</c:v>
                </c:pt>
                <c:pt idx="844">
                  <c:v>83.4</c:v>
                </c:pt>
                <c:pt idx="845">
                  <c:v>83.5</c:v>
                </c:pt>
                <c:pt idx="846">
                  <c:v>83.6</c:v>
                </c:pt>
                <c:pt idx="847">
                  <c:v>83.7</c:v>
                </c:pt>
                <c:pt idx="848">
                  <c:v>83.8</c:v>
                </c:pt>
                <c:pt idx="849">
                  <c:v>83.9</c:v>
                </c:pt>
                <c:pt idx="850">
                  <c:v>84</c:v>
                </c:pt>
                <c:pt idx="851">
                  <c:v>84.1</c:v>
                </c:pt>
                <c:pt idx="852">
                  <c:v>84.2</c:v>
                </c:pt>
                <c:pt idx="853">
                  <c:v>84.3</c:v>
                </c:pt>
                <c:pt idx="854">
                  <c:v>84.4</c:v>
                </c:pt>
                <c:pt idx="855">
                  <c:v>84.5</c:v>
                </c:pt>
                <c:pt idx="856">
                  <c:v>84.6</c:v>
                </c:pt>
                <c:pt idx="857">
                  <c:v>84.7</c:v>
                </c:pt>
                <c:pt idx="858">
                  <c:v>84.8</c:v>
                </c:pt>
                <c:pt idx="859">
                  <c:v>84.9</c:v>
                </c:pt>
                <c:pt idx="860">
                  <c:v>85</c:v>
                </c:pt>
                <c:pt idx="861">
                  <c:v>85.1</c:v>
                </c:pt>
                <c:pt idx="862">
                  <c:v>85.2</c:v>
                </c:pt>
                <c:pt idx="863">
                  <c:v>85.3</c:v>
                </c:pt>
                <c:pt idx="864">
                  <c:v>85.4</c:v>
                </c:pt>
                <c:pt idx="865">
                  <c:v>85.5</c:v>
                </c:pt>
                <c:pt idx="866">
                  <c:v>85.6</c:v>
                </c:pt>
                <c:pt idx="867">
                  <c:v>85.7</c:v>
                </c:pt>
                <c:pt idx="868">
                  <c:v>85.8</c:v>
                </c:pt>
                <c:pt idx="869">
                  <c:v>85.9</c:v>
                </c:pt>
                <c:pt idx="870">
                  <c:v>86</c:v>
                </c:pt>
                <c:pt idx="871">
                  <c:v>86.1</c:v>
                </c:pt>
                <c:pt idx="872">
                  <c:v>86.2</c:v>
                </c:pt>
                <c:pt idx="873">
                  <c:v>86.3</c:v>
                </c:pt>
                <c:pt idx="874">
                  <c:v>86.4</c:v>
                </c:pt>
                <c:pt idx="875">
                  <c:v>86.5</c:v>
                </c:pt>
                <c:pt idx="876">
                  <c:v>86.6</c:v>
                </c:pt>
                <c:pt idx="877">
                  <c:v>86.7</c:v>
                </c:pt>
                <c:pt idx="878">
                  <c:v>86.8</c:v>
                </c:pt>
                <c:pt idx="879">
                  <c:v>86.9</c:v>
                </c:pt>
                <c:pt idx="880">
                  <c:v>87</c:v>
                </c:pt>
                <c:pt idx="881">
                  <c:v>87.1</c:v>
                </c:pt>
                <c:pt idx="882">
                  <c:v>87.2</c:v>
                </c:pt>
                <c:pt idx="883">
                  <c:v>87.3</c:v>
                </c:pt>
                <c:pt idx="884">
                  <c:v>87.4</c:v>
                </c:pt>
                <c:pt idx="885">
                  <c:v>87.5</c:v>
                </c:pt>
                <c:pt idx="886">
                  <c:v>87.6</c:v>
                </c:pt>
                <c:pt idx="887">
                  <c:v>87.7</c:v>
                </c:pt>
                <c:pt idx="888">
                  <c:v>87.8</c:v>
                </c:pt>
                <c:pt idx="889">
                  <c:v>87.9</c:v>
                </c:pt>
                <c:pt idx="890">
                  <c:v>88</c:v>
                </c:pt>
                <c:pt idx="891">
                  <c:v>88.1</c:v>
                </c:pt>
                <c:pt idx="892">
                  <c:v>88.2</c:v>
                </c:pt>
                <c:pt idx="893">
                  <c:v>88.3</c:v>
                </c:pt>
                <c:pt idx="894">
                  <c:v>88.4</c:v>
                </c:pt>
                <c:pt idx="895">
                  <c:v>88.5</c:v>
                </c:pt>
                <c:pt idx="896">
                  <c:v>88.6</c:v>
                </c:pt>
                <c:pt idx="897">
                  <c:v>88.7</c:v>
                </c:pt>
                <c:pt idx="898">
                  <c:v>88.8</c:v>
                </c:pt>
                <c:pt idx="899">
                  <c:v>88.9</c:v>
                </c:pt>
                <c:pt idx="900">
                  <c:v>89</c:v>
                </c:pt>
                <c:pt idx="901">
                  <c:v>89.1</c:v>
                </c:pt>
                <c:pt idx="902">
                  <c:v>89.2</c:v>
                </c:pt>
                <c:pt idx="903">
                  <c:v>89.3</c:v>
                </c:pt>
                <c:pt idx="904">
                  <c:v>89.4</c:v>
                </c:pt>
                <c:pt idx="905">
                  <c:v>89.5</c:v>
                </c:pt>
                <c:pt idx="906">
                  <c:v>89.6</c:v>
                </c:pt>
                <c:pt idx="907">
                  <c:v>89.7</c:v>
                </c:pt>
                <c:pt idx="908">
                  <c:v>89.8</c:v>
                </c:pt>
                <c:pt idx="909">
                  <c:v>89.9</c:v>
                </c:pt>
                <c:pt idx="910">
                  <c:v>90</c:v>
                </c:pt>
                <c:pt idx="911">
                  <c:v>90.1</c:v>
                </c:pt>
                <c:pt idx="912">
                  <c:v>90.2</c:v>
                </c:pt>
                <c:pt idx="913">
                  <c:v>90.3</c:v>
                </c:pt>
                <c:pt idx="914">
                  <c:v>90.4</c:v>
                </c:pt>
                <c:pt idx="915">
                  <c:v>90.5</c:v>
                </c:pt>
                <c:pt idx="916">
                  <c:v>90.6</c:v>
                </c:pt>
                <c:pt idx="917">
                  <c:v>90.7</c:v>
                </c:pt>
                <c:pt idx="918">
                  <c:v>90.8</c:v>
                </c:pt>
                <c:pt idx="919">
                  <c:v>90.9</c:v>
                </c:pt>
                <c:pt idx="920">
                  <c:v>91</c:v>
                </c:pt>
                <c:pt idx="921">
                  <c:v>91.1</c:v>
                </c:pt>
                <c:pt idx="922">
                  <c:v>91.2</c:v>
                </c:pt>
                <c:pt idx="923">
                  <c:v>91.3</c:v>
                </c:pt>
                <c:pt idx="924">
                  <c:v>91.4</c:v>
                </c:pt>
                <c:pt idx="925">
                  <c:v>91.5</c:v>
                </c:pt>
                <c:pt idx="926">
                  <c:v>91.6</c:v>
                </c:pt>
                <c:pt idx="927">
                  <c:v>91.7</c:v>
                </c:pt>
                <c:pt idx="928">
                  <c:v>91.8</c:v>
                </c:pt>
                <c:pt idx="929">
                  <c:v>91.9</c:v>
                </c:pt>
                <c:pt idx="930">
                  <c:v>92</c:v>
                </c:pt>
                <c:pt idx="931">
                  <c:v>92.1</c:v>
                </c:pt>
                <c:pt idx="932">
                  <c:v>92.2</c:v>
                </c:pt>
                <c:pt idx="933">
                  <c:v>92.3</c:v>
                </c:pt>
                <c:pt idx="934">
                  <c:v>92.4</c:v>
                </c:pt>
                <c:pt idx="935">
                  <c:v>92.5</c:v>
                </c:pt>
                <c:pt idx="936">
                  <c:v>92.6</c:v>
                </c:pt>
                <c:pt idx="937">
                  <c:v>92.7</c:v>
                </c:pt>
                <c:pt idx="938">
                  <c:v>92.8</c:v>
                </c:pt>
                <c:pt idx="939">
                  <c:v>92.9</c:v>
                </c:pt>
                <c:pt idx="940">
                  <c:v>93</c:v>
                </c:pt>
                <c:pt idx="941">
                  <c:v>93.1</c:v>
                </c:pt>
                <c:pt idx="942">
                  <c:v>93.2</c:v>
                </c:pt>
                <c:pt idx="943">
                  <c:v>93.3</c:v>
                </c:pt>
                <c:pt idx="944">
                  <c:v>93.4</c:v>
                </c:pt>
                <c:pt idx="945">
                  <c:v>93.5</c:v>
                </c:pt>
                <c:pt idx="946">
                  <c:v>93.6</c:v>
                </c:pt>
                <c:pt idx="947">
                  <c:v>93.7</c:v>
                </c:pt>
                <c:pt idx="948">
                  <c:v>93.8</c:v>
                </c:pt>
                <c:pt idx="949">
                  <c:v>93.9</c:v>
                </c:pt>
                <c:pt idx="950">
                  <c:v>94</c:v>
                </c:pt>
                <c:pt idx="951">
                  <c:v>94.1</c:v>
                </c:pt>
                <c:pt idx="952">
                  <c:v>94.2</c:v>
                </c:pt>
                <c:pt idx="953">
                  <c:v>94.3</c:v>
                </c:pt>
                <c:pt idx="954">
                  <c:v>94.4</c:v>
                </c:pt>
                <c:pt idx="955">
                  <c:v>94.5</c:v>
                </c:pt>
                <c:pt idx="956">
                  <c:v>94.6</c:v>
                </c:pt>
                <c:pt idx="957">
                  <c:v>94.7</c:v>
                </c:pt>
                <c:pt idx="958">
                  <c:v>94.8</c:v>
                </c:pt>
                <c:pt idx="959">
                  <c:v>94.9</c:v>
                </c:pt>
                <c:pt idx="960">
                  <c:v>95</c:v>
                </c:pt>
                <c:pt idx="961">
                  <c:v>95.1</c:v>
                </c:pt>
                <c:pt idx="962">
                  <c:v>95.2</c:v>
                </c:pt>
                <c:pt idx="963">
                  <c:v>95.3</c:v>
                </c:pt>
                <c:pt idx="964">
                  <c:v>95.4</c:v>
                </c:pt>
                <c:pt idx="965">
                  <c:v>95.5</c:v>
                </c:pt>
                <c:pt idx="966">
                  <c:v>95.6</c:v>
                </c:pt>
                <c:pt idx="967">
                  <c:v>95.7</c:v>
                </c:pt>
                <c:pt idx="968">
                  <c:v>95.8</c:v>
                </c:pt>
                <c:pt idx="969">
                  <c:v>95.9</c:v>
                </c:pt>
                <c:pt idx="970">
                  <c:v>96</c:v>
                </c:pt>
                <c:pt idx="971">
                  <c:v>96.1</c:v>
                </c:pt>
                <c:pt idx="972">
                  <c:v>96.2</c:v>
                </c:pt>
                <c:pt idx="973">
                  <c:v>96.3</c:v>
                </c:pt>
                <c:pt idx="974">
                  <c:v>96.4</c:v>
                </c:pt>
                <c:pt idx="975">
                  <c:v>96.5</c:v>
                </c:pt>
                <c:pt idx="976">
                  <c:v>96.6</c:v>
                </c:pt>
                <c:pt idx="977">
                  <c:v>96.7</c:v>
                </c:pt>
                <c:pt idx="978">
                  <c:v>96.8</c:v>
                </c:pt>
                <c:pt idx="979">
                  <c:v>96.9</c:v>
                </c:pt>
                <c:pt idx="980">
                  <c:v>97</c:v>
                </c:pt>
                <c:pt idx="981">
                  <c:v>97.1</c:v>
                </c:pt>
                <c:pt idx="982">
                  <c:v>97.2</c:v>
                </c:pt>
                <c:pt idx="983">
                  <c:v>97.3</c:v>
                </c:pt>
                <c:pt idx="984">
                  <c:v>97.4</c:v>
                </c:pt>
                <c:pt idx="985">
                  <c:v>97.5</c:v>
                </c:pt>
                <c:pt idx="986">
                  <c:v>97.6</c:v>
                </c:pt>
                <c:pt idx="987">
                  <c:v>97.7</c:v>
                </c:pt>
                <c:pt idx="988">
                  <c:v>97.8</c:v>
                </c:pt>
                <c:pt idx="989">
                  <c:v>97.9</c:v>
                </c:pt>
                <c:pt idx="990">
                  <c:v>98</c:v>
                </c:pt>
                <c:pt idx="991">
                  <c:v>98.1</c:v>
                </c:pt>
                <c:pt idx="992">
                  <c:v>98.2</c:v>
                </c:pt>
                <c:pt idx="993">
                  <c:v>98.3</c:v>
                </c:pt>
                <c:pt idx="994">
                  <c:v>98.4</c:v>
                </c:pt>
                <c:pt idx="995">
                  <c:v>98.5</c:v>
                </c:pt>
                <c:pt idx="996">
                  <c:v>98.6</c:v>
                </c:pt>
                <c:pt idx="997">
                  <c:v>98.7</c:v>
                </c:pt>
                <c:pt idx="998">
                  <c:v>98.8</c:v>
                </c:pt>
                <c:pt idx="999">
                  <c:v>98.9</c:v>
                </c:pt>
                <c:pt idx="1000">
                  <c:v>99</c:v>
                </c:pt>
                <c:pt idx="1001">
                  <c:v>99.1</c:v>
                </c:pt>
                <c:pt idx="1002">
                  <c:v>99.2</c:v>
                </c:pt>
                <c:pt idx="1003">
                  <c:v>99.3</c:v>
                </c:pt>
                <c:pt idx="1004">
                  <c:v>99.4</c:v>
                </c:pt>
                <c:pt idx="1005">
                  <c:v>99.5</c:v>
                </c:pt>
                <c:pt idx="1006">
                  <c:v>99.6</c:v>
                </c:pt>
                <c:pt idx="1007">
                  <c:v>99.7</c:v>
                </c:pt>
                <c:pt idx="1008">
                  <c:v>99.8</c:v>
                </c:pt>
                <c:pt idx="1009">
                  <c:v>99.9</c:v>
                </c:pt>
                <c:pt idx="1010">
                  <c:v>100</c:v>
                </c:pt>
                <c:pt idx="1011">
                  <c:v>100.1</c:v>
                </c:pt>
                <c:pt idx="1012">
                  <c:v>100.2</c:v>
                </c:pt>
                <c:pt idx="1013">
                  <c:v>100.3</c:v>
                </c:pt>
                <c:pt idx="1014">
                  <c:v>100.4</c:v>
                </c:pt>
                <c:pt idx="1015">
                  <c:v>100.5</c:v>
                </c:pt>
                <c:pt idx="1016">
                  <c:v>100.6</c:v>
                </c:pt>
                <c:pt idx="1017">
                  <c:v>100.7</c:v>
                </c:pt>
                <c:pt idx="1018">
                  <c:v>100.8</c:v>
                </c:pt>
                <c:pt idx="1019">
                  <c:v>100.9</c:v>
                </c:pt>
                <c:pt idx="1020">
                  <c:v>101</c:v>
                </c:pt>
                <c:pt idx="1021">
                  <c:v>101.1</c:v>
                </c:pt>
                <c:pt idx="1022">
                  <c:v>101.2</c:v>
                </c:pt>
                <c:pt idx="1023">
                  <c:v>101.3</c:v>
                </c:pt>
                <c:pt idx="1024">
                  <c:v>101.4</c:v>
                </c:pt>
                <c:pt idx="1025">
                  <c:v>101.5</c:v>
                </c:pt>
                <c:pt idx="1026">
                  <c:v>101.6</c:v>
                </c:pt>
                <c:pt idx="1027">
                  <c:v>101.7</c:v>
                </c:pt>
                <c:pt idx="1028">
                  <c:v>101.8</c:v>
                </c:pt>
                <c:pt idx="1029">
                  <c:v>101.9</c:v>
                </c:pt>
                <c:pt idx="1030">
                  <c:v>102</c:v>
                </c:pt>
                <c:pt idx="1031">
                  <c:v>102.1</c:v>
                </c:pt>
                <c:pt idx="1032">
                  <c:v>102.2</c:v>
                </c:pt>
                <c:pt idx="1033">
                  <c:v>102.3</c:v>
                </c:pt>
                <c:pt idx="1034">
                  <c:v>102.4</c:v>
                </c:pt>
                <c:pt idx="1035">
                  <c:v>102.5</c:v>
                </c:pt>
                <c:pt idx="1036">
                  <c:v>102.6</c:v>
                </c:pt>
                <c:pt idx="1037">
                  <c:v>102.7</c:v>
                </c:pt>
                <c:pt idx="1038">
                  <c:v>102.8</c:v>
                </c:pt>
                <c:pt idx="1039">
                  <c:v>102.9</c:v>
                </c:pt>
                <c:pt idx="1040">
                  <c:v>103</c:v>
                </c:pt>
                <c:pt idx="1041">
                  <c:v>103.1</c:v>
                </c:pt>
                <c:pt idx="1042">
                  <c:v>103.2</c:v>
                </c:pt>
                <c:pt idx="1043">
                  <c:v>103.3</c:v>
                </c:pt>
                <c:pt idx="1044">
                  <c:v>103.4</c:v>
                </c:pt>
                <c:pt idx="1045">
                  <c:v>103.5</c:v>
                </c:pt>
                <c:pt idx="1046">
                  <c:v>103.6</c:v>
                </c:pt>
                <c:pt idx="1047">
                  <c:v>103.7</c:v>
                </c:pt>
                <c:pt idx="1048">
                  <c:v>103.8</c:v>
                </c:pt>
                <c:pt idx="1049">
                  <c:v>103.9</c:v>
                </c:pt>
                <c:pt idx="1050">
                  <c:v>104</c:v>
                </c:pt>
                <c:pt idx="1051">
                  <c:v>104.1</c:v>
                </c:pt>
                <c:pt idx="1052">
                  <c:v>104.2</c:v>
                </c:pt>
                <c:pt idx="1053">
                  <c:v>104.3</c:v>
                </c:pt>
                <c:pt idx="1054">
                  <c:v>104.4</c:v>
                </c:pt>
                <c:pt idx="1055">
                  <c:v>104.5</c:v>
                </c:pt>
                <c:pt idx="1056">
                  <c:v>104.6</c:v>
                </c:pt>
                <c:pt idx="1057">
                  <c:v>104.7</c:v>
                </c:pt>
                <c:pt idx="1058">
                  <c:v>104.8</c:v>
                </c:pt>
                <c:pt idx="1059">
                  <c:v>104.9</c:v>
                </c:pt>
                <c:pt idx="1060">
                  <c:v>105</c:v>
                </c:pt>
                <c:pt idx="1061">
                  <c:v>105.1</c:v>
                </c:pt>
                <c:pt idx="1062">
                  <c:v>105.2</c:v>
                </c:pt>
                <c:pt idx="1063">
                  <c:v>105.3</c:v>
                </c:pt>
                <c:pt idx="1064">
                  <c:v>105.4</c:v>
                </c:pt>
                <c:pt idx="1065">
                  <c:v>105.5</c:v>
                </c:pt>
                <c:pt idx="1066">
                  <c:v>105.6</c:v>
                </c:pt>
                <c:pt idx="1067">
                  <c:v>105.7</c:v>
                </c:pt>
                <c:pt idx="1068">
                  <c:v>105.8</c:v>
                </c:pt>
                <c:pt idx="1069">
                  <c:v>105.9</c:v>
                </c:pt>
                <c:pt idx="1070">
                  <c:v>106</c:v>
                </c:pt>
                <c:pt idx="1071">
                  <c:v>106.1</c:v>
                </c:pt>
                <c:pt idx="1072">
                  <c:v>106.2</c:v>
                </c:pt>
                <c:pt idx="1073">
                  <c:v>106.3</c:v>
                </c:pt>
                <c:pt idx="1074">
                  <c:v>106.4</c:v>
                </c:pt>
                <c:pt idx="1075">
                  <c:v>106.5</c:v>
                </c:pt>
                <c:pt idx="1076">
                  <c:v>106.6</c:v>
                </c:pt>
                <c:pt idx="1077">
                  <c:v>106.7</c:v>
                </c:pt>
                <c:pt idx="1078">
                  <c:v>106.8</c:v>
                </c:pt>
                <c:pt idx="1079">
                  <c:v>106.9</c:v>
                </c:pt>
                <c:pt idx="1080">
                  <c:v>107</c:v>
                </c:pt>
                <c:pt idx="1081">
                  <c:v>107.1</c:v>
                </c:pt>
                <c:pt idx="1082">
                  <c:v>107.2</c:v>
                </c:pt>
                <c:pt idx="1083">
                  <c:v>107.3</c:v>
                </c:pt>
                <c:pt idx="1084">
                  <c:v>107.4</c:v>
                </c:pt>
                <c:pt idx="1085">
                  <c:v>107.5</c:v>
                </c:pt>
                <c:pt idx="1086">
                  <c:v>107.6</c:v>
                </c:pt>
                <c:pt idx="1087">
                  <c:v>107.7</c:v>
                </c:pt>
                <c:pt idx="1088">
                  <c:v>107.8</c:v>
                </c:pt>
                <c:pt idx="1089">
                  <c:v>107.9</c:v>
                </c:pt>
                <c:pt idx="1090">
                  <c:v>108</c:v>
                </c:pt>
                <c:pt idx="1091">
                  <c:v>108.1</c:v>
                </c:pt>
                <c:pt idx="1092">
                  <c:v>108.2</c:v>
                </c:pt>
                <c:pt idx="1093">
                  <c:v>108.3</c:v>
                </c:pt>
                <c:pt idx="1094">
                  <c:v>108.4</c:v>
                </c:pt>
                <c:pt idx="1095">
                  <c:v>108.5</c:v>
                </c:pt>
                <c:pt idx="1096">
                  <c:v>108.6</c:v>
                </c:pt>
                <c:pt idx="1097">
                  <c:v>108.7</c:v>
                </c:pt>
                <c:pt idx="1098">
                  <c:v>108.8</c:v>
                </c:pt>
                <c:pt idx="1099">
                  <c:v>108.9</c:v>
                </c:pt>
                <c:pt idx="1100">
                  <c:v>109</c:v>
                </c:pt>
                <c:pt idx="1101">
                  <c:v>109.1</c:v>
                </c:pt>
                <c:pt idx="1102">
                  <c:v>109.2</c:v>
                </c:pt>
                <c:pt idx="1103">
                  <c:v>109.3</c:v>
                </c:pt>
                <c:pt idx="1104">
                  <c:v>109.4</c:v>
                </c:pt>
                <c:pt idx="1105">
                  <c:v>109.5</c:v>
                </c:pt>
                <c:pt idx="1106">
                  <c:v>109.6</c:v>
                </c:pt>
                <c:pt idx="1107">
                  <c:v>109.7</c:v>
                </c:pt>
                <c:pt idx="1108">
                  <c:v>109.8</c:v>
                </c:pt>
                <c:pt idx="1109">
                  <c:v>109.9</c:v>
                </c:pt>
                <c:pt idx="1110">
                  <c:v>110</c:v>
                </c:pt>
                <c:pt idx="1111">
                  <c:v>110.1</c:v>
                </c:pt>
                <c:pt idx="1112">
                  <c:v>110.2</c:v>
                </c:pt>
                <c:pt idx="1113">
                  <c:v>110.3</c:v>
                </c:pt>
                <c:pt idx="1114">
                  <c:v>110.4</c:v>
                </c:pt>
                <c:pt idx="1115">
                  <c:v>110.5</c:v>
                </c:pt>
                <c:pt idx="1116">
                  <c:v>110.6</c:v>
                </c:pt>
                <c:pt idx="1117">
                  <c:v>110.7</c:v>
                </c:pt>
                <c:pt idx="1118">
                  <c:v>110.8</c:v>
                </c:pt>
                <c:pt idx="1119">
                  <c:v>110.9</c:v>
                </c:pt>
                <c:pt idx="1120">
                  <c:v>111</c:v>
                </c:pt>
                <c:pt idx="1121">
                  <c:v>111.1</c:v>
                </c:pt>
                <c:pt idx="1122">
                  <c:v>111.2</c:v>
                </c:pt>
                <c:pt idx="1123">
                  <c:v>111.3</c:v>
                </c:pt>
                <c:pt idx="1124">
                  <c:v>111.4</c:v>
                </c:pt>
                <c:pt idx="1125">
                  <c:v>111.5</c:v>
                </c:pt>
                <c:pt idx="1126">
                  <c:v>111.6</c:v>
                </c:pt>
                <c:pt idx="1127">
                  <c:v>111.7</c:v>
                </c:pt>
                <c:pt idx="1128">
                  <c:v>111.8</c:v>
                </c:pt>
                <c:pt idx="1129">
                  <c:v>111.9</c:v>
                </c:pt>
                <c:pt idx="1130">
                  <c:v>112</c:v>
                </c:pt>
                <c:pt idx="1131">
                  <c:v>112.1</c:v>
                </c:pt>
                <c:pt idx="1132">
                  <c:v>112.2</c:v>
                </c:pt>
                <c:pt idx="1133">
                  <c:v>112.3</c:v>
                </c:pt>
                <c:pt idx="1134">
                  <c:v>112.4</c:v>
                </c:pt>
                <c:pt idx="1135">
                  <c:v>112.5</c:v>
                </c:pt>
                <c:pt idx="1136">
                  <c:v>112.6</c:v>
                </c:pt>
                <c:pt idx="1137">
                  <c:v>112.7</c:v>
                </c:pt>
                <c:pt idx="1138">
                  <c:v>112.8</c:v>
                </c:pt>
                <c:pt idx="1139">
                  <c:v>112.9</c:v>
                </c:pt>
                <c:pt idx="1140">
                  <c:v>113</c:v>
                </c:pt>
                <c:pt idx="1141">
                  <c:v>113.1</c:v>
                </c:pt>
                <c:pt idx="1142">
                  <c:v>113.2</c:v>
                </c:pt>
                <c:pt idx="1143">
                  <c:v>113.3</c:v>
                </c:pt>
                <c:pt idx="1144">
                  <c:v>113.4</c:v>
                </c:pt>
                <c:pt idx="1145">
                  <c:v>113.5</c:v>
                </c:pt>
                <c:pt idx="1146">
                  <c:v>113.6</c:v>
                </c:pt>
                <c:pt idx="1147">
                  <c:v>113.7</c:v>
                </c:pt>
                <c:pt idx="1148">
                  <c:v>113.8</c:v>
                </c:pt>
                <c:pt idx="1149">
                  <c:v>113.9</c:v>
                </c:pt>
                <c:pt idx="1150">
                  <c:v>114</c:v>
                </c:pt>
                <c:pt idx="1151">
                  <c:v>114.1</c:v>
                </c:pt>
                <c:pt idx="1152">
                  <c:v>114.2</c:v>
                </c:pt>
                <c:pt idx="1153">
                  <c:v>114.3</c:v>
                </c:pt>
                <c:pt idx="1154">
                  <c:v>114.4</c:v>
                </c:pt>
                <c:pt idx="1155">
                  <c:v>114.5</c:v>
                </c:pt>
                <c:pt idx="1156">
                  <c:v>114.6</c:v>
                </c:pt>
                <c:pt idx="1157">
                  <c:v>114.7</c:v>
                </c:pt>
                <c:pt idx="1158">
                  <c:v>114.8</c:v>
                </c:pt>
                <c:pt idx="1159">
                  <c:v>114.9</c:v>
                </c:pt>
                <c:pt idx="1160">
                  <c:v>115</c:v>
                </c:pt>
                <c:pt idx="1161">
                  <c:v>115.1</c:v>
                </c:pt>
                <c:pt idx="1162">
                  <c:v>115.2</c:v>
                </c:pt>
                <c:pt idx="1163">
                  <c:v>115.3</c:v>
                </c:pt>
                <c:pt idx="1164">
                  <c:v>115.4</c:v>
                </c:pt>
                <c:pt idx="1165">
                  <c:v>115.5</c:v>
                </c:pt>
                <c:pt idx="1166">
                  <c:v>115.6</c:v>
                </c:pt>
                <c:pt idx="1167">
                  <c:v>115.7</c:v>
                </c:pt>
                <c:pt idx="1168">
                  <c:v>115.8</c:v>
                </c:pt>
                <c:pt idx="1169">
                  <c:v>115.9</c:v>
                </c:pt>
                <c:pt idx="1170">
                  <c:v>116</c:v>
                </c:pt>
                <c:pt idx="1171">
                  <c:v>116.1</c:v>
                </c:pt>
                <c:pt idx="1172">
                  <c:v>116.2</c:v>
                </c:pt>
                <c:pt idx="1173">
                  <c:v>116.3</c:v>
                </c:pt>
                <c:pt idx="1174">
                  <c:v>116.4</c:v>
                </c:pt>
                <c:pt idx="1175">
                  <c:v>116.5</c:v>
                </c:pt>
                <c:pt idx="1176">
                  <c:v>116.6</c:v>
                </c:pt>
                <c:pt idx="1177">
                  <c:v>116.7</c:v>
                </c:pt>
                <c:pt idx="1178">
                  <c:v>116.8</c:v>
                </c:pt>
                <c:pt idx="1179">
                  <c:v>116.9</c:v>
                </c:pt>
                <c:pt idx="1180">
                  <c:v>117</c:v>
                </c:pt>
                <c:pt idx="1181">
                  <c:v>117.1</c:v>
                </c:pt>
                <c:pt idx="1182">
                  <c:v>117.2</c:v>
                </c:pt>
                <c:pt idx="1183">
                  <c:v>117.3</c:v>
                </c:pt>
                <c:pt idx="1184">
                  <c:v>117.4</c:v>
                </c:pt>
                <c:pt idx="1185">
                  <c:v>117.5</c:v>
                </c:pt>
                <c:pt idx="1186">
                  <c:v>117.6</c:v>
                </c:pt>
                <c:pt idx="1187">
                  <c:v>117.7</c:v>
                </c:pt>
                <c:pt idx="1188">
                  <c:v>117.8</c:v>
                </c:pt>
                <c:pt idx="1189">
                  <c:v>117.9</c:v>
                </c:pt>
                <c:pt idx="1190">
                  <c:v>118</c:v>
                </c:pt>
                <c:pt idx="1191">
                  <c:v>118.1</c:v>
                </c:pt>
                <c:pt idx="1192">
                  <c:v>118.2</c:v>
                </c:pt>
                <c:pt idx="1193">
                  <c:v>118.3</c:v>
                </c:pt>
                <c:pt idx="1194">
                  <c:v>118.4</c:v>
                </c:pt>
                <c:pt idx="1195">
                  <c:v>118.5</c:v>
                </c:pt>
                <c:pt idx="1196">
                  <c:v>118.6</c:v>
                </c:pt>
                <c:pt idx="1197">
                  <c:v>118.7</c:v>
                </c:pt>
                <c:pt idx="1198">
                  <c:v>118.8</c:v>
                </c:pt>
                <c:pt idx="1199">
                  <c:v>118.9</c:v>
                </c:pt>
                <c:pt idx="1200">
                  <c:v>119</c:v>
                </c:pt>
                <c:pt idx="1201">
                  <c:v>119.1</c:v>
                </c:pt>
                <c:pt idx="1202">
                  <c:v>119.2</c:v>
                </c:pt>
                <c:pt idx="1203">
                  <c:v>119.3</c:v>
                </c:pt>
                <c:pt idx="1204">
                  <c:v>119.4</c:v>
                </c:pt>
                <c:pt idx="1205">
                  <c:v>119.5</c:v>
                </c:pt>
                <c:pt idx="1206">
                  <c:v>119.6</c:v>
                </c:pt>
                <c:pt idx="1207">
                  <c:v>119.7</c:v>
                </c:pt>
                <c:pt idx="1208">
                  <c:v>119.8</c:v>
                </c:pt>
                <c:pt idx="1209">
                  <c:v>119.9</c:v>
                </c:pt>
                <c:pt idx="1210">
                  <c:v>120</c:v>
                </c:pt>
                <c:pt idx="1211">
                  <c:v>120.1</c:v>
                </c:pt>
                <c:pt idx="1212">
                  <c:v>120.2</c:v>
                </c:pt>
                <c:pt idx="1213">
                  <c:v>120.3</c:v>
                </c:pt>
                <c:pt idx="1214">
                  <c:v>120.4</c:v>
                </c:pt>
                <c:pt idx="1215">
                  <c:v>120.5</c:v>
                </c:pt>
                <c:pt idx="1216">
                  <c:v>120.6</c:v>
                </c:pt>
                <c:pt idx="1217">
                  <c:v>120.7</c:v>
                </c:pt>
                <c:pt idx="1218">
                  <c:v>120.8</c:v>
                </c:pt>
                <c:pt idx="1219">
                  <c:v>120.9</c:v>
                </c:pt>
                <c:pt idx="1220">
                  <c:v>121</c:v>
                </c:pt>
                <c:pt idx="1221">
                  <c:v>121.1</c:v>
                </c:pt>
                <c:pt idx="1222">
                  <c:v>121.2</c:v>
                </c:pt>
                <c:pt idx="1223">
                  <c:v>121.3</c:v>
                </c:pt>
                <c:pt idx="1224">
                  <c:v>121.4</c:v>
                </c:pt>
                <c:pt idx="1225">
                  <c:v>121.5</c:v>
                </c:pt>
                <c:pt idx="1226">
                  <c:v>121.6</c:v>
                </c:pt>
                <c:pt idx="1227">
                  <c:v>121.7</c:v>
                </c:pt>
                <c:pt idx="1228">
                  <c:v>121.8</c:v>
                </c:pt>
                <c:pt idx="1229">
                  <c:v>121.9</c:v>
                </c:pt>
                <c:pt idx="1230">
                  <c:v>122</c:v>
                </c:pt>
                <c:pt idx="1231">
                  <c:v>122.1</c:v>
                </c:pt>
                <c:pt idx="1232">
                  <c:v>122.2</c:v>
                </c:pt>
                <c:pt idx="1233">
                  <c:v>122.3</c:v>
                </c:pt>
                <c:pt idx="1234">
                  <c:v>122.4</c:v>
                </c:pt>
                <c:pt idx="1235">
                  <c:v>122.5</c:v>
                </c:pt>
                <c:pt idx="1236">
                  <c:v>122.6</c:v>
                </c:pt>
                <c:pt idx="1237">
                  <c:v>122.7</c:v>
                </c:pt>
                <c:pt idx="1238">
                  <c:v>122.8</c:v>
                </c:pt>
                <c:pt idx="1239">
                  <c:v>122.9</c:v>
                </c:pt>
                <c:pt idx="1240">
                  <c:v>123</c:v>
                </c:pt>
                <c:pt idx="1241">
                  <c:v>123.1</c:v>
                </c:pt>
                <c:pt idx="1242">
                  <c:v>123.2</c:v>
                </c:pt>
                <c:pt idx="1243">
                  <c:v>123.3</c:v>
                </c:pt>
                <c:pt idx="1244">
                  <c:v>123.4</c:v>
                </c:pt>
                <c:pt idx="1245">
                  <c:v>123.5</c:v>
                </c:pt>
                <c:pt idx="1246">
                  <c:v>123.6</c:v>
                </c:pt>
                <c:pt idx="1247">
                  <c:v>123.7</c:v>
                </c:pt>
                <c:pt idx="1248">
                  <c:v>123.8</c:v>
                </c:pt>
                <c:pt idx="1249">
                  <c:v>123.9</c:v>
                </c:pt>
                <c:pt idx="1250">
                  <c:v>124</c:v>
                </c:pt>
                <c:pt idx="1251">
                  <c:v>124.1</c:v>
                </c:pt>
                <c:pt idx="1252">
                  <c:v>124.2</c:v>
                </c:pt>
                <c:pt idx="1253">
                  <c:v>124.3</c:v>
                </c:pt>
                <c:pt idx="1254">
                  <c:v>124.4</c:v>
                </c:pt>
                <c:pt idx="1255">
                  <c:v>124.5</c:v>
                </c:pt>
                <c:pt idx="1256">
                  <c:v>124.6</c:v>
                </c:pt>
                <c:pt idx="1257">
                  <c:v>124.7</c:v>
                </c:pt>
                <c:pt idx="1258">
                  <c:v>124.8</c:v>
                </c:pt>
                <c:pt idx="1259">
                  <c:v>124.9</c:v>
                </c:pt>
                <c:pt idx="1260">
                  <c:v>125</c:v>
                </c:pt>
                <c:pt idx="1261">
                  <c:v>125.1</c:v>
                </c:pt>
                <c:pt idx="1262">
                  <c:v>125.2</c:v>
                </c:pt>
                <c:pt idx="1263">
                  <c:v>125.3</c:v>
                </c:pt>
                <c:pt idx="1264">
                  <c:v>125.4</c:v>
                </c:pt>
                <c:pt idx="1265">
                  <c:v>125.5</c:v>
                </c:pt>
                <c:pt idx="1266">
                  <c:v>125.6</c:v>
                </c:pt>
                <c:pt idx="1267">
                  <c:v>125.7</c:v>
                </c:pt>
                <c:pt idx="1268">
                  <c:v>125.8</c:v>
                </c:pt>
                <c:pt idx="1269">
                  <c:v>125.9</c:v>
                </c:pt>
                <c:pt idx="1270">
                  <c:v>126</c:v>
                </c:pt>
                <c:pt idx="1271">
                  <c:v>126.1</c:v>
                </c:pt>
                <c:pt idx="1272">
                  <c:v>126.2</c:v>
                </c:pt>
                <c:pt idx="1273">
                  <c:v>126.3</c:v>
                </c:pt>
                <c:pt idx="1274">
                  <c:v>126.4</c:v>
                </c:pt>
                <c:pt idx="1275">
                  <c:v>126.5</c:v>
                </c:pt>
                <c:pt idx="1276">
                  <c:v>126.6</c:v>
                </c:pt>
                <c:pt idx="1277">
                  <c:v>126.7</c:v>
                </c:pt>
                <c:pt idx="1278">
                  <c:v>126.8</c:v>
                </c:pt>
                <c:pt idx="1279">
                  <c:v>126.9</c:v>
                </c:pt>
                <c:pt idx="1280">
                  <c:v>127</c:v>
                </c:pt>
                <c:pt idx="1281">
                  <c:v>127.1</c:v>
                </c:pt>
                <c:pt idx="1282">
                  <c:v>127.2</c:v>
                </c:pt>
                <c:pt idx="1283">
                  <c:v>127.3</c:v>
                </c:pt>
                <c:pt idx="1284">
                  <c:v>127.4</c:v>
                </c:pt>
                <c:pt idx="1285">
                  <c:v>127.5</c:v>
                </c:pt>
                <c:pt idx="1286">
                  <c:v>127.6</c:v>
                </c:pt>
                <c:pt idx="1287">
                  <c:v>127.7</c:v>
                </c:pt>
                <c:pt idx="1288">
                  <c:v>127.8</c:v>
                </c:pt>
                <c:pt idx="1289">
                  <c:v>127.9</c:v>
                </c:pt>
                <c:pt idx="1290">
                  <c:v>128</c:v>
                </c:pt>
                <c:pt idx="1291">
                  <c:v>128.1</c:v>
                </c:pt>
                <c:pt idx="1292">
                  <c:v>128.19999999999999</c:v>
                </c:pt>
                <c:pt idx="1293">
                  <c:v>128.30000000000001</c:v>
                </c:pt>
                <c:pt idx="1294">
                  <c:v>128.4</c:v>
                </c:pt>
                <c:pt idx="1295">
                  <c:v>128.5</c:v>
                </c:pt>
                <c:pt idx="1296">
                  <c:v>128.6</c:v>
                </c:pt>
                <c:pt idx="1297">
                  <c:v>128.69999999999999</c:v>
                </c:pt>
                <c:pt idx="1298">
                  <c:v>128.80000000000001</c:v>
                </c:pt>
                <c:pt idx="1299">
                  <c:v>128.9</c:v>
                </c:pt>
                <c:pt idx="1300">
                  <c:v>129</c:v>
                </c:pt>
                <c:pt idx="1301">
                  <c:v>129.1</c:v>
                </c:pt>
                <c:pt idx="1302">
                  <c:v>129.19999999999999</c:v>
                </c:pt>
                <c:pt idx="1303">
                  <c:v>129.30000000000001</c:v>
                </c:pt>
                <c:pt idx="1304">
                  <c:v>129.4</c:v>
                </c:pt>
                <c:pt idx="1305">
                  <c:v>129.5</c:v>
                </c:pt>
                <c:pt idx="1306">
                  <c:v>129.6</c:v>
                </c:pt>
                <c:pt idx="1307">
                  <c:v>129.69999999999999</c:v>
                </c:pt>
                <c:pt idx="1308">
                  <c:v>129.80000000000001</c:v>
                </c:pt>
                <c:pt idx="1309">
                  <c:v>129.9</c:v>
                </c:pt>
                <c:pt idx="1310">
                  <c:v>130</c:v>
                </c:pt>
                <c:pt idx="1311">
                  <c:v>130.1</c:v>
                </c:pt>
                <c:pt idx="1312">
                  <c:v>130.19999999999999</c:v>
                </c:pt>
                <c:pt idx="1313">
                  <c:v>130.30000000000001</c:v>
                </c:pt>
                <c:pt idx="1314">
                  <c:v>130.4</c:v>
                </c:pt>
                <c:pt idx="1315">
                  <c:v>130.5</c:v>
                </c:pt>
                <c:pt idx="1316">
                  <c:v>130.6</c:v>
                </c:pt>
                <c:pt idx="1317">
                  <c:v>130.69999999999999</c:v>
                </c:pt>
                <c:pt idx="1318">
                  <c:v>130.80000000000001</c:v>
                </c:pt>
                <c:pt idx="1319">
                  <c:v>130.9</c:v>
                </c:pt>
                <c:pt idx="1320">
                  <c:v>131</c:v>
                </c:pt>
                <c:pt idx="1321">
                  <c:v>131.1</c:v>
                </c:pt>
                <c:pt idx="1322">
                  <c:v>131.19999999999999</c:v>
                </c:pt>
                <c:pt idx="1323">
                  <c:v>131.30000000000001</c:v>
                </c:pt>
                <c:pt idx="1324">
                  <c:v>131.4</c:v>
                </c:pt>
                <c:pt idx="1325">
                  <c:v>131.5</c:v>
                </c:pt>
                <c:pt idx="1326">
                  <c:v>131.6</c:v>
                </c:pt>
                <c:pt idx="1327">
                  <c:v>131.69999999999999</c:v>
                </c:pt>
                <c:pt idx="1328">
                  <c:v>131.80000000000001</c:v>
                </c:pt>
                <c:pt idx="1329">
                  <c:v>131.9</c:v>
                </c:pt>
                <c:pt idx="1330">
                  <c:v>132</c:v>
                </c:pt>
                <c:pt idx="1331">
                  <c:v>132.1</c:v>
                </c:pt>
                <c:pt idx="1332">
                  <c:v>132.19999999999999</c:v>
                </c:pt>
                <c:pt idx="1333">
                  <c:v>132.30000000000001</c:v>
                </c:pt>
                <c:pt idx="1334">
                  <c:v>132.4</c:v>
                </c:pt>
                <c:pt idx="1335">
                  <c:v>132.5</c:v>
                </c:pt>
                <c:pt idx="1336">
                  <c:v>132.6</c:v>
                </c:pt>
                <c:pt idx="1337">
                  <c:v>132.69999999999999</c:v>
                </c:pt>
                <c:pt idx="1338">
                  <c:v>132.80000000000001</c:v>
                </c:pt>
                <c:pt idx="1339">
                  <c:v>132.9</c:v>
                </c:pt>
                <c:pt idx="1340">
                  <c:v>133</c:v>
                </c:pt>
                <c:pt idx="1341">
                  <c:v>133.1</c:v>
                </c:pt>
                <c:pt idx="1342">
                  <c:v>133.19999999999999</c:v>
                </c:pt>
                <c:pt idx="1343">
                  <c:v>133.30000000000001</c:v>
                </c:pt>
                <c:pt idx="1344">
                  <c:v>133.4</c:v>
                </c:pt>
                <c:pt idx="1345">
                  <c:v>133.5</c:v>
                </c:pt>
                <c:pt idx="1346">
                  <c:v>133.6</c:v>
                </c:pt>
                <c:pt idx="1347">
                  <c:v>133.69999999999999</c:v>
                </c:pt>
                <c:pt idx="1348">
                  <c:v>133.80000000000001</c:v>
                </c:pt>
                <c:pt idx="1349">
                  <c:v>133.9</c:v>
                </c:pt>
                <c:pt idx="1350">
                  <c:v>134</c:v>
                </c:pt>
                <c:pt idx="1351">
                  <c:v>134.1</c:v>
                </c:pt>
                <c:pt idx="1352">
                  <c:v>134.19999999999999</c:v>
                </c:pt>
                <c:pt idx="1353">
                  <c:v>134.30000000000001</c:v>
                </c:pt>
                <c:pt idx="1354">
                  <c:v>134.4</c:v>
                </c:pt>
                <c:pt idx="1355">
                  <c:v>134.5</c:v>
                </c:pt>
                <c:pt idx="1356">
                  <c:v>134.6</c:v>
                </c:pt>
                <c:pt idx="1357">
                  <c:v>134.69999999999999</c:v>
                </c:pt>
                <c:pt idx="1358">
                  <c:v>134.80000000000001</c:v>
                </c:pt>
                <c:pt idx="1359">
                  <c:v>134.9</c:v>
                </c:pt>
                <c:pt idx="1360">
                  <c:v>135</c:v>
                </c:pt>
                <c:pt idx="1361">
                  <c:v>135.1</c:v>
                </c:pt>
                <c:pt idx="1362">
                  <c:v>135.19999999999999</c:v>
                </c:pt>
                <c:pt idx="1363">
                  <c:v>135.30000000000001</c:v>
                </c:pt>
                <c:pt idx="1364">
                  <c:v>135.4</c:v>
                </c:pt>
                <c:pt idx="1365">
                  <c:v>135.5</c:v>
                </c:pt>
                <c:pt idx="1366">
                  <c:v>135.6</c:v>
                </c:pt>
                <c:pt idx="1367">
                  <c:v>135.69999999999999</c:v>
                </c:pt>
                <c:pt idx="1368">
                  <c:v>135.80000000000001</c:v>
                </c:pt>
                <c:pt idx="1369">
                  <c:v>135.9</c:v>
                </c:pt>
                <c:pt idx="1370">
                  <c:v>136</c:v>
                </c:pt>
                <c:pt idx="1371">
                  <c:v>136.1</c:v>
                </c:pt>
                <c:pt idx="1372">
                  <c:v>136.19999999999999</c:v>
                </c:pt>
                <c:pt idx="1373">
                  <c:v>136.30000000000001</c:v>
                </c:pt>
                <c:pt idx="1374">
                  <c:v>136.4</c:v>
                </c:pt>
                <c:pt idx="1375">
                  <c:v>136.5</c:v>
                </c:pt>
                <c:pt idx="1376">
                  <c:v>136.6</c:v>
                </c:pt>
                <c:pt idx="1377">
                  <c:v>136.69999999999999</c:v>
                </c:pt>
                <c:pt idx="1378">
                  <c:v>136.80000000000001</c:v>
                </c:pt>
                <c:pt idx="1379">
                  <c:v>136.9</c:v>
                </c:pt>
                <c:pt idx="1380">
                  <c:v>137</c:v>
                </c:pt>
                <c:pt idx="1381">
                  <c:v>137.1</c:v>
                </c:pt>
                <c:pt idx="1382">
                  <c:v>137.19999999999999</c:v>
                </c:pt>
                <c:pt idx="1383">
                  <c:v>137.30000000000001</c:v>
                </c:pt>
                <c:pt idx="1384">
                  <c:v>137.4</c:v>
                </c:pt>
                <c:pt idx="1385">
                  <c:v>137.5</c:v>
                </c:pt>
                <c:pt idx="1386">
                  <c:v>137.6</c:v>
                </c:pt>
                <c:pt idx="1387">
                  <c:v>137.69999999999999</c:v>
                </c:pt>
                <c:pt idx="1388">
                  <c:v>137.80000000000001</c:v>
                </c:pt>
                <c:pt idx="1389">
                  <c:v>137.9</c:v>
                </c:pt>
                <c:pt idx="1390">
                  <c:v>138</c:v>
                </c:pt>
                <c:pt idx="1391">
                  <c:v>138.1</c:v>
                </c:pt>
                <c:pt idx="1392">
                  <c:v>138.19999999999999</c:v>
                </c:pt>
                <c:pt idx="1393">
                  <c:v>138.30000000000001</c:v>
                </c:pt>
                <c:pt idx="1394">
                  <c:v>138.4</c:v>
                </c:pt>
                <c:pt idx="1395">
                  <c:v>138.5</c:v>
                </c:pt>
                <c:pt idx="1396">
                  <c:v>138.6</c:v>
                </c:pt>
                <c:pt idx="1397">
                  <c:v>138.69999999999999</c:v>
                </c:pt>
                <c:pt idx="1398">
                  <c:v>138.80000000000001</c:v>
                </c:pt>
                <c:pt idx="1399">
                  <c:v>138.9</c:v>
                </c:pt>
                <c:pt idx="1400">
                  <c:v>139</c:v>
                </c:pt>
                <c:pt idx="1401">
                  <c:v>139.1</c:v>
                </c:pt>
                <c:pt idx="1402">
                  <c:v>139.19999999999999</c:v>
                </c:pt>
                <c:pt idx="1403">
                  <c:v>139.30000000000001</c:v>
                </c:pt>
                <c:pt idx="1404">
                  <c:v>139.4</c:v>
                </c:pt>
                <c:pt idx="1405">
                  <c:v>139.5</c:v>
                </c:pt>
                <c:pt idx="1406">
                  <c:v>139.6</c:v>
                </c:pt>
                <c:pt idx="1407">
                  <c:v>139.69999999999999</c:v>
                </c:pt>
                <c:pt idx="1408">
                  <c:v>139.80000000000001</c:v>
                </c:pt>
                <c:pt idx="1409">
                  <c:v>139.9</c:v>
                </c:pt>
                <c:pt idx="1410">
                  <c:v>140</c:v>
                </c:pt>
                <c:pt idx="1411">
                  <c:v>140.1</c:v>
                </c:pt>
                <c:pt idx="1412">
                  <c:v>140.19999999999999</c:v>
                </c:pt>
                <c:pt idx="1413">
                  <c:v>140.30000000000001</c:v>
                </c:pt>
                <c:pt idx="1414">
                  <c:v>140.4</c:v>
                </c:pt>
                <c:pt idx="1415">
                  <c:v>140.5</c:v>
                </c:pt>
                <c:pt idx="1416">
                  <c:v>140.6</c:v>
                </c:pt>
                <c:pt idx="1417">
                  <c:v>140.69999999999999</c:v>
                </c:pt>
                <c:pt idx="1418">
                  <c:v>140.80000000000001</c:v>
                </c:pt>
                <c:pt idx="1419">
                  <c:v>140.9</c:v>
                </c:pt>
                <c:pt idx="1420">
                  <c:v>141</c:v>
                </c:pt>
                <c:pt idx="1421">
                  <c:v>141.1</c:v>
                </c:pt>
                <c:pt idx="1422">
                  <c:v>141.19999999999999</c:v>
                </c:pt>
                <c:pt idx="1423">
                  <c:v>141.30000000000001</c:v>
                </c:pt>
                <c:pt idx="1424">
                  <c:v>141.4</c:v>
                </c:pt>
                <c:pt idx="1425">
                  <c:v>141.5</c:v>
                </c:pt>
                <c:pt idx="1426">
                  <c:v>141.6</c:v>
                </c:pt>
                <c:pt idx="1427">
                  <c:v>141.69999999999999</c:v>
                </c:pt>
                <c:pt idx="1428">
                  <c:v>141.80000000000001</c:v>
                </c:pt>
                <c:pt idx="1429">
                  <c:v>141.9</c:v>
                </c:pt>
                <c:pt idx="1430">
                  <c:v>142</c:v>
                </c:pt>
                <c:pt idx="1431">
                  <c:v>142.1</c:v>
                </c:pt>
                <c:pt idx="1432">
                  <c:v>142.19999999999999</c:v>
                </c:pt>
                <c:pt idx="1433">
                  <c:v>142.30000000000001</c:v>
                </c:pt>
                <c:pt idx="1434">
                  <c:v>142.4</c:v>
                </c:pt>
                <c:pt idx="1435">
                  <c:v>142.5</c:v>
                </c:pt>
                <c:pt idx="1436">
                  <c:v>142.6</c:v>
                </c:pt>
                <c:pt idx="1437">
                  <c:v>142.69999999999999</c:v>
                </c:pt>
                <c:pt idx="1438">
                  <c:v>142.80000000000001</c:v>
                </c:pt>
                <c:pt idx="1439">
                  <c:v>142.9</c:v>
                </c:pt>
                <c:pt idx="1440">
                  <c:v>143</c:v>
                </c:pt>
                <c:pt idx="1441">
                  <c:v>143.1</c:v>
                </c:pt>
                <c:pt idx="1442">
                  <c:v>143.19999999999999</c:v>
                </c:pt>
                <c:pt idx="1443">
                  <c:v>143.30000000000001</c:v>
                </c:pt>
                <c:pt idx="1444">
                  <c:v>143.4</c:v>
                </c:pt>
                <c:pt idx="1445">
                  <c:v>143.5</c:v>
                </c:pt>
                <c:pt idx="1446">
                  <c:v>143.6</c:v>
                </c:pt>
                <c:pt idx="1447">
                  <c:v>143.69999999999999</c:v>
                </c:pt>
                <c:pt idx="1448">
                  <c:v>143.80000000000001</c:v>
                </c:pt>
                <c:pt idx="1449">
                  <c:v>143.9</c:v>
                </c:pt>
                <c:pt idx="1450">
                  <c:v>144</c:v>
                </c:pt>
                <c:pt idx="1451">
                  <c:v>144.1</c:v>
                </c:pt>
                <c:pt idx="1452">
                  <c:v>144.19999999999999</c:v>
                </c:pt>
                <c:pt idx="1453">
                  <c:v>144.30000000000001</c:v>
                </c:pt>
                <c:pt idx="1454">
                  <c:v>144.4</c:v>
                </c:pt>
                <c:pt idx="1455">
                  <c:v>144.5</c:v>
                </c:pt>
                <c:pt idx="1456">
                  <c:v>144.6</c:v>
                </c:pt>
                <c:pt idx="1457">
                  <c:v>144.69999999999999</c:v>
                </c:pt>
                <c:pt idx="1458">
                  <c:v>144.80000000000001</c:v>
                </c:pt>
                <c:pt idx="1459">
                  <c:v>144.9</c:v>
                </c:pt>
                <c:pt idx="1460">
                  <c:v>145</c:v>
                </c:pt>
                <c:pt idx="1461">
                  <c:v>145.1</c:v>
                </c:pt>
                <c:pt idx="1462">
                  <c:v>145.19999999999999</c:v>
                </c:pt>
                <c:pt idx="1463">
                  <c:v>145.30000000000001</c:v>
                </c:pt>
                <c:pt idx="1464">
                  <c:v>145.4</c:v>
                </c:pt>
                <c:pt idx="1465">
                  <c:v>145.5</c:v>
                </c:pt>
                <c:pt idx="1466">
                  <c:v>145.6</c:v>
                </c:pt>
                <c:pt idx="1467">
                  <c:v>145.69999999999999</c:v>
                </c:pt>
                <c:pt idx="1468">
                  <c:v>145.80000000000001</c:v>
                </c:pt>
                <c:pt idx="1469">
                  <c:v>145.9</c:v>
                </c:pt>
                <c:pt idx="1470">
                  <c:v>146</c:v>
                </c:pt>
                <c:pt idx="1471">
                  <c:v>146.1</c:v>
                </c:pt>
                <c:pt idx="1472">
                  <c:v>146.19999999999999</c:v>
                </c:pt>
                <c:pt idx="1473">
                  <c:v>146.30000000000001</c:v>
                </c:pt>
                <c:pt idx="1474">
                  <c:v>146.4</c:v>
                </c:pt>
                <c:pt idx="1475">
                  <c:v>146.5</c:v>
                </c:pt>
                <c:pt idx="1476">
                  <c:v>146.6</c:v>
                </c:pt>
                <c:pt idx="1477">
                  <c:v>146.69999999999999</c:v>
                </c:pt>
                <c:pt idx="1478">
                  <c:v>146.80000000000001</c:v>
                </c:pt>
                <c:pt idx="1479">
                  <c:v>146.9</c:v>
                </c:pt>
                <c:pt idx="1480">
                  <c:v>147</c:v>
                </c:pt>
                <c:pt idx="1481">
                  <c:v>147.1</c:v>
                </c:pt>
                <c:pt idx="1482">
                  <c:v>147.19999999999999</c:v>
                </c:pt>
                <c:pt idx="1483">
                  <c:v>147.30000000000001</c:v>
                </c:pt>
                <c:pt idx="1484">
                  <c:v>147.4</c:v>
                </c:pt>
                <c:pt idx="1485">
                  <c:v>147.5</c:v>
                </c:pt>
                <c:pt idx="1486">
                  <c:v>147.6</c:v>
                </c:pt>
                <c:pt idx="1487">
                  <c:v>147.69999999999999</c:v>
                </c:pt>
                <c:pt idx="1488">
                  <c:v>147.80000000000001</c:v>
                </c:pt>
                <c:pt idx="1489">
                  <c:v>147.9</c:v>
                </c:pt>
                <c:pt idx="1490">
                  <c:v>148</c:v>
                </c:pt>
                <c:pt idx="1491">
                  <c:v>148.1</c:v>
                </c:pt>
                <c:pt idx="1492">
                  <c:v>148.19999999999999</c:v>
                </c:pt>
                <c:pt idx="1493">
                  <c:v>148.30000000000001</c:v>
                </c:pt>
                <c:pt idx="1494">
                  <c:v>148.4</c:v>
                </c:pt>
                <c:pt idx="1495">
                  <c:v>148.5</c:v>
                </c:pt>
                <c:pt idx="1496">
                  <c:v>148.6</c:v>
                </c:pt>
                <c:pt idx="1497">
                  <c:v>148.69999999999999</c:v>
                </c:pt>
                <c:pt idx="1498">
                  <c:v>148.80000000000001</c:v>
                </c:pt>
                <c:pt idx="1499">
                  <c:v>148.9</c:v>
                </c:pt>
                <c:pt idx="1500">
                  <c:v>149</c:v>
                </c:pt>
                <c:pt idx="1501">
                  <c:v>149.1</c:v>
                </c:pt>
                <c:pt idx="1502">
                  <c:v>149.19999999999999</c:v>
                </c:pt>
                <c:pt idx="1503">
                  <c:v>149.30000000000001</c:v>
                </c:pt>
                <c:pt idx="1504">
                  <c:v>149.4</c:v>
                </c:pt>
                <c:pt idx="1505">
                  <c:v>149.5</c:v>
                </c:pt>
                <c:pt idx="1506">
                  <c:v>149.6</c:v>
                </c:pt>
                <c:pt idx="1507">
                  <c:v>149.69999999999999</c:v>
                </c:pt>
                <c:pt idx="1508">
                  <c:v>149.80000000000001</c:v>
                </c:pt>
                <c:pt idx="1509">
                  <c:v>149.9</c:v>
                </c:pt>
                <c:pt idx="1510">
                  <c:v>150</c:v>
                </c:pt>
                <c:pt idx="1511">
                  <c:v>150.1</c:v>
                </c:pt>
                <c:pt idx="1512">
                  <c:v>150.19999999999999</c:v>
                </c:pt>
                <c:pt idx="1513">
                  <c:v>150.30000000000001</c:v>
                </c:pt>
                <c:pt idx="1514">
                  <c:v>150.4</c:v>
                </c:pt>
                <c:pt idx="1515">
                  <c:v>150.5</c:v>
                </c:pt>
                <c:pt idx="1516">
                  <c:v>150.6</c:v>
                </c:pt>
                <c:pt idx="1517">
                  <c:v>150.69999999999999</c:v>
                </c:pt>
                <c:pt idx="1518">
                  <c:v>150.80000000000001</c:v>
                </c:pt>
                <c:pt idx="1519">
                  <c:v>150.9</c:v>
                </c:pt>
                <c:pt idx="1520">
                  <c:v>151</c:v>
                </c:pt>
                <c:pt idx="1521">
                  <c:v>151.1</c:v>
                </c:pt>
                <c:pt idx="1522">
                  <c:v>151.19999999999999</c:v>
                </c:pt>
                <c:pt idx="1523">
                  <c:v>151.30000000000001</c:v>
                </c:pt>
                <c:pt idx="1524">
                  <c:v>151.4</c:v>
                </c:pt>
                <c:pt idx="1525">
                  <c:v>151.5</c:v>
                </c:pt>
                <c:pt idx="1526">
                  <c:v>151.6</c:v>
                </c:pt>
                <c:pt idx="1527">
                  <c:v>151.69999999999999</c:v>
                </c:pt>
                <c:pt idx="1528">
                  <c:v>151.80000000000001</c:v>
                </c:pt>
                <c:pt idx="1529">
                  <c:v>151.9</c:v>
                </c:pt>
                <c:pt idx="1530">
                  <c:v>152</c:v>
                </c:pt>
                <c:pt idx="1531">
                  <c:v>152.1</c:v>
                </c:pt>
                <c:pt idx="1532">
                  <c:v>152.19999999999999</c:v>
                </c:pt>
                <c:pt idx="1533">
                  <c:v>152.30000000000001</c:v>
                </c:pt>
                <c:pt idx="1534">
                  <c:v>152.4</c:v>
                </c:pt>
                <c:pt idx="1535">
                  <c:v>152.5</c:v>
                </c:pt>
                <c:pt idx="1536">
                  <c:v>152.6</c:v>
                </c:pt>
                <c:pt idx="1537">
                  <c:v>152.69999999999999</c:v>
                </c:pt>
                <c:pt idx="1538">
                  <c:v>152.80000000000001</c:v>
                </c:pt>
                <c:pt idx="1539">
                  <c:v>152.9</c:v>
                </c:pt>
                <c:pt idx="1540">
                  <c:v>153</c:v>
                </c:pt>
                <c:pt idx="1541">
                  <c:v>153.1</c:v>
                </c:pt>
                <c:pt idx="1542">
                  <c:v>153.19999999999999</c:v>
                </c:pt>
                <c:pt idx="1543">
                  <c:v>153.30000000000001</c:v>
                </c:pt>
                <c:pt idx="1544">
                  <c:v>153.4</c:v>
                </c:pt>
                <c:pt idx="1545">
                  <c:v>153.5</c:v>
                </c:pt>
                <c:pt idx="1546">
                  <c:v>153.6</c:v>
                </c:pt>
                <c:pt idx="1547">
                  <c:v>153.69999999999999</c:v>
                </c:pt>
                <c:pt idx="1548">
                  <c:v>153.80000000000001</c:v>
                </c:pt>
                <c:pt idx="1549">
                  <c:v>153.9</c:v>
                </c:pt>
                <c:pt idx="1550">
                  <c:v>154</c:v>
                </c:pt>
                <c:pt idx="1551">
                  <c:v>154.1</c:v>
                </c:pt>
                <c:pt idx="1552">
                  <c:v>154.19999999999999</c:v>
                </c:pt>
                <c:pt idx="1553">
                  <c:v>154.30000000000001</c:v>
                </c:pt>
                <c:pt idx="1554">
                  <c:v>154.4</c:v>
                </c:pt>
                <c:pt idx="1555">
                  <c:v>154.5</c:v>
                </c:pt>
                <c:pt idx="1556">
                  <c:v>154.6</c:v>
                </c:pt>
                <c:pt idx="1557">
                  <c:v>154.69999999999999</c:v>
                </c:pt>
                <c:pt idx="1558">
                  <c:v>154.80000000000001</c:v>
                </c:pt>
                <c:pt idx="1559">
                  <c:v>154.9</c:v>
                </c:pt>
                <c:pt idx="1560">
                  <c:v>155</c:v>
                </c:pt>
                <c:pt idx="1561">
                  <c:v>155.1</c:v>
                </c:pt>
                <c:pt idx="1562">
                  <c:v>155.19999999999999</c:v>
                </c:pt>
                <c:pt idx="1563">
                  <c:v>155.30000000000001</c:v>
                </c:pt>
                <c:pt idx="1564">
                  <c:v>155.4</c:v>
                </c:pt>
                <c:pt idx="1565">
                  <c:v>155.5</c:v>
                </c:pt>
                <c:pt idx="1566">
                  <c:v>155.6</c:v>
                </c:pt>
                <c:pt idx="1567">
                  <c:v>155.69999999999999</c:v>
                </c:pt>
                <c:pt idx="1568">
                  <c:v>155.80000000000001</c:v>
                </c:pt>
                <c:pt idx="1569">
                  <c:v>155.9</c:v>
                </c:pt>
                <c:pt idx="1570">
                  <c:v>156</c:v>
                </c:pt>
                <c:pt idx="1571">
                  <c:v>156.1</c:v>
                </c:pt>
                <c:pt idx="1572">
                  <c:v>156.19999999999999</c:v>
                </c:pt>
                <c:pt idx="1573">
                  <c:v>156.30000000000001</c:v>
                </c:pt>
                <c:pt idx="1574">
                  <c:v>156.4</c:v>
                </c:pt>
                <c:pt idx="1575">
                  <c:v>156.5</c:v>
                </c:pt>
                <c:pt idx="1576">
                  <c:v>156.6</c:v>
                </c:pt>
                <c:pt idx="1577">
                  <c:v>156.69999999999999</c:v>
                </c:pt>
                <c:pt idx="1578">
                  <c:v>156.80000000000001</c:v>
                </c:pt>
                <c:pt idx="1579">
                  <c:v>156.9</c:v>
                </c:pt>
                <c:pt idx="1580">
                  <c:v>157</c:v>
                </c:pt>
                <c:pt idx="1581">
                  <c:v>157.1</c:v>
                </c:pt>
                <c:pt idx="1582">
                  <c:v>157.19999999999999</c:v>
                </c:pt>
                <c:pt idx="1583">
                  <c:v>157.30000000000001</c:v>
                </c:pt>
                <c:pt idx="1584">
                  <c:v>157.4</c:v>
                </c:pt>
                <c:pt idx="1585">
                  <c:v>157.5</c:v>
                </c:pt>
                <c:pt idx="1586">
                  <c:v>157.6</c:v>
                </c:pt>
                <c:pt idx="1587">
                  <c:v>157.69999999999999</c:v>
                </c:pt>
                <c:pt idx="1588">
                  <c:v>157.80000000000001</c:v>
                </c:pt>
                <c:pt idx="1589">
                  <c:v>157.9</c:v>
                </c:pt>
                <c:pt idx="1590">
                  <c:v>158</c:v>
                </c:pt>
                <c:pt idx="1591">
                  <c:v>158.1</c:v>
                </c:pt>
                <c:pt idx="1592">
                  <c:v>158.19999999999999</c:v>
                </c:pt>
                <c:pt idx="1593">
                  <c:v>158.30000000000001</c:v>
                </c:pt>
                <c:pt idx="1594">
                  <c:v>158.4</c:v>
                </c:pt>
                <c:pt idx="1595">
                  <c:v>158.5</c:v>
                </c:pt>
                <c:pt idx="1596">
                  <c:v>158.6</c:v>
                </c:pt>
                <c:pt idx="1597">
                  <c:v>158.69999999999999</c:v>
                </c:pt>
                <c:pt idx="1598">
                  <c:v>158.80000000000001</c:v>
                </c:pt>
                <c:pt idx="1599">
                  <c:v>158.9</c:v>
                </c:pt>
                <c:pt idx="1600">
                  <c:v>159</c:v>
                </c:pt>
                <c:pt idx="1601">
                  <c:v>159.1</c:v>
                </c:pt>
                <c:pt idx="1602">
                  <c:v>159.19999999999999</c:v>
                </c:pt>
                <c:pt idx="1603">
                  <c:v>159.30000000000001</c:v>
                </c:pt>
                <c:pt idx="1604">
                  <c:v>159.4</c:v>
                </c:pt>
                <c:pt idx="1605">
                  <c:v>159.5</c:v>
                </c:pt>
                <c:pt idx="1606">
                  <c:v>159.6</c:v>
                </c:pt>
                <c:pt idx="1607">
                  <c:v>159.69999999999999</c:v>
                </c:pt>
                <c:pt idx="1608">
                  <c:v>159.80000000000001</c:v>
                </c:pt>
                <c:pt idx="1609">
                  <c:v>159.9</c:v>
                </c:pt>
                <c:pt idx="1610">
                  <c:v>160</c:v>
                </c:pt>
                <c:pt idx="1611">
                  <c:v>160.1</c:v>
                </c:pt>
                <c:pt idx="1612">
                  <c:v>160.19999999999999</c:v>
                </c:pt>
                <c:pt idx="1613">
                  <c:v>160.30000000000001</c:v>
                </c:pt>
                <c:pt idx="1614">
                  <c:v>160.4</c:v>
                </c:pt>
                <c:pt idx="1615">
                  <c:v>160.5</c:v>
                </c:pt>
                <c:pt idx="1616">
                  <c:v>160.6</c:v>
                </c:pt>
                <c:pt idx="1617">
                  <c:v>160.69999999999999</c:v>
                </c:pt>
                <c:pt idx="1618">
                  <c:v>160.80000000000001</c:v>
                </c:pt>
                <c:pt idx="1619">
                  <c:v>160.9</c:v>
                </c:pt>
                <c:pt idx="1620">
                  <c:v>161</c:v>
                </c:pt>
                <c:pt idx="1621">
                  <c:v>161.1</c:v>
                </c:pt>
                <c:pt idx="1622">
                  <c:v>161.19999999999999</c:v>
                </c:pt>
                <c:pt idx="1623">
                  <c:v>161.30000000000001</c:v>
                </c:pt>
                <c:pt idx="1624">
                  <c:v>161.4</c:v>
                </c:pt>
                <c:pt idx="1625">
                  <c:v>161.5</c:v>
                </c:pt>
                <c:pt idx="1626">
                  <c:v>161.6</c:v>
                </c:pt>
                <c:pt idx="1627">
                  <c:v>161.69999999999999</c:v>
                </c:pt>
                <c:pt idx="1628">
                  <c:v>161.80000000000001</c:v>
                </c:pt>
                <c:pt idx="1629">
                  <c:v>161.9</c:v>
                </c:pt>
                <c:pt idx="1630">
                  <c:v>162</c:v>
                </c:pt>
                <c:pt idx="1631">
                  <c:v>162.1</c:v>
                </c:pt>
                <c:pt idx="1632">
                  <c:v>162.19999999999999</c:v>
                </c:pt>
                <c:pt idx="1633">
                  <c:v>162.30000000000001</c:v>
                </c:pt>
                <c:pt idx="1634">
                  <c:v>162.4</c:v>
                </c:pt>
                <c:pt idx="1635">
                  <c:v>162.5</c:v>
                </c:pt>
                <c:pt idx="1636">
                  <c:v>162.6</c:v>
                </c:pt>
                <c:pt idx="1637">
                  <c:v>162.69999999999999</c:v>
                </c:pt>
                <c:pt idx="1638">
                  <c:v>162.80000000000001</c:v>
                </c:pt>
                <c:pt idx="1639">
                  <c:v>162.9</c:v>
                </c:pt>
                <c:pt idx="1640">
                  <c:v>163</c:v>
                </c:pt>
                <c:pt idx="1641">
                  <c:v>163.1</c:v>
                </c:pt>
                <c:pt idx="1642">
                  <c:v>163.19999999999999</c:v>
                </c:pt>
                <c:pt idx="1643">
                  <c:v>163.30000000000001</c:v>
                </c:pt>
                <c:pt idx="1644">
                  <c:v>163.4</c:v>
                </c:pt>
                <c:pt idx="1645">
                  <c:v>163.5</c:v>
                </c:pt>
                <c:pt idx="1646">
                  <c:v>163.6</c:v>
                </c:pt>
                <c:pt idx="1647">
                  <c:v>163.69999999999999</c:v>
                </c:pt>
                <c:pt idx="1648">
                  <c:v>163.80000000000001</c:v>
                </c:pt>
                <c:pt idx="1649">
                  <c:v>163.9</c:v>
                </c:pt>
                <c:pt idx="1650">
                  <c:v>164</c:v>
                </c:pt>
                <c:pt idx="1651">
                  <c:v>164.1</c:v>
                </c:pt>
                <c:pt idx="1652">
                  <c:v>164.2</c:v>
                </c:pt>
                <c:pt idx="1653">
                  <c:v>164.3</c:v>
                </c:pt>
                <c:pt idx="1654">
                  <c:v>164.4</c:v>
                </c:pt>
                <c:pt idx="1655">
                  <c:v>164.5</c:v>
                </c:pt>
                <c:pt idx="1656">
                  <c:v>164.6</c:v>
                </c:pt>
                <c:pt idx="1657">
                  <c:v>164.7</c:v>
                </c:pt>
                <c:pt idx="1658">
                  <c:v>164.8</c:v>
                </c:pt>
                <c:pt idx="1659">
                  <c:v>164.9</c:v>
                </c:pt>
                <c:pt idx="1660">
                  <c:v>165</c:v>
                </c:pt>
                <c:pt idx="1661">
                  <c:v>165.1</c:v>
                </c:pt>
                <c:pt idx="1662">
                  <c:v>165.2</c:v>
                </c:pt>
                <c:pt idx="1663">
                  <c:v>165.3</c:v>
                </c:pt>
                <c:pt idx="1664">
                  <c:v>165.4</c:v>
                </c:pt>
                <c:pt idx="1665">
                  <c:v>165.5</c:v>
                </c:pt>
                <c:pt idx="1666">
                  <c:v>165.6</c:v>
                </c:pt>
                <c:pt idx="1667">
                  <c:v>165.7</c:v>
                </c:pt>
                <c:pt idx="1668">
                  <c:v>165.8</c:v>
                </c:pt>
                <c:pt idx="1669">
                  <c:v>165.9</c:v>
                </c:pt>
                <c:pt idx="1670">
                  <c:v>166</c:v>
                </c:pt>
                <c:pt idx="1671">
                  <c:v>166.1</c:v>
                </c:pt>
                <c:pt idx="1672">
                  <c:v>166.2</c:v>
                </c:pt>
                <c:pt idx="1673">
                  <c:v>166.3</c:v>
                </c:pt>
                <c:pt idx="1674">
                  <c:v>166.4</c:v>
                </c:pt>
                <c:pt idx="1675">
                  <c:v>166.5</c:v>
                </c:pt>
                <c:pt idx="1676">
                  <c:v>166.6</c:v>
                </c:pt>
                <c:pt idx="1677">
                  <c:v>166.7</c:v>
                </c:pt>
                <c:pt idx="1678">
                  <c:v>166.8</c:v>
                </c:pt>
                <c:pt idx="1679">
                  <c:v>166.9</c:v>
                </c:pt>
                <c:pt idx="1680">
                  <c:v>167</c:v>
                </c:pt>
                <c:pt idx="1681">
                  <c:v>167.1</c:v>
                </c:pt>
                <c:pt idx="1682">
                  <c:v>167.2</c:v>
                </c:pt>
                <c:pt idx="1683">
                  <c:v>167.3</c:v>
                </c:pt>
                <c:pt idx="1684">
                  <c:v>167.4</c:v>
                </c:pt>
                <c:pt idx="1685">
                  <c:v>167.5</c:v>
                </c:pt>
                <c:pt idx="1686">
                  <c:v>167.6</c:v>
                </c:pt>
                <c:pt idx="1687">
                  <c:v>167.7</c:v>
                </c:pt>
                <c:pt idx="1688">
                  <c:v>167.8</c:v>
                </c:pt>
                <c:pt idx="1689">
                  <c:v>167.9</c:v>
                </c:pt>
                <c:pt idx="1690">
                  <c:v>168</c:v>
                </c:pt>
                <c:pt idx="1691">
                  <c:v>168.1</c:v>
                </c:pt>
                <c:pt idx="1692">
                  <c:v>168.2</c:v>
                </c:pt>
                <c:pt idx="1693">
                  <c:v>168.3</c:v>
                </c:pt>
                <c:pt idx="1694">
                  <c:v>168.4</c:v>
                </c:pt>
                <c:pt idx="1695">
                  <c:v>168.5</c:v>
                </c:pt>
                <c:pt idx="1696">
                  <c:v>168.6</c:v>
                </c:pt>
                <c:pt idx="1697">
                  <c:v>168.7</c:v>
                </c:pt>
                <c:pt idx="1698">
                  <c:v>168.8</c:v>
                </c:pt>
                <c:pt idx="1699">
                  <c:v>168.9</c:v>
                </c:pt>
                <c:pt idx="1700">
                  <c:v>169</c:v>
                </c:pt>
                <c:pt idx="1701">
                  <c:v>169.1</c:v>
                </c:pt>
                <c:pt idx="1702">
                  <c:v>169.2</c:v>
                </c:pt>
                <c:pt idx="1703">
                  <c:v>169.3</c:v>
                </c:pt>
                <c:pt idx="1704">
                  <c:v>169.4</c:v>
                </c:pt>
                <c:pt idx="1705">
                  <c:v>169.5</c:v>
                </c:pt>
                <c:pt idx="1706">
                  <c:v>169.6</c:v>
                </c:pt>
                <c:pt idx="1707">
                  <c:v>169.7</c:v>
                </c:pt>
                <c:pt idx="1708">
                  <c:v>169.8</c:v>
                </c:pt>
                <c:pt idx="1709">
                  <c:v>169.9</c:v>
                </c:pt>
                <c:pt idx="1710">
                  <c:v>170</c:v>
                </c:pt>
                <c:pt idx="1711">
                  <c:v>170.1</c:v>
                </c:pt>
                <c:pt idx="1712">
                  <c:v>170.2</c:v>
                </c:pt>
                <c:pt idx="1713">
                  <c:v>170.3</c:v>
                </c:pt>
                <c:pt idx="1714">
                  <c:v>170.4</c:v>
                </c:pt>
                <c:pt idx="1715">
                  <c:v>170.5</c:v>
                </c:pt>
                <c:pt idx="1716">
                  <c:v>170.6</c:v>
                </c:pt>
                <c:pt idx="1717">
                  <c:v>170.7</c:v>
                </c:pt>
                <c:pt idx="1718">
                  <c:v>170.8</c:v>
                </c:pt>
                <c:pt idx="1719">
                  <c:v>170.9</c:v>
                </c:pt>
                <c:pt idx="1720">
                  <c:v>171</c:v>
                </c:pt>
                <c:pt idx="1721">
                  <c:v>171.1</c:v>
                </c:pt>
                <c:pt idx="1722">
                  <c:v>171.2</c:v>
                </c:pt>
                <c:pt idx="1723">
                  <c:v>171.3</c:v>
                </c:pt>
                <c:pt idx="1724">
                  <c:v>171.4</c:v>
                </c:pt>
                <c:pt idx="1725">
                  <c:v>171.5</c:v>
                </c:pt>
                <c:pt idx="1726">
                  <c:v>171.6</c:v>
                </c:pt>
                <c:pt idx="1727">
                  <c:v>171.7</c:v>
                </c:pt>
                <c:pt idx="1728">
                  <c:v>171.8</c:v>
                </c:pt>
                <c:pt idx="1729">
                  <c:v>171.9</c:v>
                </c:pt>
                <c:pt idx="1730">
                  <c:v>172</c:v>
                </c:pt>
                <c:pt idx="1731">
                  <c:v>172.1</c:v>
                </c:pt>
                <c:pt idx="1732">
                  <c:v>172.2</c:v>
                </c:pt>
                <c:pt idx="1733">
                  <c:v>172.3</c:v>
                </c:pt>
                <c:pt idx="1734">
                  <c:v>172.4</c:v>
                </c:pt>
                <c:pt idx="1735">
                  <c:v>172.5</c:v>
                </c:pt>
                <c:pt idx="1736">
                  <c:v>172.6</c:v>
                </c:pt>
                <c:pt idx="1737">
                  <c:v>172.7</c:v>
                </c:pt>
                <c:pt idx="1738">
                  <c:v>172.8</c:v>
                </c:pt>
                <c:pt idx="1739">
                  <c:v>172.9</c:v>
                </c:pt>
                <c:pt idx="1740">
                  <c:v>173</c:v>
                </c:pt>
                <c:pt idx="1741">
                  <c:v>173.1</c:v>
                </c:pt>
                <c:pt idx="1742">
                  <c:v>173.2</c:v>
                </c:pt>
                <c:pt idx="1743">
                  <c:v>173.3</c:v>
                </c:pt>
                <c:pt idx="1744">
                  <c:v>173.4</c:v>
                </c:pt>
                <c:pt idx="1745">
                  <c:v>173.5</c:v>
                </c:pt>
                <c:pt idx="1746">
                  <c:v>173.6</c:v>
                </c:pt>
                <c:pt idx="1747">
                  <c:v>173.7</c:v>
                </c:pt>
                <c:pt idx="1748">
                  <c:v>173.8</c:v>
                </c:pt>
                <c:pt idx="1749">
                  <c:v>173.9</c:v>
                </c:pt>
                <c:pt idx="1750">
                  <c:v>174</c:v>
                </c:pt>
                <c:pt idx="1751">
                  <c:v>174.1</c:v>
                </c:pt>
                <c:pt idx="1752">
                  <c:v>174.2</c:v>
                </c:pt>
                <c:pt idx="1753">
                  <c:v>174.3</c:v>
                </c:pt>
                <c:pt idx="1754">
                  <c:v>174.4</c:v>
                </c:pt>
                <c:pt idx="1755">
                  <c:v>174.5</c:v>
                </c:pt>
                <c:pt idx="1756">
                  <c:v>174.6</c:v>
                </c:pt>
                <c:pt idx="1757">
                  <c:v>174.7</c:v>
                </c:pt>
                <c:pt idx="1758">
                  <c:v>174.8</c:v>
                </c:pt>
                <c:pt idx="1759">
                  <c:v>174.9</c:v>
                </c:pt>
                <c:pt idx="1760">
                  <c:v>175</c:v>
                </c:pt>
                <c:pt idx="1761">
                  <c:v>175.1</c:v>
                </c:pt>
                <c:pt idx="1762">
                  <c:v>175.2</c:v>
                </c:pt>
                <c:pt idx="1763">
                  <c:v>175.3</c:v>
                </c:pt>
                <c:pt idx="1764">
                  <c:v>175.4</c:v>
                </c:pt>
                <c:pt idx="1765">
                  <c:v>175.5</c:v>
                </c:pt>
                <c:pt idx="1766">
                  <c:v>175.6</c:v>
                </c:pt>
                <c:pt idx="1767">
                  <c:v>175.7</c:v>
                </c:pt>
                <c:pt idx="1768">
                  <c:v>175.8</c:v>
                </c:pt>
                <c:pt idx="1769">
                  <c:v>175.9</c:v>
                </c:pt>
                <c:pt idx="1770">
                  <c:v>176</c:v>
                </c:pt>
                <c:pt idx="1771">
                  <c:v>176.1</c:v>
                </c:pt>
                <c:pt idx="1772">
                  <c:v>176.2</c:v>
                </c:pt>
                <c:pt idx="1773">
                  <c:v>176.3</c:v>
                </c:pt>
                <c:pt idx="1774">
                  <c:v>176.4</c:v>
                </c:pt>
                <c:pt idx="1775">
                  <c:v>176.5</c:v>
                </c:pt>
                <c:pt idx="1776">
                  <c:v>176.6</c:v>
                </c:pt>
                <c:pt idx="1777">
                  <c:v>176.7</c:v>
                </c:pt>
                <c:pt idx="1778">
                  <c:v>176.8</c:v>
                </c:pt>
                <c:pt idx="1779">
                  <c:v>176.9</c:v>
                </c:pt>
                <c:pt idx="1780">
                  <c:v>177</c:v>
                </c:pt>
                <c:pt idx="1781">
                  <c:v>177.1</c:v>
                </c:pt>
                <c:pt idx="1782">
                  <c:v>177.2</c:v>
                </c:pt>
                <c:pt idx="1783">
                  <c:v>177.3</c:v>
                </c:pt>
                <c:pt idx="1784">
                  <c:v>177.4</c:v>
                </c:pt>
                <c:pt idx="1785">
                  <c:v>177.5</c:v>
                </c:pt>
                <c:pt idx="1786">
                  <c:v>177.6</c:v>
                </c:pt>
                <c:pt idx="1787">
                  <c:v>177.7</c:v>
                </c:pt>
                <c:pt idx="1788">
                  <c:v>177.8</c:v>
                </c:pt>
                <c:pt idx="1789">
                  <c:v>177.9</c:v>
                </c:pt>
                <c:pt idx="1790">
                  <c:v>178</c:v>
                </c:pt>
                <c:pt idx="1791">
                  <c:v>178.1</c:v>
                </c:pt>
                <c:pt idx="1792">
                  <c:v>178.2</c:v>
                </c:pt>
                <c:pt idx="1793">
                  <c:v>178.3</c:v>
                </c:pt>
                <c:pt idx="1794">
                  <c:v>178.4</c:v>
                </c:pt>
                <c:pt idx="1795">
                  <c:v>178.5</c:v>
                </c:pt>
                <c:pt idx="1796">
                  <c:v>178.6</c:v>
                </c:pt>
                <c:pt idx="1797">
                  <c:v>178.7</c:v>
                </c:pt>
                <c:pt idx="1798">
                  <c:v>178.8</c:v>
                </c:pt>
                <c:pt idx="1799">
                  <c:v>178.9</c:v>
                </c:pt>
                <c:pt idx="1800">
                  <c:v>179</c:v>
                </c:pt>
                <c:pt idx="1801">
                  <c:v>179.1</c:v>
                </c:pt>
                <c:pt idx="1802">
                  <c:v>179.2</c:v>
                </c:pt>
                <c:pt idx="1803">
                  <c:v>179.3</c:v>
                </c:pt>
                <c:pt idx="1804">
                  <c:v>179.4</c:v>
                </c:pt>
                <c:pt idx="1805">
                  <c:v>179.5</c:v>
                </c:pt>
                <c:pt idx="1806">
                  <c:v>179.6</c:v>
                </c:pt>
                <c:pt idx="1807">
                  <c:v>179.7</c:v>
                </c:pt>
                <c:pt idx="1808">
                  <c:v>179.8</c:v>
                </c:pt>
                <c:pt idx="1809">
                  <c:v>179.9</c:v>
                </c:pt>
                <c:pt idx="1810">
                  <c:v>180</c:v>
                </c:pt>
                <c:pt idx="1811">
                  <c:v>180.1</c:v>
                </c:pt>
                <c:pt idx="1812">
                  <c:v>180.2</c:v>
                </c:pt>
                <c:pt idx="1813">
                  <c:v>180.3</c:v>
                </c:pt>
                <c:pt idx="1814">
                  <c:v>180.4</c:v>
                </c:pt>
                <c:pt idx="1815">
                  <c:v>180.5</c:v>
                </c:pt>
                <c:pt idx="1816">
                  <c:v>180.6</c:v>
                </c:pt>
                <c:pt idx="1817">
                  <c:v>180.7</c:v>
                </c:pt>
                <c:pt idx="1818">
                  <c:v>180.8</c:v>
                </c:pt>
                <c:pt idx="1819">
                  <c:v>180.9</c:v>
                </c:pt>
                <c:pt idx="1820">
                  <c:v>181</c:v>
                </c:pt>
                <c:pt idx="1821">
                  <c:v>181.1</c:v>
                </c:pt>
                <c:pt idx="1822">
                  <c:v>181.2</c:v>
                </c:pt>
                <c:pt idx="1823">
                  <c:v>181.3</c:v>
                </c:pt>
                <c:pt idx="1824">
                  <c:v>181.4</c:v>
                </c:pt>
                <c:pt idx="1825">
                  <c:v>181.5</c:v>
                </c:pt>
                <c:pt idx="1826">
                  <c:v>181.6</c:v>
                </c:pt>
                <c:pt idx="1827">
                  <c:v>181.7</c:v>
                </c:pt>
                <c:pt idx="1828">
                  <c:v>181.8</c:v>
                </c:pt>
                <c:pt idx="1829">
                  <c:v>181.9</c:v>
                </c:pt>
                <c:pt idx="1830">
                  <c:v>182</c:v>
                </c:pt>
                <c:pt idx="1831">
                  <c:v>182.1</c:v>
                </c:pt>
                <c:pt idx="1832">
                  <c:v>182.2</c:v>
                </c:pt>
                <c:pt idx="1833">
                  <c:v>182.3</c:v>
                </c:pt>
                <c:pt idx="1834">
                  <c:v>182.4</c:v>
                </c:pt>
                <c:pt idx="1835">
                  <c:v>182.5</c:v>
                </c:pt>
                <c:pt idx="1836">
                  <c:v>182.6</c:v>
                </c:pt>
                <c:pt idx="1837">
                  <c:v>182.7</c:v>
                </c:pt>
                <c:pt idx="1838">
                  <c:v>182.8</c:v>
                </c:pt>
                <c:pt idx="1839">
                  <c:v>182.9</c:v>
                </c:pt>
                <c:pt idx="1840">
                  <c:v>183</c:v>
                </c:pt>
                <c:pt idx="1841">
                  <c:v>183.1</c:v>
                </c:pt>
                <c:pt idx="1842">
                  <c:v>183.2</c:v>
                </c:pt>
                <c:pt idx="1843">
                  <c:v>183.3</c:v>
                </c:pt>
                <c:pt idx="1844">
                  <c:v>183.4</c:v>
                </c:pt>
                <c:pt idx="1845">
                  <c:v>183.5</c:v>
                </c:pt>
                <c:pt idx="1846">
                  <c:v>183.6</c:v>
                </c:pt>
                <c:pt idx="1847">
                  <c:v>183.7</c:v>
                </c:pt>
                <c:pt idx="1848">
                  <c:v>183.8</c:v>
                </c:pt>
                <c:pt idx="1849">
                  <c:v>183.9</c:v>
                </c:pt>
                <c:pt idx="1850">
                  <c:v>184</c:v>
                </c:pt>
                <c:pt idx="1851">
                  <c:v>184.1</c:v>
                </c:pt>
                <c:pt idx="1852">
                  <c:v>184.2</c:v>
                </c:pt>
                <c:pt idx="1853">
                  <c:v>184.3</c:v>
                </c:pt>
                <c:pt idx="1854">
                  <c:v>184.4</c:v>
                </c:pt>
                <c:pt idx="1855">
                  <c:v>184.5</c:v>
                </c:pt>
                <c:pt idx="1856">
                  <c:v>184.6</c:v>
                </c:pt>
                <c:pt idx="1857">
                  <c:v>184.7</c:v>
                </c:pt>
                <c:pt idx="1858">
                  <c:v>184.8</c:v>
                </c:pt>
                <c:pt idx="1859">
                  <c:v>184.9</c:v>
                </c:pt>
                <c:pt idx="1860">
                  <c:v>185</c:v>
                </c:pt>
                <c:pt idx="1861">
                  <c:v>185.1</c:v>
                </c:pt>
                <c:pt idx="1862">
                  <c:v>185.2</c:v>
                </c:pt>
                <c:pt idx="1863">
                  <c:v>185.3</c:v>
                </c:pt>
                <c:pt idx="1864">
                  <c:v>185.4</c:v>
                </c:pt>
                <c:pt idx="1865">
                  <c:v>185.5</c:v>
                </c:pt>
                <c:pt idx="1866">
                  <c:v>185.6</c:v>
                </c:pt>
                <c:pt idx="1867">
                  <c:v>185.7</c:v>
                </c:pt>
                <c:pt idx="1868">
                  <c:v>185.8</c:v>
                </c:pt>
                <c:pt idx="1869">
                  <c:v>185.9</c:v>
                </c:pt>
                <c:pt idx="1870">
                  <c:v>186</c:v>
                </c:pt>
                <c:pt idx="1871">
                  <c:v>186.1</c:v>
                </c:pt>
                <c:pt idx="1872">
                  <c:v>186.2</c:v>
                </c:pt>
                <c:pt idx="1873">
                  <c:v>186.3</c:v>
                </c:pt>
                <c:pt idx="1874">
                  <c:v>186.4</c:v>
                </c:pt>
                <c:pt idx="1875">
                  <c:v>186.5</c:v>
                </c:pt>
                <c:pt idx="1876">
                  <c:v>186.6</c:v>
                </c:pt>
                <c:pt idx="1877">
                  <c:v>186.7</c:v>
                </c:pt>
                <c:pt idx="1878">
                  <c:v>186.8</c:v>
                </c:pt>
                <c:pt idx="1879">
                  <c:v>186.9</c:v>
                </c:pt>
                <c:pt idx="1880">
                  <c:v>187</c:v>
                </c:pt>
                <c:pt idx="1881">
                  <c:v>187.1</c:v>
                </c:pt>
                <c:pt idx="1882">
                  <c:v>187.2</c:v>
                </c:pt>
                <c:pt idx="1883">
                  <c:v>187.3</c:v>
                </c:pt>
                <c:pt idx="1884">
                  <c:v>187.4</c:v>
                </c:pt>
                <c:pt idx="1885">
                  <c:v>187.5</c:v>
                </c:pt>
                <c:pt idx="1886">
                  <c:v>187.6</c:v>
                </c:pt>
                <c:pt idx="1887">
                  <c:v>187.7</c:v>
                </c:pt>
                <c:pt idx="1888">
                  <c:v>187.8</c:v>
                </c:pt>
                <c:pt idx="1889">
                  <c:v>187.9</c:v>
                </c:pt>
                <c:pt idx="1890">
                  <c:v>188</c:v>
                </c:pt>
                <c:pt idx="1891">
                  <c:v>188.1</c:v>
                </c:pt>
                <c:pt idx="1892">
                  <c:v>188.2</c:v>
                </c:pt>
                <c:pt idx="1893">
                  <c:v>188.3</c:v>
                </c:pt>
                <c:pt idx="1894">
                  <c:v>188.4</c:v>
                </c:pt>
                <c:pt idx="1895">
                  <c:v>188.5</c:v>
                </c:pt>
                <c:pt idx="1896">
                  <c:v>188.6</c:v>
                </c:pt>
                <c:pt idx="1897">
                  <c:v>188.7</c:v>
                </c:pt>
                <c:pt idx="1898">
                  <c:v>188.8</c:v>
                </c:pt>
                <c:pt idx="1899">
                  <c:v>188.9</c:v>
                </c:pt>
                <c:pt idx="1900">
                  <c:v>189</c:v>
                </c:pt>
                <c:pt idx="1901">
                  <c:v>189.1</c:v>
                </c:pt>
                <c:pt idx="1902">
                  <c:v>189.2</c:v>
                </c:pt>
                <c:pt idx="1903">
                  <c:v>189.3</c:v>
                </c:pt>
                <c:pt idx="1904">
                  <c:v>189.4</c:v>
                </c:pt>
                <c:pt idx="1905">
                  <c:v>189.5</c:v>
                </c:pt>
                <c:pt idx="1906">
                  <c:v>189.6</c:v>
                </c:pt>
                <c:pt idx="1907">
                  <c:v>189.7</c:v>
                </c:pt>
                <c:pt idx="1908">
                  <c:v>189.8</c:v>
                </c:pt>
                <c:pt idx="1909">
                  <c:v>189.9</c:v>
                </c:pt>
                <c:pt idx="1910">
                  <c:v>190</c:v>
                </c:pt>
                <c:pt idx="1911">
                  <c:v>190.1</c:v>
                </c:pt>
                <c:pt idx="1912">
                  <c:v>190.2</c:v>
                </c:pt>
                <c:pt idx="1913">
                  <c:v>190.3</c:v>
                </c:pt>
                <c:pt idx="1914">
                  <c:v>190.4</c:v>
                </c:pt>
                <c:pt idx="1915">
                  <c:v>190.5</c:v>
                </c:pt>
                <c:pt idx="1916">
                  <c:v>190.6</c:v>
                </c:pt>
                <c:pt idx="1917">
                  <c:v>190.7</c:v>
                </c:pt>
                <c:pt idx="1918">
                  <c:v>190.8</c:v>
                </c:pt>
                <c:pt idx="1919">
                  <c:v>190.9</c:v>
                </c:pt>
                <c:pt idx="1920">
                  <c:v>191</c:v>
                </c:pt>
                <c:pt idx="1921">
                  <c:v>191.1</c:v>
                </c:pt>
                <c:pt idx="1922">
                  <c:v>191.2</c:v>
                </c:pt>
                <c:pt idx="1923">
                  <c:v>191.3</c:v>
                </c:pt>
                <c:pt idx="1924">
                  <c:v>191.4</c:v>
                </c:pt>
                <c:pt idx="1925">
                  <c:v>191.5</c:v>
                </c:pt>
                <c:pt idx="1926">
                  <c:v>191.6</c:v>
                </c:pt>
                <c:pt idx="1927">
                  <c:v>191.7</c:v>
                </c:pt>
                <c:pt idx="1928">
                  <c:v>191.8</c:v>
                </c:pt>
                <c:pt idx="1929">
                  <c:v>191.9</c:v>
                </c:pt>
                <c:pt idx="1930">
                  <c:v>192</c:v>
                </c:pt>
                <c:pt idx="1931">
                  <c:v>192.1</c:v>
                </c:pt>
                <c:pt idx="1932">
                  <c:v>192.2</c:v>
                </c:pt>
                <c:pt idx="1933">
                  <c:v>192.3</c:v>
                </c:pt>
                <c:pt idx="1934">
                  <c:v>192.4</c:v>
                </c:pt>
                <c:pt idx="1935">
                  <c:v>192.5</c:v>
                </c:pt>
                <c:pt idx="1936">
                  <c:v>192.6</c:v>
                </c:pt>
                <c:pt idx="1937">
                  <c:v>192.7</c:v>
                </c:pt>
                <c:pt idx="1938">
                  <c:v>192.8</c:v>
                </c:pt>
                <c:pt idx="1939">
                  <c:v>192.9</c:v>
                </c:pt>
                <c:pt idx="1940">
                  <c:v>193</c:v>
                </c:pt>
                <c:pt idx="1941">
                  <c:v>193.1</c:v>
                </c:pt>
                <c:pt idx="1942">
                  <c:v>193.2</c:v>
                </c:pt>
                <c:pt idx="1943">
                  <c:v>193.3</c:v>
                </c:pt>
                <c:pt idx="1944">
                  <c:v>193.4</c:v>
                </c:pt>
                <c:pt idx="1945">
                  <c:v>193.5</c:v>
                </c:pt>
                <c:pt idx="1946">
                  <c:v>193.6</c:v>
                </c:pt>
                <c:pt idx="1947">
                  <c:v>193.7</c:v>
                </c:pt>
                <c:pt idx="1948">
                  <c:v>193.8</c:v>
                </c:pt>
                <c:pt idx="1949">
                  <c:v>193.9</c:v>
                </c:pt>
                <c:pt idx="1950">
                  <c:v>194</c:v>
                </c:pt>
                <c:pt idx="1951">
                  <c:v>194.1</c:v>
                </c:pt>
                <c:pt idx="1952">
                  <c:v>194.2</c:v>
                </c:pt>
                <c:pt idx="1953">
                  <c:v>194.3</c:v>
                </c:pt>
                <c:pt idx="1954">
                  <c:v>194.4</c:v>
                </c:pt>
                <c:pt idx="1955">
                  <c:v>194.5</c:v>
                </c:pt>
                <c:pt idx="1956">
                  <c:v>194.6</c:v>
                </c:pt>
                <c:pt idx="1957">
                  <c:v>194.7</c:v>
                </c:pt>
                <c:pt idx="1958">
                  <c:v>194.8</c:v>
                </c:pt>
                <c:pt idx="1959">
                  <c:v>194.9</c:v>
                </c:pt>
                <c:pt idx="1960">
                  <c:v>195</c:v>
                </c:pt>
                <c:pt idx="1961">
                  <c:v>195.1</c:v>
                </c:pt>
                <c:pt idx="1962">
                  <c:v>195.2</c:v>
                </c:pt>
                <c:pt idx="1963">
                  <c:v>195.3</c:v>
                </c:pt>
                <c:pt idx="1964">
                  <c:v>195.4</c:v>
                </c:pt>
                <c:pt idx="1965">
                  <c:v>195.5</c:v>
                </c:pt>
                <c:pt idx="1966">
                  <c:v>195.6</c:v>
                </c:pt>
                <c:pt idx="1967">
                  <c:v>195.7</c:v>
                </c:pt>
                <c:pt idx="1968">
                  <c:v>195.8</c:v>
                </c:pt>
                <c:pt idx="1969">
                  <c:v>195.9</c:v>
                </c:pt>
                <c:pt idx="1970">
                  <c:v>196</c:v>
                </c:pt>
                <c:pt idx="1971">
                  <c:v>196.1</c:v>
                </c:pt>
                <c:pt idx="1972">
                  <c:v>196.2</c:v>
                </c:pt>
                <c:pt idx="1973">
                  <c:v>196.3</c:v>
                </c:pt>
                <c:pt idx="1974">
                  <c:v>196.4</c:v>
                </c:pt>
                <c:pt idx="1975">
                  <c:v>196.5</c:v>
                </c:pt>
                <c:pt idx="1976">
                  <c:v>196.6</c:v>
                </c:pt>
                <c:pt idx="1977">
                  <c:v>196.7</c:v>
                </c:pt>
                <c:pt idx="1978">
                  <c:v>196.8</c:v>
                </c:pt>
                <c:pt idx="1979">
                  <c:v>196.9</c:v>
                </c:pt>
                <c:pt idx="1980">
                  <c:v>197</c:v>
                </c:pt>
                <c:pt idx="1981">
                  <c:v>197.1</c:v>
                </c:pt>
                <c:pt idx="1982">
                  <c:v>197.2</c:v>
                </c:pt>
                <c:pt idx="1983">
                  <c:v>197.3</c:v>
                </c:pt>
                <c:pt idx="1984">
                  <c:v>197.4</c:v>
                </c:pt>
                <c:pt idx="1985">
                  <c:v>197.5</c:v>
                </c:pt>
                <c:pt idx="1986">
                  <c:v>197.6</c:v>
                </c:pt>
                <c:pt idx="1987">
                  <c:v>197.7</c:v>
                </c:pt>
                <c:pt idx="1988">
                  <c:v>197.8</c:v>
                </c:pt>
                <c:pt idx="1989">
                  <c:v>197.9</c:v>
                </c:pt>
                <c:pt idx="1990">
                  <c:v>198</c:v>
                </c:pt>
                <c:pt idx="1991">
                  <c:v>198.1</c:v>
                </c:pt>
                <c:pt idx="1992">
                  <c:v>198.2</c:v>
                </c:pt>
                <c:pt idx="1993">
                  <c:v>198.3</c:v>
                </c:pt>
                <c:pt idx="1994">
                  <c:v>198.4</c:v>
                </c:pt>
                <c:pt idx="1995">
                  <c:v>198.5</c:v>
                </c:pt>
                <c:pt idx="1996">
                  <c:v>198.6</c:v>
                </c:pt>
                <c:pt idx="1997">
                  <c:v>198.7</c:v>
                </c:pt>
                <c:pt idx="1998">
                  <c:v>198.8</c:v>
                </c:pt>
                <c:pt idx="1999">
                  <c:v>198.9</c:v>
                </c:pt>
                <c:pt idx="2000">
                  <c:v>199</c:v>
                </c:pt>
                <c:pt idx="2001">
                  <c:v>199.1</c:v>
                </c:pt>
                <c:pt idx="2002">
                  <c:v>199.2</c:v>
                </c:pt>
                <c:pt idx="2003">
                  <c:v>199.3</c:v>
                </c:pt>
                <c:pt idx="2004">
                  <c:v>199.4</c:v>
                </c:pt>
                <c:pt idx="2005">
                  <c:v>199.5</c:v>
                </c:pt>
                <c:pt idx="2006">
                  <c:v>199.6</c:v>
                </c:pt>
                <c:pt idx="2007">
                  <c:v>199.7</c:v>
                </c:pt>
                <c:pt idx="2008">
                  <c:v>199.8</c:v>
                </c:pt>
                <c:pt idx="2009">
                  <c:v>199.9</c:v>
                </c:pt>
                <c:pt idx="2010">
                  <c:v>200</c:v>
                </c:pt>
                <c:pt idx="2011">
                  <c:v>200.1</c:v>
                </c:pt>
                <c:pt idx="2012">
                  <c:v>200.2</c:v>
                </c:pt>
                <c:pt idx="2013">
                  <c:v>200.3</c:v>
                </c:pt>
                <c:pt idx="2014">
                  <c:v>200.4</c:v>
                </c:pt>
                <c:pt idx="2015">
                  <c:v>200.5</c:v>
                </c:pt>
                <c:pt idx="2016">
                  <c:v>200.6</c:v>
                </c:pt>
                <c:pt idx="2017">
                  <c:v>200.7</c:v>
                </c:pt>
                <c:pt idx="2018">
                  <c:v>200.8</c:v>
                </c:pt>
                <c:pt idx="2019">
                  <c:v>200.9</c:v>
                </c:pt>
                <c:pt idx="2020">
                  <c:v>201</c:v>
                </c:pt>
                <c:pt idx="2021">
                  <c:v>201.1</c:v>
                </c:pt>
                <c:pt idx="2022">
                  <c:v>201.2</c:v>
                </c:pt>
                <c:pt idx="2023">
                  <c:v>201.3</c:v>
                </c:pt>
                <c:pt idx="2024">
                  <c:v>201.4</c:v>
                </c:pt>
                <c:pt idx="2025">
                  <c:v>201.5</c:v>
                </c:pt>
                <c:pt idx="2026">
                  <c:v>201.6</c:v>
                </c:pt>
                <c:pt idx="2027">
                  <c:v>201.7</c:v>
                </c:pt>
                <c:pt idx="2028">
                  <c:v>201.8</c:v>
                </c:pt>
                <c:pt idx="2029">
                  <c:v>201.9</c:v>
                </c:pt>
                <c:pt idx="2030">
                  <c:v>202</c:v>
                </c:pt>
                <c:pt idx="2031">
                  <c:v>202.1</c:v>
                </c:pt>
                <c:pt idx="2032">
                  <c:v>202.2</c:v>
                </c:pt>
                <c:pt idx="2033">
                  <c:v>202.3</c:v>
                </c:pt>
                <c:pt idx="2034">
                  <c:v>202.4</c:v>
                </c:pt>
                <c:pt idx="2035">
                  <c:v>202.5</c:v>
                </c:pt>
                <c:pt idx="2036">
                  <c:v>202.6</c:v>
                </c:pt>
                <c:pt idx="2037">
                  <c:v>202.7</c:v>
                </c:pt>
                <c:pt idx="2038">
                  <c:v>202.8</c:v>
                </c:pt>
                <c:pt idx="2039">
                  <c:v>202.9</c:v>
                </c:pt>
                <c:pt idx="2040">
                  <c:v>203</c:v>
                </c:pt>
                <c:pt idx="2041">
                  <c:v>203.1</c:v>
                </c:pt>
                <c:pt idx="2042">
                  <c:v>203.2</c:v>
                </c:pt>
                <c:pt idx="2043">
                  <c:v>203.3</c:v>
                </c:pt>
                <c:pt idx="2044">
                  <c:v>203.4</c:v>
                </c:pt>
                <c:pt idx="2045">
                  <c:v>203.5</c:v>
                </c:pt>
                <c:pt idx="2046">
                  <c:v>203.6</c:v>
                </c:pt>
                <c:pt idx="2047">
                  <c:v>203.7</c:v>
                </c:pt>
                <c:pt idx="2048">
                  <c:v>203.8</c:v>
                </c:pt>
                <c:pt idx="2049">
                  <c:v>203.9</c:v>
                </c:pt>
                <c:pt idx="2050">
                  <c:v>204</c:v>
                </c:pt>
                <c:pt idx="2051">
                  <c:v>204.1</c:v>
                </c:pt>
                <c:pt idx="2052">
                  <c:v>204.2</c:v>
                </c:pt>
                <c:pt idx="2053">
                  <c:v>204.3</c:v>
                </c:pt>
                <c:pt idx="2054">
                  <c:v>204.4</c:v>
                </c:pt>
                <c:pt idx="2055">
                  <c:v>204.5</c:v>
                </c:pt>
                <c:pt idx="2056">
                  <c:v>204.6</c:v>
                </c:pt>
                <c:pt idx="2057">
                  <c:v>204.7</c:v>
                </c:pt>
                <c:pt idx="2058">
                  <c:v>204.8</c:v>
                </c:pt>
                <c:pt idx="2059">
                  <c:v>204.9</c:v>
                </c:pt>
                <c:pt idx="2060">
                  <c:v>205</c:v>
                </c:pt>
                <c:pt idx="2061">
                  <c:v>205.1</c:v>
                </c:pt>
                <c:pt idx="2062">
                  <c:v>205.2</c:v>
                </c:pt>
                <c:pt idx="2063">
                  <c:v>205.3</c:v>
                </c:pt>
                <c:pt idx="2064">
                  <c:v>205.4</c:v>
                </c:pt>
                <c:pt idx="2065">
                  <c:v>205.5</c:v>
                </c:pt>
                <c:pt idx="2066">
                  <c:v>205.6</c:v>
                </c:pt>
                <c:pt idx="2067">
                  <c:v>205.7</c:v>
                </c:pt>
                <c:pt idx="2068">
                  <c:v>205.8</c:v>
                </c:pt>
                <c:pt idx="2069">
                  <c:v>205.9</c:v>
                </c:pt>
                <c:pt idx="2070">
                  <c:v>206</c:v>
                </c:pt>
                <c:pt idx="2071">
                  <c:v>206.1</c:v>
                </c:pt>
                <c:pt idx="2072">
                  <c:v>206.2</c:v>
                </c:pt>
                <c:pt idx="2073">
                  <c:v>206.3</c:v>
                </c:pt>
                <c:pt idx="2074">
                  <c:v>206.4</c:v>
                </c:pt>
                <c:pt idx="2075">
                  <c:v>206.5</c:v>
                </c:pt>
                <c:pt idx="2076">
                  <c:v>206.6</c:v>
                </c:pt>
                <c:pt idx="2077">
                  <c:v>206.7</c:v>
                </c:pt>
                <c:pt idx="2078">
                  <c:v>206.8</c:v>
                </c:pt>
                <c:pt idx="2079">
                  <c:v>206.9</c:v>
                </c:pt>
                <c:pt idx="2080">
                  <c:v>207</c:v>
                </c:pt>
                <c:pt idx="2081">
                  <c:v>207.1</c:v>
                </c:pt>
                <c:pt idx="2082">
                  <c:v>207.2</c:v>
                </c:pt>
                <c:pt idx="2083">
                  <c:v>207.3</c:v>
                </c:pt>
                <c:pt idx="2084">
                  <c:v>207.4</c:v>
                </c:pt>
                <c:pt idx="2085">
                  <c:v>207.5</c:v>
                </c:pt>
                <c:pt idx="2086">
                  <c:v>207.6</c:v>
                </c:pt>
                <c:pt idx="2087">
                  <c:v>207.7</c:v>
                </c:pt>
                <c:pt idx="2088">
                  <c:v>207.8</c:v>
                </c:pt>
                <c:pt idx="2089">
                  <c:v>207.9</c:v>
                </c:pt>
                <c:pt idx="2090">
                  <c:v>208</c:v>
                </c:pt>
                <c:pt idx="2091">
                  <c:v>208.1</c:v>
                </c:pt>
                <c:pt idx="2092">
                  <c:v>208.2</c:v>
                </c:pt>
                <c:pt idx="2093">
                  <c:v>208.3</c:v>
                </c:pt>
                <c:pt idx="2094">
                  <c:v>208.4</c:v>
                </c:pt>
                <c:pt idx="2095">
                  <c:v>208.5</c:v>
                </c:pt>
                <c:pt idx="2096">
                  <c:v>208.6</c:v>
                </c:pt>
                <c:pt idx="2097">
                  <c:v>208.7</c:v>
                </c:pt>
                <c:pt idx="2098">
                  <c:v>208.8</c:v>
                </c:pt>
                <c:pt idx="2099">
                  <c:v>208.9</c:v>
                </c:pt>
                <c:pt idx="2100">
                  <c:v>209</c:v>
                </c:pt>
                <c:pt idx="2101">
                  <c:v>209.1</c:v>
                </c:pt>
                <c:pt idx="2102">
                  <c:v>209.2</c:v>
                </c:pt>
                <c:pt idx="2103">
                  <c:v>209.3</c:v>
                </c:pt>
                <c:pt idx="2104">
                  <c:v>209.4</c:v>
                </c:pt>
                <c:pt idx="2105">
                  <c:v>209.5</c:v>
                </c:pt>
                <c:pt idx="2106">
                  <c:v>209.6</c:v>
                </c:pt>
                <c:pt idx="2107">
                  <c:v>209.7</c:v>
                </c:pt>
                <c:pt idx="2108">
                  <c:v>209.8</c:v>
                </c:pt>
                <c:pt idx="2109">
                  <c:v>209.9</c:v>
                </c:pt>
                <c:pt idx="2110">
                  <c:v>210</c:v>
                </c:pt>
                <c:pt idx="2111">
                  <c:v>210.1</c:v>
                </c:pt>
                <c:pt idx="2112">
                  <c:v>210.2</c:v>
                </c:pt>
                <c:pt idx="2113">
                  <c:v>210.3</c:v>
                </c:pt>
                <c:pt idx="2114">
                  <c:v>210.4</c:v>
                </c:pt>
                <c:pt idx="2115">
                  <c:v>210.5</c:v>
                </c:pt>
                <c:pt idx="2116">
                  <c:v>210.6</c:v>
                </c:pt>
                <c:pt idx="2117">
                  <c:v>210.7</c:v>
                </c:pt>
                <c:pt idx="2118">
                  <c:v>210.8</c:v>
                </c:pt>
                <c:pt idx="2119">
                  <c:v>210.9</c:v>
                </c:pt>
                <c:pt idx="2120">
                  <c:v>211</c:v>
                </c:pt>
                <c:pt idx="2121">
                  <c:v>211.1</c:v>
                </c:pt>
                <c:pt idx="2122">
                  <c:v>211.2</c:v>
                </c:pt>
                <c:pt idx="2123">
                  <c:v>211.3</c:v>
                </c:pt>
                <c:pt idx="2124">
                  <c:v>211.4</c:v>
                </c:pt>
                <c:pt idx="2125">
                  <c:v>211.5</c:v>
                </c:pt>
                <c:pt idx="2126">
                  <c:v>211.6</c:v>
                </c:pt>
                <c:pt idx="2127">
                  <c:v>211.7</c:v>
                </c:pt>
                <c:pt idx="2128">
                  <c:v>211.8</c:v>
                </c:pt>
                <c:pt idx="2129">
                  <c:v>211.9</c:v>
                </c:pt>
                <c:pt idx="2130">
                  <c:v>212</c:v>
                </c:pt>
                <c:pt idx="2131">
                  <c:v>212.1</c:v>
                </c:pt>
                <c:pt idx="2132">
                  <c:v>212.2</c:v>
                </c:pt>
                <c:pt idx="2133">
                  <c:v>212.3</c:v>
                </c:pt>
                <c:pt idx="2134">
                  <c:v>212.4</c:v>
                </c:pt>
                <c:pt idx="2135">
                  <c:v>212.5</c:v>
                </c:pt>
                <c:pt idx="2136">
                  <c:v>212.6</c:v>
                </c:pt>
                <c:pt idx="2137">
                  <c:v>212.7</c:v>
                </c:pt>
                <c:pt idx="2138">
                  <c:v>212.8</c:v>
                </c:pt>
                <c:pt idx="2139">
                  <c:v>212.9</c:v>
                </c:pt>
                <c:pt idx="2140">
                  <c:v>213</c:v>
                </c:pt>
                <c:pt idx="2141">
                  <c:v>213.1</c:v>
                </c:pt>
                <c:pt idx="2142">
                  <c:v>213.2</c:v>
                </c:pt>
                <c:pt idx="2143">
                  <c:v>213.3</c:v>
                </c:pt>
                <c:pt idx="2144">
                  <c:v>213.4</c:v>
                </c:pt>
                <c:pt idx="2145">
                  <c:v>213.5</c:v>
                </c:pt>
                <c:pt idx="2146">
                  <c:v>213.6</c:v>
                </c:pt>
                <c:pt idx="2147">
                  <c:v>213.7</c:v>
                </c:pt>
                <c:pt idx="2148">
                  <c:v>213.8</c:v>
                </c:pt>
                <c:pt idx="2149">
                  <c:v>213.9</c:v>
                </c:pt>
                <c:pt idx="2150">
                  <c:v>214</c:v>
                </c:pt>
                <c:pt idx="2151">
                  <c:v>214.1</c:v>
                </c:pt>
                <c:pt idx="2152">
                  <c:v>214.2</c:v>
                </c:pt>
                <c:pt idx="2153">
                  <c:v>214.3</c:v>
                </c:pt>
                <c:pt idx="2154">
                  <c:v>214.4</c:v>
                </c:pt>
                <c:pt idx="2155">
                  <c:v>214.5</c:v>
                </c:pt>
                <c:pt idx="2156">
                  <c:v>214.6</c:v>
                </c:pt>
                <c:pt idx="2157">
                  <c:v>214.7</c:v>
                </c:pt>
                <c:pt idx="2158">
                  <c:v>214.8</c:v>
                </c:pt>
                <c:pt idx="2159">
                  <c:v>214.9</c:v>
                </c:pt>
                <c:pt idx="2160">
                  <c:v>215</c:v>
                </c:pt>
                <c:pt idx="2161">
                  <c:v>215.1</c:v>
                </c:pt>
                <c:pt idx="2162">
                  <c:v>215.2</c:v>
                </c:pt>
                <c:pt idx="2163">
                  <c:v>215.3</c:v>
                </c:pt>
                <c:pt idx="2164">
                  <c:v>215.4</c:v>
                </c:pt>
                <c:pt idx="2165">
                  <c:v>215.5</c:v>
                </c:pt>
                <c:pt idx="2166">
                  <c:v>215.6</c:v>
                </c:pt>
                <c:pt idx="2167">
                  <c:v>215.7</c:v>
                </c:pt>
                <c:pt idx="2168">
                  <c:v>215.8</c:v>
                </c:pt>
                <c:pt idx="2169">
                  <c:v>215.9</c:v>
                </c:pt>
                <c:pt idx="2170">
                  <c:v>216</c:v>
                </c:pt>
                <c:pt idx="2171">
                  <c:v>216.1</c:v>
                </c:pt>
                <c:pt idx="2172">
                  <c:v>216.2</c:v>
                </c:pt>
                <c:pt idx="2173">
                  <c:v>216.3</c:v>
                </c:pt>
                <c:pt idx="2174">
                  <c:v>216.4</c:v>
                </c:pt>
                <c:pt idx="2175">
                  <c:v>216.5</c:v>
                </c:pt>
                <c:pt idx="2176">
                  <c:v>216.6</c:v>
                </c:pt>
                <c:pt idx="2177">
                  <c:v>216.7</c:v>
                </c:pt>
                <c:pt idx="2178">
                  <c:v>216.8</c:v>
                </c:pt>
                <c:pt idx="2179">
                  <c:v>216.9</c:v>
                </c:pt>
                <c:pt idx="2180">
                  <c:v>217</c:v>
                </c:pt>
                <c:pt idx="2181">
                  <c:v>217.1</c:v>
                </c:pt>
                <c:pt idx="2182">
                  <c:v>217.2</c:v>
                </c:pt>
                <c:pt idx="2183">
                  <c:v>217.3</c:v>
                </c:pt>
                <c:pt idx="2184">
                  <c:v>217.4</c:v>
                </c:pt>
                <c:pt idx="2185">
                  <c:v>217.5</c:v>
                </c:pt>
                <c:pt idx="2186">
                  <c:v>217.6</c:v>
                </c:pt>
                <c:pt idx="2187">
                  <c:v>217.7</c:v>
                </c:pt>
                <c:pt idx="2188">
                  <c:v>217.8</c:v>
                </c:pt>
                <c:pt idx="2189">
                  <c:v>217.9</c:v>
                </c:pt>
                <c:pt idx="2190">
                  <c:v>218</c:v>
                </c:pt>
                <c:pt idx="2191">
                  <c:v>218.1</c:v>
                </c:pt>
                <c:pt idx="2192">
                  <c:v>218.2</c:v>
                </c:pt>
                <c:pt idx="2193">
                  <c:v>218.3</c:v>
                </c:pt>
                <c:pt idx="2194">
                  <c:v>218.4</c:v>
                </c:pt>
                <c:pt idx="2195">
                  <c:v>218.5</c:v>
                </c:pt>
                <c:pt idx="2196">
                  <c:v>218.6</c:v>
                </c:pt>
                <c:pt idx="2197">
                  <c:v>218.7</c:v>
                </c:pt>
                <c:pt idx="2198">
                  <c:v>218.8</c:v>
                </c:pt>
                <c:pt idx="2199">
                  <c:v>218.9</c:v>
                </c:pt>
                <c:pt idx="2200">
                  <c:v>219</c:v>
                </c:pt>
                <c:pt idx="2201">
                  <c:v>219.1</c:v>
                </c:pt>
                <c:pt idx="2202">
                  <c:v>219.2</c:v>
                </c:pt>
                <c:pt idx="2203">
                  <c:v>219.3</c:v>
                </c:pt>
                <c:pt idx="2204">
                  <c:v>219.4</c:v>
                </c:pt>
                <c:pt idx="2205">
                  <c:v>219.5</c:v>
                </c:pt>
                <c:pt idx="2206">
                  <c:v>219.6</c:v>
                </c:pt>
                <c:pt idx="2207">
                  <c:v>219.7</c:v>
                </c:pt>
                <c:pt idx="2208">
                  <c:v>219.8</c:v>
                </c:pt>
                <c:pt idx="2209">
                  <c:v>219.9</c:v>
                </c:pt>
                <c:pt idx="2210">
                  <c:v>220</c:v>
                </c:pt>
                <c:pt idx="2211">
                  <c:v>220.1</c:v>
                </c:pt>
                <c:pt idx="2212">
                  <c:v>220.2</c:v>
                </c:pt>
                <c:pt idx="2213">
                  <c:v>220.3</c:v>
                </c:pt>
                <c:pt idx="2214">
                  <c:v>220.4</c:v>
                </c:pt>
                <c:pt idx="2215">
                  <c:v>220.5</c:v>
                </c:pt>
                <c:pt idx="2216">
                  <c:v>220.6</c:v>
                </c:pt>
                <c:pt idx="2217">
                  <c:v>220.7</c:v>
                </c:pt>
                <c:pt idx="2218">
                  <c:v>220.8</c:v>
                </c:pt>
                <c:pt idx="2219">
                  <c:v>220.9</c:v>
                </c:pt>
                <c:pt idx="2220">
                  <c:v>221</c:v>
                </c:pt>
                <c:pt idx="2221">
                  <c:v>221.1</c:v>
                </c:pt>
                <c:pt idx="2222">
                  <c:v>221.2</c:v>
                </c:pt>
                <c:pt idx="2223">
                  <c:v>221.3</c:v>
                </c:pt>
                <c:pt idx="2224">
                  <c:v>221.4</c:v>
                </c:pt>
                <c:pt idx="2225">
                  <c:v>221.5</c:v>
                </c:pt>
                <c:pt idx="2226">
                  <c:v>221.6</c:v>
                </c:pt>
                <c:pt idx="2227">
                  <c:v>221.7</c:v>
                </c:pt>
                <c:pt idx="2228">
                  <c:v>221.8</c:v>
                </c:pt>
                <c:pt idx="2229">
                  <c:v>221.9</c:v>
                </c:pt>
                <c:pt idx="2230">
                  <c:v>222</c:v>
                </c:pt>
                <c:pt idx="2231">
                  <c:v>222.1</c:v>
                </c:pt>
                <c:pt idx="2232">
                  <c:v>222.2</c:v>
                </c:pt>
                <c:pt idx="2233">
                  <c:v>222.3</c:v>
                </c:pt>
                <c:pt idx="2234">
                  <c:v>222.4</c:v>
                </c:pt>
                <c:pt idx="2235">
                  <c:v>222.5</c:v>
                </c:pt>
                <c:pt idx="2236">
                  <c:v>222.6</c:v>
                </c:pt>
                <c:pt idx="2237">
                  <c:v>222.7</c:v>
                </c:pt>
                <c:pt idx="2238">
                  <c:v>222.8</c:v>
                </c:pt>
                <c:pt idx="2239">
                  <c:v>222.9</c:v>
                </c:pt>
                <c:pt idx="2240">
                  <c:v>223</c:v>
                </c:pt>
                <c:pt idx="2241">
                  <c:v>223.1</c:v>
                </c:pt>
                <c:pt idx="2242">
                  <c:v>223.2</c:v>
                </c:pt>
                <c:pt idx="2243">
                  <c:v>223.3</c:v>
                </c:pt>
                <c:pt idx="2244">
                  <c:v>223.4</c:v>
                </c:pt>
                <c:pt idx="2245">
                  <c:v>223.5</c:v>
                </c:pt>
                <c:pt idx="2246">
                  <c:v>223.6</c:v>
                </c:pt>
                <c:pt idx="2247">
                  <c:v>223.7</c:v>
                </c:pt>
                <c:pt idx="2248">
                  <c:v>223.8</c:v>
                </c:pt>
                <c:pt idx="2249">
                  <c:v>223.9</c:v>
                </c:pt>
                <c:pt idx="2250">
                  <c:v>224</c:v>
                </c:pt>
                <c:pt idx="2251">
                  <c:v>224.1</c:v>
                </c:pt>
                <c:pt idx="2252">
                  <c:v>224.2</c:v>
                </c:pt>
                <c:pt idx="2253">
                  <c:v>224.3</c:v>
                </c:pt>
                <c:pt idx="2254">
                  <c:v>224.4</c:v>
                </c:pt>
                <c:pt idx="2255">
                  <c:v>224.5</c:v>
                </c:pt>
                <c:pt idx="2256">
                  <c:v>224.6</c:v>
                </c:pt>
                <c:pt idx="2257">
                  <c:v>224.7</c:v>
                </c:pt>
                <c:pt idx="2258">
                  <c:v>224.8</c:v>
                </c:pt>
                <c:pt idx="2259">
                  <c:v>224.9</c:v>
                </c:pt>
                <c:pt idx="2260">
                  <c:v>225</c:v>
                </c:pt>
                <c:pt idx="2261">
                  <c:v>225.1</c:v>
                </c:pt>
                <c:pt idx="2262">
                  <c:v>225.2</c:v>
                </c:pt>
                <c:pt idx="2263">
                  <c:v>225.3</c:v>
                </c:pt>
                <c:pt idx="2264">
                  <c:v>225.4</c:v>
                </c:pt>
                <c:pt idx="2265">
                  <c:v>225.5</c:v>
                </c:pt>
                <c:pt idx="2266">
                  <c:v>225.6</c:v>
                </c:pt>
                <c:pt idx="2267">
                  <c:v>225.7</c:v>
                </c:pt>
                <c:pt idx="2268">
                  <c:v>225.8</c:v>
                </c:pt>
                <c:pt idx="2269">
                  <c:v>225.9</c:v>
                </c:pt>
                <c:pt idx="2270">
                  <c:v>226</c:v>
                </c:pt>
                <c:pt idx="2271">
                  <c:v>226.1</c:v>
                </c:pt>
                <c:pt idx="2272">
                  <c:v>226.2</c:v>
                </c:pt>
                <c:pt idx="2273">
                  <c:v>226.3</c:v>
                </c:pt>
                <c:pt idx="2274">
                  <c:v>226.4</c:v>
                </c:pt>
                <c:pt idx="2275">
                  <c:v>226.5</c:v>
                </c:pt>
                <c:pt idx="2276">
                  <c:v>226.6</c:v>
                </c:pt>
                <c:pt idx="2277">
                  <c:v>226.7</c:v>
                </c:pt>
                <c:pt idx="2278">
                  <c:v>226.8</c:v>
                </c:pt>
                <c:pt idx="2279">
                  <c:v>226.9</c:v>
                </c:pt>
                <c:pt idx="2280">
                  <c:v>227</c:v>
                </c:pt>
                <c:pt idx="2281">
                  <c:v>227.1</c:v>
                </c:pt>
                <c:pt idx="2282">
                  <c:v>227.2</c:v>
                </c:pt>
                <c:pt idx="2283">
                  <c:v>227.3</c:v>
                </c:pt>
                <c:pt idx="2284">
                  <c:v>227.4</c:v>
                </c:pt>
                <c:pt idx="2285">
                  <c:v>227.5</c:v>
                </c:pt>
                <c:pt idx="2286">
                  <c:v>227.6</c:v>
                </c:pt>
                <c:pt idx="2287">
                  <c:v>227.7</c:v>
                </c:pt>
                <c:pt idx="2288">
                  <c:v>227.8</c:v>
                </c:pt>
                <c:pt idx="2289">
                  <c:v>227.9</c:v>
                </c:pt>
                <c:pt idx="2290">
                  <c:v>228</c:v>
                </c:pt>
                <c:pt idx="2291">
                  <c:v>228.1</c:v>
                </c:pt>
                <c:pt idx="2292">
                  <c:v>228.2</c:v>
                </c:pt>
                <c:pt idx="2293">
                  <c:v>228.3</c:v>
                </c:pt>
                <c:pt idx="2294">
                  <c:v>228.4</c:v>
                </c:pt>
                <c:pt idx="2295">
                  <c:v>228.5</c:v>
                </c:pt>
                <c:pt idx="2296">
                  <c:v>228.6</c:v>
                </c:pt>
                <c:pt idx="2297">
                  <c:v>228.7</c:v>
                </c:pt>
                <c:pt idx="2298">
                  <c:v>228.8</c:v>
                </c:pt>
                <c:pt idx="2299">
                  <c:v>228.9</c:v>
                </c:pt>
                <c:pt idx="2300">
                  <c:v>229</c:v>
                </c:pt>
                <c:pt idx="2301">
                  <c:v>229.1</c:v>
                </c:pt>
                <c:pt idx="2302">
                  <c:v>229.2</c:v>
                </c:pt>
                <c:pt idx="2303">
                  <c:v>229.3</c:v>
                </c:pt>
                <c:pt idx="2304">
                  <c:v>229.4</c:v>
                </c:pt>
                <c:pt idx="2305">
                  <c:v>229.5</c:v>
                </c:pt>
                <c:pt idx="2306">
                  <c:v>229.6</c:v>
                </c:pt>
                <c:pt idx="2307">
                  <c:v>229.7</c:v>
                </c:pt>
                <c:pt idx="2308">
                  <c:v>229.8</c:v>
                </c:pt>
                <c:pt idx="2309">
                  <c:v>229.9</c:v>
                </c:pt>
                <c:pt idx="2310">
                  <c:v>230</c:v>
                </c:pt>
                <c:pt idx="2311">
                  <c:v>230.1</c:v>
                </c:pt>
                <c:pt idx="2312">
                  <c:v>230.2</c:v>
                </c:pt>
                <c:pt idx="2313">
                  <c:v>230.3</c:v>
                </c:pt>
                <c:pt idx="2314">
                  <c:v>230.4</c:v>
                </c:pt>
                <c:pt idx="2315">
                  <c:v>230.5</c:v>
                </c:pt>
                <c:pt idx="2316">
                  <c:v>230.6</c:v>
                </c:pt>
                <c:pt idx="2317">
                  <c:v>230.7</c:v>
                </c:pt>
                <c:pt idx="2318">
                  <c:v>230.8</c:v>
                </c:pt>
                <c:pt idx="2319">
                  <c:v>230.9</c:v>
                </c:pt>
                <c:pt idx="2320">
                  <c:v>231</c:v>
                </c:pt>
                <c:pt idx="2321">
                  <c:v>231.1</c:v>
                </c:pt>
                <c:pt idx="2322">
                  <c:v>231.2</c:v>
                </c:pt>
                <c:pt idx="2323">
                  <c:v>231.3</c:v>
                </c:pt>
                <c:pt idx="2324">
                  <c:v>231.4</c:v>
                </c:pt>
                <c:pt idx="2325">
                  <c:v>231.5</c:v>
                </c:pt>
                <c:pt idx="2326">
                  <c:v>231.6</c:v>
                </c:pt>
                <c:pt idx="2327">
                  <c:v>231.7</c:v>
                </c:pt>
                <c:pt idx="2328">
                  <c:v>231.8</c:v>
                </c:pt>
                <c:pt idx="2329">
                  <c:v>231.9</c:v>
                </c:pt>
                <c:pt idx="2330">
                  <c:v>232</c:v>
                </c:pt>
                <c:pt idx="2331">
                  <c:v>232.1</c:v>
                </c:pt>
                <c:pt idx="2332">
                  <c:v>232.2</c:v>
                </c:pt>
                <c:pt idx="2333">
                  <c:v>232.3</c:v>
                </c:pt>
                <c:pt idx="2334">
                  <c:v>232.4</c:v>
                </c:pt>
                <c:pt idx="2335">
                  <c:v>232.5</c:v>
                </c:pt>
                <c:pt idx="2336">
                  <c:v>232.6</c:v>
                </c:pt>
                <c:pt idx="2337">
                  <c:v>232.7</c:v>
                </c:pt>
                <c:pt idx="2338">
                  <c:v>232.8</c:v>
                </c:pt>
                <c:pt idx="2339">
                  <c:v>232.9</c:v>
                </c:pt>
                <c:pt idx="2340">
                  <c:v>233</c:v>
                </c:pt>
                <c:pt idx="2341">
                  <c:v>233.1</c:v>
                </c:pt>
                <c:pt idx="2342">
                  <c:v>233.2</c:v>
                </c:pt>
                <c:pt idx="2343">
                  <c:v>233.3</c:v>
                </c:pt>
                <c:pt idx="2344">
                  <c:v>233.4</c:v>
                </c:pt>
                <c:pt idx="2345">
                  <c:v>233.5</c:v>
                </c:pt>
                <c:pt idx="2346">
                  <c:v>233.6</c:v>
                </c:pt>
                <c:pt idx="2347">
                  <c:v>233.7</c:v>
                </c:pt>
                <c:pt idx="2348">
                  <c:v>233.8</c:v>
                </c:pt>
                <c:pt idx="2349">
                  <c:v>233.9</c:v>
                </c:pt>
                <c:pt idx="2350">
                  <c:v>234</c:v>
                </c:pt>
                <c:pt idx="2351">
                  <c:v>234.1</c:v>
                </c:pt>
                <c:pt idx="2352">
                  <c:v>234.2</c:v>
                </c:pt>
                <c:pt idx="2353">
                  <c:v>234.3</c:v>
                </c:pt>
                <c:pt idx="2354">
                  <c:v>234.4</c:v>
                </c:pt>
                <c:pt idx="2355">
                  <c:v>234.5</c:v>
                </c:pt>
                <c:pt idx="2356">
                  <c:v>234.6</c:v>
                </c:pt>
                <c:pt idx="2357">
                  <c:v>234.7</c:v>
                </c:pt>
                <c:pt idx="2358">
                  <c:v>234.8</c:v>
                </c:pt>
                <c:pt idx="2359">
                  <c:v>234.9</c:v>
                </c:pt>
                <c:pt idx="2360">
                  <c:v>235</c:v>
                </c:pt>
                <c:pt idx="2361">
                  <c:v>235.1</c:v>
                </c:pt>
                <c:pt idx="2362">
                  <c:v>235.2</c:v>
                </c:pt>
                <c:pt idx="2363">
                  <c:v>235.3</c:v>
                </c:pt>
                <c:pt idx="2364">
                  <c:v>235.4</c:v>
                </c:pt>
                <c:pt idx="2365">
                  <c:v>235.5</c:v>
                </c:pt>
                <c:pt idx="2366">
                  <c:v>235.6</c:v>
                </c:pt>
                <c:pt idx="2367">
                  <c:v>235.7</c:v>
                </c:pt>
                <c:pt idx="2368">
                  <c:v>235.8</c:v>
                </c:pt>
                <c:pt idx="2369">
                  <c:v>235.9</c:v>
                </c:pt>
                <c:pt idx="2370">
                  <c:v>236</c:v>
                </c:pt>
                <c:pt idx="2371">
                  <c:v>236.1</c:v>
                </c:pt>
                <c:pt idx="2372">
                  <c:v>236.2</c:v>
                </c:pt>
                <c:pt idx="2373">
                  <c:v>236.3</c:v>
                </c:pt>
                <c:pt idx="2374">
                  <c:v>236.4</c:v>
                </c:pt>
                <c:pt idx="2375">
                  <c:v>236.5</c:v>
                </c:pt>
                <c:pt idx="2376">
                  <c:v>236.6</c:v>
                </c:pt>
                <c:pt idx="2377">
                  <c:v>236.7</c:v>
                </c:pt>
                <c:pt idx="2378">
                  <c:v>236.8</c:v>
                </c:pt>
                <c:pt idx="2379">
                  <c:v>236.9</c:v>
                </c:pt>
                <c:pt idx="2380">
                  <c:v>237</c:v>
                </c:pt>
                <c:pt idx="2381">
                  <c:v>237.1</c:v>
                </c:pt>
                <c:pt idx="2382">
                  <c:v>237.2</c:v>
                </c:pt>
                <c:pt idx="2383">
                  <c:v>237.3</c:v>
                </c:pt>
                <c:pt idx="2384">
                  <c:v>237.4</c:v>
                </c:pt>
                <c:pt idx="2385">
                  <c:v>237.5</c:v>
                </c:pt>
                <c:pt idx="2386">
                  <c:v>237.6</c:v>
                </c:pt>
                <c:pt idx="2387">
                  <c:v>237.7</c:v>
                </c:pt>
                <c:pt idx="2388">
                  <c:v>237.8</c:v>
                </c:pt>
                <c:pt idx="2389">
                  <c:v>237.9</c:v>
                </c:pt>
                <c:pt idx="2390">
                  <c:v>238</c:v>
                </c:pt>
                <c:pt idx="2391">
                  <c:v>238.1</c:v>
                </c:pt>
                <c:pt idx="2392">
                  <c:v>238.2</c:v>
                </c:pt>
                <c:pt idx="2393">
                  <c:v>238.3</c:v>
                </c:pt>
                <c:pt idx="2394">
                  <c:v>238.4</c:v>
                </c:pt>
                <c:pt idx="2395">
                  <c:v>238.5</c:v>
                </c:pt>
                <c:pt idx="2396">
                  <c:v>238.6</c:v>
                </c:pt>
                <c:pt idx="2397">
                  <c:v>238.7</c:v>
                </c:pt>
                <c:pt idx="2398">
                  <c:v>238.8</c:v>
                </c:pt>
                <c:pt idx="2399">
                  <c:v>238.9</c:v>
                </c:pt>
                <c:pt idx="2400">
                  <c:v>239</c:v>
                </c:pt>
              </c:numCache>
            </c:numRef>
          </c:xVal>
          <c:yVal>
            <c:numRef>
              <c:f>Краснокамск!$C$5:$C$2405</c:f>
              <c:numCache>
                <c:formatCode>General</c:formatCode>
                <c:ptCount val="2401"/>
                <c:pt idx="0">
                  <c:v>89.083100000000002</c:v>
                </c:pt>
                <c:pt idx="1">
                  <c:v>89.083100000000002</c:v>
                </c:pt>
                <c:pt idx="2">
                  <c:v>89.083100000000002</c:v>
                </c:pt>
                <c:pt idx="3">
                  <c:v>89.083100000000002</c:v>
                </c:pt>
                <c:pt idx="4">
                  <c:v>89.083100000000002</c:v>
                </c:pt>
                <c:pt idx="5">
                  <c:v>89.083100000000002</c:v>
                </c:pt>
                <c:pt idx="6">
                  <c:v>89.083100000000002</c:v>
                </c:pt>
                <c:pt idx="7">
                  <c:v>89.083200000000005</c:v>
                </c:pt>
                <c:pt idx="8">
                  <c:v>89.083299999999994</c:v>
                </c:pt>
                <c:pt idx="9">
                  <c:v>89.083299999999994</c:v>
                </c:pt>
                <c:pt idx="10">
                  <c:v>89.083399999999997</c:v>
                </c:pt>
                <c:pt idx="11">
                  <c:v>89.083500000000001</c:v>
                </c:pt>
                <c:pt idx="12">
                  <c:v>89.083600000000004</c:v>
                </c:pt>
                <c:pt idx="13">
                  <c:v>89.083699999999993</c:v>
                </c:pt>
                <c:pt idx="14">
                  <c:v>89.083699999999993</c:v>
                </c:pt>
                <c:pt idx="15">
                  <c:v>89.083799999999997</c:v>
                </c:pt>
                <c:pt idx="16">
                  <c:v>89.083799999999997</c:v>
                </c:pt>
                <c:pt idx="17">
                  <c:v>89.083799999999997</c:v>
                </c:pt>
                <c:pt idx="18">
                  <c:v>89.083699999999993</c:v>
                </c:pt>
                <c:pt idx="19">
                  <c:v>89.083500000000001</c:v>
                </c:pt>
                <c:pt idx="20">
                  <c:v>89.083200000000005</c:v>
                </c:pt>
                <c:pt idx="21">
                  <c:v>89.082599999999999</c:v>
                </c:pt>
                <c:pt idx="22">
                  <c:v>89.081699999999998</c:v>
                </c:pt>
                <c:pt idx="23">
                  <c:v>89.080100000000002</c:v>
                </c:pt>
                <c:pt idx="24">
                  <c:v>89.077600000000004</c:v>
                </c:pt>
                <c:pt idx="25">
                  <c:v>89.074200000000005</c:v>
                </c:pt>
                <c:pt idx="26">
                  <c:v>89.069400000000002</c:v>
                </c:pt>
                <c:pt idx="27">
                  <c:v>89.063400000000001</c:v>
                </c:pt>
                <c:pt idx="28">
                  <c:v>89.055999999999997</c:v>
                </c:pt>
                <c:pt idx="29">
                  <c:v>89.047499999999999</c:v>
                </c:pt>
                <c:pt idx="30">
                  <c:v>89.037999999999997</c:v>
                </c:pt>
                <c:pt idx="31">
                  <c:v>89.028000000000006</c:v>
                </c:pt>
                <c:pt idx="32">
                  <c:v>89.017899999999997</c:v>
                </c:pt>
                <c:pt idx="33">
                  <c:v>89.007999999999996</c:v>
                </c:pt>
                <c:pt idx="34">
                  <c:v>88.998699999999999</c:v>
                </c:pt>
                <c:pt idx="35">
                  <c:v>88.990300000000005</c:v>
                </c:pt>
                <c:pt idx="36">
                  <c:v>88.982900000000001</c:v>
                </c:pt>
                <c:pt idx="37">
                  <c:v>88.976600000000005</c:v>
                </c:pt>
                <c:pt idx="38">
                  <c:v>88.971299999999999</c:v>
                </c:pt>
                <c:pt idx="39">
                  <c:v>88.966999999999999</c:v>
                </c:pt>
                <c:pt idx="40">
                  <c:v>88.963499999999996</c:v>
                </c:pt>
                <c:pt idx="41">
                  <c:v>88.960599999999999</c:v>
                </c:pt>
                <c:pt idx="42">
                  <c:v>88.958200000000005</c:v>
                </c:pt>
                <c:pt idx="43">
                  <c:v>88.956199999999995</c:v>
                </c:pt>
                <c:pt idx="44">
                  <c:v>88.954400000000007</c:v>
                </c:pt>
                <c:pt idx="45">
                  <c:v>88.9529</c:v>
                </c:pt>
                <c:pt idx="46">
                  <c:v>88.951400000000007</c:v>
                </c:pt>
                <c:pt idx="47">
                  <c:v>88.95</c:v>
                </c:pt>
                <c:pt idx="48">
                  <c:v>88.948599999999999</c:v>
                </c:pt>
                <c:pt idx="49">
                  <c:v>88.947299999999998</c:v>
                </c:pt>
                <c:pt idx="50">
                  <c:v>88.945899999999995</c:v>
                </c:pt>
                <c:pt idx="51">
                  <c:v>88.944400000000002</c:v>
                </c:pt>
                <c:pt idx="52">
                  <c:v>88.942899999999995</c:v>
                </c:pt>
                <c:pt idx="53">
                  <c:v>88.941299999999998</c:v>
                </c:pt>
                <c:pt idx="54">
                  <c:v>88.939700000000002</c:v>
                </c:pt>
                <c:pt idx="55">
                  <c:v>88.938000000000002</c:v>
                </c:pt>
                <c:pt idx="56">
                  <c:v>88.936300000000003</c:v>
                </c:pt>
                <c:pt idx="57">
                  <c:v>88.9345</c:v>
                </c:pt>
                <c:pt idx="58">
                  <c:v>88.932699999999997</c:v>
                </c:pt>
                <c:pt idx="59">
                  <c:v>88.930899999999994</c:v>
                </c:pt>
                <c:pt idx="60">
                  <c:v>88.929100000000005</c:v>
                </c:pt>
                <c:pt idx="61">
                  <c:v>88.927300000000002</c:v>
                </c:pt>
                <c:pt idx="62">
                  <c:v>88.9255</c:v>
                </c:pt>
                <c:pt idx="63">
                  <c:v>88.923699999999997</c:v>
                </c:pt>
                <c:pt idx="64">
                  <c:v>88.921999999999997</c:v>
                </c:pt>
                <c:pt idx="65">
                  <c:v>88.920299999999997</c:v>
                </c:pt>
                <c:pt idx="66">
                  <c:v>88.918599999999998</c:v>
                </c:pt>
                <c:pt idx="67">
                  <c:v>88.917000000000002</c:v>
                </c:pt>
                <c:pt idx="68">
                  <c:v>88.915400000000005</c:v>
                </c:pt>
                <c:pt idx="69">
                  <c:v>88.913799999999995</c:v>
                </c:pt>
                <c:pt idx="70">
                  <c:v>88.912300000000002</c:v>
                </c:pt>
                <c:pt idx="71">
                  <c:v>88.910899999999998</c:v>
                </c:pt>
                <c:pt idx="72">
                  <c:v>88.909499999999994</c:v>
                </c:pt>
                <c:pt idx="73">
                  <c:v>88.908199999999994</c:v>
                </c:pt>
                <c:pt idx="74">
                  <c:v>88.906999999999996</c:v>
                </c:pt>
                <c:pt idx="75">
                  <c:v>88.905799999999999</c:v>
                </c:pt>
                <c:pt idx="76">
                  <c:v>88.904700000000005</c:v>
                </c:pt>
                <c:pt idx="77">
                  <c:v>88.903700000000001</c:v>
                </c:pt>
                <c:pt idx="78">
                  <c:v>88.902699999999996</c:v>
                </c:pt>
                <c:pt idx="79">
                  <c:v>88.901799999999994</c:v>
                </c:pt>
                <c:pt idx="80">
                  <c:v>88.900999999999996</c:v>
                </c:pt>
                <c:pt idx="81">
                  <c:v>88.900099999999995</c:v>
                </c:pt>
                <c:pt idx="82">
                  <c:v>88.899299999999997</c:v>
                </c:pt>
                <c:pt idx="83">
                  <c:v>88.898499999999999</c:v>
                </c:pt>
                <c:pt idx="84">
                  <c:v>88.897800000000004</c:v>
                </c:pt>
                <c:pt idx="85">
                  <c:v>88.897099999999995</c:v>
                </c:pt>
                <c:pt idx="86">
                  <c:v>88.8964</c:v>
                </c:pt>
                <c:pt idx="87">
                  <c:v>88.895700000000005</c:v>
                </c:pt>
                <c:pt idx="88">
                  <c:v>88.895099999999999</c:v>
                </c:pt>
                <c:pt idx="89">
                  <c:v>88.894400000000005</c:v>
                </c:pt>
                <c:pt idx="90">
                  <c:v>88.893799999999999</c:v>
                </c:pt>
                <c:pt idx="91">
                  <c:v>88.893199999999993</c:v>
                </c:pt>
                <c:pt idx="92">
                  <c:v>88.892600000000002</c:v>
                </c:pt>
                <c:pt idx="93">
                  <c:v>88.891999999999996</c:v>
                </c:pt>
                <c:pt idx="94">
                  <c:v>88.891400000000004</c:v>
                </c:pt>
                <c:pt idx="95">
                  <c:v>88.890900000000002</c:v>
                </c:pt>
                <c:pt idx="96">
                  <c:v>88.890299999999996</c:v>
                </c:pt>
                <c:pt idx="97">
                  <c:v>88.889799999999994</c:v>
                </c:pt>
                <c:pt idx="98">
                  <c:v>88.889300000000006</c:v>
                </c:pt>
                <c:pt idx="99">
                  <c:v>88.888800000000003</c:v>
                </c:pt>
                <c:pt idx="100">
                  <c:v>88.888400000000004</c:v>
                </c:pt>
                <c:pt idx="101">
                  <c:v>88.887900000000002</c:v>
                </c:pt>
                <c:pt idx="102">
                  <c:v>88.887600000000006</c:v>
                </c:pt>
                <c:pt idx="103">
                  <c:v>88.887200000000007</c:v>
                </c:pt>
                <c:pt idx="104">
                  <c:v>88.886899999999997</c:v>
                </c:pt>
                <c:pt idx="105">
                  <c:v>88.886600000000001</c:v>
                </c:pt>
                <c:pt idx="106">
                  <c:v>88.886399999999995</c:v>
                </c:pt>
                <c:pt idx="107">
                  <c:v>88.886200000000002</c:v>
                </c:pt>
                <c:pt idx="108">
                  <c:v>88.885999999999996</c:v>
                </c:pt>
                <c:pt idx="109">
                  <c:v>88.885900000000007</c:v>
                </c:pt>
                <c:pt idx="110">
                  <c:v>88.885900000000007</c:v>
                </c:pt>
                <c:pt idx="111">
                  <c:v>88.885800000000003</c:v>
                </c:pt>
                <c:pt idx="112">
                  <c:v>88.885900000000007</c:v>
                </c:pt>
                <c:pt idx="113">
                  <c:v>88.885900000000007</c:v>
                </c:pt>
                <c:pt idx="114">
                  <c:v>88.885999999999996</c:v>
                </c:pt>
                <c:pt idx="115">
                  <c:v>88.886099999999999</c:v>
                </c:pt>
                <c:pt idx="116">
                  <c:v>88.886300000000006</c:v>
                </c:pt>
                <c:pt idx="117">
                  <c:v>88.886399999999995</c:v>
                </c:pt>
                <c:pt idx="118">
                  <c:v>88.886600000000001</c:v>
                </c:pt>
                <c:pt idx="119">
                  <c:v>88.886799999999994</c:v>
                </c:pt>
                <c:pt idx="120">
                  <c:v>88.887100000000004</c:v>
                </c:pt>
                <c:pt idx="121">
                  <c:v>88.887299999999996</c:v>
                </c:pt>
                <c:pt idx="122">
                  <c:v>88.887500000000003</c:v>
                </c:pt>
                <c:pt idx="123">
                  <c:v>88.887699999999995</c:v>
                </c:pt>
                <c:pt idx="124">
                  <c:v>88.888000000000005</c:v>
                </c:pt>
                <c:pt idx="125">
                  <c:v>88.888199999999998</c:v>
                </c:pt>
                <c:pt idx="126">
                  <c:v>88.888400000000004</c:v>
                </c:pt>
                <c:pt idx="127">
                  <c:v>88.888599999999997</c:v>
                </c:pt>
                <c:pt idx="128">
                  <c:v>88.888900000000007</c:v>
                </c:pt>
                <c:pt idx="129">
                  <c:v>88.889099999999999</c:v>
                </c:pt>
                <c:pt idx="130">
                  <c:v>88.889300000000006</c:v>
                </c:pt>
                <c:pt idx="131">
                  <c:v>88.889499999999998</c:v>
                </c:pt>
                <c:pt idx="132">
                  <c:v>88.889700000000005</c:v>
                </c:pt>
                <c:pt idx="133">
                  <c:v>88.889899999999997</c:v>
                </c:pt>
                <c:pt idx="134">
                  <c:v>88.890100000000004</c:v>
                </c:pt>
                <c:pt idx="135">
                  <c:v>88.890299999999996</c:v>
                </c:pt>
                <c:pt idx="136">
                  <c:v>88.890500000000003</c:v>
                </c:pt>
                <c:pt idx="137">
                  <c:v>88.890699999999995</c:v>
                </c:pt>
                <c:pt idx="138">
                  <c:v>88.891000000000005</c:v>
                </c:pt>
                <c:pt idx="139">
                  <c:v>88.891199999999998</c:v>
                </c:pt>
                <c:pt idx="140">
                  <c:v>88.891400000000004</c:v>
                </c:pt>
                <c:pt idx="141">
                  <c:v>88.8917</c:v>
                </c:pt>
                <c:pt idx="142">
                  <c:v>88.891999999999996</c:v>
                </c:pt>
                <c:pt idx="143">
                  <c:v>88.892300000000006</c:v>
                </c:pt>
                <c:pt idx="144">
                  <c:v>88.892700000000005</c:v>
                </c:pt>
                <c:pt idx="145">
                  <c:v>88.893100000000004</c:v>
                </c:pt>
                <c:pt idx="146">
                  <c:v>88.8934</c:v>
                </c:pt>
                <c:pt idx="147">
                  <c:v>88.893900000000002</c:v>
                </c:pt>
                <c:pt idx="148">
                  <c:v>88.894300000000001</c:v>
                </c:pt>
                <c:pt idx="149">
                  <c:v>88.894800000000004</c:v>
                </c:pt>
                <c:pt idx="150">
                  <c:v>88.895300000000006</c:v>
                </c:pt>
                <c:pt idx="151">
                  <c:v>88.895799999999994</c:v>
                </c:pt>
                <c:pt idx="152">
                  <c:v>88.8964</c:v>
                </c:pt>
                <c:pt idx="153">
                  <c:v>88.896900000000002</c:v>
                </c:pt>
                <c:pt idx="154">
                  <c:v>88.897499999999994</c:v>
                </c:pt>
                <c:pt idx="155">
                  <c:v>88.898099999999999</c:v>
                </c:pt>
                <c:pt idx="156">
                  <c:v>88.898700000000005</c:v>
                </c:pt>
                <c:pt idx="157">
                  <c:v>88.899299999999997</c:v>
                </c:pt>
                <c:pt idx="158">
                  <c:v>88.899900000000002</c:v>
                </c:pt>
                <c:pt idx="159">
                  <c:v>88.900499999999994</c:v>
                </c:pt>
                <c:pt idx="160">
                  <c:v>88.9011</c:v>
                </c:pt>
                <c:pt idx="161">
                  <c:v>88.901700000000005</c:v>
                </c:pt>
                <c:pt idx="162">
                  <c:v>88.902299999999997</c:v>
                </c:pt>
                <c:pt idx="163">
                  <c:v>88.902799999999999</c:v>
                </c:pt>
                <c:pt idx="164">
                  <c:v>88.903400000000005</c:v>
                </c:pt>
                <c:pt idx="165">
                  <c:v>88.903899999999993</c:v>
                </c:pt>
                <c:pt idx="166">
                  <c:v>88.904499999999999</c:v>
                </c:pt>
                <c:pt idx="167">
                  <c:v>88.905000000000001</c:v>
                </c:pt>
                <c:pt idx="168">
                  <c:v>88.905500000000004</c:v>
                </c:pt>
                <c:pt idx="169">
                  <c:v>88.906000000000006</c:v>
                </c:pt>
                <c:pt idx="170">
                  <c:v>88.906499999999994</c:v>
                </c:pt>
                <c:pt idx="171">
                  <c:v>88.906999999999996</c:v>
                </c:pt>
                <c:pt idx="172">
                  <c:v>88.907499999999999</c:v>
                </c:pt>
                <c:pt idx="173">
                  <c:v>88.908000000000001</c:v>
                </c:pt>
                <c:pt idx="174">
                  <c:v>88.908500000000004</c:v>
                </c:pt>
                <c:pt idx="175">
                  <c:v>88.909000000000006</c:v>
                </c:pt>
                <c:pt idx="176">
                  <c:v>88.909499999999994</c:v>
                </c:pt>
                <c:pt idx="177">
                  <c:v>88.91</c:v>
                </c:pt>
                <c:pt idx="178">
                  <c:v>88.910499999999999</c:v>
                </c:pt>
                <c:pt idx="179">
                  <c:v>88.911100000000005</c:v>
                </c:pt>
                <c:pt idx="180">
                  <c:v>88.911600000000007</c:v>
                </c:pt>
                <c:pt idx="181">
                  <c:v>88.912199999999999</c:v>
                </c:pt>
                <c:pt idx="182">
                  <c:v>88.912800000000004</c:v>
                </c:pt>
                <c:pt idx="183">
                  <c:v>88.913399999999996</c:v>
                </c:pt>
                <c:pt idx="184">
                  <c:v>88.913899999999998</c:v>
                </c:pt>
                <c:pt idx="185">
                  <c:v>88.914599999999993</c:v>
                </c:pt>
                <c:pt idx="186">
                  <c:v>88.915199999999999</c:v>
                </c:pt>
                <c:pt idx="187">
                  <c:v>88.915800000000004</c:v>
                </c:pt>
                <c:pt idx="188">
                  <c:v>88.916399999999996</c:v>
                </c:pt>
                <c:pt idx="189">
                  <c:v>88.917100000000005</c:v>
                </c:pt>
                <c:pt idx="190">
                  <c:v>88.917699999999996</c:v>
                </c:pt>
                <c:pt idx="191">
                  <c:v>88.918300000000002</c:v>
                </c:pt>
                <c:pt idx="192">
                  <c:v>88.918999999999997</c:v>
                </c:pt>
                <c:pt idx="193">
                  <c:v>88.919600000000003</c:v>
                </c:pt>
                <c:pt idx="194">
                  <c:v>88.920199999999994</c:v>
                </c:pt>
                <c:pt idx="195">
                  <c:v>88.9208</c:v>
                </c:pt>
                <c:pt idx="196">
                  <c:v>88.921300000000002</c:v>
                </c:pt>
                <c:pt idx="197">
                  <c:v>88.921800000000005</c:v>
                </c:pt>
                <c:pt idx="198">
                  <c:v>88.922300000000007</c:v>
                </c:pt>
                <c:pt idx="199">
                  <c:v>88.922799999999995</c:v>
                </c:pt>
                <c:pt idx="200">
                  <c:v>88.923199999999994</c:v>
                </c:pt>
                <c:pt idx="201">
                  <c:v>88.923599999999993</c:v>
                </c:pt>
                <c:pt idx="202">
                  <c:v>88.924000000000007</c:v>
                </c:pt>
                <c:pt idx="203">
                  <c:v>88.924300000000002</c:v>
                </c:pt>
                <c:pt idx="204">
                  <c:v>88.924599999999998</c:v>
                </c:pt>
                <c:pt idx="205">
                  <c:v>88.924800000000005</c:v>
                </c:pt>
                <c:pt idx="206">
                  <c:v>88.924899999999994</c:v>
                </c:pt>
                <c:pt idx="207">
                  <c:v>88.9251</c:v>
                </c:pt>
                <c:pt idx="208">
                  <c:v>88.9251</c:v>
                </c:pt>
                <c:pt idx="209">
                  <c:v>88.9251</c:v>
                </c:pt>
                <c:pt idx="210">
                  <c:v>88.9251</c:v>
                </c:pt>
                <c:pt idx="211">
                  <c:v>88.924999999999997</c:v>
                </c:pt>
                <c:pt idx="212">
                  <c:v>88.924899999999994</c:v>
                </c:pt>
                <c:pt idx="213">
                  <c:v>88.924700000000001</c:v>
                </c:pt>
                <c:pt idx="214">
                  <c:v>88.924499999999995</c:v>
                </c:pt>
                <c:pt idx="215">
                  <c:v>88.924199999999999</c:v>
                </c:pt>
                <c:pt idx="216">
                  <c:v>88.923900000000003</c:v>
                </c:pt>
                <c:pt idx="217">
                  <c:v>88.923500000000004</c:v>
                </c:pt>
                <c:pt idx="218">
                  <c:v>88.923100000000005</c:v>
                </c:pt>
                <c:pt idx="219">
                  <c:v>88.922700000000006</c:v>
                </c:pt>
                <c:pt idx="220">
                  <c:v>88.922200000000004</c:v>
                </c:pt>
                <c:pt idx="221">
                  <c:v>88.921700000000001</c:v>
                </c:pt>
                <c:pt idx="222">
                  <c:v>88.921199999999999</c:v>
                </c:pt>
                <c:pt idx="223">
                  <c:v>88.920599999999993</c:v>
                </c:pt>
                <c:pt idx="224">
                  <c:v>88.92</c:v>
                </c:pt>
                <c:pt idx="225">
                  <c:v>88.919399999999996</c:v>
                </c:pt>
                <c:pt idx="226">
                  <c:v>88.918800000000005</c:v>
                </c:pt>
                <c:pt idx="227">
                  <c:v>88.918199999999999</c:v>
                </c:pt>
                <c:pt idx="228">
                  <c:v>88.917599999999993</c:v>
                </c:pt>
                <c:pt idx="229">
                  <c:v>88.916899999999998</c:v>
                </c:pt>
                <c:pt idx="230">
                  <c:v>88.916200000000003</c:v>
                </c:pt>
                <c:pt idx="231">
                  <c:v>88.915599999999998</c:v>
                </c:pt>
                <c:pt idx="232">
                  <c:v>88.914900000000003</c:v>
                </c:pt>
                <c:pt idx="233">
                  <c:v>88.914199999999994</c:v>
                </c:pt>
                <c:pt idx="234">
                  <c:v>88.913499999999999</c:v>
                </c:pt>
                <c:pt idx="235">
                  <c:v>88.912800000000004</c:v>
                </c:pt>
                <c:pt idx="236">
                  <c:v>88.912000000000006</c:v>
                </c:pt>
                <c:pt idx="237">
                  <c:v>88.911299999999997</c:v>
                </c:pt>
                <c:pt idx="238">
                  <c:v>88.910499999999999</c:v>
                </c:pt>
                <c:pt idx="239">
                  <c:v>88.909800000000004</c:v>
                </c:pt>
                <c:pt idx="240">
                  <c:v>88.909000000000006</c:v>
                </c:pt>
                <c:pt idx="241">
                  <c:v>88.908199999999994</c:v>
                </c:pt>
                <c:pt idx="242">
                  <c:v>88.907300000000006</c:v>
                </c:pt>
                <c:pt idx="243">
                  <c:v>88.906400000000005</c:v>
                </c:pt>
                <c:pt idx="244">
                  <c:v>88.905600000000007</c:v>
                </c:pt>
                <c:pt idx="245">
                  <c:v>88.904700000000005</c:v>
                </c:pt>
                <c:pt idx="246">
                  <c:v>88.903700000000001</c:v>
                </c:pt>
                <c:pt idx="247">
                  <c:v>88.902799999999999</c:v>
                </c:pt>
                <c:pt idx="248">
                  <c:v>88.901799999999994</c:v>
                </c:pt>
                <c:pt idx="249">
                  <c:v>88.900800000000004</c:v>
                </c:pt>
                <c:pt idx="250">
                  <c:v>88.899799999999999</c:v>
                </c:pt>
                <c:pt idx="251">
                  <c:v>88.898700000000005</c:v>
                </c:pt>
                <c:pt idx="252">
                  <c:v>88.897599999999997</c:v>
                </c:pt>
                <c:pt idx="253">
                  <c:v>88.896500000000003</c:v>
                </c:pt>
                <c:pt idx="254">
                  <c:v>88.895399999999995</c:v>
                </c:pt>
                <c:pt idx="255">
                  <c:v>88.894300000000001</c:v>
                </c:pt>
                <c:pt idx="256">
                  <c:v>88.893100000000004</c:v>
                </c:pt>
                <c:pt idx="257">
                  <c:v>88.891900000000007</c:v>
                </c:pt>
                <c:pt idx="258">
                  <c:v>88.890699999999995</c:v>
                </c:pt>
                <c:pt idx="259">
                  <c:v>88.889499999999998</c:v>
                </c:pt>
                <c:pt idx="260">
                  <c:v>88.888300000000001</c:v>
                </c:pt>
                <c:pt idx="261">
                  <c:v>88.887100000000004</c:v>
                </c:pt>
                <c:pt idx="262">
                  <c:v>88.885800000000003</c:v>
                </c:pt>
                <c:pt idx="263">
                  <c:v>88.884600000000006</c:v>
                </c:pt>
                <c:pt idx="264">
                  <c:v>88.883300000000006</c:v>
                </c:pt>
                <c:pt idx="265">
                  <c:v>88.882099999999994</c:v>
                </c:pt>
                <c:pt idx="266">
                  <c:v>88.880799999999994</c:v>
                </c:pt>
                <c:pt idx="267">
                  <c:v>88.879599999999996</c:v>
                </c:pt>
                <c:pt idx="268">
                  <c:v>88.878399999999999</c:v>
                </c:pt>
                <c:pt idx="269">
                  <c:v>88.877099999999999</c:v>
                </c:pt>
                <c:pt idx="270">
                  <c:v>88.875900000000001</c:v>
                </c:pt>
                <c:pt idx="271">
                  <c:v>88.874700000000004</c:v>
                </c:pt>
                <c:pt idx="272">
                  <c:v>88.873500000000007</c:v>
                </c:pt>
                <c:pt idx="273">
                  <c:v>88.872299999999996</c:v>
                </c:pt>
                <c:pt idx="274">
                  <c:v>88.871200000000002</c:v>
                </c:pt>
                <c:pt idx="275">
                  <c:v>88.87</c:v>
                </c:pt>
                <c:pt idx="276">
                  <c:v>88.868899999999996</c:v>
                </c:pt>
                <c:pt idx="277">
                  <c:v>88.867800000000003</c:v>
                </c:pt>
                <c:pt idx="278">
                  <c:v>88.866699999999994</c:v>
                </c:pt>
                <c:pt idx="279">
                  <c:v>88.865600000000001</c:v>
                </c:pt>
                <c:pt idx="280">
                  <c:v>88.864500000000007</c:v>
                </c:pt>
                <c:pt idx="281">
                  <c:v>88.863500000000002</c:v>
                </c:pt>
                <c:pt idx="282">
                  <c:v>88.862399999999994</c:v>
                </c:pt>
                <c:pt idx="283">
                  <c:v>88.861400000000003</c:v>
                </c:pt>
                <c:pt idx="284">
                  <c:v>88.860500000000002</c:v>
                </c:pt>
                <c:pt idx="285">
                  <c:v>88.859499999999997</c:v>
                </c:pt>
                <c:pt idx="286">
                  <c:v>88.858500000000006</c:v>
                </c:pt>
                <c:pt idx="287">
                  <c:v>88.857600000000005</c:v>
                </c:pt>
                <c:pt idx="288">
                  <c:v>88.856700000000004</c:v>
                </c:pt>
                <c:pt idx="289">
                  <c:v>88.855800000000002</c:v>
                </c:pt>
                <c:pt idx="290">
                  <c:v>88.855000000000004</c:v>
                </c:pt>
                <c:pt idx="291">
                  <c:v>88.854100000000003</c:v>
                </c:pt>
                <c:pt idx="292">
                  <c:v>88.853300000000004</c:v>
                </c:pt>
                <c:pt idx="293">
                  <c:v>88.852500000000006</c:v>
                </c:pt>
                <c:pt idx="294">
                  <c:v>88.851699999999994</c:v>
                </c:pt>
                <c:pt idx="295">
                  <c:v>88.850899999999996</c:v>
                </c:pt>
                <c:pt idx="296">
                  <c:v>88.850099999999998</c:v>
                </c:pt>
                <c:pt idx="297">
                  <c:v>88.849400000000003</c:v>
                </c:pt>
                <c:pt idx="298">
                  <c:v>88.848699999999994</c:v>
                </c:pt>
                <c:pt idx="299">
                  <c:v>88.847999999999999</c:v>
                </c:pt>
                <c:pt idx="300">
                  <c:v>88.847200000000001</c:v>
                </c:pt>
                <c:pt idx="301">
                  <c:v>88.846599999999995</c:v>
                </c:pt>
                <c:pt idx="302">
                  <c:v>88.8459</c:v>
                </c:pt>
                <c:pt idx="303">
                  <c:v>88.845299999999995</c:v>
                </c:pt>
                <c:pt idx="304">
                  <c:v>88.8446</c:v>
                </c:pt>
                <c:pt idx="305">
                  <c:v>88.843999999999994</c:v>
                </c:pt>
                <c:pt idx="306">
                  <c:v>88.843400000000003</c:v>
                </c:pt>
                <c:pt idx="307">
                  <c:v>88.842799999999997</c:v>
                </c:pt>
                <c:pt idx="308">
                  <c:v>88.842200000000005</c:v>
                </c:pt>
                <c:pt idx="309">
                  <c:v>88.8416</c:v>
                </c:pt>
                <c:pt idx="310">
                  <c:v>88.841099999999997</c:v>
                </c:pt>
                <c:pt idx="311">
                  <c:v>88.840599999999995</c:v>
                </c:pt>
                <c:pt idx="312">
                  <c:v>88.84</c:v>
                </c:pt>
                <c:pt idx="313">
                  <c:v>88.839500000000001</c:v>
                </c:pt>
                <c:pt idx="314">
                  <c:v>88.838999999999999</c:v>
                </c:pt>
                <c:pt idx="315">
                  <c:v>88.838499999999996</c:v>
                </c:pt>
                <c:pt idx="316">
                  <c:v>88.837999999999994</c:v>
                </c:pt>
                <c:pt idx="317">
                  <c:v>88.837500000000006</c:v>
                </c:pt>
                <c:pt idx="318">
                  <c:v>88.837100000000007</c:v>
                </c:pt>
                <c:pt idx="319">
                  <c:v>88.836600000000004</c:v>
                </c:pt>
                <c:pt idx="320">
                  <c:v>88.836200000000005</c:v>
                </c:pt>
                <c:pt idx="321">
                  <c:v>88.835800000000006</c:v>
                </c:pt>
                <c:pt idx="322">
                  <c:v>88.835400000000007</c:v>
                </c:pt>
                <c:pt idx="323">
                  <c:v>88.834999999999994</c:v>
                </c:pt>
                <c:pt idx="324">
                  <c:v>88.834599999999995</c:v>
                </c:pt>
                <c:pt idx="325">
                  <c:v>88.834299999999999</c:v>
                </c:pt>
                <c:pt idx="326">
                  <c:v>88.834000000000003</c:v>
                </c:pt>
                <c:pt idx="327">
                  <c:v>88.833799999999997</c:v>
                </c:pt>
                <c:pt idx="328">
                  <c:v>88.8339</c:v>
                </c:pt>
                <c:pt idx="329">
                  <c:v>88.834199999999996</c:v>
                </c:pt>
                <c:pt idx="330">
                  <c:v>88.834999999999994</c:v>
                </c:pt>
                <c:pt idx="331">
                  <c:v>88.836399999999998</c:v>
                </c:pt>
                <c:pt idx="332">
                  <c:v>88.838700000000003</c:v>
                </c:pt>
                <c:pt idx="333">
                  <c:v>88.841899999999995</c:v>
                </c:pt>
                <c:pt idx="334">
                  <c:v>88.846199999999996</c:v>
                </c:pt>
                <c:pt idx="335">
                  <c:v>88.851500000000001</c:v>
                </c:pt>
                <c:pt idx="336">
                  <c:v>88.857900000000001</c:v>
                </c:pt>
                <c:pt idx="337">
                  <c:v>88.865099999999998</c:v>
                </c:pt>
                <c:pt idx="338">
                  <c:v>88.873000000000005</c:v>
                </c:pt>
                <c:pt idx="339">
                  <c:v>88.881100000000004</c:v>
                </c:pt>
                <c:pt idx="340">
                  <c:v>88.889099999999999</c:v>
                </c:pt>
                <c:pt idx="341">
                  <c:v>88.896900000000002</c:v>
                </c:pt>
                <c:pt idx="342">
                  <c:v>88.904200000000003</c:v>
                </c:pt>
                <c:pt idx="343">
                  <c:v>88.910700000000006</c:v>
                </c:pt>
                <c:pt idx="344">
                  <c:v>88.916499999999999</c:v>
                </c:pt>
                <c:pt idx="345">
                  <c:v>88.921599999999998</c:v>
                </c:pt>
                <c:pt idx="346">
                  <c:v>88.925899999999999</c:v>
                </c:pt>
                <c:pt idx="347">
                  <c:v>88.929500000000004</c:v>
                </c:pt>
                <c:pt idx="348">
                  <c:v>88.932500000000005</c:v>
                </c:pt>
                <c:pt idx="349">
                  <c:v>88.935000000000002</c:v>
                </c:pt>
                <c:pt idx="350">
                  <c:v>88.937100000000001</c:v>
                </c:pt>
                <c:pt idx="351">
                  <c:v>88.938800000000001</c:v>
                </c:pt>
                <c:pt idx="352">
                  <c:v>88.940399999999997</c:v>
                </c:pt>
                <c:pt idx="353">
                  <c:v>88.941699999999997</c:v>
                </c:pt>
                <c:pt idx="354">
                  <c:v>88.942999999999998</c:v>
                </c:pt>
                <c:pt idx="355">
                  <c:v>88.944100000000006</c:v>
                </c:pt>
                <c:pt idx="356">
                  <c:v>88.9452</c:v>
                </c:pt>
                <c:pt idx="357">
                  <c:v>88.946100000000001</c:v>
                </c:pt>
                <c:pt idx="358">
                  <c:v>88.947000000000003</c:v>
                </c:pt>
                <c:pt idx="359">
                  <c:v>88.947900000000004</c:v>
                </c:pt>
                <c:pt idx="360">
                  <c:v>88.948700000000002</c:v>
                </c:pt>
                <c:pt idx="361">
                  <c:v>88.9495</c:v>
                </c:pt>
                <c:pt idx="362">
                  <c:v>88.950299999999999</c:v>
                </c:pt>
                <c:pt idx="363">
                  <c:v>88.950999999999993</c:v>
                </c:pt>
                <c:pt idx="364">
                  <c:v>88.951700000000002</c:v>
                </c:pt>
                <c:pt idx="365">
                  <c:v>88.952399999999997</c:v>
                </c:pt>
                <c:pt idx="366">
                  <c:v>88.953100000000006</c:v>
                </c:pt>
                <c:pt idx="367">
                  <c:v>88.953800000000001</c:v>
                </c:pt>
                <c:pt idx="368">
                  <c:v>88.954499999999996</c:v>
                </c:pt>
                <c:pt idx="369">
                  <c:v>88.955100000000002</c:v>
                </c:pt>
                <c:pt idx="370">
                  <c:v>88.955799999999996</c:v>
                </c:pt>
                <c:pt idx="371">
                  <c:v>88.956500000000005</c:v>
                </c:pt>
                <c:pt idx="372">
                  <c:v>88.957099999999997</c:v>
                </c:pt>
                <c:pt idx="373">
                  <c:v>88.957800000000006</c:v>
                </c:pt>
                <c:pt idx="374">
                  <c:v>88.958399999999997</c:v>
                </c:pt>
                <c:pt idx="375">
                  <c:v>88.959100000000007</c:v>
                </c:pt>
                <c:pt idx="376">
                  <c:v>88.959699999999998</c:v>
                </c:pt>
                <c:pt idx="377">
                  <c:v>88.960400000000007</c:v>
                </c:pt>
                <c:pt idx="378">
                  <c:v>88.960999999999999</c:v>
                </c:pt>
                <c:pt idx="379">
                  <c:v>88.961500000000001</c:v>
                </c:pt>
                <c:pt idx="380">
                  <c:v>88.962100000000007</c:v>
                </c:pt>
                <c:pt idx="381">
                  <c:v>88.962599999999995</c:v>
                </c:pt>
                <c:pt idx="382">
                  <c:v>88.963099999999997</c:v>
                </c:pt>
                <c:pt idx="383">
                  <c:v>88.9636</c:v>
                </c:pt>
                <c:pt idx="384">
                  <c:v>88.963999999999999</c:v>
                </c:pt>
                <c:pt idx="385">
                  <c:v>88.964500000000001</c:v>
                </c:pt>
                <c:pt idx="386">
                  <c:v>88.9649</c:v>
                </c:pt>
                <c:pt idx="387">
                  <c:v>88.965299999999999</c:v>
                </c:pt>
                <c:pt idx="388">
                  <c:v>88.965599999999995</c:v>
                </c:pt>
                <c:pt idx="389">
                  <c:v>88.965999999999994</c:v>
                </c:pt>
                <c:pt idx="390">
                  <c:v>88.966300000000004</c:v>
                </c:pt>
                <c:pt idx="391">
                  <c:v>88.9666</c:v>
                </c:pt>
                <c:pt idx="392">
                  <c:v>88.966999999999999</c:v>
                </c:pt>
                <c:pt idx="393">
                  <c:v>88.967299999999994</c:v>
                </c:pt>
                <c:pt idx="394">
                  <c:v>88.967699999999994</c:v>
                </c:pt>
                <c:pt idx="395">
                  <c:v>88.968000000000004</c:v>
                </c:pt>
                <c:pt idx="396">
                  <c:v>88.968400000000003</c:v>
                </c:pt>
                <c:pt idx="397">
                  <c:v>88.968699999999998</c:v>
                </c:pt>
                <c:pt idx="398">
                  <c:v>88.969099999999997</c:v>
                </c:pt>
                <c:pt idx="399">
                  <c:v>88.969499999999996</c:v>
                </c:pt>
                <c:pt idx="400">
                  <c:v>88.969899999999996</c:v>
                </c:pt>
                <c:pt idx="401">
                  <c:v>88.970299999999995</c:v>
                </c:pt>
                <c:pt idx="402">
                  <c:v>88.970699999999994</c:v>
                </c:pt>
                <c:pt idx="403">
                  <c:v>88.971100000000007</c:v>
                </c:pt>
                <c:pt idx="404">
                  <c:v>88.971500000000006</c:v>
                </c:pt>
                <c:pt idx="405">
                  <c:v>88.971900000000005</c:v>
                </c:pt>
                <c:pt idx="406">
                  <c:v>88.972300000000004</c:v>
                </c:pt>
                <c:pt idx="407">
                  <c:v>88.9726</c:v>
                </c:pt>
                <c:pt idx="408">
                  <c:v>88.972999999999999</c:v>
                </c:pt>
                <c:pt idx="409">
                  <c:v>88.973399999999998</c:v>
                </c:pt>
                <c:pt idx="410">
                  <c:v>88.973699999999994</c:v>
                </c:pt>
                <c:pt idx="411">
                  <c:v>88.974100000000007</c:v>
                </c:pt>
                <c:pt idx="412">
                  <c:v>88.974400000000003</c:v>
                </c:pt>
                <c:pt idx="413">
                  <c:v>88.974599999999995</c:v>
                </c:pt>
                <c:pt idx="414">
                  <c:v>88.974900000000005</c:v>
                </c:pt>
                <c:pt idx="415">
                  <c:v>88.975099999999998</c:v>
                </c:pt>
                <c:pt idx="416">
                  <c:v>88.975300000000004</c:v>
                </c:pt>
                <c:pt idx="417">
                  <c:v>88.975499999999997</c:v>
                </c:pt>
                <c:pt idx="418">
                  <c:v>88.975700000000003</c:v>
                </c:pt>
                <c:pt idx="419">
                  <c:v>88.975800000000007</c:v>
                </c:pt>
                <c:pt idx="420">
                  <c:v>88.975999999999999</c:v>
                </c:pt>
                <c:pt idx="421">
                  <c:v>88.976100000000002</c:v>
                </c:pt>
                <c:pt idx="422">
                  <c:v>88.976200000000006</c:v>
                </c:pt>
                <c:pt idx="423">
                  <c:v>88.976299999999995</c:v>
                </c:pt>
                <c:pt idx="424">
                  <c:v>88.976299999999995</c:v>
                </c:pt>
                <c:pt idx="425">
                  <c:v>88.976399999999998</c:v>
                </c:pt>
                <c:pt idx="426">
                  <c:v>88.976500000000001</c:v>
                </c:pt>
                <c:pt idx="427">
                  <c:v>88.976500000000001</c:v>
                </c:pt>
                <c:pt idx="428">
                  <c:v>88.976500000000001</c:v>
                </c:pt>
                <c:pt idx="429">
                  <c:v>88.976600000000005</c:v>
                </c:pt>
                <c:pt idx="430">
                  <c:v>88.976600000000005</c:v>
                </c:pt>
                <c:pt idx="431">
                  <c:v>88.976600000000005</c:v>
                </c:pt>
                <c:pt idx="432">
                  <c:v>88.976699999999994</c:v>
                </c:pt>
                <c:pt idx="433">
                  <c:v>88.976699999999994</c:v>
                </c:pt>
                <c:pt idx="434">
                  <c:v>88.976699999999994</c:v>
                </c:pt>
                <c:pt idx="435">
                  <c:v>88.976699999999994</c:v>
                </c:pt>
                <c:pt idx="436">
                  <c:v>88.976699999999994</c:v>
                </c:pt>
                <c:pt idx="437">
                  <c:v>88.976699999999994</c:v>
                </c:pt>
                <c:pt idx="438">
                  <c:v>88.976699999999994</c:v>
                </c:pt>
                <c:pt idx="439">
                  <c:v>88.976699999999994</c:v>
                </c:pt>
                <c:pt idx="440">
                  <c:v>88.976699999999994</c:v>
                </c:pt>
                <c:pt idx="441">
                  <c:v>88.976600000000005</c:v>
                </c:pt>
                <c:pt idx="442">
                  <c:v>88.976600000000005</c:v>
                </c:pt>
                <c:pt idx="443">
                  <c:v>88.976500000000001</c:v>
                </c:pt>
                <c:pt idx="444">
                  <c:v>88.976500000000001</c:v>
                </c:pt>
                <c:pt idx="445">
                  <c:v>88.976399999999998</c:v>
                </c:pt>
                <c:pt idx="446">
                  <c:v>88.976299999999995</c:v>
                </c:pt>
                <c:pt idx="447">
                  <c:v>88.976200000000006</c:v>
                </c:pt>
                <c:pt idx="448">
                  <c:v>88.976200000000006</c:v>
                </c:pt>
                <c:pt idx="449">
                  <c:v>88.975999999999999</c:v>
                </c:pt>
                <c:pt idx="450">
                  <c:v>88.975899999999996</c:v>
                </c:pt>
                <c:pt idx="451">
                  <c:v>88.975800000000007</c:v>
                </c:pt>
                <c:pt idx="452">
                  <c:v>88.975700000000003</c:v>
                </c:pt>
                <c:pt idx="453">
                  <c:v>88.975499999999997</c:v>
                </c:pt>
                <c:pt idx="454">
                  <c:v>88.975300000000004</c:v>
                </c:pt>
                <c:pt idx="455">
                  <c:v>88.975200000000001</c:v>
                </c:pt>
                <c:pt idx="456">
                  <c:v>88.974999999999994</c:v>
                </c:pt>
                <c:pt idx="457">
                  <c:v>88.974800000000002</c:v>
                </c:pt>
                <c:pt idx="458">
                  <c:v>88.974599999999995</c:v>
                </c:pt>
                <c:pt idx="459">
                  <c:v>88.974400000000003</c:v>
                </c:pt>
                <c:pt idx="460">
                  <c:v>88.974199999999996</c:v>
                </c:pt>
                <c:pt idx="461">
                  <c:v>88.974000000000004</c:v>
                </c:pt>
                <c:pt idx="462">
                  <c:v>88.973799999999997</c:v>
                </c:pt>
                <c:pt idx="463">
                  <c:v>88.973600000000005</c:v>
                </c:pt>
                <c:pt idx="464">
                  <c:v>88.973399999999998</c:v>
                </c:pt>
                <c:pt idx="465">
                  <c:v>88.973100000000002</c:v>
                </c:pt>
                <c:pt idx="466">
                  <c:v>88.972899999999996</c:v>
                </c:pt>
                <c:pt idx="467">
                  <c:v>88.972700000000003</c:v>
                </c:pt>
                <c:pt idx="468">
                  <c:v>88.972499999999997</c:v>
                </c:pt>
                <c:pt idx="469">
                  <c:v>88.972300000000004</c:v>
                </c:pt>
                <c:pt idx="470">
                  <c:v>88.971999999999994</c:v>
                </c:pt>
                <c:pt idx="471">
                  <c:v>88.971800000000002</c:v>
                </c:pt>
                <c:pt idx="472">
                  <c:v>88.971599999999995</c:v>
                </c:pt>
                <c:pt idx="473">
                  <c:v>88.971400000000003</c:v>
                </c:pt>
                <c:pt idx="474">
                  <c:v>88.971199999999996</c:v>
                </c:pt>
                <c:pt idx="475">
                  <c:v>88.971000000000004</c:v>
                </c:pt>
                <c:pt idx="476">
                  <c:v>88.970799999999997</c:v>
                </c:pt>
                <c:pt idx="477">
                  <c:v>88.970500000000001</c:v>
                </c:pt>
                <c:pt idx="478">
                  <c:v>88.970299999999995</c:v>
                </c:pt>
                <c:pt idx="479">
                  <c:v>88.970100000000002</c:v>
                </c:pt>
                <c:pt idx="480">
                  <c:v>88.969899999999996</c:v>
                </c:pt>
                <c:pt idx="481">
                  <c:v>88.9696</c:v>
                </c:pt>
                <c:pt idx="482">
                  <c:v>88.969399999999993</c:v>
                </c:pt>
                <c:pt idx="483">
                  <c:v>88.969200000000001</c:v>
                </c:pt>
                <c:pt idx="484">
                  <c:v>88.968999999999994</c:v>
                </c:pt>
                <c:pt idx="485">
                  <c:v>88.968699999999998</c:v>
                </c:pt>
                <c:pt idx="486">
                  <c:v>88.968500000000006</c:v>
                </c:pt>
                <c:pt idx="487">
                  <c:v>88.968199999999996</c:v>
                </c:pt>
                <c:pt idx="488">
                  <c:v>88.968000000000004</c:v>
                </c:pt>
                <c:pt idx="489">
                  <c:v>88.967699999999994</c:v>
                </c:pt>
                <c:pt idx="490">
                  <c:v>88.967500000000001</c:v>
                </c:pt>
                <c:pt idx="491">
                  <c:v>88.967299999999994</c:v>
                </c:pt>
                <c:pt idx="492">
                  <c:v>88.967100000000002</c:v>
                </c:pt>
                <c:pt idx="493">
                  <c:v>88.966899999999995</c:v>
                </c:pt>
                <c:pt idx="494">
                  <c:v>88.966800000000006</c:v>
                </c:pt>
                <c:pt idx="495">
                  <c:v>88.966700000000003</c:v>
                </c:pt>
                <c:pt idx="496">
                  <c:v>88.966700000000003</c:v>
                </c:pt>
                <c:pt idx="497">
                  <c:v>88.966700000000003</c:v>
                </c:pt>
                <c:pt idx="498">
                  <c:v>88.966800000000006</c:v>
                </c:pt>
                <c:pt idx="499">
                  <c:v>88.966899999999995</c:v>
                </c:pt>
                <c:pt idx="500">
                  <c:v>88.967100000000002</c:v>
                </c:pt>
                <c:pt idx="501">
                  <c:v>88.967299999999994</c:v>
                </c:pt>
                <c:pt idx="502">
                  <c:v>88.967500000000001</c:v>
                </c:pt>
                <c:pt idx="503">
                  <c:v>88.967699999999994</c:v>
                </c:pt>
                <c:pt idx="504">
                  <c:v>88.967799999999997</c:v>
                </c:pt>
                <c:pt idx="505">
                  <c:v>88.968000000000004</c:v>
                </c:pt>
                <c:pt idx="506">
                  <c:v>88.968100000000007</c:v>
                </c:pt>
                <c:pt idx="507">
                  <c:v>88.968199999999996</c:v>
                </c:pt>
                <c:pt idx="508">
                  <c:v>88.968199999999996</c:v>
                </c:pt>
                <c:pt idx="509">
                  <c:v>88.968299999999999</c:v>
                </c:pt>
                <c:pt idx="510">
                  <c:v>88.968299999999999</c:v>
                </c:pt>
                <c:pt idx="511">
                  <c:v>88.968299999999999</c:v>
                </c:pt>
                <c:pt idx="512">
                  <c:v>88.968299999999999</c:v>
                </c:pt>
                <c:pt idx="513">
                  <c:v>88.968299999999999</c:v>
                </c:pt>
                <c:pt idx="514">
                  <c:v>88.968400000000003</c:v>
                </c:pt>
                <c:pt idx="515">
                  <c:v>88.968400000000003</c:v>
                </c:pt>
                <c:pt idx="516">
                  <c:v>88.968400000000003</c:v>
                </c:pt>
                <c:pt idx="517">
                  <c:v>88.968400000000003</c:v>
                </c:pt>
                <c:pt idx="518">
                  <c:v>88.968500000000006</c:v>
                </c:pt>
                <c:pt idx="519">
                  <c:v>88.968500000000006</c:v>
                </c:pt>
                <c:pt idx="520">
                  <c:v>88.968599999999995</c:v>
                </c:pt>
                <c:pt idx="521">
                  <c:v>88.968699999999998</c:v>
                </c:pt>
                <c:pt idx="522">
                  <c:v>88.968800000000002</c:v>
                </c:pt>
                <c:pt idx="523">
                  <c:v>88.968800000000002</c:v>
                </c:pt>
                <c:pt idx="524">
                  <c:v>88.968999999999994</c:v>
                </c:pt>
                <c:pt idx="525">
                  <c:v>88.969099999999997</c:v>
                </c:pt>
                <c:pt idx="526">
                  <c:v>88.969200000000001</c:v>
                </c:pt>
                <c:pt idx="527">
                  <c:v>88.969300000000004</c:v>
                </c:pt>
                <c:pt idx="528">
                  <c:v>88.969399999999993</c:v>
                </c:pt>
                <c:pt idx="529">
                  <c:v>88.9696</c:v>
                </c:pt>
                <c:pt idx="530">
                  <c:v>88.969700000000003</c:v>
                </c:pt>
                <c:pt idx="531">
                  <c:v>88.969899999999996</c:v>
                </c:pt>
                <c:pt idx="532">
                  <c:v>88.97</c:v>
                </c:pt>
                <c:pt idx="533">
                  <c:v>88.970200000000006</c:v>
                </c:pt>
                <c:pt idx="534">
                  <c:v>88.970299999999995</c:v>
                </c:pt>
                <c:pt idx="535">
                  <c:v>88.970500000000001</c:v>
                </c:pt>
                <c:pt idx="536">
                  <c:v>88.970600000000005</c:v>
                </c:pt>
                <c:pt idx="537">
                  <c:v>88.970799999999997</c:v>
                </c:pt>
                <c:pt idx="538">
                  <c:v>88.971000000000004</c:v>
                </c:pt>
                <c:pt idx="539">
                  <c:v>88.971100000000007</c:v>
                </c:pt>
                <c:pt idx="540">
                  <c:v>88.971299999999999</c:v>
                </c:pt>
                <c:pt idx="541">
                  <c:v>88.971400000000003</c:v>
                </c:pt>
                <c:pt idx="542">
                  <c:v>88.971599999999995</c:v>
                </c:pt>
                <c:pt idx="543">
                  <c:v>88.971699999999998</c:v>
                </c:pt>
                <c:pt idx="544">
                  <c:v>88.971900000000005</c:v>
                </c:pt>
                <c:pt idx="545">
                  <c:v>88.971999999999994</c:v>
                </c:pt>
                <c:pt idx="546">
                  <c:v>88.972099999999998</c:v>
                </c:pt>
                <c:pt idx="547">
                  <c:v>88.972300000000004</c:v>
                </c:pt>
                <c:pt idx="548">
                  <c:v>88.972399999999993</c:v>
                </c:pt>
                <c:pt idx="549">
                  <c:v>88.972499999999997</c:v>
                </c:pt>
                <c:pt idx="550">
                  <c:v>88.9726</c:v>
                </c:pt>
                <c:pt idx="551">
                  <c:v>88.972700000000003</c:v>
                </c:pt>
                <c:pt idx="552">
                  <c:v>88.972899999999996</c:v>
                </c:pt>
                <c:pt idx="553">
                  <c:v>88.972999999999999</c:v>
                </c:pt>
                <c:pt idx="554">
                  <c:v>88.973100000000002</c:v>
                </c:pt>
                <c:pt idx="555">
                  <c:v>88.973200000000006</c:v>
                </c:pt>
                <c:pt idx="556">
                  <c:v>88.973299999999995</c:v>
                </c:pt>
                <c:pt idx="557">
                  <c:v>88.973399999999998</c:v>
                </c:pt>
                <c:pt idx="558">
                  <c:v>88.973500000000001</c:v>
                </c:pt>
                <c:pt idx="559">
                  <c:v>88.973600000000005</c:v>
                </c:pt>
                <c:pt idx="560">
                  <c:v>88.973699999999994</c:v>
                </c:pt>
                <c:pt idx="561">
                  <c:v>88.973799999999997</c:v>
                </c:pt>
                <c:pt idx="562">
                  <c:v>88.973799999999997</c:v>
                </c:pt>
                <c:pt idx="563">
                  <c:v>88.9739</c:v>
                </c:pt>
                <c:pt idx="564">
                  <c:v>88.974000000000004</c:v>
                </c:pt>
                <c:pt idx="565">
                  <c:v>88.974100000000007</c:v>
                </c:pt>
                <c:pt idx="566">
                  <c:v>88.974199999999996</c:v>
                </c:pt>
                <c:pt idx="567">
                  <c:v>88.974299999999999</c:v>
                </c:pt>
                <c:pt idx="568">
                  <c:v>88.974400000000003</c:v>
                </c:pt>
                <c:pt idx="569">
                  <c:v>88.974400000000003</c:v>
                </c:pt>
                <c:pt idx="570">
                  <c:v>88.974500000000006</c:v>
                </c:pt>
                <c:pt idx="571">
                  <c:v>88.974599999999995</c:v>
                </c:pt>
                <c:pt idx="572">
                  <c:v>88.974699999999999</c:v>
                </c:pt>
                <c:pt idx="573">
                  <c:v>88.974800000000002</c:v>
                </c:pt>
                <c:pt idx="574">
                  <c:v>88.974900000000005</c:v>
                </c:pt>
                <c:pt idx="575">
                  <c:v>88.974900000000005</c:v>
                </c:pt>
                <c:pt idx="576">
                  <c:v>88.974999999999994</c:v>
                </c:pt>
                <c:pt idx="577">
                  <c:v>88.975099999999998</c:v>
                </c:pt>
                <c:pt idx="578">
                  <c:v>88.975200000000001</c:v>
                </c:pt>
                <c:pt idx="579">
                  <c:v>88.975300000000004</c:v>
                </c:pt>
                <c:pt idx="580">
                  <c:v>88.975300000000004</c:v>
                </c:pt>
                <c:pt idx="581">
                  <c:v>88.975399999999993</c:v>
                </c:pt>
                <c:pt idx="582">
                  <c:v>88.975499999999997</c:v>
                </c:pt>
                <c:pt idx="583">
                  <c:v>88.9756</c:v>
                </c:pt>
                <c:pt idx="584">
                  <c:v>88.9756</c:v>
                </c:pt>
                <c:pt idx="585">
                  <c:v>88.975700000000003</c:v>
                </c:pt>
                <c:pt idx="586">
                  <c:v>88.975800000000007</c:v>
                </c:pt>
                <c:pt idx="587">
                  <c:v>88.975899999999996</c:v>
                </c:pt>
                <c:pt idx="588">
                  <c:v>88.975899999999996</c:v>
                </c:pt>
                <c:pt idx="589">
                  <c:v>88.975999999999999</c:v>
                </c:pt>
                <c:pt idx="590">
                  <c:v>88.976100000000002</c:v>
                </c:pt>
                <c:pt idx="591">
                  <c:v>88.976200000000006</c:v>
                </c:pt>
                <c:pt idx="592">
                  <c:v>88.976299999999995</c:v>
                </c:pt>
                <c:pt idx="593">
                  <c:v>88.976299999999995</c:v>
                </c:pt>
                <c:pt idx="594">
                  <c:v>88.976399999999998</c:v>
                </c:pt>
                <c:pt idx="595">
                  <c:v>88.976500000000001</c:v>
                </c:pt>
                <c:pt idx="596">
                  <c:v>88.976600000000005</c:v>
                </c:pt>
                <c:pt idx="597">
                  <c:v>88.976699999999994</c:v>
                </c:pt>
                <c:pt idx="598">
                  <c:v>88.976699999999994</c:v>
                </c:pt>
                <c:pt idx="599">
                  <c:v>88.976799999999997</c:v>
                </c:pt>
                <c:pt idx="600">
                  <c:v>88.976900000000001</c:v>
                </c:pt>
                <c:pt idx="601">
                  <c:v>88.977000000000004</c:v>
                </c:pt>
                <c:pt idx="602">
                  <c:v>88.977000000000004</c:v>
                </c:pt>
                <c:pt idx="603">
                  <c:v>88.977099999999993</c:v>
                </c:pt>
                <c:pt idx="604">
                  <c:v>88.977199999999996</c:v>
                </c:pt>
                <c:pt idx="605">
                  <c:v>88.9773</c:v>
                </c:pt>
                <c:pt idx="606">
                  <c:v>88.977400000000003</c:v>
                </c:pt>
                <c:pt idx="607">
                  <c:v>88.977400000000003</c:v>
                </c:pt>
                <c:pt idx="608">
                  <c:v>88.977500000000006</c:v>
                </c:pt>
                <c:pt idx="609">
                  <c:v>88.977599999999995</c:v>
                </c:pt>
                <c:pt idx="610">
                  <c:v>88.977699999999999</c:v>
                </c:pt>
                <c:pt idx="611">
                  <c:v>88.977800000000002</c:v>
                </c:pt>
                <c:pt idx="612">
                  <c:v>88.977800000000002</c:v>
                </c:pt>
                <c:pt idx="613">
                  <c:v>88.977900000000005</c:v>
                </c:pt>
                <c:pt idx="614">
                  <c:v>88.977999999999994</c:v>
                </c:pt>
                <c:pt idx="615">
                  <c:v>88.977999999999994</c:v>
                </c:pt>
                <c:pt idx="616">
                  <c:v>88.978099999999998</c:v>
                </c:pt>
                <c:pt idx="617">
                  <c:v>88.978200000000001</c:v>
                </c:pt>
                <c:pt idx="618">
                  <c:v>88.978300000000004</c:v>
                </c:pt>
                <c:pt idx="619">
                  <c:v>88.978300000000004</c:v>
                </c:pt>
                <c:pt idx="620">
                  <c:v>88.978399999999993</c:v>
                </c:pt>
                <c:pt idx="621">
                  <c:v>88.978499999999997</c:v>
                </c:pt>
                <c:pt idx="622">
                  <c:v>88.978499999999997</c:v>
                </c:pt>
                <c:pt idx="623">
                  <c:v>88.9786</c:v>
                </c:pt>
                <c:pt idx="624">
                  <c:v>88.978700000000003</c:v>
                </c:pt>
                <c:pt idx="625">
                  <c:v>88.978700000000003</c:v>
                </c:pt>
                <c:pt idx="626">
                  <c:v>88.978800000000007</c:v>
                </c:pt>
                <c:pt idx="627">
                  <c:v>88.978899999999996</c:v>
                </c:pt>
                <c:pt idx="628">
                  <c:v>88.978899999999996</c:v>
                </c:pt>
                <c:pt idx="629">
                  <c:v>88.978999999999999</c:v>
                </c:pt>
                <c:pt idx="630">
                  <c:v>88.979100000000003</c:v>
                </c:pt>
                <c:pt idx="631">
                  <c:v>88.979100000000003</c:v>
                </c:pt>
                <c:pt idx="632">
                  <c:v>88.979200000000006</c:v>
                </c:pt>
                <c:pt idx="633">
                  <c:v>88.979299999999995</c:v>
                </c:pt>
                <c:pt idx="634">
                  <c:v>88.979299999999995</c:v>
                </c:pt>
                <c:pt idx="635">
                  <c:v>88.979399999999998</c:v>
                </c:pt>
                <c:pt idx="636">
                  <c:v>88.979500000000002</c:v>
                </c:pt>
                <c:pt idx="637">
                  <c:v>88.979500000000002</c:v>
                </c:pt>
                <c:pt idx="638">
                  <c:v>88.979600000000005</c:v>
                </c:pt>
                <c:pt idx="639">
                  <c:v>88.979600000000005</c:v>
                </c:pt>
                <c:pt idx="640">
                  <c:v>88.979699999999994</c:v>
                </c:pt>
                <c:pt idx="641">
                  <c:v>88.979799999999997</c:v>
                </c:pt>
                <c:pt idx="642">
                  <c:v>88.979799999999997</c:v>
                </c:pt>
                <c:pt idx="643">
                  <c:v>88.979900000000001</c:v>
                </c:pt>
                <c:pt idx="644">
                  <c:v>88.979900000000001</c:v>
                </c:pt>
                <c:pt idx="645">
                  <c:v>88.98</c:v>
                </c:pt>
                <c:pt idx="646">
                  <c:v>88.980099999999993</c:v>
                </c:pt>
                <c:pt idx="647">
                  <c:v>88.980099999999993</c:v>
                </c:pt>
                <c:pt idx="648">
                  <c:v>88.980199999999996</c:v>
                </c:pt>
                <c:pt idx="649">
                  <c:v>88.980199999999996</c:v>
                </c:pt>
                <c:pt idx="650">
                  <c:v>88.9803</c:v>
                </c:pt>
                <c:pt idx="651">
                  <c:v>88.9803</c:v>
                </c:pt>
                <c:pt idx="652">
                  <c:v>88.980400000000003</c:v>
                </c:pt>
                <c:pt idx="653">
                  <c:v>88.980400000000003</c:v>
                </c:pt>
                <c:pt idx="654">
                  <c:v>88.980500000000006</c:v>
                </c:pt>
                <c:pt idx="655">
                  <c:v>88.980500000000006</c:v>
                </c:pt>
                <c:pt idx="656">
                  <c:v>88.980599999999995</c:v>
                </c:pt>
                <c:pt idx="657">
                  <c:v>88.980599999999995</c:v>
                </c:pt>
                <c:pt idx="658">
                  <c:v>88.980699999999999</c:v>
                </c:pt>
                <c:pt idx="659">
                  <c:v>88.980699999999999</c:v>
                </c:pt>
                <c:pt idx="660">
                  <c:v>88.980800000000002</c:v>
                </c:pt>
                <c:pt idx="661">
                  <c:v>88.980900000000005</c:v>
                </c:pt>
                <c:pt idx="662">
                  <c:v>88.980900000000005</c:v>
                </c:pt>
                <c:pt idx="663">
                  <c:v>88.980900000000005</c:v>
                </c:pt>
                <c:pt idx="664">
                  <c:v>88.980999999999995</c:v>
                </c:pt>
                <c:pt idx="665">
                  <c:v>88.981099999999998</c:v>
                </c:pt>
                <c:pt idx="666">
                  <c:v>88.981099999999998</c:v>
                </c:pt>
                <c:pt idx="667">
                  <c:v>88.981200000000001</c:v>
                </c:pt>
                <c:pt idx="668">
                  <c:v>88.981200000000001</c:v>
                </c:pt>
                <c:pt idx="669">
                  <c:v>88.981300000000005</c:v>
                </c:pt>
                <c:pt idx="670">
                  <c:v>88.981300000000005</c:v>
                </c:pt>
                <c:pt idx="671">
                  <c:v>88.981399999999994</c:v>
                </c:pt>
                <c:pt idx="672">
                  <c:v>88.981399999999994</c:v>
                </c:pt>
                <c:pt idx="673">
                  <c:v>88.981499999999997</c:v>
                </c:pt>
                <c:pt idx="674">
                  <c:v>88.981499999999997</c:v>
                </c:pt>
                <c:pt idx="675">
                  <c:v>88.9816</c:v>
                </c:pt>
                <c:pt idx="676">
                  <c:v>88.9816</c:v>
                </c:pt>
                <c:pt idx="677">
                  <c:v>88.981700000000004</c:v>
                </c:pt>
                <c:pt idx="678">
                  <c:v>88.981700000000004</c:v>
                </c:pt>
                <c:pt idx="679">
                  <c:v>88.981800000000007</c:v>
                </c:pt>
                <c:pt idx="680">
                  <c:v>88.981800000000007</c:v>
                </c:pt>
                <c:pt idx="681">
                  <c:v>88.981899999999996</c:v>
                </c:pt>
                <c:pt idx="682">
                  <c:v>88.981999999999999</c:v>
                </c:pt>
                <c:pt idx="683">
                  <c:v>88.981999999999999</c:v>
                </c:pt>
                <c:pt idx="684">
                  <c:v>88.982100000000003</c:v>
                </c:pt>
                <c:pt idx="685">
                  <c:v>88.982100000000003</c:v>
                </c:pt>
                <c:pt idx="686">
                  <c:v>88.982200000000006</c:v>
                </c:pt>
                <c:pt idx="687">
                  <c:v>88.982200000000006</c:v>
                </c:pt>
                <c:pt idx="688">
                  <c:v>88.982299999999995</c:v>
                </c:pt>
                <c:pt idx="689">
                  <c:v>88.982399999999998</c:v>
                </c:pt>
                <c:pt idx="690">
                  <c:v>88.982399999999998</c:v>
                </c:pt>
                <c:pt idx="691">
                  <c:v>88.982500000000002</c:v>
                </c:pt>
                <c:pt idx="692">
                  <c:v>88.982500000000002</c:v>
                </c:pt>
                <c:pt idx="693">
                  <c:v>88.982600000000005</c:v>
                </c:pt>
                <c:pt idx="694">
                  <c:v>88.982699999999994</c:v>
                </c:pt>
                <c:pt idx="695">
                  <c:v>88.982699999999994</c:v>
                </c:pt>
                <c:pt idx="696">
                  <c:v>88.982799999999997</c:v>
                </c:pt>
                <c:pt idx="697">
                  <c:v>88.982799999999997</c:v>
                </c:pt>
                <c:pt idx="698">
                  <c:v>88.982900000000001</c:v>
                </c:pt>
                <c:pt idx="699">
                  <c:v>88.983000000000004</c:v>
                </c:pt>
                <c:pt idx="700">
                  <c:v>88.983000000000004</c:v>
                </c:pt>
                <c:pt idx="701">
                  <c:v>88.983099999999993</c:v>
                </c:pt>
                <c:pt idx="702">
                  <c:v>88.983099999999993</c:v>
                </c:pt>
                <c:pt idx="703">
                  <c:v>88.983199999999997</c:v>
                </c:pt>
                <c:pt idx="704">
                  <c:v>88.983199999999997</c:v>
                </c:pt>
                <c:pt idx="705">
                  <c:v>88.9833</c:v>
                </c:pt>
                <c:pt idx="706">
                  <c:v>88.983400000000003</c:v>
                </c:pt>
                <c:pt idx="707">
                  <c:v>88.983400000000003</c:v>
                </c:pt>
                <c:pt idx="708">
                  <c:v>88.983500000000006</c:v>
                </c:pt>
                <c:pt idx="709">
                  <c:v>88.983500000000006</c:v>
                </c:pt>
                <c:pt idx="710">
                  <c:v>88.983599999999996</c:v>
                </c:pt>
                <c:pt idx="711">
                  <c:v>88.983699999999999</c:v>
                </c:pt>
                <c:pt idx="712">
                  <c:v>88.983699999999999</c:v>
                </c:pt>
                <c:pt idx="713">
                  <c:v>88.983800000000002</c:v>
                </c:pt>
                <c:pt idx="714">
                  <c:v>88.983800000000002</c:v>
                </c:pt>
                <c:pt idx="715">
                  <c:v>88.983900000000006</c:v>
                </c:pt>
                <c:pt idx="716">
                  <c:v>88.983900000000006</c:v>
                </c:pt>
                <c:pt idx="717">
                  <c:v>88.983999999999995</c:v>
                </c:pt>
                <c:pt idx="718">
                  <c:v>88.984099999999998</c:v>
                </c:pt>
                <c:pt idx="719">
                  <c:v>88.984099999999998</c:v>
                </c:pt>
                <c:pt idx="720">
                  <c:v>88.984200000000001</c:v>
                </c:pt>
                <c:pt idx="721">
                  <c:v>88.984200000000001</c:v>
                </c:pt>
                <c:pt idx="722">
                  <c:v>88.984300000000005</c:v>
                </c:pt>
                <c:pt idx="723">
                  <c:v>88.984300000000005</c:v>
                </c:pt>
                <c:pt idx="724">
                  <c:v>88.984399999999994</c:v>
                </c:pt>
                <c:pt idx="725">
                  <c:v>88.984499999999997</c:v>
                </c:pt>
                <c:pt idx="726">
                  <c:v>88.984499999999997</c:v>
                </c:pt>
                <c:pt idx="727">
                  <c:v>88.9846</c:v>
                </c:pt>
                <c:pt idx="728">
                  <c:v>88.9846</c:v>
                </c:pt>
                <c:pt idx="729">
                  <c:v>88.984700000000004</c:v>
                </c:pt>
                <c:pt idx="730">
                  <c:v>88.984800000000007</c:v>
                </c:pt>
                <c:pt idx="731">
                  <c:v>88.984899999999996</c:v>
                </c:pt>
                <c:pt idx="732">
                  <c:v>88.984999999999999</c:v>
                </c:pt>
                <c:pt idx="733">
                  <c:v>88.985200000000006</c:v>
                </c:pt>
                <c:pt idx="734">
                  <c:v>88.985399999999998</c:v>
                </c:pt>
                <c:pt idx="735">
                  <c:v>88.985699999999994</c:v>
                </c:pt>
                <c:pt idx="736">
                  <c:v>88.986099999999993</c:v>
                </c:pt>
                <c:pt idx="737">
                  <c:v>88.986599999999996</c:v>
                </c:pt>
                <c:pt idx="738">
                  <c:v>88.987099999999998</c:v>
                </c:pt>
                <c:pt idx="739">
                  <c:v>88.987700000000004</c:v>
                </c:pt>
                <c:pt idx="740">
                  <c:v>88.988299999999995</c:v>
                </c:pt>
                <c:pt idx="741">
                  <c:v>88.988900000000001</c:v>
                </c:pt>
                <c:pt idx="742">
                  <c:v>88.989599999999996</c:v>
                </c:pt>
                <c:pt idx="743">
                  <c:v>88.990200000000002</c:v>
                </c:pt>
                <c:pt idx="744">
                  <c:v>88.990799999999993</c:v>
                </c:pt>
                <c:pt idx="745">
                  <c:v>88.991299999999995</c:v>
                </c:pt>
                <c:pt idx="746">
                  <c:v>88.991900000000001</c:v>
                </c:pt>
                <c:pt idx="747">
                  <c:v>88.9923</c:v>
                </c:pt>
                <c:pt idx="748">
                  <c:v>88.992699999999999</c:v>
                </c:pt>
                <c:pt idx="749">
                  <c:v>88.993099999999998</c:v>
                </c:pt>
                <c:pt idx="750">
                  <c:v>88.993499999999997</c:v>
                </c:pt>
                <c:pt idx="751">
                  <c:v>88.993799999999993</c:v>
                </c:pt>
                <c:pt idx="752">
                  <c:v>88.994100000000003</c:v>
                </c:pt>
                <c:pt idx="753">
                  <c:v>88.994399999999999</c:v>
                </c:pt>
                <c:pt idx="754">
                  <c:v>88.994699999999995</c:v>
                </c:pt>
                <c:pt idx="755">
                  <c:v>88.995000000000005</c:v>
                </c:pt>
                <c:pt idx="756">
                  <c:v>88.995199999999997</c:v>
                </c:pt>
                <c:pt idx="757">
                  <c:v>88.995500000000007</c:v>
                </c:pt>
                <c:pt idx="758">
                  <c:v>88.995699999999999</c:v>
                </c:pt>
                <c:pt idx="759">
                  <c:v>88.995999999999995</c:v>
                </c:pt>
                <c:pt idx="760">
                  <c:v>88.996200000000002</c:v>
                </c:pt>
                <c:pt idx="761">
                  <c:v>88.996399999999994</c:v>
                </c:pt>
                <c:pt idx="762">
                  <c:v>88.996700000000004</c:v>
                </c:pt>
                <c:pt idx="763">
                  <c:v>88.996899999999997</c:v>
                </c:pt>
                <c:pt idx="764">
                  <c:v>88.997100000000003</c:v>
                </c:pt>
                <c:pt idx="765">
                  <c:v>88.997399999999999</c:v>
                </c:pt>
                <c:pt idx="766">
                  <c:v>88.997600000000006</c:v>
                </c:pt>
                <c:pt idx="767">
                  <c:v>88.997799999999998</c:v>
                </c:pt>
                <c:pt idx="768">
                  <c:v>88.998000000000005</c:v>
                </c:pt>
                <c:pt idx="769">
                  <c:v>88.998199999999997</c:v>
                </c:pt>
                <c:pt idx="770">
                  <c:v>88.998400000000004</c:v>
                </c:pt>
                <c:pt idx="771">
                  <c:v>88.998699999999999</c:v>
                </c:pt>
                <c:pt idx="772">
                  <c:v>88.998900000000006</c:v>
                </c:pt>
                <c:pt idx="773">
                  <c:v>88.999099999999999</c:v>
                </c:pt>
                <c:pt idx="774">
                  <c:v>88.999300000000005</c:v>
                </c:pt>
                <c:pt idx="775">
                  <c:v>88.999499999999998</c:v>
                </c:pt>
                <c:pt idx="776">
                  <c:v>88.999700000000004</c:v>
                </c:pt>
                <c:pt idx="777">
                  <c:v>88.999899999999997</c:v>
                </c:pt>
                <c:pt idx="778">
                  <c:v>89.000100000000003</c:v>
                </c:pt>
                <c:pt idx="779">
                  <c:v>89.000299999999996</c:v>
                </c:pt>
                <c:pt idx="780">
                  <c:v>89.000500000000002</c:v>
                </c:pt>
                <c:pt idx="781">
                  <c:v>89.000699999999995</c:v>
                </c:pt>
                <c:pt idx="782">
                  <c:v>89.000900000000001</c:v>
                </c:pt>
                <c:pt idx="783">
                  <c:v>89.001099999999994</c:v>
                </c:pt>
                <c:pt idx="784">
                  <c:v>89.001300000000001</c:v>
                </c:pt>
                <c:pt idx="785">
                  <c:v>89.001499999999993</c:v>
                </c:pt>
                <c:pt idx="786">
                  <c:v>89.0017</c:v>
                </c:pt>
                <c:pt idx="787">
                  <c:v>89.001800000000003</c:v>
                </c:pt>
                <c:pt idx="788">
                  <c:v>89.001999999999995</c:v>
                </c:pt>
                <c:pt idx="789">
                  <c:v>89.002200000000002</c:v>
                </c:pt>
                <c:pt idx="790">
                  <c:v>89.002399999999994</c:v>
                </c:pt>
                <c:pt idx="791">
                  <c:v>89.002499999999998</c:v>
                </c:pt>
                <c:pt idx="792">
                  <c:v>89.002700000000004</c:v>
                </c:pt>
                <c:pt idx="793">
                  <c:v>89.002899999999997</c:v>
                </c:pt>
                <c:pt idx="794">
                  <c:v>89.003100000000003</c:v>
                </c:pt>
                <c:pt idx="795">
                  <c:v>89.003200000000007</c:v>
                </c:pt>
                <c:pt idx="796">
                  <c:v>89.003399999999999</c:v>
                </c:pt>
                <c:pt idx="797">
                  <c:v>89.003600000000006</c:v>
                </c:pt>
                <c:pt idx="798">
                  <c:v>89.003699999999995</c:v>
                </c:pt>
                <c:pt idx="799">
                  <c:v>89.003900000000002</c:v>
                </c:pt>
                <c:pt idx="800">
                  <c:v>89.004000000000005</c:v>
                </c:pt>
                <c:pt idx="801">
                  <c:v>89.004199999999997</c:v>
                </c:pt>
                <c:pt idx="802">
                  <c:v>89.004400000000004</c:v>
                </c:pt>
                <c:pt idx="803">
                  <c:v>89.004499999999993</c:v>
                </c:pt>
                <c:pt idx="804">
                  <c:v>89.0047</c:v>
                </c:pt>
                <c:pt idx="805">
                  <c:v>89.004800000000003</c:v>
                </c:pt>
                <c:pt idx="806">
                  <c:v>89.004999999999995</c:v>
                </c:pt>
                <c:pt idx="807">
                  <c:v>89.005099999999999</c:v>
                </c:pt>
                <c:pt idx="808">
                  <c:v>89.005300000000005</c:v>
                </c:pt>
                <c:pt idx="809">
                  <c:v>89.005399999999995</c:v>
                </c:pt>
                <c:pt idx="810">
                  <c:v>89.005600000000001</c:v>
                </c:pt>
                <c:pt idx="811">
                  <c:v>89.005700000000004</c:v>
                </c:pt>
                <c:pt idx="812">
                  <c:v>89.005899999999997</c:v>
                </c:pt>
                <c:pt idx="813">
                  <c:v>89.006</c:v>
                </c:pt>
                <c:pt idx="814">
                  <c:v>89.006200000000007</c:v>
                </c:pt>
                <c:pt idx="815">
                  <c:v>89.006299999999996</c:v>
                </c:pt>
                <c:pt idx="816">
                  <c:v>89.006500000000003</c:v>
                </c:pt>
                <c:pt idx="817">
                  <c:v>89.006600000000006</c:v>
                </c:pt>
                <c:pt idx="818">
                  <c:v>89.006699999999995</c:v>
                </c:pt>
                <c:pt idx="819">
                  <c:v>89.006900000000002</c:v>
                </c:pt>
                <c:pt idx="820">
                  <c:v>89.007000000000005</c:v>
                </c:pt>
                <c:pt idx="821">
                  <c:v>89.007099999999994</c:v>
                </c:pt>
                <c:pt idx="822">
                  <c:v>89.007300000000001</c:v>
                </c:pt>
                <c:pt idx="823">
                  <c:v>89.007400000000004</c:v>
                </c:pt>
                <c:pt idx="824">
                  <c:v>89.007499999999993</c:v>
                </c:pt>
                <c:pt idx="825">
                  <c:v>89.007599999999996</c:v>
                </c:pt>
                <c:pt idx="826">
                  <c:v>89.007800000000003</c:v>
                </c:pt>
                <c:pt idx="827">
                  <c:v>89.007900000000006</c:v>
                </c:pt>
                <c:pt idx="828">
                  <c:v>89.007999999999996</c:v>
                </c:pt>
                <c:pt idx="829">
                  <c:v>89.008200000000002</c:v>
                </c:pt>
                <c:pt idx="830">
                  <c:v>89.008300000000006</c:v>
                </c:pt>
                <c:pt idx="831">
                  <c:v>89.008399999999995</c:v>
                </c:pt>
                <c:pt idx="832">
                  <c:v>89.008499999999998</c:v>
                </c:pt>
                <c:pt idx="833">
                  <c:v>89.008600000000001</c:v>
                </c:pt>
                <c:pt idx="834">
                  <c:v>89.008799999999994</c:v>
                </c:pt>
                <c:pt idx="835">
                  <c:v>89.008899999999997</c:v>
                </c:pt>
                <c:pt idx="836">
                  <c:v>89.009</c:v>
                </c:pt>
                <c:pt idx="837">
                  <c:v>89.009100000000004</c:v>
                </c:pt>
                <c:pt idx="838">
                  <c:v>89.009200000000007</c:v>
                </c:pt>
                <c:pt idx="839">
                  <c:v>89.009399999999999</c:v>
                </c:pt>
                <c:pt idx="840">
                  <c:v>89.009500000000003</c:v>
                </c:pt>
                <c:pt idx="841">
                  <c:v>89.009600000000006</c:v>
                </c:pt>
                <c:pt idx="842">
                  <c:v>89.009699999999995</c:v>
                </c:pt>
                <c:pt idx="843">
                  <c:v>89.009799999999998</c:v>
                </c:pt>
                <c:pt idx="844">
                  <c:v>89.009900000000002</c:v>
                </c:pt>
                <c:pt idx="845">
                  <c:v>89.01</c:v>
                </c:pt>
                <c:pt idx="846">
                  <c:v>89.010099999999994</c:v>
                </c:pt>
                <c:pt idx="847">
                  <c:v>89.010199999999998</c:v>
                </c:pt>
                <c:pt idx="848">
                  <c:v>89.010400000000004</c:v>
                </c:pt>
                <c:pt idx="849">
                  <c:v>89.010499999999993</c:v>
                </c:pt>
                <c:pt idx="850">
                  <c:v>89.010599999999997</c:v>
                </c:pt>
                <c:pt idx="851">
                  <c:v>89.0107</c:v>
                </c:pt>
                <c:pt idx="852">
                  <c:v>89.010800000000003</c:v>
                </c:pt>
                <c:pt idx="853">
                  <c:v>89.010900000000007</c:v>
                </c:pt>
                <c:pt idx="854">
                  <c:v>89.010999999999996</c:v>
                </c:pt>
                <c:pt idx="855">
                  <c:v>89.011099999999999</c:v>
                </c:pt>
                <c:pt idx="856">
                  <c:v>89.011200000000002</c:v>
                </c:pt>
                <c:pt idx="857">
                  <c:v>89.011300000000006</c:v>
                </c:pt>
                <c:pt idx="858">
                  <c:v>89.011399999999995</c:v>
                </c:pt>
                <c:pt idx="859">
                  <c:v>89.011499999999998</c:v>
                </c:pt>
                <c:pt idx="860">
                  <c:v>89.011600000000001</c:v>
                </c:pt>
                <c:pt idx="861">
                  <c:v>89.011700000000005</c:v>
                </c:pt>
                <c:pt idx="862">
                  <c:v>89.011799999999994</c:v>
                </c:pt>
                <c:pt idx="863">
                  <c:v>89.011899999999997</c:v>
                </c:pt>
                <c:pt idx="864">
                  <c:v>89.012</c:v>
                </c:pt>
                <c:pt idx="865">
                  <c:v>89.012100000000004</c:v>
                </c:pt>
                <c:pt idx="866">
                  <c:v>89.012200000000007</c:v>
                </c:pt>
                <c:pt idx="867">
                  <c:v>89.012299999999996</c:v>
                </c:pt>
                <c:pt idx="868">
                  <c:v>89.0124</c:v>
                </c:pt>
                <c:pt idx="869">
                  <c:v>89.012500000000003</c:v>
                </c:pt>
                <c:pt idx="870">
                  <c:v>89.012600000000006</c:v>
                </c:pt>
                <c:pt idx="871">
                  <c:v>89.012699999999995</c:v>
                </c:pt>
                <c:pt idx="872">
                  <c:v>89.012799999999999</c:v>
                </c:pt>
                <c:pt idx="873">
                  <c:v>89.012900000000002</c:v>
                </c:pt>
                <c:pt idx="874">
                  <c:v>89.013000000000005</c:v>
                </c:pt>
                <c:pt idx="875">
                  <c:v>89.013099999999994</c:v>
                </c:pt>
                <c:pt idx="876">
                  <c:v>89.013099999999994</c:v>
                </c:pt>
                <c:pt idx="877">
                  <c:v>89.013199999999998</c:v>
                </c:pt>
                <c:pt idx="878">
                  <c:v>89.013300000000001</c:v>
                </c:pt>
                <c:pt idx="879">
                  <c:v>89.013400000000004</c:v>
                </c:pt>
                <c:pt idx="880">
                  <c:v>89.013499999999993</c:v>
                </c:pt>
                <c:pt idx="881">
                  <c:v>89.013599999999997</c:v>
                </c:pt>
                <c:pt idx="882">
                  <c:v>89.0137</c:v>
                </c:pt>
                <c:pt idx="883">
                  <c:v>89.013800000000003</c:v>
                </c:pt>
                <c:pt idx="884">
                  <c:v>89.013900000000007</c:v>
                </c:pt>
                <c:pt idx="885">
                  <c:v>89.013900000000007</c:v>
                </c:pt>
                <c:pt idx="886">
                  <c:v>89.013999999999996</c:v>
                </c:pt>
                <c:pt idx="887">
                  <c:v>89.014099999999999</c:v>
                </c:pt>
                <c:pt idx="888">
                  <c:v>89.014200000000002</c:v>
                </c:pt>
                <c:pt idx="889">
                  <c:v>89.014300000000006</c:v>
                </c:pt>
                <c:pt idx="890">
                  <c:v>89.014399999999995</c:v>
                </c:pt>
                <c:pt idx="891">
                  <c:v>89.014499999999998</c:v>
                </c:pt>
                <c:pt idx="892">
                  <c:v>89.014499999999998</c:v>
                </c:pt>
                <c:pt idx="893">
                  <c:v>89.014600000000002</c:v>
                </c:pt>
                <c:pt idx="894">
                  <c:v>89.014700000000005</c:v>
                </c:pt>
                <c:pt idx="895">
                  <c:v>89.014799999999994</c:v>
                </c:pt>
                <c:pt idx="896">
                  <c:v>89.014899999999997</c:v>
                </c:pt>
                <c:pt idx="897">
                  <c:v>89.015000000000001</c:v>
                </c:pt>
                <c:pt idx="898">
                  <c:v>89.015000000000001</c:v>
                </c:pt>
                <c:pt idx="899">
                  <c:v>89.015100000000004</c:v>
                </c:pt>
                <c:pt idx="900">
                  <c:v>89.015199999999993</c:v>
                </c:pt>
                <c:pt idx="901">
                  <c:v>89.015299999999996</c:v>
                </c:pt>
                <c:pt idx="902">
                  <c:v>89.0154</c:v>
                </c:pt>
                <c:pt idx="903">
                  <c:v>89.0154</c:v>
                </c:pt>
                <c:pt idx="904">
                  <c:v>89.015500000000003</c:v>
                </c:pt>
                <c:pt idx="905">
                  <c:v>89.015600000000006</c:v>
                </c:pt>
                <c:pt idx="906">
                  <c:v>89.015699999999995</c:v>
                </c:pt>
                <c:pt idx="907">
                  <c:v>89.015799999999999</c:v>
                </c:pt>
                <c:pt idx="908">
                  <c:v>89.015799999999999</c:v>
                </c:pt>
                <c:pt idx="909">
                  <c:v>89.015900000000002</c:v>
                </c:pt>
                <c:pt idx="910">
                  <c:v>89.016000000000005</c:v>
                </c:pt>
                <c:pt idx="911">
                  <c:v>89.016099999999994</c:v>
                </c:pt>
                <c:pt idx="912">
                  <c:v>89.016099999999994</c:v>
                </c:pt>
                <c:pt idx="913">
                  <c:v>89.016199999999998</c:v>
                </c:pt>
                <c:pt idx="914">
                  <c:v>89.016300000000001</c:v>
                </c:pt>
                <c:pt idx="915">
                  <c:v>89.016400000000004</c:v>
                </c:pt>
                <c:pt idx="916">
                  <c:v>89.016499999999994</c:v>
                </c:pt>
                <c:pt idx="917">
                  <c:v>89.016499999999994</c:v>
                </c:pt>
                <c:pt idx="918">
                  <c:v>89.016599999999997</c:v>
                </c:pt>
                <c:pt idx="919">
                  <c:v>89.0167</c:v>
                </c:pt>
                <c:pt idx="920">
                  <c:v>89.016800000000003</c:v>
                </c:pt>
                <c:pt idx="921">
                  <c:v>89.016900000000007</c:v>
                </c:pt>
                <c:pt idx="922">
                  <c:v>89.016900000000007</c:v>
                </c:pt>
                <c:pt idx="923">
                  <c:v>89.016999999999996</c:v>
                </c:pt>
                <c:pt idx="924">
                  <c:v>89.017099999999999</c:v>
                </c:pt>
                <c:pt idx="925">
                  <c:v>89.017200000000003</c:v>
                </c:pt>
                <c:pt idx="926">
                  <c:v>89.017300000000006</c:v>
                </c:pt>
                <c:pt idx="927">
                  <c:v>89.017300000000006</c:v>
                </c:pt>
                <c:pt idx="928">
                  <c:v>89.017399999999995</c:v>
                </c:pt>
                <c:pt idx="929">
                  <c:v>89.017499999999998</c:v>
                </c:pt>
                <c:pt idx="930">
                  <c:v>89.017600000000002</c:v>
                </c:pt>
                <c:pt idx="931">
                  <c:v>89.017700000000005</c:v>
                </c:pt>
                <c:pt idx="932">
                  <c:v>89.017799999999994</c:v>
                </c:pt>
                <c:pt idx="933">
                  <c:v>89.017799999999994</c:v>
                </c:pt>
                <c:pt idx="934">
                  <c:v>89.017899999999997</c:v>
                </c:pt>
                <c:pt idx="935">
                  <c:v>89.018000000000001</c:v>
                </c:pt>
                <c:pt idx="936">
                  <c:v>89.018100000000004</c:v>
                </c:pt>
                <c:pt idx="937">
                  <c:v>89.018199999999993</c:v>
                </c:pt>
                <c:pt idx="938">
                  <c:v>89.018199999999993</c:v>
                </c:pt>
                <c:pt idx="939">
                  <c:v>89.018299999999996</c:v>
                </c:pt>
                <c:pt idx="940">
                  <c:v>89.0184</c:v>
                </c:pt>
                <c:pt idx="941">
                  <c:v>89.018500000000003</c:v>
                </c:pt>
                <c:pt idx="942">
                  <c:v>89.018600000000006</c:v>
                </c:pt>
                <c:pt idx="943">
                  <c:v>89.018699999999995</c:v>
                </c:pt>
                <c:pt idx="944">
                  <c:v>89.018699999999995</c:v>
                </c:pt>
                <c:pt idx="945">
                  <c:v>89.018799999999999</c:v>
                </c:pt>
                <c:pt idx="946">
                  <c:v>89.018900000000002</c:v>
                </c:pt>
                <c:pt idx="947">
                  <c:v>89.019000000000005</c:v>
                </c:pt>
                <c:pt idx="948">
                  <c:v>89.019099999999995</c:v>
                </c:pt>
                <c:pt idx="949">
                  <c:v>89.019199999999998</c:v>
                </c:pt>
                <c:pt idx="950">
                  <c:v>89.019199999999998</c:v>
                </c:pt>
                <c:pt idx="951">
                  <c:v>89.019300000000001</c:v>
                </c:pt>
                <c:pt idx="952">
                  <c:v>89.019400000000005</c:v>
                </c:pt>
                <c:pt idx="953">
                  <c:v>89.019499999999994</c:v>
                </c:pt>
                <c:pt idx="954">
                  <c:v>89.019599999999997</c:v>
                </c:pt>
                <c:pt idx="955">
                  <c:v>89.0197</c:v>
                </c:pt>
                <c:pt idx="956">
                  <c:v>89.0197</c:v>
                </c:pt>
                <c:pt idx="957">
                  <c:v>89.019800000000004</c:v>
                </c:pt>
                <c:pt idx="958">
                  <c:v>89.019900000000007</c:v>
                </c:pt>
                <c:pt idx="959">
                  <c:v>89.02</c:v>
                </c:pt>
                <c:pt idx="960">
                  <c:v>89.020099999999999</c:v>
                </c:pt>
                <c:pt idx="961">
                  <c:v>89.020099999999999</c:v>
                </c:pt>
                <c:pt idx="962">
                  <c:v>89.020200000000003</c:v>
                </c:pt>
                <c:pt idx="963">
                  <c:v>89.020300000000006</c:v>
                </c:pt>
                <c:pt idx="964">
                  <c:v>89.020399999999995</c:v>
                </c:pt>
                <c:pt idx="965">
                  <c:v>89.020499999999998</c:v>
                </c:pt>
                <c:pt idx="966">
                  <c:v>89.020600000000002</c:v>
                </c:pt>
                <c:pt idx="967">
                  <c:v>89.020700000000005</c:v>
                </c:pt>
                <c:pt idx="968">
                  <c:v>89.020700000000005</c:v>
                </c:pt>
                <c:pt idx="969">
                  <c:v>89.020799999999994</c:v>
                </c:pt>
                <c:pt idx="970">
                  <c:v>89.020899999999997</c:v>
                </c:pt>
                <c:pt idx="971">
                  <c:v>89.021000000000001</c:v>
                </c:pt>
                <c:pt idx="972">
                  <c:v>89.021100000000004</c:v>
                </c:pt>
                <c:pt idx="973">
                  <c:v>89.021199999999993</c:v>
                </c:pt>
                <c:pt idx="974">
                  <c:v>89.0214</c:v>
                </c:pt>
                <c:pt idx="975">
                  <c:v>89.021500000000003</c:v>
                </c:pt>
                <c:pt idx="976">
                  <c:v>89.021699999999996</c:v>
                </c:pt>
                <c:pt idx="977">
                  <c:v>89.021900000000002</c:v>
                </c:pt>
                <c:pt idx="978">
                  <c:v>89.022199999999998</c:v>
                </c:pt>
                <c:pt idx="979">
                  <c:v>89.022400000000005</c:v>
                </c:pt>
                <c:pt idx="980">
                  <c:v>89.0227</c:v>
                </c:pt>
                <c:pt idx="981">
                  <c:v>89.022999999999996</c:v>
                </c:pt>
                <c:pt idx="982">
                  <c:v>89.023200000000003</c:v>
                </c:pt>
                <c:pt idx="983">
                  <c:v>89.023499999999999</c:v>
                </c:pt>
                <c:pt idx="984">
                  <c:v>89.023799999999994</c:v>
                </c:pt>
                <c:pt idx="985">
                  <c:v>89.024000000000001</c:v>
                </c:pt>
                <c:pt idx="986">
                  <c:v>89.024199999999993</c:v>
                </c:pt>
                <c:pt idx="987">
                  <c:v>89.0244</c:v>
                </c:pt>
                <c:pt idx="988">
                  <c:v>89.024699999999996</c:v>
                </c:pt>
                <c:pt idx="989">
                  <c:v>89.024799999999999</c:v>
                </c:pt>
                <c:pt idx="990">
                  <c:v>89.025000000000006</c:v>
                </c:pt>
                <c:pt idx="991">
                  <c:v>89.025199999999998</c:v>
                </c:pt>
                <c:pt idx="992">
                  <c:v>89.025400000000005</c:v>
                </c:pt>
                <c:pt idx="993">
                  <c:v>89.025499999999994</c:v>
                </c:pt>
                <c:pt idx="994">
                  <c:v>89.025700000000001</c:v>
                </c:pt>
                <c:pt idx="995">
                  <c:v>89.025800000000004</c:v>
                </c:pt>
                <c:pt idx="996">
                  <c:v>89.025999999999996</c:v>
                </c:pt>
                <c:pt idx="997">
                  <c:v>89.026200000000003</c:v>
                </c:pt>
                <c:pt idx="998">
                  <c:v>89.026300000000006</c:v>
                </c:pt>
                <c:pt idx="999">
                  <c:v>89.026399999999995</c:v>
                </c:pt>
                <c:pt idx="1000">
                  <c:v>89.026600000000002</c:v>
                </c:pt>
                <c:pt idx="1001">
                  <c:v>89.026700000000005</c:v>
                </c:pt>
                <c:pt idx="1002">
                  <c:v>89.026899999999998</c:v>
                </c:pt>
                <c:pt idx="1003">
                  <c:v>89.027000000000001</c:v>
                </c:pt>
                <c:pt idx="1004">
                  <c:v>89.027199999999993</c:v>
                </c:pt>
                <c:pt idx="1005">
                  <c:v>89.027299999999997</c:v>
                </c:pt>
                <c:pt idx="1006">
                  <c:v>89.0274</c:v>
                </c:pt>
                <c:pt idx="1007">
                  <c:v>89.027600000000007</c:v>
                </c:pt>
                <c:pt idx="1008">
                  <c:v>89.027699999999996</c:v>
                </c:pt>
                <c:pt idx="1009">
                  <c:v>89.027799999999999</c:v>
                </c:pt>
                <c:pt idx="1010">
                  <c:v>89.028000000000006</c:v>
                </c:pt>
                <c:pt idx="1011">
                  <c:v>89.028099999999995</c:v>
                </c:pt>
                <c:pt idx="1012">
                  <c:v>89.028300000000002</c:v>
                </c:pt>
                <c:pt idx="1013">
                  <c:v>89.028400000000005</c:v>
                </c:pt>
                <c:pt idx="1014">
                  <c:v>89.028499999999994</c:v>
                </c:pt>
                <c:pt idx="1015">
                  <c:v>89.028700000000001</c:v>
                </c:pt>
                <c:pt idx="1016">
                  <c:v>89.028800000000004</c:v>
                </c:pt>
                <c:pt idx="1017">
                  <c:v>89.028899999999993</c:v>
                </c:pt>
                <c:pt idx="1018">
                  <c:v>89.0291</c:v>
                </c:pt>
                <c:pt idx="1019">
                  <c:v>89.029200000000003</c:v>
                </c:pt>
                <c:pt idx="1020">
                  <c:v>89.029300000000006</c:v>
                </c:pt>
                <c:pt idx="1021">
                  <c:v>89.029399999999995</c:v>
                </c:pt>
                <c:pt idx="1022">
                  <c:v>89.029600000000002</c:v>
                </c:pt>
                <c:pt idx="1023">
                  <c:v>89.029700000000005</c:v>
                </c:pt>
                <c:pt idx="1024">
                  <c:v>89.029799999999994</c:v>
                </c:pt>
                <c:pt idx="1025">
                  <c:v>89.03</c:v>
                </c:pt>
                <c:pt idx="1026">
                  <c:v>89.030100000000004</c:v>
                </c:pt>
                <c:pt idx="1027">
                  <c:v>89.030199999999994</c:v>
                </c:pt>
                <c:pt idx="1028">
                  <c:v>89.030299999999997</c:v>
                </c:pt>
                <c:pt idx="1029">
                  <c:v>89.030500000000004</c:v>
                </c:pt>
                <c:pt idx="1030">
                  <c:v>89.030600000000007</c:v>
                </c:pt>
                <c:pt idx="1031">
                  <c:v>89.030699999999996</c:v>
                </c:pt>
                <c:pt idx="1032">
                  <c:v>89.030799999999999</c:v>
                </c:pt>
                <c:pt idx="1033">
                  <c:v>89.031000000000006</c:v>
                </c:pt>
                <c:pt idx="1034">
                  <c:v>89.031099999999995</c:v>
                </c:pt>
                <c:pt idx="1035">
                  <c:v>89.031199999999998</c:v>
                </c:pt>
                <c:pt idx="1036">
                  <c:v>89.031300000000002</c:v>
                </c:pt>
                <c:pt idx="1037">
                  <c:v>89.031400000000005</c:v>
                </c:pt>
                <c:pt idx="1038">
                  <c:v>89.031599999999997</c:v>
                </c:pt>
                <c:pt idx="1039">
                  <c:v>89.031700000000001</c:v>
                </c:pt>
                <c:pt idx="1040">
                  <c:v>89.031800000000004</c:v>
                </c:pt>
                <c:pt idx="1041">
                  <c:v>89.031899999999993</c:v>
                </c:pt>
                <c:pt idx="1042">
                  <c:v>89.031999999999996</c:v>
                </c:pt>
                <c:pt idx="1043">
                  <c:v>89.0321</c:v>
                </c:pt>
                <c:pt idx="1044">
                  <c:v>89.032200000000003</c:v>
                </c:pt>
                <c:pt idx="1045">
                  <c:v>89.032399999999996</c:v>
                </c:pt>
                <c:pt idx="1046">
                  <c:v>89.032499999999999</c:v>
                </c:pt>
                <c:pt idx="1047">
                  <c:v>89.032600000000002</c:v>
                </c:pt>
                <c:pt idx="1048">
                  <c:v>89.032700000000006</c:v>
                </c:pt>
                <c:pt idx="1049">
                  <c:v>89.032799999999995</c:v>
                </c:pt>
                <c:pt idx="1050">
                  <c:v>89.032899999999998</c:v>
                </c:pt>
                <c:pt idx="1051">
                  <c:v>89.033000000000001</c:v>
                </c:pt>
                <c:pt idx="1052">
                  <c:v>89.033100000000005</c:v>
                </c:pt>
                <c:pt idx="1053">
                  <c:v>89.033199999999994</c:v>
                </c:pt>
                <c:pt idx="1054">
                  <c:v>89.0334</c:v>
                </c:pt>
                <c:pt idx="1055">
                  <c:v>89.033500000000004</c:v>
                </c:pt>
                <c:pt idx="1056">
                  <c:v>89.033600000000007</c:v>
                </c:pt>
                <c:pt idx="1057">
                  <c:v>89.033699999999996</c:v>
                </c:pt>
                <c:pt idx="1058">
                  <c:v>89.033799999999999</c:v>
                </c:pt>
                <c:pt idx="1059">
                  <c:v>89.033900000000003</c:v>
                </c:pt>
                <c:pt idx="1060">
                  <c:v>89.034000000000006</c:v>
                </c:pt>
                <c:pt idx="1061">
                  <c:v>89.034099999999995</c:v>
                </c:pt>
                <c:pt idx="1062">
                  <c:v>89.034199999999998</c:v>
                </c:pt>
                <c:pt idx="1063">
                  <c:v>89.034300000000002</c:v>
                </c:pt>
                <c:pt idx="1064">
                  <c:v>89.034400000000005</c:v>
                </c:pt>
                <c:pt idx="1065">
                  <c:v>89.034499999999994</c:v>
                </c:pt>
                <c:pt idx="1066">
                  <c:v>89.034599999999998</c:v>
                </c:pt>
                <c:pt idx="1067">
                  <c:v>89.034700000000001</c:v>
                </c:pt>
                <c:pt idx="1068">
                  <c:v>89.034800000000004</c:v>
                </c:pt>
                <c:pt idx="1069">
                  <c:v>89.034899999999993</c:v>
                </c:pt>
                <c:pt idx="1070">
                  <c:v>89.034999999999997</c:v>
                </c:pt>
                <c:pt idx="1071">
                  <c:v>89.0351</c:v>
                </c:pt>
                <c:pt idx="1072">
                  <c:v>89.035200000000003</c:v>
                </c:pt>
                <c:pt idx="1073">
                  <c:v>89.035300000000007</c:v>
                </c:pt>
                <c:pt idx="1074">
                  <c:v>89.035399999999996</c:v>
                </c:pt>
                <c:pt idx="1075">
                  <c:v>89.035499999999999</c:v>
                </c:pt>
                <c:pt idx="1076">
                  <c:v>89.035600000000002</c:v>
                </c:pt>
                <c:pt idx="1077">
                  <c:v>89.035700000000006</c:v>
                </c:pt>
                <c:pt idx="1078">
                  <c:v>89.035799999999995</c:v>
                </c:pt>
                <c:pt idx="1079">
                  <c:v>89.035899999999998</c:v>
                </c:pt>
                <c:pt idx="1080">
                  <c:v>89.036000000000001</c:v>
                </c:pt>
                <c:pt idx="1081">
                  <c:v>89.036100000000005</c:v>
                </c:pt>
                <c:pt idx="1082">
                  <c:v>89.036199999999994</c:v>
                </c:pt>
                <c:pt idx="1083">
                  <c:v>89.036299999999997</c:v>
                </c:pt>
                <c:pt idx="1084">
                  <c:v>89.0364</c:v>
                </c:pt>
                <c:pt idx="1085">
                  <c:v>89.036500000000004</c:v>
                </c:pt>
                <c:pt idx="1086">
                  <c:v>89.036600000000007</c:v>
                </c:pt>
                <c:pt idx="1087">
                  <c:v>89.036699999999996</c:v>
                </c:pt>
                <c:pt idx="1088">
                  <c:v>89.036799999999999</c:v>
                </c:pt>
                <c:pt idx="1089">
                  <c:v>89.036799999999999</c:v>
                </c:pt>
                <c:pt idx="1090">
                  <c:v>89.036900000000003</c:v>
                </c:pt>
                <c:pt idx="1091">
                  <c:v>89.037000000000006</c:v>
                </c:pt>
                <c:pt idx="1092">
                  <c:v>89.037099999999995</c:v>
                </c:pt>
                <c:pt idx="1093">
                  <c:v>89.037199999999999</c:v>
                </c:pt>
                <c:pt idx="1094">
                  <c:v>89.037300000000002</c:v>
                </c:pt>
                <c:pt idx="1095">
                  <c:v>89.037400000000005</c:v>
                </c:pt>
                <c:pt idx="1096">
                  <c:v>89.037499999999994</c:v>
                </c:pt>
                <c:pt idx="1097">
                  <c:v>89.037599999999998</c:v>
                </c:pt>
                <c:pt idx="1098">
                  <c:v>89.037700000000001</c:v>
                </c:pt>
                <c:pt idx="1099">
                  <c:v>89.037800000000004</c:v>
                </c:pt>
                <c:pt idx="1100">
                  <c:v>89.037899999999993</c:v>
                </c:pt>
                <c:pt idx="1101">
                  <c:v>89.037999999999997</c:v>
                </c:pt>
                <c:pt idx="1102">
                  <c:v>89.0381</c:v>
                </c:pt>
                <c:pt idx="1103">
                  <c:v>89.038200000000003</c:v>
                </c:pt>
                <c:pt idx="1104">
                  <c:v>89.038300000000007</c:v>
                </c:pt>
                <c:pt idx="1105">
                  <c:v>89.038399999999996</c:v>
                </c:pt>
                <c:pt idx="1106">
                  <c:v>89.038399999999996</c:v>
                </c:pt>
                <c:pt idx="1107">
                  <c:v>89.038499999999999</c:v>
                </c:pt>
                <c:pt idx="1108">
                  <c:v>89.038600000000002</c:v>
                </c:pt>
                <c:pt idx="1109">
                  <c:v>89.038700000000006</c:v>
                </c:pt>
                <c:pt idx="1110">
                  <c:v>89.038799999999995</c:v>
                </c:pt>
                <c:pt idx="1111">
                  <c:v>89.038899999999998</c:v>
                </c:pt>
                <c:pt idx="1112">
                  <c:v>89.039000000000001</c:v>
                </c:pt>
                <c:pt idx="1113">
                  <c:v>89.039100000000005</c:v>
                </c:pt>
                <c:pt idx="1114">
                  <c:v>89.039199999999994</c:v>
                </c:pt>
                <c:pt idx="1115">
                  <c:v>89.039299999999997</c:v>
                </c:pt>
                <c:pt idx="1116">
                  <c:v>89.039299999999997</c:v>
                </c:pt>
                <c:pt idx="1117">
                  <c:v>89.039400000000001</c:v>
                </c:pt>
                <c:pt idx="1118">
                  <c:v>89.039500000000004</c:v>
                </c:pt>
                <c:pt idx="1119">
                  <c:v>89.039599999999993</c:v>
                </c:pt>
                <c:pt idx="1120">
                  <c:v>89.039699999999996</c:v>
                </c:pt>
                <c:pt idx="1121">
                  <c:v>89.0398</c:v>
                </c:pt>
                <c:pt idx="1122">
                  <c:v>89.039900000000003</c:v>
                </c:pt>
                <c:pt idx="1123">
                  <c:v>89.04</c:v>
                </c:pt>
                <c:pt idx="1124">
                  <c:v>89.040099999999995</c:v>
                </c:pt>
                <c:pt idx="1125">
                  <c:v>89.040099999999995</c:v>
                </c:pt>
                <c:pt idx="1126">
                  <c:v>89.040199999999999</c:v>
                </c:pt>
                <c:pt idx="1127">
                  <c:v>89.040300000000002</c:v>
                </c:pt>
                <c:pt idx="1128">
                  <c:v>89.040400000000005</c:v>
                </c:pt>
                <c:pt idx="1129">
                  <c:v>89.040499999999994</c:v>
                </c:pt>
                <c:pt idx="1130">
                  <c:v>89.040599999999998</c:v>
                </c:pt>
                <c:pt idx="1131">
                  <c:v>89.040700000000001</c:v>
                </c:pt>
                <c:pt idx="1132">
                  <c:v>89.040800000000004</c:v>
                </c:pt>
                <c:pt idx="1133">
                  <c:v>89.040800000000004</c:v>
                </c:pt>
                <c:pt idx="1134">
                  <c:v>89.040899999999993</c:v>
                </c:pt>
                <c:pt idx="1135">
                  <c:v>89.040999999999997</c:v>
                </c:pt>
                <c:pt idx="1136">
                  <c:v>89.0411</c:v>
                </c:pt>
                <c:pt idx="1137">
                  <c:v>89.041200000000003</c:v>
                </c:pt>
                <c:pt idx="1138">
                  <c:v>89.041300000000007</c:v>
                </c:pt>
                <c:pt idx="1139">
                  <c:v>89.041399999999996</c:v>
                </c:pt>
                <c:pt idx="1140">
                  <c:v>89.041399999999996</c:v>
                </c:pt>
                <c:pt idx="1141">
                  <c:v>89.041499999999999</c:v>
                </c:pt>
                <c:pt idx="1142">
                  <c:v>89.041600000000003</c:v>
                </c:pt>
                <c:pt idx="1143">
                  <c:v>89.041700000000006</c:v>
                </c:pt>
                <c:pt idx="1144">
                  <c:v>89.041799999999995</c:v>
                </c:pt>
                <c:pt idx="1145">
                  <c:v>89.041899999999998</c:v>
                </c:pt>
                <c:pt idx="1146">
                  <c:v>89.042000000000002</c:v>
                </c:pt>
                <c:pt idx="1147">
                  <c:v>89.042000000000002</c:v>
                </c:pt>
                <c:pt idx="1148">
                  <c:v>89.042100000000005</c:v>
                </c:pt>
                <c:pt idx="1149">
                  <c:v>89.042199999999994</c:v>
                </c:pt>
                <c:pt idx="1150">
                  <c:v>89.042299999999997</c:v>
                </c:pt>
                <c:pt idx="1151">
                  <c:v>89.042400000000001</c:v>
                </c:pt>
                <c:pt idx="1152">
                  <c:v>89.042500000000004</c:v>
                </c:pt>
                <c:pt idx="1153">
                  <c:v>89.042599999999993</c:v>
                </c:pt>
                <c:pt idx="1154">
                  <c:v>89.042599999999993</c:v>
                </c:pt>
                <c:pt idx="1155">
                  <c:v>89.042699999999996</c:v>
                </c:pt>
                <c:pt idx="1156">
                  <c:v>89.0428</c:v>
                </c:pt>
                <c:pt idx="1157">
                  <c:v>89.042900000000003</c:v>
                </c:pt>
                <c:pt idx="1158">
                  <c:v>89.043000000000006</c:v>
                </c:pt>
                <c:pt idx="1159">
                  <c:v>89.043099999999995</c:v>
                </c:pt>
                <c:pt idx="1160">
                  <c:v>89.043099999999995</c:v>
                </c:pt>
                <c:pt idx="1161">
                  <c:v>89.043199999999999</c:v>
                </c:pt>
                <c:pt idx="1162">
                  <c:v>89.043300000000002</c:v>
                </c:pt>
                <c:pt idx="1163">
                  <c:v>89.043400000000005</c:v>
                </c:pt>
                <c:pt idx="1164">
                  <c:v>89.043499999999995</c:v>
                </c:pt>
                <c:pt idx="1165">
                  <c:v>89.043599999999998</c:v>
                </c:pt>
                <c:pt idx="1166">
                  <c:v>89.043700000000001</c:v>
                </c:pt>
                <c:pt idx="1167">
                  <c:v>89.043700000000001</c:v>
                </c:pt>
                <c:pt idx="1168">
                  <c:v>89.043800000000005</c:v>
                </c:pt>
                <c:pt idx="1169">
                  <c:v>89.043899999999994</c:v>
                </c:pt>
                <c:pt idx="1170">
                  <c:v>89.043999999999997</c:v>
                </c:pt>
                <c:pt idx="1171">
                  <c:v>89.0441</c:v>
                </c:pt>
                <c:pt idx="1172">
                  <c:v>89.044200000000004</c:v>
                </c:pt>
                <c:pt idx="1173">
                  <c:v>89.044300000000007</c:v>
                </c:pt>
                <c:pt idx="1174">
                  <c:v>89.044300000000007</c:v>
                </c:pt>
                <c:pt idx="1175">
                  <c:v>89.044399999999996</c:v>
                </c:pt>
                <c:pt idx="1176">
                  <c:v>89.044499999999999</c:v>
                </c:pt>
                <c:pt idx="1177">
                  <c:v>89.044600000000003</c:v>
                </c:pt>
                <c:pt idx="1178">
                  <c:v>89.044700000000006</c:v>
                </c:pt>
                <c:pt idx="1179">
                  <c:v>89.044799999999995</c:v>
                </c:pt>
                <c:pt idx="1180">
                  <c:v>89.044899999999998</c:v>
                </c:pt>
                <c:pt idx="1181">
                  <c:v>89.044899999999998</c:v>
                </c:pt>
                <c:pt idx="1182">
                  <c:v>89.045000000000002</c:v>
                </c:pt>
                <c:pt idx="1183">
                  <c:v>89.045100000000005</c:v>
                </c:pt>
                <c:pt idx="1184">
                  <c:v>89.045199999999994</c:v>
                </c:pt>
                <c:pt idx="1185">
                  <c:v>89.045299999999997</c:v>
                </c:pt>
                <c:pt idx="1186">
                  <c:v>89.045400000000001</c:v>
                </c:pt>
                <c:pt idx="1187">
                  <c:v>89.045500000000004</c:v>
                </c:pt>
                <c:pt idx="1188">
                  <c:v>89.045500000000004</c:v>
                </c:pt>
                <c:pt idx="1189">
                  <c:v>89.045599999999993</c:v>
                </c:pt>
                <c:pt idx="1190">
                  <c:v>89.045699999999997</c:v>
                </c:pt>
                <c:pt idx="1191">
                  <c:v>89.0458</c:v>
                </c:pt>
                <c:pt idx="1192">
                  <c:v>89.045900000000003</c:v>
                </c:pt>
                <c:pt idx="1193">
                  <c:v>89.046000000000006</c:v>
                </c:pt>
                <c:pt idx="1194">
                  <c:v>89.046099999999996</c:v>
                </c:pt>
                <c:pt idx="1195">
                  <c:v>89.046099999999996</c:v>
                </c:pt>
                <c:pt idx="1196">
                  <c:v>89.046199999999999</c:v>
                </c:pt>
                <c:pt idx="1197">
                  <c:v>89.046300000000002</c:v>
                </c:pt>
                <c:pt idx="1198">
                  <c:v>89.046400000000006</c:v>
                </c:pt>
                <c:pt idx="1199">
                  <c:v>89.046499999999995</c:v>
                </c:pt>
                <c:pt idx="1200">
                  <c:v>89.046599999999998</c:v>
                </c:pt>
                <c:pt idx="1201">
                  <c:v>89.046700000000001</c:v>
                </c:pt>
                <c:pt idx="1202">
                  <c:v>89.046800000000005</c:v>
                </c:pt>
                <c:pt idx="1203">
                  <c:v>89.046800000000005</c:v>
                </c:pt>
                <c:pt idx="1204">
                  <c:v>89.046899999999994</c:v>
                </c:pt>
                <c:pt idx="1205">
                  <c:v>89.046999999999997</c:v>
                </c:pt>
                <c:pt idx="1206">
                  <c:v>89.0471</c:v>
                </c:pt>
                <c:pt idx="1207">
                  <c:v>89.047200000000004</c:v>
                </c:pt>
                <c:pt idx="1208">
                  <c:v>89.047200000000004</c:v>
                </c:pt>
                <c:pt idx="1209">
                  <c:v>89.047300000000007</c:v>
                </c:pt>
                <c:pt idx="1210">
                  <c:v>89.047399999999996</c:v>
                </c:pt>
                <c:pt idx="1211">
                  <c:v>89.047399999999996</c:v>
                </c:pt>
                <c:pt idx="1212">
                  <c:v>89.047399999999996</c:v>
                </c:pt>
                <c:pt idx="1213">
                  <c:v>89.047399999999996</c:v>
                </c:pt>
                <c:pt idx="1214">
                  <c:v>89.047300000000007</c:v>
                </c:pt>
                <c:pt idx="1215">
                  <c:v>89.0471</c:v>
                </c:pt>
                <c:pt idx="1216">
                  <c:v>89.046899999999994</c:v>
                </c:pt>
                <c:pt idx="1217">
                  <c:v>89.046599999999998</c:v>
                </c:pt>
                <c:pt idx="1218">
                  <c:v>89.046199999999999</c:v>
                </c:pt>
                <c:pt idx="1219">
                  <c:v>89.0458</c:v>
                </c:pt>
                <c:pt idx="1220">
                  <c:v>89.045299999999997</c:v>
                </c:pt>
                <c:pt idx="1221">
                  <c:v>89.044899999999998</c:v>
                </c:pt>
                <c:pt idx="1222">
                  <c:v>89.044399999999996</c:v>
                </c:pt>
                <c:pt idx="1223">
                  <c:v>89.043899999999994</c:v>
                </c:pt>
                <c:pt idx="1224">
                  <c:v>89.043400000000005</c:v>
                </c:pt>
                <c:pt idx="1225">
                  <c:v>89.043000000000006</c:v>
                </c:pt>
                <c:pt idx="1226">
                  <c:v>89.042599999999993</c:v>
                </c:pt>
                <c:pt idx="1227">
                  <c:v>89.042299999999997</c:v>
                </c:pt>
                <c:pt idx="1228">
                  <c:v>89.042000000000002</c:v>
                </c:pt>
                <c:pt idx="1229">
                  <c:v>89.041799999999995</c:v>
                </c:pt>
                <c:pt idx="1230">
                  <c:v>89.041600000000003</c:v>
                </c:pt>
                <c:pt idx="1231">
                  <c:v>89.041399999999996</c:v>
                </c:pt>
                <c:pt idx="1232">
                  <c:v>89.041200000000003</c:v>
                </c:pt>
                <c:pt idx="1233">
                  <c:v>89.040999999999997</c:v>
                </c:pt>
                <c:pt idx="1234">
                  <c:v>89.040899999999993</c:v>
                </c:pt>
                <c:pt idx="1235">
                  <c:v>89.040800000000004</c:v>
                </c:pt>
                <c:pt idx="1236">
                  <c:v>89.040700000000001</c:v>
                </c:pt>
                <c:pt idx="1237">
                  <c:v>89.040499999999994</c:v>
                </c:pt>
                <c:pt idx="1238">
                  <c:v>89.040400000000005</c:v>
                </c:pt>
                <c:pt idx="1239">
                  <c:v>89.040300000000002</c:v>
                </c:pt>
                <c:pt idx="1240">
                  <c:v>89.040199999999999</c:v>
                </c:pt>
                <c:pt idx="1241">
                  <c:v>89.040099999999995</c:v>
                </c:pt>
                <c:pt idx="1242">
                  <c:v>89.04</c:v>
                </c:pt>
                <c:pt idx="1243">
                  <c:v>89.039900000000003</c:v>
                </c:pt>
                <c:pt idx="1244">
                  <c:v>89.039900000000003</c:v>
                </c:pt>
                <c:pt idx="1245">
                  <c:v>89.0398</c:v>
                </c:pt>
                <c:pt idx="1246">
                  <c:v>89.039699999999996</c:v>
                </c:pt>
                <c:pt idx="1247">
                  <c:v>89.039599999999993</c:v>
                </c:pt>
                <c:pt idx="1248">
                  <c:v>89.039500000000004</c:v>
                </c:pt>
                <c:pt idx="1249">
                  <c:v>89.039500000000004</c:v>
                </c:pt>
                <c:pt idx="1250">
                  <c:v>89.039400000000001</c:v>
                </c:pt>
                <c:pt idx="1251">
                  <c:v>89.039299999999997</c:v>
                </c:pt>
                <c:pt idx="1252">
                  <c:v>89.039199999999994</c:v>
                </c:pt>
                <c:pt idx="1253">
                  <c:v>89.039199999999994</c:v>
                </c:pt>
                <c:pt idx="1254">
                  <c:v>89.039100000000005</c:v>
                </c:pt>
                <c:pt idx="1255">
                  <c:v>89.039000000000001</c:v>
                </c:pt>
                <c:pt idx="1256">
                  <c:v>89.039000000000001</c:v>
                </c:pt>
                <c:pt idx="1257">
                  <c:v>89.038899999999998</c:v>
                </c:pt>
                <c:pt idx="1258">
                  <c:v>89.038799999999995</c:v>
                </c:pt>
                <c:pt idx="1259">
                  <c:v>89.038799999999995</c:v>
                </c:pt>
                <c:pt idx="1260">
                  <c:v>89.038700000000006</c:v>
                </c:pt>
                <c:pt idx="1261">
                  <c:v>89.038700000000006</c:v>
                </c:pt>
                <c:pt idx="1262">
                  <c:v>89.038600000000002</c:v>
                </c:pt>
                <c:pt idx="1263">
                  <c:v>89.038499999999999</c:v>
                </c:pt>
                <c:pt idx="1264">
                  <c:v>89.038499999999999</c:v>
                </c:pt>
                <c:pt idx="1265">
                  <c:v>89.038399999999996</c:v>
                </c:pt>
                <c:pt idx="1266">
                  <c:v>89.038399999999996</c:v>
                </c:pt>
                <c:pt idx="1267">
                  <c:v>89.038399999999996</c:v>
                </c:pt>
                <c:pt idx="1268">
                  <c:v>89.038300000000007</c:v>
                </c:pt>
                <c:pt idx="1269">
                  <c:v>89.038300000000007</c:v>
                </c:pt>
                <c:pt idx="1270">
                  <c:v>89.038200000000003</c:v>
                </c:pt>
                <c:pt idx="1271">
                  <c:v>89.038200000000003</c:v>
                </c:pt>
                <c:pt idx="1272">
                  <c:v>89.038200000000003</c:v>
                </c:pt>
                <c:pt idx="1273">
                  <c:v>89.0381</c:v>
                </c:pt>
                <c:pt idx="1274">
                  <c:v>89.0381</c:v>
                </c:pt>
                <c:pt idx="1275">
                  <c:v>89.0381</c:v>
                </c:pt>
                <c:pt idx="1276">
                  <c:v>89.0381</c:v>
                </c:pt>
                <c:pt idx="1277">
                  <c:v>89.037999999999997</c:v>
                </c:pt>
                <c:pt idx="1278">
                  <c:v>89.037999999999997</c:v>
                </c:pt>
                <c:pt idx="1279">
                  <c:v>89.037999999999997</c:v>
                </c:pt>
                <c:pt idx="1280">
                  <c:v>89.037999999999997</c:v>
                </c:pt>
                <c:pt idx="1281">
                  <c:v>89.037999999999997</c:v>
                </c:pt>
                <c:pt idx="1282">
                  <c:v>89.037899999999993</c:v>
                </c:pt>
                <c:pt idx="1283">
                  <c:v>89.037899999999993</c:v>
                </c:pt>
                <c:pt idx="1284">
                  <c:v>89.037899999999993</c:v>
                </c:pt>
                <c:pt idx="1285">
                  <c:v>89.037899999999993</c:v>
                </c:pt>
                <c:pt idx="1286">
                  <c:v>89.037899999999993</c:v>
                </c:pt>
                <c:pt idx="1287">
                  <c:v>89.037899999999993</c:v>
                </c:pt>
                <c:pt idx="1288">
                  <c:v>89.037899999999993</c:v>
                </c:pt>
                <c:pt idx="1289">
                  <c:v>89.037899999999993</c:v>
                </c:pt>
                <c:pt idx="1290">
                  <c:v>89.037899999999993</c:v>
                </c:pt>
                <c:pt idx="1291">
                  <c:v>89.037899999999993</c:v>
                </c:pt>
                <c:pt idx="1292">
                  <c:v>89.037899999999993</c:v>
                </c:pt>
                <c:pt idx="1293">
                  <c:v>89.037899999999993</c:v>
                </c:pt>
                <c:pt idx="1294">
                  <c:v>89.037899999999993</c:v>
                </c:pt>
                <c:pt idx="1295">
                  <c:v>89.037899999999993</c:v>
                </c:pt>
                <c:pt idx="1296">
                  <c:v>89.037899999999993</c:v>
                </c:pt>
                <c:pt idx="1297">
                  <c:v>89.037899999999993</c:v>
                </c:pt>
                <c:pt idx="1298">
                  <c:v>89.037899999999993</c:v>
                </c:pt>
                <c:pt idx="1299">
                  <c:v>89.037899999999993</c:v>
                </c:pt>
                <c:pt idx="1300">
                  <c:v>89.037899999999993</c:v>
                </c:pt>
                <c:pt idx="1301">
                  <c:v>89.037999999999997</c:v>
                </c:pt>
                <c:pt idx="1302">
                  <c:v>89.037999999999997</c:v>
                </c:pt>
                <c:pt idx="1303">
                  <c:v>89.037999999999997</c:v>
                </c:pt>
                <c:pt idx="1304">
                  <c:v>89.037999999999997</c:v>
                </c:pt>
                <c:pt idx="1305">
                  <c:v>89.037999999999997</c:v>
                </c:pt>
                <c:pt idx="1306">
                  <c:v>89.0381</c:v>
                </c:pt>
                <c:pt idx="1307">
                  <c:v>89.0381</c:v>
                </c:pt>
                <c:pt idx="1308">
                  <c:v>89.0381</c:v>
                </c:pt>
                <c:pt idx="1309">
                  <c:v>89.0381</c:v>
                </c:pt>
                <c:pt idx="1310">
                  <c:v>89.0381</c:v>
                </c:pt>
                <c:pt idx="1311">
                  <c:v>89.038200000000003</c:v>
                </c:pt>
                <c:pt idx="1312">
                  <c:v>89.038200000000003</c:v>
                </c:pt>
                <c:pt idx="1313">
                  <c:v>89.038200000000003</c:v>
                </c:pt>
                <c:pt idx="1314">
                  <c:v>89.038300000000007</c:v>
                </c:pt>
                <c:pt idx="1315">
                  <c:v>89.038300000000007</c:v>
                </c:pt>
                <c:pt idx="1316">
                  <c:v>89.038300000000007</c:v>
                </c:pt>
                <c:pt idx="1317">
                  <c:v>89.038399999999996</c:v>
                </c:pt>
                <c:pt idx="1318">
                  <c:v>89.038399999999996</c:v>
                </c:pt>
                <c:pt idx="1319">
                  <c:v>89.038399999999996</c:v>
                </c:pt>
                <c:pt idx="1320">
                  <c:v>89.038399999999996</c:v>
                </c:pt>
                <c:pt idx="1321">
                  <c:v>89.038499999999999</c:v>
                </c:pt>
                <c:pt idx="1322">
                  <c:v>89.038499999999999</c:v>
                </c:pt>
                <c:pt idx="1323">
                  <c:v>89.038499999999999</c:v>
                </c:pt>
                <c:pt idx="1324">
                  <c:v>89.038600000000002</c:v>
                </c:pt>
                <c:pt idx="1325">
                  <c:v>89.038600000000002</c:v>
                </c:pt>
                <c:pt idx="1326">
                  <c:v>89.038600000000002</c:v>
                </c:pt>
                <c:pt idx="1327">
                  <c:v>89.038700000000006</c:v>
                </c:pt>
                <c:pt idx="1328">
                  <c:v>89.038700000000006</c:v>
                </c:pt>
                <c:pt idx="1329">
                  <c:v>89.038799999999995</c:v>
                </c:pt>
                <c:pt idx="1330">
                  <c:v>89.038799999999995</c:v>
                </c:pt>
                <c:pt idx="1331">
                  <c:v>89.038799999999995</c:v>
                </c:pt>
                <c:pt idx="1332">
                  <c:v>89.038899999999998</c:v>
                </c:pt>
                <c:pt idx="1333">
                  <c:v>89.038899999999998</c:v>
                </c:pt>
                <c:pt idx="1334">
                  <c:v>89.039000000000001</c:v>
                </c:pt>
                <c:pt idx="1335">
                  <c:v>89.039000000000001</c:v>
                </c:pt>
                <c:pt idx="1336">
                  <c:v>89.039100000000005</c:v>
                </c:pt>
                <c:pt idx="1337">
                  <c:v>89.039100000000005</c:v>
                </c:pt>
                <c:pt idx="1338">
                  <c:v>89.039199999999994</c:v>
                </c:pt>
                <c:pt idx="1339">
                  <c:v>89.039199999999994</c:v>
                </c:pt>
                <c:pt idx="1340">
                  <c:v>89.039199999999994</c:v>
                </c:pt>
                <c:pt idx="1341">
                  <c:v>89.039299999999997</c:v>
                </c:pt>
                <c:pt idx="1342">
                  <c:v>89.039299999999997</c:v>
                </c:pt>
                <c:pt idx="1343">
                  <c:v>89.039400000000001</c:v>
                </c:pt>
                <c:pt idx="1344">
                  <c:v>89.039400000000001</c:v>
                </c:pt>
                <c:pt idx="1345">
                  <c:v>89.039500000000004</c:v>
                </c:pt>
                <c:pt idx="1346">
                  <c:v>89.039500000000004</c:v>
                </c:pt>
                <c:pt idx="1347">
                  <c:v>89.039599999999993</c:v>
                </c:pt>
                <c:pt idx="1348">
                  <c:v>89.039599999999993</c:v>
                </c:pt>
                <c:pt idx="1349">
                  <c:v>89.039699999999996</c:v>
                </c:pt>
                <c:pt idx="1350">
                  <c:v>89.0398</c:v>
                </c:pt>
                <c:pt idx="1351">
                  <c:v>89.0398</c:v>
                </c:pt>
                <c:pt idx="1352">
                  <c:v>89.039900000000003</c:v>
                </c:pt>
                <c:pt idx="1353">
                  <c:v>89.039900000000003</c:v>
                </c:pt>
                <c:pt idx="1354">
                  <c:v>89.04</c:v>
                </c:pt>
                <c:pt idx="1355">
                  <c:v>89.04</c:v>
                </c:pt>
                <c:pt idx="1356">
                  <c:v>89.040099999999995</c:v>
                </c:pt>
                <c:pt idx="1357">
                  <c:v>89.040199999999999</c:v>
                </c:pt>
                <c:pt idx="1358">
                  <c:v>89.040199999999999</c:v>
                </c:pt>
                <c:pt idx="1359">
                  <c:v>89.040300000000002</c:v>
                </c:pt>
                <c:pt idx="1360">
                  <c:v>89.040300000000002</c:v>
                </c:pt>
                <c:pt idx="1361">
                  <c:v>89.040400000000005</c:v>
                </c:pt>
                <c:pt idx="1362">
                  <c:v>89.040499999999994</c:v>
                </c:pt>
                <c:pt idx="1363">
                  <c:v>89.040499999999994</c:v>
                </c:pt>
                <c:pt idx="1364">
                  <c:v>89.040599999999998</c:v>
                </c:pt>
                <c:pt idx="1365">
                  <c:v>89.040599999999998</c:v>
                </c:pt>
                <c:pt idx="1366">
                  <c:v>89.040700000000001</c:v>
                </c:pt>
                <c:pt idx="1367">
                  <c:v>89.040800000000004</c:v>
                </c:pt>
                <c:pt idx="1368">
                  <c:v>89.040800000000004</c:v>
                </c:pt>
                <c:pt idx="1369">
                  <c:v>89.040899999999993</c:v>
                </c:pt>
                <c:pt idx="1370">
                  <c:v>89.040999999999997</c:v>
                </c:pt>
                <c:pt idx="1371">
                  <c:v>89.040999999999997</c:v>
                </c:pt>
                <c:pt idx="1372">
                  <c:v>89.0411</c:v>
                </c:pt>
                <c:pt idx="1373">
                  <c:v>89.041200000000003</c:v>
                </c:pt>
                <c:pt idx="1374">
                  <c:v>89.041200000000003</c:v>
                </c:pt>
                <c:pt idx="1375">
                  <c:v>89.041300000000007</c:v>
                </c:pt>
                <c:pt idx="1376">
                  <c:v>89.041399999999996</c:v>
                </c:pt>
                <c:pt idx="1377">
                  <c:v>89.041399999999996</c:v>
                </c:pt>
                <c:pt idx="1378">
                  <c:v>89.041499999999999</c:v>
                </c:pt>
                <c:pt idx="1379">
                  <c:v>89.041600000000003</c:v>
                </c:pt>
                <c:pt idx="1380">
                  <c:v>89.041600000000003</c:v>
                </c:pt>
                <c:pt idx="1381">
                  <c:v>89.041700000000006</c:v>
                </c:pt>
                <c:pt idx="1382">
                  <c:v>89.041799999999995</c:v>
                </c:pt>
                <c:pt idx="1383">
                  <c:v>89.041899999999998</c:v>
                </c:pt>
                <c:pt idx="1384">
                  <c:v>89.041899999999998</c:v>
                </c:pt>
                <c:pt idx="1385">
                  <c:v>89.042000000000002</c:v>
                </c:pt>
                <c:pt idx="1386">
                  <c:v>89.042100000000005</c:v>
                </c:pt>
                <c:pt idx="1387">
                  <c:v>89.042100000000005</c:v>
                </c:pt>
                <c:pt idx="1388">
                  <c:v>89.042199999999994</c:v>
                </c:pt>
                <c:pt idx="1389">
                  <c:v>89.042299999999997</c:v>
                </c:pt>
                <c:pt idx="1390">
                  <c:v>89.042299999999997</c:v>
                </c:pt>
                <c:pt idx="1391">
                  <c:v>89.042400000000001</c:v>
                </c:pt>
                <c:pt idx="1392">
                  <c:v>89.042500000000004</c:v>
                </c:pt>
                <c:pt idx="1393">
                  <c:v>89.042599999999993</c:v>
                </c:pt>
                <c:pt idx="1394">
                  <c:v>89.042599999999993</c:v>
                </c:pt>
                <c:pt idx="1395">
                  <c:v>89.042699999999996</c:v>
                </c:pt>
                <c:pt idx="1396">
                  <c:v>89.0428</c:v>
                </c:pt>
                <c:pt idx="1397">
                  <c:v>89.042900000000003</c:v>
                </c:pt>
                <c:pt idx="1398">
                  <c:v>89.042900000000003</c:v>
                </c:pt>
                <c:pt idx="1399">
                  <c:v>89.043000000000006</c:v>
                </c:pt>
                <c:pt idx="1400">
                  <c:v>89.043099999999995</c:v>
                </c:pt>
                <c:pt idx="1401">
                  <c:v>89.043099999999995</c:v>
                </c:pt>
                <c:pt idx="1402">
                  <c:v>89.043199999999999</c:v>
                </c:pt>
                <c:pt idx="1403">
                  <c:v>89.043300000000002</c:v>
                </c:pt>
                <c:pt idx="1404">
                  <c:v>89.043300000000002</c:v>
                </c:pt>
                <c:pt idx="1405">
                  <c:v>89.043400000000005</c:v>
                </c:pt>
                <c:pt idx="1406">
                  <c:v>89.043499999999995</c:v>
                </c:pt>
                <c:pt idx="1407">
                  <c:v>89.043499999999995</c:v>
                </c:pt>
                <c:pt idx="1408">
                  <c:v>89.043599999999998</c:v>
                </c:pt>
                <c:pt idx="1409">
                  <c:v>89.043700000000001</c:v>
                </c:pt>
                <c:pt idx="1410">
                  <c:v>89.043800000000005</c:v>
                </c:pt>
                <c:pt idx="1411">
                  <c:v>89.043800000000005</c:v>
                </c:pt>
                <c:pt idx="1412">
                  <c:v>89.043899999999994</c:v>
                </c:pt>
                <c:pt idx="1413">
                  <c:v>89.043999999999997</c:v>
                </c:pt>
                <c:pt idx="1414">
                  <c:v>89.043999999999997</c:v>
                </c:pt>
                <c:pt idx="1415">
                  <c:v>89.0441</c:v>
                </c:pt>
                <c:pt idx="1416">
                  <c:v>89.0441</c:v>
                </c:pt>
                <c:pt idx="1417">
                  <c:v>89.044200000000004</c:v>
                </c:pt>
                <c:pt idx="1418">
                  <c:v>89.044300000000007</c:v>
                </c:pt>
                <c:pt idx="1419">
                  <c:v>89.044399999999996</c:v>
                </c:pt>
                <c:pt idx="1420">
                  <c:v>89.044399999999996</c:v>
                </c:pt>
                <c:pt idx="1421">
                  <c:v>89.044499999999999</c:v>
                </c:pt>
                <c:pt idx="1422">
                  <c:v>89.044600000000003</c:v>
                </c:pt>
                <c:pt idx="1423">
                  <c:v>89.044600000000003</c:v>
                </c:pt>
                <c:pt idx="1424">
                  <c:v>89.044700000000006</c:v>
                </c:pt>
                <c:pt idx="1425">
                  <c:v>89.044799999999995</c:v>
                </c:pt>
                <c:pt idx="1426">
                  <c:v>89.044799999999995</c:v>
                </c:pt>
                <c:pt idx="1427">
                  <c:v>89.044899999999998</c:v>
                </c:pt>
                <c:pt idx="1428">
                  <c:v>89.044899999999998</c:v>
                </c:pt>
                <c:pt idx="1429">
                  <c:v>89.045000000000002</c:v>
                </c:pt>
                <c:pt idx="1430">
                  <c:v>89.045100000000005</c:v>
                </c:pt>
                <c:pt idx="1431">
                  <c:v>89.045199999999994</c:v>
                </c:pt>
                <c:pt idx="1432">
                  <c:v>89.045199999999994</c:v>
                </c:pt>
                <c:pt idx="1433">
                  <c:v>89.045299999999997</c:v>
                </c:pt>
                <c:pt idx="1434">
                  <c:v>89.045400000000001</c:v>
                </c:pt>
                <c:pt idx="1435">
                  <c:v>89.045400000000001</c:v>
                </c:pt>
                <c:pt idx="1436">
                  <c:v>89.045500000000004</c:v>
                </c:pt>
                <c:pt idx="1437">
                  <c:v>89.045599999999993</c:v>
                </c:pt>
                <c:pt idx="1438">
                  <c:v>89.045599999999993</c:v>
                </c:pt>
                <c:pt idx="1439">
                  <c:v>89.045699999999997</c:v>
                </c:pt>
                <c:pt idx="1440">
                  <c:v>89.0458</c:v>
                </c:pt>
                <c:pt idx="1441">
                  <c:v>89.0458</c:v>
                </c:pt>
                <c:pt idx="1442">
                  <c:v>89.045900000000003</c:v>
                </c:pt>
                <c:pt idx="1443">
                  <c:v>89.046000000000006</c:v>
                </c:pt>
                <c:pt idx="1444">
                  <c:v>89.046000000000006</c:v>
                </c:pt>
                <c:pt idx="1445">
                  <c:v>89.046099999999996</c:v>
                </c:pt>
                <c:pt idx="1446">
                  <c:v>89.046199999999999</c:v>
                </c:pt>
                <c:pt idx="1447">
                  <c:v>89.046199999999999</c:v>
                </c:pt>
                <c:pt idx="1448">
                  <c:v>89.046300000000002</c:v>
                </c:pt>
                <c:pt idx="1449">
                  <c:v>89.046400000000006</c:v>
                </c:pt>
                <c:pt idx="1450">
                  <c:v>89.046499999999995</c:v>
                </c:pt>
                <c:pt idx="1451">
                  <c:v>89.046499999999995</c:v>
                </c:pt>
                <c:pt idx="1452">
                  <c:v>89.046599999999998</c:v>
                </c:pt>
                <c:pt idx="1453">
                  <c:v>89.046700000000001</c:v>
                </c:pt>
                <c:pt idx="1454">
                  <c:v>89.046899999999994</c:v>
                </c:pt>
                <c:pt idx="1455">
                  <c:v>89.046999999999997</c:v>
                </c:pt>
                <c:pt idx="1456">
                  <c:v>89.047200000000004</c:v>
                </c:pt>
                <c:pt idx="1457">
                  <c:v>89.047399999999996</c:v>
                </c:pt>
                <c:pt idx="1458">
                  <c:v>89.047600000000003</c:v>
                </c:pt>
                <c:pt idx="1459">
                  <c:v>89.047899999999998</c:v>
                </c:pt>
                <c:pt idx="1460">
                  <c:v>89.048100000000005</c:v>
                </c:pt>
                <c:pt idx="1461">
                  <c:v>89.048400000000001</c:v>
                </c:pt>
                <c:pt idx="1462">
                  <c:v>89.048599999999993</c:v>
                </c:pt>
                <c:pt idx="1463">
                  <c:v>89.048900000000003</c:v>
                </c:pt>
                <c:pt idx="1464">
                  <c:v>89.049099999999996</c:v>
                </c:pt>
                <c:pt idx="1465">
                  <c:v>89.049400000000006</c:v>
                </c:pt>
                <c:pt idx="1466">
                  <c:v>89.049599999999998</c:v>
                </c:pt>
                <c:pt idx="1467">
                  <c:v>89.049800000000005</c:v>
                </c:pt>
                <c:pt idx="1468">
                  <c:v>89.05</c:v>
                </c:pt>
                <c:pt idx="1469">
                  <c:v>89.050200000000004</c:v>
                </c:pt>
                <c:pt idx="1470">
                  <c:v>89.050299999999993</c:v>
                </c:pt>
                <c:pt idx="1471">
                  <c:v>89.0505</c:v>
                </c:pt>
                <c:pt idx="1472">
                  <c:v>89.050600000000003</c:v>
                </c:pt>
                <c:pt idx="1473">
                  <c:v>89.050799999999995</c:v>
                </c:pt>
                <c:pt idx="1474">
                  <c:v>89.050899999999999</c:v>
                </c:pt>
                <c:pt idx="1475">
                  <c:v>89.051100000000005</c:v>
                </c:pt>
                <c:pt idx="1476">
                  <c:v>89.051199999999994</c:v>
                </c:pt>
                <c:pt idx="1477">
                  <c:v>89.051299999999998</c:v>
                </c:pt>
                <c:pt idx="1478">
                  <c:v>89.051500000000004</c:v>
                </c:pt>
                <c:pt idx="1479">
                  <c:v>89.051599999999993</c:v>
                </c:pt>
                <c:pt idx="1480">
                  <c:v>89.051699999999997</c:v>
                </c:pt>
                <c:pt idx="1481">
                  <c:v>89.0518</c:v>
                </c:pt>
                <c:pt idx="1482">
                  <c:v>89.052000000000007</c:v>
                </c:pt>
                <c:pt idx="1483">
                  <c:v>89.052099999999996</c:v>
                </c:pt>
                <c:pt idx="1484">
                  <c:v>89.052199999999999</c:v>
                </c:pt>
                <c:pt idx="1485">
                  <c:v>89.052300000000002</c:v>
                </c:pt>
                <c:pt idx="1486">
                  <c:v>89.052400000000006</c:v>
                </c:pt>
                <c:pt idx="1487">
                  <c:v>89.052599999999998</c:v>
                </c:pt>
                <c:pt idx="1488">
                  <c:v>89.052700000000002</c:v>
                </c:pt>
                <c:pt idx="1489">
                  <c:v>89.052800000000005</c:v>
                </c:pt>
                <c:pt idx="1490">
                  <c:v>89.052899999999994</c:v>
                </c:pt>
                <c:pt idx="1491">
                  <c:v>89.052999999999997</c:v>
                </c:pt>
                <c:pt idx="1492">
                  <c:v>89.053200000000004</c:v>
                </c:pt>
                <c:pt idx="1493">
                  <c:v>89.053299999999993</c:v>
                </c:pt>
                <c:pt idx="1494">
                  <c:v>89.053399999999996</c:v>
                </c:pt>
                <c:pt idx="1495">
                  <c:v>89.0535</c:v>
                </c:pt>
                <c:pt idx="1496">
                  <c:v>89.053600000000003</c:v>
                </c:pt>
                <c:pt idx="1497">
                  <c:v>89.053700000000006</c:v>
                </c:pt>
                <c:pt idx="1498">
                  <c:v>89.053899999999999</c:v>
                </c:pt>
                <c:pt idx="1499">
                  <c:v>89.054000000000002</c:v>
                </c:pt>
                <c:pt idx="1500">
                  <c:v>89.054100000000005</c:v>
                </c:pt>
                <c:pt idx="1501">
                  <c:v>89.054199999999994</c:v>
                </c:pt>
                <c:pt idx="1502">
                  <c:v>89.054299999999998</c:v>
                </c:pt>
                <c:pt idx="1503">
                  <c:v>89.054400000000001</c:v>
                </c:pt>
                <c:pt idx="1504">
                  <c:v>89.054500000000004</c:v>
                </c:pt>
                <c:pt idx="1505">
                  <c:v>89.054599999999994</c:v>
                </c:pt>
                <c:pt idx="1506">
                  <c:v>89.0548</c:v>
                </c:pt>
                <c:pt idx="1507">
                  <c:v>89.054900000000004</c:v>
                </c:pt>
                <c:pt idx="1508">
                  <c:v>89.055000000000007</c:v>
                </c:pt>
                <c:pt idx="1509">
                  <c:v>89.055099999999996</c:v>
                </c:pt>
                <c:pt idx="1510">
                  <c:v>89.055199999999999</c:v>
                </c:pt>
                <c:pt idx="1511">
                  <c:v>89.055300000000003</c:v>
                </c:pt>
                <c:pt idx="1512">
                  <c:v>89.055400000000006</c:v>
                </c:pt>
                <c:pt idx="1513">
                  <c:v>89.055499999999995</c:v>
                </c:pt>
                <c:pt idx="1514">
                  <c:v>89.055599999999998</c:v>
                </c:pt>
                <c:pt idx="1515">
                  <c:v>89.055700000000002</c:v>
                </c:pt>
                <c:pt idx="1516">
                  <c:v>89.055800000000005</c:v>
                </c:pt>
                <c:pt idx="1517">
                  <c:v>89.055899999999994</c:v>
                </c:pt>
                <c:pt idx="1518">
                  <c:v>89.055999999999997</c:v>
                </c:pt>
                <c:pt idx="1519">
                  <c:v>89.056100000000001</c:v>
                </c:pt>
                <c:pt idx="1520">
                  <c:v>89.056200000000004</c:v>
                </c:pt>
                <c:pt idx="1521">
                  <c:v>89.056299999999993</c:v>
                </c:pt>
                <c:pt idx="1522">
                  <c:v>89.056399999999996</c:v>
                </c:pt>
                <c:pt idx="1523">
                  <c:v>89.0565</c:v>
                </c:pt>
                <c:pt idx="1524">
                  <c:v>89.056600000000003</c:v>
                </c:pt>
                <c:pt idx="1525">
                  <c:v>89.056700000000006</c:v>
                </c:pt>
                <c:pt idx="1526">
                  <c:v>89.056799999999996</c:v>
                </c:pt>
                <c:pt idx="1527">
                  <c:v>89.056899999999999</c:v>
                </c:pt>
                <c:pt idx="1528">
                  <c:v>89.057000000000002</c:v>
                </c:pt>
                <c:pt idx="1529">
                  <c:v>89.057100000000005</c:v>
                </c:pt>
                <c:pt idx="1530">
                  <c:v>89.057199999999995</c:v>
                </c:pt>
                <c:pt idx="1531">
                  <c:v>89.057299999999998</c:v>
                </c:pt>
                <c:pt idx="1532">
                  <c:v>89.057400000000001</c:v>
                </c:pt>
                <c:pt idx="1533">
                  <c:v>89.057400000000001</c:v>
                </c:pt>
                <c:pt idx="1534">
                  <c:v>89.057500000000005</c:v>
                </c:pt>
                <c:pt idx="1535">
                  <c:v>89.057599999999994</c:v>
                </c:pt>
                <c:pt idx="1536">
                  <c:v>89.057699999999997</c:v>
                </c:pt>
                <c:pt idx="1537">
                  <c:v>89.0578</c:v>
                </c:pt>
                <c:pt idx="1538">
                  <c:v>89.057900000000004</c:v>
                </c:pt>
                <c:pt idx="1539">
                  <c:v>89.058000000000007</c:v>
                </c:pt>
                <c:pt idx="1540">
                  <c:v>89.058099999999996</c:v>
                </c:pt>
                <c:pt idx="1541">
                  <c:v>89.058199999999999</c:v>
                </c:pt>
                <c:pt idx="1542">
                  <c:v>89.058300000000003</c:v>
                </c:pt>
                <c:pt idx="1543">
                  <c:v>89.058300000000003</c:v>
                </c:pt>
                <c:pt idx="1544">
                  <c:v>89.058400000000006</c:v>
                </c:pt>
                <c:pt idx="1545">
                  <c:v>89.058499999999995</c:v>
                </c:pt>
                <c:pt idx="1546">
                  <c:v>89.058599999999998</c:v>
                </c:pt>
                <c:pt idx="1547">
                  <c:v>89.058700000000002</c:v>
                </c:pt>
                <c:pt idx="1548">
                  <c:v>89.058800000000005</c:v>
                </c:pt>
                <c:pt idx="1549">
                  <c:v>89.058899999999994</c:v>
                </c:pt>
                <c:pt idx="1550">
                  <c:v>89.058899999999994</c:v>
                </c:pt>
                <c:pt idx="1551">
                  <c:v>89.058999999999997</c:v>
                </c:pt>
                <c:pt idx="1552">
                  <c:v>89.059100000000001</c:v>
                </c:pt>
                <c:pt idx="1553">
                  <c:v>89.059200000000004</c:v>
                </c:pt>
                <c:pt idx="1554">
                  <c:v>89.059299999999993</c:v>
                </c:pt>
                <c:pt idx="1555">
                  <c:v>89.059399999999997</c:v>
                </c:pt>
                <c:pt idx="1556">
                  <c:v>89.0595</c:v>
                </c:pt>
                <c:pt idx="1557">
                  <c:v>89.0595</c:v>
                </c:pt>
                <c:pt idx="1558">
                  <c:v>89.059600000000003</c:v>
                </c:pt>
                <c:pt idx="1559">
                  <c:v>89.059700000000007</c:v>
                </c:pt>
                <c:pt idx="1560">
                  <c:v>89.059799999999996</c:v>
                </c:pt>
                <c:pt idx="1561">
                  <c:v>89.059899999999999</c:v>
                </c:pt>
                <c:pt idx="1562">
                  <c:v>89.06</c:v>
                </c:pt>
                <c:pt idx="1563">
                  <c:v>89.06</c:v>
                </c:pt>
                <c:pt idx="1564">
                  <c:v>89.060100000000006</c:v>
                </c:pt>
                <c:pt idx="1565">
                  <c:v>89.060199999999995</c:v>
                </c:pt>
                <c:pt idx="1566">
                  <c:v>89.060299999999998</c:v>
                </c:pt>
                <c:pt idx="1567">
                  <c:v>89.060400000000001</c:v>
                </c:pt>
                <c:pt idx="1568">
                  <c:v>89.060400000000001</c:v>
                </c:pt>
                <c:pt idx="1569">
                  <c:v>89.060500000000005</c:v>
                </c:pt>
                <c:pt idx="1570">
                  <c:v>89.060599999999994</c:v>
                </c:pt>
                <c:pt idx="1571">
                  <c:v>89.060699999999997</c:v>
                </c:pt>
                <c:pt idx="1572">
                  <c:v>89.0608</c:v>
                </c:pt>
                <c:pt idx="1573">
                  <c:v>89.0608</c:v>
                </c:pt>
                <c:pt idx="1574">
                  <c:v>89.060900000000004</c:v>
                </c:pt>
                <c:pt idx="1575">
                  <c:v>89.061000000000007</c:v>
                </c:pt>
                <c:pt idx="1576">
                  <c:v>89.061099999999996</c:v>
                </c:pt>
                <c:pt idx="1577">
                  <c:v>89.061199999999999</c:v>
                </c:pt>
                <c:pt idx="1578">
                  <c:v>89.061199999999999</c:v>
                </c:pt>
                <c:pt idx="1579">
                  <c:v>89.061300000000003</c:v>
                </c:pt>
                <c:pt idx="1580">
                  <c:v>89.061400000000006</c:v>
                </c:pt>
                <c:pt idx="1581">
                  <c:v>89.061499999999995</c:v>
                </c:pt>
                <c:pt idx="1582">
                  <c:v>89.061499999999995</c:v>
                </c:pt>
                <c:pt idx="1583">
                  <c:v>89.061599999999999</c:v>
                </c:pt>
                <c:pt idx="1584">
                  <c:v>89.061700000000002</c:v>
                </c:pt>
                <c:pt idx="1585">
                  <c:v>89.061800000000005</c:v>
                </c:pt>
                <c:pt idx="1586">
                  <c:v>89.061899999999994</c:v>
                </c:pt>
                <c:pt idx="1587">
                  <c:v>89.061899999999994</c:v>
                </c:pt>
                <c:pt idx="1588">
                  <c:v>89.061999999999998</c:v>
                </c:pt>
                <c:pt idx="1589">
                  <c:v>89.062100000000001</c:v>
                </c:pt>
                <c:pt idx="1590">
                  <c:v>89.062200000000004</c:v>
                </c:pt>
                <c:pt idx="1591">
                  <c:v>89.062200000000004</c:v>
                </c:pt>
                <c:pt idx="1592">
                  <c:v>89.062299999999993</c:v>
                </c:pt>
                <c:pt idx="1593">
                  <c:v>89.062399999999997</c:v>
                </c:pt>
                <c:pt idx="1594">
                  <c:v>89.0625</c:v>
                </c:pt>
                <c:pt idx="1595">
                  <c:v>89.0625</c:v>
                </c:pt>
                <c:pt idx="1596">
                  <c:v>89.062600000000003</c:v>
                </c:pt>
                <c:pt idx="1597">
                  <c:v>89.062700000000007</c:v>
                </c:pt>
                <c:pt idx="1598">
                  <c:v>89.062799999999996</c:v>
                </c:pt>
                <c:pt idx="1599">
                  <c:v>89.062799999999996</c:v>
                </c:pt>
                <c:pt idx="1600">
                  <c:v>89.062899999999999</c:v>
                </c:pt>
                <c:pt idx="1601">
                  <c:v>89.063000000000002</c:v>
                </c:pt>
                <c:pt idx="1602">
                  <c:v>89.063100000000006</c:v>
                </c:pt>
                <c:pt idx="1603">
                  <c:v>89.063100000000006</c:v>
                </c:pt>
                <c:pt idx="1604">
                  <c:v>89.063199999999995</c:v>
                </c:pt>
                <c:pt idx="1605">
                  <c:v>89.063299999999998</c:v>
                </c:pt>
                <c:pt idx="1606">
                  <c:v>89.063400000000001</c:v>
                </c:pt>
                <c:pt idx="1607">
                  <c:v>89.063400000000001</c:v>
                </c:pt>
                <c:pt idx="1608">
                  <c:v>89.063500000000005</c:v>
                </c:pt>
                <c:pt idx="1609">
                  <c:v>89.063599999999994</c:v>
                </c:pt>
                <c:pt idx="1610">
                  <c:v>89.063599999999994</c:v>
                </c:pt>
                <c:pt idx="1611">
                  <c:v>89.063699999999997</c:v>
                </c:pt>
                <c:pt idx="1612">
                  <c:v>89.063800000000001</c:v>
                </c:pt>
                <c:pt idx="1613">
                  <c:v>89.063900000000004</c:v>
                </c:pt>
                <c:pt idx="1614">
                  <c:v>89.063900000000004</c:v>
                </c:pt>
                <c:pt idx="1615">
                  <c:v>89.063999999999993</c:v>
                </c:pt>
                <c:pt idx="1616">
                  <c:v>89.064099999999996</c:v>
                </c:pt>
                <c:pt idx="1617">
                  <c:v>89.0642</c:v>
                </c:pt>
                <c:pt idx="1618">
                  <c:v>89.0642</c:v>
                </c:pt>
                <c:pt idx="1619">
                  <c:v>89.064300000000003</c:v>
                </c:pt>
                <c:pt idx="1620">
                  <c:v>89.064400000000006</c:v>
                </c:pt>
                <c:pt idx="1621">
                  <c:v>89.064400000000006</c:v>
                </c:pt>
                <c:pt idx="1622">
                  <c:v>89.064499999999995</c:v>
                </c:pt>
                <c:pt idx="1623">
                  <c:v>89.064599999999999</c:v>
                </c:pt>
                <c:pt idx="1624">
                  <c:v>89.064599999999999</c:v>
                </c:pt>
                <c:pt idx="1625">
                  <c:v>89.064700000000002</c:v>
                </c:pt>
                <c:pt idx="1626">
                  <c:v>89.064800000000005</c:v>
                </c:pt>
                <c:pt idx="1627">
                  <c:v>89.064899999999994</c:v>
                </c:pt>
                <c:pt idx="1628">
                  <c:v>89.064899999999994</c:v>
                </c:pt>
                <c:pt idx="1629">
                  <c:v>89.064999999999998</c:v>
                </c:pt>
                <c:pt idx="1630">
                  <c:v>89.065100000000001</c:v>
                </c:pt>
                <c:pt idx="1631">
                  <c:v>89.065100000000001</c:v>
                </c:pt>
                <c:pt idx="1632">
                  <c:v>89.065200000000004</c:v>
                </c:pt>
                <c:pt idx="1633">
                  <c:v>89.065299999999993</c:v>
                </c:pt>
                <c:pt idx="1634">
                  <c:v>89.065399999999997</c:v>
                </c:pt>
                <c:pt idx="1635">
                  <c:v>89.065399999999997</c:v>
                </c:pt>
                <c:pt idx="1636">
                  <c:v>89.0655</c:v>
                </c:pt>
                <c:pt idx="1637">
                  <c:v>89.065600000000003</c:v>
                </c:pt>
                <c:pt idx="1638">
                  <c:v>89.065600000000003</c:v>
                </c:pt>
                <c:pt idx="1639">
                  <c:v>89.065700000000007</c:v>
                </c:pt>
                <c:pt idx="1640">
                  <c:v>89.065799999999996</c:v>
                </c:pt>
                <c:pt idx="1641">
                  <c:v>89.065899999999999</c:v>
                </c:pt>
                <c:pt idx="1642">
                  <c:v>89.065899999999999</c:v>
                </c:pt>
                <c:pt idx="1643">
                  <c:v>89.066000000000003</c:v>
                </c:pt>
                <c:pt idx="1644">
                  <c:v>89.066100000000006</c:v>
                </c:pt>
                <c:pt idx="1645">
                  <c:v>89.066100000000006</c:v>
                </c:pt>
                <c:pt idx="1646">
                  <c:v>89.066199999999995</c:v>
                </c:pt>
                <c:pt idx="1647">
                  <c:v>89.066299999999998</c:v>
                </c:pt>
                <c:pt idx="1648">
                  <c:v>89.066400000000002</c:v>
                </c:pt>
                <c:pt idx="1649">
                  <c:v>89.066400000000002</c:v>
                </c:pt>
                <c:pt idx="1650">
                  <c:v>89.066500000000005</c:v>
                </c:pt>
                <c:pt idx="1651">
                  <c:v>89.066599999999994</c:v>
                </c:pt>
                <c:pt idx="1652">
                  <c:v>89.066599999999994</c:v>
                </c:pt>
                <c:pt idx="1653">
                  <c:v>89.066699999999997</c:v>
                </c:pt>
                <c:pt idx="1654">
                  <c:v>89.066800000000001</c:v>
                </c:pt>
                <c:pt idx="1655">
                  <c:v>89.066900000000004</c:v>
                </c:pt>
                <c:pt idx="1656">
                  <c:v>89.066900000000004</c:v>
                </c:pt>
                <c:pt idx="1657">
                  <c:v>89.066999999999993</c:v>
                </c:pt>
                <c:pt idx="1658">
                  <c:v>89.067099999999996</c:v>
                </c:pt>
                <c:pt idx="1659">
                  <c:v>89.067099999999996</c:v>
                </c:pt>
                <c:pt idx="1660">
                  <c:v>89.0672</c:v>
                </c:pt>
                <c:pt idx="1661">
                  <c:v>89.067300000000003</c:v>
                </c:pt>
                <c:pt idx="1662">
                  <c:v>89.067400000000006</c:v>
                </c:pt>
                <c:pt idx="1663">
                  <c:v>89.067400000000006</c:v>
                </c:pt>
                <c:pt idx="1664">
                  <c:v>89.067499999999995</c:v>
                </c:pt>
                <c:pt idx="1665">
                  <c:v>89.067599999999999</c:v>
                </c:pt>
                <c:pt idx="1666">
                  <c:v>89.067599999999999</c:v>
                </c:pt>
                <c:pt idx="1667">
                  <c:v>89.067700000000002</c:v>
                </c:pt>
                <c:pt idx="1668">
                  <c:v>89.067800000000005</c:v>
                </c:pt>
                <c:pt idx="1669">
                  <c:v>89.067899999999995</c:v>
                </c:pt>
                <c:pt idx="1670">
                  <c:v>89.067899999999995</c:v>
                </c:pt>
                <c:pt idx="1671">
                  <c:v>89.067999999999998</c:v>
                </c:pt>
                <c:pt idx="1672">
                  <c:v>89.068100000000001</c:v>
                </c:pt>
                <c:pt idx="1673">
                  <c:v>89.068200000000004</c:v>
                </c:pt>
                <c:pt idx="1674">
                  <c:v>89.068200000000004</c:v>
                </c:pt>
                <c:pt idx="1675">
                  <c:v>89.068299999999994</c:v>
                </c:pt>
                <c:pt idx="1676">
                  <c:v>89.068399999999997</c:v>
                </c:pt>
                <c:pt idx="1677">
                  <c:v>89.068399999999997</c:v>
                </c:pt>
                <c:pt idx="1678">
                  <c:v>89.0685</c:v>
                </c:pt>
                <c:pt idx="1679">
                  <c:v>89.068600000000004</c:v>
                </c:pt>
                <c:pt idx="1680">
                  <c:v>89.068700000000007</c:v>
                </c:pt>
                <c:pt idx="1681">
                  <c:v>89.068700000000007</c:v>
                </c:pt>
                <c:pt idx="1682">
                  <c:v>89.068799999999996</c:v>
                </c:pt>
                <c:pt idx="1683">
                  <c:v>89.068899999999999</c:v>
                </c:pt>
                <c:pt idx="1684">
                  <c:v>89.068899999999999</c:v>
                </c:pt>
                <c:pt idx="1685">
                  <c:v>89.069000000000003</c:v>
                </c:pt>
                <c:pt idx="1686">
                  <c:v>89.069100000000006</c:v>
                </c:pt>
                <c:pt idx="1687">
                  <c:v>89.069100000000006</c:v>
                </c:pt>
                <c:pt idx="1688">
                  <c:v>89.069100000000006</c:v>
                </c:pt>
                <c:pt idx="1689">
                  <c:v>89.069000000000003</c:v>
                </c:pt>
                <c:pt idx="1690">
                  <c:v>89.068799999999996</c:v>
                </c:pt>
                <c:pt idx="1691">
                  <c:v>89.068299999999994</c:v>
                </c:pt>
                <c:pt idx="1692">
                  <c:v>89.067400000000006</c:v>
                </c:pt>
                <c:pt idx="1693">
                  <c:v>89.066000000000003</c:v>
                </c:pt>
                <c:pt idx="1694">
                  <c:v>89.063900000000004</c:v>
                </c:pt>
                <c:pt idx="1695">
                  <c:v>89.061000000000007</c:v>
                </c:pt>
                <c:pt idx="1696">
                  <c:v>89.057199999999995</c:v>
                </c:pt>
                <c:pt idx="1697">
                  <c:v>89.052400000000006</c:v>
                </c:pt>
                <c:pt idx="1698">
                  <c:v>89.046599999999998</c:v>
                </c:pt>
                <c:pt idx="1699">
                  <c:v>89.04</c:v>
                </c:pt>
                <c:pt idx="1700">
                  <c:v>89.032700000000006</c:v>
                </c:pt>
                <c:pt idx="1701">
                  <c:v>89.025000000000006</c:v>
                </c:pt>
                <c:pt idx="1702">
                  <c:v>89.017099999999999</c:v>
                </c:pt>
                <c:pt idx="1703">
                  <c:v>89.009399999999999</c:v>
                </c:pt>
                <c:pt idx="1704">
                  <c:v>89.002099999999999</c:v>
                </c:pt>
                <c:pt idx="1705">
                  <c:v>88.9953</c:v>
                </c:pt>
                <c:pt idx="1706">
                  <c:v>88.9893</c:v>
                </c:pt>
                <c:pt idx="1707">
                  <c:v>88.983999999999995</c:v>
                </c:pt>
                <c:pt idx="1708">
                  <c:v>88.979500000000002</c:v>
                </c:pt>
                <c:pt idx="1709">
                  <c:v>88.975700000000003</c:v>
                </c:pt>
                <c:pt idx="1710">
                  <c:v>88.972499999999997</c:v>
                </c:pt>
                <c:pt idx="1711">
                  <c:v>88.969800000000006</c:v>
                </c:pt>
                <c:pt idx="1712">
                  <c:v>88.967600000000004</c:v>
                </c:pt>
                <c:pt idx="1713">
                  <c:v>88.965599999999995</c:v>
                </c:pt>
                <c:pt idx="1714">
                  <c:v>88.963899999999995</c:v>
                </c:pt>
                <c:pt idx="1715">
                  <c:v>88.962400000000002</c:v>
                </c:pt>
                <c:pt idx="1716">
                  <c:v>88.960999999999999</c:v>
                </c:pt>
                <c:pt idx="1717">
                  <c:v>88.959599999999995</c:v>
                </c:pt>
                <c:pt idx="1718">
                  <c:v>88.958299999999994</c:v>
                </c:pt>
                <c:pt idx="1719">
                  <c:v>88.956999999999994</c:v>
                </c:pt>
                <c:pt idx="1720">
                  <c:v>88.955699999999993</c:v>
                </c:pt>
                <c:pt idx="1721">
                  <c:v>88.954400000000007</c:v>
                </c:pt>
                <c:pt idx="1722">
                  <c:v>88.953100000000006</c:v>
                </c:pt>
                <c:pt idx="1723">
                  <c:v>88.951700000000002</c:v>
                </c:pt>
                <c:pt idx="1724">
                  <c:v>88.950400000000002</c:v>
                </c:pt>
                <c:pt idx="1725">
                  <c:v>88.948999999999998</c:v>
                </c:pt>
                <c:pt idx="1726">
                  <c:v>88.947599999999994</c:v>
                </c:pt>
                <c:pt idx="1727">
                  <c:v>88.946100000000001</c:v>
                </c:pt>
                <c:pt idx="1728">
                  <c:v>88.944699999999997</c:v>
                </c:pt>
                <c:pt idx="1729">
                  <c:v>88.943200000000004</c:v>
                </c:pt>
                <c:pt idx="1730">
                  <c:v>88.941800000000001</c:v>
                </c:pt>
                <c:pt idx="1731">
                  <c:v>88.940299999999993</c:v>
                </c:pt>
                <c:pt idx="1732">
                  <c:v>88.938900000000004</c:v>
                </c:pt>
                <c:pt idx="1733">
                  <c:v>88.9375</c:v>
                </c:pt>
                <c:pt idx="1734">
                  <c:v>88.936099999999996</c:v>
                </c:pt>
                <c:pt idx="1735">
                  <c:v>88.934700000000007</c:v>
                </c:pt>
                <c:pt idx="1736">
                  <c:v>88.933300000000003</c:v>
                </c:pt>
                <c:pt idx="1737">
                  <c:v>88.932000000000002</c:v>
                </c:pt>
                <c:pt idx="1738">
                  <c:v>88.930700000000002</c:v>
                </c:pt>
                <c:pt idx="1739">
                  <c:v>88.929400000000001</c:v>
                </c:pt>
                <c:pt idx="1740">
                  <c:v>88.928200000000004</c:v>
                </c:pt>
                <c:pt idx="1741">
                  <c:v>88.927000000000007</c:v>
                </c:pt>
                <c:pt idx="1742">
                  <c:v>88.925799999999995</c:v>
                </c:pt>
                <c:pt idx="1743">
                  <c:v>88.924700000000001</c:v>
                </c:pt>
                <c:pt idx="1744">
                  <c:v>88.923699999999997</c:v>
                </c:pt>
                <c:pt idx="1745">
                  <c:v>88.922600000000003</c:v>
                </c:pt>
                <c:pt idx="1746">
                  <c:v>88.921700000000001</c:v>
                </c:pt>
                <c:pt idx="1747">
                  <c:v>88.9208</c:v>
                </c:pt>
                <c:pt idx="1748">
                  <c:v>88.919899999999998</c:v>
                </c:pt>
                <c:pt idx="1749">
                  <c:v>88.9191</c:v>
                </c:pt>
                <c:pt idx="1750">
                  <c:v>88.918300000000002</c:v>
                </c:pt>
                <c:pt idx="1751">
                  <c:v>88.917500000000004</c:v>
                </c:pt>
                <c:pt idx="1752">
                  <c:v>88.916700000000006</c:v>
                </c:pt>
                <c:pt idx="1753">
                  <c:v>88.915999999999997</c:v>
                </c:pt>
                <c:pt idx="1754">
                  <c:v>88.915300000000002</c:v>
                </c:pt>
                <c:pt idx="1755">
                  <c:v>88.914599999999993</c:v>
                </c:pt>
                <c:pt idx="1756">
                  <c:v>88.913899999999998</c:v>
                </c:pt>
                <c:pt idx="1757">
                  <c:v>88.913300000000007</c:v>
                </c:pt>
                <c:pt idx="1758">
                  <c:v>88.912599999999998</c:v>
                </c:pt>
                <c:pt idx="1759">
                  <c:v>88.912000000000006</c:v>
                </c:pt>
                <c:pt idx="1760">
                  <c:v>88.911299999999997</c:v>
                </c:pt>
                <c:pt idx="1761">
                  <c:v>88.910700000000006</c:v>
                </c:pt>
                <c:pt idx="1762">
                  <c:v>88.9101</c:v>
                </c:pt>
                <c:pt idx="1763">
                  <c:v>88.909499999999994</c:v>
                </c:pt>
                <c:pt idx="1764">
                  <c:v>88.908799999999999</c:v>
                </c:pt>
                <c:pt idx="1765">
                  <c:v>88.908299999999997</c:v>
                </c:pt>
                <c:pt idx="1766">
                  <c:v>88.907700000000006</c:v>
                </c:pt>
                <c:pt idx="1767">
                  <c:v>88.9071</c:v>
                </c:pt>
                <c:pt idx="1768">
                  <c:v>88.906499999999994</c:v>
                </c:pt>
                <c:pt idx="1769">
                  <c:v>88.906000000000006</c:v>
                </c:pt>
                <c:pt idx="1770">
                  <c:v>88.905500000000004</c:v>
                </c:pt>
                <c:pt idx="1771">
                  <c:v>88.905000000000001</c:v>
                </c:pt>
                <c:pt idx="1772">
                  <c:v>88.904499999999999</c:v>
                </c:pt>
                <c:pt idx="1773">
                  <c:v>88.903999999999996</c:v>
                </c:pt>
                <c:pt idx="1774">
                  <c:v>88.903599999999997</c:v>
                </c:pt>
                <c:pt idx="1775">
                  <c:v>88.903199999999998</c:v>
                </c:pt>
                <c:pt idx="1776">
                  <c:v>88.902799999999999</c:v>
                </c:pt>
                <c:pt idx="1777">
                  <c:v>88.902500000000003</c:v>
                </c:pt>
                <c:pt idx="1778">
                  <c:v>88.902199999999993</c:v>
                </c:pt>
                <c:pt idx="1779">
                  <c:v>88.901899999999998</c:v>
                </c:pt>
                <c:pt idx="1780">
                  <c:v>88.901700000000005</c:v>
                </c:pt>
                <c:pt idx="1781">
                  <c:v>88.901499999999999</c:v>
                </c:pt>
                <c:pt idx="1782">
                  <c:v>88.901300000000006</c:v>
                </c:pt>
                <c:pt idx="1783">
                  <c:v>88.9011</c:v>
                </c:pt>
                <c:pt idx="1784">
                  <c:v>88.900999999999996</c:v>
                </c:pt>
                <c:pt idx="1785">
                  <c:v>88.900899999999993</c:v>
                </c:pt>
                <c:pt idx="1786">
                  <c:v>88.900800000000004</c:v>
                </c:pt>
                <c:pt idx="1787">
                  <c:v>88.900700000000001</c:v>
                </c:pt>
                <c:pt idx="1788">
                  <c:v>88.900700000000001</c:v>
                </c:pt>
                <c:pt idx="1789">
                  <c:v>88.900599999999997</c:v>
                </c:pt>
                <c:pt idx="1790">
                  <c:v>88.900599999999997</c:v>
                </c:pt>
                <c:pt idx="1791">
                  <c:v>88.900499999999994</c:v>
                </c:pt>
                <c:pt idx="1792">
                  <c:v>88.900499999999994</c:v>
                </c:pt>
                <c:pt idx="1793">
                  <c:v>88.900499999999994</c:v>
                </c:pt>
                <c:pt idx="1794">
                  <c:v>88.900499999999994</c:v>
                </c:pt>
                <c:pt idx="1795">
                  <c:v>88.900400000000005</c:v>
                </c:pt>
                <c:pt idx="1796">
                  <c:v>88.900400000000005</c:v>
                </c:pt>
                <c:pt idx="1797">
                  <c:v>88.900400000000005</c:v>
                </c:pt>
                <c:pt idx="1798">
                  <c:v>88.900400000000005</c:v>
                </c:pt>
                <c:pt idx="1799">
                  <c:v>88.900300000000001</c:v>
                </c:pt>
                <c:pt idx="1800">
                  <c:v>88.900300000000001</c:v>
                </c:pt>
                <c:pt idx="1801">
                  <c:v>88.900300000000001</c:v>
                </c:pt>
                <c:pt idx="1802">
                  <c:v>88.900300000000001</c:v>
                </c:pt>
                <c:pt idx="1803">
                  <c:v>88.900199999999998</c:v>
                </c:pt>
                <c:pt idx="1804">
                  <c:v>88.900199999999998</c:v>
                </c:pt>
                <c:pt idx="1805">
                  <c:v>88.900199999999998</c:v>
                </c:pt>
                <c:pt idx="1806">
                  <c:v>88.900199999999998</c:v>
                </c:pt>
                <c:pt idx="1807">
                  <c:v>88.900199999999998</c:v>
                </c:pt>
                <c:pt idx="1808">
                  <c:v>88.900199999999998</c:v>
                </c:pt>
                <c:pt idx="1809">
                  <c:v>88.900199999999998</c:v>
                </c:pt>
                <c:pt idx="1810">
                  <c:v>88.900300000000001</c:v>
                </c:pt>
                <c:pt idx="1811">
                  <c:v>88.900300000000001</c:v>
                </c:pt>
                <c:pt idx="1812">
                  <c:v>88.900400000000005</c:v>
                </c:pt>
                <c:pt idx="1813">
                  <c:v>88.900499999999994</c:v>
                </c:pt>
                <c:pt idx="1814">
                  <c:v>88.900599999999997</c:v>
                </c:pt>
                <c:pt idx="1815">
                  <c:v>88.900700000000001</c:v>
                </c:pt>
                <c:pt idx="1816">
                  <c:v>88.900800000000004</c:v>
                </c:pt>
                <c:pt idx="1817">
                  <c:v>88.900999999999996</c:v>
                </c:pt>
                <c:pt idx="1818">
                  <c:v>88.9011</c:v>
                </c:pt>
                <c:pt idx="1819">
                  <c:v>88.901300000000006</c:v>
                </c:pt>
                <c:pt idx="1820">
                  <c:v>88.901499999999999</c:v>
                </c:pt>
                <c:pt idx="1821">
                  <c:v>88.901799999999994</c:v>
                </c:pt>
                <c:pt idx="1822">
                  <c:v>88.902000000000001</c:v>
                </c:pt>
                <c:pt idx="1823">
                  <c:v>88.902299999999997</c:v>
                </c:pt>
                <c:pt idx="1824">
                  <c:v>88.902500000000003</c:v>
                </c:pt>
                <c:pt idx="1825">
                  <c:v>88.902799999999999</c:v>
                </c:pt>
                <c:pt idx="1826">
                  <c:v>88.903099999999995</c:v>
                </c:pt>
                <c:pt idx="1827">
                  <c:v>88.903400000000005</c:v>
                </c:pt>
                <c:pt idx="1828">
                  <c:v>88.903700000000001</c:v>
                </c:pt>
                <c:pt idx="1829">
                  <c:v>88.903999999999996</c:v>
                </c:pt>
                <c:pt idx="1830">
                  <c:v>88.904300000000006</c:v>
                </c:pt>
                <c:pt idx="1831">
                  <c:v>88.904600000000002</c:v>
                </c:pt>
                <c:pt idx="1832">
                  <c:v>88.904799999999994</c:v>
                </c:pt>
                <c:pt idx="1833">
                  <c:v>88.905100000000004</c:v>
                </c:pt>
                <c:pt idx="1834">
                  <c:v>88.9054</c:v>
                </c:pt>
                <c:pt idx="1835">
                  <c:v>88.905699999999996</c:v>
                </c:pt>
                <c:pt idx="1836">
                  <c:v>88.906000000000006</c:v>
                </c:pt>
                <c:pt idx="1837">
                  <c:v>88.906300000000002</c:v>
                </c:pt>
                <c:pt idx="1838">
                  <c:v>88.906599999999997</c:v>
                </c:pt>
                <c:pt idx="1839">
                  <c:v>88.906899999999993</c:v>
                </c:pt>
                <c:pt idx="1840">
                  <c:v>88.9071</c:v>
                </c:pt>
                <c:pt idx="1841">
                  <c:v>88.907399999999996</c:v>
                </c:pt>
                <c:pt idx="1842">
                  <c:v>88.907700000000006</c:v>
                </c:pt>
                <c:pt idx="1843">
                  <c:v>88.908000000000001</c:v>
                </c:pt>
                <c:pt idx="1844">
                  <c:v>88.908299999999997</c:v>
                </c:pt>
                <c:pt idx="1845">
                  <c:v>88.908500000000004</c:v>
                </c:pt>
                <c:pt idx="1846">
                  <c:v>88.908799999999999</c:v>
                </c:pt>
                <c:pt idx="1847">
                  <c:v>88.909099999999995</c:v>
                </c:pt>
                <c:pt idx="1848">
                  <c:v>88.909499999999994</c:v>
                </c:pt>
                <c:pt idx="1849">
                  <c:v>88.909800000000004</c:v>
                </c:pt>
                <c:pt idx="1850">
                  <c:v>88.9101</c:v>
                </c:pt>
                <c:pt idx="1851">
                  <c:v>88.910499999999999</c:v>
                </c:pt>
                <c:pt idx="1852">
                  <c:v>88.910799999999995</c:v>
                </c:pt>
                <c:pt idx="1853">
                  <c:v>88.911199999999994</c:v>
                </c:pt>
                <c:pt idx="1854">
                  <c:v>88.911500000000004</c:v>
                </c:pt>
                <c:pt idx="1855">
                  <c:v>88.911900000000003</c:v>
                </c:pt>
                <c:pt idx="1856">
                  <c:v>88.912300000000002</c:v>
                </c:pt>
                <c:pt idx="1857">
                  <c:v>88.912700000000001</c:v>
                </c:pt>
                <c:pt idx="1858">
                  <c:v>88.9131</c:v>
                </c:pt>
                <c:pt idx="1859">
                  <c:v>88.913499999999999</c:v>
                </c:pt>
                <c:pt idx="1860">
                  <c:v>88.913899999999998</c:v>
                </c:pt>
                <c:pt idx="1861">
                  <c:v>88.914299999999997</c:v>
                </c:pt>
                <c:pt idx="1862">
                  <c:v>88.914699999999996</c:v>
                </c:pt>
                <c:pt idx="1863">
                  <c:v>88.915099999999995</c:v>
                </c:pt>
                <c:pt idx="1864">
                  <c:v>88.915499999999994</c:v>
                </c:pt>
                <c:pt idx="1865">
                  <c:v>88.915800000000004</c:v>
                </c:pt>
                <c:pt idx="1866">
                  <c:v>88.916200000000003</c:v>
                </c:pt>
                <c:pt idx="1867">
                  <c:v>88.916499999999999</c:v>
                </c:pt>
                <c:pt idx="1868">
                  <c:v>88.916899999999998</c:v>
                </c:pt>
                <c:pt idx="1869">
                  <c:v>88.917199999999994</c:v>
                </c:pt>
                <c:pt idx="1870">
                  <c:v>88.917500000000004</c:v>
                </c:pt>
                <c:pt idx="1871">
                  <c:v>88.917699999999996</c:v>
                </c:pt>
                <c:pt idx="1872">
                  <c:v>88.918000000000006</c:v>
                </c:pt>
                <c:pt idx="1873">
                  <c:v>88.918199999999999</c:v>
                </c:pt>
                <c:pt idx="1874">
                  <c:v>88.918300000000002</c:v>
                </c:pt>
                <c:pt idx="1875">
                  <c:v>88.918499999999995</c:v>
                </c:pt>
                <c:pt idx="1876">
                  <c:v>88.918599999999998</c:v>
                </c:pt>
                <c:pt idx="1877">
                  <c:v>88.918700000000001</c:v>
                </c:pt>
                <c:pt idx="1878">
                  <c:v>88.918700000000001</c:v>
                </c:pt>
                <c:pt idx="1879">
                  <c:v>88.918700000000001</c:v>
                </c:pt>
                <c:pt idx="1880">
                  <c:v>88.918700000000001</c:v>
                </c:pt>
                <c:pt idx="1881">
                  <c:v>88.918599999999998</c:v>
                </c:pt>
                <c:pt idx="1882">
                  <c:v>88.918599999999998</c:v>
                </c:pt>
                <c:pt idx="1883">
                  <c:v>88.918400000000005</c:v>
                </c:pt>
                <c:pt idx="1884">
                  <c:v>88.918300000000002</c:v>
                </c:pt>
                <c:pt idx="1885">
                  <c:v>88.918099999999995</c:v>
                </c:pt>
                <c:pt idx="1886">
                  <c:v>88.917900000000003</c:v>
                </c:pt>
                <c:pt idx="1887">
                  <c:v>88.917699999999996</c:v>
                </c:pt>
                <c:pt idx="1888">
                  <c:v>88.917500000000004</c:v>
                </c:pt>
                <c:pt idx="1889">
                  <c:v>88.917199999999994</c:v>
                </c:pt>
                <c:pt idx="1890">
                  <c:v>88.917000000000002</c:v>
                </c:pt>
                <c:pt idx="1891">
                  <c:v>88.916700000000006</c:v>
                </c:pt>
                <c:pt idx="1892">
                  <c:v>88.916399999999996</c:v>
                </c:pt>
                <c:pt idx="1893">
                  <c:v>88.9161</c:v>
                </c:pt>
                <c:pt idx="1894">
                  <c:v>88.915800000000004</c:v>
                </c:pt>
                <c:pt idx="1895">
                  <c:v>88.915400000000005</c:v>
                </c:pt>
                <c:pt idx="1896">
                  <c:v>88.915099999999995</c:v>
                </c:pt>
                <c:pt idx="1897">
                  <c:v>88.9148</c:v>
                </c:pt>
                <c:pt idx="1898">
                  <c:v>88.914400000000001</c:v>
                </c:pt>
                <c:pt idx="1899">
                  <c:v>88.914100000000005</c:v>
                </c:pt>
                <c:pt idx="1900">
                  <c:v>88.913700000000006</c:v>
                </c:pt>
                <c:pt idx="1901">
                  <c:v>88.913300000000007</c:v>
                </c:pt>
                <c:pt idx="1902">
                  <c:v>88.912999999999997</c:v>
                </c:pt>
                <c:pt idx="1903">
                  <c:v>88.912599999999998</c:v>
                </c:pt>
                <c:pt idx="1904">
                  <c:v>88.912199999999999</c:v>
                </c:pt>
                <c:pt idx="1905">
                  <c:v>88.911799999999999</c:v>
                </c:pt>
                <c:pt idx="1906">
                  <c:v>88.9114</c:v>
                </c:pt>
                <c:pt idx="1907">
                  <c:v>88.911000000000001</c:v>
                </c:pt>
                <c:pt idx="1908">
                  <c:v>88.910600000000002</c:v>
                </c:pt>
                <c:pt idx="1909">
                  <c:v>88.910200000000003</c:v>
                </c:pt>
                <c:pt idx="1910">
                  <c:v>88.909700000000001</c:v>
                </c:pt>
                <c:pt idx="1911">
                  <c:v>88.909300000000002</c:v>
                </c:pt>
                <c:pt idx="1912">
                  <c:v>88.908799999999999</c:v>
                </c:pt>
                <c:pt idx="1913">
                  <c:v>88.908299999999997</c:v>
                </c:pt>
                <c:pt idx="1914">
                  <c:v>88.907799999999995</c:v>
                </c:pt>
                <c:pt idx="1915">
                  <c:v>88.907300000000006</c:v>
                </c:pt>
                <c:pt idx="1916">
                  <c:v>88.906800000000004</c:v>
                </c:pt>
                <c:pt idx="1917">
                  <c:v>88.906300000000002</c:v>
                </c:pt>
                <c:pt idx="1918">
                  <c:v>88.905699999999996</c:v>
                </c:pt>
                <c:pt idx="1919">
                  <c:v>88.905199999999994</c:v>
                </c:pt>
                <c:pt idx="1920">
                  <c:v>88.904600000000002</c:v>
                </c:pt>
                <c:pt idx="1921">
                  <c:v>88.903999999999996</c:v>
                </c:pt>
                <c:pt idx="1922">
                  <c:v>88.903400000000005</c:v>
                </c:pt>
                <c:pt idx="1923">
                  <c:v>88.902799999999999</c:v>
                </c:pt>
                <c:pt idx="1924">
                  <c:v>88.902199999999993</c:v>
                </c:pt>
                <c:pt idx="1925">
                  <c:v>88.901499999999999</c:v>
                </c:pt>
                <c:pt idx="1926">
                  <c:v>88.900899999999993</c:v>
                </c:pt>
                <c:pt idx="1927">
                  <c:v>88.900300000000001</c:v>
                </c:pt>
                <c:pt idx="1928">
                  <c:v>88.899699999999996</c:v>
                </c:pt>
                <c:pt idx="1929">
                  <c:v>88.899299999999997</c:v>
                </c:pt>
                <c:pt idx="1930">
                  <c:v>88.899000000000001</c:v>
                </c:pt>
                <c:pt idx="1931">
                  <c:v>88.899100000000004</c:v>
                </c:pt>
                <c:pt idx="1932">
                  <c:v>88.899699999999996</c:v>
                </c:pt>
                <c:pt idx="1933">
                  <c:v>88.900999999999996</c:v>
                </c:pt>
                <c:pt idx="1934">
                  <c:v>88.903000000000006</c:v>
                </c:pt>
                <c:pt idx="1935">
                  <c:v>88.906099999999995</c:v>
                </c:pt>
                <c:pt idx="1936">
                  <c:v>88.910300000000007</c:v>
                </c:pt>
                <c:pt idx="1937">
                  <c:v>88.915499999999994</c:v>
                </c:pt>
                <c:pt idx="1938">
                  <c:v>88.921499999999995</c:v>
                </c:pt>
                <c:pt idx="1939">
                  <c:v>88.928200000000004</c:v>
                </c:pt>
                <c:pt idx="1940">
                  <c:v>88.935299999999998</c:v>
                </c:pt>
                <c:pt idx="1941">
                  <c:v>88.942400000000006</c:v>
                </c:pt>
                <c:pt idx="1942">
                  <c:v>88.949200000000005</c:v>
                </c:pt>
                <c:pt idx="1943">
                  <c:v>88.955500000000001</c:v>
                </c:pt>
                <c:pt idx="1944">
                  <c:v>88.961200000000005</c:v>
                </c:pt>
                <c:pt idx="1945">
                  <c:v>88.966200000000001</c:v>
                </c:pt>
                <c:pt idx="1946">
                  <c:v>88.970500000000001</c:v>
                </c:pt>
                <c:pt idx="1947">
                  <c:v>88.974100000000007</c:v>
                </c:pt>
                <c:pt idx="1948">
                  <c:v>88.977099999999993</c:v>
                </c:pt>
                <c:pt idx="1949">
                  <c:v>88.979600000000005</c:v>
                </c:pt>
                <c:pt idx="1950">
                  <c:v>88.981700000000004</c:v>
                </c:pt>
                <c:pt idx="1951">
                  <c:v>88.983599999999996</c:v>
                </c:pt>
                <c:pt idx="1952">
                  <c:v>88.985100000000003</c:v>
                </c:pt>
                <c:pt idx="1953">
                  <c:v>88.986500000000007</c:v>
                </c:pt>
                <c:pt idx="1954">
                  <c:v>88.987700000000004</c:v>
                </c:pt>
                <c:pt idx="1955">
                  <c:v>88.988799999999998</c:v>
                </c:pt>
                <c:pt idx="1956">
                  <c:v>88.989900000000006</c:v>
                </c:pt>
                <c:pt idx="1957">
                  <c:v>88.990799999999993</c:v>
                </c:pt>
                <c:pt idx="1958">
                  <c:v>88.991699999999994</c:v>
                </c:pt>
                <c:pt idx="1959">
                  <c:v>88.992500000000007</c:v>
                </c:pt>
                <c:pt idx="1960">
                  <c:v>88.993300000000005</c:v>
                </c:pt>
                <c:pt idx="1961">
                  <c:v>88.994100000000003</c:v>
                </c:pt>
                <c:pt idx="1962">
                  <c:v>88.994799999999998</c:v>
                </c:pt>
                <c:pt idx="1963">
                  <c:v>88.995599999999996</c:v>
                </c:pt>
                <c:pt idx="1964">
                  <c:v>88.996300000000005</c:v>
                </c:pt>
                <c:pt idx="1965">
                  <c:v>88.997</c:v>
                </c:pt>
                <c:pt idx="1966">
                  <c:v>88.997600000000006</c:v>
                </c:pt>
                <c:pt idx="1967">
                  <c:v>88.9983</c:v>
                </c:pt>
                <c:pt idx="1968">
                  <c:v>88.998999999999995</c:v>
                </c:pt>
                <c:pt idx="1969">
                  <c:v>88.999600000000001</c:v>
                </c:pt>
                <c:pt idx="1970">
                  <c:v>89.000200000000007</c:v>
                </c:pt>
                <c:pt idx="1971">
                  <c:v>89.000900000000001</c:v>
                </c:pt>
                <c:pt idx="1972">
                  <c:v>89.001499999999993</c:v>
                </c:pt>
                <c:pt idx="1973">
                  <c:v>89.002099999999999</c:v>
                </c:pt>
                <c:pt idx="1974">
                  <c:v>89.002799999999993</c:v>
                </c:pt>
                <c:pt idx="1975">
                  <c:v>89.003399999999999</c:v>
                </c:pt>
                <c:pt idx="1976">
                  <c:v>89.004000000000005</c:v>
                </c:pt>
                <c:pt idx="1977">
                  <c:v>89.004599999999996</c:v>
                </c:pt>
                <c:pt idx="1978">
                  <c:v>89.005200000000002</c:v>
                </c:pt>
                <c:pt idx="1979">
                  <c:v>89.005799999999994</c:v>
                </c:pt>
                <c:pt idx="1980">
                  <c:v>89.006399999999999</c:v>
                </c:pt>
                <c:pt idx="1981">
                  <c:v>89.006900000000002</c:v>
                </c:pt>
                <c:pt idx="1982">
                  <c:v>89.007400000000004</c:v>
                </c:pt>
                <c:pt idx="1983">
                  <c:v>89.007900000000006</c:v>
                </c:pt>
                <c:pt idx="1984">
                  <c:v>89.008399999999995</c:v>
                </c:pt>
                <c:pt idx="1985">
                  <c:v>89.008899999999997</c:v>
                </c:pt>
                <c:pt idx="1986">
                  <c:v>89.009299999999996</c:v>
                </c:pt>
                <c:pt idx="1987">
                  <c:v>89.009699999999995</c:v>
                </c:pt>
                <c:pt idx="1988">
                  <c:v>89.010099999999994</c:v>
                </c:pt>
                <c:pt idx="1989">
                  <c:v>89.010499999999993</c:v>
                </c:pt>
                <c:pt idx="1990">
                  <c:v>89.010900000000007</c:v>
                </c:pt>
                <c:pt idx="1991">
                  <c:v>89.011200000000002</c:v>
                </c:pt>
                <c:pt idx="1992">
                  <c:v>89.011600000000001</c:v>
                </c:pt>
                <c:pt idx="1993">
                  <c:v>89.011899999999997</c:v>
                </c:pt>
                <c:pt idx="1994">
                  <c:v>89.012200000000007</c:v>
                </c:pt>
                <c:pt idx="1995">
                  <c:v>89.012600000000006</c:v>
                </c:pt>
                <c:pt idx="1996">
                  <c:v>89.012900000000002</c:v>
                </c:pt>
                <c:pt idx="1997">
                  <c:v>89.013199999999998</c:v>
                </c:pt>
                <c:pt idx="1998">
                  <c:v>89.013599999999997</c:v>
                </c:pt>
                <c:pt idx="1999">
                  <c:v>89.013900000000007</c:v>
                </c:pt>
                <c:pt idx="2000">
                  <c:v>89.014300000000006</c:v>
                </c:pt>
                <c:pt idx="2001">
                  <c:v>89.014600000000002</c:v>
                </c:pt>
                <c:pt idx="2002">
                  <c:v>89.015000000000001</c:v>
                </c:pt>
                <c:pt idx="2003">
                  <c:v>89.0154</c:v>
                </c:pt>
                <c:pt idx="2004">
                  <c:v>89.015699999999995</c:v>
                </c:pt>
                <c:pt idx="2005">
                  <c:v>89.016099999999994</c:v>
                </c:pt>
                <c:pt idx="2006">
                  <c:v>89.016499999999994</c:v>
                </c:pt>
                <c:pt idx="2007">
                  <c:v>89.016800000000003</c:v>
                </c:pt>
                <c:pt idx="2008">
                  <c:v>89.017200000000003</c:v>
                </c:pt>
                <c:pt idx="2009">
                  <c:v>89.017499999999998</c:v>
                </c:pt>
                <c:pt idx="2010">
                  <c:v>89.017899999999997</c:v>
                </c:pt>
                <c:pt idx="2011">
                  <c:v>89.018199999999993</c:v>
                </c:pt>
                <c:pt idx="2012">
                  <c:v>89.018500000000003</c:v>
                </c:pt>
                <c:pt idx="2013">
                  <c:v>89.018799999999999</c:v>
                </c:pt>
                <c:pt idx="2014">
                  <c:v>89.019099999999995</c:v>
                </c:pt>
                <c:pt idx="2015">
                  <c:v>89.019400000000005</c:v>
                </c:pt>
                <c:pt idx="2016">
                  <c:v>89.0197</c:v>
                </c:pt>
                <c:pt idx="2017">
                  <c:v>89.019900000000007</c:v>
                </c:pt>
                <c:pt idx="2018">
                  <c:v>89.020200000000003</c:v>
                </c:pt>
                <c:pt idx="2019">
                  <c:v>89.020399999999995</c:v>
                </c:pt>
                <c:pt idx="2020">
                  <c:v>89.020600000000002</c:v>
                </c:pt>
                <c:pt idx="2021">
                  <c:v>89.020799999999994</c:v>
                </c:pt>
                <c:pt idx="2022">
                  <c:v>89.021000000000001</c:v>
                </c:pt>
                <c:pt idx="2023">
                  <c:v>89.021100000000004</c:v>
                </c:pt>
                <c:pt idx="2024">
                  <c:v>89.021299999999997</c:v>
                </c:pt>
                <c:pt idx="2025">
                  <c:v>89.0214</c:v>
                </c:pt>
                <c:pt idx="2026">
                  <c:v>89.021600000000007</c:v>
                </c:pt>
                <c:pt idx="2027">
                  <c:v>89.021699999999996</c:v>
                </c:pt>
                <c:pt idx="2028">
                  <c:v>89.021799999999999</c:v>
                </c:pt>
                <c:pt idx="2029">
                  <c:v>89.022000000000006</c:v>
                </c:pt>
                <c:pt idx="2030">
                  <c:v>89.022099999999995</c:v>
                </c:pt>
                <c:pt idx="2031">
                  <c:v>89.022199999999998</c:v>
                </c:pt>
                <c:pt idx="2032">
                  <c:v>89.022300000000001</c:v>
                </c:pt>
                <c:pt idx="2033">
                  <c:v>89.022499999999994</c:v>
                </c:pt>
                <c:pt idx="2034">
                  <c:v>89.022599999999997</c:v>
                </c:pt>
                <c:pt idx="2035">
                  <c:v>89.0227</c:v>
                </c:pt>
                <c:pt idx="2036">
                  <c:v>89.022800000000004</c:v>
                </c:pt>
                <c:pt idx="2037">
                  <c:v>89.022900000000007</c:v>
                </c:pt>
                <c:pt idx="2038">
                  <c:v>89.022999999999996</c:v>
                </c:pt>
                <c:pt idx="2039">
                  <c:v>89.023099999999999</c:v>
                </c:pt>
                <c:pt idx="2040">
                  <c:v>89.023200000000003</c:v>
                </c:pt>
                <c:pt idx="2041">
                  <c:v>89.023300000000006</c:v>
                </c:pt>
                <c:pt idx="2042">
                  <c:v>89.023399999999995</c:v>
                </c:pt>
                <c:pt idx="2043">
                  <c:v>89.023499999999999</c:v>
                </c:pt>
                <c:pt idx="2044">
                  <c:v>89.023600000000002</c:v>
                </c:pt>
                <c:pt idx="2045">
                  <c:v>89.023600000000002</c:v>
                </c:pt>
                <c:pt idx="2046">
                  <c:v>89.023700000000005</c:v>
                </c:pt>
                <c:pt idx="2047">
                  <c:v>89.023799999999994</c:v>
                </c:pt>
                <c:pt idx="2048">
                  <c:v>89.023899999999998</c:v>
                </c:pt>
                <c:pt idx="2049">
                  <c:v>89.023899999999998</c:v>
                </c:pt>
                <c:pt idx="2050">
                  <c:v>89.024000000000001</c:v>
                </c:pt>
                <c:pt idx="2051">
                  <c:v>89.024000000000001</c:v>
                </c:pt>
                <c:pt idx="2052">
                  <c:v>89.024100000000004</c:v>
                </c:pt>
                <c:pt idx="2053">
                  <c:v>89.024100000000004</c:v>
                </c:pt>
                <c:pt idx="2054">
                  <c:v>89.024100000000004</c:v>
                </c:pt>
                <c:pt idx="2055">
                  <c:v>89.024100000000004</c:v>
                </c:pt>
                <c:pt idx="2056">
                  <c:v>89.024199999999993</c:v>
                </c:pt>
                <c:pt idx="2057">
                  <c:v>89.024199999999993</c:v>
                </c:pt>
                <c:pt idx="2058">
                  <c:v>89.024199999999993</c:v>
                </c:pt>
                <c:pt idx="2059">
                  <c:v>89.024199999999993</c:v>
                </c:pt>
                <c:pt idx="2060">
                  <c:v>89.024199999999993</c:v>
                </c:pt>
                <c:pt idx="2061">
                  <c:v>89.024199999999993</c:v>
                </c:pt>
                <c:pt idx="2062">
                  <c:v>89.024100000000004</c:v>
                </c:pt>
                <c:pt idx="2063">
                  <c:v>89.024100000000004</c:v>
                </c:pt>
                <c:pt idx="2064">
                  <c:v>89.024100000000004</c:v>
                </c:pt>
                <c:pt idx="2065">
                  <c:v>89.024100000000004</c:v>
                </c:pt>
                <c:pt idx="2066">
                  <c:v>89.024100000000004</c:v>
                </c:pt>
                <c:pt idx="2067">
                  <c:v>89.024000000000001</c:v>
                </c:pt>
                <c:pt idx="2068">
                  <c:v>89.024000000000001</c:v>
                </c:pt>
                <c:pt idx="2069">
                  <c:v>89.024000000000001</c:v>
                </c:pt>
                <c:pt idx="2070">
                  <c:v>89.024000000000001</c:v>
                </c:pt>
                <c:pt idx="2071">
                  <c:v>89.024000000000001</c:v>
                </c:pt>
                <c:pt idx="2072">
                  <c:v>89.023899999999998</c:v>
                </c:pt>
                <c:pt idx="2073">
                  <c:v>89.023899999999998</c:v>
                </c:pt>
                <c:pt idx="2074">
                  <c:v>89.023899999999998</c:v>
                </c:pt>
                <c:pt idx="2075">
                  <c:v>89.023899999999998</c:v>
                </c:pt>
                <c:pt idx="2076">
                  <c:v>89.023799999999994</c:v>
                </c:pt>
                <c:pt idx="2077">
                  <c:v>89.023799999999994</c:v>
                </c:pt>
                <c:pt idx="2078">
                  <c:v>89.023799999999994</c:v>
                </c:pt>
                <c:pt idx="2079">
                  <c:v>89.023799999999994</c:v>
                </c:pt>
                <c:pt idx="2080">
                  <c:v>89.023700000000005</c:v>
                </c:pt>
                <c:pt idx="2081">
                  <c:v>89.023700000000005</c:v>
                </c:pt>
                <c:pt idx="2082">
                  <c:v>89.023700000000005</c:v>
                </c:pt>
                <c:pt idx="2083">
                  <c:v>89.023700000000005</c:v>
                </c:pt>
                <c:pt idx="2084">
                  <c:v>89.023600000000002</c:v>
                </c:pt>
                <c:pt idx="2085">
                  <c:v>89.023600000000002</c:v>
                </c:pt>
                <c:pt idx="2086">
                  <c:v>89.023600000000002</c:v>
                </c:pt>
                <c:pt idx="2087">
                  <c:v>89.023499999999999</c:v>
                </c:pt>
                <c:pt idx="2088">
                  <c:v>89.023499999999999</c:v>
                </c:pt>
                <c:pt idx="2089">
                  <c:v>89.023399999999995</c:v>
                </c:pt>
                <c:pt idx="2090">
                  <c:v>89.023399999999995</c:v>
                </c:pt>
                <c:pt idx="2091">
                  <c:v>89.023300000000006</c:v>
                </c:pt>
                <c:pt idx="2092">
                  <c:v>89.023300000000006</c:v>
                </c:pt>
                <c:pt idx="2093">
                  <c:v>89.023200000000003</c:v>
                </c:pt>
                <c:pt idx="2094">
                  <c:v>89.023200000000003</c:v>
                </c:pt>
                <c:pt idx="2095">
                  <c:v>89.023099999999999</c:v>
                </c:pt>
                <c:pt idx="2096">
                  <c:v>89.022999999999996</c:v>
                </c:pt>
                <c:pt idx="2097">
                  <c:v>89.022900000000007</c:v>
                </c:pt>
                <c:pt idx="2098">
                  <c:v>89.022900000000007</c:v>
                </c:pt>
                <c:pt idx="2099">
                  <c:v>89.022800000000004</c:v>
                </c:pt>
                <c:pt idx="2100">
                  <c:v>89.0227</c:v>
                </c:pt>
                <c:pt idx="2101">
                  <c:v>89.022599999999997</c:v>
                </c:pt>
                <c:pt idx="2102">
                  <c:v>89.022499999999994</c:v>
                </c:pt>
                <c:pt idx="2103">
                  <c:v>89.022499999999994</c:v>
                </c:pt>
                <c:pt idx="2104">
                  <c:v>89.022400000000005</c:v>
                </c:pt>
                <c:pt idx="2105">
                  <c:v>89.022300000000001</c:v>
                </c:pt>
                <c:pt idx="2106">
                  <c:v>89.022199999999998</c:v>
                </c:pt>
                <c:pt idx="2107">
                  <c:v>89.022199999999998</c:v>
                </c:pt>
                <c:pt idx="2108">
                  <c:v>89.022099999999995</c:v>
                </c:pt>
                <c:pt idx="2109">
                  <c:v>89.022000000000006</c:v>
                </c:pt>
                <c:pt idx="2110">
                  <c:v>89.022000000000006</c:v>
                </c:pt>
                <c:pt idx="2111">
                  <c:v>89.021900000000002</c:v>
                </c:pt>
                <c:pt idx="2112">
                  <c:v>89.021900000000002</c:v>
                </c:pt>
                <c:pt idx="2113">
                  <c:v>89.021799999999999</c:v>
                </c:pt>
                <c:pt idx="2114">
                  <c:v>89.021799999999999</c:v>
                </c:pt>
                <c:pt idx="2115">
                  <c:v>89.021799999999999</c:v>
                </c:pt>
                <c:pt idx="2116">
                  <c:v>89.021699999999996</c:v>
                </c:pt>
                <c:pt idx="2117">
                  <c:v>89.021699999999996</c:v>
                </c:pt>
                <c:pt idx="2118">
                  <c:v>89.021699999999996</c:v>
                </c:pt>
                <c:pt idx="2119">
                  <c:v>89.021699999999996</c:v>
                </c:pt>
                <c:pt idx="2120">
                  <c:v>89.021699999999996</c:v>
                </c:pt>
                <c:pt idx="2121">
                  <c:v>89.021699999999996</c:v>
                </c:pt>
                <c:pt idx="2122">
                  <c:v>89.021699999999996</c:v>
                </c:pt>
                <c:pt idx="2123">
                  <c:v>89.021799999999999</c:v>
                </c:pt>
                <c:pt idx="2124">
                  <c:v>89.021799999999999</c:v>
                </c:pt>
                <c:pt idx="2125">
                  <c:v>89.021799999999999</c:v>
                </c:pt>
                <c:pt idx="2126">
                  <c:v>89.021900000000002</c:v>
                </c:pt>
                <c:pt idx="2127">
                  <c:v>89.021900000000002</c:v>
                </c:pt>
                <c:pt idx="2128">
                  <c:v>89.022000000000006</c:v>
                </c:pt>
                <c:pt idx="2129">
                  <c:v>89.022000000000006</c:v>
                </c:pt>
                <c:pt idx="2130">
                  <c:v>89.022099999999995</c:v>
                </c:pt>
                <c:pt idx="2131">
                  <c:v>89.022199999999998</c:v>
                </c:pt>
                <c:pt idx="2132">
                  <c:v>89.022199999999998</c:v>
                </c:pt>
                <c:pt idx="2133">
                  <c:v>89.022300000000001</c:v>
                </c:pt>
                <c:pt idx="2134">
                  <c:v>89.022400000000005</c:v>
                </c:pt>
                <c:pt idx="2135">
                  <c:v>89.022499999999994</c:v>
                </c:pt>
                <c:pt idx="2136">
                  <c:v>89.022499999999994</c:v>
                </c:pt>
                <c:pt idx="2137">
                  <c:v>89.022599999999997</c:v>
                </c:pt>
                <c:pt idx="2138">
                  <c:v>89.0227</c:v>
                </c:pt>
                <c:pt idx="2139">
                  <c:v>89.022800000000004</c:v>
                </c:pt>
                <c:pt idx="2140">
                  <c:v>89.022900000000007</c:v>
                </c:pt>
                <c:pt idx="2141">
                  <c:v>89.022999999999996</c:v>
                </c:pt>
                <c:pt idx="2142">
                  <c:v>89.022999999999996</c:v>
                </c:pt>
                <c:pt idx="2143">
                  <c:v>89.023099999999999</c:v>
                </c:pt>
                <c:pt idx="2144">
                  <c:v>89.023200000000003</c:v>
                </c:pt>
                <c:pt idx="2145">
                  <c:v>89.023300000000006</c:v>
                </c:pt>
                <c:pt idx="2146">
                  <c:v>89.023399999999995</c:v>
                </c:pt>
                <c:pt idx="2147">
                  <c:v>89.023399999999995</c:v>
                </c:pt>
                <c:pt idx="2148">
                  <c:v>89.023499999999999</c:v>
                </c:pt>
                <c:pt idx="2149">
                  <c:v>89.023600000000002</c:v>
                </c:pt>
                <c:pt idx="2150">
                  <c:v>89.023700000000005</c:v>
                </c:pt>
                <c:pt idx="2151">
                  <c:v>89.023700000000005</c:v>
                </c:pt>
                <c:pt idx="2152">
                  <c:v>89.023799999999994</c:v>
                </c:pt>
                <c:pt idx="2153">
                  <c:v>89.023899999999998</c:v>
                </c:pt>
                <c:pt idx="2154">
                  <c:v>89.023899999999998</c:v>
                </c:pt>
                <c:pt idx="2155">
                  <c:v>89.024000000000001</c:v>
                </c:pt>
                <c:pt idx="2156">
                  <c:v>89.024100000000004</c:v>
                </c:pt>
                <c:pt idx="2157">
                  <c:v>89.024199999999993</c:v>
                </c:pt>
                <c:pt idx="2158">
                  <c:v>89.024199999999993</c:v>
                </c:pt>
                <c:pt idx="2159">
                  <c:v>89.024299999999997</c:v>
                </c:pt>
                <c:pt idx="2160">
                  <c:v>89.0244</c:v>
                </c:pt>
                <c:pt idx="2161">
                  <c:v>89.0244</c:v>
                </c:pt>
                <c:pt idx="2162">
                  <c:v>89.024500000000003</c:v>
                </c:pt>
                <c:pt idx="2163">
                  <c:v>89.024600000000007</c:v>
                </c:pt>
                <c:pt idx="2164">
                  <c:v>89.024600000000007</c:v>
                </c:pt>
                <c:pt idx="2165">
                  <c:v>89.024699999999996</c:v>
                </c:pt>
                <c:pt idx="2166">
                  <c:v>89.024699999999996</c:v>
                </c:pt>
                <c:pt idx="2167">
                  <c:v>89.024799999999999</c:v>
                </c:pt>
                <c:pt idx="2168">
                  <c:v>89.024900000000002</c:v>
                </c:pt>
                <c:pt idx="2169">
                  <c:v>89.024900000000002</c:v>
                </c:pt>
                <c:pt idx="2170">
                  <c:v>89.025000000000006</c:v>
                </c:pt>
                <c:pt idx="2171">
                  <c:v>89.025000000000006</c:v>
                </c:pt>
                <c:pt idx="2172">
                  <c:v>89.025099999999995</c:v>
                </c:pt>
                <c:pt idx="2173">
                  <c:v>89.025199999999998</c:v>
                </c:pt>
                <c:pt idx="2174">
                  <c:v>89.025199999999998</c:v>
                </c:pt>
                <c:pt idx="2175">
                  <c:v>89.025199999999998</c:v>
                </c:pt>
                <c:pt idx="2176">
                  <c:v>89.025300000000001</c:v>
                </c:pt>
                <c:pt idx="2177">
                  <c:v>89.025300000000001</c:v>
                </c:pt>
                <c:pt idx="2178">
                  <c:v>89.025300000000001</c:v>
                </c:pt>
                <c:pt idx="2179">
                  <c:v>89.025300000000001</c:v>
                </c:pt>
                <c:pt idx="2180">
                  <c:v>89.025300000000001</c:v>
                </c:pt>
                <c:pt idx="2181">
                  <c:v>89.025300000000001</c:v>
                </c:pt>
                <c:pt idx="2182">
                  <c:v>89.025300000000001</c:v>
                </c:pt>
                <c:pt idx="2183">
                  <c:v>89.025300000000001</c:v>
                </c:pt>
                <c:pt idx="2184">
                  <c:v>89.025300000000001</c:v>
                </c:pt>
                <c:pt idx="2185">
                  <c:v>89.025300000000001</c:v>
                </c:pt>
                <c:pt idx="2186">
                  <c:v>89.025300000000001</c:v>
                </c:pt>
                <c:pt idx="2187">
                  <c:v>89.025300000000001</c:v>
                </c:pt>
                <c:pt idx="2188">
                  <c:v>89.025400000000005</c:v>
                </c:pt>
                <c:pt idx="2189">
                  <c:v>89.025400000000005</c:v>
                </c:pt>
                <c:pt idx="2190">
                  <c:v>89.025400000000005</c:v>
                </c:pt>
                <c:pt idx="2191">
                  <c:v>89.025499999999994</c:v>
                </c:pt>
                <c:pt idx="2192">
                  <c:v>89.025499999999994</c:v>
                </c:pt>
                <c:pt idx="2193">
                  <c:v>89.025599999999997</c:v>
                </c:pt>
                <c:pt idx="2194">
                  <c:v>89.025599999999997</c:v>
                </c:pt>
                <c:pt idx="2195">
                  <c:v>89.025700000000001</c:v>
                </c:pt>
                <c:pt idx="2196">
                  <c:v>89.025700000000001</c:v>
                </c:pt>
                <c:pt idx="2197">
                  <c:v>89.025800000000004</c:v>
                </c:pt>
                <c:pt idx="2198">
                  <c:v>89.025800000000004</c:v>
                </c:pt>
                <c:pt idx="2199">
                  <c:v>89.025899999999993</c:v>
                </c:pt>
                <c:pt idx="2200">
                  <c:v>89.025899999999993</c:v>
                </c:pt>
                <c:pt idx="2201">
                  <c:v>89.025999999999996</c:v>
                </c:pt>
                <c:pt idx="2202">
                  <c:v>89.025999999999996</c:v>
                </c:pt>
                <c:pt idx="2203">
                  <c:v>89.0261</c:v>
                </c:pt>
                <c:pt idx="2204">
                  <c:v>89.0261</c:v>
                </c:pt>
                <c:pt idx="2205">
                  <c:v>89.026200000000003</c:v>
                </c:pt>
                <c:pt idx="2206">
                  <c:v>89.026200000000003</c:v>
                </c:pt>
                <c:pt idx="2207">
                  <c:v>89.026300000000006</c:v>
                </c:pt>
                <c:pt idx="2208">
                  <c:v>89.026399999999995</c:v>
                </c:pt>
                <c:pt idx="2209">
                  <c:v>89.026399999999995</c:v>
                </c:pt>
                <c:pt idx="2210">
                  <c:v>89.026499999999999</c:v>
                </c:pt>
                <c:pt idx="2211">
                  <c:v>89.026499999999999</c:v>
                </c:pt>
                <c:pt idx="2212">
                  <c:v>89.026600000000002</c:v>
                </c:pt>
                <c:pt idx="2213">
                  <c:v>89.026600000000002</c:v>
                </c:pt>
                <c:pt idx="2214">
                  <c:v>89.026700000000005</c:v>
                </c:pt>
                <c:pt idx="2215">
                  <c:v>89.026799999999994</c:v>
                </c:pt>
                <c:pt idx="2216">
                  <c:v>89.026799999999994</c:v>
                </c:pt>
                <c:pt idx="2217">
                  <c:v>89.026899999999998</c:v>
                </c:pt>
                <c:pt idx="2218">
                  <c:v>89.026899999999998</c:v>
                </c:pt>
                <c:pt idx="2219">
                  <c:v>89.027000000000001</c:v>
                </c:pt>
                <c:pt idx="2220">
                  <c:v>89.027100000000004</c:v>
                </c:pt>
                <c:pt idx="2221">
                  <c:v>89.027100000000004</c:v>
                </c:pt>
                <c:pt idx="2222">
                  <c:v>89.027199999999993</c:v>
                </c:pt>
                <c:pt idx="2223">
                  <c:v>89.027199999999993</c:v>
                </c:pt>
                <c:pt idx="2224">
                  <c:v>89.027299999999997</c:v>
                </c:pt>
                <c:pt idx="2225">
                  <c:v>89.0274</c:v>
                </c:pt>
                <c:pt idx="2226">
                  <c:v>89.0274</c:v>
                </c:pt>
                <c:pt idx="2227">
                  <c:v>89.027500000000003</c:v>
                </c:pt>
                <c:pt idx="2228">
                  <c:v>89.027600000000007</c:v>
                </c:pt>
                <c:pt idx="2229">
                  <c:v>89.027600000000007</c:v>
                </c:pt>
                <c:pt idx="2230">
                  <c:v>89.027699999999996</c:v>
                </c:pt>
                <c:pt idx="2231">
                  <c:v>89.027799999999999</c:v>
                </c:pt>
                <c:pt idx="2232">
                  <c:v>89.027799999999999</c:v>
                </c:pt>
                <c:pt idx="2233">
                  <c:v>89.027900000000002</c:v>
                </c:pt>
                <c:pt idx="2234">
                  <c:v>89.028000000000006</c:v>
                </c:pt>
                <c:pt idx="2235">
                  <c:v>89.028000000000006</c:v>
                </c:pt>
                <c:pt idx="2236">
                  <c:v>89.028099999999995</c:v>
                </c:pt>
                <c:pt idx="2237">
                  <c:v>89.028099999999995</c:v>
                </c:pt>
                <c:pt idx="2238">
                  <c:v>89.028199999999998</c:v>
                </c:pt>
                <c:pt idx="2239">
                  <c:v>89.028300000000002</c:v>
                </c:pt>
                <c:pt idx="2240">
                  <c:v>89.028300000000002</c:v>
                </c:pt>
                <c:pt idx="2241">
                  <c:v>89.028400000000005</c:v>
                </c:pt>
                <c:pt idx="2242">
                  <c:v>89.028499999999994</c:v>
                </c:pt>
                <c:pt idx="2243">
                  <c:v>89.028499999999994</c:v>
                </c:pt>
                <c:pt idx="2244">
                  <c:v>89.028599999999997</c:v>
                </c:pt>
                <c:pt idx="2245">
                  <c:v>89.028599999999997</c:v>
                </c:pt>
                <c:pt idx="2246">
                  <c:v>89.028700000000001</c:v>
                </c:pt>
                <c:pt idx="2247">
                  <c:v>89.028800000000004</c:v>
                </c:pt>
                <c:pt idx="2248">
                  <c:v>89.028800000000004</c:v>
                </c:pt>
                <c:pt idx="2249">
                  <c:v>89.028899999999993</c:v>
                </c:pt>
                <c:pt idx="2250">
                  <c:v>89.028999999999996</c:v>
                </c:pt>
                <c:pt idx="2251">
                  <c:v>89.028999999999996</c:v>
                </c:pt>
                <c:pt idx="2252">
                  <c:v>89.0291</c:v>
                </c:pt>
                <c:pt idx="2253">
                  <c:v>89.029200000000003</c:v>
                </c:pt>
                <c:pt idx="2254">
                  <c:v>89.029200000000003</c:v>
                </c:pt>
                <c:pt idx="2255">
                  <c:v>89.029300000000006</c:v>
                </c:pt>
                <c:pt idx="2256">
                  <c:v>89.029300000000006</c:v>
                </c:pt>
                <c:pt idx="2257">
                  <c:v>89.029399999999995</c:v>
                </c:pt>
                <c:pt idx="2258">
                  <c:v>89.029499999999999</c:v>
                </c:pt>
                <c:pt idx="2259">
                  <c:v>89.029499999999999</c:v>
                </c:pt>
                <c:pt idx="2260">
                  <c:v>89.029600000000002</c:v>
                </c:pt>
                <c:pt idx="2261">
                  <c:v>89.029700000000005</c:v>
                </c:pt>
                <c:pt idx="2262">
                  <c:v>89.029700000000005</c:v>
                </c:pt>
                <c:pt idx="2263">
                  <c:v>89.029799999999994</c:v>
                </c:pt>
                <c:pt idx="2264">
                  <c:v>89.029899999999998</c:v>
                </c:pt>
                <c:pt idx="2265">
                  <c:v>89.03</c:v>
                </c:pt>
                <c:pt idx="2266">
                  <c:v>89.03</c:v>
                </c:pt>
                <c:pt idx="2267">
                  <c:v>89.030100000000004</c:v>
                </c:pt>
                <c:pt idx="2268">
                  <c:v>89.030100000000004</c:v>
                </c:pt>
                <c:pt idx="2269">
                  <c:v>89.030199999999994</c:v>
                </c:pt>
                <c:pt idx="2270">
                  <c:v>89.030299999999997</c:v>
                </c:pt>
                <c:pt idx="2271">
                  <c:v>89.030299999999997</c:v>
                </c:pt>
                <c:pt idx="2272">
                  <c:v>89.0304</c:v>
                </c:pt>
                <c:pt idx="2273">
                  <c:v>89.030500000000004</c:v>
                </c:pt>
                <c:pt idx="2274">
                  <c:v>89.030500000000004</c:v>
                </c:pt>
                <c:pt idx="2275">
                  <c:v>89.030600000000007</c:v>
                </c:pt>
                <c:pt idx="2276">
                  <c:v>89.030699999999996</c:v>
                </c:pt>
                <c:pt idx="2277">
                  <c:v>89.030799999999999</c:v>
                </c:pt>
                <c:pt idx="2278">
                  <c:v>89.030799999999999</c:v>
                </c:pt>
                <c:pt idx="2279">
                  <c:v>89.030900000000003</c:v>
                </c:pt>
                <c:pt idx="2280">
                  <c:v>89.031000000000006</c:v>
                </c:pt>
                <c:pt idx="2281">
                  <c:v>89.031000000000006</c:v>
                </c:pt>
                <c:pt idx="2282">
                  <c:v>89.031099999999995</c:v>
                </c:pt>
                <c:pt idx="2283">
                  <c:v>89.031199999999998</c:v>
                </c:pt>
                <c:pt idx="2284">
                  <c:v>89.031199999999998</c:v>
                </c:pt>
                <c:pt idx="2285">
                  <c:v>89.031300000000002</c:v>
                </c:pt>
                <c:pt idx="2286">
                  <c:v>89.031400000000005</c:v>
                </c:pt>
                <c:pt idx="2287">
                  <c:v>89.031499999999994</c:v>
                </c:pt>
                <c:pt idx="2288">
                  <c:v>89.031499999999994</c:v>
                </c:pt>
                <c:pt idx="2289">
                  <c:v>89.031599999999997</c:v>
                </c:pt>
                <c:pt idx="2290">
                  <c:v>89.031700000000001</c:v>
                </c:pt>
                <c:pt idx="2291">
                  <c:v>89.031700000000001</c:v>
                </c:pt>
                <c:pt idx="2292">
                  <c:v>89.031800000000004</c:v>
                </c:pt>
                <c:pt idx="2293">
                  <c:v>89.031899999999993</c:v>
                </c:pt>
                <c:pt idx="2294">
                  <c:v>89.031999999999996</c:v>
                </c:pt>
                <c:pt idx="2295">
                  <c:v>89.031999999999996</c:v>
                </c:pt>
                <c:pt idx="2296">
                  <c:v>89.0321</c:v>
                </c:pt>
                <c:pt idx="2297">
                  <c:v>89.032200000000003</c:v>
                </c:pt>
                <c:pt idx="2298">
                  <c:v>89.032200000000003</c:v>
                </c:pt>
                <c:pt idx="2299">
                  <c:v>89.032300000000006</c:v>
                </c:pt>
                <c:pt idx="2300">
                  <c:v>89.032399999999996</c:v>
                </c:pt>
                <c:pt idx="2301">
                  <c:v>89.032499999999999</c:v>
                </c:pt>
                <c:pt idx="2302">
                  <c:v>89.032499999999999</c:v>
                </c:pt>
                <c:pt idx="2303">
                  <c:v>89.032600000000002</c:v>
                </c:pt>
                <c:pt idx="2304">
                  <c:v>89.032700000000006</c:v>
                </c:pt>
                <c:pt idx="2305">
                  <c:v>89.032799999999995</c:v>
                </c:pt>
                <c:pt idx="2306">
                  <c:v>89.032799999999995</c:v>
                </c:pt>
                <c:pt idx="2307">
                  <c:v>89.032899999999998</c:v>
                </c:pt>
                <c:pt idx="2308">
                  <c:v>89.033000000000001</c:v>
                </c:pt>
                <c:pt idx="2309">
                  <c:v>89.033000000000001</c:v>
                </c:pt>
                <c:pt idx="2310">
                  <c:v>89.033100000000005</c:v>
                </c:pt>
                <c:pt idx="2311">
                  <c:v>89.033199999999994</c:v>
                </c:pt>
                <c:pt idx="2312">
                  <c:v>89.033299999999997</c:v>
                </c:pt>
                <c:pt idx="2313">
                  <c:v>89.033299999999997</c:v>
                </c:pt>
                <c:pt idx="2314">
                  <c:v>89.0334</c:v>
                </c:pt>
                <c:pt idx="2315">
                  <c:v>89.033500000000004</c:v>
                </c:pt>
                <c:pt idx="2316">
                  <c:v>89.033600000000007</c:v>
                </c:pt>
                <c:pt idx="2317">
                  <c:v>89.033600000000007</c:v>
                </c:pt>
                <c:pt idx="2318">
                  <c:v>89.033699999999996</c:v>
                </c:pt>
                <c:pt idx="2319">
                  <c:v>89.033799999999999</c:v>
                </c:pt>
                <c:pt idx="2320">
                  <c:v>89.033900000000003</c:v>
                </c:pt>
                <c:pt idx="2321">
                  <c:v>89.033900000000003</c:v>
                </c:pt>
                <c:pt idx="2322">
                  <c:v>89.034000000000006</c:v>
                </c:pt>
                <c:pt idx="2323">
                  <c:v>89.034099999999995</c:v>
                </c:pt>
                <c:pt idx="2324">
                  <c:v>89.034099999999995</c:v>
                </c:pt>
                <c:pt idx="2325">
                  <c:v>89.034199999999998</c:v>
                </c:pt>
                <c:pt idx="2326">
                  <c:v>89.034300000000002</c:v>
                </c:pt>
                <c:pt idx="2327">
                  <c:v>89.034400000000005</c:v>
                </c:pt>
                <c:pt idx="2328">
                  <c:v>89.034400000000005</c:v>
                </c:pt>
                <c:pt idx="2329">
                  <c:v>89.034499999999994</c:v>
                </c:pt>
                <c:pt idx="2330">
                  <c:v>89.034599999999998</c:v>
                </c:pt>
                <c:pt idx="2331">
                  <c:v>89.034599999999998</c:v>
                </c:pt>
                <c:pt idx="2332">
                  <c:v>89.034700000000001</c:v>
                </c:pt>
                <c:pt idx="2333">
                  <c:v>89.034800000000004</c:v>
                </c:pt>
                <c:pt idx="2334">
                  <c:v>89.034899999999993</c:v>
                </c:pt>
                <c:pt idx="2335">
                  <c:v>89.034899999999993</c:v>
                </c:pt>
                <c:pt idx="2336">
                  <c:v>89.034999999999997</c:v>
                </c:pt>
                <c:pt idx="2337">
                  <c:v>89.0351</c:v>
                </c:pt>
                <c:pt idx="2338">
                  <c:v>89.035200000000003</c:v>
                </c:pt>
                <c:pt idx="2339">
                  <c:v>89.035200000000003</c:v>
                </c:pt>
                <c:pt idx="2340">
                  <c:v>89.035300000000007</c:v>
                </c:pt>
                <c:pt idx="2341">
                  <c:v>89.035399999999996</c:v>
                </c:pt>
                <c:pt idx="2342">
                  <c:v>89.035499999999999</c:v>
                </c:pt>
                <c:pt idx="2343">
                  <c:v>89.035499999999999</c:v>
                </c:pt>
                <c:pt idx="2344">
                  <c:v>89.035600000000002</c:v>
                </c:pt>
                <c:pt idx="2345">
                  <c:v>89.035700000000006</c:v>
                </c:pt>
                <c:pt idx="2346">
                  <c:v>89.035700000000006</c:v>
                </c:pt>
                <c:pt idx="2347">
                  <c:v>89.035799999999995</c:v>
                </c:pt>
                <c:pt idx="2348">
                  <c:v>89.035899999999998</c:v>
                </c:pt>
                <c:pt idx="2349">
                  <c:v>89.036000000000001</c:v>
                </c:pt>
                <c:pt idx="2350">
                  <c:v>89.036000000000001</c:v>
                </c:pt>
                <c:pt idx="2351">
                  <c:v>89.036100000000005</c:v>
                </c:pt>
                <c:pt idx="2352">
                  <c:v>89.036199999999994</c:v>
                </c:pt>
                <c:pt idx="2353">
                  <c:v>89.036299999999997</c:v>
                </c:pt>
                <c:pt idx="2354">
                  <c:v>89.036299999999997</c:v>
                </c:pt>
                <c:pt idx="2355">
                  <c:v>89.0364</c:v>
                </c:pt>
                <c:pt idx="2356">
                  <c:v>89.036500000000004</c:v>
                </c:pt>
                <c:pt idx="2357">
                  <c:v>89.036500000000004</c:v>
                </c:pt>
                <c:pt idx="2358">
                  <c:v>89.036600000000007</c:v>
                </c:pt>
                <c:pt idx="2359">
                  <c:v>89.036699999999996</c:v>
                </c:pt>
                <c:pt idx="2360">
                  <c:v>89.036799999999999</c:v>
                </c:pt>
                <c:pt idx="2361">
                  <c:v>89.036799999999999</c:v>
                </c:pt>
                <c:pt idx="2362">
                  <c:v>89.036900000000003</c:v>
                </c:pt>
                <c:pt idx="2363">
                  <c:v>89.037000000000006</c:v>
                </c:pt>
                <c:pt idx="2364">
                  <c:v>89.037099999999995</c:v>
                </c:pt>
                <c:pt idx="2365">
                  <c:v>89.037099999999995</c:v>
                </c:pt>
                <c:pt idx="2366">
                  <c:v>89.037199999999999</c:v>
                </c:pt>
                <c:pt idx="2367">
                  <c:v>89.037300000000002</c:v>
                </c:pt>
                <c:pt idx="2368">
                  <c:v>89.037300000000002</c:v>
                </c:pt>
                <c:pt idx="2369">
                  <c:v>89.037400000000005</c:v>
                </c:pt>
                <c:pt idx="2370">
                  <c:v>89.037499999999994</c:v>
                </c:pt>
                <c:pt idx="2371">
                  <c:v>89.037599999999998</c:v>
                </c:pt>
                <c:pt idx="2372">
                  <c:v>89.037599999999998</c:v>
                </c:pt>
                <c:pt idx="2373">
                  <c:v>89.037700000000001</c:v>
                </c:pt>
                <c:pt idx="2374">
                  <c:v>89.037800000000004</c:v>
                </c:pt>
                <c:pt idx="2375">
                  <c:v>89.037899999999993</c:v>
                </c:pt>
                <c:pt idx="2376">
                  <c:v>89.037899999999993</c:v>
                </c:pt>
                <c:pt idx="2377">
                  <c:v>89.037999999999997</c:v>
                </c:pt>
                <c:pt idx="2378">
                  <c:v>89.0381</c:v>
                </c:pt>
                <c:pt idx="2379">
                  <c:v>89.038200000000003</c:v>
                </c:pt>
                <c:pt idx="2380">
                  <c:v>89.038200000000003</c:v>
                </c:pt>
                <c:pt idx="2381">
                  <c:v>89.038300000000007</c:v>
                </c:pt>
                <c:pt idx="2382">
                  <c:v>89.038399999999996</c:v>
                </c:pt>
                <c:pt idx="2383">
                  <c:v>89.038399999999996</c:v>
                </c:pt>
                <c:pt idx="2384">
                  <c:v>89.038499999999999</c:v>
                </c:pt>
                <c:pt idx="2385">
                  <c:v>89.038600000000002</c:v>
                </c:pt>
                <c:pt idx="2386">
                  <c:v>89.038700000000006</c:v>
                </c:pt>
                <c:pt idx="2387">
                  <c:v>89.038700000000006</c:v>
                </c:pt>
                <c:pt idx="2388">
                  <c:v>89.038799999999995</c:v>
                </c:pt>
                <c:pt idx="2389">
                  <c:v>89.038899999999998</c:v>
                </c:pt>
                <c:pt idx="2390">
                  <c:v>89.039000000000001</c:v>
                </c:pt>
                <c:pt idx="2391">
                  <c:v>89.039000000000001</c:v>
                </c:pt>
                <c:pt idx="2392">
                  <c:v>89.039100000000005</c:v>
                </c:pt>
                <c:pt idx="2393">
                  <c:v>89.039199999999994</c:v>
                </c:pt>
                <c:pt idx="2394">
                  <c:v>89.039299999999997</c:v>
                </c:pt>
                <c:pt idx="2395">
                  <c:v>89.039299999999997</c:v>
                </c:pt>
                <c:pt idx="2396">
                  <c:v>89.039400000000001</c:v>
                </c:pt>
                <c:pt idx="2397">
                  <c:v>89.039500000000004</c:v>
                </c:pt>
                <c:pt idx="2398">
                  <c:v>89.039500000000004</c:v>
                </c:pt>
                <c:pt idx="2399">
                  <c:v>89.039599999999993</c:v>
                </c:pt>
                <c:pt idx="2400">
                  <c:v>89.039699999999996</c:v>
                </c:pt>
              </c:numCache>
            </c:numRef>
          </c:yVal>
          <c:smooth val="1"/>
        </c:ser>
        <c:ser>
          <c:idx val="7"/>
          <c:order val="3"/>
          <c:tx>
            <c:strRef>
              <c:f>Оса!$F$1</c:f>
              <c:strCache>
                <c:ptCount val="1"/>
                <c:pt idx="0">
                  <c:v>Оса</c:v>
                </c:pt>
              </c:strCache>
            </c:strRef>
          </c:tx>
          <c:marker>
            <c:symbol val="none"/>
          </c:marker>
          <c:xVal>
            <c:numRef>
              <c:f>Оса!$E$5:$E$2405</c:f>
              <c:numCache>
                <c:formatCode>General</c:formatCode>
                <c:ptCount val="2401"/>
                <c:pt idx="0">
                  <c:v>-1</c:v>
                </c:pt>
                <c:pt idx="1">
                  <c:v>-0.9</c:v>
                </c:pt>
                <c:pt idx="2">
                  <c:v>-0.8</c:v>
                </c:pt>
                <c:pt idx="3">
                  <c:v>-0.7</c:v>
                </c:pt>
                <c:pt idx="4">
                  <c:v>-0.6</c:v>
                </c:pt>
                <c:pt idx="5">
                  <c:v>-0.5</c:v>
                </c:pt>
                <c:pt idx="6">
                  <c:v>-0.4</c:v>
                </c:pt>
                <c:pt idx="7">
                  <c:v>-0.3</c:v>
                </c:pt>
                <c:pt idx="8">
                  <c:v>-0.2</c:v>
                </c:pt>
                <c:pt idx="9">
                  <c:v>-0.1</c:v>
                </c:pt>
                <c:pt idx="10">
                  <c:v>0</c:v>
                </c:pt>
                <c:pt idx="11">
                  <c:v>0.1</c:v>
                </c:pt>
                <c:pt idx="12">
                  <c:v>0.2</c:v>
                </c:pt>
                <c:pt idx="13">
                  <c:v>0.3</c:v>
                </c:pt>
                <c:pt idx="14">
                  <c:v>0.4</c:v>
                </c:pt>
                <c:pt idx="15">
                  <c:v>0.5</c:v>
                </c:pt>
                <c:pt idx="16">
                  <c:v>0.6</c:v>
                </c:pt>
                <c:pt idx="17">
                  <c:v>0.7</c:v>
                </c:pt>
                <c:pt idx="18">
                  <c:v>0.8</c:v>
                </c:pt>
                <c:pt idx="19">
                  <c:v>0.9</c:v>
                </c:pt>
                <c:pt idx="20">
                  <c:v>1</c:v>
                </c:pt>
                <c:pt idx="21">
                  <c:v>1.1000000000000001</c:v>
                </c:pt>
                <c:pt idx="22">
                  <c:v>1.2</c:v>
                </c:pt>
                <c:pt idx="23">
                  <c:v>1.3</c:v>
                </c:pt>
                <c:pt idx="24">
                  <c:v>1.4</c:v>
                </c:pt>
                <c:pt idx="25">
                  <c:v>1.5</c:v>
                </c:pt>
                <c:pt idx="26">
                  <c:v>1.6</c:v>
                </c:pt>
                <c:pt idx="27">
                  <c:v>1.7</c:v>
                </c:pt>
                <c:pt idx="28">
                  <c:v>1.8</c:v>
                </c:pt>
                <c:pt idx="29">
                  <c:v>1.9</c:v>
                </c:pt>
                <c:pt idx="30">
                  <c:v>2</c:v>
                </c:pt>
                <c:pt idx="31">
                  <c:v>2.1</c:v>
                </c:pt>
                <c:pt idx="32">
                  <c:v>2.2000000000000002</c:v>
                </c:pt>
                <c:pt idx="33">
                  <c:v>2.2999999999999998</c:v>
                </c:pt>
                <c:pt idx="34">
                  <c:v>2.4</c:v>
                </c:pt>
                <c:pt idx="35">
                  <c:v>2.5</c:v>
                </c:pt>
                <c:pt idx="36">
                  <c:v>2.6</c:v>
                </c:pt>
                <c:pt idx="37">
                  <c:v>2.7</c:v>
                </c:pt>
                <c:pt idx="38">
                  <c:v>2.8</c:v>
                </c:pt>
                <c:pt idx="39">
                  <c:v>2.9</c:v>
                </c:pt>
                <c:pt idx="40">
                  <c:v>3</c:v>
                </c:pt>
                <c:pt idx="41">
                  <c:v>3.1</c:v>
                </c:pt>
                <c:pt idx="42">
                  <c:v>3.2</c:v>
                </c:pt>
                <c:pt idx="43">
                  <c:v>3.3</c:v>
                </c:pt>
                <c:pt idx="44">
                  <c:v>3.4</c:v>
                </c:pt>
                <c:pt idx="45">
                  <c:v>3.5</c:v>
                </c:pt>
                <c:pt idx="46">
                  <c:v>3.6</c:v>
                </c:pt>
                <c:pt idx="47">
                  <c:v>3.7</c:v>
                </c:pt>
                <c:pt idx="48">
                  <c:v>3.8</c:v>
                </c:pt>
                <c:pt idx="49">
                  <c:v>3.9</c:v>
                </c:pt>
                <c:pt idx="50">
                  <c:v>4</c:v>
                </c:pt>
                <c:pt idx="51">
                  <c:v>4.0999999999999996</c:v>
                </c:pt>
                <c:pt idx="52">
                  <c:v>4.2</c:v>
                </c:pt>
                <c:pt idx="53">
                  <c:v>4.3</c:v>
                </c:pt>
                <c:pt idx="54">
                  <c:v>4.4000000000000004</c:v>
                </c:pt>
                <c:pt idx="55">
                  <c:v>4.5</c:v>
                </c:pt>
                <c:pt idx="56">
                  <c:v>4.5999999999999996</c:v>
                </c:pt>
                <c:pt idx="57">
                  <c:v>4.7</c:v>
                </c:pt>
                <c:pt idx="58">
                  <c:v>4.8</c:v>
                </c:pt>
                <c:pt idx="59">
                  <c:v>4.9000000000000004</c:v>
                </c:pt>
                <c:pt idx="60">
                  <c:v>5</c:v>
                </c:pt>
                <c:pt idx="61">
                  <c:v>5.0999999999999996</c:v>
                </c:pt>
                <c:pt idx="62">
                  <c:v>5.2</c:v>
                </c:pt>
                <c:pt idx="63">
                  <c:v>5.3</c:v>
                </c:pt>
                <c:pt idx="64">
                  <c:v>5.4</c:v>
                </c:pt>
                <c:pt idx="65">
                  <c:v>5.5</c:v>
                </c:pt>
                <c:pt idx="66">
                  <c:v>5.6</c:v>
                </c:pt>
                <c:pt idx="67">
                  <c:v>5.7</c:v>
                </c:pt>
                <c:pt idx="68">
                  <c:v>5.8</c:v>
                </c:pt>
                <c:pt idx="69">
                  <c:v>5.9</c:v>
                </c:pt>
                <c:pt idx="70">
                  <c:v>6</c:v>
                </c:pt>
                <c:pt idx="71">
                  <c:v>6.1</c:v>
                </c:pt>
                <c:pt idx="72">
                  <c:v>6.2</c:v>
                </c:pt>
                <c:pt idx="73">
                  <c:v>6.3</c:v>
                </c:pt>
                <c:pt idx="74">
                  <c:v>6.4</c:v>
                </c:pt>
                <c:pt idx="75">
                  <c:v>6.5</c:v>
                </c:pt>
                <c:pt idx="76">
                  <c:v>6.6</c:v>
                </c:pt>
                <c:pt idx="77">
                  <c:v>6.7</c:v>
                </c:pt>
                <c:pt idx="78">
                  <c:v>6.8</c:v>
                </c:pt>
                <c:pt idx="79">
                  <c:v>6.9</c:v>
                </c:pt>
                <c:pt idx="80">
                  <c:v>7</c:v>
                </c:pt>
                <c:pt idx="81">
                  <c:v>7.1</c:v>
                </c:pt>
                <c:pt idx="82">
                  <c:v>7.2</c:v>
                </c:pt>
                <c:pt idx="83">
                  <c:v>7.3</c:v>
                </c:pt>
                <c:pt idx="84">
                  <c:v>7.4</c:v>
                </c:pt>
                <c:pt idx="85">
                  <c:v>7.5</c:v>
                </c:pt>
                <c:pt idx="86">
                  <c:v>7.6</c:v>
                </c:pt>
                <c:pt idx="87">
                  <c:v>7.7</c:v>
                </c:pt>
                <c:pt idx="88">
                  <c:v>7.8</c:v>
                </c:pt>
                <c:pt idx="89">
                  <c:v>7.9</c:v>
                </c:pt>
                <c:pt idx="90">
                  <c:v>8</c:v>
                </c:pt>
                <c:pt idx="91">
                  <c:v>8.1</c:v>
                </c:pt>
                <c:pt idx="92">
                  <c:v>8.1999999999999993</c:v>
                </c:pt>
                <c:pt idx="93">
                  <c:v>8.3000000000000007</c:v>
                </c:pt>
                <c:pt idx="94">
                  <c:v>8.4</c:v>
                </c:pt>
                <c:pt idx="95">
                  <c:v>8.5</c:v>
                </c:pt>
                <c:pt idx="96">
                  <c:v>8.6</c:v>
                </c:pt>
                <c:pt idx="97">
                  <c:v>8.6999999999999993</c:v>
                </c:pt>
                <c:pt idx="98">
                  <c:v>8.8000000000000007</c:v>
                </c:pt>
                <c:pt idx="99">
                  <c:v>8.9</c:v>
                </c:pt>
                <c:pt idx="100">
                  <c:v>9</c:v>
                </c:pt>
                <c:pt idx="101">
                  <c:v>9.1</c:v>
                </c:pt>
                <c:pt idx="102">
                  <c:v>9.1999999999999993</c:v>
                </c:pt>
                <c:pt idx="103">
                  <c:v>9.3000000000000007</c:v>
                </c:pt>
                <c:pt idx="104">
                  <c:v>9.4</c:v>
                </c:pt>
                <c:pt idx="105">
                  <c:v>9.5</c:v>
                </c:pt>
                <c:pt idx="106">
                  <c:v>9.6</c:v>
                </c:pt>
                <c:pt idx="107">
                  <c:v>9.6999999999999993</c:v>
                </c:pt>
                <c:pt idx="108">
                  <c:v>9.8000000000000007</c:v>
                </c:pt>
                <c:pt idx="109">
                  <c:v>9.9</c:v>
                </c:pt>
                <c:pt idx="110">
                  <c:v>10</c:v>
                </c:pt>
                <c:pt idx="111">
                  <c:v>10.1</c:v>
                </c:pt>
                <c:pt idx="112">
                  <c:v>10.199999999999999</c:v>
                </c:pt>
                <c:pt idx="113">
                  <c:v>10.3</c:v>
                </c:pt>
                <c:pt idx="114">
                  <c:v>10.4</c:v>
                </c:pt>
                <c:pt idx="115">
                  <c:v>10.5</c:v>
                </c:pt>
                <c:pt idx="116">
                  <c:v>10.6</c:v>
                </c:pt>
                <c:pt idx="117">
                  <c:v>10.7</c:v>
                </c:pt>
                <c:pt idx="118">
                  <c:v>10.8</c:v>
                </c:pt>
                <c:pt idx="119">
                  <c:v>10.9</c:v>
                </c:pt>
                <c:pt idx="120">
                  <c:v>11</c:v>
                </c:pt>
                <c:pt idx="121">
                  <c:v>11.1</c:v>
                </c:pt>
                <c:pt idx="122">
                  <c:v>11.2</c:v>
                </c:pt>
                <c:pt idx="123">
                  <c:v>11.3</c:v>
                </c:pt>
                <c:pt idx="124">
                  <c:v>11.4</c:v>
                </c:pt>
                <c:pt idx="125">
                  <c:v>11.5</c:v>
                </c:pt>
                <c:pt idx="126">
                  <c:v>11.6</c:v>
                </c:pt>
                <c:pt idx="127">
                  <c:v>11.7</c:v>
                </c:pt>
                <c:pt idx="128">
                  <c:v>11.8</c:v>
                </c:pt>
                <c:pt idx="129">
                  <c:v>11.9</c:v>
                </c:pt>
                <c:pt idx="130">
                  <c:v>12</c:v>
                </c:pt>
                <c:pt idx="131">
                  <c:v>12.1</c:v>
                </c:pt>
                <c:pt idx="132">
                  <c:v>12.2</c:v>
                </c:pt>
                <c:pt idx="133">
                  <c:v>12.3</c:v>
                </c:pt>
                <c:pt idx="134">
                  <c:v>12.4</c:v>
                </c:pt>
                <c:pt idx="135">
                  <c:v>12.5</c:v>
                </c:pt>
                <c:pt idx="136">
                  <c:v>12.6</c:v>
                </c:pt>
                <c:pt idx="137">
                  <c:v>12.7</c:v>
                </c:pt>
                <c:pt idx="138">
                  <c:v>12.8</c:v>
                </c:pt>
                <c:pt idx="139">
                  <c:v>12.9</c:v>
                </c:pt>
                <c:pt idx="140">
                  <c:v>13</c:v>
                </c:pt>
                <c:pt idx="141">
                  <c:v>13.1</c:v>
                </c:pt>
                <c:pt idx="142">
                  <c:v>13.2</c:v>
                </c:pt>
                <c:pt idx="143">
                  <c:v>13.3</c:v>
                </c:pt>
                <c:pt idx="144">
                  <c:v>13.4</c:v>
                </c:pt>
                <c:pt idx="145">
                  <c:v>13.5</c:v>
                </c:pt>
                <c:pt idx="146">
                  <c:v>13.6</c:v>
                </c:pt>
                <c:pt idx="147">
                  <c:v>13.7</c:v>
                </c:pt>
                <c:pt idx="148">
                  <c:v>13.8</c:v>
                </c:pt>
                <c:pt idx="149">
                  <c:v>13.9</c:v>
                </c:pt>
                <c:pt idx="150">
                  <c:v>14</c:v>
                </c:pt>
                <c:pt idx="151">
                  <c:v>14.1</c:v>
                </c:pt>
                <c:pt idx="152">
                  <c:v>14.2</c:v>
                </c:pt>
                <c:pt idx="153">
                  <c:v>14.3</c:v>
                </c:pt>
                <c:pt idx="154">
                  <c:v>14.4</c:v>
                </c:pt>
                <c:pt idx="155">
                  <c:v>14.5</c:v>
                </c:pt>
                <c:pt idx="156">
                  <c:v>14.6</c:v>
                </c:pt>
                <c:pt idx="157">
                  <c:v>14.7</c:v>
                </c:pt>
                <c:pt idx="158">
                  <c:v>14.8</c:v>
                </c:pt>
                <c:pt idx="159">
                  <c:v>14.9</c:v>
                </c:pt>
                <c:pt idx="160">
                  <c:v>15</c:v>
                </c:pt>
                <c:pt idx="161">
                  <c:v>15.1</c:v>
                </c:pt>
                <c:pt idx="162">
                  <c:v>15.2</c:v>
                </c:pt>
                <c:pt idx="163">
                  <c:v>15.3</c:v>
                </c:pt>
                <c:pt idx="164">
                  <c:v>15.4</c:v>
                </c:pt>
                <c:pt idx="165">
                  <c:v>15.5</c:v>
                </c:pt>
                <c:pt idx="166">
                  <c:v>15.6</c:v>
                </c:pt>
                <c:pt idx="167">
                  <c:v>15.7</c:v>
                </c:pt>
                <c:pt idx="168">
                  <c:v>15.8</c:v>
                </c:pt>
                <c:pt idx="169">
                  <c:v>15.9</c:v>
                </c:pt>
                <c:pt idx="170">
                  <c:v>16</c:v>
                </c:pt>
                <c:pt idx="171">
                  <c:v>16.100000000000001</c:v>
                </c:pt>
                <c:pt idx="172">
                  <c:v>16.2</c:v>
                </c:pt>
                <c:pt idx="173">
                  <c:v>16.3</c:v>
                </c:pt>
                <c:pt idx="174">
                  <c:v>16.399999999999999</c:v>
                </c:pt>
                <c:pt idx="175">
                  <c:v>16.5</c:v>
                </c:pt>
                <c:pt idx="176">
                  <c:v>16.600000000000001</c:v>
                </c:pt>
                <c:pt idx="177">
                  <c:v>16.7</c:v>
                </c:pt>
                <c:pt idx="178">
                  <c:v>16.8</c:v>
                </c:pt>
                <c:pt idx="179">
                  <c:v>16.899999999999999</c:v>
                </c:pt>
                <c:pt idx="180">
                  <c:v>17</c:v>
                </c:pt>
                <c:pt idx="181">
                  <c:v>17.100000000000001</c:v>
                </c:pt>
                <c:pt idx="182">
                  <c:v>17.2</c:v>
                </c:pt>
                <c:pt idx="183">
                  <c:v>17.3</c:v>
                </c:pt>
                <c:pt idx="184">
                  <c:v>17.399999999999999</c:v>
                </c:pt>
                <c:pt idx="185">
                  <c:v>17.5</c:v>
                </c:pt>
                <c:pt idx="186">
                  <c:v>17.600000000000001</c:v>
                </c:pt>
                <c:pt idx="187">
                  <c:v>17.7</c:v>
                </c:pt>
                <c:pt idx="188">
                  <c:v>17.8</c:v>
                </c:pt>
                <c:pt idx="189">
                  <c:v>17.899999999999999</c:v>
                </c:pt>
                <c:pt idx="190">
                  <c:v>18</c:v>
                </c:pt>
                <c:pt idx="191">
                  <c:v>18.100000000000001</c:v>
                </c:pt>
                <c:pt idx="192">
                  <c:v>18.2</c:v>
                </c:pt>
                <c:pt idx="193">
                  <c:v>18.3</c:v>
                </c:pt>
                <c:pt idx="194">
                  <c:v>18.399999999999999</c:v>
                </c:pt>
                <c:pt idx="195">
                  <c:v>18.5</c:v>
                </c:pt>
                <c:pt idx="196">
                  <c:v>18.600000000000001</c:v>
                </c:pt>
                <c:pt idx="197">
                  <c:v>18.7</c:v>
                </c:pt>
                <c:pt idx="198">
                  <c:v>18.8</c:v>
                </c:pt>
                <c:pt idx="199">
                  <c:v>18.899999999999999</c:v>
                </c:pt>
                <c:pt idx="200">
                  <c:v>19</c:v>
                </c:pt>
                <c:pt idx="201">
                  <c:v>19.100000000000001</c:v>
                </c:pt>
                <c:pt idx="202">
                  <c:v>19.2</c:v>
                </c:pt>
                <c:pt idx="203">
                  <c:v>19.3</c:v>
                </c:pt>
                <c:pt idx="204">
                  <c:v>19.399999999999999</c:v>
                </c:pt>
                <c:pt idx="205">
                  <c:v>19.5</c:v>
                </c:pt>
                <c:pt idx="206">
                  <c:v>19.600000000000001</c:v>
                </c:pt>
                <c:pt idx="207">
                  <c:v>19.7</c:v>
                </c:pt>
                <c:pt idx="208">
                  <c:v>19.8</c:v>
                </c:pt>
                <c:pt idx="209">
                  <c:v>19.899999999999999</c:v>
                </c:pt>
                <c:pt idx="210">
                  <c:v>20</c:v>
                </c:pt>
                <c:pt idx="211">
                  <c:v>20.100000000000001</c:v>
                </c:pt>
                <c:pt idx="212">
                  <c:v>20.2</c:v>
                </c:pt>
                <c:pt idx="213">
                  <c:v>20.3</c:v>
                </c:pt>
                <c:pt idx="214">
                  <c:v>20.399999999999999</c:v>
                </c:pt>
                <c:pt idx="215">
                  <c:v>20.5</c:v>
                </c:pt>
                <c:pt idx="216">
                  <c:v>20.6</c:v>
                </c:pt>
                <c:pt idx="217">
                  <c:v>20.7</c:v>
                </c:pt>
                <c:pt idx="218">
                  <c:v>20.8</c:v>
                </c:pt>
                <c:pt idx="219">
                  <c:v>20.9</c:v>
                </c:pt>
                <c:pt idx="220">
                  <c:v>21</c:v>
                </c:pt>
                <c:pt idx="221">
                  <c:v>21.1</c:v>
                </c:pt>
                <c:pt idx="222">
                  <c:v>21.2</c:v>
                </c:pt>
                <c:pt idx="223">
                  <c:v>21.3</c:v>
                </c:pt>
                <c:pt idx="224">
                  <c:v>21.4</c:v>
                </c:pt>
                <c:pt idx="225">
                  <c:v>21.5</c:v>
                </c:pt>
                <c:pt idx="226">
                  <c:v>21.6</c:v>
                </c:pt>
                <c:pt idx="227">
                  <c:v>21.7</c:v>
                </c:pt>
                <c:pt idx="228">
                  <c:v>21.8</c:v>
                </c:pt>
                <c:pt idx="229">
                  <c:v>21.9</c:v>
                </c:pt>
                <c:pt idx="230">
                  <c:v>22</c:v>
                </c:pt>
                <c:pt idx="231">
                  <c:v>22.1</c:v>
                </c:pt>
                <c:pt idx="232">
                  <c:v>22.2</c:v>
                </c:pt>
                <c:pt idx="233">
                  <c:v>22.3</c:v>
                </c:pt>
                <c:pt idx="234">
                  <c:v>22.4</c:v>
                </c:pt>
                <c:pt idx="235">
                  <c:v>22.5</c:v>
                </c:pt>
                <c:pt idx="236">
                  <c:v>22.6</c:v>
                </c:pt>
                <c:pt idx="237">
                  <c:v>22.7</c:v>
                </c:pt>
                <c:pt idx="238">
                  <c:v>22.8</c:v>
                </c:pt>
                <c:pt idx="239">
                  <c:v>22.9</c:v>
                </c:pt>
                <c:pt idx="240">
                  <c:v>23</c:v>
                </c:pt>
                <c:pt idx="241">
                  <c:v>23.1</c:v>
                </c:pt>
                <c:pt idx="242">
                  <c:v>23.2</c:v>
                </c:pt>
                <c:pt idx="243">
                  <c:v>23.3</c:v>
                </c:pt>
                <c:pt idx="244">
                  <c:v>23.4</c:v>
                </c:pt>
                <c:pt idx="245">
                  <c:v>23.5</c:v>
                </c:pt>
                <c:pt idx="246">
                  <c:v>23.6</c:v>
                </c:pt>
                <c:pt idx="247">
                  <c:v>23.7</c:v>
                </c:pt>
                <c:pt idx="248">
                  <c:v>23.8</c:v>
                </c:pt>
                <c:pt idx="249">
                  <c:v>23.9</c:v>
                </c:pt>
                <c:pt idx="250">
                  <c:v>24</c:v>
                </c:pt>
                <c:pt idx="251">
                  <c:v>24.1</c:v>
                </c:pt>
                <c:pt idx="252">
                  <c:v>24.2</c:v>
                </c:pt>
                <c:pt idx="253">
                  <c:v>24.3</c:v>
                </c:pt>
                <c:pt idx="254">
                  <c:v>24.4</c:v>
                </c:pt>
                <c:pt idx="255">
                  <c:v>24.5</c:v>
                </c:pt>
                <c:pt idx="256">
                  <c:v>24.6</c:v>
                </c:pt>
                <c:pt idx="257">
                  <c:v>24.7</c:v>
                </c:pt>
                <c:pt idx="258">
                  <c:v>24.8</c:v>
                </c:pt>
                <c:pt idx="259">
                  <c:v>24.9</c:v>
                </c:pt>
                <c:pt idx="260">
                  <c:v>25</c:v>
                </c:pt>
                <c:pt idx="261">
                  <c:v>25.1</c:v>
                </c:pt>
                <c:pt idx="262">
                  <c:v>25.2</c:v>
                </c:pt>
                <c:pt idx="263">
                  <c:v>25.3</c:v>
                </c:pt>
                <c:pt idx="264">
                  <c:v>25.4</c:v>
                </c:pt>
                <c:pt idx="265">
                  <c:v>25.5</c:v>
                </c:pt>
                <c:pt idx="266">
                  <c:v>25.6</c:v>
                </c:pt>
                <c:pt idx="267">
                  <c:v>25.7</c:v>
                </c:pt>
                <c:pt idx="268">
                  <c:v>25.8</c:v>
                </c:pt>
                <c:pt idx="269">
                  <c:v>25.9</c:v>
                </c:pt>
                <c:pt idx="270">
                  <c:v>26</c:v>
                </c:pt>
                <c:pt idx="271">
                  <c:v>26.1</c:v>
                </c:pt>
                <c:pt idx="272">
                  <c:v>26.2</c:v>
                </c:pt>
                <c:pt idx="273">
                  <c:v>26.3</c:v>
                </c:pt>
                <c:pt idx="274">
                  <c:v>26.4</c:v>
                </c:pt>
                <c:pt idx="275">
                  <c:v>26.5</c:v>
                </c:pt>
                <c:pt idx="276">
                  <c:v>26.6</c:v>
                </c:pt>
                <c:pt idx="277">
                  <c:v>26.7</c:v>
                </c:pt>
                <c:pt idx="278">
                  <c:v>26.8</c:v>
                </c:pt>
                <c:pt idx="279">
                  <c:v>26.9</c:v>
                </c:pt>
                <c:pt idx="280">
                  <c:v>27</c:v>
                </c:pt>
                <c:pt idx="281">
                  <c:v>27.1</c:v>
                </c:pt>
                <c:pt idx="282">
                  <c:v>27.2</c:v>
                </c:pt>
                <c:pt idx="283">
                  <c:v>27.3</c:v>
                </c:pt>
                <c:pt idx="284">
                  <c:v>27.4</c:v>
                </c:pt>
                <c:pt idx="285">
                  <c:v>27.5</c:v>
                </c:pt>
                <c:pt idx="286">
                  <c:v>27.6</c:v>
                </c:pt>
                <c:pt idx="287">
                  <c:v>27.7</c:v>
                </c:pt>
                <c:pt idx="288">
                  <c:v>27.8</c:v>
                </c:pt>
                <c:pt idx="289">
                  <c:v>27.9</c:v>
                </c:pt>
                <c:pt idx="290">
                  <c:v>28</c:v>
                </c:pt>
                <c:pt idx="291">
                  <c:v>28.1</c:v>
                </c:pt>
                <c:pt idx="292">
                  <c:v>28.2</c:v>
                </c:pt>
                <c:pt idx="293">
                  <c:v>28.3</c:v>
                </c:pt>
                <c:pt idx="294">
                  <c:v>28.4</c:v>
                </c:pt>
                <c:pt idx="295">
                  <c:v>28.5</c:v>
                </c:pt>
                <c:pt idx="296">
                  <c:v>28.6</c:v>
                </c:pt>
                <c:pt idx="297">
                  <c:v>28.7</c:v>
                </c:pt>
                <c:pt idx="298">
                  <c:v>28.8</c:v>
                </c:pt>
                <c:pt idx="299">
                  <c:v>28.9</c:v>
                </c:pt>
                <c:pt idx="300">
                  <c:v>29</c:v>
                </c:pt>
                <c:pt idx="301">
                  <c:v>29.1</c:v>
                </c:pt>
                <c:pt idx="302">
                  <c:v>29.2</c:v>
                </c:pt>
                <c:pt idx="303">
                  <c:v>29.3</c:v>
                </c:pt>
                <c:pt idx="304">
                  <c:v>29.4</c:v>
                </c:pt>
                <c:pt idx="305">
                  <c:v>29.5</c:v>
                </c:pt>
                <c:pt idx="306">
                  <c:v>29.6</c:v>
                </c:pt>
                <c:pt idx="307">
                  <c:v>29.7</c:v>
                </c:pt>
                <c:pt idx="308">
                  <c:v>29.8</c:v>
                </c:pt>
                <c:pt idx="309">
                  <c:v>29.9</c:v>
                </c:pt>
                <c:pt idx="310">
                  <c:v>30</c:v>
                </c:pt>
                <c:pt idx="311">
                  <c:v>30.1</c:v>
                </c:pt>
                <c:pt idx="312">
                  <c:v>30.2</c:v>
                </c:pt>
                <c:pt idx="313">
                  <c:v>30.3</c:v>
                </c:pt>
                <c:pt idx="314">
                  <c:v>30.4</c:v>
                </c:pt>
                <c:pt idx="315">
                  <c:v>30.5</c:v>
                </c:pt>
                <c:pt idx="316">
                  <c:v>30.6</c:v>
                </c:pt>
                <c:pt idx="317">
                  <c:v>30.7</c:v>
                </c:pt>
                <c:pt idx="318">
                  <c:v>30.8</c:v>
                </c:pt>
                <c:pt idx="319">
                  <c:v>30.9</c:v>
                </c:pt>
                <c:pt idx="320">
                  <c:v>31</c:v>
                </c:pt>
                <c:pt idx="321">
                  <c:v>31.1</c:v>
                </c:pt>
                <c:pt idx="322">
                  <c:v>31.2</c:v>
                </c:pt>
                <c:pt idx="323">
                  <c:v>31.3</c:v>
                </c:pt>
                <c:pt idx="324">
                  <c:v>31.4</c:v>
                </c:pt>
                <c:pt idx="325">
                  <c:v>31.5</c:v>
                </c:pt>
                <c:pt idx="326">
                  <c:v>31.6</c:v>
                </c:pt>
                <c:pt idx="327">
                  <c:v>31.7</c:v>
                </c:pt>
                <c:pt idx="328">
                  <c:v>31.8</c:v>
                </c:pt>
                <c:pt idx="329">
                  <c:v>31.9</c:v>
                </c:pt>
                <c:pt idx="330">
                  <c:v>32</c:v>
                </c:pt>
                <c:pt idx="331">
                  <c:v>32.1</c:v>
                </c:pt>
                <c:pt idx="332">
                  <c:v>32.200000000000003</c:v>
                </c:pt>
                <c:pt idx="333">
                  <c:v>32.299999999999997</c:v>
                </c:pt>
                <c:pt idx="334">
                  <c:v>32.4</c:v>
                </c:pt>
                <c:pt idx="335">
                  <c:v>32.5</c:v>
                </c:pt>
                <c:pt idx="336">
                  <c:v>32.6</c:v>
                </c:pt>
                <c:pt idx="337">
                  <c:v>32.700000000000003</c:v>
                </c:pt>
                <c:pt idx="338">
                  <c:v>32.799999999999997</c:v>
                </c:pt>
                <c:pt idx="339">
                  <c:v>32.9</c:v>
                </c:pt>
                <c:pt idx="340">
                  <c:v>33</c:v>
                </c:pt>
                <c:pt idx="341">
                  <c:v>33.1</c:v>
                </c:pt>
                <c:pt idx="342">
                  <c:v>33.200000000000003</c:v>
                </c:pt>
                <c:pt idx="343">
                  <c:v>33.299999999999997</c:v>
                </c:pt>
                <c:pt idx="344">
                  <c:v>33.4</c:v>
                </c:pt>
                <c:pt idx="345">
                  <c:v>33.5</c:v>
                </c:pt>
                <c:pt idx="346">
                  <c:v>33.6</c:v>
                </c:pt>
                <c:pt idx="347">
                  <c:v>33.700000000000003</c:v>
                </c:pt>
                <c:pt idx="348">
                  <c:v>33.799999999999997</c:v>
                </c:pt>
                <c:pt idx="349">
                  <c:v>33.9</c:v>
                </c:pt>
                <c:pt idx="350">
                  <c:v>34</c:v>
                </c:pt>
                <c:pt idx="351">
                  <c:v>34.1</c:v>
                </c:pt>
                <c:pt idx="352">
                  <c:v>34.200000000000003</c:v>
                </c:pt>
                <c:pt idx="353">
                  <c:v>34.299999999999997</c:v>
                </c:pt>
                <c:pt idx="354">
                  <c:v>34.4</c:v>
                </c:pt>
                <c:pt idx="355">
                  <c:v>34.5</c:v>
                </c:pt>
                <c:pt idx="356">
                  <c:v>34.6</c:v>
                </c:pt>
                <c:pt idx="357">
                  <c:v>34.700000000000003</c:v>
                </c:pt>
                <c:pt idx="358">
                  <c:v>34.799999999999997</c:v>
                </c:pt>
                <c:pt idx="359">
                  <c:v>34.9</c:v>
                </c:pt>
                <c:pt idx="360">
                  <c:v>35</c:v>
                </c:pt>
                <c:pt idx="361">
                  <c:v>35.1</c:v>
                </c:pt>
                <c:pt idx="362">
                  <c:v>35.200000000000003</c:v>
                </c:pt>
                <c:pt idx="363">
                  <c:v>35.299999999999997</c:v>
                </c:pt>
                <c:pt idx="364">
                  <c:v>35.4</c:v>
                </c:pt>
                <c:pt idx="365">
                  <c:v>35.5</c:v>
                </c:pt>
                <c:pt idx="366">
                  <c:v>35.6</c:v>
                </c:pt>
                <c:pt idx="367">
                  <c:v>35.700000000000003</c:v>
                </c:pt>
                <c:pt idx="368">
                  <c:v>35.799999999999997</c:v>
                </c:pt>
                <c:pt idx="369">
                  <c:v>35.9</c:v>
                </c:pt>
                <c:pt idx="370">
                  <c:v>36</c:v>
                </c:pt>
                <c:pt idx="371">
                  <c:v>36.1</c:v>
                </c:pt>
                <c:pt idx="372">
                  <c:v>36.200000000000003</c:v>
                </c:pt>
                <c:pt idx="373">
                  <c:v>36.299999999999997</c:v>
                </c:pt>
                <c:pt idx="374">
                  <c:v>36.4</c:v>
                </c:pt>
                <c:pt idx="375">
                  <c:v>36.5</c:v>
                </c:pt>
                <c:pt idx="376">
                  <c:v>36.6</c:v>
                </c:pt>
                <c:pt idx="377">
                  <c:v>36.700000000000003</c:v>
                </c:pt>
                <c:pt idx="378">
                  <c:v>36.799999999999997</c:v>
                </c:pt>
                <c:pt idx="379">
                  <c:v>36.9</c:v>
                </c:pt>
                <c:pt idx="380">
                  <c:v>37</c:v>
                </c:pt>
                <c:pt idx="381">
                  <c:v>37.1</c:v>
                </c:pt>
                <c:pt idx="382">
                  <c:v>37.200000000000003</c:v>
                </c:pt>
                <c:pt idx="383">
                  <c:v>37.299999999999997</c:v>
                </c:pt>
                <c:pt idx="384">
                  <c:v>37.4</c:v>
                </c:pt>
                <c:pt idx="385">
                  <c:v>37.5</c:v>
                </c:pt>
                <c:pt idx="386">
                  <c:v>37.6</c:v>
                </c:pt>
                <c:pt idx="387">
                  <c:v>37.700000000000003</c:v>
                </c:pt>
                <c:pt idx="388">
                  <c:v>37.799999999999997</c:v>
                </c:pt>
                <c:pt idx="389">
                  <c:v>37.9</c:v>
                </c:pt>
                <c:pt idx="390">
                  <c:v>38</c:v>
                </c:pt>
                <c:pt idx="391">
                  <c:v>38.1</c:v>
                </c:pt>
                <c:pt idx="392">
                  <c:v>38.200000000000003</c:v>
                </c:pt>
                <c:pt idx="393">
                  <c:v>38.299999999999997</c:v>
                </c:pt>
                <c:pt idx="394">
                  <c:v>38.4</c:v>
                </c:pt>
                <c:pt idx="395">
                  <c:v>38.5</c:v>
                </c:pt>
                <c:pt idx="396">
                  <c:v>38.6</c:v>
                </c:pt>
                <c:pt idx="397">
                  <c:v>38.700000000000003</c:v>
                </c:pt>
                <c:pt idx="398">
                  <c:v>38.799999999999997</c:v>
                </c:pt>
                <c:pt idx="399">
                  <c:v>38.9</c:v>
                </c:pt>
                <c:pt idx="400">
                  <c:v>39</c:v>
                </c:pt>
                <c:pt idx="401">
                  <c:v>39.1</c:v>
                </c:pt>
                <c:pt idx="402">
                  <c:v>39.200000000000003</c:v>
                </c:pt>
                <c:pt idx="403">
                  <c:v>39.299999999999997</c:v>
                </c:pt>
                <c:pt idx="404">
                  <c:v>39.4</c:v>
                </c:pt>
                <c:pt idx="405">
                  <c:v>39.5</c:v>
                </c:pt>
                <c:pt idx="406">
                  <c:v>39.6</c:v>
                </c:pt>
                <c:pt idx="407">
                  <c:v>39.700000000000003</c:v>
                </c:pt>
                <c:pt idx="408">
                  <c:v>39.799999999999997</c:v>
                </c:pt>
                <c:pt idx="409">
                  <c:v>39.9</c:v>
                </c:pt>
                <c:pt idx="410">
                  <c:v>40</c:v>
                </c:pt>
                <c:pt idx="411">
                  <c:v>40.1</c:v>
                </c:pt>
                <c:pt idx="412">
                  <c:v>40.200000000000003</c:v>
                </c:pt>
                <c:pt idx="413">
                  <c:v>40.299999999999997</c:v>
                </c:pt>
                <c:pt idx="414">
                  <c:v>40.4</c:v>
                </c:pt>
                <c:pt idx="415">
                  <c:v>40.5</c:v>
                </c:pt>
                <c:pt idx="416">
                  <c:v>40.6</c:v>
                </c:pt>
                <c:pt idx="417">
                  <c:v>40.700000000000003</c:v>
                </c:pt>
                <c:pt idx="418">
                  <c:v>40.799999999999997</c:v>
                </c:pt>
                <c:pt idx="419">
                  <c:v>40.9</c:v>
                </c:pt>
                <c:pt idx="420">
                  <c:v>41</c:v>
                </c:pt>
                <c:pt idx="421">
                  <c:v>41.1</c:v>
                </c:pt>
                <c:pt idx="422">
                  <c:v>41.2</c:v>
                </c:pt>
                <c:pt idx="423">
                  <c:v>41.3</c:v>
                </c:pt>
                <c:pt idx="424">
                  <c:v>41.4</c:v>
                </c:pt>
                <c:pt idx="425">
                  <c:v>41.5</c:v>
                </c:pt>
                <c:pt idx="426">
                  <c:v>41.6</c:v>
                </c:pt>
                <c:pt idx="427">
                  <c:v>41.7</c:v>
                </c:pt>
                <c:pt idx="428">
                  <c:v>41.8</c:v>
                </c:pt>
                <c:pt idx="429">
                  <c:v>41.9</c:v>
                </c:pt>
                <c:pt idx="430">
                  <c:v>42</c:v>
                </c:pt>
                <c:pt idx="431">
                  <c:v>42.1</c:v>
                </c:pt>
                <c:pt idx="432">
                  <c:v>42.2</c:v>
                </c:pt>
                <c:pt idx="433">
                  <c:v>42.3</c:v>
                </c:pt>
                <c:pt idx="434">
                  <c:v>42.4</c:v>
                </c:pt>
                <c:pt idx="435">
                  <c:v>42.5</c:v>
                </c:pt>
                <c:pt idx="436">
                  <c:v>42.6</c:v>
                </c:pt>
                <c:pt idx="437">
                  <c:v>42.7</c:v>
                </c:pt>
                <c:pt idx="438">
                  <c:v>42.8</c:v>
                </c:pt>
                <c:pt idx="439">
                  <c:v>42.9</c:v>
                </c:pt>
                <c:pt idx="440">
                  <c:v>43</c:v>
                </c:pt>
                <c:pt idx="441">
                  <c:v>43.1</c:v>
                </c:pt>
                <c:pt idx="442">
                  <c:v>43.2</c:v>
                </c:pt>
                <c:pt idx="443">
                  <c:v>43.3</c:v>
                </c:pt>
                <c:pt idx="444">
                  <c:v>43.4</c:v>
                </c:pt>
                <c:pt idx="445">
                  <c:v>43.5</c:v>
                </c:pt>
                <c:pt idx="446">
                  <c:v>43.6</c:v>
                </c:pt>
                <c:pt idx="447">
                  <c:v>43.7</c:v>
                </c:pt>
                <c:pt idx="448">
                  <c:v>43.8</c:v>
                </c:pt>
                <c:pt idx="449">
                  <c:v>43.9</c:v>
                </c:pt>
                <c:pt idx="450">
                  <c:v>44</c:v>
                </c:pt>
                <c:pt idx="451">
                  <c:v>44.1</c:v>
                </c:pt>
                <c:pt idx="452">
                  <c:v>44.2</c:v>
                </c:pt>
                <c:pt idx="453">
                  <c:v>44.3</c:v>
                </c:pt>
                <c:pt idx="454">
                  <c:v>44.4</c:v>
                </c:pt>
                <c:pt idx="455">
                  <c:v>44.5</c:v>
                </c:pt>
                <c:pt idx="456">
                  <c:v>44.6</c:v>
                </c:pt>
                <c:pt idx="457">
                  <c:v>44.7</c:v>
                </c:pt>
                <c:pt idx="458">
                  <c:v>44.8</c:v>
                </c:pt>
                <c:pt idx="459">
                  <c:v>44.9</c:v>
                </c:pt>
                <c:pt idx="460">
                  <c:v>45</c:v>
                </c:pt>
                <c:pt idx="461">
                  <c:v>45.1</c:v>
                </c:pt>
                <c:pt idx="462">
                  <c:v>45.2</c:v>
                </c:pt>
                <c:pt idx="463">
                  <c:v>45.3</c:v>
                </c:pt>
                <c:pt idx="464">
                  <c:v>45.4</c:v>
                </c:pt>
                <c:pt idx="465">
                  <c:v>45.5</c:v>
                </c:pt>
                <c:pt idx="466">
                  <c:v>45.6</c:v>
                </c:pt>
                <c:pt idx="467">
                  <c:v>45.7</c:v>
                </c:pt>
                <c:pt idx="468">
                  <c:v>45.8</c:v>
                </c:pt>
                <c:pt idx="469">
                  <c:v>45.9</c:v>
                </c:pt>
                <c:pt idx="470">
                  <c:v>46</c:v>
                </c:pt>
                <c:pt idx="471">
                  <c:v>46.1</c:v>
                </c:pt>
                <c:pt idx="472">
                  <c:v>46.2</c:v>
                </c:pt>
                <c:pt idx="473">
                  <c:v>46.3</c:v>
                </c:pt>
                <c:pt idx="474">
                  <c:v>46.4</c:v>
                </c:pt>
                <c:pt idx="475">
                  <c:v>46.5</c:v>
                </c:pt>
                <c:pt idx="476">
                  <c:v>46.6</c:v>
                </c:pt>
                <c:pt idx="477">
                  <c:v>46.7</c:v>
                </c:pt>
                <c:pt idx="478">
                  <c:v>46.8</c:v>
                </c:pt>
                <c:pt idx="479">
                  <c:v>46.9</c:v>
                </c:pt>
                <c:pt idx="480">
                  <c:v>47</c:v>
                </c:pt>
                <c:pt idx="481">
                  <c:v>47.1</c:v>
                </c:pt>
                <c:pt idx="482">
                  <c:v>47.2</c:v>
                </c:pt>
                <c:pt idx="483">
                  <c:v>47.3</c:v>
                </c:pt>
                <c:pt idx="484">
                  <c:v>47.4</c:v>
                </c:pt>
                <c:pt idx="485">
                  <c:v>47.5</c:v>
                </c:pt>
                <c:pt idx="486">
                  <c:v>47.6</c:v>
                </c:pt>
                <c:pt idx="487">
                  <c:v>47.7</c:v>
                </c:pt>
                <c:pt idx="488">
                  <c:v>47.8</c:v>
                </c:pt>
                <c:pt idx="489">
                  <c:v>47.9</c:v>
                </c:pt>
                <c:pt idx="490">
                  <c:v>48</c:v>
                </c:pt>
                <c:pt idx="491">
                  <c:v>48.1</c:v>
                </c:pt>
                <c:pt idx="492">
                  <c:v>48.2</c:v>
                </c:pt>
                <c:pt idx="493">
                  <c:v>48.3</c:v>
                </c:pt>
                <c:pt idx="494">
                  <c:v>48.4</c:v>
                </c:pt>
                <c:pt idx="495">
                  <c:v>48.5</c:v>
                </c:pt>
                <c:pt idx="496">
                  <c:v>48.6</c:v>
                </c:pt>
                <c:pt idx="497">
                  <c:v>48.7</c:v>
                </c:pt>
                <c:pt idx="498">
                  <c:v>48.8</c:v>
                </c:pt>
                <c:pt idx="499">
                  <c:v>48.9</c:v>
                </c:pt>
                <c:pt idx="500">
                  <c:v>49</c:v>
                </c:pt>
                <c:pt idx="501">
                  <c:v>49.1</c:v>
                </c:pt>
                <c:pt idx="502">
                  <c:v>49.2</c:v>
                </c:pt>
                <c:pt idx="503">
                  <c:v>49.3</c:v>
                </c:pt>
                <c:pt idx="504">
                  <c:v>49.4</c:v>
                </c:pt>
                <c:pt idx="505">
                  <c:v>49.5</c:v>
                </c:pt>
                <c:pt idx="506">
                  <c:v>49.6</c:v>
                </c:pt>
                <c:pt idx="507">
                  <c:v>49.7</c:v>
                </c:pt>
                <c:pt idx="508">
                  <c:v>49.8</c:v>
                </c:pt>
                <c:pt idx="509">
                  <c:v>49.9</c:v>
                </c:pt>
                <c:pt idx="510">
                  <c:v>50</c:v>
                </c:pt>
                <c:pt idx="511">
                  <c:v>50.1</c:v>
                </c:pt>
                <c:pt idx="512">
                  <c:v>50.2</c:v>
                </c:pt>
                <c:pt idx="513">
                  <c:v>50.3</c:v>
                </c:pt>
                <c:pt idx="514">
                  <c:v>50.4</c:v>
                </c:pt>
                <c:pt idx="515">
                  <c:v>50.5</c:v>
                </c:pt>
                <c:pt idx="516">
                  <c:v>50.6</c:v>
                </c:pt>
                <c:pt idx="517">
                  <c:v>50.7</c:v>
                </c:pt>
                <c:pt idx="518">
                  <c:v>50.8</c:v>
                </c:pt>
                <c:pt idx="519">
                  <c:v>50.9</c:v>
                </c:pt>
                <c:pt idx="520">
                  <c:v>51</c:v>
                </c:pt>
                <c:pt idx="521">
                  <c:v>51.1</c:v>
                </c:pt>
                <c:pt idx="522">
                  <c:v>51.2</c:v>
                </c:pt>
                <c:pt idx="523">
                  <c:v>51.3</c:v>
                </c:pt>
                <c:pt idx="524">
                  <c:v>51.4</c:v>
                </c:pt>
                <c:pt idx="525">
                  <c:v>51.5</c:v>
                </c:pt>
                <c:pt idx="526">
                  <c:v>51.6</c:v>
                </c:pt>
                <c:pt idx="527">
                  <c:v>51.7</c:v>
                </c:pt>
                <c:pt idx="528">
                  <c:v>51.8</c:v>
                </c:pt>
                <c:pt idx="529">
                  <c:v>51.9</c:v>
                </c:pt>
                <c:pt idx="530">
                  <c:v>52</c:v>
                </c:pt>
                <c:pt idx="531">
                  <c:v>52.1</c:v>
                </c:pt>
                <c:pt idx="532">
                  <c:v>52.2</c:v>
                </c:pt>
                <c:pt idx="533">
                  <c:v>52.3</c:v>
                </c:pt>
                <c:pt idx="534">
                  <c:v>52.4</c:v>
                </c:pt>
                <c:pt idx="535">
                  <c:v>52.5</c:v>
                </c:pt>
                <c:pt idx="536">
                  <c:v>52.6</c:v>
                </c:pt>
                <c:pt idx="537">
                  <c:v>52.7</c:v>
                </c:pt>
                <c:pt idx="538">
                  <c:v>52.8</c:v>
                </c:pt>
                <c:pt idx="539">
                  <c:v>52.9</c:v>
                </c:pt>
                <c:pt idx="540">
                  <c:v>53</c:v>
                </c:pt>
                <c:pt idx="541">
                  <c:v>53.1</c:v>
                </c:pt>
                <c:pt idx="542">
                  <c:v>53.2</c:v>
                </c:pt>
                <c:pt idx="543">
                  <c:v>53.3</c:v>
                </c:pt>
                <c:pt idx="544">
                  <c:v>53.4</c:v>
                </c:pt>
                <c:pt idx="545">
                  <c:v>53.5</c:v>
                </c:pt>
                <c:pt idx="546">
                  <c:v>53.6</c:v>
                </c:pt>
                <c:pt idx="547">
                  <c:v>53.7</c:v>
                </c:pt>
                <c:pt idx="548">
                  <c:v>53.8</c:v>
                </c:pt>
                <c:pt idx="549">
                  <c:v>53.9</c:v>
                </c:pt>
                <c:pt idx="550">
                  <c:v>54</c:v>
                </c:pt>
                <c:pt idx="551">
                  <c:v>54.1</c:v>
                </c:pt>
                <c:pt idx="552">
                  <c:v>54.2</c:v>
                </c:pt>
                <c:pt idx="553">
                  <c:v>54.3</c:v>
                </c:pt>
                <c:pt idx="554">
                  <c:v>54.4</c:v>
                </c:pt>
                <c:pt idx="555">
                  <c:v>54.5</c:v>
                </c:pt>
                <c:pt idx="556">
                  <c:v>54.6</c:v>
                </c:pt>
                <c:pt idx="557">
                  <c:v>54.7</c:v>
                </c:pt>
                <c:pt idx="558">
                  <c:v>54.8</c:v>
                </c:pt>
                <c:pt idx="559">
                  <c:v>54.9</c:v>
                </c:pt>
                <c:pt idx="560">
                  <c:v>55</c:v>
                </c:pt>
                <c:pt idx="561">
                  <c:v>55.1</c:v>
                </c:pt>
                <c:pt idx="562">
                  <c:v>55.2</c:v>
                </c:pt>
                <c:pt idx="563">
                  <c:v>55.3</c:v>
                </c:pt>
                <c:pt idx="564">
                  <c:v>55.4</c:v>
                </c:pt>
                <c:pt idx="565">
                  <c:v>55.5</c:v>
                </c:pt>
                <c:pt idx="566">
                  <c:v>55.6</c:v>
                </c:pt>
                <c:pt idx="567">
                  <c:v>55.7</c:v>
                </c:pt>
                <c:pt idx="568">
                  <c:v>55.8</c:v>
                </c:pt>
                <c:pt idx="569">
                  <c:v>55.9</c:v>
                </c:pt>
                <c:pt idx="570">
                  <c:v>56</c:v>
                </c:pt>
                <c:pt idx="571">
                  <c:v>56.1</c:v>
                </c:pt>
                <c:pt idx="572">
                  <c:v>56.2</c:v>
                </c:pt>
                <c:pt idx="573">
                  <c:v>56.3</c:v>
                </c:pt>
                <c:pt idx="574">
                  <c:v>56.4</c:v>
                </c:pt>
                <c:pt idx="575">
                  <c:v>56.5</c:v>
                </c:pt>
                <c:pt idx="576">
                  <c:v>56.6</c:v>
                </c:pt>
                <c:pt idx="577">
                  <c:v>56.7</c:v>
                </c:pt>
                <c:pt idx="578">
                  <c:v>56.8</c:v>
                </c:pt>
                <c:pt idx="579">
                  <c:v>56.9</c:v>
                </c:pt>
                <c:pt idx="580">
                  <c:v>57</c:v>
                </c:pt>
                <c:pt idx="581">
                  <c:v>57.1</c:v>
                </c:pt>
                <c:pt idx="582">
                  <c:v>57.2</c:v>
                </c:pt>
                <c:pt idx="583">
                  <c:v>57.3</c:v>
                </c:pt>
                <c:pt idx="584">
                  <c:v>57.4</c:v>
                </c:pt>
                <c:pt idx="585">
                  <c:v>57.5</c:v>
                </c:pt>
                <c:pt idx="586">
                  <c:v>57.6</c:v>
                </c:pt>
                <c:pt idx="587">
                  <c:v>57.7</c:v>
                </c:pt>
                <c:pt idx="588">
                  <c:v>57.8</c:v>
                </c:pt>
                <c:pt idx="589">
                  <c:v>57.9</c:v>
                </c:pt>
                <c:pt idx="590">
                  <c:v>58</c:v>
                </c:pt>
                <c:pt idx="591">
                  <c:v>58.1</c:v>
                </c:pt>
                <c:pt idx="592">
                  <c:v>58.2</c:v>
                </c:pt>
                <c:pt idx="593">
                  <c:v>58.3</c:v>
                </c:pt>
                <c:pt idx="594">
                  <c:v>58.4</c:v>
                </c:pt>
                <c:pt idx="595">
                  <c:v>58.5</c:v>
                </c:pt>
                <c:pt idx="596">
                  <c:v>58.6</c:v>
                </c:pt>
                <c:pt idx="597">
                  <c:v>58.7</c:v>
                </c:pt>
                <c:pt idx="598">
                  <c:v>58.8</c:v>
                </c:pt>
                <c:pt idx="599">
                  <c:v>58.9</c:v>
                </c:pt>
                <c:pt idx="600">
                  <c:v>59</c:v>
                </c:pt>
                <c:pt idx="601">
                  <c:v>59.1</c:v>
                </c:pt>
                <c:pt idx="602">
                  <c:v>59.2</c:v>
                </c:pt>
                <c:pt idx="603">
                  <c:v>59.3</c:v>
                </c:pt>
                <c:pt idx="604">
                  <c:v>59.4</c:v>
                </c:pt>
                <c:pt idx="605">
                  <c:v>59.5</c:v>
                </c:pt>
                <c:pt idx="606">
                  <c:v>59.6</c:v>
                </c:pt>
                <c:pt idx="607">
                  <c:v>59.7</c:v>
                </c:pt>
                <c:pt idx="608">
                  <c:v>59.8</c:v>
                </c:pt>
                <c:pt idx="609">
                  <c:v>59.9</c:v>
                </c:pt>
                <c:pt idx="610">
                  <c:v>60</c:v>
                </c:pt>
                <c:pt idx="611">
                  <c:v>60.1</c:v>
                </c:pt>
                <c:pt idx="612">
                  <c:v>60.2</c:v>
                </c:pt>
                <c:pt idx="613">
                  <c:v>60.3</c:v>
                </c:pt>
                <c:pt idx="614">
                  <c:v>60.4</c:v>
                </c:pt>
                <c:pt idx="615">
                  <c:v>60.5</c:v>
                </c:pt>
                <c:pt idx="616">
                  <c:v>60.6</c:v>
                </c:pt>
                <c:pt idx="617">
                  <c:v>60.7</c:v>
                </c:pt>
                <c:pt idx="618">
                  <c:v>60.8</c:v>
                </c:pt>
                <c:pt idx="619">
                  <c:v>60.9</c:v>
                </c:pt>
                <c:pt idx="620">
                  <c:v>61</c:v>
                </c:pt>
                <c:pt idx="621">
                  <c:v>61.1</c:v>
                </c:pt>
                <c:pt idx="622">
                  <c:v>61.2</c:v>
                </c:pt>
                <c:pt idx="623">
                  <c:v>61.3</c:v>
                </c:pt>
                <c:pt idx="624">
                  <c:v>61.4</c:v>
                </c:pt>
                <c:pt idx="625">
                  <c:v>61.5</c:v>
                </c:pt>
                <c:pt idx="626">
                  <c:v>61.6</c:v>
                </c:pt>
                <c:pt idx="627">
                  <c:v>61.7</c:v>
                </c:pt>
                <c:pt idx="628">
                  <c:v>61.8</c:v>
                </c:pt>
                <c:pt idx="629">
                  <c:v>61.9</c:v>
                </c:pt>
                <c:pt idx="630">
                  <c:v>62</c:v>
                </c:pt>
                <c:pt idx="631">
                  <c:v>62.1</c:v>
                </c:pt>
                <c:pt idx="632">
                  <c:v>62.2</c:v>
                </c:pt>
                <c:pt idx="633">
                  <c:v>62.3</c:v>
                </c:pt>
                <c:pt idx="634">
                  <c:v>62.4</c:v>
                </c:pt>
                <c:pt idx="635">
                  <c:v>62.5</c:v>
                </c:pt>
                <c:pt idx="636">
                  <c:v>62.6</c:v>
                </c:pt>
                <c:pt idx="637">
                  <c:v>62.7</c:v>
                </c:pt>
                <c:pt idx="638">
                  <c:v>62.8</c:v>
                </c:pt>
                <c:pt idx="639">
                  <c:v>62.9</c:v>
                </c:pt>
                <c:pt idx="640">
                  <c:v>63</c:v>
                </c:pt>
                <c:pt idx="641">
                  <c:v>63.1</c:v>
                </c:pt>
                <c:pt idx="642">
                  <c:v>63.2</c:v>
                </c:pt>
                <c:pt idx="643">
                  <c:v>63.3</c:v>
                </c:pt>
                <c:pt idx="644">
                  <c:v>63.4</c:v>
                </c:pt>
                <c:pt idx="645">
                  <c:v>63.5</c:v>
                </c:pt>
                <c:pt idx="646">
                  <c:v>63.6</c:v>
                </c:pt>
                <c:pt idx="647">
                  <c:v>63.7</c:v>
                </c:pt>
                <c:pt idx="648">
                  <c:v>63.8</c:v>
                </c:pt>
                <c:pt idx="649">
                  <c:v>63.9</c:v>
                </c:pt>
                <c:pt idx="650">
                  <c:v>64</c:v>
                </c:pt>
                <c:pt idx="651">
                  <c:v>64.099999999999994</c:v>
                </c:pt>
                <c:pt idx="652">
                  <c:v>64.2</c:v>
                </c:pt>
                <c:pt idx="653">
                  <c:v>64.3</c:v>
                </c:pt>
                <c:pt idx="654">
                  <c:v>64.400000000000006</c:v>
                </c:pt>
                <c:pt idx="655">
                  <c:v>64.5</c:v>
                </c:pt>
                <c:pt idx="656">
                  <c:v>64.599999999999994</c:v>
                </c:pt>
                <c:pt idx="657">
                  <c:v>64.7</c:v>
                </c:pt>
                <c:pt idx="658">
                  <c:v>64.8</c:v>
                </c:pt>
                <c:pt idx="659">
                  <c:v>64.900000000000006</c:v>
                </c:pt>
                <c:pt idx="660">
                  <c:v>65</c:v>
                </c:pt>
                <c:pt idx="661">
                  <c:v>65.099999999999994</c:v>
                </c:pt>
                <c:pt idx="662">
                  <c:v>65.2</c:v>
                </c:pt>
                <c:pt idx="663">
                  <c:v>65.3</c:v>
                </c:pt>
                <c:pt idx="664">
                  <c:v>65.400000000000006</c:v>
                </c:pt>
                <c:pt idx="665">
                  <c:v>65.5</c:v>
                </c:pt>
                <c:pt idx="666">
                  <c:v>65.599999999999994</c:v>
                </c:pt>
                <c:pt idx="667">
                  <c:v>65.7</c:v>
                </c:pt>
                <c:pt idx="668">
                  <c:v>65.8</c:v>
                </c:pt>
                <c:pt idx="669">
                  <c:v>65.900000000000006</c:v>
                </c:pt>
                <c:pt idx="670">
                  <c:v>66</c:v>
                </c:pt>
                <c:pt idx="671">
                  <c:v>66.099999999999994</c:v>
                </c:pt>
                <c:pt idx="672">
                  <c:v>66.2</c:v>
                </c:pt>
                <c:pt idx="673">
                  <c:v>66.3</c:v>
                </c:pt>
                <c:pt idx="674">
                  <c:v>66.400000000000006</c:v>
                </c:pt>
                <c:pt idx="675">
                  <c:v>66.5</c:v>
                </c:pt>
                <c:pt idx="676">
                  <c:v>66.599999999999994</c:v>
                </c:pt>
                <c:pt idx="677">
                  <c:v>66.7</c:v>
                </c:pt>
                <c:pt idx="678">
                  <c:v>66.8</c:v>
                </c:pt>
                <c:pt idx="679">
                  <c:v>66.900000000000006</c:v>
                </c:pt>
                <c:pt idx="680">
                  <c:v>67</c:v>
                </c:pt>
                <c:pt idx="681">
                  <c:v>67.099999999999994</c:v>
                </c:pt>
                <c:pt idx="682">
                  <c:v>67.2</c:v>
                </c:pt>
                <c:pt idx="683">
                  <c:v>67.3</c:v>
                </c:pt>
                <c:pt idx="684">
                  <c:v>67.400000000000006</c:v>
                </c:pt>
                <c:pt idx="685">
                  <c:v>67.5</c:v>
                </c:pt>
                <c:pt idx="686">
                  <c:v>67.599999999999994</c:v>
                </c:pt>
                <c:pt idx="687">
                  <c:v>67.7</c:v>
                </c:pt>
                <c:pt idx="688">
                  <c:v>67.8</c:v>
                </c:pt>
                <c:pt idx="689">
                  <c:v>67.900000000000006</c:v>
                </c:pt>
                <c:pt idx="690">
                  <c:v>68</c:v>
                </c:pt>
                <c:pt idx="691">
                  <c:v>68.099999999999994</c:v>
                </c:pt>
                <c:pt idx="692">
                  <c:v>68.2</c:v>
                </c:pt>
                <c:pt idx="693">
                  <c:v>68.3</c:v>
                </c:pt>
                <c:pt idx="694">
                  <c:v>68.400000000000006</c:v>
                </c:pt>
                <c:pt idx="695">
                  <c:v>68.5</c:v>
                </c:pt>
                <c:pt idx="696">
                  <c:v>68.599999999999994</c:v>
                </c:pt>
                <c:pt idx="697">
                  <c:v>68.7</c:v>
                </c:pt>
                <c:pt idx="698">
                  <c:v>68.8</c:v>
                </c:pt>
                <c:pt idx="699">
                  <c:v>68.900000000000006</c:v>
                </c:pt>
                <c:pt idx="700">
                  <c:v>69</c:v>
                </c:pt>
                <c:pt idx="701">
                  <c:v>69.099999999999994</c:v>
                </c:pt>
                <c:pt idx="702">
                  <c:v>69.2</c:v>
                </c:pt>
                <c:pt idx="703">
                  <c:v>69.3</c:v>
                </c:pt>
                <c:pt idx="704">
                  <c:v>69.400000000000006</c:v>
                </c:pt>
                <c:pt idx="705">
                  <c:v>69.5</c:v>
                </c:pt>
                <c:pt idx="706">
                  <c:v>69.599999999999994</c:v>
                </c:pt>
                <c:pt idx="707">
                  <c:v>69.7</c:v>
                </c:pt>
                <c:pt idx="708">
                  <c:v>69.8</c:v>
                </c:pt>
                <c:pt idx="709">
                  <c:v>69.900000000000006</c:v>
                </c:pt>
                <c:pt idx="710">
                  <c:v>70</c:v>
                </c:pt>
                <c:pt idx="711">
                  <c:v>70.099999999999994</c:v>
                </c:pt>
                <c:pt idx="712">
                  <c:v>70.2</c:v>
                </c:pt>
                <c:pt idx="713">
                  <c:v>70.3</c:v>
                </c:pt>
                <c:pt idx="714">
                  <c:v>70.400000000000006</c:v>
                </c:pt>
                <c:pt idx="715">
                  <c:v>70.5</c:v>
                </c:pt>
                <c:pt idx="716">
                  <c:v>70.599999999999994</c:v>
                </c:pt>
                <c:pt idx="717">
                  <c:v>70.7</c:v>
                </c:pt>
                <c:pt idx="718">
                  <c:v>70.8</c:v>
                </c:pt>
                <c:pt idx="719">
                  <c:v>70.900000000000006</c:v>
                </c:pt>
                <c:pt idx="720">
                  <c:v>71</c:v>
                </c:pt>
                <c:pt idx="721">
                  <c:v>71.099999999999994</c:v>
                </c:pt>
                <c:pt idx="722">
                  <c:v>71.2</c:v>
                </c:pt>
                <c:pt idx="723">
                  <c:v>71.3</c:v>
                </c:pt>
                <c:pt idx="724">
                  <c:v>71.400000000000006</c:v>
                </c:pt>
                <c:pt idx="725">
                  <c:v>71.5</c:v>
                </c:pt>
                <c:pt idx="726">
                  <c:v>71.599999999999994</c:v>
                </c:pt>
                <c:pt idx="727">
                  <c:v>71.7</c:v>
                </c:pt>
                <c:pt idx="728">
                  <c:v>71.8</c:v>
                </c:pt>
                <c:pt idx="729">
                  <c:v>71.900000000000006</c:v>
                </c:pt>
                <c:pt idx="730">
                  <c:v>72</c:v>
                </c:pt>
                <c:pt idx="731">
                  <c:v>72.099999999999994</c:v>
                </c:pt>
                <c:pt idx="732">
                  <c:v>72.2</c:v>
                </c:pt>
                <c:pt idx="733">
                  <c:v>72.3</c:v>
                </c:pt>
                <c:pt idx="734">
                  <c:v>72.400000000000006</c:v>
                </c:pt>
                <c:pt idx="735">
                  <c:v>72.5</c:v>
                </c:pt>
                <c:pt idx="736">
                  <c:v>72.599999999999994</c:v>
                </c:pt>
                <c:pt idx="737">
                  <c:v>72.7</c:v>
                </c:pt>
                <c:pt idx="738">
                  <c:v>72.8</c:v>
                </c:pt>
                <c:pt idx="739">
                  <c:v>72.900000000000006</c:v>
                </c:pt>
                <c:pt idx="740">
                  <c:v>73</c:v>
                </c:pt>
                <c:pt idx="741">
                  <c:v>73.099999999999994</c:v>
                </c:pt>
                <c:pt idx="742">
                  <c:v>73.2</c:v>
                </c:pt>
                <c:pt idx="743">
                  <c:v>73.3</c:v>
                </c:pt>
                <c:pt idx="744">
                  <c:v>73.400000000000006</c:v>
                </c:pt>
                <c:pt idx="745">
                  <c:v>73.5</c:v>
                </c:pt>
                <c:pt idx="746">
                  <c:v>73.599999999999994</c:v>
                </c:pt>
                <c:pt idx="747">
                  <c:v>73.7</c:v>
                </c:pt>
                <c:pt idx="748">
                  <c:v>73.8</c:v>
                </c:pt>
                <c:pt idx="749">
                  <c:v>73.900000000000006</c:v>
                </c:pt>
                <c:pt idx="750">
                  <c:v>74</c:v>
                </c:pt>
                <c:pt idx="751">
                  <c:v>74.099999999999994</c:v>
                </c:pt>
                <c:pt idx="752">
                  <c:v>74.2</c:v>
                </c:pt>
                <c:pt idx="753">
                  <c:v>74.3</c:v>
                </c:pt>
                <c:pt idx="754">
                  <c:v>74.400000000000006</c:v>
                </c:pt>
                <c:pt idx="755">
                  <c:v>74.5</c:v>
                </c:pt>
                <c:pt idx="756">
                  <c:v>74.599999999999994</c:v>
                </c:pt>
                <c:pt idx="757">
                  <c:v>74.7</c:v>
                </c:pt>
                <c:pt idx="758">
                  <c:v>74.8</c:v>
                </c:pt>
                <c:pt idx="759">
                  <c:v>74.900000000000006</c:v>
                </c:pt>
                <c:pt idx="760">
                  <c:v>75</c:v>
                </c:pt>
                <c:pt idx="761">
                  <c:v>75.099999999999994</c:v>
                </c:pt>
                <c:pt idx="762">
                  <c:v>75.2</c:v>
                </c:pt>
                <c:pt idx="763">
                  <c:v>75.3</c:v>
                </c:pt>
                <c:pt idx="764">
                  <c:v>75.400000000000006</c:v>
                </c:pt>
                <c:pt idx="765">
                  <c:v>75.5</c:v>
                </c:pt>
                <c:pt idx="766">
                  <c:v>75.599999999999994</c:v>
                </c:pt>
                <c:pt idx="767">
                  <c:v>75.7</c:v>
                </c:pt>
                <c:pt idx="768">
                  <c:v>75.8</c:v>
                </c:pt>
                <c:pt idx="769">
                  <c:v>75.900000000000006</c:v>
                </c:pt>
                <c:pt idx="770">
                  <c:v>76</c:v>
                </c:pt>
                <c:pt idx="771">
                  <c:v>76.099999999999994</c:v>
                </c:pt>
                <c:pt idx="772">
                  <c:v>76.2</c:v>
                </c:pt>
                <c:pt idx="773">
                  <c:v>76.3</c:v>
                </c:pt>
                <c:pt idx="774">
                  <c:v>76.400000000000006</c:v>
                </c:pt>
                <c:pt idx="775">
                  <c:v>76.5</c:v>
                </c:pt>
                <c:pt idx="776">
                  <c:v>76.599999999999994</c:v>
                </c:pt>
                <c:pt idx="777">
                  <c:v>76.7</c:v>
                </c:pt>
                <c:pt idx="778">
                  <c:v>76.8</c:v>
                </c:pt>
                <c:pt idx="779">
                  <c:v>76.900000000000006</c:v>
                </c:pt>
                <c:pt idx="780">
                  <c:v>77</c:v>
                </c:pt>
                <c:pt idx="781">
                  <c:v>77.099999999999994</c:v>
                </c:pt>
                <c:pt idx="782">
                  <c:v>77.2</c:v>
                </c:pt>
                <c:pt idx="783">
                  <c:v>77.3</c:v>
                </c:pt>
                <c:pt idx="784">
                  <c:v>77.400000000000006</c:v>
                </c:pt>
                <c:pt idx="785">
                  <c:v>77.5</c:v>
                </c:pt>
                <c:pt idx="786">
                  <c:v>77.599999999999994</c:v>
                </c:pt>
                <c:pt idx="787">
                  <c:v>77.7</c:v>
                </c:pt>
                <c:pt idx="788">
                  <c:v>77.8</c:v>
                </c:pt>
                <c:pt idx="789">
                  <c:v>77.900000000000006</c:v>
                </c:pt>
                <c:pt idx="790">
                  <c:v>78</c:v>
                </c:pt>
                <c:pt idx="791">
                  <c:v>78.099999999999994</c:v>
                </c:pt>
                <c:pt idx="792">
                  <c:v>78.2</c:v>
                </c:pt>
                <c:pt idx="793">
                  <c:v>78.3</c:v>
                </c:pt>
                <c:pt idx="794">
                  <c:v>78.400000000000006</c:v>
                </c:pt>
                <c:pt idx="795">
                  <c:v>78.5</c:v>
                </c:pt>
                <c:pt idx="796">
                  <c:v>78.599999999999994</c:v>
                </c:pt>
                <c:pt idx="797">
                  <c:v>78.7</c:v>
                </c:pt>
                <c:pt idx="798">
                  <c:v>78.8</c:v>
                </c:pt>
                <c:pt idx="799">
                  <c:v>78.900000000000006</c:v>
                </c:pt>
                <c:pt idx="800">
                  <c:v>79</c:v>
                </c:pt>
                <c:pt idx="801">
                  <c:v>79.099999999999994</c:v>
                </c:pt>
                <c:pt idx="802">
                  <c:v>79.2</c:v>
                </c:pt>
                <c:pt idx="803">
                  <c:v>79.3</c:v>
                </c:pt>
                <c:pt idx="804">
                  <c:v>79.400000000000006</c:v>
                </c:pt>
                <c:pt idx="805">
                  <c:v>79.5</c:v>
                </c:pt>
                <c:pt idx="806">
                  <c:v>79.599999999999994</c:v>
                </c:pt>
                <c:pt idx="807">
                  <c:v>79.7</c:v>
                </c:pt>
                <c:pt idx="808">
                  <c:v>79.8</c:v>
                </c:pt>
                <c:pt idx="809">
                  <c:v>79.900000000000006</c:v>
                </c:pt>
                <c:pt idx="810">
                  <c:v>80</c:v>
                </c:pt>
                <c:pt idx="811">
                  <c:v>80.099999999999994</c:v>
                </c:pt>
                <c:pt idx="812">
                  <c:v>80.2</c:v>
                </c:pt>
                <c:pt idx="813">
                  <c:v>80.3</c:v>
                </c:pt>
                <c:pt idx="814">
                  <c:v>80.400000000000006</c:v>
                </c:pt>
                <c:pt idx="815">
                  <c:v>80.5</c:v>
                </c:pt>
                <c:pt idx="816">
                  <c:v>80.599999999999994</c:v>
                </c:pt>
                <c:pt idx="817">
                  <c:v>80.7</c:v>
                </c:pt>
                <c:pt idx="818">
                  <c:v>80.8</c:v>
                </c:pt>
                <c:pt idx="819">
                  <c:v>80.900000000000006</c:v>
                </c:pt>
                <c:pt idx="820">
                  <c:v>81</c:v>
                </c:pt>
                <c:pt idx="821">
                  <c:v>81.099999999999994</c:v>
                </c:pt>
                <c:pt idx="822">
                  <c:v>81.2</c:v>
                </c:pt>
                <c:pt idx="823">
                  <c:v>81.3</c:v>
                </c:pt>
                <c:pt idx="824">
                  <c:v>81.400000000000006</c:v>
                </c:pt>
                <c:pt idx="825">
                  <c:v>81.5</c:v>
                </c:pt>
                <c:pt idx="826">
                  <c:v>81.599999999999994</c:v>
                </c:pt>
                <c:pt idx="827">
                  <c:v>81.7</c:v>
                </c:pt>
                <c:pt idx="828">
                  <c:v>81.8</c:v>
                </c:pt>
                <c:pt idx="829">
                  <c:v>81.900000000000006</c:v>
                </c:pt>
                <c:pt idx="830">
                  <c:v>82</c:v>
                </c:pt>
                <c:pt idx="831">
                  <c:v>82.1</c:v>
                </c:pt>
                <c:pt idx="832">
                  <c:v>82.2</c:v>
                </c:pt>
                <c:pt idx="833">
                  <c:v>82.3</c:v>
                </c:pt>
                <c:pt idx="834">
                  <c:v>82.4</c:v>
                </c:pt>
                <c:pt idx="835">
                  <c:v>82.5</c:v>
                </c:pt>
                <c:pt idx="836">
                  <c:v>82.6</c:v>
                </c:pt>
                <c:pt idx="837">
                  <c:v>82.7</c:v>
                </c:pt>
                <c:pt idx="838">
                  <c:v>82.8</c:v>
                </c:pt>
                <c:pt idx="839">
                  <c:v>82.9</c:v>
                </c:pt>
                <c:pt idx="840">
                  <c:v>83</c:v>
                </c:pt>
                <c:pt idx="841">
                  <c:v>83.1</c:v>
                </c:pt>
                <c:pt idx="842">
                  <c:v>83.2</c:v>
                </c:pt>
                <c:pt idx="843">
                  <c:v>83.3</c:v>
                </c:pt>
                <c:pt idx="844">
                  <c:v>83.4</c:v>
                </c:pt>
                <c:pt idx="845">
                  <c:v>83.5</c:v>
                </c:pt>
                <c:pt idx="846">
                  <c:v>83.6</c:v>
                </c:pt>
                <c:pt idx="847">
                  <c:v>83.7</c:v>
                </c:pt>
                <c:pt idx="848">
                  <c:v>83.8</c:v>
                </c:pt>
                <c:pt idx="849">
                  <c:v>83.9</c:v>
                </c:pt>
                <c:pt idx="850">
                  <c:v>84</c:v>
                </c:pt>
                <c:pt idx="851">
                  <c:v>84.1</c:v>
                </c:pt>
                <c:pt idx="852">
                  <c:v>84.2</c:v>
                </c:pt>
                <c:pt idx="853">
                  <c:v>84.3</c:v>
                </c:pt>
                <c:pt idx="854">
                  <c:v>84.4</c:v>
                </c:pt>
                <c:pt idx="855">
                  <c:v>84.5</c:v>
                </c:pt>
                <c:pt idx="856">
                  <c:v>84.6</c:v>
                </c:pt>
                <c:pt idx="857">
                  <c:v>84.7</c:v>
                </c:pt>
                <c:pt idx="858">
                  <c:v>84.8</c:v>
                </c:pt>
                <c:pt idx="859">
                  <c:v>84.9</c:v>
                </c:pt>
                <c:pt idx="860">
                  <c:v>85</c:v>
                </c:pt>
                <c:pt idx="861">
                  <c:v>85.1</c:v>
                </c:pt>
                <c:pt idx="862">
                  <c:v>85.2</c:v>
                </c:pt>
                <c:pt idx="863">
                  <c:v>85.3</c:v>
                </c:pt>
                <c:pt idx="864">
                  <c:v>85.4</c:v>
                </c:pt>
                <c:pt idx="865">
                  <c:v>85.5</c:v>
                </c:pt>
                <c:pt idx="866">
                  <c:v>85.6</c:v>
                </c:pt>
                <c:pt idx="867">
                  <c:v>85.7</c:v>
                </c:pt>
                <c:pt idx="868">
                  <c:v>85.8</c:v>
                </c:pt>
                <c:pt idx="869">
                  <c:v>85.9</c:v>
                </c:pt>
                <c:pt idx="870">
                  <c:v>86</c:v>
                </c:pt>
                <c:pt idx="871">
                  <c:v>86.1</c:v>
                </c:pt>
                <c:pt idx="872">
                  <c:v>86.2</c:v>
                </c:pt>
                <c:pt idx="873">
                  <c:v>86.3</c:v>
                </c:pt>
                <c:pt idx="874">
                  <c:v>86.4</c:v>
                </c:pt>
                <c:pt idx="875">
                  <c:v>86.5</c:v>
                </c:pt>
                <c:pt idx="876">
                  <c:v>86.6</c:v>
                </c:pt>
                <c:pt idx="877">
                  <c:v>86.7</c:v>
                </c:pt>
                <c:pt idx="878">
                  <c:v>86.8</c:v>
                </c:pt>
                <c:pt idx="879">
                  <c:v>86.9</c:v>
                </c:pt>
                <c:pt idx="880">
                  <c:v>87</c:v>
                </c:pt>
                <c:pt idx="881">
                  <c:v>87.1</c:v>
                </c:pt>
                <c:pt idx="882">
                  <c:v>87.2</c:v>
                </c:pt>
                <c:pt idx="883">
                  <c:v>87.3</c:v>
                </c:pt>
                <c:pt idx="884">
                  <c:v>87.4</c:v>
                </c:pt>
                <c:pt idx="885">
                  <c:v>87.5</c:v>
                </c:pt>
                <c:pt idx="886">
                  <c:v>87.6</c:v>
                </c:pt>
                <c:pt idx="887">
                  <c:v>87.7</c:v>
                </c:pt>
                <c:pt idx="888">
                  <c:v>87.8</c:v>
                </c:pt>
                <c:pt idx="889">
                  <c:v>87.9</c:v>
                </c:pt>
                <c:pt idx="890">
                  <c:v>88</c:v>
                </c:pt>
                <c:pt idx="891">
                  <c:v>88.1</c:v>
                </c:pt>
                <c:pt idx="892">
                  <c:v>88.2</c:v>
                </c:pt>
                <c:pt idx="893">
                  <c:v>88.3</c:v>
                </c:pt>
                <c:pt idx="894">
                  <c:v>88.4</c:v>
                </c:pt>
                <c:pt idx="895">
                  <c:v>88.5</c:v>
                </c:pt>
                <c:pt idx="896">
                  <c:v>88.6</c:v>
                </c:pt>
                <c:pt idx="897">
                  <c:v>88.7</c:v>
                </c:pt>
                <c:pt idx="898">
                  <c:v>88.8</c:v>
                </c:pt>
                <c:pt idx="899">
                  <c:v>88.9</c:v>
                </c:pt>
                <c:pt idx="900">
                  <c:v>89</c:v>
                </c:pt>
                <c:pt idx="901">
                  <c:v>89.1</c:v>
                </c:pt>
                <c:pt idx="902">
                  <c:v>89.2</c:v>
                </c:pt>
                <c:pt idx="903">
                  <c:v>89.3</c:v>
                </c:pt>
                <c:pt idx="904">
                  <c:v>89.4</c:v>
                </c:pt>
                <c:pt idx="905">
                  <c:v>89.5</c:v>
                </c:pt>
                <c:pt idx="906">
                  <c:v>89.6</c:v>
                </c:pt>
                <c:pt idx="907">
                  <c:v>89.7</c:v>
                </c:pt>
                <c:pt idx="908">
                  <c:v>89.8</c:v>
                </c:pt>
                <c:pt idx="909">
                  <c:v>89.9</c:v>
                </c:pt>
                <c:pt idx="910">
                  <c:v>90</c:v>
                </c:pt>
                <c:pt idx="911">
                  <c:v>90.1</c:v>
                </c:pt>
                <c:pt idx="912">
                  <c:v>90.2</c:v>
                </c:pt>
                <c:pt idx="913">
                  <c:v>90.3</c:v>
                </c:pt>
                <c:pt idx="914">
                  <c:v>90.4</c:v>
                </c:pt>
                <c:pt idx="915">
                  <c:v>90.5</c:v>
                </c:pt>
                <c:pt idx="916">
                  <c:v>90.6</c:v>
                </c:pt>
                <c:pt idx="917">
                  <c:v>90.7</c:v>
                </c:pt>
                <c:pt idx="918">
                  <c:v>90.8</c:v>
                </c:pt>
                <c:pt idx="919">
                  <c:v>90.9</c:v>
                </c:pt>
                <c:pt idx="920">
                  <c:v>91</c:v>
                </c:pt>
                <c:pt idx="921">
                  <c:v>91.1</c:v>
                </c:pt>
                <c:pt idx="922">
                  <c:v>91.2</c:v>
                </c:pt>
                <c:pt idx="923">
                  <c:v>91.3</c:v>
                </c:pt>
                <c:pt idx="924">
                  <c:v>91.4</c:v>
                </c:pt>
                <c:pt idx="925">
                  <c:v>91.5</c:v>
                </c:pt>
                <c:pt idx="926">
                  <c:v>91.6</c:v>
                </c:pt>
                <c:pt idx="927">
                  <c:v>91.7</c:v>
                </c:pt>
                <c:pt idx="928">
                  <c:v>91.8</c:v>
                </c:pt>
                <c:pt idx="929">
                  <c:v>91.9</c:v>
                </c:pt>
                <c:pt idx="930">
                  <c:v>92</c:v>
                </c:pt>
                <c:pt idx="931">
                  <c:v>92.1</c:v>
                </c:pt>
                <c:pt idx="932">
                  <c:v>92.2</c:v>
                </c:pt>
                <c:pt idx="933">
                  <c:v>92.3</c:v>
                </c:pt>
                <c:pt idx="934">
                  <c:v>92.4</c:v>
                </c:pt>
                <c:pt idx="935">
                  <c:v>92.5</c:v>
                </c:pt>
                <c:pt idx="936">
                  <c:v>92.6</c:v>
                </c:pt>
                <c:pt idx="937">
                  <c:v>92.7</c:v>
                </c:pt>
                <c:pt idx="938">
                  <c:v>92.8</c:v>
                </c:pt>
                <c:pt idx="939">
                  <c:v>92.9</c:v>
                </c:pt>
                <c:pt idx="940">
                  <c:v>93</c:v>
                </c:pt>
                <c:pt idx="941">
                  <c:v>93.1</c:v>
                </c:pt>
                <c:pt idx="942">
                  <c:v>93.2</c:v>
                </c:pt>
                <c:pt idx="943">
                  <c:v>93.3</c:v>
                </c:pt>
                <c:pt idx="944">
                  <c:v>93.4</c:v>
                </c:pt>
                <c:pt idx="945">
                  <c:v>93.5</c:v>
                </c:pt>
                <c:pt idx="946">
                  <c:v>93.6</c:v>
                </c:pt>
                <c:pt idx="947">
                  <c:v>93.7</c:v>
                </c:pt>
                <c:pt idx="948">
                  <c:v>93.8</c:v>
                </c:pt>
                <c:pt idx="949">
                  <c:v>93.9</c:v>
                </c:pt>
                <c:pt idx="950">
                  <c:v>94</c:v>
                </c:pt>
                <c:pt idx="951">
                  <c:v>94.1</c:v>
                </c:pt>
                <c:pt idx="952">
                  <c:v>94.2</c:v>
                </c:pt>
                <c:pt idx="953">
                  <c:v>94.3</c:v>
                </c:pt>
                <c:pt idx="954">
                  <c:v>94.4</c:v>
                </c:pt>
                <c:pt idx="955">
                  <c:v>94.5</c:v>
                </c:pt>
                <c:pt idx="956">
                  <c:v>94.6</c:v>
                </c:pt>
                <c:pt idx="957">
                  <c:v>94.7</c:v>
                </c:pt>
                <c:pt idx="958">
                  <c:v>94.8</c:v>
                </c:pt>
                <c:pt idx="959">
                  <c:v>94.9</c:v>
                </c:pt>
                <c:pt idx="960">
                  <c:v>95</c:v>
                </c:pt>
                <c:pt idx="961">
                  <c:v>95.1</c:v>
                </c:pt>
                <c:pt idx="962">
                  <c:v>95.2</c:v>
                </c:pt>
                <c:pt idx="963">
                  <c:v>95.3</c:v>
                </c:pt>
                <c:pt idx="964">
                  <c:v>95.4</c:v>
                </c:pt>
                <c:pt idx="965">
                  <c:v>95.5</c:v>
                </c:pt>
                <c:pt idx="966">
                  <c:v>95.6</c:v>
                </c:pt>
                <c:pt idx="967">
                  <c:v>95.7</c:v>
                </c:pt>
                <c:pt idx="968">
                  <c:v>95.8</c:v>
                </c:pt>
                <c:pt idx="969">
                  <c:v>95.9</c:v>
                </c:pt>
                <c:pt idx="970">
                  <c:v>96</c:v>
                </c:pt>
                <c:pt idx="971">
                  <c:v>96.1</c:v>
                </c:pt>
                <c:pt idx="972">
                  <c:v>96.2</c:v>
                </c:pt>
                <c:pt idx="973">
                  <c:v>96.3</c:v>
                </c:pt>
                <c:pt idx="974">
                  <c:v>96.4</c:v>
                </c:pt>
                <c:pt idx="975">
                  <c:v>96.5</c:v>
                </c:pt>
                <c:pt idx="976">
                  <c:v>96.6</c:v>
                </c:pt>
                <c:pt idx="977">
                  <c:v>96.7</c:v>
                </c:pt>
                <c:pt idx="978">
                  <c:v>96.8</c:v>
                </c:pt>
                <c:pt idx="979">
                  <c:v>96.9</c:v>
                </c:pt>
                <c:pt idx="980">
                  <c:v>97</c:v>
                </c:pt>
                <c:pt idx="981">
                  <c:v>97.1</c:v>
                </c:pt>
                <c:pt idx="982">
                  <c:v>97.2</c:v>
                </c:pt>
                <c:pt idx="983">
                  <c:v>97.3</c:v>
                </c:pt>
                <c:pt idx="984">
                  <c:v>97.4</c:v>
                </c:pt>
                <c:pt idx="985">
                  <c:v>97.5</c:v>
                </c:pt>
                <c:pt idx="986">
                  <c:v>97.6</c:v>
                </c:pt>
                <c:pt idx="987">
                  <c:v>97.7</c:v>
                </c:pt>
                <c:pt idx="988">
                  <c:v>97.8</c:v>
                </c:pt>
                <c:pt idx="989">
                  <c:v>97.9</c:v>
                </c:pt>
                <c:pt idx="990">
                  <c:v>98</c:v>
                </c:pt>
                <c:pt idx="991">
                  <c:v>98.1</c:v>
                </c:pt>
                <c:pt idx="992">
                  <c:v>98.2</c:v>
                </c:pt>
                <c:pt idx="993">
                  <c:v>98.3</c:v>
                </c:pt>
                <c:pt idx="994">
                  <c:v>98.4</c:v>
                </c:pt>
                <c:pt idx="995">
                  <c:v>98.5</c:v>
                </c:pt>
                <c:pt idx="996">
                  <c:v>98.6</c:v>
                </c:pt>
                <c:pt idx="997">
                  <c:v>98.7</c:v>
                </c:pt>
                <c:pt idx="998">
                  <c:v>98.8</c:v>
                </c:pt>
                <c:pt idx="999">
                  <c:v>98.9</c:v>
                </c:pt>
                <c:pt idx="1000">
                  <c:v>99</c:v>
                </c:pt>
                <c:pt idx="1001">
                  <c:v>99.1</c:v>
                </c:pt>
                <c:pt idx="1002">
                  <c:v>99.2</c:v>
                </c:pt>
                <c:pt idx="1003">
                  <c:v>99.3</c:v>
                </c:pt>
                <c:pt idx="1004">
                  <c:v>99.4</c:v>
                </c:pt>
                <c:pt idx="1005">
                  <c:v>99.5</c:v>
                </c:pt>
                <c:pt idx="1006">
                  <c:v>99.6</c:v>
                </c:pt>
                <c:pt idx="1007">
                  <c:v>99.7</c:v>
                </c:pt>
                <c:pt idx="1008">
                  <c:v>99.8</c:v>
                </c:pt>
                <c:pt idx="1009">
                  <c:v>99.9</c:v>
                </c:pt>
                <c:pt idx="1010">
                  <c:v>100</c:v>
                </c:pt>
                <c:pt idx="1011">
                  <c:v>100.1</c:v>
                </c:pt>
                <c:pt idx="1012">
                  <c:v>100.2</c:v>
                </c:pt>
                <c:pt idx="1013">
                  <c:v>100.3</c:v>
                </c:pt>
                <c:pt idx="1014">
                  <c:v>100.4</c:v>
                </c:pt>
                <c:pt idx="1015">
                  <c:v>100.5</c:v>
                </c:pt>
                <c:pt idx="1016">
                  <c:v>100.6</c:v>
                </c:pt>
                <c:pt idx="1017">
                  <c:v>100.7</c:v>
                </c:pt>
                <c:pt idx="1018">
                  <c:v>100.8</c:v>
                </c:pt>
                <c:pt idx="1019">
                  <c:v>100.9</c:v>
                </c:pt>
                <c:pt idx="1020">
                  <c:v>101</c:v>
                </c:pt>
                <c:pt idx="1021">
                  <c:v>101.1</c:v>
                </c:pt>
                <c:pt idx="1022">
                  <c:v>101.2</c:v>
                </c:pt>
                <c:pt idx="1023">
                  <c:v>101.3</c:v>
                </c:pt>
                <c:pt idx="1024">
                  <c:v>101.4</c:v>
                </c:pt>
                <c:pt idx="1025">
                  <c:v>101.5</c:v>
                </c:pt>
                <c:pt idx="1026">
                  <c:v>101.6</c:v>
                </c:pt>
                <c:pt idx="1027">
                  <c:v>101.7</c:v>
                </c:pt>
                <c:pt idx="1028">
                  <c:v>101.8</c:v>
                </c:pt>
                <c:pt idx="1029">
                  <c:v>101.9</c:v>
                </c:pt>
                <c:pt idx="1030">
                  <c:v>102</c:v>
                </c:pt>
                <c:pt idx="1031">
                  <c:v>102.1</c:v>
                </c:pt>
                <c:pt idx="1032">
                  <c:v>102.2</c:v>
                </c:pt>
                <c:pt idx="1033">
                  <c:v>102.3</c:v>
                </c:pt>
                <c:pt idx="1034">
                  <c:v>102.4</c:v>
                </c:pt>
                <c:pt idx="1035">
                  <c:v>102.5</c:v>
                </c:pt>
                <c:pt idx="1036">
                  <c:v>102.6</c:v>
                </c:pt>
                <c:pt idx="1037">
                  <c:v>102.7</c:v>
                </c:pt>
                <c:pt idx="1038">
                  <c:v>102.8</c:v>
                </c:pt>
                <c:pt idx="1039">
                  <c:v>102.9</c:v>
                </c:pt>
                <c:pt idx="1040">
                  <c:v>103</c:v>
                </c:pt>
                <c:pt idx="1041">
                  <c:v>103.1</c:v>
                </c:pt>
                <c:pt idx="1042">
                  <c:v>103.2</c:v>
                </c:pt>
                <c:pt idx="1043">
                  <c:v>103.3</c:v>
                </c:pt>
                <c:pt idx="1044">
                  <c:v>103.4</c:v>
                </c:pt>
                <c:pt idx="1045">
                  <c:v>103.5</c:v>
                </c:pt>
                <c:pt idx="1046">
                  <c:v>103.6</c:v>
                </c:pt>
                <c:pt idx="1047">
                  <c:v>103.7</c:v>
                </c:pt>
                <c:pt idx="1048">
                  <c:v>103.8</c:v>
                </c:pt>
                <c:pt idx="1049">
                  <c:v>103.9</c:v>
                </c:pt>
                <c:pt idx="1050">
                  <c:v>104</c:v>
                </c:pt>
                <c:pt idx="1051">
                  <c:v>104.1</c:v>
                </c:pt>
                <c:pt idx="1052">
                  <c:v>104.2</c:v>
                </c:pt>
                <c:pt idx="1053">
                  <c:v>104.3</c:v>
                </c:pt>
                <c:pt idx="1054">
                  <c:v>104.4</c:v>
                </c:pt>
                <c:pt idx="1055">
                  <c:v>104.5</c:v>
                </c:pt>
                <c:pt idx="1056">
                  <c:v>104.6</c:v>
                </c:pt>
                <c:pt idx="1057">
                  <c:v>104.7</c:v>
                </c:pt>
                <c:pt idx="1058">
                  <c:v>104.8</c:v>
                </c:pt>
                <c:pt idx="1059">
                  <c:v>104.9</c:v>
                </c:pt>
                <c:pt idx="1060">
                  <c:v>105</c:v>
                </c:pt>
                <c:pt idx="1061">
                  <c:v>105.1</c:v>
                </c:pt>
                <c:pt idx="1062">
                  <c:v>105.2</c:v>
                </c:pt>
                <c:pt idx="1063">
                  <c:v>105.3</c:v>
                </c:pt>
                <c:pt idx="1064">
                  <c:v>105.4</c:v>
                </c:pt>
                <c:pt idx="1065">
                  <c:v>105.5</c:v>
                </c:pt>
                <c:pt idx="1066">
                  <c:v>105.6</c:v>
                </c:pt>
                <c:pt idx="1067">
                  <c:v>105.7</c:v>
                </c:pt>
                <c:pt idx="1068">
                  <c:v>105.8</c:v>
                </c:pt>
                <c:pt idx="1069">
                  <c:v>105.9</c:v>
                </c:pt>
                <c:pt idx="1070">
                  <c:v>106</c:v>
                </c:pt>
                <c:pt idx="1071">
                  <c:v>106.1</c:v>
                </c:pt>
                <c:pt idx="1072">
                  <c:v>106.2</c:v>
                </c:pt>
                <c:pt idx="1073">
                  <c:v>106.3</c:v>
                </c:pt>
                <c:pt idx="1074">
                  <c:v>106.4</c:v>
                </c:pt>
                <c:pt idx="1075">
                  <c:v>106.5</c:v>
                </c:pt>
                <c:pt idx="1076">
                  <c:v>106.6</c:v>
                </c:pt>
                <c:pt idx="1077">
                  <c:v>106.7</c:v>
                </c:pt>
                <c:pt idx="1078">
                  <c:v>106.8</c:v>
                </c:pt>
                <c:pt idx="1079">
                  <c:v>106.9</c:v>
                </c:pt>
                <c:pt idx="1080">
                  <c:v>107</c:v>
                </c:pt>
                <c:pt idx="1081">
                  <c:v>107.1</c:v>
                </c:pt>
                <c:pt idx="1082">
                  <c:v>107.2</c:v>
                </c:pt>
                <c:pt idx="1083">
                  <c:v>107.3</c:v>
                </c:pt>
                <c:pt idx="1084">
                  <c:v>107.4</c:v>
                </c:pt>
                <c:pt idx="1085">
                  <c:v>107.5</c:v>
                </c:pt>
                <c:pt idx="1086">
                  <c:v>107.6</c:v>
                </c:pt>
                <c:pt idx="1087">
                  <c:v>107.7</c:v>
                </c:pt>
                <c:pt idx="1088">
                  <c:v>107.8</c:v>
                </c:pt>
                <c:pt idx="1089">
                  <c:v>107.9</c:v>
                </c:pt>
                <c:pt idx="1090">
                  <c:v>108</c:v>
                </c:pt>
                <c:pt idx="1091">
                  <c:v>108.1</c:v>
                </c:pt>
                <c:pt idx="1092">
                  <c:v>108.2</c:v>
                </c:pt>
                <c:pt idx="1093">
                  <c:v>108.3</c:v>
                </c:pt>
                <c:pt idx="1094">
                  <c:v>108.4</c:v>
                </c:pt>
                <c:pt idx="1095">
                  <c:v>108.5</c:v>
                </c:pt>
                <c:pt idx="1096">
                  <c:v>108.6</c:v>
                </c:pt>
                <c:pt idx="1097">
                  <c:v>108.7</c:v>
                </c:pt>
                <c:pt idx="1098">
                  <c:v>108.8</c:v>
                </c:pt>
                <c:pt idx="1099">
                  <c:v>108.9</c:v>
                </c:pt>
                <c:pt idx="1100">
                  <c:v>109</c:v>
                </c:pt>
                <c:pt idx="1101">
                  <c:v>109.1</c:v>
                </c:pt>
                <c:pt idx="1102">
                  <c:v>109.2</c:v>
                </c:pt>
                <c:pt idx="1103">
                  <c:v>109.3</c:v>
                </c:pt>
                <c:pt idx="1104">
                  <c:v>109.4</c:v>
                </c:pt>
                <c:pt idx="1105">
                  <c:v>109.5</c:v>
                </c:pt>
                <c:pt idx="1106">
                  <c:v>109.6</c:v>
                </c:pt>
                <c:pt idx="1107">
                  <c:v>109.7</c:v>
                </c:pt>
                <c:pt idx="1108">
                  <c:v>109.8</c:v>
                </c:pt>
                <c:pt idx="1109">
                  <c:v>109.9</c:v>
                </c:pt>
                <c:pt idx="1110">
                  <c:v>110</c:v>
                </c:pt>
                <c:pt idx="1111">
                  <c:v>110.1</c:v>
                </c:pt>
                <c:pt idx="1112">
                  <c:v>110.2</c:v>
                </c:pt>
                <c:pt idx="1113">
                  <c:v>110.3</c:v>
                </c:pt>
                <c:pt idx="1114">
                  <c:v>110.4</c:v>
                </c:pt>
                <c:pt idx="1115">
                  <c:v>110.5</c:v>
                </c:pt>
                <c:pt idx="1116">
                  <c:v>110.6</c:v>
                </c:pt>
                <c:pt idx="1117">
                  <c:v>110.7</c:v>
                </c:pt>
                <c:pt idx="1118">
                  <c:v>110.8</c:v>
                </c:pt>
                <c:pt idx="1119">
                  <c:v>110.9</c:v>
                </c:pt>
                <c:pt idx="1120">
                  <c:v>111</c:v>
                </c:pt>
                <c:pt idx="1121">
                  <c:v>111.1</c:v>
                </c:pt>
                <c:pt idx="1122">
                  <c:v>111.2</c:v>
                </c:pt>
                <c:pt idx="1123">
                  <c:v>111.3</c:v>
                </c:pt>
                <c:pt idx="1124">
                  <c:v>111.4</c:v>
                </c:pt>
                <c:pt idx="1125">
                  <c:v>111.5</c:v>
                </c:pt>
                <c:pt idx="1126">
                  <c:v>111.6</c:v>
                </c:pt>
                <c:pt idx="1127">
                  <c:v>111.7</c:v>
                </c:pt>
                <c:pt idx="1128">
                  <c:v>111.8</c:v>
                </c:pt>
                <c:pt idx="1129">
                  <c:v>111.9</c:v>
                </c:pt>
                <c:pt idx="1130">
                  <c:v>112</c:v>
                </c:pt>
                <c:pt idx="1131">
                  <c:v>112.1</c:v>
                </c:pt>
                <c:pt idx="1132">
                  <c:v>112.2</c:v>
                </c:pt>
                <c:pt idx="1133">
                  <c:v>112.3</c:v>
                </c:pt>
                <c:pt idx="1134">
                  <c:v>112.4</c:v>
                </c:pt>
                <c:pt idx="1135">
                  <c:v>112.5</c:v>
                </c:pt>
                <c:pt idx="1136">
                  <c:v>112.6</c:v>
                </c:pt>
                <c:pt idx="1137">
                  <c:v>112.7</c:v>
                </c:pt>
                <c:pt idx="1138">
                  <c:v>112.8</c:v>
                </c:pt>
                <c:pt idx="1139">
                  <c:v>112.9</c:v>
                </c:pt>
                <c:pt idx="1140">
                  <c:v>113</c:v>
                </c:pt>
                <c:pt idx="1141">
                  <c:v>113.1</c:v>
                </c:pt>
                <c:pt idx="1142">
                  <c:v>113.2</c:v>
                </c:pt>
                <c:pt idx="1143">
                  <c:v>113.3</c:v>
                </c:pt>
                <c:pt idx="1144">
                  <c:v>113.4</c:v>
                </c:pt>
                <c:pt idx="1145">
                  <c:v>113.5</c:v>
                </c:pt>
                <c:pt idx="1146">
                  <c:v>113.6</c:v>
                </c:pt>
                <c:pt idx="1147">
                  <c:v>113.7</c:v>
                </c:pt>
                <c:pt idx="1148">
                  <c:v>113.8</c:v>
                </c:pt>
                <c:pt idx="1149">
                  <c:v>113.9</c:v>
                </c:pt>
                <c:pt idx="1150">
                  <c:v>114</c:v>
                </c:pt>
                <c:pt idx="1151">
                  <c:v>114.1</c:v>
                </c:pt>
                <c:pt idx="1152">
                  <c:v>114.2</c:v>
                </c:pt>
                <c:pt idx="1153">
                  <c:v>114.3</c:v>
                </c:pt>
                <c:pt idx="1154">
                  <c:v>114.4</c:v>
                </c:pt>
                <c:pt idx="1155">
                  <c:v>114.5</c:v>
                </c:pt>
                <c:pt idx="1156">
                  <c:v>114.6</c:v>
                </c:pt>
                <c:pt idx="1157">
                  <c:v>114.7</c:v>
                </c:pt>
                <c:pt idx="1158">
                  <c:v>114.8</c:v>
                </c:pt>
                <c:pt idx="1159">
                  <c:v>114.9</c:v>
                </c:pt>
                <c:pt idx="1160">
                  <c:v>115</c:v>
                </c:pt>
                <c:pt idx="1161">
                  <c:v>115.1</c:v>
                </c:pt>
                <c:pt idx="1162">
                  <c:v>115.2</c:v>
                </c:pt>
                <c:pt idx="1163">
                  <c:v>115.3</c:v>
                </c:pt>
                <c:pt idx="1164">
                  <c:v>115.4</c:v>
                </c:pt>
                <c:pt idx="1165">
                  <c:v>115.5</c:v>
                </c:pt>
                <c:pt idx="1166">
                  <c:v>115.6</c:v>
                </c:pt>
                <c:pt idx="1167">
                  <c:v>115.7</c:v>
                </c:pt>
                <c:pt idx="1168">
                  <c:v>115.8</c:v>
                </c:pt>
                <c:pt idx="1169">
                  <c:v>115.9</c:v>
                </c:pt>
                <c:pt idx="1170">
                  <c:v>116</c:v>
                </c:pt>
                <c:pt idx="1171">
                  <c:v>116.1</c:v>
                </c:pt>
                <c:pt idx="1172">
                  <c:v>116.2</c:v>
                </c:pt>
                <c:pt idx="1173">
                  <c:v>116.3</c:v>
                </c:pt>
                <c:pt idx="1174">
                  <c:v>116.4</c:v>
                </c:pt>
                <c:pt idx="1175">
                  <c:v>116.5</c:v>
                </c:pt>
                <c:pt idx="1176">
                  <c:v>116.6</c:v>
                </c:pt>
                <c:pt idx="1177">
                  <c:v>116.7</c:v>
                </c:pt>
                <c:pt idx="1178">
                  <c:v>116.8</c:v>
                </c:pt>
                <c:pt idx="1179">
                  <c:v>116.9</c:v>
                </c:pt>
                <c:pt idx="1180">
                  <c:v>117</c:v>
                </c:pt>
                <c:pt idx="1181">
                  <c:v>117.1</c:v>
                </c:pt>
                <c:pt idx="1182">
                  <c:v>117.2</c:v>
                </c:pt>
                <c:pt idx="1183">
                  <c:v>117.3</c:v>
                </c:pt>
                <c:pt idx="1184">
                  <c:v>117.4</c:v>
                </c:pt>
                <c:pt idx="1185">
                  <c:v>117.5</c:v>
                </c:pt>
                <c:pt idx="1186">
                  <c:v>117.6</c:v>
                </c:pt>
                <c:pt idx="1187">
                  <c:v>117.7</c:v>
                </c:pt>
                <c:pt idx="1188">
                  <c:v>117.8</c:v>
                </c:pt>
                <c:pt idx="1189">
                  <c:v>117.9</c:v>
                </c:pt>
                <c:pt idx="1190">
                  <c:v>118</c:v>
                </c:pt>
                <c:pt idx="1191">
                  <c:v>118.1</c:v>
                </c:pt>
                <c:pt idx="1192">
                  <c:v>118.2</c:v>
                </c:pt>
                <c:pt idx="1193">
                  <c:v>118.3</c:v>
                </c:pt>
                <c:pt idx="1194">
                  <c:v>118.4</c:v>
                </c:pt>
                <c:pt idx="1195">
                  <c:v>118.5</c:v>
                </c:pt>
                <c:pt idx="1196">
                  <c:v>118.6</c:v>
                </c:pt>
                <c:pt idx="1197">
                  <c:v>118.7</c:v>
                </c:pt>
                <c:pt idx="1198">
                  <c:v>118.8</c:v>
                </c:pt>
                <c:pt idx="1199">
                  <c:v>118.9</c:v>
                </c:pt>
                <c:pt idx="1200">
                  <c:v>119</c:v>
                </c:pt>
                <c:pt idx="1201">
                  <c:v>119.1</c:v>
                </c:pt>
                <c:pt idx="1202">
                  <c:v>119.2</c:v>
                </c:pt>
                <c:pt idx="1203">
                  <c:v>119.3</c:v>
                </c:pt>
                <c:pt idx="1204">
                  <c:v>119.4</c:v>
                </c:pt>
                <c:pt idx="1205">
                  <c:v>119.5</c:v>
                </c:pt>
                <c:pt idx="1206">
                  <c:v>119.6</c:v>
                </c:pt>
                <c:pt idx="1207">
                  <c:v>119.7</c:v>
                </c:pt>
                <c:pt idx="1208">
                  <c:v>119.8</c:v>
                </c:pt>
                <c:pt idx="1209">
                  <c:v>119.9</c:v>
                </c:pt>
                <c:pt idx="1210">
                  <c:v>120</c:v>
                </c:pt>
                <c:pt idx="1211">
                  <c:v>120.1</c:v>
                </c:pt>
                <c:pt idx="1212">
                  <c:v>120.2</c:v>
                </c:pt>
                <c:pt idx="1213">
                  <c:v>120.3</c:v>
                </c:pt>
                <c:pt idx="1214">
                  <c:v>120.4</c:v>
                </c:pt>
                <c:pt idx="1215">
                  <c:v>120.5</c:v>
                </c:pt>
                <c:pt idx="1216">
                  <c:v>120.6</c:v>
                </c:pt>
                <c:pt idx="1217">
                  <c:v>120.7</c:v>
                </c:pt>
                <c:pt idx="1218">
                  <c:v>120.8</c:v>
                </c:pt>
                <c:pt idx="1219">
                  <c:v>120.9</c:v>
                </c:pt>
                <c:pt idx="1220">
                  <c:v>121</c:v>
                </c:pt>
                <c:pt idx="1221">
                  <c:v>121.1</c:v>
                </c:pt>
                <c:pt idx="1222">
                  <c:v>121.2</c:v>
                </c:pt>
                <c:pt idx="1223">
                  <c:v>121.3</c:v>
                </c:pt>
                <c:pt idx="1224">
                  <c:v>121.4</c:v>
                </c:pt>
                <c:pt idx="1225">
                  <c:v>121.5</c:v>
                </c:pt>
                <c:pt idx="1226">
                  <c:v>121.6</c:v>
                </c:pt>
                <c:pt idx="1227">
                  <c:v>121.7</c:v>
                </c:pt>
                <c:pt idx="1228">
                  <c:v>121.8</c:v>
                </c:pt>
                <c:pt idx="1229">
                  <c:v>121.9</c:v>
                </c:pt>
                <c:pt idx="1230">
                  <c:v>122</c:v>
                </c:pt>
                <c:pt idx="1231">
                  <c:v>122.1</c:v>
                </c:pt>
                <c:pt idx="1232">
                  <c:v>122.2</c:v>
                </c:pt>
                <c:pt idx="1233">
                  <c:v>122.3</c:v>
                </c:pt>
                <c:pt idx="1234">
                  <c:v>122.4</c:v>
                </c:pt>
                <c:pt idx="1235">
                  <c:v>122.5</c:v>
                </c:pt>
                <c:pt idx="1236">
                  <c:v>122.6</c:v>
                </c:pt>
                <c:pt idx="1237">
                  <c:v>122.7</c:v>
                </c:pt>
                <c:pt idx="1238">
                  <c:v>122.8</c:v>
                </c:pt>
                <c:pt idx="1239">
                  <c:v>122.9</c:v>
                </c:pt>
                <c:pt idx="1240">
                  <c:v>123</c:v>
                </c:pt>
                <c:pt idx="1241">
                  <c:v>123.1</c:v>
                </c:pt>
                <c:pt idx="1242">
                  <c:v>123.2</c:v>
                </c:pt>
                <c:pt idx="1243">
                  <c:v>123.3</c:v>
                </c:pt>
                <c:pt idx="1244">
                  <c:v>123.4</c:v>
                </c:pt>
                <c:pt idx="1245">
                  <c:v>123.5</c:v>
                </c:pt>
                <c:pt idx="1246">
                  <c:v>123.6</c:v>
                </c:pt>
                <c:pt idx="1247">
                  <c:v>123.7</c:v>
                </c:pt>
                <c:pt idx="1248">
                  <c:v>123.8</c:v>
                </c:pt>
                <c:pt idx="1249">
                  <c:v>123.9</c:v>
                </c:pt>
                <c:pt idx="1250">
                  <c:v>124</c:v>
                </c:pt>
                <c:pt idx="1251">
                  <c:v>124.1</c:v>
                </c:pt>
                <c:pt idx="1252">
                  <c:v>124.2</c:v>
                </c:pt>
                <c:pt idx="1253">
                  <c:v>124.3</c:v>
                </c:pt>
                <c:pt idx="1254">
                  <c:v>124.4</c:v>
                </c:pt>
                <c:pt idx="1255">
                  <c:v>124.5</c:v>
                </c:pt>
                <c:pt idx="1256">
                  <c:v>124.6</c:v>
                </c:pt>
                <c:pt idx="1257">
                  <c:v>124.7</c:v>
                </c:pt>
                <c:pt idx="1258">
                  <c:v>124.8</c:v>
                </c:pt>
                <c:pt idx="1259">
                  <c:v>124.9</c:v>
                </c:pt>
                <c:pt idx="1260">
                  <c:v>125</c:v>
                </c:pt>
                <c:pt idx="1261">
                  <c:v>125.1</c:v>
                </c:pt>
                <c:pt idx="1262">
                  <c:v>125.2</c:v>
                </c:pt>
                <c:pt idx="1263">
                  <c:v>125.3</c:v>
                </c:pt>
                <c:pt idx="1264">
                  <c:v>125.4</c:v>
                </c:pt>
                <c:pt idx="1265">
                  <c:v>125.5</c:v>
                </c:pt>
                <c:pt idx="1266">
                  <c:v>125.6</c:v>
                </c:pt>
                <c:pt idx="1267">
                  <c:v>125.7</c:v>
                </c:pt>
                <c:pt idx="1268">
                  <c:v>125.8</c:v>
                </c:pt>
                <c:pt idx="1269">
                  <c:v>125.9</c:v>
                </c:pt>
                <c:pt idx="1270">
                  <c:v>126</c:v>
                </c:pt>
                <c:pt idx="1271">
                  <c:v>126.1</c:v>
                </c:pt>
                <c:pt idx="1272">
                  <c:v>126.2</c:v>
                </c:pt>
                <c:pt idx="1273">
                  <c:v>126.3</c:v>
                </c:pt>
                <c:pt idx="1274">
                  <c:v>126.4</c:v>
                </c:pt>
                <c:pt idx="1275">
                  <c:v>126.5</c:v>
                </c:pt>
                <c:pt idx="1276">
                  <c:v>126.6</c:v>
                </c:pt>
                <c:pt idx="1277">
                  <c:v>126.7</c:v>
                </c:pt>
                <c:pt idx="1278">
                  <c:v>126.8</c:v>
                </c:pt>
                <c:pt idx="1279">
                  <c:v>126.9</c:v>
                </c:pt>
                <c:pt idx="1280">
                  <c:v>127</c:v>
                </c:pt>
                <c:pt idx="1281">
                  <c:v>127.1</c:v>
                </c:pt>
                <c:pt idx="1282">
                  <c:v>127.2</c:v>
                </c:pt>
                <c:pt idx="1283">
                  <c:v>127.3</c:v>
                </c:pt>
                <c:pt idx="1284">
                  <c:v>127.4</c:v>
                </c:pt>
                <c:pt idx="1285">
                  <c:v>127.5</c:v>
                </c:pt>
                <c:pt idx="1286">
                  <c:v>127.6</c:v>
                </c:pt>
                <c:pt idx="1287">
                  <c:v>127.7</c:v>
                </c:pt>
                <c:pt idx="1288">
                  <c:v>127.8</c:v>
                </c:pt>
                <c:pt idx="1289">
                  <c:v>127.9</c:v>
                </c:pt>
                <c:pt idx="1290">
                  <c:v>128</c:v>
                </c:pt>
                <c:pt idx="1291">
                  <c:v>128.1</c:v>
                </c:pt>
                <c:pt idx="1292">
                  <c:v>128.19999999999999</c:v>
                </c:pt>
                <c:pt idx="1293">
                  <c:v>128.30000000000001</c:v>
                </c:pt>
                <c:pt idx="1294">
                  <c:v>128.4</c:v>
                </c:pt>
                <c:pt idx="1295">
                  <c:v>128.5</c:v>
                </c:pt>
                <c:pt idx="1296">
                  <c:v>128.6</c:v>
                </c:pt>
                <c:pt idx="1297">
                  <c:v>128.69999999999999</c:v>
                </c:pt>
                <c:pt idx="1298">
                  <c:v>128.80000000000001</c:v>
                </c:pt>
                <c:pt idx="1299">
                  <c:v>128.9</c:v>
                </c:pt>
                <c:pt idx="1300">
                  <c:v>129</c:v>
                </c:pt>
                <c:pt idx="1301">
                  <c:v>129.1</c:v>
                </c:pt>
                <c:pt idx="1302">
                  <c:v>129.19999999999999</c:v>
                </c:pt>
                <c:pt idx="1303">
                  <c:v>129.30000000000001</c:v>
                </c:pt>
                <c:pt idx="1304">
                  <c:v>129.4</c:v>
                </c:pt>
                <c:pt idx="1305">
                  <c:v>129.5</c:v>
                </c:pt>
                <c:pt idx="1306">
                  <c:v>129.6</c:v>
                </c:pt>
                <c:pt idx="1307">
                  <c:v>129.69999999999999</c:v>
                </c:pt>
                <c:pt idx="1308">
                  <c:v>129.80000000000001</c:v>
                </c:pt>
                <c:pt idx="1309">
                  <c:v>129.9</c:v>
                </c:pt>
                <c:pt idx="1310">
                  <c:v>130</c:v>
                </c:pt>
                <c:pt idx="1311">
                  <c:v>130.1</c:v>
                </c:pt>
                <c:pt idx="1312">
                  <c:v>130.19999999999999</c:v>
                </c:pt>
                <c:pt idx="1313">
                  <c:v>130.30000000000001</c:v>
                </c:pt>
                <c:pt idx="1314">
                  <c:v>130.4</c:v>
                </c:pt>
                <c:pt idx="1315">
                  <c:v>130.5</c:v>
                </c:pt>
                <c:pt idx="1316">
                  <c:v>130.6</c:v>
                </c:pt>
                <c:pt idx="1317">
                  <c:v>130.69999999999999</c:v>
                </c:pt>
                <c:pt idx="1318">
                  <c:v>130.80000000000001</c:v>
                </c:pt>
                <c:pt idx="1319">
                  <c:v>130.9</c:v>
                </c:pt>
                <c:pt idx="1320">
                  <c:v>131</c:v>
                </c:pt>
                <c:pt idx="1321">
                  <c:v>131.1</c:v>
                </c:pt>
                <c:pt idx="1322">
                  <c:v>131.19999999999999</c:v>
                </c:pt>
                <c:pt idx="1323">
                  <c:v>131.30000000000001</c:v>
                </c:pt>
                <c:pt idx="1324">
                  <c:v>131.4</c:v>
                </c:pt>
                <c:pt idx="1325">
                  <c:v>131.5</c:v>
                </c:pt>
                <c:pt idx="1326">
                  <c:v>131.6</c:v>
                </c:pt>
                <c:pt idx="1327">
                  <c:v>131.69999999999999</c:v>
                </c:pt>
                <c:pt idx="1328">
                  <c:v>131.80000000000001</c:v>
                </c:pt>
                <c:pt idx="1329">
                  <c:v>131.9</c:v>
                </c:pt>
                <c:pt idx="1330">
                  <c:v>132</c:v>
                </c:pt>
                <c:pt idx="1331">
                  <c:v>132.1</c:v>
                </c:pt>
                <c:pt idx="1332">
                  <c:v>132.19999999999999</c:v>
                </c:pt>
                <c:pt idx="1333">
                  <c:v>132.30000000000001</c:v>
                </c:pt>
                <c:pt idx="1334">
                  <c:v>132.4</c:v>
                </c:pt>
                <c:pt idx="1335">
                  <c:v>132.5</c:v>
                </c:pt>
                <c:pt idx="1336">
                  <c:v>132.6</c:v>
                </c:pt>
                <c:pt idx="1337">
                  <c:v>132.69999999999999</c:v>
                </c:pt>
                <c:pt idx="1338">
                  <c:v>132.80000000000001</c:v>
                </c:pt>
                <c:pt idx="1339">
                  <c:v>132.9</c:v>
                </c:pt>
                <c:pt idx="1340">
                  <c:v>133</c:v>
                </c:pt>
                <c:pt idx="1341">
                  <c:v>133.1</c:v>
                </c:pt>
                <c:pt idx="1342">
                  <c:v>133.19999999999999</c:v>
                </c:pt>
                <c:pt idx="1343">
                  <c:v>133.30000000000001</c:v>
                </c:pt>
                <c:pt idx="1344">
                  <c:v>133.4</c:v>
                </c:pt>
                <c:pt idx="1345">
                  <c:v>133.5</c:v>
                </c:pt>
                <c:pt idx="1346">
                  <c:v>133.6</c:v>
                </c:pt>
                <c:pt idx="1347">
                  <c:v>133.69999999999999</c:v>
                </c:pt>
                <c:pt idx="1348">
                  <c:v>133.80000000000001</c:v>
                </c:pt>
                <c:pt idx="1349">
                  <c:v>133.9</c:v>
                </c:pt>
                <c:pt idx="1350">
                  <c:v>134</c:v>
                </c:pt>
                <c:pt idx="1351">
                  <c:v>134.1</c:v>
                </c:pt>
                <c:pt idx="1352">
                  <c:v>134.19999999999999</c:v>
                </c:pt>
                <c:pt idx="1353">
                  <c:v>134.30000000000001</c:v>
                </c:pt>
                <c:pt idx="1354">
                  <c:v>134.4</c:v>
                </c:pt>
                <c:pt idx="1355">
                  <c:v>134.5</c:v>
                </c:pt>
                <c:pt idx="1356">
                  <c:v>134.6</c:v>
                </c:pt>
                <c:pt idx="1357">
                  <c:v>134.69999999999999</c:v>
                </c:pt>
                <c:pt idx="1358">
                  <c:v>134.80000000000001</c:v>
                </c:pt>
                <c:pt idx="1359">
                  <c:v>134.9</c:v>
                </c:pt>
                <c:pt idx="1360">
                  <c:v>135</c:v>
                </c:pt>
                <c:pt idx="1361">
                  <c:v>135.1</c:v>
                </c:pt>
                <c:pt idx="1362">
                  <c:v>135.19999999999999</c:v>
                </c:pt>
                <c:pt idx="1363">
                  <c:v>135.30000000000001</c:v>
                </c:pt>
                <c:pt idx="1364">
                  <c:v>135.4</c:v>
                </c:pt>
                <c:pt idx="1365">
                  <c:v>135.5</c:v>
                </c:pt>
                <c:pt idx="1366">
                  <c:v>135.6</c:v>
                </c:pt>
                <c:pt idx="1367">
                  <c:v>135.69999999999999</c:v>
                </c:pt>
                <c:pt idx="1368">
                  <c:v>135.80000000000001</c:v>
                </c:pt>
                <c:pt idx="1369">
                  <c:v>135.9</c:v>
                </c:pt>
                <c:pt idx="1370">
                  <c:v>136</c:v>
                </c:pt>
                <c:pt idx="1371">
                  <c:v>136.1</c:v>
                </c:pt>
                <c:pt idx="1372">
                  <c:v>136.19999999999999</c:v>
                </c:pt>
                <c:pt idx="1373">
                  <c:v>136.30000000000001</c:v>
                </c:pt>
                <c:pt idx="1374">
                  <c:v>136.4</c:v>
                </c:pt>
                <c:pt idx="1375">
                  <c:v>136.5</c:v>
                </c:pt>
                <c:pt idx="1376">
                  <c:v>136.6</c:v>
                </c:pt>
                <c:pt idx="1377">
                  <c:v>136.69999999999999</c:v>
                </c:pt>
                <c:pt idx="1378">
                  <c:v>136.80000000000001</c:v>
                </c:pt>
                <c:pt idx="1379">
                  <c:v>136.9</c:v>
                </c:pt>
                <c:pt idx="1380">
                  <c:v>137</c:v>
                </c:pt>
                <c:pt idx="1381">
                  <c:v>137.1</c:v>
                </c:pt>
                <c:pt idx="1382">
                  <c:v>137.19999999999999</c:v>
                </c:pt>
                <c:pt idx="1383">
                  <c:v>137.30000000000001</c:v>
                </c:pt>
                <c:pt idx="1384">
                  <c:v>137.4</c:v>
                </c:pt>
                <c:pt idx="1385">
                  <c:v>137.5</c:v>
                </c:pt>
                <c:pt idx="1386">
                  <c:v>137.6</c:v>
                </c:pt>
                <c:pt idx="1387">
                  <c:v>137.69999999999999</c:v>
                </c:pt>
                <c:pt idx="1388">
                  <c:v>137.80000000000001</c:v>
                </c:pt>
                <c:pt idx="1389">
                  <c:v>137.9</c:v>
                </c:pt>
                <c:pt idx="1390">
                  <c:v>138</c:v>
                </c:pt>
                <c:pt idx="1391">
                  <c:v>138.1</c:v>
                </c:pt>
                <c:pt idx="1392">
                  <c:v>138.19999999999999</c:v>
                </c:pt>
                <c:pt idx="1393">
                  <c:v>138.30000000000001</c:v>
                </c:pt>
                <c:pt idx="1394">
                  <c:v>138.4</c:v>
                </c:pt>
                <c:pt idx="1395">
                  <c:v>138.5</c:v>
                </c:pt>
                <c:pt idx="1396">
                  <c:v>138.6</c:v>
                </c:pt>
                <c:pt idx="1397">
                  <c:v>138.69999999999999</c:v>
                </c:pt>
                <c:pt idx="1398">
                  <c:v>138.80000000000001</c:v>
                </c:pt>
                <c:pt idx="1399">
                  <c:v>138.9</c:v>
                </c:pt>
                <c:pt idx="1400">
                  <c:v>139</c:v>
                </c:pt>
                <c:pt idx="1401">
                  <c:v>139.1</c:v>
                </c:pt>
                <c:pt idx="1402">
                  <c:v>139.19999999999999</c:v>
                </c:pt>
                <c:pt idx="1403">
                  <c:v>139.30000000000001</c:v>
                </c:pt>
                <c:pt idx="1404">
                  <c:v>139.4</c:v>
                </c:pt>
                <c:pt idx="1405">
                  <c:v>139.5</c:v>
                </c:pt>
                <c:pt idx="1406">
                  <c:v>139.6</c:v>
                </c:pt>
                <c:pt idx="1407">
                  <c:v>139.69999999999999</c:v>
                </c:pt>
                <c:pt idx="1408">
                  <c:v>139.80000000000001</c:v>
                </c:pt>
                <c:pt idx="1409">
                  <c:v>139.9</c:v>
                </c:pt>
                <c:pt idx="1410">
                  <c:v>140</c:v>
                </c:pt>
                <c:pt idx="1411">
                  <c:v>140.1</c:v>
                </c:pt>
                <c:pt idx="1412">
                  <c:v>140.19999999999999</c:v>
                </c:pt>
                <c:pt idx="1413">
                  <c:v>140.30000000000001</c:v>
                </c:pt>
                <c:pt idx="1414">
                  <c:v>140.4</c:v>
                </c:pt>
                <c:pt idx="1415">
                  <c:v>140.5</c:v>
                </c:pt>
                <c:pt idx="1416">
                  <c:v>140.6</c:v>
                </c:pt>
                <c:pt idx="1417">
                  <c:v>140.69999999999999</c:v>
                </c:pt>
                <c:pt idx="1418">
                  <c:v>140.80000000000001</c:v>
                </c:pt>
                <c:pt idx="1419">
                  <c:v>140.9</c:v>
                </c:pt>
                <c:pt idx="1420">
                  <c:v>141</c:v>
                </c:pt>
                <c:pt idx="1421">
                  <c:v>141.1</c:v>
                </c:pt>
                <c:pt idx="1422">
                  <c:v>141.19999999999999</c:v>
                </c:pt>
                <c:pt idx="1423">
                  <c:v>141.30000000000001</c:v>
                </c:pt>
                <c:pt idx="1424">
                  <c:v>141.4</c:v>
                </c:pt>
                <c:pt idx="1425">
                  <c:v>141.5</c:v>
                </c:pt>
                <c:pt idx="1426">
                  <c:v>141.6</c:v>
                </c:pt>
                <c:pt idx="1427">
                  <c:v>141.69999999999999</c:v>
                </c:pt>
                <c:pt idx="1428">
                  <c:v>141.80000000000001</c:v>
                </c:pt>
                <c:pt idx="1429">
                  <c:v>141.9</c:v>
                </c:pt>
                <c:pt idx="1430">
                  <c:v>142</c:v>
                </c:pt>
                <c:pt idx="1431">
                  <c:v>142.1</c:v>
                </c:pt>
                <c:pt idx="1432">
                  <c:v>142.19999999999999</c:v>
                </c:pt>
                <c:pt idx="1433">
                  <c:v>142.30000000000001</c:v>
                </c:pt>
                <c:pt idx="1434">
                  <c:v>142.4</c:v>
                </c:pt>
                <c:pt idx="1435">
                  <c:v>142.5</c:v>
                </c:pt>
                <c:pt idx="1436">
                  <c:v>142.6</c:v>
                </c:pt>
                <c:pt idx="1437">
                  <c:v>142.69999999999999</c:v>
                </c:pt>
                <c:pt idx="1438">
                  <c:v>142.80000000000001</c:v>
                </c:pt>
                <c:pt idx="1439">
                  <c:v>142.9</c:v>
                </c:pt>
                <c:pt idx="1440">
                  <c:v>143</c:v>
                </c:pt>
                <c:pt idx="1441">
                  <c:v>143.1</c:v>
                </c:pt>
                <c:pt idx="1442">
                  <c:v>143.19999999999999</c:v>
                </c:pt>
                <c:pt idx="1443">
                  <c:v>143.30000000000001</c:v>
                </c:pt>
                <c:pt idx="1444">
                  <c:v>143.4</c:v>
                </c:pt>
                <c:pt idx="1445">
                  <c:v>143.5</c:v>
                </c:pt>
                <c:pt idx="1446">
                  <c:v>143.6</c:v>
                </c:pt>
                <c:pt idx="1447">
                  <c:v>143.69999999999999</c:v>
                </c:pt>
                <c:pt idx="1448">
                  <c:v>143.80000000000001</c:v>
                </c:pt>
                <c:pt idx="1449">
                  <c:v>143.9</c:v>
                </c:pt>
                <c:pt idx="1450">
                  <c:v>144</c:v>
                </c:pt>
                <c:pt idx="1451">
                  <c:v>144.1</c:v>
                </c:pt>
                <c:pt idx="1452">
                  <c:v>144.19999999999999</c:v>
                </c:pt>
                <c:pt idx="1453">
                  <c:v>144.30000000000001</c:v>
                </c:pt>
                <c:pt idx="1454">
                  <c:v>144.4</c:v>
                </c:pt>
                <c:pt idx="1455">
                  <c:v>144.5</c:v>
                </c:pt>
                <c:pt idx="1456">
                  <c:v>144.6</c:v>
                </c:pt>
                <c:pt idx="1457">
                  <c:v>144.69999999999999</c:v>
                </c:pt>
                <c:pt idx="1458">
                  <c:v>144.80000000000001</c:v>
                </c:pt>
                <c:pt idx="1459">
                  <c:v>144.9</c:v>
                </c:pt>
                <c:pt idx="1460">
                  <c:v>145</c:v>
                </c:pt>
                <c:pt idx="1461">
                  <c:v>145.1</c:v>
                </c:pt>
                <c:pt idx="1462">
                  <c:v>145.19999999999999</c:v>
                </c:pt>
                <c:pt idx="1463">
                  <c:v>145.30000000000001</c:v>
                </c:pt>
                <c:pt idx="1464">
                  <c:v>145.4</c:v>
                </c:pt>
                <c:pt idx="1465">
                  <c:v>145.5</c:v>
                </c:pt>
                <c:pt idx="1466">
                  <c:v>145.6</c:v>
                </c:pt>
                <c:pt idx="1467">
                  <c:v>145.69999999999999</c:v>
                </c:pt>
                <c:pt idx="1468">
                  <c:v>145.80000000000001</c:v>
                </c:pt>
                <c:pt idx="1469">
                  <c:v>145.9</c:v>
                </c:pt>
                <c:pt idx="1470">
                  <c:v>146</c:v>
                </c:pt>
                <c:pt idx="1471">
                  <c:v>146.1</c:v>
                </c:pt>
                <c:pt idx="1472">
                  <c:v>146.19999999999999</c:v>
                </c:pt>
                <c:pt idx="1473">
                  <c:v>146.30000000000001</c:v>
                </c:pt>
                <c:pt idx="1474">
                  <c:v>146.4</c:v>
                </c:pt>
                <c:pt idx="1475">
                  <c:v>146.5</c:v>
                </c:pt>
                <c:pt idx="1476">
                  <c:v>146.6</c:v>
                </c:pt>
                <c:pt idx="1477">
                  <c:v>146.69999999999999</c:v>
                </c:pt>
                <c:pt idx="1478">
                  <c:v>146.80000000000001</c:v>
                </c:pt>
                <c:pt idx="1479">
                  <c:v>146.9</c:v>
                </c:pt>
                <c:pt idx="1480">
                  <c:v>147</c:v>
                </c:pt>
                <c:pt idx="1481">
                  <c:v>147.1</c:v>
                </c:pt>
                <c:pt idx="1482">
                  <c:v>147.19999999999999</c:v>
                </c:pt>
                <c:pt idx="1483">
                  <c:v>147.30000000000001</c:v>
                </c:pt>
                <c:pt idx="1484">
                  <c:v>147.4</c:v>
                </c:pt>
                <c:pt idx="1485">
                  <c:v>147.5</c:v>
                </c:pt>
                <c:pt idx="1486">
                  <c:v>147.6</c:v>
                </c:pt>
                <c:pt idx="1487">
                  <c:v>147.69999999999999</c:v>
                </c:pt>
                <c:pt idx="1488">
                  <c:v>147.80000000000001</c:v>
                </c:pt>
                <c:pt idx="1489">
                  <c:v>147.9</c:v>
                </c:pt>
                <c:pt idx="1490">
                  <c:v>148</c:v>
                </c:pt>
                <c:pt idx="1491">
                  <c:v>148.1</c:v>
                </c:pt>
                <c:pt idx="1492">
                  <c:v>148.19999999999999</c:v>
                </c:pt>
                <c:pt idx="1493">
                  <c:v>148.30000000000001</c:v>
                </c:pt>
                <c:pt idx="1494">
                  <c:v>148.4</c:v>
                </c:pt>
                <c:pt idx="1495">
                  <c:v>148.5</c:v>
                </c:pt>
                <c:pt idx="1496">
                  <c:v>148.6</c:v>
                </c:pt>
                <c:pt idx="1497">
                  <c:v>148.69999999999999</c:v>
                </c:pt>
                <c:pt idx="1498">
                  <c:v>148.80000000000001</c:v>
                </c:pt>
                <c:pt idx="1499">
                  <c:v>148.9</c:v>
                </c:pt>
                <c:pt idx="1500">
                  <c:v>149</c:v>
                </c:pt>
                <c:pt idx="1501">
                  <c:v>149.1</c:v>
                </c:pt>
                <c:pt idx="1502">
                  <c:v>149.19999999999999</c:v>
                </c:pt>
                <c:pt idx="1503">
                  <c:v>149.30000000000001</c:v>
                </c:pt>
                <c:pt idx="1504">
                  <c:v>149.4</c:v>
                </c:pt>
                <c:pt idx="1505">
                  <c:v>149.5</c:v>
                </c:pt>
                <c:pt idx="1506">
                  <c:v>149.6</c:v>
                </c:pt>
                <c:pt idx="1507">
                  <c:v>149.69999999999999</c:v>
                </c:pt>
                <c:pt idx="1508">
                  <c:v>149.80000000000001</c:v>
                </c:pt>
                <c:pt idx="1509">
                  <c:v>149.9</c:v>
                </c:pt>
                <c:pt idx="1510">
                  <c:v>150</c:v>
                </c:pt>
                <c:pt idx="1511">
                  <c:v>150.1</c:v>
                </c:pt>
                <c:pt idx="1512">
                  <c:v>150.19999999999999</c:v>
                </c:pt>
                <c:pt idx="1513">
                  <c:v>150.30000000000001</c:v>
                </c:pt>
                <c:pt idx="1514">
                  <c:v>150.4</c:v>
                </c:pt>
                <c:pt idx="1515">
                  <c:v>150.5</c:v>
                </c:pt>
                <c:pt idx="1516">
                  <c:v>150.6</c:v>
                </c:pt>
                <c:pt idx="1517">
                  <c:v>150.69999999999999</c:v>
                </c:pt>
                <c:pt idx="1518">
                  <c:v>150.80000000000001</c:v>
                </c:pt>
                <c:pt idx="1519">
                  <c:v>150.9</c:v>
                </c:pt>
                <c:pt idx="1520">
                  <c:v>151</c:v>
                </c:pt>
                <c:pt idx="1521">
                  <c:v>151.1</c:v>
                </c:pt>
                <c:pt idx="1522">
                  <c:v>151.19999999999999</c:v>
                </c:pt>
                <c:pt idx="1523">
                  <c:v>151.30000000000001</c:v>
                </c:pt>
                <c:pt idx="1524">
                  <c:v>151.4</c:v>
                </c:pt>
                <c:pt idx="1525">
                  <c:v>151.5</c:v>
                </c:pt>
                <c:pt idx="1526">
                  <c:v>151.6</c:v>
                </c:pt>
                <c:pt idx="1527">
                  <c:v>151.69999999999999</c:v>
                </c:pt>
                <c:pt idx="1528">
                  <c:v>151.80000000000001</c:v>
                </c:pt>
                <c:pt idx="1529">
                  <c:v>151.9</c:v>
                </c:pt>
                <c:pt idx="1530">
                  <c:v>152</c:v>
                </c:pt>
                <c:pt idx="1531">
                  <c:v>152.1</c:v>
                </c:pt>
                <c:pt idx="1532">
                  <c:v>152.19999999999999</c:v>
                </c:pt>
                <c:pt idx="1533">
                  <c:v>152.30000000000001</c:v>
                </c:pt>
                <c:pt idx="1534">
                  <c:v>152.4</c:v>
                </c:pt>
                <c:pt idx="1535">
                  <c:v>152.5</c:v>
                </c:pt>
                <c:pt idx="1536">
                  <c:v>152.6</c:v>
                </c:pt>
                <c:pt idx="1537">
                  <c:v>152.69999999999999</c:v>
                </c:pt>
                <c:pt idx="1538">
                  <c:v>152.80000000000001</c:v>
                </c:pt>
                <c:pt idx="1539">
                  <c:v>152.9</c:v>
                </c:pt>
                <c:pt idx="1540">
                  <c:v>153</c:v>
                </c:pt>
                <c:pt idx="1541">
                  <c:v>153.1</c:v>
                </c:pt>
                <c:pt idx="1542">
                  <c:v>153.19999999999999</c:v>
                </c:pt>
                <c:pt idx="1543">
                  <c:v>153.30000000000001</c:v>
                </c:pt>
                <c:pt idx="1544">
                  <c:v>153.4</c:v>
                </c:pt>
                <c:pt idx="1545">
                  <c:v>153.5</c:v>
                </c:pt>
                <c:pt idx="1546">
                  <c:v>153.6</c:v>
                </c:pt>
                <c:pt idx="1547">
                  <c:v>153.69999999999999</c:v>
                </c:pt>
                <c:pt idx="1548">
                  <c:v>153.80000000000001</c:v>
                </c:pt>
                <c:pt idx="1549">
                  <c:v>153.9</c:v>
                </c:pt>
                <c:pt idx="1550">
                  <c:v>154</c:v>
                </c:pt>
                <c:pt idx="1551">
                  <c:v>154.1</c:v>
                </c:pt>
                <c:pt idx="1552">
                  <c:v>154.19999999999999</c:v>
                </c:pt>
                <c:pt idx="1553">
                  <c:v>154.30000000000001</c:v>
                </c:pt>
                <c:pt idx="1554">
                  <c:v>154.4</c:v>
                </c:pt>
                <c:pt idx="1555">
                  <c:v>154.5</c:v>
                </c:pt>
                <c:pt idx="1556">
                  <c:v>154.6</c:v>
                </c:pt>
                <c:pt idx="1557">
                  <c:v>154.69999999999999</c:v>
                </c:pt>
                <c:pt idx="1558">
                  <c:v>154.80000000000001</c:v>
                </c:pt>
                <c:pt idx="1559">
                  <c:v>154.9</c:v>
                </c:pt>
                <c:pt idx="1560">
                  <c:v>155</c:v>
                </c:pt>
                <c:pt idx="1561">
                  <c:v>155.1</c:v>
                </c:pt>
                <c:pt idx="1562">
                  <c:v>155.19999999999999</c:v>
                </c:pt>
                <c:pt idx="1563">
                  <c:v>155.30000000000001</c:v>
                </c:pt>
                <c:pt idx="1564">
                  <c:v>155.4</c:v>
                </c:pt>
                <c:pt idx="1565">
                  <c:v>155.5</c:v>
                </c:pt>
                <c:pt idx="1566">
                  <c:v>155.6</c:v>
                </c:pt>
                <c:pt idx="1567">
                  <c:v>155.69999999999999</c:v>
                </c:pt>
                <c:pt idx="1568">
                  <c:v>155.80000000000001</c:v>
                </c:pt>
                <c:pt idx="1569">
                  <c:v>155.9</c:v>
                </c:pt>
                <c:pt idx="1570">
                  <c:v>156</c:v>
                </c:pt>
                <c:pt idx="1571">
                  <c:v>156.1</c:v>
                </c:pt>
                <c:pt idx="1572">
                  <c:v>156.19999999999999</c:v>
                </c:pt>
                <c:pt idx="1573">
                  <c:v>156.30000000000001</c:v>
                </c:pt>
                <c:pt idx="1574">
                  <c:v>156.4</c:v>
                </c:pt>
                <c:pt idx="1575">
                  <c:v>156.5</c:v>
                </c:pt>
                <c:pt idx="1576">
                  <c:v>156.6</c:v>
                </c:pt>
                <c:pt idx="1577">
                  <c:v>156.69999999999999</c:v>
                </c:pt>
                <c:pt idx="1578">
                  <c:v>156.80000000000001</c:v>
                </c:pt>
                <c:pt idx="1579">
                  <c:v>156.9</c:v>
                </c:pt>
                <c:pt idx="1580">
                  <c:v>157</c:v>
                </c:pt>
                <c:pt idx="1581">
                  <c:v>157.1</c:v>
                </c:pt>
                <c:pt idx="1582">
                  <c:v>157.19999999999999</c:v>
                </c:pt>
                <c:pt idx="1583">
                  <c:v>157.30000000000001</c:v>
                </c:pt>
                <c:pt idx="1584">
                  <c:v>157.4</c:v>
                </c:pt>
                <c:pt idx="1585">
                  <c:v>157.5</c:v>
                </c:pt>
                <c:pt idx="1586">
                  <c:v>157.6</c:v>
                </c:pt>
                <c:pt idx="1587">
                  <c:v>157.69999999999999</c:v>
                </c:pt>
                <c:pt idx="1588">
                  <c:v>157.80000000000001</c:v>
                </c:pt>
                <c:pt idx="1589">
                  <c:v>157.9</c:v>
                </c:pt>
                <c:pt idx="1590">
                  <c:v>158</c:v>
                </c:pt>
                <c:pt idx="1591">
                  <c:v>158.1</c:v>
                </c:pt>
                <c:pt idx="1592">
                  <c:v>158.19999999999999</c:v>
                </c:pt>
                <c:pt idx="1593">
                  <c:v>158.30000000000001</c:v>
                </c:pt>
                <c:pt idx="1594">
                  <c:v>158.4</c:v>
                </c:pt>
                <c:pt idx="1595">
                  <c:v>158.5</c:v>
                </c:pt>
                <c:pt idx="1596">
                  <c:v>158.6</c:v>
                </c:pt>
                <c:pt idx="1597">
                  <c:v>158.69999999999999</c:v>
                </c:pt>
                <c:pt idx="1598">
                  <c:v>158.80000000000001</c:v>
                </c:pt>
                <c:pt idx="1599">
                  <c:v>158.9</c:v>
                </c:pt>
                <c:pt idx="1600">
                  <c:v>159</c:v>
                </c:pt>
                <c:pt idx="1601">
                  <c:v>159.1</c:v>
                </c:pt>
                <c:pt idx="1602">
                  <c:v>159.19999999999999</c:v>
                </c:pt>
                <c:pt idx="1603">
                  <c:v>159.30000000000001</c:v>
                </c:pt>
                <c:pt idx="1604">
                  <c:v>159.4</c:v>
                </c:pt>
                <c:pt idx="1605">
                  <c:v>159.5</c:v>
                </c:pt>
                <c:pt idx="1606">
                  <c:v>159.6</c:v>
                </c:pt>
                <c:pt idx="1607">
                  <c:v>159.69999999999999</c:v>
                </c:pt>
                <c:pt idx="1608">
                  <c:v>159.80000000000001</c:v>
                </c:pt>
                <c:pt idx="1609">
                  <c:v>159.9</c:v>
                </c:pt>
                <c:pt idx="1610">
                  <c:v>160</c:v>
                </c:pt>
                <c:pt idx="1611">
                  <c:v>160.1</c:v>
                </c:pt>
                <c:pt idx="1612">
                  <c:v>160.19999999999999</c:v>
                </c:pt>
                <c:pt idx="1613">
                  <c:v>160.30000000000001</c:v>
                </c:pt>
                <c:pt idx="1614">
                  <c:v>160.4</c:v>
                </c:pt>
                <c:pt idx="1615">
                  <c:v>160.5</c:v>
                </c:pt>
                <c:pt idx="1616">
                  <c:v>160.6</c:v>
                </c:pt>
                <c:pt idx="1617">
                  <c:v>160.69999999999999</c:v>
                </c:pt>
                <c:pt idx="1618">
                  <c:v>160.80000000000001</c:v>
                </c:pt>
                <c:pt idx="1619">
                  <c:v>160.9</c:v>
                </c:pt>
                <c:pt idx="1620">
                  <c:v>161</c:v>
                </c:pt>
                <c:pt idx="1621">
                  <c:v>161.1</c:v>
                </c:pt>
                <c:pt idx="1622">
                  <c:v>161.19999999999999</c:v>
                </c:pt>
                <c:pt idx="1623">
                  <c:v>161.30000000000001</c:v>
                </c:pt>
                <c:pt idx="1624">
                  <c:v>161.4</c:v>
                </c:pt>
                <c:pt idx="1625">
                  <c:v>161.5</c:v>
                </c:pt>
                <c:pt idx="1626">
                  <c:v>161.6</c:v>
                </c:pt>
                <c:pt idx="1627">
                  <c:v>161.69999999999999</c:v>
                </c:pt>
                <c:pt idx="1628">
                  <c:v>161.80000000000001</c:v>
                </c:pt>
                <c:pt idx="1629">
                  <c:v>161.9</c:v>
                </c:pt>
                <c:pt idx="1630">
                  <c:v>162</c:v>
                </c:pt>
                <c:pt idx="1631">
                  <c:v>162.1</c:v>
                </c:pt>
                <c:pt idx="1632">
                  <c:v>162.19999999999999</c:v>
                </c:pt>
                <c:pt idx="1633">
                  <c:v>162.30000000000001</c:v>
                </c:pt>
                <c:pt idx="1634">
                  <c:v>162.4</c:v>
                </c:pt>
                <c:pt idx="1635">
                  <c:v>162.5</c:v>
                </c:pt>
                <c:pt idx="1636">
                  <c:v>162.6</c:v>
                </c:pt>
                <c:pt idx="1637">
                  <c:v>162.69999999999999</c:v>
                </c:pt>
                <c:pt idx="1638">
                  <c:v>162.80000000000001</c:v>
                </c:pt>
                <c:pt idx="1639">
                  <c:v>162.9</c:v>
                </c:pt>
                <c:pt idx="1640">
                  <c:v>163</c:v>
                </c:pt>
                <c:pt idx="1641">
                  <c:v>163.1</c:v>
                </c:pt>
                <c:pt idx="1642">
                  <c:v>163.19999999999999</c:v>
                </c:pt>
                <c:pt idx="1643">
                  <c:v>163.30000000000001</c:v>
                </c:pt>
                <c:pt idx="1644">
                  <c:v>163.4</c:v>
                </c:pt>
                <c:pt idx="1645">
                  <c:v>163.5</c:v>
                </c:pt>
                <c:pt idx="1646">
                  <c:v>163.6</c:v>
                </c:pt>
                <c:pt idx="1647">
                  <c:v>163.69999999999999</c:v>
                </c:pt>
                <c:pt idx="1648">
                  <c:v>163.80000000000001</c:v>
                </c:pt>
                <c:pt idx="1649">
                  <c:v>163.9</c:v>
                </c:pt>
                <c:pt idx="1650">
                  <c:v>164</c:v>
                </c:pt>
                <c:pt idx="1651">
                  <c:v>164.1</c:v>
                </c:pt>
                <c:pt idx="1652">
                  <c:v>164.2</c:v>
                </c:pt>
                <c:pt idx="1653">
                  <c:v>164.3</c:v>
                </c:pt>
                <c:pt idx="1654">
                  <c:v>164.4</c:v>
                </c:pt>
                <c:pt idx="1655">
                  <c:v>164.5</c:v>
                </c:pt>
                <c:pt idx="1656">
                  <c:v>164.6</c:v>
                </c:pt>
                <c:pt idx="1657">
                  <c:v>164.7</c:v>
                </c:pt>
                <c:pt idx="1658">
                  <c:v>164.8</c:v>
                </c:pt>
                <c:pt idx="1659">
                  <c:v>164.9</c:v>
                </c:pt>
                <c:pt idx="1660">
                  <c:v>165</c:v>
                </c:pt>
                <c:pt idx="1661">
                  <c:v>165.1</c:v>
                </c:pt>
                <c:pt idx="1662">
                  <c:v>165.2</c:v>
                </c:pt>
                <c:pt idx="1663">
                  <c:v>165.3</c:v>
                </c:pt>
                <c:pt idx="1664">
                  <c:v>165.4</c:v>
                </c:pt>
                <c:pt idx="1665">
                  <c:v>165.5</c:v>
                </c:pt>
                <c:pt idx="1666">
                  <c:v>165.6</c:v>
                </c:pt>
                <c:pt idx="1667">
                  <c:v>165.7</c:v>
                </c:pt>
                <c:pt idx="1668">
                  <c:v>165.8</c:v>
                </c:pt>
                <c:pt idx="1669">
                  <c:v>165.9</c:v>
                </c:pt>
                <c:pt idx="1670">
                  <c:v>166</c:v>
                </c:pt>
                <c:pt idx="1671">
                  <c:v>166.1</c:v>
                </c:pt>
                <c:pt idx="1672">
                  <c:v>166.2</c:v>
                </c:pt>
                <c:pt idx="1673">
                  <c:v>166.3</c:v>
                </c:pt>
                <c:pt idx="1674">
                  <c:v>166.4</c:v>
                </c:pt>
                <c:pt idx="1675">
                  <c:v>166.5</c:v>
                </c:pt>
                <c:pt idx="1676">
                  <c:v>166.6</c:v>
                </c:pt>
                <c:pt idx="1677">
                  <c:v>166.7</c:v>
                </c:pt>
                <c:pt idx="1678">
                  <c:v>166.8</c:v>
                </c:pt>
                <c:pt idx="1679">
                  <c:v>166.9</c:v>
                </c:pt>
                <c:pt idx="1680">
                  <c:v>167</c:v>
                </c:pt>
                <c:pt idx="1681">
                  <c:v>167.1</c:v>
                </c:pt>
                <c:pt idx="1682">
                  <c:v>167.2</c:v>
                </c:pt>
                <c:pt idx="1683">
                  <c:v>167.3</c:v>
                </c:pt>
                <c:pt idx="1684">
                  <c:v>167.4</c:v>
                </c:pt>
                <c:pt idx="1685">
                  <c:v>167.5</c:v>
                </c:pt>
                <c:pt idx="1686">
                  <c:v>167.6</c:v>
                </c:pt>
                <c:pt idx="1687">
                  <c:v>167.7</c:v>
                </c:pt>
                <c:pt idx="1688">
                  <c:v>167.8</c:v>
                </c:pt>
                <c:pt idx="1689">
                  <c:v>167.9</c:v>
                </c:pt>
                <c:pt idx="1690">
                  <c:v>168</c:v>
                </c:pt>
                <c:pt idx="1691">
                  <c:v>168.1</c:v>
                </c:pt>
                <c:pt idx="1692">
                  <c:v>168.2</c:v>
                </c:pt>
                <c:pt idx="1693">
                  <c:v>168.3</c:v>
                </c:pt>
                <c:pt idx="1694">
                  <c:v>168.4</c:v>
                </c:pt>
                <c:pt idx="1695">
                  <c:v>168.5</c:v>
                </c:pt>
                <c:pt idx="1696">
                  <c:v>168.6</c:v>
                </c:pt>
                <c:pt idx="1697">
                  <c:v>168.7</c:v>
                </c:pt>
                <c:pt idx="1698">
                  <c:v>168.8</c:v>
                </c:pt>
                <c:pt idx="1699">
                  <c:v>168.9</c:v>
                </c:pt>
                <c:pt idx="1700">
                  <c:v>169</c:v>
                </c:pt>
                <c:pt idx="1701">
                  <c:v>169.1</c:v>
                </c:pt>
                <c:pt idx="1702">
                  <c:v>169.2</c:v>
                </c:pt>
                <c:pt idx="1703">
                  <c:v>169.3</c:v>
                </c:pt>
                <c:pt idx="1704">
                  <c:v>169.4</c:v>
                </c:pt>
                <c:pt idx="1705">
                  <c:v>169.5</c:v>
                </c:pt>
                <c:pt idx="1706">
                  <c:v>169.6</c:v>
                </c:pt>
                <c:pt idx="1707">
                  <c:v>169.7</c:v>
                </c:pt>
                <c:pt idx="1708">
                  <c:v>169.8</c:v>
                </c:pt>
                <c:pt idx="1709">
                  <c:v>169.9</c:v>
                </c:pt>
                <c:pt idx="1710">
                  <c:v>170</c:v>
                </c:pt>
                <c:pt idx="1711">
                  <c:v>170.1</c:v>
                </c:pt>
                <c:pt idx="1712">
                  <c:v>170.2</c:v>
                </c:pt>
                <c:pt idx="1713">
                  <c:v>170.3</c:v>
                </c:pt>
                <c:pt idx="1714">
                  <c:v>170.4</c:v>
                </c:pt>
                <c:pt idx="1715">
                  <c:v>170.5</c:v>
                </c:pt>
                <c:pt idx="1716">
                  <c:v>170.6</c:v>
                </c:pt>
                <c:pt idx="1717">
                  <c:v>170.7</c:v>
                </c:pt>
                <c:pt idx="1718">
                  <c:v>170.8</c:v>
                </c:pt>
                <c:pt idx="1719">
                  <c:v>170.9</c:v>
                </c:pt>
                <c:pt idx="1720">
                  <c:v>171</c:v>
                </c:pt>
                <c:pt idx="1721">
                  <c:v>171.1</c:v>
                </c:pt>
                <c:pt idx="1722">
                  <c:v>171.2</c:v>
                </c:pt>
                <c:pt idx="1723">
                  <c:v>171.3</c:v>
                </c:pt>
                <c:pt idx="1724">
                  <c:v>171.4</c:v>
                </c:pt>
                <c:pt idx="1725">
                  <c:v>171.5</c:v>
                </c:pt>
                <c:pt idx="1726">
                  <c:v>171.6</c:v>
                </c:pt>
                <c:pt idx="1727">
                  <c:v>171.7</c:v>
                </c:pt>
                <c:pt idx="1728">
                  <c:v>171.8</c:v>
                </c:pt>
                <c:pt idx="1729">
                  <c:v>171.9</c:v>
                </c:pt>
                <c:pt idx="1730">
                  <c:v>172</c:v>
                </c:pt>
                <c:pt idx="1731">
                  <c:v>172.1</c:v>
                </c:pt>
                <c:pt idx="1732">
                  <c:v>172.2</c:v>
                </c:pt>
                <c:pt idx="1733">
                  <c:v>172.3</c:v>
                </c:pt>
                <c:pt idx="1734">
                  <c:v>172.4</c:v>
                </c:pt>
                <c:pt idx="1735">
                  <c:v>172.5</c:v>
                </c:pt>
                <c:pt idx="1736">
                  <c:v>172.6</c:v>
                </c:pt>
                <c:pt idx="1737">
                  <c:v>172.7</c:v>
                </c:pt>
                <c:pt idx="1738">
                  <c:v>172.8</c:v>
                </c:pt>
                <c:pt idx="1739">
                  <c:v>172.9</c:v>
                </c:pt>
                <c:pt idx="1740">
                  <c:v>173</c:v>
                </c:pt>
                <c:pt idx="1741">
                  <c:v>173.1</c:v>
                </c:pt>
                <c:pt idx="1742">
                  <c:v>173.2</c:v>
                </c:pt>
                <c:pt idx="1743">
                  <c:v>173.3</c:v>
                </c:pt>
                <c:pt idx="1744">
                  <c:v>173.4</c:v>
                </c:pt>
                <c:pt idx="1745">
                  <c:v>173.5</c:v>
                </c:pt>
                <c:pt idx="1746">
                  <c:v>173.6</c:v>
                </c:pt>
                <c:pt idx="1747">
                  <c:v>173.7</c:v>
                </c:pt>
                <c:pt idx="1748">
                  <c:v>173.8</c:v>
                </c:pt>
                <c:pt idx="1749">
                  <c:v>173.9</c:v>
                </c:pt>
                <c:pt idx="1750">
                  <c:v>174</c:v>
                </c:pt>
                <c:pt idx="1751">
                  <c:v>174.1</c:v>
                </c:pt>
                <c:pt idx="1752">
                  <c:v>174.2</c:v>
                </c:pt>
                <c:pt idx="1753">
                  <c:v>174.3</c:v>
                </c:pt>
                <c:pt idx="1754">
                  <c:v>174.4</c:v>
                </c:pt>
                <c:pt idx="1755">
                  <c:v>174.5</c:v>
                </c:pt>
                <c:pt idx="1756">
                  <c:v>174.6</c:v>
                </c:pt>
                <c:pt idx="1757">
                  <c:v>174.7</c:v>
                </c:pt>
                <c:pt idx="1758">
                  <c:v>174.8</c:v>
                </c:pt>
                <c:pt idx="1759">
                  <c:v>174.9</c:v>
                </c:pt>
                <c:pt idx="1760">
                  <c:v>175</c:v>
                </c:pt>
                <c:pt idx="1761">
                  <c:v>175.1</c:v>
                </c:pt>
                <c:pt idx="1762">
                  <c:v>175.2</c:v>
                </c:pt>
                <c:pt idx="1763">
                  <c:v>175.3</c:v>
                </c:pt>
                <c:pt idx="1764">
                  <c:v>175.4</c:v>
                </c:pt>
                <c:pt idx="1765">
                  <c:v>175.5</c:v>
                </c:pt>
                <c:pt idx="1766">
                  <c:v>175.6</c:v>
                </c:pt>
                <c:pt idx="1767">
                  <c:v>175.7</c:v>
                </c:pt>
                <c:pt idx="1768">
                  <c:v>175.8</c:v>
                </c:pt>
                <c:pt idx="1769">
                  <c:v>175.9</c:v>
                </c:pt>
                <c:pt idx="1770">
                  <c:v>176</c:v>
                </c:pt>
                <c:pt idx="1771">
                  <c:v>176.1</c:v>
                </c:pt>
                <c:pt idx="1772">
                  <c:v>176.2</c:v>
                </c:pt>
                <c:pt idx="1773">
                  <c:v>176.3</c:v>
                </c:pt>
                <c:pt idx="1774">
                  <c:v>176.4</c:v>
                </c:pt>
                <c:pt idx="1775">
                  <c:v>176.5</c:v>
                </c:pt>
                <c:pt idx="1776">
                  <c:v>176.6</c:v>
                </c:pt>
                <c:pt idx="1777">
                  <c:v>176.7</c:v>
                </c:pt>
                <c:pt idx="1778">
                  <c:v>176.8</c:v>
                </c:pt>
                <c:pt idx="1779">
                  <c:v>176.9</c:v>
                </c:pt>
                <c:pt idx="1780">
                  <c:v>177</c:v>
                </c:pt>
                <c:pt idx="1781">
                  <c:v>177.1</c:v>
                </c:pt>
                <c:pt idx="1782">
                  <c:v>177.2</c:v>
                </c:pt>
                <c:pt idx="1783">
                  <c:v>177.3</c:v>
                </c:pt>
                <c:pt idx="1784">
                  <c:v>177.4</c:v>
                </c:pt>
                <c:pt idx="1785">
                  <c:v>177.5</c:v>
                </c:pt>
                <c:pt idx="1786">
                  <c:v>177.6</c:v>
                </c:pt>
                <c:pt idx="1787">
                  <c:v>177.7</c:v>
                </c:pt>
                <c:pt idx="1788">
                  <c:v>177.8</c:v>
                </c:pt>
                <c:pt idx="1789">
                  <c:v>177.9</c:v>
                </c:pt>
                <c:pt idx="1790">
                  <c:v>178</c:v>
                </c:pt>
                <c:pt idx="1791">
                  <c:v>178.1</c:v>
                </c:pt>
                <c:pt idx="1792">
                  <c:v>178.2</c:v>
                </c:pt>
                <c:pt idx="1793">
                  <c:v>178.3</c:v>
                </c:pt>
                <c:pt idx="1794">
                  <c:v>178.4</c:v>
                </c:pt>
                <c:pt idx="1795">
                  <c:v>178.5</c:v>
                </c:pt>
                <c:pt idx="1796">
                  <c:v>178.6</c:v>
                </c:pt>
                <c:pt idx="1797">
                  <c:v>178.7</c:v>
                </c:pt>
                <c:pt idx="1798">
                  <c:v>178.8</c:v>
                </c:pt>
                <c:pt idx="1799">
                  <c:v>178.9</c:v>
                </c:pt>
                <c:pt idx="1800">
                  <c:v>179</c:v>
                </c:pt>
                <c:pt idx="1801">
                  <c:v>179.1</c:v>
                </c:pt>
                <c:pt idx="1802">
                  <c:v>179.2</c:v>
                </c:pt>
                <c:pt idx="1803">
                  <c:v>179.3</c:v>
                </c:pt>
                <c:pt idx="1804">
                  <c:v>179.4</c:v>
                </c:pt>
                <c:pt idx="1805">
                  <c:v>179.5</c:v>
                </c:pt>
                <c:pt idx="1806">
                  <c:v>179.6</c:v>
                </c:pt>
                <c:pt idx="1807">
                  <c:v>179.7</c:v>
                </c:pt>
                <c:pt idx="1808">
                  <c:v>179.8</c:v>
                </c:pt>
                <c:pt idx="1809">
                  <c:v>179.9</c:v>
                </c:pt>
                <c:pt idx="1810">
                  <c:v>180</c:v>
                </c:pt>
                <c:pt idx="1811">
                  <c:v>180.1</c:v>
                </c:pt>
                <c:pt idx="1812">
                  <c:v>180.2</c:v>
                </c:pt>
                <c:pt idx="1813">
                  <c:v>180.3</c:v>
                </c:pt>
                <c:pt idx="1814">
                  <c:v>180.4</c:v>
                </c:pt>
                <c:pt idx="1815">
                  <c:v>180.5</c:v>
                </c:pt>
                <c:pt idx="1816">
                  <c:v>180.6</c:v>
                </c:pt>
                <c:pt idx="1817">
                  <c:v>180.7</c:v>
                </c:pt>
                <c:pt idx="1818">
                  <c:v>180.8</c:v>
                </c:pt>
                <c:pt idx="1819">
                  <c:v>180.9</c:v>
                </c:pt>
                <c:pt idx="1820">
                  <c:v>181</c:v>
                </c:pt>
                <c:pt idx="1821">
                  <c:v>181.1</c:v>
                </c:pt>
                <c:pt idx="1822">
                  <c:v>181.2</c:v>
                </c:pt>
                <c:pt idx="1823">
                  <c:v>181.3</c:v>
                </c:pt>
                <c:pt idx="1824">
                  <c:v>181.4</c:v>
                </c:pt>
                <c:pt idx="1825">
                  <c:v>181.5</c:v>
                </c:pt>
                <c:pt idx="1826">
                  <c:v>181.6</c:v>
                </c:pt>
                <c:pt idx="1827">
                  <c:v>181.7</c:v>
                </c:pt>
                <c:pt idx="1828">
                  <c:v>181.8</c:v>
                </c:pt>
                <c:pt idx="1829">
                  <c:v>181.9</c:v>
                </c:pt>
                <c:pt idx="1830">
                  <c:v>182</c:v>
                </c:pt>
                <c:pt idx="1831">
                  <c:v>182.1</c:v>
                </c:pt>
                <c:pt idx="1832">
                  <c:v>182.2</c:v>
                </c:pt>
                <c:pt idx="1833">
                  <c:v>182.3</c:v>
                </c:pt>
                <c:pt idx="1834">
                  <c:v>182.4</c:v>
                </c:pt>
                <c:pt idx="1835">
                  <c:v>182.5</c:v>
                </c:pt>
                <c:pt idx="1836">
                  <c:v>182.6</c:v>
                </c:pt>
                <c:pt idx="1837">
                  <c:v>182.7</c:v>
                </c:pt>
                <c:pt idx="1838">
                  <c:v>182.8</c:v>
                </c:pt>
                <c:pt idx="1839">
                  <c:v>182.9</c:v>
                </c:pt>
                <c:pt idx="1840">
                  <c:v>183</c:v>
                </c:pt>
                <c:pt idx="1841">
                  <c:v>183.1</c:v>
                </c:pt>
                <c:pt idx="1842">
                  <c:v>183.2</c:v>
                </c:pt>
                <c:pt idx="1843">
                  <c:v>183.3</c:v>
                </c:pt>
                <c:pt idx="1844">
                  <c:v>183.4</c:v>
                </c:pt>
                <c:pt idx="1845">
                  <c:v>183.5</c:v>
                </c:pt>
                <c:pt idx="1846">
                  <c:v>183.6</c:v>
                </c:pt>
                <c:pt idx="1847">
                  <c:v>183.7</c:v>
                </c:pt>
                <c:pt idx="1848">
                  <c:v>183.8</c:v>
                </c:pt>
                <c:pt idx="1849">
                  <c:v>183.9</c:v>
                </c:pt>
                <c:pt idx="1850">
                  <c:v>184</c:v>
                </c:pt>
                <c:pt idx="1851">
                  <c:v>184.1</c:v>
                </c:pt>
                <c:pt idx="1852">
                  <c:v>184.2</c:v>
                </c:pt>
                <c:pt idx="1853">
                  <c:v>184.3</c:v>
                </c:pt>
                <c:pt idx="1854">
                  <c:v>184.4</c:v>
                </c:pt>
                <c:pt idx="1855">
                  <c:v>184.5</c:v>
                </c:pt>
                <c:pt idx="1856">
                  <c:v>184.6</c:v>
                </c:pt>
                <c:pt idx="1857">
                  <c:v>184.7</c:v>
                </c:pt>
                <c:pt idx="1858">
                  <c:v>184.8</c:v>
                </c:pt>
                <c:pt idx="1859">
                  <c:v>184.9</c:v>
                </c:pt>
                <c:pt idx="1860">
                  <c:v>185</c:v>
                </c:pt>
                <c:pt idx="1861">
                  <c:v>185.1</c:v>
                </c:pt>
                <c:pt idx="1862">
                  <c:v>185.2</c:v>
                </c:pt>
                <c:pt idx="1863">
                  <c:v>185.3</c:v>
                </c:pt>
                <c:pt idx="1864">
                  <c:v>185.4</c:v>
                </c:pt>
                <c:pt idx="1865">
                  <c:v>185.5</c:v>
                </c:pt>
                <c:pt idx="1866">
                  <c:v>185.6</c:v>
                </c:pt>
                <c:pt idx="1867">
                  <c:v>185.7</c:v>
                </c:pt>
                <c:pt idx="1868">
                  <c:v>185.8</c:v>
                </c:pt>
                <c:pt idx="1869">
                  <c:v>185.9</c:v>
                </c:pt>
                <c:pt idx="1870">
                  <c:v>186</c:v>
                </c:pt>
                <c:pt idx="1871">
                  <c:v>186.1</c:v>
                </c:pt>
                <c:pt idx="1872">
                  <c:v>186.2</c:v>
                </c:pt>
                <c:pt idx="1873">
                  <c:v>186.3</c:v>
                </c:pt>
                <c:pt idx="1874">
                  <c:v>186.4</c:v>
                </c:pt>
                <c:pt idx="1875">
                  <c:v>186.5</c:v>
                </c:pt>
                <c:pt idx="1876">
                  <c:v>186.6</c:v>
                </c:pt>
                <c:pt idx="1877">
                  <c:v>186.7</c:v>
                </c:pt>
                <c:pt idx="1878">
                  <c:v>186.8</c:v>
                </c:pt>
                <c:pt idx="1879">
                  <c:v>186.9</c:v>
                </c:pt>
                <c:pt idx="1880">
                  <c:v>187</c:v>
                </c:pt>
                <c:pt idx="1881">
                  <c:v>187.1</c:v>
                </c:pt>
                <c:pt idx="1882">
                  <c:v>187.2</c:v>
                </c:pt>
                <c:pt idx="1883">
                  <c:v>187.3</c:v>
                </c:pt>
                <c:pt idx="1884">
                  <c:v>187.4</c:v>
                </c:pt>
                <c:pt idx="1885">
                  <c:v>187.5</c:v>
                </c:pt>
                <c:pt idx="1886">
                  <c:v>187.6</c:v>
                </c:pt>
                <c:pt idx="1887">
                  <c:v>187.7</c:v>
                </c:pt>
                <c:pt idx="1888">
                  <c:v>187.8</c:v>
                </c:pt>
                <c:pt idx="1889">
                  <c:v>187.9</c:v>
                </c:pt>
                <c:pt idx="1890">
                  <c:v>188</c:v>
                </c:pt>
                <c:pt idx="1891">
                  <c:v>188.1</c:v>
                </c:pt>
                <c:pt idx="1892">
                  <c:v>188.2</c:v>
                </c:pt>
                <c:pt idx="1893">
                  <c:v>188.3</c:v>
                </c:pt>
                <c:pt idx="1894">
                  <c:v>188.4</c:v>
                </c:pt>
                <c:pt idx="1895">
                  <c:v>188.5</c:v>
                </c:pt>
                <c:pt idx="1896">
                  <c:v>188.6</c:v>
                </c:pt>
                <c:pt idx="1897">
                  <c:v>188.7</c:v>
                </c:pt>
                <c:pt idx="1898">
                  <c:v>188.8</c:v>
                </c:pt>
                <c:pt idx="1899">
                  <c:v>188.9</c:v>
                </c:pt>
                <c:pt idx="1900">
                  <c:v>189</c:v>
                </c:pt>
                <c:pt idx="1901">
                  <c:v>189.1</c:v>
                </c:pt>
                <c:pt idx="1902">
                  <c:v>189.2</c:v>
                </c:pt>
                <c:pt idx="1903">
                  <c:v>189.3</c:v>
                </c:pt>
                <c:pt idx="1904">
                  <c:v>189.4</c:v>
                </c:pt>
                <c:pt idx="1905">
                  <c:v>189.5</c:v>
                </c:pt>
                <c:pt idx="1906">
                  <c:v>189.6</c:v>
                </c:pt>
                <c:pt idx="1907">
                  <c:v>189.7</c:v>
                </c:pt>
                <c:pt idx="1908">
                  <c:v>189.8</c:v>
                </c:pt>
                <c:pt idx="1909">
                  <c:v>189.9</c:v>
                </c:pt>
                <c:pt idx="1910">
                  <c:v>190</c:v>
                </c:pt>
                <c:pt idx="1911">
                  <c:v>190.1</c:v>
                </c:pt>
                <c:pt idx="1912">
                  <c:v>190.2</c:v>
                </c:pt>
                <c:pt idx="1913">
                  <c:v>190.3</c:v>
                </c:pt>
                <c:pt idx="1914">
                  <c:v>190.4</c:v>
                </c:pt>
                <c:pt idx="1915">
                  <c:v>190.5</c:v>
                </c:pt>
                <c:pt idx="1916">
                  <c:v>190.6</c:v>
                </c:pt>
                <c:pt idx="1917">
                  <c:v>190.7</c:v>
                </c:pt>
                <c:pt idx="1918">
                  <c:v>190.8</c:v>
                </c:pt>
                <c:pt idx="1919">
                  <c:v>190.9</c:v>
                </c:pt>
                <c:pt idx="1920">
                  <c:v>191</c:v>
                </c:pt>
                <c:pt idx="1921">
                  <c:v>191.1</c:v>
                </c:pt>
                <c:pt idx="1922">
                  <c:v>191.2</c:v>
                </c:pt>
                <c:pt idx="1923">
                  <c:v>191.3</c:v>
                </c:pt>
                <c:pt idx="1924">
                  <c:v>191.4</c:v>
                </c:pt>
                <c:pt idx="1925">
                  <c:v>191.5</c:v>
                </c:pt>
                <c:pt idx="1926">
                  <c:v>191.6</c:v>
                </c:pt>
                <c:pt idx="1927">
                  <c:v>191.7</c:v>
                </c:pt>
                <c:pt idx="1928">
                  <c:v>191.8</c:v>
                </c:pt>
                <c:pt idx="1929">
                  <c:v>191.9</c:v>
                </c:pt>
                <c:pt idx="1930">
                  <c:v>192</c:v>
                </c:pt>
                <c:pt idx="1931">
                  <c:v>192.1</c:v>
                </c:pt>
                <c:pt idx="1932">
                  <c:v>192.2</c:v>
                </c:pt>
                <c:pt idx="1933">
                  <c:v>192.3</c:v>
                </c:pt>
                <c:pt idx="1934">
                  <c:v>192.4</c:v>
                </c:pt>
                <c:pt idx="1935">
                  <c:v>192.5</c:v>
                </c:pt>
                <c:pt idx="1936">
                  <c:v>192.6</c:v>
                </c:pt>
                <c:pt idx="1937">
                  <c:v>192.7</c:v>
                </c:pt>
                <c:pt idx="1938">
                  <c:v>192.8</c:v>
                </c:pt>
                <c:pt idx="1939">
                  <c:v>192.9</c:v>
                </c:pt>
                <c:pt idx="1940">
                  <c:v>193</c:v>
                </c:pt>
                <c:pt idx="1941">
                  <c:v>193.1</c:v>
                </c:pt>
                <c:pt idx="1942">
                  <c:v>193.2</c:v>
                </c:pt>
                <c:pt idx="1943">
                  <c:v>193.3</c:v>
                </c:pt>
                <c:pt idx="1944">
                  <c:v>193.4</c:v>
                </c:pt>
                <c:pt idx="1945">
                  <c:v>193.5</c:v>
                </c:pt>
                <c:pt idx="1946">
                  <c:v>193.6</c:v>
                </c:pt>
                <c:pt idx="1947">
                  <c:v>193.7</c:v>
                </c:pt>
                <c:pt idx="1948">
                  <c:v>193.8</c:v>
                </c:pt>
                <c:pt idx="1949">
                  <c:v>193.9</c:v>
                </c:pt>
                <c:pt idx="1950">
                  <c:v>194</c:v>
                </c:pt>
                <c:pt idx="1951">
                  <c:v>194.1</c:v>
                </c:pt>
                <c:pt idx="1952">
                  <c:v>194.2</c:v>
                </c:pt>
                <c:pt idx="1953">
                  <c:v>194.3</c:v>
                </c:pt>
                <c:pt idx="1954">
                  <c:v>194.4</c:v>
                </c:pt>
                <c:pt idx="1955">
                  <c:v>194.5</c:v>
                </c:pt>
                <c:pt idx="1956">
                  <c:v>194.6</c:v>
                </c:pt>
                <c:pt idx="1957">
                  <c:v>194.7</c:v>
                </c:pt>
                <c:pt idx="1958">
                  <c:v>194.8</c:v>
                </c:pt>
                <c:pt idx="1959">
                  <c:v>194.9</c:v>
                </c:pt>
                <c:pt idx="1960">
                  <c:v>195</c:v>
                </c:pt>
                <c:pt idx="1961">
                  <c:v>195.1</c:v>
                </c:pt>
                <c:pt idx="1962">
                  <c:v>195.2</c:v>
                </c:pt>
                <c:pt idx="1963">
                  <c:v>195.3</c:v>
                </c:pt>
                <c:pt idx="1964">
                  <c:v>195.4</c:v>
                </c:pt>
                <c:pt idx="1965">
                  <c:v>195.5</c:v>
                </c:pt>
                <c:pt idx="1966">
                  <c:v>195.6</c:v>
                </c:pt>
                <c:pt idx="1967">
                  <c:v>195.7</c:v>
                </c:pt>
                <c:pt idx="1968">
                  <c:v>195.8</c:v>
                </c:pt>
                <c:pt idx="1969">
                  <c:v>195.9</c:v>
                </c:pt>
                <c:pt idx="1970">
                  <c:v>196</c:v>
                </c:pt>
                <c:pt idx="1971">
                  <c:v>196.1</c:v>
                </c:pt>
                <c:pt idx="1972">
                  <c:v>196.2</c:v>
                </c:pt>
                <c:pt idx="1973">
                  <c:v>196.3</c:v>
                </c:pt>
                <c:pt idx="1974">
                  <c:v>196.4</c:v>
                </c:pt>
                <c:pt idx="1975">
                  <c:v>196.5</c:v>
                </c:pt>
                <c:pt idx="1976">
                  <c:v>196.6</c:v>
                </c:pt>
                <c:pt idx="1977">
                  <c:v>196.7</c:v>
                </c:pt>
                <c:pt idx="1978">
                  <c:v>196.8</c:v>
                </c:pt>
                <c:pt idx="1979">
                  <c:v>196.9</c:v>
                </c:pt>
                <c:pt idx="1980">
                  <c:v>197</c:v>
                </c:pt>
                <c:pt idx="1981">
                  <c:v>197.1</c:v>
                </c:pt>
                <c:pt idx="1982">
                  <c:v>197.2</c:v>
                </c:pt>
                <c:pt idx="1983">
                  <c:v>197.3</c:v>
                </c:pt>
                <c:pt idx="1984">
                  <c:v>197.4</c:v>
                </c:pt>
                <c:pt idx="1985">
                  <c:v>197.5</c:v>
                </c:pt>
                <c:pt idx="1986">
                  <c:v>197.6</c:v>
                </c:pt>
                <c:pt idx="1987">
                  <c:v>197.7</c:v>
                </c:pt>
                <c:pt idx="1988">
                  <c:v>197.8</c:v>
                </c:pt>
                <c:pt idx="1989">
                  <c:v>197.9</c:v>
                </c:pt>
                <c:pt idx="1990">
                  <c:v>198</c:v>
                </c:pt>
                <c:pt idx="1991">
                  <c:v>198.1</c:v>
                </c:pt>
                <c:pt idx="1992">
                  <c:v>198.2</c:v>
                </c:pt>
                <c:pt idx="1993">
                  <c:v>198.3</c:v>
                </c:pt>
                <c:pt idx="1994">
                  <c:v>198.4</c:v>
                </c:pt>
                <c:pt idx="1995">
                  <c:v>198.5</c:v>
                </c:pt>
                <c:pt idx="1996">
                  <c:v>198.6</c:v>
                </c:pt>
                <c:pt idx="1997">
                  <c:v>198.7</c:v>
                </c:pt>
                <c:pt idx="1998">
                  <c:v>198.8</c:v>
                </c:pt>
                <c:pt idx="1999">
                  <c:v>198.9</c:v>
                </c:pt>
                <c:pt idx="2000">
                  <c:v>199</c:v>
                </c:pt>
                <c:pt idx="2001">
                  <c:v>199.1</c:v>
                </c:pt>
                <c:pt idx="2002">
                  <c:v>199.2</c:v>
                </c:pt>
                <c:pt idx="2003">
                  <c:v>199.3</c:v>
                </c:pt>
                <c:pt idx="2004">
                  <c:v>199.4</c:v>
                </c:pt>
                <c:pt idx="2005">
                  <c:v>199.5</c:v>
                </c:pt>
                <c:pt idx="2006">
                  <c:v>199.6</c:v>
                </c:pt>
                <c:pt idx="2007">
                  <c:v>199.7</c:v>
                </c:pt>
                <c:pt idx="2008">
                  <c:v>199.8</c:v>
                </c:pt>
                <c:pt idx="2009">
                  <c:v>199.9</c:v>
                </c:pt>
                <c:pt idx="2010">
                  <c:v>200</c:v>
                </c:pt>
                <c:pt idx="2011">
                  <c:v>200.1</c:v>
                </c:pt>
                <c:pt idx="2012">
                  <c:v>200.2</c:v>
                </c:pt>
                <c:pt idx="2013">
                  <c:v>200.3</c:v>
                </c:pt>
                <c:pt idx="2014">
                  <c:v>200.4</c:v>
                </c:pt>
                <c:pt idx="2015">
                  <c:v>200.5</c:v>
                </c:pt>
                <c:pt idx="2016">
                  <c:v>200.6</c:v>
                </c:pt>
                <c:pt idx="2017">
                  <c:v>200.7</c:v>
                </c:pt>
                <c:pt idx="2018">
                  <c:v>200.8</c:v>
                </c:pt>
                <c:pt idx="2019">
                  <c:v>200.9</c:v>
                </c:pt>
                <c:pt idx="2020">
                  <c:v>201</c:v>
                </c:pt>
                <c:pt idx="2021">
                  <c:v>201.1</c:v>
                </c:pt>
                <c:pt idx="2022">
                  <c:v>201.2</c:v>
                </c:pt>
                <c:pt idx="2023">
                  <c:v>201.3</c:v>
                </c:pt>
                <c:pt idx="2024">
                  <c:v>201.4</c:v>
                </c:pt>
                <c:pt idx="2025">
                  <c:v>201.5</c:v>
                </c:pt>
                <c:pt idx="2026">
                  <c:v>201.6</c:v>
                </c:pt>
                <c:pt idx="2027">
                  <c:v>201.7</c:v>
                </c:pt>
                <c:pt idx="2028">
                  <c:v>201.8</c:v>
                </c:pt>
                <c:pt idx="2029">
                  <c:v>201.9</c:v>
                </c:pt>
                <c:pt idx="2030">
                  <c:v>202</c:v>
                </c:pt>
                <c:pt idx="2031">
                  <c:v>202.1</c:v>
                </c:pt>
                <c:pt idx="2032">
                  <c:v>202.2</c:v>
                </c:pt>
                <c:pt idx="2033">
                  <c:v>202.3</c:v>
                </c:pt>
                <c:pt idx="2034">
                  <c:v>202.4</c:v>
                </c:pt>
                <c:pt idx="2035">
                  <c:v>202.5</c:v>
                </c:pt>
                <c:pt idx="2036">
                  <c:v>202.6</c:v>
                </c:pt>
                <c:pt idx="2037">
                  <c:v>202.7</c:v>
                </c:pt>
                <c:pt idx="2038">
                  <c:v>202.8</c:v>
                </c:pt>
                <c:pt idx="2039">
                  <c:v>202.9</c:v>
                </c:pt>
                <c:pt idx="2040">
                  <c:v>203</c:v>
                </c:pt>
                <c:pt idx="2041">
                  <c:v>203.1</c:v>
                </c:pt>
                <c:pt idx="2042">
                  <c:v>203.2</c:v>
                </c:pt>
                <c:pt idx="2043">
                  <c:v>203.3</c:v>
                </c:pt>
                <c:pt idx="2044">
                  <c:v>203.4</c:v>
                </c:pt>
                <c:pt idx="2045">
                  <c:v>203.5</c:v>
                </c:pt>
                <c:pt idx="2046">
                  <c:v>203.6</c:v>
                </c:pt>
                <c:pt idx="2047">
                  <c:v>203.7</c:v>
                </c:pt>
                <c:pt idx="2048">
                  <c:v>203.8</c:v>
                </c:pt>
                <c:pt idx="2049">
                  <c:v>203.9</c:v>
                </c:pt>
                <c:pt idx="2050">
                  <c:v>204</c:v>
                </c:pt>
                <c:pt idx="2051">
                  <c:v>204.1</c:v>
                </c:pt>
                <c:pt idx="2052">
                  <c:v>204.2</c:v>
                </c:pt>
                <c:pt idx="2053">
                  <c:v>204.3</c:v>
                </c:pt>
                <c:pt idx="2054">
                  <c:v>204.4</c:v>
                </c:pt>
                <c:pt idx="2055">
                  <c:v>204.5</c:v>
                </c:pt>
                <c:pt idx="2056">
                  <c:v>204.6</c:v>
                </c:pt>
                <c:pt idx="2057">
                  <c:v>204.7</c:v>
                </c:pt>
                <c:pt idx="2058">
                  <c:v>204.8</c:v>
                </c:pt>
                <c:pt idx="2059">
                  <c:v>204.9</c:v>
                </c:pt>
                <c:pt idx="2060">
                  <c:v>205</c:v>
                </c:pt>
                <c:pt idx="2061">
                  <c:v>205.1</c:v>
                </c:pt>
                <c:pt idx="2062">
                  <c:v>205.2</c:v>
                </c:pt>
                <c:pt idx="2063">
                  <c:v>205.3</c:v>
                </c:pt>
                <c:pt idx="2064">
                  <c:v>205.4</c:v>
                </c:pt>
                <c:pt idx="2065">
                  <c:v>205.5</c:v>
                </c:pt>
                <c:pt idx="2066">
                  <c:v>205.6</c:v>
                </c:pt>
                <c:pt idx="2067">
                  <c:v>205.7</c:v>
                </c:pt>
                <c:pt idx="2068">
                  <c:v>205.8</c:v>
                </c:pt>
                <c:pt idx="2069">
                  <c:v>205.9</c:v>
                </c:pt>
                <c:pt idx="2070">
                  <c:v>206</c:v>
                </c:pt>
                <c:pt idx="2071">
                  <c:v>206.1</c:v>
                </c:pt>
                <c:pt idx="2072">
                  <c:v>206.2</c:v>
                </c:pt>
                <c:pt idx="2073">
                  <c:v>206.3</c:v>
                </c:pt>
                <c:pt idx="2074">
                  <c:v>206.4</c:v>
                </c:pt>
                <c:pt idx="2075">
                  <c:v>206.5</c:v>
                </c:pt>
                <c:pt idx="2076">
                  <c:v>206.6</c:v>
                </c:pt>
                <c:pt idx="2077">
                  <c:v>206.7</c:v>
                </c:pt>
                <c:pt idx="2078">
                  <c:v>206.8</c:v>
                </c:pt>
                <c:pt idx="2079">
                  <c:v>206.9</c:v>
                </c:pt>
                <c:pt idx="2080">
                  <c:v>207</c:v>
                </c:pt>
                <c:pt idx="2081">
                  <c:v>207.1</c:v>
                </c:pt>
                <c:pt idx="2082">
                  <c:v>207.2</c:v>
                </c:pt>
                <c:pt idx="2083">
                  <c:v>207.3</c:v>
                </c:pt>
                <c:pt idx="2084">
                  <c:v>207.4</c:v>
                </c:pt>
                <c:pt idx="2085">
                  <c:v>207.5</c:v>
                </c:pt>
                <c:pt idx="2086">
                  <c:v>207.6</c:v>
                </c:pt>
                <c:pt idx="2087">
                  <c:v>207.7</c:v>
                </c:pt>
                <c:pt idx="2088">
                  <c:v>207.8</c:v>
                </c:pt>
                <c:pt idx="2089">
                  <c:v>207.9</c:v>
                </c:pt>
                <c:pt idx="2090">
                  <c:v>208</c:v>
                </c:pt>
                <c:pt idx="2091">
                  <c:v>208.1</c:v>
                </c:pt>
                <c:pt idx="2092">
                  <c:v>208.2</c:v>
                </c:pt>
                <c:pt idx="2093">
                  <c:v>208.3</c:v>
                </c:pt>
                <c:pt idx="2094">
                  <c:v>208.4</c:v>
                </c:pt>
                <c:pt idx="2095">
                  <c:v>208.5</c:v>
                </c:pt>
                <c:pt idx="2096">
                  <c:v>208.6</c:v>
                </c:pt>
                <c:pt idx="2097">
                  <c:v>208.7</c:v>
                </c:pt>
                <c:pt idx="2098">
                  <c:v>208.8</c:v>
                </c:pt>
                <c:pt idx="2099">
                  <c:v>208.9</c:v>
                </c:pt>
                <c:pt idx="2100">
                  <c:v>209</c:v>
                </c:pt>
                <c:pt idx="2101">
                  <c:v>209.1</c:v>
                </c:pt>
                <c:pt idx="2102">
                  <c:v>209.2</c:v>
                </c:pt>
                <c:pt idx="2103">
                  <c:v>209.3</c:v>
                </c:pt>
                <c:pt idx="2104">
                  <c:v>209.4</c:v>
                </c:pt>
                <c:pt idx="2105">
                  <c:v>209.5</c:v>
                </c:pt>
                <c:pt idx="2106">
                  <c:v>209.6</c:v>
                </c:pt>
                <c:pt idx="2107">
                  <c:v>209.7</c:v>
                </c:pt>
                <c:pt idx="2108">
                  <c:v>209.8</c:v>
                </c:pt>
                <c:pt idx="2109">
                  <c:v>209.9</c:v>
                </c:pt>
                <c:pt idx="2110">
                  <c:v>210</c:v>
                </c:pt>
                <c:pt idx="2111">
                  <c:v>210.1</c:v>
                </c:pt>
                <c:pt idx="2112">
                  <c:v>210.2</c:v>
                </c:pt>
                <c:pt idx="2113">
                  <c:v>210.3</c:v>
                </c:pt>
                <c:pt idx="2114">
                  <c:v>210.4</c:v>
                </c:pt>
                <c:pt idx="2115">
                  <c:v>210.5</c:v>
                </c:pt>
                <c:pt idx="2116">
                  <c:v>210.6</c:v>
                </c:pt>
                <c:pt idx="2117">
                  <c:v>210.7</c:v>
                </c:pt>
                <c:pt idx="2118">
                  <c:v>210.8</c:v>
                </c:pt>
                <c:pt idx="2119">
                  <c:v>210.9</c:v>
                </c:pt>
                <c:pt idx="2120">
                  <c:v>211</c:v>
                </c:pt>
                <c:pt idx="2121">
                  <c:v>211.1</c:v>
                </c:pt>
                <c:pt idx="2122">
                  <c:v>211.2</c:v>
                </c:pt>
                <c:pt idx="2123">
                  <c:v>211.3</c:v>
                </c:pt>
                <c:pt idx="2124">
                  <c:v>211.4</c:v>
                </c:pt>
                <c:pt idx="2125">
                  <c:v>211.5</c:v>
                </c:pt>
                <c:pt idx="2126">
                  <c:v>211.6</c:v>
                </c:pt>
                <c:pt idx="2127">
                  <c:v>211.7</c:v>
                </c:pt>
                <c:pt idx="2128">
                  <c:v>211.8</c:v>
                </c:pt>
                <c:pt idx="2129">
                  <c:v>211.9</c:v>
                </c:pt>
                <c:pt idx="2130">
                  <c:v>212</c:v>
                </c:pt>
                <c:pt idx="2131">
                  <c:v>212.1</c:v>
                </c:pt>
                <c:pt idx="2132">
                  <c:v>212.2</c:v>
                </c:pt>
                <c:pt idx="2133">
                  <c:v>212.3</c:v>
                </c:pt>
                <c:pt idx="2134">
                  <c:v>212.4</c:v>
                </c:pt>
                <c:pt idx="2135">
                  <c:v>212.5</c:v>
                </c:pt>
                <c:pt idx="2136">
                  <c:v>212.6</c:v>
                </c:pt>
                <c:pt idx="2137">
                  <c:v>212.7</c:v>
                </c:pt>
                <c:pt idx="2138">
                  <c:v>212.8</c:v>
                </c:pt>
                <c:pt idx="2139">
                  <c:v>212.9</c:v>
                </c:pt>
                <c:pt idx="2140">
                  <c:v>213</c:v>
                </c:pt>
                <c:pt idx="2141">
                  <c:v>213.1</c:v>
                </c:pt>
                <c:pt idx="2142">
                  <c:v>213.2</c:v>
                </c:pt>
                <c:pt idx="2143">
                  <c:v>213.3</c:v>
                </c:pt>
                <c:pt idx="2144">
                  <c:v>213.4</c:v>
                </c:pt>
                <c:pt idx="2145">
                  <c:v>213.5</c:v>
                </c:pt>
                <c:pt idx="2146">
                  <c:v>213.6</c:v>
                </c:pt>
                <c:pt idx="2147">
                  <c:v>213.7</c:v>
                </c:pt>
                <c:pt idx="2148">
                  <c:v>213.8</c:v>
                </c:pt>
                <c:pt idx="2149">
                  <c:v>213.9</c:v>
                </c:pt>
                <c:pt idx="2150">
                  <c:v>214</c:v>
                </c:pt>
                <c:pt idx="2151">
                  <c:v>214.1</c:v>
                </c:pt>
                <c:pt idx="2152">
                  <c:v>214.2</c:v>
                </c:pt>
                <c:pt idx="2153">
                  <c:v>214.3</c:v>
                </c:pt>
                <c:pt idx="2154">
                  <c:v>214.4</c:v>
                </c:pt>
                <c:pt idx="2155">
                  <c:v>214.5</c:v>
                </c:pt>
                <c:pt idx="2156">
                  <c:v>214.6</c:v>
                </c:pt>
                <c:pt idx="2157">
                  <c:v>214.7</c:v>
                </c:pt>
                <c:pt idx="2158">
                  <c:v>214.8</c:v>
                </c:pt>
                <c:pt idx="2159">
                  <c:v>214.9</c:v>
                </c:pt>
                <c:pt idx="2160">
                  <c:v>215</c:v>
                </c:pt>
                <c:pt idx="2161">
                  <c:v>215.1</c:v>
                </c:pt>
                <c:pt idx="2162">
                  <c:v>215.2</c:v>
                </c:pt>
                <c:pt idx="2163">
                  <c:v>215.3</c:v>
                </c:pt>
                <c:pt idx="2164">
                  <c:v>215.4</c:v>
                </c:pt>
                <c:pt idx="2165">
                  <c:v>215.5</c:v>
                </c:pt>
                <c:pt idx="2166">
                  <c:v>215.6</c:v>
                </c:pt>
                <c:pt idx="2167">
                  <c:v>215.7</c:v>
                </c:pt>
                <c:pt idx="2168">
                  <c:v>215.8</c:v>
                </c:pt>
                <c:pt idx="2169">
                  <c:v>215.9</c:v>
                </c:pt>
                <c:pt idx="2170">
                  <c:v>216</c:v>
                </c:pt>
                <c:pt idx="2171">
                  <c:v>216.1</c:v>
                </c:pt>
                <c:pt idx="2172">
                  <c:v>216.2</c:v>
                </c:pt>
                <c:pt idx="2173">
                  <c:v>216.3</c:v>
                </c:pt>
                <c:pt idx="2174">
                  <c:v>216.4</c:v>
                </c:pt>
                <c:pt idx="2175">
                  <c:v>216.5</c:v>
                </c:pt>
                <c:pt idx="2176">
                  <c:v>216.6</c:v>
                </c:pt>
                <c:pt idx="2177">
                  <c:v>216.7</c:v>
                </c:pt>
                <c:pt idx="2178">
                  <c:v>216.8</c:v>
                </c:pt>
                <c:pt idx="2179">
                  <c:v>216.9</c:v>
                </c:pt>
                <c:pt idx="2180">
                  <c:v>217</c:v>
                </c:pt>
                <c:pt idx="2181">
                  <c:v>217.1</c:v>
                </c:pt>
                <c:pt idx="2182">
                  <c:v>217.2</c:v>
                </c:pt>
                <c:pt idx="2183">
                  <c:v>217.3</c:v>
                </c:pt>
                <c:pt idx="2184">
                  <c:v>217.4</c:v>
                </c:pt>
                <c:pt idx="2185">
                  <c:v>217.5</c:v>
                </c:pt>
                <c:pt idx="2186">
                  <c:v>217.6</c:v>
                </c:pt>
                <c:pt idx="2187">
                  <c:v>217.7</c:v>
                </c:pt>
                <c:pt idx="2188">
                  <c:v>217.8</c:v>
                </c:pt>
                <c:pt idx="2189">
                  <c:v>217.9</c:v>
                </c:pt>
                <c:pt idx="2190">
                  <c:v>218</c:v>
                </c:pt>
                <c:pt idx="2191">
                  <c:v>218.1</c:v>
                </c:pt>
                <c:pt idx="2192">
                  <c:v>218.2</c:v>
                </c:pt>
                <c:pt idx="2193">
                  <c:v>218.3</c:v>
                </c:pt>
                <c:pt idx="2194">
                  <c:v>218.4</c:v>
                </c:pt>
                <c:pt idx="2195">
                  <c:v>218.5</c:v>
                </c:pt>
                <c:pt idx="2196">
                  <c:v>218.6</c:v>
                </c:pt>
                <c:pt idx="2197">
                  <c:v>218.7</c:v>
                </c:pt>
                <c:pt idx="2198">
                  <c:v>218.8</c:v>
                </c:pt>
                <c:pt idx="2199">
                  <c:v>218.9</c:v>
                </c:pt>
                <c:pt idx="2200">
                  <c:v>219</c:v>
                </c:pt>
                <c:pt idx="2201">
                  <c:v>219.1</c:v>
                </c:pt>
                <c:pt idx="2202">
                  <c:v>219.2</c:v>
                </c:pt>
                <c:pt idx="2203">
                  <c:v>219.3</c:v>
                </c:pt>
                <c:pt idx="2204">
                  <c:v>219.4</c:v>
                </c:pt>
                <c:pt idx="2205">
                  <c:v>219.5</c:v>
                </c:pt>
                <c:pt idx="2206">
                  <c:v>219.6</c:v>
                </c:pt>
                <c:pt idx="2207">
                  <c:v>219.7</c:v>
                </c:pt>
                <c:pt idx="2208">
                  <c:v>219.8</c:v>
                </c:pt>
                <c:pt idx="2209">
                  <c:v>219.9</c:v>
                </c:pt>
                <c:pt idx="2210">
                  <c:v>220</c:v>
                </c:pt>
                <c:pt idx="2211">
                  <c:v>220.1</c:v>
                </c:pt>
                <c:pt idx="2212">
                  <c:v>220.2</c:v>
                </c:pt>
                <c:pt idx="2213">
                  <c:v>220.3</c:v>
                </c:pt>
                <c:pt idx="2214">
                  <c:v>220.4</c:v>
                </c:pt>
                <c:pt idx="2215">
                  <c:v>220.5</c:v>
                </c:pt>
                <c:pt idx="2216">
                  <c:v>220.6</c:v>
                </c:pt>
                <c:pt idx="2217">
                  <c:v>220.7</c:v>
                </c:pt>
                <c:pt idx="2218">
                  <c:v>220.8</c:v>
                </c:pt>
                <c:pt idx="2219">
                  <c:v>220.9</c:v>
                </c:pt>
                <c:pt idx="2220">
                  <c:v>221</c:v>
                </c:pt>
                <c:pt idx="2221">
                  <c:v>221.1</c:v>
                </c:pt>
                <c:pt idx="2222">
                  <c:v>221.2</c:v>
                </c:pt>
                <c:pt idx="2223">
                  <c:v>221.3</c:v>
                </c:pt>
                <c:pt idx="2224">
                  <c:v>221.4</c:v>
                </c:pt>
                <c:pt idx="2225">
                  <c:v>221.5</c:v>
                </c:pt>
                <c:pt idx="2226">
                  <c:v>221.6</c:v>
                </c:pt>
                <c:pt idx="2227">
                  <c:v>221.7</c:v>
                </c:pt>
                <c:pt idx="2228">
                  <c:v>221.8</c:v>
                </c:pt>
                <c:pt idx="2229">
                  <c:v>221.9</c:v>
                </c:pt>
                <c:pt idx="2230">
                  <c:v>222</c:v>
                </c:pt>
                <c:pt idx="2231">
                  <c:v>222.1</c:v>
                </c:pt>
                <c:pt idx="2232">
                  <c:v>222.2</c:v>
                </c:pt>
                <c:pt idx="2233">
                  <c:v>222.3</c:v>
                </c:pt>
                <c:pt idx="2234">
                  <c:v>222.4</c:v>
                </c:pt>
                <c:pt idx="2235">
                  <c:v>222.5</c:v>
                </c:pt>
                <c:pt idx="2236">
                  <c:v>222.6</c:v>
                </c:pt>
                <c:pt idx="2237">
                  <c:v>222.7</c:v>
                </c:pt>
                <c:pt idx="2238">
                  <c:v>222.8</c:v>
                </c:pt>
                <c:pt idx="2239">
                  <c:v>222.9</c:v>
                </c:pt>
                <c:pt idx="2240">
                  <c:v>223</c:v>
                </c:pt>
                <c:pt idx="2241">
                  <c:v>223.1</c:v>
                </c:pt>
                <c:pt idx="2242">
                  <c:v>223.2</c:v>
                </c:pt>
                <c:pt idx="2243">
                  <c:v>223.3</c:v>
                </c:pt>
                <c:pt idx="2244">
                  <c:v>223.4</c:v>
                </c:pt>
                <c:pt idx="2245">
                  <c:v>223.5</c:v>
                </c:pt>
                <c:pt idx="2246">
                  <c:v>223.6</c:v>
                </c:pt>
                <c:pt idx="2247">
                  <c:v>223.7</c:v>
                </c:pt>
                <c:pt idx="2248">
                  <c:v>223.8</c:v>
                </c:pt>
                <c:pt idx="2249">
                  <c:v>223.9</c:v>
                </c:pt>
                <c:pt idx="2250">
                  <c:v>224</c:v>
                </c:pt>
                <c:pt idx="2251">
                  <c:v>224.1</c:v>
                </c:pt>
                <c:pt idx="2252">
                  <c:v>224.2</c:v>
                </c:pt>
                <c:pt idx="2253">
                  <c:v>224.3</c:v>
                </c:pt>
                <c:pt idx="2254">
                  <c:v>224.4</c:v>
                </c:pt>
                <c:pt idx="2255">
                  <c:v>224.5</c:v>
                </c:pt>
                <c:pt idx="2256">
                  <c:v>224.6</c:v>
                </c:pt>
                <c:pt idx="2257">
                  <c:v>224.7</c:v>
                </c:pt>
                <c:pt idx="2258">
                  <c:v>224.8</c:v>
                </c:pt>
                <c:pt idx="2259">
                  <c:v>224.9</c:v>
                </c:pt>
                <c:pt idx="2260">
                  <c:v>225</c:v>
                </c:pt>
                <c:pt idx="2261">
                  <c:v>225.1</c:v>
                </c:pt>
                <c:pt idx="2262">
                  <c:v>225.2</c:v>
                </c:pt>
                <c:pt idx="2263">
                  <c:v>225.3</c:v>
                </c:pt>
                <c:pt idx="2264">
                  <c:v>225.4</c:v>
                </c:pt>
                <c:pt idx="2265">
                  <c:v>225.5</c:v>
                </c:pt>
                <c:pt idx="2266">
                  <c:v>225.6</c:v>
                </c:pt>
                <c:pt idx="2267">
                  <c:v>225.7</c:v>
                </c:pt>
                <c:pt idx="2268">
                  <c:v>225.8</c:v>
                </c:pt>
                <c:pt idx="2269">
                  <c:v>225.9</c:v>
                </c:pt>
                <c:pt idx="2270">
                  <c:v>226</c:v>
                </c:pt>
                <c:pt idx="2271">
                  <c:v>226.1</c:v>
                </c:pt>
                <c:pt idx="2272">
                  <c:v>226.2</c:v>
                </c:pt>
                <c:pt idx="2273">
                  <c:v>226.3</c:v>
                </c:pt>
                <c:pt idx="2274">
                  <c:v>226.4</c:v>
                </c:pt>
                <c:pt idx="2275">
                  <c:v>226.5</c:v>
                </c:pt>
                <c:pt idx="2276">
                  <c:v>226.6</c:v>
                </c:pt>
                <c:pt idx="2277">
                  <c:v>226.7</c:v>
                </c:pt>
                <c:pt idx="2278">
                  <c:v>226.8</c:v>
                </c:pt>
                <c:pt idx="2279">
                  <c:v>226.9</c:v>
                </c:pt>
                <c:pt idx="2280">
                  <c:v>227</c:v>
                </c:pt>
                <c:pt idx="2281">
                  <c:v>227.1</c:v>
                </c:pt>
                <c:pt idx="2282">
                  <c:v>227.2</c:v>
                </c:pt>
                <c:pt idx="2283">
                  <c:v>227.3</c:v>
                </c:pt>
                <c:pt idx="2284">
                  <c:v>227.4</c:v>
                </c:pt>
                <c:pt idx="2285">
                  <c:v>227.5</c:v>
                </c:pt>
                <c:pt idx="2286">
                  <c:v>227.6</c:v>
                </c:pt>
                <c:pt idx="2287">
                  <c:v>227.7</c:v>
                </c:pt>
                <c:pt idx="2288">
                  <c:v>227.8</c:v>
                </c:pt>
                <c:pt idx="2289">
                  <c:v>227.9</c:v>
                </c:pt>
                <c:pt idx="2290">
                  <c:v>228</c:v>
                </c:pt>
                <c:pt idx="2291">
                  <c:v>228.1</c:v>
                </c:pt>
                <c:pt idx="2292">
                  <c:v>228.2</c:v>
                </c:pt>
                <c:pt idx="2293">
                  <c:v>228.3</c:v>
                </c:pt>
                <c:pt idx="2294">
                  <c:v>228.4</c:v>
                </c:pt>
                <c:pt idx="2295">
                  <c:v>228.5</c:v>
                </c:pt>
                <c:pt idx="2296">
                  <c:v>228.6</c:v>
                </c:pt>
                <c:pt idx="2297">
                  <c:v>228.7</c:v>
                </c:pt>
                <c:pt idx="2298">
                  <c:v>228.8</c:v>
                </c:pt>
                <c:pt idx="2299">
                  <c:v>228.9</c:v>
                </c:pt>
                <c:pt idx="2300">
                  <c:v>229</c:v>
                </c:pt>
                <c:pt idx="2301">
                  <c:v>229.1</c:v>
                </c:pt>
                <c:pt idx="2302">
                  <c:v>229.2</c:v>
                </c:pt>
                <c:pt idx="2303">
                  <c:v>229.3</c:v>
                </c:pt>
                <c:pt idx="2304">
                  <c:v>229.4</c:v>
                </c:pt>
                <c:pt idx="2305">
                  <c:v>229.5</c:v>
                </c:pt>
                <c:pt idx="2306">
                  <c:v>229.6</c:v>
                </c:pt>
                <c:pt idx="2307">
                  <c:v>229.7</c:v>
                </c:pt>
                <c:pt idx="2308">
                  <c:v>229.8</c:v>
                </c:pt>
                <c:pt idx="2309">
                  <c:v>229.9</c:v>
                </c:pt>
                <c:pt idx="2310">
                  <c:v>230</c:v>
                </c:pt>
                <c:pt idx="2311">
                  <c:v>230.1</c:v>
                </c:pt>
                <c:pt idx="2312">
                  <c:v>230.2</c:v>
                </c:pt>
                <c:pt idx="2313">
                  <c:v>230.3</c:v>
                </c:pt>
                <c:pt idx="2314">
                  <c:v>230.4</c:v>
                </c:pt>
                <c:pt idx="2315">
                  <c:v>230.5</c:v>
                </c:pt>
                <c:pt idx="2316">
                  <c:v>230.6</c:v>
                </c:pt>
                <c:pt idx="2317">
                  <c:v>230.7</c:v>
                </c:pt>
                <c:pt idx="2318">
                  <c:v>230.8</c:v>
                </c:pt>
                <c:pt idx="2319">
                  <c:v>230.9</c:v>
                </c:pt>
                <c:pt idx="2320">
                  <c:v>231</c:v>
                </c:pt>
                <c:pt idx="2321">
                  <c:v>231.1</c:v>
                </c:pt>
                <c:pt idx="2322">
                  <c:v>231.2</c:v>
                </c:pt>
                <c:pt idx="2323">
                  <c:v>231.3</c:v>
                </c:pt>
                <c:pt idx="2324">
                  <c:v>231.4</c:v>
                </c:pt>
                <c:pt idx="2325">
                  <c:v>231.5</c:v>
                </c:pt>
                <c:pt idx="2326">
                  <c:v>231.6</c:v>
                </c:pt>
                <c:pt idx="2327">
                  <c:v>231.7</c:v>
                </c:pt>
                <c:pt idx="2328">
                  <c:v>231.8</c:v>
                </c:pt>
                <c:pt idx="2329">
                  <c:v>231.9</c:v>
                </c:pt>
                <c:pt idx="2330">
                  <c:v>232</c:v>
                </c:pt>
                <c:pt idx="2331">
                  <c:v>232.1</c:v>
                </c:pt>
                <c:pt idx="2332">
                  <c:v>232.2</c:v>
                </c:pt>
                <c:pt idx="2333">
                  <c:v>232.3</c:v>
                </c:pt>
                <c:pt idx="2334">
                  <c:v>232.4</c:v>
                </c:pt>
                <c:pt idx="2335">
                  <c:v>232.5</c:v>
                </c:pt>
                <c:pt idx="2336">
                  <c:v>232.6</c:v>
                </c:pt>
                <c:pt idx="2337">
                  <c:v>232.7</c:v>
                </c:pt>
                <c:pt idx="2338">
                  <c:v>232.8</c:v>
                </c:pt>
                <c:pt idx="2339">
                  <c:v>232.9</c:v>
                </c:pt>
                <c:pt idx="2340">
                  <c:v>233</c:v>
                </c:pt>
                <c:pt idx="2341">
                  <c:v>233.1</c:v>
                </c:pt>
                <c:pt idx="2342">
                  <c:v>233.2</c:v>
                </c:pt>
                <c:pt idx="2343">
                  <c:v>233.3</c:v>
                </c:pt>
                <c:pt idx="2344">
                  <c:v>233.4</c:v>
                </c:pt>
                <c:pt idx="2345">
                  <c:v>233.5</c:v>
                </c:pt>
                <c:pt idx="2346">
                  <c:v>233.6</c:v>
                </c:pt>
                <c:pt idx="2347">
                  <c:v>233.7</c:v>
                </c:pt>
                <c:pt idx="2348">
                  <c:v>233.8</c:v>
                </c:pt>
                <c:pt idx="2349">
                  <c:v>233.9</c:v>
                </c:pt>
                <c:pt idx="2350">
                  <c:v>234</c:v>
                </c:pt>
                <c:pt idx="2351">
                  <c:v>234.1</c:v>
                </c:pt>
                <c:pt idx="2352">
                  <c:v>234.2</c:v>
                </c:pt>
                <c:pt idx="2353">
                  <c:v>234.3</c:v>
                </c:pt>
                <c:pt idx="2354">
                  <c:v>234.4</c:v>
                </c:pt>
                <c:pt idx="2355">
                  <c:v>234.5</c:v>
                </c:pt>
                <c:pt idx="2356">
                  <c:v>234.6</c:v>
                </c:pt>
                <c:pt idx="2357">
                  <c:v>234.7</c:v>
                </c:pt>
                <c:pt idx="2358">
                  <c:v>234.8</c:v>
                </c:pt>
                <c:pt idx="2359">
                  <c:v>234.9</c:v>
                </c:pt>
                <c:pt idx="2360">
                  <c:v>235</c:v>
                </c:pt>
                <c:pt idx="2361">
                  <c:v>235.1</c:v>
                </c:pt>
                <c:pt idx="2362">
                  <c:v>235.2</c:v>
                </c:pt>
                <c:pt idx="2363">
                  <c:v>235.3</c:v>
                </c:pt>
                <c:pt idx="2364">
                  <c:v>235.4</c:v>
                </c:pt>
                <c:pt idx="2365">
                  <c:v>235.5</c:v>
                </c:pt>
                <c:pt idx="2366">
                  <c:v>235.6</c:v>
                </c:pt>
                <c:pt idx="2367">
                  <c:v>235.7</c:v>
                </c:pt>
                <c:pt idx="2368">
                  <c:v>235.8</c:v>
                </c:pt>
                <c:pt idx="2369">
                  <c:v>235.9</c:v>
                </c:pt>
                <c:pt idx="2370">
                  <c:v>236</c:v>
                </c:pt>
                <c:pt idx="2371">
                  <c:v>236.1</c:v>
                </c:pt>
                <c:pt idx="2372">
                  <c:v>236.2</c:v>
                </c:pt>
                <c:pt idx="2373">
                  <c:v>236.3</c:v>
                </c:pt>
                <c:pt idx="2374">
                  <c:v>236.4</c:v>
                </c:pt>
                <c:pt idx="2375">
                  <c:v>236.5</c:v>
                </c:pt>
                <c:pt idx="2376">
                  <c:v>236.6</c:v>
                </c:pt>
                <c:pt idx="2377">
                  <c:v>236.7</c:v>
                </c:pt>
                <c:pt idx="2378">
                  <c:v>236.8</c:v>
                </c:pt>
                <c:pt idx="2379">
                  <c:v>236.9</c:v>
                </c:pt>
                <c:pt idx="2380">
                  <c:v>237</c:v>
                </c:pt>
                <c:pt idx="2381">
                  <c:v>237.1</c:v>
                </c:pt>
                <c:pt idx="2382">
                  <c:v>237.2</c:v>
                </c:pt>
                <c:pt idx="2383">
                  <c:v>237.3</c:v>
                </c:pt>
                <c:pt idx="2384">
                  <c:v>237.4</c:v>
                </c:pt>
                <c:pt idx="2385">
                  <c:v>237.5</c:v>
                </c:pt>
                <c:pt idx="2386">
                  <c:v>237.6</c:v>
                </c:pt>
                <c:pt idx="2387">
                  <c:v>237.7</c:v>
                </c:pt>
                <c:pt idx="2388">
                  <c:v>237.8</c:v>
                </c:pt>
                <c:pt idx="2389">
                  <c:v>237.9</c:v>
                </c:pt>
                <c:pt idx="2390">
                  <c:v>238</c:v>
                </c:pt>
                <c:pt idx="2391">
                  <c:v>238.1</c:v>
                </c:pt>
                <c:pt idx="2392">
                  <c:v>238.2</c:v>
                </c:pt>
                <c:pt idx="2393">
                  <c:v>238.3</c:v>
                </c:pt>
                <c:pt idx="2394">
                  <c:v>238.4</c:v>
                </c:pt>
                <c:pt idx="2395">
                  <c:v>238.5</c:v>
                </c:pt>
                <c:pt idx="2396">
                  <c:v>238.6</c:v>
                </c:pt>
                <c:pt idx="2397">
                  <c:v>238.7</c:v>
                </c:pt>
                <c:pt idx="2398">
                  <c:v>238.8</c:v>
                </c:pt>
                <c:pt idx="2399">
                  <c:v>238.9</c:v>
                </c:pt>
                <c:pt idx="2400">
                  <c:v>239</c:v>
                </c:pt>
              </c:numCache>
            </c:numRef>
          </c:xVal>
          <c:yVal>
            <c:numRef>
              <c:f>Оса!$C$5:$C$2405</c:f>
              <c:numCache>
                <c:formatCode>General</c:formatCode>
                <c:ptCount val="2401"/>
                <c:pt idx="0">
                  <c:v>88.942700000000002</c:v>
                </c:pt>
                <c:pt idx="1">
                  <c:v>88.942700000000002</c:v>
                </c:pt>
                <c:pt idx="2">
                  <c:v>88.942700000000002</c:v>
                </c:pt>
                <c:pt idx="3">
                  <c:v>88.942700000000002</c:v>
                </c:pt>
                <c:pt idx="4">
                  <c:v>88.942700000000002</c:v>
                </c:pt>
                <c:pt idx="5">
                  <c:v>88.942700000000002</c:v>
                </c:pt>
                <c:pt idx="6">
                  <c:v>88.942700000000002</c:v>
                </c:pt>
                <c:pt idx="7">
                  <c:v>88.942700000000002</c:v>
                </c:pt>
                <c:pt idx="8">
                  <c:v>88.942700000000002</c:v>
                </c:pt>
                <c:pt idx="9">
                  <c:v>88.942700000000002</c:v>
                </c:pt>
                <c:pt idx="10">
                  <c:v>88.942700000000002</c:v>
                </c:pt>
                <c:pt idx="11">
                  <c:v>88.942700000000002</c:v>
                </c:pt>
                <c:pt idx="12">
                  <c:v>88.942700000000002</c:v>
                </c:pt>
                <c:pt idx="13">
                  <c:v>88.942700000000002</c:v>
                </c:pt>
                <c:pt idx="14">
                  <c:v>88.942700000000002</c:v>
                </c:pt>
                <c:pt idx="15">
                  <c:v>88.942700000000002</c:v>
                </c:pt>
                <c:pt idx="16">
                  <c:v>88.942700000000002</c:v>
                </c:pt>
                <c:pt idx="17">
                  <c:v>88.942800000000005</c:v>
                </c:pt>
                <c:pt idx="18">
                  <c:v>88.942800000000005</c:v>
                </c:pt>
                <c:pt idx="19">
                  <c:v>88.942800000000005</c:v>
                </c:pt>
                <c:pt idx="20">
                  <c:v>88.942800000000005</c:v>
                </c:pt>
                <c:pt idx="21">
                  <c:v>88.942800000000005</c:v>
                </c:pt>
                <c:pt idx="22">
                  <c:v>88.942899999999995</c:v>
                </c:pt>
                <c:pt idx="23">
                  <c:v>88.942899999999995</c:v>
                </c:pt>
                <c:pt idx="24">
                  <c:v>88.942899999999995</c:v>
                </c:pt>
                <c:pt idx="25">
                  <c:v>88.942899999999995</c:v>
                </c:pt>
                <c:pt idx="26">
                  <c:v>88.942999999999998</c:v>
                </c:pt>
                <c:pt idx="27">
                  <c:v>88.942999999999998</c:v>
                </c:pt>
                <c:pt idx="28">
                  <c:v>88.942999999999998</c:v>
                </c:pt>
                <c:pt idx="29">
                  <c:v>88.942999999999998</c:v>
                </c:pt>
                <c:pt idx="30">
                  <c:v>88.943100000000001</c:v>
                </c:pt>
                <c:pt idx="31">
                  <c:v>88.943200000000004</c:v>
                </c:pt>
                <c:pt idx="32">
                  <c:v>88.943200000000004</c:v>
                </c:pt>
                <c:pt idx="33">
                  <c:v>88.943299999999994</c:v>
                </c:pt>
                <c:pt idx="34">
                  <c:v>88.943399999999997</c:v>
                </c:pt>
                <c:pt idx="35">
                  <c:v>88.9435</c:v>
                </c:pt>
                <c:pt idx="36">
                  <c:v>88.943600000000004</c:v>
                </c:pt>
                <c:pt idx="37">
                  <c:v>88.943799999999996</c:v>
                </c:pt>
                <c:pt idx="38">
                  <c:v>88.944000000000003</c:v>
                </c:pt>
                <c:pt idx="39">
                  <c:v>88.944199999999995</c:v>
                </c:pt>
                <c:pt idx="40">
                  <c:v>88.944299999999998</c:v>
                </c:pt>
                <c:pt idx="41">
                  <c:v>88.944500000000005</c:v>
                </c:pt>
                <c:pt idx="42">
                  <c:v>88.944800000000001</c:v>
                </c:pt>
                <c:pt idx="43">
                  <c:v>88.944999999999993</c:v>
                </c:pt>
                <c:pt idx="44">
                  <c:v>88.9452</c:v>
                </c:pt>
                <c:pt idx="45">
                  <c:v>88.945400000000006</c:v>
                </c:pt>
                <c:pt idx="46">
                  <c:v>88.945599999999999</c:v>
                </c:pt>
                <c:pt idx="47">
                  <c:v>88.945800000000006</c:v>
                </c:pt>
                <c:pt idx="48">
                  <c:v>88.945999999999998</c:v>
                </c:pt>
                <c:pt idx="49">
                  <c:v>88.946200000000005</c:v>
                </c:pt>
                <c:pt idx="50">
                  <c:v>88.946299999999994</c:v>
                </c:pt>
                <c:pt idx="51">
                  <c:v>88.9465</c:v>
                </c:pt>
                <c:pt idx="52">
                  <c:v>88.946600000000004</c:v>
                </c:pt>
                <c:pt idx="53">
                  <c:v>88.946799999999996</c:v>
                </c:pt>
                <c:pt idx="54">
                  <c:v>88.946899999999999</c:v>
                </c:pt>
                <c:pt idx="55">
                  <c:v>88.947000000000003</c:v>
                </c:pt>
                <c:pt idx="56">
                  <c:v>88.947100000000006</c:v>
                </c:pt>
                <c:pt idx="57">
                  <c:v>88.947199999999995</c:v>
                </c:pt>
                <c:pt idx="58">
                  <c:v>88.947299999999998</c:v>
                </c:pt>
                <c:pt idx="59">
                  <c:v>88.947299999999998</c:v>
                </c:pt>
                <c:pt idx="60">
                  <c:v>88.947400000000002</c:v>
                </c:pt>
                <c:pt idx="61">
                  <c:v>88.947500000000005</c:v>
                </c:pt>
                <c:pt idx="62">
                  <c:v>88.947500000000005</c:v>
                </c:pt>
                <c:pt idx="63">
                  <c:v>88.947599999999994</c:v>
                </c:pt>
                <c:pt idx="64">
                  <c:v>88.947599999999994</c:v>
                </c:pt>
                <c:pt idx="65">
                  <c:v>88.947500000000005</c:v>
                </c:pt>
                <c:pt idx="66">
                  <c:v>88.947500000000005</c:v>
                </c:pt>
                <c:pt idx="67">
                  <c:v>88.947400000000002</c:v>
                </c:pt>
                <c:pt idx="68">
                  <c:v>88.947199999999995</c:v>
                </c:pt>
                <c:pt idx="69">
                  <c:v>88.947000000000003</c:v>
                </c:pt>
                <c:pt idx="70">
                  <c:v>88.946799999999996</c:v>
                </c:pt>
                <c:pt idx="71">
                  <c:v>88.946399999999997</c:v>
                </c:pt>
                <c:pt idx="72">
                  <c:v>88.945999999999998</c:v>
                </c:pt>
                <c:pt idx="73">
                  <c:v>88.945499999999996</c:v>
                </c:pt>
                <c:pt idx="74">
                  <c:v>88.944999999999993</c:v>
                </c:pt>
                <c:pt idx="75">
                  <c:v>88.944299999999998</c:v>
                </c:pt>
                <c:pt idx="76">
                  <c:v>88.9435</c:v>
                </c:pt>
                <c:pt idx="77">
                  <c:v>88.942599999999999</c:v>
                </c:pt>
                <c:pt idx="78">
                  <c:v>88.941599999999994</c:v>
                </c:pt>
                <c:pt idx="79">
                  <c:v>88.940600000000003</c:v>
                </c:pt>
                <c:pt idx="80">
                  <c:v>88.939499999999995</c:v>
                </c:pt>
                <c:pt idx="81">
                  <c:v>88.938299999999998</c:v>
                </c:pt>
                <c:pt idx="82">
                  <c:v>88.936999999999998</c:v>
                </c:pt>
                <c:pt idx="83">
                  <c:v>88.9358</c:v>
                </c:pt>
                <c:pt idx="84">
                  <c:v>88.9345</c:v>
                </c:pt>
                <c:pt idx="85">
                  <c:v>88.933199999999999</c:v>
                </c:pt>
                <c:pt idx="86">
                  <c:v>88.931899999999999</c:v>
                </c:pt>
                <c:pt idx="87">
                  <c:v>88.930700000000002</c:v>
                </c:pt>
                <c:pt idx="88">
                  <c:v>88.929500000000004</c:v>
                </c:pt>
                <c:pt idx="89">
                  <c:v>88.928399999999996</c:v>
                </c:pt>
                <c:pt idx="90">
                  <c:v>88.927300000000002</c:v>
                </c:pt>
                <c:pt idx="91">
                  <c:v>88.926400000000001</c:v>
                </c:pt>
                <c:pt idx="92">
                  <c:v>88.9255</c:v>
                </c:pt>
                <c:pt idx="93">
                  <c:v>88.924800000000005</c:v>
                </c:pt>
                <c:pt idx="94">
                  <c:v>88.924099999999996</c:v>
                </c:pt>
                <c:pt idx="95">
                  <c:v>88.923500000000004</c:v>
                </c:pt>
                <c:pt idx="96">
                  <c:v>88.923000000000002</c:v>
                </c:pt>
                <c:pt idx="97">
                  <c:v>88.922600000000003</c:v>
                </c:pt>
                <c:pt idx="98">
                  <c:v>88.922300000000007</c:v>
                </c:pt>
                <c:pt idx="99">
                  <c:v>88.921999999999997</c:v>
                </c:pt>
                <c:pt idx="100">
                  <c:v>88.921800000000005</c:v>
                </c:pt>
                <c:pt idx="101">
                  <c:v>88.921599999999998</c:v>
                </c:pt>
                <c:pt idx="102">
                  <c:v>88.921400000000006</c:v>
                </c:pt>
                <c:pt idx="103">
                  <c:v>88.921199999999999</c:v>
                </c:pt>
                <c:pt idx="104">
                  <c:v>88.921000000000006</c:v>
                </c:pt>
                <c:pt idx="105">
                  <c:v>88.920900000000003</c:v>
                </c:pt>
                <c:pt idx="106">
                  <c:v>88.920699999999997</c:v>
                </c:pt>
                <c:pt idx="107">
                  <c:v>88.920500000000004</c:v>
                </c:pt>
                <c:pt idx="108">
                  <c:v>88.920299999999997</c:v>
                </c:pt>
                <c:pt idx="109">
                  <c:v>88.92</c:v>
                </c:pt>
                <c:pt idx="110">
                  <c:v>88.919700000000006</c:v>
                </c:pt>
                <c:pt idx="111">
                  <c:v>88.919399999999996</c:v>
                </c:pt>
                <c:pt idx="112">
                  <c:v>88.9191</c:v>
                </c:pt>
                <c:pt idx="113">
                  <c:v>88.918800000000005</c:v>
                </c:pt>
                <c:pt idx="114">
                  <c:v>88.918400000000005</c:v>
                </c:pt>
                <c:pt idx="115">
                  <c:v>88.918000000000006</c:v>
                </c:pt>
                <c:pt idx="116">
                  <c:v>88.917599999999993</c:v>
                </c:pt>
                <c:pt idx="117">
                  <c:v>88.917199999999994</c:v>
                </c:pt>
                <c:pt idx="118">
                  <c:v>88.916799999999995</c:v>
                </c:pt>
                <c:pt idx="119">
                  <c:v>88.916399999999996</c:v>
                </c:pt>
                <c:pt idx="120">
                  <c:v>88.915999999999997</c:v>
                </c:pt>
                <c:pt idx="121">
                  <c:v>88.915599999999998</c:v>
                </c:pt>
                <c:pt idx="122">
                  <c:v>88.915199999999999</c:v>
                </c:pt>
                <c:pt idx="123">
                  <c:v>88.9148</c:v>
                </c:pt>
                <c:pt idx="124">
                  <c:v>88.914400000000001</c:v>
                </c:pt>
                <c:pt idx="125">
                  <c:v>88.914000000000001</c:v>
                </c:pt>
                <c:pt idx="126">
                  <c:v>88.913700000000006</c:v>
                </c:pt>
                <c:pt idx="127">
                  <c:v>88.913300000000007</c:v>
                </c:pt>
                <c:pt idx="128">
                  <c:v>88.912999999999997</c:v>
                </c:pt>
                <c:pt idx="129">
                  <c:v>88.912700000000001</c:v>
                </c:pt>
                <c:pt idx="130">
                  <c:v>88.912400000000005</c:v>
                </c:pt>
                <c:pt idx="131">
                  <c:v>88.912199999999999</c:v>
                </c:pt>
                <c:pt idx="132">
                  <c:v>88.911900000000003</c:v>
                </c:pt>
                <c:pt idx="133">
                  <c:v>88.911699999999996</c:v>
                </c:pt>
                <c:pt idx="134">
                  <c:v>88.911500000000004</c:v>
                </c:pt>
                <c:pt idx="135">
                  <c:v>88.911299999999997</c:v>
                </c:pt>
                <c:pt idx="136">
                  <c:v>88.911100000000005</c:v>
                </c:pt>
                <c:pt idx="137">
                  <c:v>88.911000000000001</c:v>
                </c:pt>
                <c:pt idx="138">
                  <c:v>88.910799999999995</c:v>
                </c:pt>
                <c:pt idx="139">
                  <c:v>88.910700000000006</c:v>
                </c:pt>
                <c:pt idx="140">
                  <c:v>88.910600000000002</c:v>
                </c:pt>
                <c:pt idx="141">
                  <c:v>88.910499999999999</c:v>
                </c:pt>
                <c:pt idx="142">
                  <c:v>88.910499999999999</c:v>
                </c:pt>
                <c:pt idx="143">
                  <c:v>88.910399999999996</c:v>
                </c:pt>
                <c:pt idx="144">
                  <c:v>88.910399999999996</c:v>
                </c:pt>
                <c:pt idx="145">
                  <c:v>88.910300000000007</c:v>
                </c:pt>
                <c:pt idx="146">
                  <c:v>88.910300000000007</c:v>
                </c:pt>
                <c:pt idx="147">
                  <c:v>88.910300000000007</c:v>
                </c:pt>
                <c:pt idx="148">
                  <c:v>88.910300000000007</c:v>
                </c:pt>
                <c:pt idx="149">
                  <c:v>88.910300000000007</c:v>
                </c:pt>
                <c:pt idx="150">
                  <c:v>88.910200000000003</c:v>
                </c:pt>
                <c:pt idx="151">
                  <c:v>88.910200000000003</c:v>
                </c:pt>
                <c:pt idx="152">
                  <c:v>88.910200000000003</c:v>
                </c:pt>
                <c:pt idx="153">
                  <c:v>88.9101</c:v>
                </c:pt>
                <c:pt idx="154">
                  <c:v>88.91</c:v>
                </c:pt>
                <c:pt idx="155">
                  <c:v>88.909899999999993</c:v>
                </c:pt>
                <c:pt idx="156">
                  <c:v>88.909800000000004</c:v>
                </c:pt>
                <c:pt idx="157">
                  <c:v>88.909700000000001</c:v>
                </c:pt>
                <c:pt idx="158">
                  <c:v>88.909499999999994</c:v>
                </c:pt>
                <c:pt idx="159">
                  <c:v>88.909300000000002</c:v>
                </c:pt>
                <c:pt idx="160">
                  <c:v>88.909099999999995</c:v>
                </c:pt>
                <c:pt idx="161">
                  <c:v>88.908799999999999</c:v>
                </c:pt>
                <c:pt idx="162">
                  <c:v>88.908500000000004</c:v>
                </c:pt>
                <c:pt idx="163">
                  <c:v>88.908199999999994</c:v>
                </c:pt>
                <c:pt idx="164">
                  <c:v>88.907799999999995</c:v>
                </c:pt>
                <c:pt idx="165">
                  <c:v>88.907399999999996</c:v>
                </c:pt>
                <c:pt idx="166">
                  <c:v>88.906999999999996</c:v>
                </c:pt>
                <c:pt idx="167">
                  <c:v>88.906599999999997</c:v>
                </c:pt>
                <c:pt idx="168">
                  <c:v>88.906099999999995</c:v>
                </c:pt>
                <c:pt idx="169">
                  <c:v>88.905699999999996</c:v>
                </c:pt>
                <c:pt idx="170">
                  <c:v>88.905199999999994</c:v>
                </c:pt>
                <c:pt idx="171">
                  <c:v>88.904600000000002</c:v>
                </c:pt>
                <c:pt idx="172">
                  <c:v>88.9041</c:v>
                </c:pt>
                <c:pt idx="173">
                  <c:v>88.903599999999997</c:v>
                </c:pt>
                <c:pt idx="174">
                  <c:v>88.903000000000006</c:v>
                </c:pt>
                <c:pt idx="175">
                  <c:v>88.902500000000003</c:v>
                </c:pt>
                <c:pt idx="176">
                  <c:v>88.901899999999998</c:v>
                </c:pt>
                <c:pt idx="177">
                  <c:v>88.901300000000006</c:v>
                </c:pt>
                <c:pt idx="178">
                  <c:v>88.900800000000004</c:v>
                </c:pt>
                <c:pt idx="179">
                  <c:v>88.900199999999998</c:v>
                </c:pt>
                <c:pt idx="180">
                  <c:v>88.899600000000007</c:v>
                </c:pt>
                <c:pt idx="181">
                  <c:v>88.899100000000004</c:v>
                </c:pt>
                <c:pt idx="182">
                  <c:v>88.898499999999999</c:v>
                </c:pt>
                <c:pt idx="183">
                  <c:v>88.897900000000007</c:v>
                </c:pt>
                <c:pt idx="184">
                  <c:v>88.897400000000005</c:v>
                </c:pt>
                <c:pt idx="185">
                  <c:v>88.896900000000002</c:v>
                </c:pt>
                <c:pt idx="186">
                  <c:v>88.896299999999997</c:v>
                </c:pt>
                <c:pt idx="187">
                  <c:v>88.895799999999994</c:v>
                </c:pt>
                <c:pt idx="188">
                  <c:v>88.895300000000006</c:v>
                </c:pt>
                <c:pt idx="189">
                  <c:v>88.894800000000004</c:v>
                </c:pt>
                <c:pt idx="190">
                  <c:v>88.894300000000001</c:v>
                </c:pt>
                <c:pt idx="191">
                  <c:v>88.893799999999999</c:v>
                </c:pt>
                <c:pt idx="192">
                  <c:v>88.893299999999996</c:v>
                </c:pt>
                <c:pt idx="193">
                  <c:v>88.892799999999994</c:v>
                </c:pt>
                <c:pt idx="194">
                  <c:v>88.892300000000006</c:v>
                </c:pt>
                <c:pt idx="195">
                  <c:v>88.891900000000007</c:v>
                </c:pt>
                <c:pt idx="196">
                  <c:v>88.891400000000004</c:v>
                </c:pt>
                <c:pt idx="197">
                  <c:v>88.890900000000002</c:v>
                </c:pt>
                <c:pt idx="198">
                  <c:v>88.890500000000003</c:v>
                </c:pt>
                <c:pt idx="199">
                  <c:v>88.890100000000004</c:v>
                </c:pt>
                <c:pt idx="200">
                  <c:v>88.889600000000002</c:v>
                </c:pt>
                <c:pt idx="201">
                  <c:v>88.889200000000002</c:v>
                </c:pt>
                <c:pt idx="202">
                  <c:v>88.888800000000003</c:v>
                </c:pt>
                <c:pt idx="203">
                  <c:v>88.888300000000001</c:v>
                </c:pt>
                <c:pt idx="204">
                  <c:v>88.887900000000002</c:v>
                </c:pt>
                <c:pt idx="205">
                  <c:v>88.887500000000003</c:v>
                </c:pt>
                <c:pt idx="206">
                  <c:v>88.887200000000007</c:v>
                </c:pt>
                <c:pt idx="207">
                  <c:v>88.886700000000005</c:v>
                </c:pt>
                <c:pt idx="208">
                  <c:v>88.886399999999995</c:v>
                </c:pt>
                <c:pt idx="209">
                  <c:v>88.885999999999996</c:v>
                </c:pt>
                <c:pt idx="210">
                  <c:v>88.885599999999997</c:v>
                </c:pt>
                <c:pt idx="211">
                  <c:v>88.885199999999998</c:v>
                </c:pt>
                <c:pt idx="212">
                  <c:v>88.884799999999998</c:v>
                </c:pt>
                <c:pt idx="213">
                  <c:v>88.884500000000003</c:v>
                </c:pt>
                <c:pt idx="214">
                  <c:v>88.884100000000004</c:v>
                </c:pt>
                <c:pt idx="215">
                  <c:v>88.883700000000005</c:v>
                </c:pt>
                <c:pt idx="216">
                  <c:v>88.883300000000006</c:v>
                </c:pt>
                <c:pt idx="217">
                  <c:v>88.882900000000006</c:v>
                </c:pt>
                <c:pt idx="218">
                  <c:v>88.882499999999993</c:v>
                </c:pt>
                <c:pt idx="219">
                  <c:v>88.882199999999997</c:v>
                </c:pt>
                <c:pt idx="220">
                  <c:v>88.881799999999998</c:v>
                </c:pt>
                <c:pt idx="221">
                  <c:v>88.881399999999999</c:v>
                </c:pt>
                <c:pt idx="222">
                  <c:v>88.881</c:v>
                </c:pt>
                <c:pt idx="223">
                  <c:v>88.880600000000001</c:v>
                </c:pt>
                <c:pt idx="224">
                  <c:v>88.880200000000002</c:v>
                </c:pt>
                <c:pt idx="225">
                  <c:v>88.879800000000003</c:v>
                </c:pt>
                <c:pt idx="226">
                  <c:v>88.879400000000004</c:v>
                </c:pt>
                <c:pt idx="227">
                  <c:v>88.879000000000005</c:v>
                </c:pt>
                <c:pt idx="228">
                  <c:v>88.878600000000006</c:v>
                </c:pt>
                <c:pt idx="229">
                  <c:v>88.878200000000007</c:v>
                </c:pt>
                <c:pt idx="230">
                  <c:v>88.877799999999993</c:v>
                </c:pt>
                <c:pt idx="231">
                  <c:v>88.877499999999998</c:v>
                </c:pt>
                <c:pt idx="232">
                  <c:v>88.877099999999999</c:v>
                </c:pt>
                <c:pt idx="233">
                  <c:v>88.8767</c:v>
                </c:pt>
                <c:pt idx="234">
                  <c:v>88.876400000000004</c:v>
                </c:pt>
                <c:pt idx="235">
                  <c:v>88.876000000000005</c:v>
                </c:pt>
                <c:pt idx="236">
                  <c:v>88.875699999999995</c:v>
                </c:pt>
                <c:pt idx="237">
                  <c:v>88.875299999999996</c:v>
                </c:pt>
                <c:pt idx="238">
                  <c:v>88.875</c:v>
                </c:pt>
                <c:pt idx="239">
                  <c:v>88.874700000000004</c:v>
                </c:pt>
                <c:pt idx="240">
                  <c:v>88.874300000000005</c:v>
                </c:pt>
                <c:pt idx="241">
                  <c:v>88.873999999999995</c:v>
                </c:pt>
                <c:pt idx="242">
                  <c:v>88.873699999999999</c:v>
                </c:pt>
                <c:pt idx="243">
                  <c:v>88.873400000000004</c:v>
                </c:pt>
                <c:pt idx="244">
                  <c:v>88.873099999999994</c:v>
                </c:pt>
                <c:pt idx="245">
                  <c:v>88.872900000000001</c:v>
                </c:pt>
                <c:pt idx="246">
                  <c:v>88.872600000000006</c:v>
                </c:pt>
                <c:pt idx="247">
                  <c:v>88.872299999999996</c:v>
                </c:pt>
                <c:pt idx="248">
                  <c:v>88.872</c:v>
                </c:pt>
                <c:pt idx="249">
                  <c:v>88.871700000000004</c:v>
                </c:pt>
                <c:pt idx="250">
                  <c:v>88.871499999999997</c:v>
                </c:pt>
                <c:pt idx="251">
                  <c:v>88.871200000000002</c:v>
                </c:pt>
                <c:pt idx="252">
                  <c:v>88.870999999999995</c:v>
                </c:pt>
                <c:pt idx="253">
                  <c:v>88.870699999999999</c:v>
                </c:pt>
                <c:pt idx="254">
                  <c:v>88.870500000000007</c:v>
                </c:pt>
                <c:pt idx="255">
                  <c:v>88.870199999999997</c:v>
                </c:pt>
                <c:pt idx="256">
                  <c:v>88.87</c:v>
                </c:pt>
                <c:pt idx="257">
                  <c:v>88.869699999999995</c:v>
                </c:pt>
                <c:pt idx="258">
                  <c:v>88.869500000000002</c:v>
                </c:pt>
                <c:pt idx="259">
                  <c:v>88.869200000000006</c:v>
                </c:pt>
                <c:pt idx="260">
                  <c:v>88.869</c:v>
                </c:pt>
                <c:pt idx="261">
                  <c:v>88.868799999999993</c:v>
                </c:pt>
                <c:pt idx="262">
                  <c:v>88.868499999999997</c:v>
                </c:pt>
                <c:pt idx="263">
                  <c:v>88.868300000000005</c:v>
                </c:pt>
                <c:pt idx="264">
                  <c:v>88.867999999999995</c:v>
                </c:pt>
                <c:pt idx="265">
                  <c:v>88.867800000000003</c:v>
                </c:pt>
                <c:pt idx="266">
                  <c:v>88.867599999999996</c:v>
                </c:pt>
                <c:pt idx="267">
                  <c:v>88.867400000000004</c:v>
                </c:pt>
                <c:pt idx="268">
                  <c:v>88.867099999999994</c:v>
                </c:pt>
                <c:pt idx="269">
                  <c:v>88.866900000000001</c:v>
                </c:pt>
                <c:pt idx="270">
                  <c:v>88.866699999999994</c:v>
                </c:pt>
                <c:pt idx="271">
                  <c:v>88.866399999999999</c:v>
                </c:pt>
                <c:pt idx="272">
                  <c:v>88.866200000000006</c:v>
                </c:pt>
                <c:pt idx="273">
                  <c:v>88.866</c:v>
                </c:pt>
                <c:pt idx="274">
                  <c:v>88.865799999999993</c:v>
                </c:pt>
                <c:pt idx="275">
                  <c:v>88.865600000000001</c:v>
                </c:pt>
                <c:pt idx="276">
                  <c:v>88.865300000000005</c:v>
                </c:pt>
                <c:pt idx="277">
                  <c:v>88.865099999999998</c:v>
                </c:pt>
                <c:pt idx="278">
                  <c:v>88.864900000000006</c:v>
                </c:pt>
                <c:pt idx="279">
                  <c:v>88.864699999999999</c:v>
                </c:pt>
                <c:pt idx="280">
                  <c:v>88.864500000000007</c:v>
                </c:pt>
                <c:pt idx="281">
                  <c:v>88.8643</c:v>
                </c:pt>
                <c:pt idx="282">
                  <c:v>88.864000000000004</c:v>
                </c:pt>
                <c:pt idx="283">
                  <c:v>88.863799999999998</c:v>
                </c:pt>
                <c:pt idx="284">
                  <c:v>88.863600000000005</c:v>
                </c:pt>
                <c:pt idx="285">
                  <c:v>88.863399999999999</c:v>
                </c:pt>
                <c:pt idx="286">
                  <c:v>88.863100000000003</c:v>
                </c:pt>
                <c:pt idx="287">
                  <c:v>88.862899999999996</c:v>
                </c:pt>
                <c:pt idx="288">
                  <c:v>88.8626</c:v>
                </c:pt>
                <c:pt idx="289">
                  <c:v>88.862399999999994</c:v>
                </c:pt>
                <c:pt idx="290">
                  <c:v>88.862099999999998</c:v>
                </c:pt>
                <c:pt idx="291">
                  <c:v>88.861800000000002</c:v>
                </c:pt>
                <c:pt idx="292">
                  <c:v>88.861500000000007</c:v>
                </c:pt>
                <c:pt idx="293">
                  <c:v>88.861199999999997</c:v>
                </c:pt>
                <c:pt idx="294">
                  <c:v>88.860900000000001</c:v>
                </c:pt>
                <c:pt idx="295">
                  <c:v>88.860600000000005</c:v>
                </c:pt>
                <c:pt idx="296">
                  <c:v>88.860299999999995</c:v>
                </c:pt>
                <c:pt idx="297">
                  <c:v>88.86</c:v>
                </c:pt>
                <c:pt idx="298">
                  <c:v>88.8596</c:v>
                </c:pt>
                <c:pt idx="299">
                  <c:v>88.859200000000001</c:v>
                </c:pt>
                <c:pt idx="300">
                  <c:v>88.858900000000006</c:v>
                </c:pt>
                <c:pt idx="301">
                  <c:v>88.858500000000006</c:v>
                </c:pt>
                <c:pt idx="302">
                  <c:v>88.858099999999993</c:v>
                </c:pt>
                <c:pt idx="303">
                  <c:v>88.857699999999994</c:v>
                </c:pt>
                <c:pt idx="304">
                  <c:v>88.857299999999995</c:v>
                </c:pt>
                <c:pt idx="305">
                  <c:v>88.856899999999996</c:v>
                </c:pt>
                <c:pt idx="306">
                  <c:v>88.856499999999997</c:v>
                </c:pt>
                <c:pt idx="307">
                  <c:v>88.855999999999995</c:v>
                </c:pt>
                <c:pt idx="308">
                  <c:v>88.855599999999995</c:v>
                </c:pt>
                <c:pt idx="309">
                  <c:v>88.855199999999996</c:v>
                </c:pt>
                <c:pt idx="310">
                  <c:v>88.854699999999994</c:v>
                </c:pt>
                <c:pt idx="311">
                  <c:v>88.854299999999995</c:v>
                </c:pt>
                <c:pt idx="312">
                  <c:v>88.853800000000007</c:v>
                </c:pt>
                <c:pt idx="313">
                  <c:v>88.853300000000004</c:v>
                </c:pt>
                <c:pt idx="314">
                  <c:v>88.852900000000005</c:v>
                </c:pt>
                <c:pt idx="315">
                  <c:v>88.852400000000003</c:v>
                </c:pt>
                <c:pt idx="316">
                  <c:v>88.852000000000004</c:v>
                </c:pt>
                <c:pt idx="317">
                  <c:v>88.851500000000001</c:v>
                </c:pt>
                <c:pt idx="318">
                  <c:v>88.850999999999999</c:v>
                </c:pt>
                <c:pt idx="319">
                  <c:v>88.8506</c:v>
                </c:pt>
                <c:pt idx="320">
                  <c:v>88.850099999999998</c:v>
                </c:pt>
                <c:pt idx="321">
                  <c:v>88.849699999999999</c:v>
                </c:pt>
                <c:pt idx="322">
                  <c:v>88.849199999999996</c:v>
                </c:pt>
                <c:pt idx="323">
                  <c:v>88.848799999999997</c:v>
                </c:pt>
                <c:pt idx="324">
                  <c:v>88.848299999999995</c:v>
                </c:pt>
                <c:pt idx="325">
                  <c:v>88.847899999999996</c:v>
                </c:pt>
                <c:pt idx="326">
                  <c:v>88.847399999999993</c:v>
                </c:pt>
                <c:pt idx="327">
                  <c:v>88.846999999999994</c:v>
                </c:pt>
                <c:pt idx="328">
                  <c:v>88.846599999999995</c:v>
                </c:pt>
                <c:pt idx="329">
                  <c:v>88.846199999999996</c:v>
                </c:pt>
                <c:pt idx="330">
                  <c:v>88.845699999999994</c:v>
                </c:pt>
                <c:pt idx="331">
                  <c:v>88.845299999999995</c:v>
                </c:pt>
                <c:pt idx="332">
                  <c:v>88.844899999999996</c:v>
                </c:pt>
                <c:pt idx="333">
                  <c:v>88.844499999999996</c:v>
                </c:pt>
                <c:pt idx="334">
                  <c:v>88.844099999999997</c:v>
                </c:pt>
                <c:pt idx="335">
                  <c:v>88.843699999999998</c:v>
                </c:pt>
                <c:pt idx="336">
                  <c:v>88.843299999999999</c:v>
                </c:pt>
                <c:pt idx="337">
                  <c:v>88.8429</c:v>
                </c:pt>
                <c:pt idx="338">
                  <c:v>88.842500000000001</c:v>
                </c:pt>
                <c:pt idx="339">
                  <c:v>88.842200000000005</c:v>
                </c:pt>
                <c:pt idx="340">
                  <c:v>88.841800000000006</c:v>
                </c:pt>
                <c:pt idx="341">
                  <c:v>88.841399999999993</c:v>
                </c:pt>
                <c:pt idx="342">
                  <c:v>88.841099999999997</c:v>
                </c:pt>
                <c:pt idx="343">
                  <c:v>88.840699999999998</c:v>
                </c:pt>
                <c:pt idx="344">
                  <c:v>88.840299999999999</c:v>
                </c:pt>
                <c:pt idx="345">
                  <c:v>88.84</c:v>
                </c:pt>
                <c:pt idx="346">
                  <c:v>88.839600000000004</c:v>
                </c:pt>
                <c:pt idx="347">
                  <c:v>88.839299999999994</c:v>
                </c:pt>
                <c:pt idx="348">
                  <c:v>88.838899999999995</c:v>
                </c:pt>
                <c:pt idx="349">
                  <c:v>88.8386</c:v>
                </c:pt>
                <c:pt idx="350">
                  <c:v>88.838300000000004</c:v>
                </c:pt>
                <c:pt idx="351">
                  <c:v>88.837900000000005</c:v>
                </c:pt>
                <c:pt idx="352">
                  <c:v>88.837599999999995</c:v>
                </c:pt>
                <c:pt idx="353">
                  <c:v>88.837299999999999</c:v>
                </c:pt>
                <c:pt idx="354">
                  <c:v>88.837000000000003</c:v>
                </c:pt>
                <c:pt idx="355">
                  <c:v>88.836600000000004</c:v>
                </c:pt>
                <c:pt idx="356">
                  <c:v>88.836299999999994</c:v>
                </c:pt>
                <c:pt idx="357">
                  <c:v>88.835999999999999</c:v>
                </c:pt>
                <c:pt idx="358">
                  <c:v>88.835700000000003</c:v>
                </c:pt>
                <c:pt idx="359">
                  <c:v>88.835400000000007</c:v>
                </c:pt>
                <c:pt idx="360">
                  <c:v>88.835099999999997</c:v>
                </c:pt>
                <c:pt idx="361">
                  <c:v>88.834800000000001</c:v>
                </c:pt>
                <c:pt idx="362">
                  <c:v>88.834500000000006</c:v>
                </c:pt>
                <c:pt idx="363">
                  <c:v>88.834199999999996</c:v>
                </c:pt>
                <c:pt idx="364">
                  <c:v>88.8339</c:v>
                </c:pt>
                <c:pt idx="365">
                  <c:v>88.833600000000004</c:v>
                </c:pt>
                <c:pt idx="366">
                  <c:v>88.833399999999997</c:v>
                </c:pt>
                <c:pt idx="367">
                  <c:v>88.833100000000002</c:v>
                </c:pt>
                <c:pt idx="368">
                  <c:v>88.832899999999995</c:v>
                </c:pt>
                <c:pt idx="369">
                  <c:v>88.832700000000003</c:v>
                </c:pt>
                <c:pt idx="370">
                  <c:v>88.832499999999996</c:v>
                </c:pt>
                <c:pt idx="371">
                  <c:v>88.832300000000004</c:v>
                </c:pt>
                <c:pt idx="372">
                  <c:v>88.832300000000004</c:v>
                </c:pt>
                <c:pt idx="373">
                  <c:v>88.8322</c:v>
                </c:pt>
                <c:pt idx="374">
                  <c:v>88.832300000000004</c:v>
                </c:pt>
                <c:pt idx="375">
                  <c:v>88.832400000000007</c:v>
                </c:pt>
                <c:pt idx="376">
                  <c:v>88.832599999999999</c:v>
                </c:pt>
                <c:pt idx="377">
                  <c:v>88.832899999999995</c:v>
                </c:pt>
                <c:pt idx="378">
                  <c:v>88.833299999999994</c:v>
                </c:pt>
                <c:pt idx="379">
                  <c:v>88.8339</c:v>
                </c:pt>
                <c:pt idx="380">
                  <c:v>88.834500000000006</c:v>
                </c:pt>
                <c:pt idx="381">
                  <c:v>88.835300000000004</c:v>
                </c:pt>
                <c:pt idx="382">
                  <c:v>88.836200000000005</c:v>
                </c:pt>
                <c:pt idx="383">
                  <c:v>88.837199999999996</c:v>
                </c:pt>
                <c:pt idx="384">
                  <c:v>88.838300000000004</c:v>
                </c:pt>
                <c:pt idx="385">
                  <c:v>88.839500000000001</c:v>
                </c:pt>
                <c:pt idx="386">
                  <c:v>88.840800000000002</c:v>
                </c:pt>
                <c:pt idx="387">
                  <c:v>88.842100000000002</c:v>
                </c:pt>
                <c:pt idx="388">
                  <c:v>88.843400000000003</c:v>
                </c:pt>
                <c:pt idx="389">
                  <c:v>88.844700000000003</c:v>
                </c:pt>
                <c:pt idx="390">
                  <c:v>88.846000000000004</c:v>
                </c:pt>
                <c:pt idx="391">
                  <c:v>88.847300000000004</c:v>
                </c:pt>
                <c:pt idx="392">
                  <c:v>88.848399999999998</c:v>
                </c:pt>
                <c:pt idx="393">
                  <c:v>88.849500000000006</c:v>
                </c:pt>
                <c:pt idx="394">
                  <c:v>88.850499999999997</c:v>
                </c:pt>
                <c:pt idx="395">
                  <c:v>88.851299999999995</c:v>
                </c:pt>
                <c:pt idx="396">
                  <c:v>88.852099999999993</c:v>
                </c:pt>
                <c:pt idx="397">
                  <c:v>88.852699999999999</c:v>
                </c:pt>
                <c:pt idx="398">
                  <c:v>88.853099999999998</c:v>
                </c:pt>
                <c:pt idx="399">
                  <c:v>88.853499999999997</c:v>
                </c:pt>
                <c:pt idx="400">
                  <c:v>88.853700000000003</c:v>
                </c:pt>
                <c:pt idx="401">
                  <c:v>88.853800000000007</c:v>
                </c:pt>
                <c:pt idx="402">
                  <c:v>88.853800000000007</c:v>
                </c:pt>
                <c:pt idx="403">
                  <c:v>88.853700000000003</c:v>
                </c:pt>
                <c:pt idx="404">
                  <c:v>88.8536</c:v>
                </c:pt>
                <c:pt idx="405">
                  <c:v>88.853300000000004</c:v>
                </c:pt>
                <c:pt idx="406">
                  <c:v>88.852999999999994</c:v>
                </c:pt>
                <c:pt idx="407">
                  <c:v>88.852699999999999</c:v>
                </c:pt>
                <c:pt idx="408">
                  <c:v>88.8523</c:v>
                </c:pt>
                <c:pt idx="409">
                  <c:v>88.851900000000001</c:v>
                </c:pt>
                <c:pt idx="410">
                  <c:v>88.851500000000001</c:v>
                </c:pt>
                <c:pt idx="411">
                  <c:v>88.851100000000002</c:v>
                </c:pt>
                <c:pt idx="412">
                  <c:v>88.850700000000003</c:v>
                </c:pt>
                <c:pt idx="413">
                  <c:v>88.850300000000004</c:v>
                </c:pt>
                <c:pt idx="414">
                  <c:v>88.849900000000005</c:v>
                </c:pt>
                <c:pt idx="415">
                  <c:v>88.849500000000006</c:v>
                </c:pt>
                <c:pt idx="416">
                  <c:v>88.849199999999996</c:v>
                </c:pt>
                <c:pt idx="417">
                  <c:v>88.848799999999997</c:v>
                </c:pt>
                <c:pt idx="418">
                  <c:v>88.848500000000001</c:v>
                </c:pt>
                <c:pt idx="419">
                  <c:v>88.848100000000002</c:v>
                </c:pt>
                <c:pt idx="420">
                  <c:v>88.847800000000007</c:v>
                </c:pt>
                <c:pt idx="421">
                  <c:v>88.8476</c:v>
                </c:pt>
                <c:pt idx="422">
                  <c:v>88.847300000000004</c:v>
                </c:pt>
                <c:pt idx="423">
                  <c:v>88.846999999999994</c:v>
                </c:pt>
                <c:pt idx="424">
                  <c:v>88.846800000000002</c:v>
                </c:pt>
                <c:pt idx="425">
                  <c:v>88.846500000000006</c:v>
                </c:pt>
                <c:pt idx="426">
                  <c:v>88.846299999999999</c:v>
                </c:pt>
                <c:pt idx="427">
                  <c:v>88.846100000000007</c:v>
                </c:pt>
                <c:pt idx="428">
                  <c:v>88.8459</c:v>
                </c:pt>
                <c:pt idx="429">
                  <c:v>88.845600000000005</c:v>
                </c:pt>
                <c:pt idx="430">
                  <c:v>88.845399999999998</c:v>
                </c:pt>
                <c:pt idx="431">
                  <c:v>88.845200000000006</c:v>
                </c:pt>
                <c:pt idx="432">
                  <c:v>88.844999999999999</c:v>
                </c:pt>
                <c:pt idx="433">
                  <c:v>88.844800000000006</c:v>
                </c:pt>
                <c:pt idx="434">
                  <c:v>88.844499999999996</c:v>
                </c:pt>
                <c:pt idx="435">
                  <c:v>88.844300000000004</c:v>
                </c:pt>
                <c:pt idx="436">
                  <c:v>88.844099999999997</c:v>
                </c:pt>
                <c:pt idx="437">
                  <c:v>88.843800000000002</c:v>
                </c:pt>
                <c:pt idx="438">
                  <c:v>88.843500000000006</c:v>
                </c:pt>
                <c:pt idx="439">
                  <c:v>88.843299999999999</c:v>
                </c:pt>
                <c:pt idx="440">
                  <c:v>88.843000000000004</c:v>
                </c:pt>
                <c:pt idx="441">
                  <c:v>88.842699999999994</c:v>
                </c:pt>
                <c:pt idx="442">
                  <c:v>88.842399999999998</c:v>
                </c:pt>
                <c:pt idx="443">
                  <c:v>88.841999999999999</c:v>
                </c:pt>
                <c:pt idx="444">
                  <c:v>88.841700000000003</c:v>
                </c:pt>
                <c:pt idx="445">
                  <c:v>88.841399999999993</c:v>
                </c:pt>
                <c:pt idx="446">
                  <c:v>88.840999999999994</c:v>
                </c:pt>
                <c:pt idx="447">
                  <c:v>88.840699999999998</c:v>
                </c:pt>
                <c:pt idx="448">
                  <c:v>88.840400000000002</c:v>
                </c:pt>
                <c:pt idx="449">
                  <c:v>88.84</c:v>
                </c:pt>
                <c:pt idx="450">
                  <c:v>88.839699999999993</c:v>
                </c:pt>
                <c:pt idx="451">
                  <c:v>88.839399999999998</c:v>
                </c:pt>
                <c:pt idx="452">
                  <c:v>88.838999999999999</c:v>
                </c:pt>
                <c:pt idx="453">
                  <c:v>88.838700000000003</c:v>
                </c:pt>
                <c:pt idx="454">
                  <c:v>88.838399999999993</c:v>
                </c:pt>
                <c:pt idx="455">
                  <c:v>88.838200000000001</c:v>
                </c:pt>
                <c:pt idx="456">
                  <c:v>88.837900000000005</c:v>
                </c:pt>
                <c:pt idx="457">
                  <c:v>88.837699999999998</c:v>
                </c:pt>
                <c:pt idx="458">
                  <c:v>88.837500000000006</c:v>
                </c:pt>
                <c:pt idx="459">
                  <c:v>88.837299999999999</c:v>
                </c:pt>
                <c:pt idx="460">
                  <c:v>88.837100000000007</c:v>
                </c:pt>
                <c:pt idx="461">
                  <c:v>88.837000000000003</c:v>
                </c:pt>
                <c:pt idx="462">
                  <c:v>88.8369</c:v>
                </c:pt>
                <c:pt idx="463">
                  <c:v>88.8369</c:v>
                </c:pt>
                <c:pt idx="464">
                  <c:v>88.8369</c:v>
                </c:pt>
                <c:pt idx="465">
                  <c:v>88.8369</c:v>
                </c:pt>
                <c:pt idx="466">
                  <c:v>88.837000000000003</c:v>
                </c:pt>
                <c:pt idx="467">
                  <c:v>88.837100000000007</c:v>
                </c:pt>
                <c:pt idx="468">
                  <c:v>88.837199999999996</c:v>
                </c:pt>
                <c:pt idx="469">
                  <c:v>88.837400000000002</c:v>
                </c:pt>
                <c:pt idx="470">
                  <c:v>88.837500000000006</c:v>
                </c:pt>
                <c:pt idx="471">
                  <c:v>88.837800000000001</c:v>
                </c:pt>
                <c:pt idx="472">
                  <c:v>88.837999999999994</c:v>
                </c:pt>
                <c:pt idx="473">
                  <c:v>88.838300000000004</c:v>
                </c:pt>
                <c:pt idx="474">
                  <c:v>88.8386</c:v>
                </c:pt>
                <c:pt idx="475">
                  <c:v>88.838899999999995</c:v>
                </c:pt>
                <c:pt idx="476">
                  <c:v>88.839200000000005</c:v>
                </c:pt>
                <c:pt idx="477">
                  <c:v>88.839500000000001</c:v>
                </c:pt>
                <c:pt idx="478">
                  <c:v>88.8399</c:v>
                </c:pt>
                <c:pt idx="479">
                  <c:v>88.840199999999996</c:v>
                </c:pt>
                <c:pt idx="480">
                  <c:v>88.840599999999995</c:v>
                </c:pt>
                <c:pt idx="481">
                  <c:v>88.840999999999994</c:v>
                </c:pt>
                <c:pt idx="482">
                  <c:v>88.841300000000004</c:v>
                </c:pt>
                <c:pt idx="483">
                  <c:v>88.841700000000003</c:v>
                </c:pt>
                <c:pt idx="484">
                  <c:v>88.841999999999999</c:v>
                </c:pt>
                <c:pt idx="485">
                  <c:v>88.842399999999998</c:v>
                </c:pt>
                <c:pt idx="486">
                  <c:v>88.842699999999994</c:v>
                </c:pt>
                <c:pt idx="487">
                  <c:v>88.843000000000004</c:v>
                </c:pt>
                <c:pt idx="488">
                  <c:v>88.843299999999999</c:v>
                </c:pt>
                <c:pt idx="489">
                  <c:v>88.843599999999995</c:v>
                </c:pt>
                <c:pt idx="490">
                  <c:v>88.843900000000005</c:v>
                </c:pt>
                <c:pt idx="491">
                  <c:v>88.844200000000001</c:v>
                </c:pt>
                <c:pt idx="492">
                  <c:v>88.844399999999993</c:v>
                </c:pt>
                <c:pt idx="493">
                  <c:v>88.8446</c:v>
                </c:pt>
                <c:pt idx="494">
                  <c:v>88.844899999999996</c:v>
                </c:pt>
                <c:pt idx="495">
                  <c:v>88.845100000000002</c:v>
                </c:pt>
                <c:pt idx="496">
                  <c:v>88.845299999999995</c:v>
                </c:pt>
                <c:pt idx="497">
                  <c:v>88.845500000000001</c:v>
                </c:pt>
                <c:pt idx="498">
                  <c:v>88.845600000000005</c:v>
                </c:pt>
                <c:pt idx="499">
                  <c:v>88.845799999999997</c:v>
                </c:pt>
                <c:pt idx="500">
                  <c:v>88.8459</c:v>
                </c:pt>
                <c:pt idx="501">
                  <c:v>88.846000000000004</c:v>
                </c:pt>
                <c:pt idx="502">
                  <c:v>88.846199999999996</c:v>
                </c:pt>
                <c:pt idx="503">
                  <c:v>88.846199999999996</c:v>
                </c:pt>
                <c:pt idx="504">
                  <c:v>88.846299999999999</c:v>
                </c:pt>
                <c:pt idx="505">
                  <c:v>88.846400000000003</c:v>
                </c:pt>
                <c:pt idx="506">
                  <c:v>88.846500000000006</c:v>
                </c:pt>
                <c:pt idx="507">
                  <c:v>88.846500000000006</c:v>
                </c:pt>
                <c:pt idx="508">
                  <c:v>88.846500000000006</c:v>
                </c:pt>
                <c:pt idx="509">
                  <c:v>88.846599999999995</c:v>
                </c:pt>
                <c:pt idx="510">
                  <c:v>88.846599999999995</c:v>
                </c:pt>
                <c:pt idx="511">
                  <c:v>88.846599999999995</c:v>
                </c:pt>
                <c:pt idx="512">
                  <c:v>88.846599999999995</c:v>
                </c:pt>
                <c:pt idx="513">
                  <c:v>88.846500000000006</c:v>
                </c:pt>
                <c:pt idx="514">
                  <c:v>88.846500000000006</c:v>
                </c:pt>
                <c:pt idx="515">
                  <c:v>88.846500000000006</c:v>
                </c:pt>
                <c:pt idx="516">
                  <c:v>88.846500000000006</c:v>
                </c:pt>
                <c:pt idx="517">
                  <c:v>88.846400000000003</c:v>
                </c:pt>
                <c:pt idx="518">
                  <c:v>88.846400000000003</c:v>
                </c:pt>
                <c:pt idx="519">
                  <c:v>88.846299999999999</c:v>
                </c:pt>
                <c:pt idx="520">
                  <c:v>88.846299999999999</c:v>
                </c:pt>
                <c:pt idx="521">
                  <c:v>88.846199999999996</c:v>
                </c:pt>
                <c:pt idx="522">
                  <c:v>88.846199999999996</c:v>
                </c:pt>
                <c:pt idx="523">
                  <c:v>88.846100000000007</c:v>
                </c:pt>
                <c:pt idx="524">
                  <c:v>88.846000000000004</c:v>
                </c:pt>
                <c:pt idx="525">
                  <c:v>88.846000000000004</c:v>
                </c:pt>
                <c:pt idx="526">
                  <c:v>88.846000000000004</c:v>
                </c:pt>
                <c:pt idx="527">
                  <c:v>88.8459</c:v>
                </c:pt>
                <c:pt idx="528">
                  <c:v>88.8459</c:v>
                </c:pt>
                <c:pt idx="529">
                  <c:v>88.845799999999997</c:v>
                </c:pt>
                <c:pt idx="530">
                  <c:v>88.845799999999997</c:v>
                </c:pt>
                <c:pt idx="531">
                  <c:v>88.845799999999997</c:v>
                </c:pt>
                <c:pt idx="532">
                  <c:v>88.845799999999997</c:v>
                </c:pt>
                <c:pt idx="533">
                  <c:v>88.845699999999994</c:v>
                </c:pt>
                <c:pt idx="534">
                  <c:v>88.845699999999994</c:v>
                </c:pt>
                <c:pt idx="535">
                  <c:v>88.845699999999994</c:v>
                </c:pt>
                <c:pt idx="536">
                  <c:v>88.845699999999994</c:v>
                </c:pt>
                <c:pt idx="537">
                  <c:v>88.845799999999997</c:v>
                </c:pt>
                <c:pt idx="538">
                  <c:v>88.845799999999997</c:v>
                </c:pt>
                <c:pt idx="539">
                  <c:v>88.845799999999997</c:v>
                </c:pt>
                <c:pt idx="540">
                  <c:v>88.845799999999997</c:v>
                </c:pt>
                <c:pt idx="541">
                  <c:v>88.8459</c:v>
                </c:pt>
                <c:pt idx="542">
                  <c:v>88.8459</c:v>
                </c:pt>
                <c:pt idx="543">
                  <c:v>88.846000000000004</c:v>
                </c:pt>
                <c:pt idx="544">
                  <c:v>88.846100000000007</c:v>
                </c:pt>
                <c:pt idx="545">
                  <c:v>88.846100000000007</c:v>
                </c:pt>
                <c:pt idx="546">
                  <c:v>88.846199999999996</c:v>
                </c:pt>
                <c:pt idx="547">
                  <c:v>88.846299999999999</c:v>
                </c:pt>
                <c:pt idx="548">
                  <c:v>88.846400000000003</c:v>
                </c:pt>
                <c:pt idx="549">
                  <c:v>88.846500000000006</c:v>
                </c:pt>
                <c:pt idx="550">
                  <c:v>88.846599999999995</c:v>
                </c:pt>
                <c:pt idx="551">
                  <c:v>88.846699999999998</c:v>
                </c:pt>
                <c:pt idx="552">
                  <c:v>88.846900000000005</c:v>
                </c:pt>
                <c:pt idx="553">
                  <c:v>88.846999999999994</c:v>
                </c:pt>
                <c:pt idx="554">
                  <c:v>88.847099999999998</c:v>
                </c:pt>
                <c:pt idx="555">
                  <c:v>88.847200000000001</c:v>
                </c:pt>
                <c:pt idx="556">
                  <c:v>88.847300000000004</c:v>
                </c:pt>
                <c:pt idx="557">
                  <c:v>88.847399999999993</c:v>
                </c:pt>
                <c:pt idx="558">
                  <c:v>88.8476</c:v>
                </c:pt>
                <c:pt idx="559">
                  <c:v>88.847700000000003</c:v>
                </c:pt>
                <c:pt idx="560">
                  <c:v>88.847800000000007</c:v>
                </c:pt>
                <c:pt idx="561">
                  <c:v>88.847899999999996</c:v>
                </c:pt>
                <c:pt idx="562">
                  <c:v>88.847999999999999</c:v>
                </c:pt>
                <c:pt idx="563">
                  <c:v>88.848100000000002</c:v>
                </c:pt>
                <c:pt idx="564">
                  <c:v>88.848200000000006</c:v>
                </c:pt>
                <c:pt idx="565">
                  <c:v>88.848299999999995</c:v>
                </c:pt>
                <c:pt idx="566">
                  <c:v>88.848399999999998</c:v>
                </c:pt>
                <c:pt idx="567">
                  <c:v>88.848500000000001</c:v>
                </c:pt>
                <c:pt idx="568">
                  <c:v>88.848600000000005</c:v>
                </c:pt>
                <c:pt idx="569">
                  <c:v>88.848699999999994</c:v>
                </c:pt>
                <c:pt idx="570">
                  <c:v>88.848799999999997</c:v>
                </c:pt>
                <c:pt idx="571">
                  <c:v>88.8489</c:v>
                </c:pt>
                <c:pt idx="572">
                  <c:v>88.849000000000004</c:v>
                </c:pt>
                <c:pt idx="573">
                  <c:v>88.849000000000004</c:v>
                </c:pt>
                <c:pt idx="574">
                  <c:v>88.849100000000007</c:v>
                </c:pt>
                <c:pt idx="575">
                  <c:v>88.849199999999996</c:v>
                </c:pt>
                <c:pt idx="576">
                  <c:v>88.849299999999999</c:v>
                </c:pt>
                <c:pt idx="577">
                  <c:v>88.849299999999999</c:v>
                </c:pt>
                <c:pt idx="578">
                  <c:v>88.849400000000003</c:v>
                </c:pt>
                <c:pt idx="579">
                  <c:v>88.849400000000003</c:v>
                </c:pt>
                <c:pt idx="580">
                  <c:v>88.849500000000006</c:v>
                </c:pt>
                <c:pt idx="581">
                  <c:v>88.849599999999995</c:v>
                </c:pt>
                <c:pt idx="582">
                  <c:v>88.849599999999995</c:v>
                </c:pt>
                <c:pt idx="583">
                  <c:v>88.849699999999999</c:v>
                </c:pt>
                <c:pt idx="584">
                  <c:v>88.849699999999999</c:v>
                </c:pt>
                <c:pt idx="585">
                  <c:v>88.849800000000002</c:v>
                </c:pt>
                <c:pt idx="586">
                  <c:v>88.849800000000002</c:v>
                </c:pt>
                <c:pt idx="587">
                  <c:v>88.849900000000005</c:v>
                </c:pt>
                <c:pt idx="588">
                  <c:v>88.849900000000005</c:v>
                </c:pt>
                <c:pt idx="589">
                  <c:v>88.85</c:v>
                </c:pt>
                <c:pt idx="590">
                  <c:v>88.85</c:v>
                </c:pt>
                <c:pt idx="591">
                  <c:v>88.85</c:v>
                </c:pt>
                <c:pt idx="592">
                  <c:v>88.850099999999998</c:v>
                </c:pt>
                <c:pt idx="593">
                  <c:v>88.850099999999998</c:v>
                </c:pt>
                <c:pt idx="594">
                  <c:v>88.850099999999998</c:v>
                </c:pt>
                <c:pt idx="595">
                  <c:v>88.850200000000001</c:v>
                </c:pt>
                <c:pt idx="596">
                  <c:v>88.850200000000001</c:v>
                </c:pt>
                <c:pt idx="597">
                  <c:v>88.850200000000001</c:v>
                </c:pt>
                <c:pt idx="598">
                  <c:v>88.850300000000004</c:v>
                </c:pt>
                <c:pt idx="599">
                  <c:v>88.850300000000004</c:v>
                </c:pt>
                <c:pt idx="600">
                  <c:v>88.850300000000004</c:v>
                </c:pt>
                <c:pt idx="601">
                  <c:v>88.850300000000004</c:v>
                </c:pt>
                <c:pt idx="602">
                  <c:v>88.850399999999993</c:v>
                </c:pt>
                <c:pt idx="603">
                  <c:v>88.850399999999993</c:v>
                </c:pt>
                <c:pt idx="604">
                  <c:v>88.850399999999993</c:v>
                </c:pt>
                <c:pt idx="605">
                  <c:v>88.850499999999997</c:v>
                </c:pt>
                <c:pt idx="606">
                  <c:v>88.850499999999997</c:v>
                </c:pt>
                <c:pt idx="607">
                  <c:v>88.850499999999997</c:v>
                </c:pt>
                <c:pt idx="608">
                  <c:v>88.8506</c:v>
                </c:pt>
                <c:pt idx="609">
                  <c:v>88.8506</c:v>
                </c:pt>
                <c:pt idx="610">
                  <c:v>88.8506</c:v>
                </c:pt>
                <c:pt idx="611">
                  <c:v>88.850700000000003</c:v>
                </c:pt>
                <c:pt idx="612">
                  <c:v>88.850700000000003</c:v>
                </c:pt>
                <c:pt idx="613">
                  <c:v>88.850700000000003</c:v>
                </c:pt>
                <c:pt idx="614">
                  <c:v>88.850800000000007</c:v>
                </c:pt>
                <c:pt idx="615">
                  <c:v>88.850800000000007</c:v>
                </c:pt>
                <c:pt idx="616">
                  <c:v>88.850899999999996</c:v>
                </c:pt>
                <c:pt idx="617">
                  <c:v>88.850899999999996</c:v>
                </c:pt>
                <c:pt idx="618">
                  <c:v>88.850899999999996</c:v>
                </c:pt>
                <c:pt idx="619">
                  <c:v>88.850999999999999</c:v>
                </c:pt>
                <c:pt idx="620">
                  <c:v>88.850999999999999</c:v>
                </c:pt>
                <c:pt idx="621">
                  <c:v>88.851100000000002</c:v>
                </c:pt>
                <c:pt idx="622">
                  <c:v>88.851100000000002</c:v>
                </c:pt>
                <c:pt idx="623">
                  <c:v>88.851200000000006</c:v>
                </c:pt>
                <c:pt idx="624">
                  <c:v>88.851200000000006</c:v>
                </c:pt>
                <c:pt idx="625">
                  <c:v>88.851299999999995</c:v>
                </c:pt>
                <c:pt idx="626">
                  <c:v>88.851299999999995</c:v>
                </c:pt>
                <c:pt idx="627">
                  <c:v>88.851399999999998</c:v>
                </c:pt>
                <c:pt idx="628">
                  <c:v>88.851500000000001</c:v>
                </c:pt>
                <c:pt idx="629">
                  <c:v>88.851500000000001</c:v>
                </c:pt>
                <c:pt idx="630">
                  <c:v>88.851600000000005</c:v>
                </c:pt>
                <c:pt idx="631">
                  <c:v>88.851699999999994</c:v>
                </c:pt>
                <c:pt idx="632">
                  <c:v>88.851699999999994</c:v>
                </c:pt>
                <c:pt idx="633">
                  <c:v>88.851799999999997</c:v>
                </c:pt>
                <c:pt idx="634">
                  <c:v>88.851900000000001</c:v>
                </c:pt>
                <c:pt idx="635">
                  <c:v>88.851900000000001</c:v>
                </c:pt>
                <c:pt idx="636">
                  <c:v>88.852000000000004</c:v>
                </c:pt>
                <c:pt idx="637">
                  <c:v>88.852099999999993</c:v>
                </c:pt>
                <c:pt idx="638">
                  <c:v>88.852199999999996</c:v>
                </c:pt>
                <c:pt idx="639">
                  <c:v>88.852199999999996</c:v>
                </c:pt>
                <c:pt idx="640">
                  <c:v>88.8523</c:v>
                </c:pt>
                <c:pt idx="641">
                  <c:v>88.852400000000003</c:v>
                </c:pt>
                <c:pt idx="642">
                  <c:v>88.852500000000006</c:v>
                </c:pt>
                <c:pt idx="643">
                  <c:v>88.852500000000006</c:v>
                </c:pt>
                <c:pt idx="644">
                  <c:v>88.852599999999995</c:v>
                </c:pt>
                <c:pt idx="645">
                  <c:v>88.852699999999999</c:v>
                </c:pt>
                <c:pt idx="646">
                  <c:v>88.852800000000002</c:v>
                </c:pt>
                <c:pt idx="647">
                  <c:v>88.852800000000002</c:v>
                </c:pt>
                <c:pt idx="648">
                  <c:v>88.852900000000005</c:v>
                </c:pt>
                <c:pt idx="649">
                  <c:v>88.852999999999994</c:v>
                </c:pt>
                <c:pt idx="650">
                  <c:v>88.853099999999998</c:v>
                </c:pt>
                <c:pt idx="651">
                  <c:v>88.853099999999998</c:v>
                </c:pt>
                <c:pt idx="652">
                  <c:v>88.853200000000001</c:v>
                </c:pt>
                <c:pt idx="653">
                  <c:v>88.853300000000004</c:v>
                </c:pt>
                <c:pt idx="654">
                  <c:v>88.853399999999993</c:v>
                </c:pt>
                <c:pt idx="655">
                  <c:v>88.853399999999993</c:v>
                </c:pt>
                <c:pt idx="656">
                  <c:v>88.853499999999997</c:v>
                </c:pt>
                <c:pt idx="657">
                  <c:v>88.8536</c:v>
                </c:pt>
                <c:pt idx="658">
                  <c:v>88.853700000000003</c:v>
                </c:pt>
                <c:pt idx="659">
                  <c:v>88.853700000000003</c:v>
                </c:pt>
                <c:pt idx="660">
                  <c:v>88.853800000000007</c:v>
                </c:pt>
                <c:pt idx="661">
                  <c:v>88.853800000000007</c:v>
                </c:pt>
                <c:pt idx="662">
                  <c:v>88.853899999999996</c:v>
                </c:pt>
                <c:pt idx="663">
                  <c:v>88.853999999999999</c:v>
                </c:pt>
                <c:pt idx="664">
                  <c:v>88.853999999999999</c:v>
                </c:pt>
                <c:pt idx="665">
                  <c:v>88.854100000000003</c:v>
                </c:pt>
                <c:pt idx="666">
                  <c:v>88.854200000000006</c:v>
                </c:pt>
                <c:pt idx="667">
                  <c:v>88.854200000000006</c:v>
                </c:pt>
                <c:pt idx="668">
                  <c:v>88.854299999999995</c:v>
                </c:pt>
                <c:pt idx="669">
                  <c:v>88.854399999999998</c:v>
                </c:pt>
                <c:pt idx="670">
                  <c:v>88.854399999999998</c:v>
                </c:pt>
                <c:pt idx="671">
                  <c:v>88.854500000000002</c:v>
                </c:pt>
                <c:pt idx="672">
                  <c:v>88.854500000000002</c:v>
                </c:pt>
                <c:pt idx="673">
                  <c:v>88.854600000000005</c:v>
                </c:pt>
                <c:pt idx="674">
                  <c:v>88.854600000000005</c:v>
                </c:pt>
                <c:pt idx="675">
                  <c:v>88.854699999999994</c:v>
                </c:pt>
                <c:pt idx="676">
                  <c:v>88.854699999999994</c:v>
                </c:pt>
                <c:pt idx="677">
                  <c:v>88.854799999999997</c:v>
                </c:pt>
                <c:pt idx="678">
                  <c:v>88.854799999999997</c:v>
                </c:pt>
                <c:pt idx="679">
                  <c:v>88.854900000000001</c:v>
                </c:pt>
                <c:pt idx="680">
                  <c:v>88.855000000000004</c:v>
                </c:pt>
                <c:pt idx="681">
                  <c:v>88.855000000000004</c:v>
                </c:pt>
                <c:pt idx="682">
                  <c:v>88.855099999999993</c:v>
                </c:pt>
                <c:pt idx="683">
                  <c:v>88.855099999999993</c:v>
                </c:pt>
                <c:pt idx="684">
                  <c:v>88.855199999999996</c:v>
                </c:pt>
                <c:pt idx="685">
                  <c:v>88.855199999999996</c:v>
                </c:pt>
                <c:pt idx="686">
                  <c:v>88.8553</c:v>
                </c:pt>
                <c:pt idx="687">
                  <c:v>88.8553</c:v>
                </c:pt>
                <c:pt idx="688">
                  <c:v>88.855400000000003</c:v>
                </c:pt>
                <c:pt idx="689">
                  <c:v>88.855400000000003</c:v>
                </c:pt>
                <c:pt idx="690">
                  <c:v>88.855500000000006</c:v>
                </c:pt>
                <c:pt idx="691">
                  <c:v>88.855500000000006</c:v>
                </c:pt>
                <c:pt idx="692">
                  <c:v>88.855599999999995</c:v>
                </c:pt>
                <c:pt idx="693">
                  <c:v>88.855599999999995</c:v>
                </c:pt>
                <c:pt idx="694">
                  <c:v>88.855699999999999</c:v>
                </c:pt>
                <c:pt idx="695">
                  <c:v>88.855699999999999</c:v>
                </c:pt>
                <c:pt idx="696">
                  <c:v>88.855800000000002</c:v>
                </c:pt>
                <c:pt idx="697">
                  <c:v>88.855800000000002</c:v>
                </c:pt>
                <c:pt idx="698">
                  <c:v>88.855900000000005</c:v>
                </c:pt>
                <c:pt idx="699">
                  <c:v>88.855900000000005</c:v>
                </c:pt>
                <c:pt idx="700">
                  <c:v>88.855999999999995</c:v>
                </c:pt>
                <c:pt idx="701">
                  <c:v>88.856099999999998</c:v>
                </c:pt>
                <c:pt idx="702">
                  <c:v>88.856099999999998</c:v>
                </c:pt>
                <c:pt idx="703">
                  <c:v>88.856200000000001</c:v>
                </c:pt>
                <c:pt idx="704">
                  <c:v>88.856200000000001</c:v>
                </c:pt>
                <c:pt idx="705">
                  <c:v>88.856300000000005</c:v>
                </c:pt>
                <c:pt idx="706">
                  <c:v>88.856399999999994</c:v>
                </c:pt>
                <c:pt idx="707">
                  <c:v>88.856399999999994</c:v>
                </c:pt>
                <c:pt idx="708">
                  <c:v>88.856499999999997</c:v>
                </c:pt>
                <c:pt idx="709">
                  <c:v>88.856499999999997</c:v>
                </c:pt>
                <c:pt idx="710">
                  <c:v>88.8566</c:v>
                </c:pt>
                <c:pt idx="711">
                  <c:v>88.856700000000004</c:v>
                </c:pt>
                <c:pt idx="712">
                  <c:v>88.856700000000004</c:v>
                </c:pt>
                <c:pt idx="713">
                  <c:v>88.856800000000007</c:v>
                </c:pt>
                <c:pt idx="714">
                  <c:v>88.856800000000007</c:v>
                </c:pt>
                <c:pt idx="715">
                  <c:v>88.856899999999996</c:v>
                </c:pt>
                <c:pt idx="716">
                  <c:v>88.856999999999999</c:v>
                </c:pt>
                <c:pt idx="717">
                  <c:v>88.856999999999999</c:v>
                </c:pt>
                <c:pt idx="718">
                  <c:v>88.857100000000003</c:v>
                </c:pt>
                <c:pt idx="719">
                  <c:v>88.857200000000006</c:v>
                </c:pt>
                <c:pt idx="720">
                  <c:v>88.857200000000006</c:v>
                </c:pt>
                <c:pt idx="721">
                  <c:v>88.857299999999995</c:v>
                </c:pt>
                <c:pt idx="722">
                  <c:v>88.857299999999995</c:v>
                </c:pt>
                <c:pt idx="723">
                  <c:v>88.857399999999998</c:v>
                </c:pt>
                <c:pt idx="724">
                  <c:v>88.857500000000002</c:v>
                </c:pt>
                <c:pt idx="725">
                  <c:v>88.857500000000002</c:v>
                </c:pt>
                <c:pt idx="726">
                  <c:v>88.857600000000005</c:v>
                </c:pt>
                <c:pt idx="727">
                  <c:v>88.857699999999994</c:v>
                </c:pt>
                <c:pt idx="728">
                  <c:v>88.857699999999994</c:v>
                </c:pt>
                <c:pt idx="729">
                  <c:v>88.857799999999997</c:v>
                </c:pt>
                <c:pt idx="730">
                  <c:v>88.857799999999997</c:v>
                </c:pt>
                <c:pt idx="731">
                  <c:v>88.857900000000001</c:v>
                </c:pt>
                <c:pt idx="732">
                  <c:v>88.858000000000004</c:v>
                </c:pt>
                <c:pt idx="733">
                  <c:v>88.858000000000004</c:v>
                </c:pt>
                <c:pt idx="734">
                  <c:v>88.858099999999993</c:v>
                </c:pt>
                <c:pt idx="735">
                  <c:v>88.858199999999997</c:v>
                </c:pt>
                <c:pt idx="736">
                  <c:v>88.858199999999997</c:v>
                </c:pt>
                <c:pt idx="737">
                  <c:v>88.8583</c:v>
                </c:pt>
                <c:pt idx="738">
                  <c:v>88.858400000000003</c:v>
                </c:pt>
                <c:pt idx="739">
                  <c:v>88.858400000000003</c:v>
                </c:pt>
                <c:pt idx="740">
                  <c:v>88.858500000000006</c:v>
                </c:pt>
                <c:pt idx="741">
                  <c:v>88.858500000000006</c:v>
                </c:pt>
                <c:pt idx="742">
                  <c:v>88.858599999999996</c:v>
                </c:pt>
                <c:pt idx="743">
                  <c:v>88.858699999999999</c:v>
                </c:pt>
                <c:pt idx="744">
                  <c:v>88.858699999999999</c:v>
                </c:pt>
                <c:pt idx="745">
                  <c:v>88.858800000000002</c:v>
                </c:pt>
                <c:pt idx="746">
                  <c:v>88.858800000000002</c:v>
                </c:pt>
                <c:pt idx="747">
                  <c:v>88.858900000000006</c:v>
                </c:pt>
                <c:pt idx="748">
                  <c:v>88.858999999999995</c:v>
                </c:pt>
                <c:pt idx="749">
                  <c:v>88.858999999999995</c:v>
                </c:pt>
                <c:pt idx="750">
                  <c:v>88.859099999999998</c:v>
                </c:pt>
                <c:pt idx="751">
                  <c:v>88.859099999999998</c:v>
                </c:pt>
                <c:pt idx="752">
                  <c:v>88.859200000000001</c:v>
                </c:pt>
                <c:pt idx="753">
                  <c:v>88.859300000000005</c:v>
                </c:pt>
                <c:pt idx="754">
                  <c:v>88.859300000000005</c:v>
                </c:pt>
                <c:pt idx="755">
                  <c:v>88.859399999999994</c:v>
                </c:pt>
                <c:pt idx="756">
                  <c:v>88.859399999999994</c:v>
                </c:pt>
                <c:pt idx="757">
                  <c:v>88.859499999999997</c:v>
                </c:pt>
                <c:pt idx="758">
                  <c:v>88.859499999999997</c:v>
                </c:pt>
                <c:pt idx="759">
                  <c:v>88.8596</c:v>
                </c:pt>
                <c:pt idx="760">
                  <c:v>88.8596</c:v>
                </c:pt>
                <c:pt idx="761">
                  <c:v>88.859700000000004</c:v>
                </c:pt>
                <c:pt idx="762">
                  <c:v>88.859700000000004</c:v>
                </c:pt>
                <c:pt idx="763">
                  <c:v>88.859800000000007</c:v>
                </c:pt>
                <c:pt idx="764">
                  <c:v>88.859800000000007</c:v>
                </c:pt>
                <c:pt idx="765">
                  <c:v>88.859899999999996</c:v>
                </c:pt>
                <c:pt idx="766">
                  <c:v>88.859899999999996</c:v>
                </c:pt>
                <c:pt idx="767">
                  <c:v>88.86</c:v>
                </c:pt>
                <c:pt idx="768">
                  <c:v>88.86</c:v>
                </c:pt>
                <c:pt idx="769">
                  <c:v>88.860100000000003</c:v>
                </c:pt>
                <c:pt idx="770">
                  <c:v>88.860100000000003</c:v>
                </c:pt>
                <c:pt idx="771">
                  <c:v>88.860200000000006</c:v>
                </c:pt>
                <c:pt idx="772">
                  <c:v>88.860200000000006</c:v>
                </c:pt>
                <c:pt idx="773">
                  <c:v>88.860299999999995</c:v>
                </c:pt>
                <c:pt idx="774">
                  <c:v>88.860299999999995</c:v>
                </c:pt>
                <c:pt idx="775">
                  <c:v>88.860399999999998</c:v>
                </c:pt>
                <c:pt idx="776">
                  <c:v>88.860399999999998</c:v>
                </c:pt>
                <c:pt idx="777">
                  <c:v>88.860500000000002</c:v>
                </c:pt>
                <c:pt idx="778">
                  <c:v>88.860600000000005</c:v>
                </c:pt>
                <c:pt idx="779">
                  <c:v>88.860600000000005</c:v>
                </c:pt>
                <c:pt idx="780">
                  <c:v>88.860699999999994</c:v>
                </c:pt>
                <c:pt idx="781">
                  <c:v>88.860799999999998</c:v>
                </c:pt>
                <c:pt idx="782">
                  <c:v>88.860900000000001</c:v>
                </c:pt>
                <c:pt idx="783">
                  <c:v>88.861000000000004</c:v>
                </c:pt>
                <c:pt idx="784">
                  <c:v>88.861099999999993</c:v>
                </c:pt>
                <c:pt idx="785">
                  <c:v>88.861199999999997</c:v>
                </c:pt>
                <c:pt idx="786">
                  <c:v>88.861199999999997</c:v>
                </c:pt>
                <c:pt idx="787">
                  <c:v>88.861400000000003</c:v>
                </c:pt>
                <c:pt idx="788">
                  <c:v>88.861500000000007</c:v>
                </c:pt>
                <c:pt idx="789">
                  <c:v>88.861599999999996</c:v>
                </c:pt>
                <c:pt idx="790">
                  <c:v>88.861699999999999</c:v>
                </c:pt>
                <c:pt idx="791">
                  <c:v>88.861800000000002</c:v>
                </c:pt>
                <c:pt idx="792">
                  <c:v>88.861900000000006</c:v>
                </c:pt>
                <c:pt idx="793">
                  <c:v>88.862099999999998</c:v>
                </c:pt>
                <c:pt idx="794">
                  <c:v>88.862200000000001</c:v>
                </c:pt>
                <c:pt idx="795">
                  <c:v>88.862300000000005</c:v>
                </c:pt>
                <c:pt idx="796">
                  <c:v>88.862399999999994</c:v>
                </c:pt>
                <c:pt idx="797">
                  <c:v>88.862499999999997</c:v>
                </c:pt>
                <c:pt idx="798">
                  <c:v>88.8626</c:v>
                </c:pt>
                <c:pt idx="799">
                  <c:v>88.862799999999993</c:v>
                </c:pt>
                <c:pt idx="800">
                  <c:v>88.862899999999996</c:v>
                </c:pt>
                <c:pt idx="801">
                  <c:v>88.863</c:v>
                </c:pt>
                <c:pt idx="802">
                  <c:v>88.863100000000003</c:v>
                </c:pt>
                <c:pt idx="803">
                  <c:v>88.863200000000006</c:v>
                </c:pt>
                <c:pt idx="804">
                  <c:v>88.863299999999995</c:v>
                </c:pt>
                <c:pt idx="805">
                  <c:v>88.863399999999999</c:v>
                </c:pt>
                <c:pt idx="806">
                  <c:v>88.863500000000002</c:v>
                </c:pt>
                <c:pt idx="807">
                  <c:v>88.863600000000005</c:v>
                </c:pt>
                <c:pt idx="808">
                  <c:v>88.863699999999994</c:v>
                </c:pt>
                <c:pt idx="809">
                  <c:v>88.863699999999994</c:v>
                </c:pt>
                <c:pt idx="810">
                  <c:v>88.863799999999998</c:v>
                </c:pt>
                <c:pt idx="811">
                  <c:v>88.863900000000001</c:v>
                </c:pt>
                <c:pt idx="812">
                  <c:v>88.864000000000004</c:v>
                </c:pt>
                <c:pt idx="813">
                  <c:v>88.864099999999993</c:v>
                </c:pt>
                <c:pt idx="814">
                  <c:v>88.864199999999997</c:v>
                </c:pt>
                <c:pt idx="815">
                  <c:v>88.864199999999997</c:v>
                </c:pt>
                <c:pt idx="816">
                  <c:v>88.8643</c:v>
                </c:pt>
                <c:pt idx="817">
                  <c:v>88.864400000000003</c:v>
                </c:pt>
                <c:pt idx="818">
                  <c:v>88.864500000000007</c:v>
                </c:pt>
                <c:pt idx="819">
                  <c:v>88.864599999999996</c:v>
                </c:pt>
                <c:pt idx="820">
                  <c:v>88.864599999999996</c:v>
                </c:pt>
                <c:pt idx="821">
                  <c:v>88.864699999999999</c:v>
                </c:pt>
                <c:pt idx="822">
                  <c:v>88.864800000000002</c:v>
                </c:pt>
                <c:pt idx="823">
                  <c:v>88.864900000000006</c:v>
                </c:pt>
                <c:pt idx="824">
                  <c:v>88.864999999999995</c:v>
                </c:pt>
                <c:pt idx="825">
                  <c:v>88.864999999999995</c:v>
                </c:pt>
                <c:pt idx="826">
                  <c:v>88.865099999999998</c:v>
                </c:pt>
                <c:pt idx="827">
                  <c:v>88.865200000000002</c:v>
                </c:pt>
                <c:pt idx="828">
                  <c:v>88.865300000000005</c:v>
                </c:pt>
                <c:pt idx="829">
                  <c:v>88.865399999999994</c:v>
                </c:pt>
                <c:pt idx="830">
                  <c:v>88.865399999999994</c:v>
                </c:pt>
                <c:pt idx="831">
                  <c:v>88.865499999999997</c:v>
                </c:pt>
                <c:pt idx="832">
                  <c:v>88.865600000000001</c:v>
                </c:pt>
                <c:pt idx="833">
                  <c:v>88.865700000000004</c:v>
                </c:pt>
                <c:pt idx="834">
                  <c:v>88.865799999999993</c:v>
                </c:pt>
                <c:pt idx="835">
                  <c:v>88.865799999999993</c:v>
                </c:pt>
                <c:pt idx="836">
                  <c:v>88.865899999999996</c:v>
                </c:pt>
                <c:pt idx="837">
                  <c:v>88.866</c:v>
                </c:pt>
                <c:pt idx="838">
                  <c:v>88.866100000000003</c:v>
                </c:pt>
                <c:pt idx="839">
                  <c:v>88.866100000000003</c:v>
                </c:pt>
                <c:pt idx="840">
                  <c:v>88.866200000000006</c:v>
                </c:pt>
                <c:pt idx="841">
                  <c:v>88.866299999999995</c:v>
                </c:pt>
                <c:pt idx="842">
                  <c:v>88.866399999999999</c:v>
                </c:pt>
                <c:pt idx="843">
                  <c:v>88.866500000000002</c:v>
                </c:pt>
                <c:pt idx="844">
                  <c:v>88.866500000000002</c:v>
                </c:pt>
                <c:pt idx="845">
                  <c:v>88.866600000000005</c:v>
                </c:pt>
                <c:pt idx="846">
                  <c:v>88.866699999999994</c:v>
                </c:pt>
                <c:pt idx="847">
                  <c:v>88.866699999999994</c:v>
                </c:pt>
                <c:pt idx="848">
                  <c:v>88.866799999999998</c:v>
                </c:pt>
                <c:pt idx="849">
                  <c:v>88.866900000000001</c:v>
                </c:pt>
                <c:pt idx="850">
                  <c:v>88.867000000000004</c:v>
                </c:pt>
                <c:pt idx="851">
                  <c:v>88.867000000000004</c:v>
                </c:pt>
                <c:pt idx="852">
                  <c:v>88.867099999999994</c:v>
                </c:pt>
                <c:pt idx="853">
                  <c:v>88.867199999999997</c:v>
                </c:pt>
                <c:pt idx="854">
                  <c:v>88.867199999999997</c:v>
                </c:pt>
                <c:pt idx="855">
                  <c:v>88.8673</c:v>
                </c:pt>
                <c:pt idx="856">
                  <c:v>88.867400000000004</c:v>
                </c:pt>
                <c:pt idx="857">
                  <c:v>88.867500000000007</c:v>
                </c:pt>
                <c:pt idx="858">
                  <c:v>88.867500000000007</c:v>
                </c:pt>
                <c:pt idx="859">
                  <c:v>88.867599999999996</c:v>
                </c:pt>
                <c:pt idx="860">
                  <c:v>88.867699999999999</c:v>
                </c:pt>
                <c:pt idx="861">
                  <c:v>88.867800000000003</c:v>
                </c:pt>
                <c:pt idx="862">
                  <c:v>88.867800000000003</c:v>
                </c:pt>
                <c:pt idx="863">
                  <c:v>88.867900000000006</c:v>
                </c:pt>
                <c:pt idx="864">
                  <c:v>88.867999999999995</c:v>
                </c:pt>
                <c:pt idx="865">
                  <c:v>88.868099999999998</c:v>
                </c:pt>
                <c:pt idx="866">
                  <c:v>88.868099999999998</c:v>
                </c:pt>
                <c:pt idx="867">
                  <c:v>88.868200000000002</c:v>
                </c:pt>
                <c:pt idx="868">
                  <c:v>88.868300000000005</c:v>
                </c:pt>
                <c:pt idx="869">
                  <c:v>88.868399999999994</c:v>
                </c:pt>
                <c:pt idx="870">
                  <c:v>88.868499999999997</c:v>
                </c:pt>
                <c:pt idx="871">
                  <c:v>88.868499999999997</c:v>
                </c:pt>
                <c:pt idx="872">
                  <c:v>88.868600000000001</c:v>
                </c:pt>
                <c:pt idx="873">
                  <c:v>88.868700000000004</c:v>
                </c:pt>
                <c:pt idx="874">
                  <c:v>88.868799999999993</c:v>
                </c:pt>
                <c:pt idx="875">
                  <c:v>88.868899999999996</c:v>
                </c:pt>
                <c:pt idx="876">
                  <c:v>88.869</c:v>
                </c:pt>
                <c:pt idx="877">
                  <c:v>88.869100000000003</c:v>
                </c:pt>
                <c:pt idx="878">
                  <c:v>88.869200000000006</c:v>
                </c:pt>
                <c:pt idx="879">
                  <c:v>88.869299999999996</c:v>
                </c:pt>
                <c:pt idx="880">
                  <c:v>88.869299999999996</c:v>
                </c:pt>
                <c:pt idx="881">
                  <c:v>88.869399999999999</c:v>
                </c:pt>
                <c:pt idx="882">
                  <c:v>88.869500000000002</c:v>
                </c:pt>
                <c:pt idx="883">
                  <c:v>88.869600000000005</c:v>
                </c:pt>
                <c:pt idx="884">
                  <c:v>88.869699999999995</c:v>
                </c:pt>
                <c:pt idx="885">
                  <c:v>88.869799999999998</c:v>
                </c:pt>
                <c:pt idx="886">
                  <c:v>88.869900000000001</c:v>
                </c:pt>
                <c:pt idx="887">
                  <c:v>88.87</c:v>
                </c:pt>
                <c:pt idx="888">
                  <c:v>88.870099999999994</c:v>
                </c:pt>
                <c:pt idx="889">
                  <c:v>88.870199999999997</c:v>
                </c:pt>
                <c:pt idx="890">
                  <c:v>88.8703</c:v>
                </c:pt>
                <c:pt idx="891">
                  <c:v>88.870400000000004</c:v>
                </c:pt>
                <c:pt idx="892">
                  <c:v>88.870500000000007</c:v>
                </c:pt>
                <c:pt idx="893">
                  <c:v>88.870599999999996</c:v>
                </c:pt>
                <c:pt idx="894">
                  <c:v>88.870699999999999</c:v>
                </c:pt>
                <c:pt idx="895">
                  <c:v>88.870699999999999</c:v>
                </c:pt>
                <c:pt idx="896">
                  <c:v>88.870900000000006</c:v>
                </c:pt>
                <c:pt idx="897">
                  <c:v>88.870900000000006</c:v>
                </c:pt>
                <c:pt idx="898">
                  <c:v>88.870999999999995</c:v>
                </c:pt>
                <c:pt idx="899">
                  <c:v>88.871099999999998</c:v>
                </c:pt>
                <c:pt idx="900">
                  <c:v>88.871200000000002</c:v>
                </c:pt>
                <c:pt idx="901">
                  <c:v>88.871300000000005</c:v>
                </c:pt>
                <c:pt idx="902">
                  <c:v>88.871399999999994</c:v>
                </c:pt>
                <c:pt idx="903">
                  <c:v>88.871499999999997</c:v>
                </c:pt>
                <c:pt idx="904">
                  <c:v>88.871600000000001</c:v>
                </c:pt>
                <c:pt idx="905">
                  <c:v>88.871700000000004</c:v>
                </c:pt>
                <c:pt idx="906">
                  <c:v>88.871799999999993</c:v>
                </c:pt>
                <c:pt idx="907">
                  <c:v>88.871899999999997</c:v>
                </c:pt>
                <c:pt idx="908">
                  <c:v>88.871899999999997</c:v>
                </c:pt>
                <c:pt idx="909">
                  <c:v>88.872</c:v>
                </c:pt>
                <c:pt idx="910">
                  <c:v>88.872100000000003</c:v>
                </c:pt>
                <c:pt idx="911">
                  <c:v>88.872200000000007</c:v>
                </c:pt>
                <c:pt idx="912">
                  <c:v>88.872299999999996</c:v>
                </c:pt>
                <c:pt idx="913">
                  <c:v>88.872399999999999</c:v>
                </c:pt>
                <c:pt idx="914">
                  <c:v>88.872500000000002</c:v>
                </c:pt>
                <c:pt idx="915">
                  <c:v>88.872600000000006</c:v>
                </c:pt>
                <c:pt idx="916">
                  <c:v>88.872699999999995</c:v>
                </c:pt>
                <c:pt idx="917">
                  <c:v>88.872699999999995</c:v>
                </c:pt>
                <c:pt idx="918">
                  <c:v>88.872799999999998</c:v>
                </c:pt>
                <c:pt idx="919">
                  <c:v>88.872900000000001</c:v>
                </c:pt>
                <c:pt idx="920">
                  <c:v>88.873000000000005</c:v>
                </c:pt>
                <c:pt idx="921">
                  <c:v>88.873099999999994</c:v>
                </c:pt>
                <c:pt idx="922">
                  <c:v>88.873199999999997</c:v>
                </c:pt>
                <c:pt idx="923">
                  <c:v>88.8733</c:v>
                </c:pt>
                <c:pt idx="924">
                  <c:v>88.8733</c:v>
                </c:pt>
                <c:pt idx="925">
                  <c:v>88.873400000000004</c:v>
                </c:pt>
                <c:pt idx="926">
                  <c:v>88.873500000000007</c:v>
                </c:pt>
                <c:pt idx="927">
                  <c:v>88.873599999999996</c:v>
                </c:pt>
                <c:pt idx="928">
                  <c:v>88.873699999999999</c:v>
                </c:pt>
                <c:pt idx="929">
                  <c:v>88.873800000000003</c:v>
                </c:pt>
                <c:pt idx="930">
                  <c:v>88.873900000000006</c:v>
                </c:pt>
                <c:pt idx="931">
                  <c:v>88.873900000000006</c:v>
                </c:pt>
                <c:pt idx="932">
                  <c:v>88.873999999999995</c:v>
                </c:pt>
                <c:pt idx="933">
                  <c:v>88.874099999999999</c:v>
                </c:pt>
                <c:pt idx="934">
                  <c:v>88.874200000000002</c:v>
                </c:pt>
                <c:pt idx="935">
                  <c:v>88.874300000000005</c:v>
                </c:pt>
                <c:pt idx="936">
                  <c:v>88.874399999999994</c:v>
                </c:pt>
                <c:pt idx="937">
                  <c:v>88.874499999999998</c:v>
                </c:pt>
                <c:pt idx="938">
                  <c:v>88.874600000000001</c:v>
                </c:pt>
                <c:pt idx="939">
                  <c:v>88.874600000000001</c:v>
                </c:pt>
                <c:pt idx="940">
                  <c:v>88.874700000000004</c:v>
                </c:pt>
                <c:pt idx="941">
                  <c:v>88.874799999999993</c:v>
                </c:pt>
                <c:pt idx="942">
                  <c:v>88.874899999999997</c:v>
                </c:pt>
                <c:pt idx="943">
                  <c:v>88.875</c:v>
                </c:pt>
                <c:pt idx="944">
                  <c:v>88.875100000000003</c:v>
                </c:pt>
                <c:pt idx="945">
                  <c:v>88.875100000000003</c:v>
                </c:pt>
                <c:pt idx="946">
                  <c:v>88.875200000000007</c:v>
                </c:pt>
                <c:pt idx="947">
                  <c:v>88.875299999999996</c:v>
                </c:pt>
                <c:pt idx="948">
                  <c:v>88.875399999999999</c:v>
                </c:pt>
                <c:pt idx="949">
                  <c:v>88.875500000000002</c:v>
                </c:pt>
                <c:pt idx="950">
                  <c:v>88.875600000000006</c:v>
                </c:pt>
                <c:pt idx="951">
                  <c:v>88.875699999999995</c:v>
                </c:pt>
                <c:pt idx="952">
                  <c:v>88.875799999999998</c:v>
                </c:pt>
                <c:pt idx="953">
                  <c:v>88.875900000000001</c:v>
                </c:pt>
                <c:pt idx="954">
                  <c:v>88.876000000000005</c:v>
                </c:pt>
                <c:pt idx="955">
                  <c:v>88.876000000000005</c:v>
                </c:pt>
                <c:pt idx="956">
                  <c:v>88.876099999999994</c:v>
                </c:pt>
                <c:pt idx="957">
                  <c:v>88.876199999999997</c:v>
                </c:pt>
                <c:pt idx="958">
                  <c:v>88.876300000000001</c:v>
                </c:pt>
                <c:pt idx="959">
                  <c:v>88.876400000000004</c:v>
                </c:pt>
                <c:pt idx="960">
                  <c:v>88.876499999999993</c:v>
                </c:pt>
                <c:pt idx="961">
                  <c:v>88.876599999999996</c:v>
                </c:pt>
                <c:pt idx="962">
                  <c:v>88.876599999999996</c:v>
                </c:pt>
                <c:pt idx="963">
                  <c:v>88.876800000000003</c:v>
                </c:pt>
                <c:pt idx="964">
                  <c:v>88.876800000000003</c:v>
                </c:pt>
                <c:pt idx="965">
                  <c:v>88.876900000000006</c:v>
                </c:pt>
                <c:pt idx="966">
                  <c:v>88.876999999999995</c:v>
                </c:pt>
                <c:pt idx="967">
                  <c:v>88.877099999999999</c:v>
                </c:pt>
                <c:pt idx="968">
                  <c:v>88.877200000000002</c:v>
                </c:pt>
                <c:pt idx="969">
                  <c:v>88.877300000000005</c:v>
                </c:pt>
                <c:pt idx="970">
                  <c:v>88.877399999999994</c:v>
                </c:pt>
                <c:pt idx="971">
                  <c:v>88.877399999999994</c:v>
                </c:pt>
                <c:pt idx="972">
                  <c:v>88.877499999999998</c:v>
                </c:pt>
                <c:pt idx="973">
                  <c:v>88.877600000000001</c:v>
                </c:pt>
                <c:pt idx="974">
                  <c:v>88.877700000000004</c:v>
                </c:pt>
                <c:pt idx="975">
                  <c:v>88.877799999999993</c:v>
                </c:pt>
                <c:pt idx="976">
                  <c:v>88.877899999999997</c:v>
                </c:pt>
                <c:pt idx="977">
                  <c:v>88.878</c:v>
                </c:pt>
                <c:pt idx="978">
                  <c:v>88.878100000000003</c:v>
                </c:pt>
                <c:pt idx="979">
                  <c:v>88.878200000000007</c:v>
                </c:pt>
                <c:pt idx="980">
                  <c:v>88.878299999999996</c:v>
                </c:pt>
                <c:pt idx="981">
                  <c:v>88.878299999999996</c:v>
                </c:pt>
                <c:pt idx="982">
                  <c:v>88.878399999999999</c:v>
                </c:pt>
                <c:pt idx="983">
                  <c:v>88.878500000000003</c:v>
                </c:pt>
                <c:pt idx="984">
                  <c:v>88.878600000000006</c:v>
                </c:pt>
                <c:pt idx="985">
                  <c:v>88.878699999999995</c:v>
                </c:pt>
                <c:pt idx="986">
                  <c:v>88.878799999999998</c:v>
                </c:pt>
                <c:pt idx="987">
                  <c:v>88.878900000000002</c:v>
                </c:pt>
                <c:pt idx="988">
                  <c:v>88.878900000000002</c:v>
                </c:pt>
                <c:pt idx="989">
                  <c:v>88.879099999999994</c:v>
                </c:pt>
                <c:pt idx="990">
                  <c:v>88.879099999999994</c:v>
                </c:pt>
                <c:pt idx="991">
                  <c:v>88.879199999999997</c:v>
                </c:pt>
                <c:pt idx="992">
                  <c:v>88.879300000000001</c:v>
                </c:pt>
                <c:pt idx="993">
                  <c:v>88.879400000000004</c:v>
                </c:pt>
                <c:pt idx="994">
                  <c:v>88.879499999999993</c:v>
                </c:pt>
                <c:pt idx="995">
                  <c:v>88.879599999999996</c:v>
                </c:pt>
                <c:pt idx="996">
                  <c:v>88.879599999999996</c:v>
                </c:pt>
                <c:pt idx="997">
                  <c:v>88.8797</c:v>
                </c:pt>
                <c:pt idx="998">
                  <c:v>88.879800000000003</c:v>
                </c:pt>
                <c:pt idx="999">
                  <c:v>88.879800000000003</c:v>
                </c:pt>
                <c:pt idx="1000">
                  <c:v>88.879900000000006</c:v>
                </c:pt>
                <c:pt idx="1001">
                  <c:v>88.88</c:v>
                </c:pt>
                <c:pt idx="1002">
                  <c:v>88.88</c:v>
                </c:pt>
                <c:pt idx="1003">
                  <c:v>88.880099999999999</c:v>
                </c:pt>
                <c:pt idx="1004">
                  <c:v>88.880200000000002</c:v>
                </c:pt>
                <c:pt idx="1005">
                  <c:v>88.880200000000002</c:v>
                </c:pt>
                <c:pt idx="1006">
                  <c:v>88.880300000000005</c:v>
                </c:pt>
                <c:pt idx="1007">
                  <c:v>88.880399999999995</c:v>
                </c:pt>
                <c:pt idx="1008">
                  <c:v>88.880399999999995</c:v>
                </c:pt>
                <c:pt idx="1009">
                  <c:v>88.880499999999998</c:v>
                </c:pt>
                <c:pt idx="1010">
                  <c:v>88.880600000000001</c:v>
                </c:pt>
                <c:pt idx="1011">
                  <c:v>88.880700000000004</c:v>
                </c:pt>
                <c:pt idx="1012">
                  <c:v>88.880700000000004</c:v>
                </c:pt>
                <c:pt idx="1013">
                  <c:v>88.880799999999994</c:v>
                </c:pt>
                <c:pt idx="1014">
                  <c:v>88.880899999999997</c:v>
                </c:pt>
                <c:pt idx="1015">
                  <c:v>88.880899999999997</c:v>
                </c:pt>
                <c:pt idx="1016">
                  <c:v>88.881</c:v>
                </c:pt>
                <c:pt idx="1017">
                  <c:v>88.881100000000004</c:v>
                </c:pt>
                <c:pt idx="1018">
                  <c:v>88.881200000000007</c:v>
                </c:pt>
                <c:pt idx="1019">
                  <c:v>88.881299999999996</c:v>
                </c:pt>
                <c:pt idx="1020">
                  <c:v>88.881399999999999</c:v>
                </c:pt>
                <c:pt idx="1021">
                  <c:v>88.881399999999999</c:v>
                </c:pt>
                <c:pt idx="1022">
                  <c:v>88.881500000000003</c:v>
                </c:pt>
                <c:pt idx="1023">
                  <c:v>88.881600000000006</c:v>
                </c:pt>
                <c:pt idx="1024">
                  <c:v>88.881699999999995</c:v>
                </c:pt>
                <c:pt idx="1025">
                  <c:v>88.881799999999998</c:v>
                </c:pt>
                <c:pt idx="1026">
                  <c:v>88.881900000000002</c:v>
                </c:pt>
                <c:pt idx="1027">
                  <c:v>88.882000000000005</c:v>
                </c:pt>
                <c:pt idx="1028">
                  <c:v>88.882099999999994</c:v>
                </c:pt>
                <c:pt idx="1029">
                  <c:v>88.882199999999997</c:v>
                </c:pt>
                <c:pt idx="1030">
                  <c:v>88.882300000000001</c:v>
                </c:pt>
                <c:pt idx="1031">
                  <c:v>88.882400000000004</c:v>
                </c:pt>
                <c:pt idx="1032">
                  <c:v>88.882499999999993</c:v>
                </c:pt>
                <c:pt idx="1033">
                  <c:v>88.882599999999996</c:v>
                </c:pt>
                <c:pt idx="1034">
                  <c:v>88.8827</c:v>
                </c:pt>
                <c:pt idx="1035">
                  <c:v>88.882800000000003</c:v>
                </c:pt>
                <c:pt idx="1036">
                  <c:v>88.882900000000006</c:v>
                </c:pt>
                <c:pt idx="1037">
                  <c:v>88.882999999999996</c:v>
                </c:pt>
                <c:pt idx="1038">
                  <c:v>88.883099999999999</c:v>
                </c:pt>
                <c:pt idx="1039">
                  <c:v>88.883200000000002</c:v>
                </c:pt>
                <c:pt idx="1040">
                  <c:v>88.883300000000006</c:v>
                </c:pt>
                <c:pt idx="1041">
                  <c:v>88.883399999999995</c:v>
                </c:pt>
                <c:pt idx="1042">
                  <c:v>88.883499999999998</c:v>
                </c:pt>
                <c:pt idx="1043">
                  <c:v>88.883600000000001</c:v>
                </c:pt>
                <c:pt idx="1044">
                  <c:v>88.883700000000005</c:v>
                </c:pt>
                <c:pt idx="1045">
                  <c:v>88.883799999999994</c:v>
                </c:pt>
                <c:pt idx="1046">
                  <c:v>88.883899999999997</c:v>
                </c:pt>
                <c:pt idx="1047">
                  <c:v>88.884</c:v>
                </c:pt>
                <c:pt idx="1048">
                  <c:v>88.884100000000004</c:v>
                </c:pt>
                <c:pt idx="1049">
                  <c:v>88.884200000000007</c:v>
                </c:pt>
                <c:pt idx="1050">
                  <c:v>88.884200000000007</c:v>
                </c:pt>
                <c:pt idx="1051">
                  <c:v>88.884399999999999</c:v>
                </c:pt>
                <c:pt idx="1052">
                  <c:v>88.884399999999999</c:v>
                </c:pt>
                <c:pt idx="1053">
                  <c:v>88.884500000000003</c:v>
                </c:pt>
                <c:pt idx="1054">
                  <c:v>88.884600000000006</c:v>
                </c:pt>
                <c:pt idx="1055">
                  <c:v>88.884699999999995</c:v>
                </c:pt>
                <c:pt idx="1056">
                  <c:v>88.884799999999998</c:v>
                </c:pt>
                <c:pt idx="1057">
                  <c:v>88.884900000000002</c:v>
                </c:pt>
                <c:pt idx="1058">
                  <c:v>88.885000000000005</c:v>
                </c:pt>
                <c:pt idx="1059">
                  <c:v>88.885099999999994</c:v>
                </c:pt>
                <c:pt idx="1060">
                  <c:v>88.885199999999998</c:v>
                </c:pt>
                <c:pt idx="1061">
                  <c:v>88.885300000000001</c:v>
                </c:pt>
                <c:pt idx="1062">
                  <c:v>88.885300000000001</c:v>
                </c:pt>
                <c:pt idx="1063">
                  <c:v>88.885400000000004</c:v>
                </c:pt>
                <c:pt idx="1064">
                  <c:v>88.885499999999993</c:v>
                </c:pt>
                <c:pt idx="1065">
                  <c:v>88.885599999999997</c:v>
                </c:pt>
                <c:pt idx="1066">
                  <c:v>88.8857</c:v>
                </c:pt>
                <c:pt idx="1067">
                  <c:v>88.885800000000003</c:v>
                </c:pt>
                <c:pt idx="1068">
                  <c:v>88.885900000000007</c:v>
                </c:pt>
                <c:pt idx="1069">
                  <c:v>88.885999999999996</c:v>
                </c:pt>
                <c:pt idx="1070">
                  <c:v>88.886099999999999</c:v>
                </c:pt>
                <c:pt idx="1071">
                  <c:v>88.886099999999999</c:v>
                </c:pt>
                <c:pt idx="1072">
                  <c:v>88.886200000000002</c:v>
                </c:pt>
                <c:pt idx="1073">
                  <c:v>88.886300000000006</c:v>
                </c:pt>
                <c:pt idx="1074">
                  <c:v>88.886399999999995</c:v>
                </c:pt>
                <c:pt idx="1075">
                  <c:v>88.886499999999998</c:v>
                </c:pt>
                <c:pt idx="1076">
                  <c:v>88.886600000000001</c:v>
                </c:pt>
                <c:pt idx="1077">
                  <c:v>88.886700000000005</c:v>
                </c:pt>
                <c:pt idx="1078">
                  <c:v>88.886799999999994</c:v>
                </c:pt>
                <c:pt idx="1079">
                  <c:v>88.886899999999997</c:v>
                </c:pt>
                <c:pt idx="1080">
                  <c:v>88.886899999999997</c:v>
                </c:pt>
                <c:pt idx="1081">
                  <c:v>88.887</c:v>
                </c:pt>
                <c:pt idx="1082">
                  <c:v>88.887100000000004</c:v>
                </c:pt>
                <c:pt idx="1083">
                  <c:v>88.887200000000007</c:v>
                </c:pt>
                <c:pt idx="1084">
                  <c:v>88.887299999999996</c:v>
                </c:pt>
                <c:pt idx="1085">
                  <c:v>88.8874</c:v>
                </c:pt>
                <c:pt idx="1086">
                  <c:v>88.887500000000003</c:v>
                </c:pt>
                <c:pt idx="1087">
                  <c:v>88.887500000000003</c:v>
                </c:pt>
                <c:pt idx="1088">
                  <c:v>88.887600000000006</c:v>
                </c:pt>
                <c:pt idx="1089">
                  <c:v>88.887699999999995</c:v>
                </c:pt>
                <c:pt idx="1090">
                  <c:v>88.887799999999999</c:v>
                </c:pt>
                <c:pt idx="1091">
                  <c:v>88.887900000000002</c:v>
                </c:pt>
                <c:pt idx="1092">
                  <c:v>88.888000000000005</c:v>
                </c:pt>
                <c:pt idx="1093">
                  <c:v>88.888099999999994</c:v>
                </c:pt>
                <c:pt idx="1094">
                  <c:v>88.888099999999994</c:v>
                </c:pt>
                <c:pt idx="1095">
                  <c:v>88.888199999999998</c:v>
                </c:pt>
                <c:pt idx="1096">
                  <c:v>88.888300000000001</c:v>
                </c:pt>
                <c:pt idx="1097">
                  <c:v>88.888400000000004</c:v>
                </c:pt>
                <c:pt idx="1098">
                  <c:v>88.888499999999993</c:v>
                </c:pt>
                <c:pt idx="1099">
                  <c:v>88.888599999999997</c:v>
                </c:pt>
                <c:pt idx="1100">
                  <c:v>88.8887</c:v>
                </c:pt>
                <c:pt idx="1101">
                  <c:v>88.8887</c:v>
                </c:pt>
                <c:pt idx="1102">
                  <c:v>88.888800000000003</c:v>
                </c:pt>
                <c:pt idx="1103">
                  <c:v>88.888900000000007</c:v>
                </c:pt>
                <c:pt idx="1104">
                  <c:v>88.888999999999996</c:v>
                </c:pt>
                <c:pt idx="1105">
                  <c:v>88.889099999999999</c:v>
                </c:pt>
                <c:pt idx="1106">
                  <c:v>88.889200000000002</c:v>
                </c:pt>
                <c:pt idx="1107">
                  <c:v>88.889300000000006</c:v>
                </c:pt>
                <c:pt idx="1108">
                  <c:v>88.889399999999995</c:v>
                </c:pt>
                <c:pt idx="1109">
                  <c:v>88.889399999999995</c:v>
                </c:pt>
                <c:pt idx="1110">
                  <c:v>88.889499999999998</c:v>
                </c:pt>
                <c:pt idx="1111">
                  <c:v>88.889600000000002</c:v>
                </c:pt>
                <c:pt idx="1112">
                  <c:v>88.889700000000005</c:v>
                </c:pt>
                <c:pt idx="1113">
                  <c:v>88.889799999999994</c:v>
                </c:pt>
                <c:pt idx="1114">
                  <c:v>88.889899999999997</c:v>
                </c:pt>
                <c:pt idx="1115">
                  <c:v>88.89</c:v>
                </c:pt>
                <c:pt idx="1116">
                  <c:v>88.890100000000004</c:v>
                </c:pt>
                <c:pt idx="1117">
                  <c:v>88.890199999999993</c:v>
                </c:pt>
                <c:pt idx="1118">
                  <c:v>88.890299999999996</c:v>
                </c:pt>
                <c:pt idx="1119">
                  <c:v>88.890299999999996</c:v>
                </c:pt>
                <c:pt idx="1120">
                  <c:v>88.8904</c:v>
                </c:pt>
                <c:pt idx="1121">
                  <c:v>88.890500000000003</c:v>
                </c:pt>
                <c:pt idx="1122">
                  <c:v>88.890600000000006</c:v>
                </c:pt>
                <c:pt idx="1123">
                  <c:v>88.890699999999995</c:v>
                </c:pt>
                <c:pt idx="1124">
                  <c:v>88.890799999999999</c:v>
                </c:pt>
                <c:pt idx="1125">
                  <c:v>88.890900000000002</c:v>
                </c:pt>
                <c:pt idx="1126">
                  <c:v>88.891000000000005</c:v>
                </c:pt>
                <c:pt idx="1127">
                  <c:v>88.891099999999994</c:v>
                </c:pt>
                <c:pt idx="1128">
                  <c:v>88.891199999999998</c:v>
                </c:pt>
                <c:pt idx="1129">
                  <c:v>88.891300000000001</c:v>
                </c:pt>
                <c:pt idx="1130">
                  <c:v>88.891400000000004</c:v>
                </c:pt>
                <c:pt idx="1131">
                  <c:v>88.891499999999994</c:v>
                </c:pt>
                <c:pt idx="1132">
                  <c:v>88.891599999999997</c:v>
                </c:pt>
                <c:pt idx="1133">
                  <c:v>88.8917</c:v>
                </c:pt>
                <c:pt idx="1134">
                  <c:v>88.891800000000003</c:v>
                </c:pt>
                <c:pt idx="1135">
                  <c:v>88.891800000000003</c:v>
                </c:pt>
                <c:pt idx="1136">
                  <c:v>88.891900000000007</c:v>
                </c:pt>
                <c:pt idx="1137">
                  <c:v>88.891999999999996</c:v>
                </c:pt>
                <c:pt idx="1138">
                  <c:v>88.892099999999999</c:v>
                </c:pt>
                <c:pt idx="1139">
                  <c:v>88.892200000000003</c:v>
                </c:pt>
                <c:pt idx="1140">
                  <c:v>88.892300000000006</c:v>
                </c:pt>
                <c:pt idx="1141">
                  <c:v>88.892399999999995</c:v>
                </c:pt>
                <c:pt idx="1142">
                  <c:v>88.892499999999998</c:v>
                </c:pt>
                <c:pt idx="1143">
                  <c:v>88.892600000000002</c:v>
                </c:pt>
                <c:pt idx="1144">
                  <c:v>88.892700000000005</c:v>
                </c:pt>
                <c:pt idx="1145">
                  <c:v>88.892799999999994</c:v>
                </c:pt>
                <c:pt idx="1146">
                  <c:v>88.892899999999997</c:v>
                </c:pt>
                <c:pt idx="1147">
                  <c:v>88.893000000000001</c:v>
                </c:pt>
                <c:pt idx="1148">
                  <c:v>88.893100000000004</c:v>
                </c:pt>
                <c:pt idx="1149">
                  <c:v>88.893100000000004</c:v>
                </c:pt>
                <c:pt idx="1150">
                  <c:v>88.893199999999993</c:v>
                </c:pt>
                <c:pt idx="1151">
                  <c:v>88.893299999999996</c:v>
                </c:pt>
                <c:pt idx="1152">
                  <c:v>88.8934</c:v>
                </c:pt>
                <c:pt idx="1153">
                  <c:v>88.893500000000003</c:v>
                </c:pt>
                <c:pt idx="1154">
                  <c:v>88.893600000000006</c:v>
                </c:pt>
                <c:pt idx="1155">
                  <c:v>88.893699999999995</c:v>
                </c:pt>
                <c:pt idx="1156">
                  <c:v>88.893799999999999</c:v>
                </c:pt>
                <c:pt idx="1157">
                  <c:v>88.893900000000002</c:v>
                </c:pt>
                <c:pt idx="1158">
                  <c:v>88.894000000000005</c:v>
                </c:pt>
                <c:pt idx="1159">
                  <c:v>88.894099999999995</c:v>
                </c:pt>
                <c:pt idx="1160">
                  <c:v>88.894199999999998</c:v>
                </c:pt>
                <c:pt idx="1161">
                  <c:v>88.894199999999998</c:v>
                </c:pt>
                <c:pt idx="1162">
                  <c:v>88.894300000000001</c:v>
                </c:pt>
                <c:pt idx="1163">
                  <c:v>88.894400000000005</c:v>
                </c:pt>
                <c:pt idx="1164">
                  <c:v>88.894499999999994</c:v>
                </c:pt>
                <c:pt idx="1165">
                  <c:v>88.894599999999997</c:v>
                </c:pt>
                <c:pt idx="1166">
                  <c:v>88.8947</c:v>
                </c:pt>
                <c:pt idx="1167">
                  <c:v>88.894800000000004</c:v>
                </c:pt>
                <c:pt idx="1168">
                  <c:v>88.894900000000007</c:v>
                </c:pt>
                <c:pt idx="1169">
                  <c:v>88.894999999999996</c:v>
                </c:pt>
                <c:pt idx="1170">
                  <c:v>88.895099999999999</c:v>
                </c:pt>
                <c:pt idx="1171">
                  <c:v>88.895200000000003</c:v>
                </c:pt>
                <c:pt idx="1172">
                  <c:v>88.895200000000003</c:v>
                </c:pt>
                <c:pt idx="1173">
                  <c:v>88.895300000000006</c:v>
                </c:pt>
                <c:pt idx="1174">
                  <c:v>88.895399999999995</c:v>
                </c:pt>
                <c:pt idx="1175">
                  <c:v>88.895499999999998</c:v>
                </c:pt>
                <c:pt idx="1176">
                  <c:v>88.895600000000002</c:v>
                </c:pt>
                <c:pt idx="1177">
                  <c:v>88.895700000000005</c:v>
                </c:pt>
                <c:pt idx="1178">
                  <c:v>88.895799999999994</c:v>
                </c:pt>
                <c:pt idx="1179">
                  <c:v>88.895899999999997</c:v>
                </c:pt>
                <c:pt idx="1180">
                  <c:v>88.896000000000001</c:v>
                </c:pt>
                <c:pt idx="1181">
                  <c:v>88.896000000000001</c:v>
                </c:pt>
                <c:pt idx="1182">
                  <c:v>88.896199999999993</c:v>
                </c:pt>
                <c:pt idx="1183">
                  <c:v>88.896199999999993</c:v>
                </c:pt>
                <c:pt idx="1184">
                  <c:v>88.896299999999997</c:v>
                </c:pt>
                <c:pt idx="1185">
                  <c:v>88.8964</c:v>
                </c:pt>
                <c:pt idx="1186">
                  <c:v>88.896500000000003</c:v>
                </c:pt>
                <c:pt idx="1187">
                  <c:v>88.896600000000007</c:v>
                </c:pt>
                <c:pt idx="1188">
                  <c:v>88.896699999999996</c:v>
                </c:pt>
                <c:pt idx="1189">
                  <c:v>88.896799999999999</c:v>
                </c:pt>
                <c:pt idx="1190">
                  <c:v>88.896900000000002</c:v>
                </c:pt>
                <c:pt idx="1191">
                  <c:v>88.897000000000006</c:v>
                </c:pt>
                <c:pt idx="1192">
                  <c:v>88.897099999999995</c:v>
                </c:pt>
                <c:pt idx="1193">
                  <c:v>88.897099999999995</c:v>
                </c:pt>
                <c:pt idx="1194">
                  <c:v>88.897199999999998</c:v>
                </c:pt>
                <c:pt idx="1195">
                  <c:v>88.897300000000001</c:v>
                </c:pt>
                <c:pt idx="1196">
                  <c:v>88.897400000000005</c:v>
                </c:pt>
                <c:pt idx="1197">
                  <c:v>88.897499999999994</c:v>
                </c:pt>
                <c:pt idx="1198">
                  <c:v>88.897599999999997</c:v>
                </c:pt>
                <c:pt idx="1199">
                  <c:v>88.8977</c:v>
                </c:pt>
                <c:pt idx="1200">
                  <c:v>88.897800000000004</c:v>
                </c:pt>
                <c:pt idx="1201">
                  <c:v>88.897900000000007</c:v>
                </c:pt>
                <c:pt idx="1202">
                  <c:v>88.897999999999996</c:v>
                </c:pt>
                <c:pt idx="1203">
                  <c:v>88.898099999999999</c:v>
                </c:pt>
                <c:pt idx="1204">
                  <c:v>88.898200000000003</c:v>
                </c:pt>
                <c:pt idx="1205">
                  <c:v>88.898200000000003</c:v>
                </c:pt>
                <c:pt idx="1206">
                  <c:v>88.898399999999995</c:v>
                </c:pt>
                <c:pt idx="1207">
                  <c:v>88.898399999999995</c:v>
                </c:pt>
                <c:pt idx="1208">
                  <c:v>88.898499999999999</c:v>
                </c:pt>
                <c:pt idx="1209">
                  <c:v>88.898600000000002</c:v>
                </c:pt>
                <c:pt idx="1210">
                  <c:v>88.898700000000005</c:v>
                </c:pt>
                <c:pt idx="1211">
                  <c:v>88.898799999999994</c:v>
                </c:pt>
                <c:pt idx="1212">
                  <c:v>88.898899999999998</c:v>
                </c:pt>
                <c:pt idx="1213">
                  <c:v>88.899000000000001</c:v>
                </c:pt>
                <c:pt idx="1214">
                  <c:v>88.899100000000004</c:v>
                </c:pt>
                <c:pt idx="1215">
                  <c:v>88.899199999999993</c:v>
                </c:pt>
                <c:pt idx="1216">
                  <c:v>88.899299999999997</c:v>
                </c:pt>
                <c:pt idx="1217">
                  <c:v>88.8994</c:v>
                </c:pt>
                <c:pt idx="1218">
                  <c:v>88.8994</c:v>
                </c:pt>
                <c:pt idx="1219">
                  <c:v>88.899500000000003</c:v>
                </c:pt>
                <c:pt idx="1220">
                  <c:v>88.899600000000007</c:v>
                </c:pt>
                <c:pt idx="1221">
                  <c:v>88.899699999999996</c:v>
                </c:pt>
                <c:pt idx="1222">
                  <c:v>88.899799999999999</c:v>
                </c:pt>
                <c:pt idx="1223">
                  <c:v>88.899900000000002</c:v>
                </c:pt>
                <c:pt idx="1224">
                  <c:v>88.9</c:v>
                </c:pt>
                <c:pt idx="1225">
                  <c:v>88.900099999999995</c:v>
                </c:pt>
                <c:pt idx="1226">
                  <c:v>88.900199999999998</c:v>
                </c:pt>
                <c:pt idx="1227">
                  <c:v>88.900300000000001</c:v>
                </c:pt>
                <c:pt idx="1228">
                  <c:v>88.900400000000005</c:v>
                </c:pt>
                <c:pt idx="1229">
                  <c:v>88.900499999999994</c:v>
                </c:pt>
                <c:pt idx="1230">
                  <c:v>88.900499999999994</c:v>
                </c:pt>
                <c:pt idx="1231">
                  <c:v>88.900700000000001</c:v>
                </c:pt>
                <c:pt idx="1232">
                  <c:v>88.900700000000001</c:v>
                </c:pt>
                <c:pt idx="1233">
                  <c:v>88.900800000000004</c:v>
                </c:pt>
                <c:pt idx="1234">
                  <c:v>88.900999999999996</c:v>
                </c:pt>
                <c:pt idx="1235">
                  <c:v>88.900999999999996</c:v>
                </c:pt>
                <c:pt idx="1236">
                  <c:v>88.901200000000003</c:v>
                </c:pt>
                <c:pt idx="1237">
                  <c:v>88.901300000000006</c:v>
                </c:pt>
                <c:pt idx="1238">
                  <c:v>88.901399999999995</c:v>
                </c:pt>
                <c:pt idx="1239">
                  <c:v>88.901499999999999</c:v>
                </c:pt>
                <c:pt idx="1240">
                  <c:v>88.901600000000002</c:v>
                </c:pt>
                <c:pt idx="1241">
                  <c:v>88.901700000000005</c:v>
                </c:pt>
                <c:pt idx="1242">
                  <c:v>88.901899999999998</c:v>
                </c:pt>
                <c:pt idx="1243">
                  <c:v>88.902000000000001</c:v>
                </c:pt>
                <c:pt idx="1244">
                  <c:v>88.902100000000004</c:v>
                </c:pt>
                <c:pt idx="1245">
                  <c:v>88.902199999999993</c:v>
                </c:pt>
                <c:pt idx="1246">
                  <c:v>88.902299999999997</c:v>
                </c:pt>
                <c:pt idx="1247">
                  <c:v>88.902500000000003</c:v>
                </c:pt>
                <c:pt idx="1248">
                  <c:v>88.902600000000007</c:v>
                </c:pt>
                <c:pt idx="1249">
                  <c:v>88.902699999999996</c:v>
                </c:pt>
                <c:pt idx="1250">
                  <c:v>88.902799999999999</c:v>
                </c:pt>
                <c:pt idx="1251">
                  <c:v>88.902900000000002</c:v>
                </c:pt>
                <c:pt idx="1252">
                  <c:v>88.903099999999995</c:v>
                </c:pt>
                <c:pt idx="1253">
                  <c:v>88.903199999999998</c:v>
                </c:pt>
                <c:pt idx="1254">
                  <c:v>88.903300000000002</c:v>
                </c:pt>
                <c:pt idx="1255">
                  <c:v>88.903400000000005</c:v>
                </c:pt>
                <c:pt idx="1256">
                  <c:v>88.903499999999994</c:v>
                </c:pt>
                <c:pt idx="1257">
                  <c:v>88.903599999999997</c:v>
                </c:pt>
                <c:pt idx="1258">
                  <c:v>88.903700000000001</c:v>
                </c:pt>
                <c:pt idx="1259">
                  <c:v>88.903800000000004</c:v>
                </c:pt>
                <c:pt idx="1260">
                  <c:v>88.903800000000004</c:v>
                </c:pt>
                <c:pt idx="1261">
                  <c:v>88.903899999999993</c:v>
                </c:pt>
                <c:pt idx="1262">
                  <c:v>88.903999999999996</c:v>
                </c:pt>
                <c:pt idx="1263">
                  <c:v>88.9041</c:v>
                </c:pt>
                <c:pt idx="1264">
                  <c:v>88.9041</c:v>
                </c:pt>
                <c:pt idx="1265">
                  <c:v>88.904200000000003</c:v>
                </c:pt>
                <c:pt idx="1266">
                  <c:v>88.904300000000006</c:v>
                </c:pt>
                <c:pt idx="1267">
                  <c:v>88.904300000000006</c:v>
                </c:pt>
                <c:pt idx="1268">
                  <c:v>88.904399999999995</c:v>
                </c:pt>
                <c:pt idx="1269">
                  <c:v>88.904399999999995</c:v>
                </c:pt>
                <c:pt idx="1270">
                  <c:v>88.904499999999999</c:v>
                </c:pt>
                <c:pt idx="1271">
                  <c:v>88.904499999999999</c:v>
                </c:pt>
                <c:pt idx="1272">
                  <c:v>88.904600000000002</c:v>
                </c:pt>
                <c:pt idx="1273">
                  <c:v>88.904600000000002</c:v>
                </c:pt>
                <c:pt idx="1274">
                  <c:v>88.904700000000005</c:v>
                </c:pt>
                <c:pt idx="1275">
                  <c:v>88.904700000000005</c:v>
                </c:pt>
                <c:pt idx="1276">
                  <c:v>88.904700000000005</c:v>
                </c:pt>
                <c:pt idx="1277">
                  <c:v>88.904799999999994</c:v>
                </c:pt>
                <c:pt idx="1278">
                  <c:v>88.904799999999994</c:v>
                </c:pt>
                <c:pt idx="1279">
                  <c:v>88.904899999999998</c:v>
                </c:pt>
                <c:pt idx="1280">
                  <c:v>88.904899999999998</c:v>
                </c:pt>
                <c:pt idx="1281">
                  <c:v>88.905000000000001</c:v>
                </c:pt>
                <c:pt idx="1282">
                  <c:v>88.905000000000001</c:v>
                </c:pt>
                <c:pt idx="1283">
                  <c:v>88.905100000000004</c:v>
                </c:pt>
                <c:pt idx="1284">
                  <c:v>88.905100000000004</c:v>
                </c:pt>
                <c:pt idx="1285">
                  <c:v>88.905199999999994</c:v>
                </c:pt>
                <c:pt idx="1286">
                  <c:v>88.905299999999997</c:v>
                </c:pt>
                <c:pt idx="1287">
                  <c:v>88.905299999999997</c:v>
                </c:pt>
                <c:pt idx="1288">
                  <c:v>88.9054</c:v>
                </c:pt>
                <c:pt idx="1289">
                  <c:v>88.905500000000004</c:v>
                </c:pt>
                <c:pt idx="1290">
                  <c:v>88.905500000000004</c:v>
                </c:pt>
                <c:pt idx="1291">
                  <c:v>88.905600000000007</c:v>
                </c:pt>
                <c:pt idx="1292">
                  <c:v>88.905699999999996</c:v>
                </c:pt>
                <c:pt idx="1293">
                  <c:v>88.905699999999996</c:v>
                </c:pt>
                <c:pt idx="1294">
                  <c:v>88.905799999999999</c:v>
                </c:pt>
                <c:pt idx="1295">
                  <c:v>88.905900000000003</c:v>
                </c:pt>
                <c:pt idx="1296">
                  <c:v>88.906000000000006</c:v>
                </c:pt>
                <c:pt idx="1297">
                  <c:v>88.906000000000006</c:v>
                </c:pt>
                <c:pt idx="1298">
                  <c:v>88.906099999999995</c:v>
                </c:pt>
                <c:pt idx="1299">
                  <c:v>88.906199999999998</c:v>
                </c:pt>
                <c:pt idx="1300">
                  <c:v>88.906300000000002</c:v>
                </c:pt>
                <c:pt idx="1301">
                  <c:v>88.906300000000002</c:v>
                </c:pt>
                <c:pt idx="1302">
                  <c:v>88.906400000000005</c:v>
                </c:pt>
                <c:pt idx="1303">
                  <c:v>88.906499999999994</c:v>
                </c:pt>
                <c:pt idx="1304">
                  <c:v>88.906599999999997</c:v>
                </c:pt>
                <c:pt idx="1305">
                  <c:v>88.906700000000001</c:v>
                </c:pt>
                <c:pt idx="1306">
                  <c:v>88.906700000000001</c:v>
                </c:pt>
                <c:pt idx="1307">
                  <c:v>88.906800000000004</c:v>
                </c:pt>
                <c:pt idx="1308">
                  <c:v>88.906899999999993</c:v>
                </c:pt>
                <c:pt idx="1309">
                  <c:v>88.906999999999996</c:v>
                </c:pt>
                <c:pt idx="1310">
                  <c:v>88.906999999999996</c:v>
                </c:pt>
                <c:pt idx="1311">
                  <c:v>88.9071</c:v>
                </c:pt>
                <c:pt idx="1312">
                  <c:v>88.907200000000003</c:v>
                </c:pt>
                <c:pt idx="1313">
                  <c:v>88.907300000000006</c:v>
                </c:pt>
                <c:pt idx="1314">
                  <c:v>88.907399999999996</c:v>
                </c:pt>
                <c:pt idx="1315">
                  <c:v>88.907399999999996</c:v>
                </c:pt>
                <c:pt idx="1316">
                  <c:v>88.907499999999999</c:v>
                </c:pt>
                <c:pt idx="1317">
                  <c:v>88.907600000000002</c:v>
                </c:pt>
                <c:pt idx="1318">
                  <c:v>88.907700000000006</c:v>
                </c:pt>
                <c:pt idx="1319">
                  <c:v>88.907799999999995</c:v>
                </c:pt>
                <c:pt idx="1320">
                  <c:v>88.907799999999995</c:v>
                </c:pt>
                <c:pt idx="1321">
                  <c:v>88.907899999999998</c:v>
                </c:pt>
                <c:pt idx="1322">
                  <c:v>88.908000000000001</c:v>
                </c:pt>
                <c:pt idx="1323">
                  <c:v>88.908100000000005</c:v>
                </c:pt>
                <c:pt idx="1324">
                  <c:v>88.908199999999994</c:v>
                </c:pt>
                <c:pt idx="1325">
                  <c:v>88.908299999999997</c:v>
                </c:pt>
                <c:pt idx="1326">
                  <c:v>88.908299999999997</c:v>
                </c:pt>
                <c:pt idx="1327">
                  <c:v>88.9084</c:v>
                </c:pt>
                <c:pt idx="1328">
                  <c:v>88.908500000000004</c:v>
                </c:pt>
                <c:pt idx="1329">
                  <c:v>88.908600000000007</c:v>
                </c:pt>
                <c:pt idx="1330">
                  <c:v>88.908699999999996</c:v>
                </c:pt>
                <c:pt idx="1331">
                  <c:v>88.908799999999999</c:v>
                </c:pt>
                <c:pt idx="1332">
                  <c:v>88.908900000000003</c:v>
                </c:pt>
                <c:pt idx="1333">
                  <c:v>88.908900000000003</c:v>
                </c:pt>
                <c:pt idx="1334">
                  <c:v>88.909000000000006</c:v>
                </c:pt>
                <c:pt idx="1335">
                  <c:v>88.909099999999995</c:v>
                </c:pt>
                <c:pt idx="1336">
                  <c:v>88.909199999999998</c:v>
                </c:pt>
                <c:pt idx="1337">
                  <c:v>88.909300000000002</c:v>
                </c:pt>
                <c:pt idx="1338">
                  <c:v>88.909400000000005</c:v>
                </c:pt>
                <c:pt idx="1339">
                  <c:v>88.909499999999994</c:v>
                </c:pt>
                <c:pt idx="1340">
                  <c:v>88.909499999999994</c:v>
                </c:pt>
                <c:pt idx="1341">
                  <c:v>88.909599999999998</c:v>
                </c:pt>
                <c:pt idx="1342">
                  <c:v>88.909700000000001</c:v>
                </c:pt>
                <c:pt idx="1343">
                  <c:v>88.909800000000004</c:v>
                </c:pt>
                <c:pt idx="1344">
                  <c:v>88.909899999999993</c:v>
                </c:pt>
                <c:pt idx="1345">
                  <c:v>88.91</c:v>
                </c:pt>
                <c:pt idx="1346">
                  <c:v>88.91</c:v>
                </c:pt>
                <c:pt idx="1347">
                  <c:v>88.9101</c:v>
                </c:pt>
                <c:pt idx="1348">
                  <c:v>88.910200000000003</c:v>
                </c:pt>
                <c:pt idx="1349">
                  <c:v>88.910300000000007</c:v>
                </c:pt>
                <c:pt idx="1350">
                  <c:v>88.910399999999996</c:v>
                </c:pt>
                <c:pt idx="1351">
                  <c:v>88.910399999999996</c:v>
                </c:pt>
                <c:pt idx="1352">
                  <c:v>88.910499999999999</c:v>
                </c:pt>
                <c:pt idx="1353">
                  <c:v>88.910600000000002</c:v>
                </c:pt>
                <c:pt idx="1354">
                  <c:v>88.910600000000002</c:v>
                </c:pt>
                <c:pt idx="1355">
                  <c:v>88.910700000000006</c:v>
                </c:pt>
                <c:pt idx="1356">
                  <c:v>88.910799999999995</c:v>
                </c:pt>
                <c:pt idx="1357">
                  <c:v>88.910899999999998</c:v>
                </c:pt>
                <c:pt idx="1358">
                  <c:v>88.910899999999998</c:v>
                </c:pt>
                <c:pt idx="1359">
                  <c:v>88.911000000000001</c:v>
                </c:pt>
                <c:pt idx="1360">
                  <c:v>88.911100000000005</c:v>
                </c:pt>
                <c:pt idx="1361">
                  <c:v>88.911100000000005</c:v>
                </c:pt>
                <c:pt idx="1362">
                  <c:v>88.911199999999994</c:v>
                </c:pt>
                <c:pt idx="1363">
                  <c:v>88.911299999999997</c:v>
                </c:pt>
                <c:pt idx="1364">
                  <c:v>88.911299999999997</c:v>
                </c:pt>
                <c:pt idx="1365">
                  <c:v>88.9114</c:v>
                </c:pt>
                <c:pt idx="1366">
                  <c:v>88.9114</c:v>
                </c:pt>
                <c:pt idx="1367">
                  <c:v>88.911500000000004</c:v>
                </c:pt>
                <c:pt idx="1368">
                  <c:v>88.911600000000007</c:v>
                </c:pt>
                <c:pt idx="1369">
                  <c:v>88.911600000000007</c:v>
                </c:pt>
                <c:pt idx="1370">
                  <c:v>88.911699999999996</c:v>
                </c:pt>
                <c:pt idx="1371">
                  <c:v>88.911799999999999</c:v>
                </c:pt>
                <c:pt idx="1372">
                  <c:v>88.911799999999999</c:v>
                </c:pt>
                <c:pt idx="1373">
                  <c:v>88.911900000000003</c:v>
                </c:pt>
                <c:pt idx="1374">
                  <c:v>88.912000000000006</c:v>
                </c:pt>
                <c:pt idx="1375">
                  <c:v>88.912000000000006</c:v>
                </c:pt>
                <c:pt idx="1376">
                  <c:v>88.912099999999995</c:v>
                </c:pt>
                <c:pt idx="1377">
                  <c:v>88.912099999999995</c:v>
                </c:pt>
                <c:pt idx="1378">
                  <c:v>88.912199999999999</c:v>
                </c:pt>
                <c:pt idx="1379">
                  <c:v>88.912300000000002</c:v>
                </c:pt>
                <c:pt idx="1380">
                  <c:v>88.912300000000002</c:v>
                </c:pt>
                <c:pt idx="1381">
                  <c:v>88.912400000000005</c:v>
                </c:pt>
                <c:pt idx="1382">
                  <c:v>88.912499999999994</c:v>
                </c:pt>
                <c:pt idx="1383">
                  <c:v>88.912499999999994</c:v>
                </c:pt>
                <c:pt idx="1384">
                  <c:v>88.912599999999998</c:v>
                </c:pt>
                <c:pt idx="1385">
                  <c:v>88.912700000000001</c:v>
                </c:pt>
                <c:pt idx="1386">
                  <c:v>88.912700000000001</c:v>
                </c:pt>
                <c:pt idx="1387">
                  <c:v>88.912800000000004</c:v>
                </c:pt>
                <c:pt idx="1388">
                  <c:v>88.912899999999993</c:v>
                </c:pt>
                <c:pt idx="1389">
                  <c:v>88.912999999999997</c:v>
                </c:pt>
                <c:pt idx="1390">
                  <c:v>88.912999999999997</c:v>
                </c:pt>
                <c:pt idx="1391">
                  <c:v>88.9131</c:v>
                </c:pt>
                <c:pt idx="1392">
                  <c:v>88.913200000000003</c:v>
                </c:pt>
                <c:pt idx="1393">
                  <c:v>88.913200000000003</c:v>
                </c:pt>
                <c:pt idx="1394">
                  <c:v>88.913300000000007</c:v>
                </c:pt>
                <c:pt idx="1395">
                  <c:v>88.913399999999996</c:v>
                </c:pt>
                <c:pt idx="1396">
                  <c:v>88.913399999999996</c:v>
                </c:pt>
                <c:pt idx="1397">
                  <c:v>88.913499999999999</c:v>
                </c:pt>
                <c:pt idx="1398">
                  <c:v>88.913600000000002</c:v>
                </c:pt>
                <c:pt idx="1399">
                  <c:v>88.913600000000002</c:v>
                </c:pt>
                <c:pt idx="1400">
                  <c:v>88.913700000000006</c:v>
                </c:pt>
                <c:pt idx="1401">
                  <c:v>88.913799999999995</c:v>
                </c:pt>
                <c:pt idx="1402">
                  <c:v>88.913899999999998</c:v>
                </c:pt>
                <c:pt idx="1403">
                  <c:v>88.913899999999998</c:v>
                </c:pt>
                <c:pt idx="1404">
                  <c:v>88.914000000000001</c:v>
                </c:pt>
                <c:pt idx="1405">
                  <c:v>88.914100000000005</c:v>
                </c:pt>
                <c:pt idx="1406">
                  <c:v>88.914199999999994</c:v>
                </c:pt>
                <c:pt idx="1407">
                  <c:v>88.914199999999994</c:v>
                </c:pt>
                <c:pt idx="1408">
                  <c:v>88.914299999999997</c:v>
                </c:pt>
                <c:pt idx="1409">
                  <c:v>88.914400000000001</c:v>
                </c:pt>
                <c:pt idx="1410">
                  <c:v>88.914400000000001</c:v>
                </c:pt>
                <c:pt idx="1411">
                  <c:v>88.914500000000004</c:v>
                </c:pt>
                <c:pt idx="1412">
                  <c:v>88.914599999999993</c:v>
                </c:pt>
                <c:pt idx="1413">
                  <c:v>88.914699999999996</c:v>
                </c:pt>
                <c:pt idx="1414">
                  <c:v>88.914699999999996</c:v>
                </c:pt>
                <c:pt idx="1415">
                  <c:v>88.9148</c:v>
                </c:pt>
                <c:pt idx="1416">
                  <c:v>88.914900000000003</c:v>
                </c:pt>
                <c:pt idx="1417">
                  <c:v>88.915000000000006</c:v>
                </c:pt>
                <c:pt idx="1418">
                  <c:v>88.915000000000006</c:v>
                </c:pt>
                <c:pt idx="1419">
                  <c:v>88.915099999999995</c:v>
                </c:pt>
                <c:pt idx="1420">
                  <c:v>88.915199999999999</c:v>
                </c:pt>
                <c:pt idx="1421">
                  <c:v>88.915199999999999</c:v>
                </c:pt>
                <c:pt idx="1422">
                  <c:v>88.915300000000002</c:v>
                </c:pt>
                <c:pt idx="1423">
                  <c:v>88.915400000000005</c:v>
                </c:pt>
                <c:pt idx="1424">
                  <c:v>88.915499999999994</c:v>
                </c:pt>
                <c:pt idx="1425">
                  <c:v>88.915499999999994</c:v>
                </c:pt>
                <c:pt idx="1426">
                  <c:v>88.915599999999998</c:v>
                </c:pt>
                <c:pt idx="1427">
                  <c:v>88.915700000000001</c:v>
                </c:pt>
                <c:pt idx="1428">
                  <c:v>88.915700000000001</c:v>
                </c:pt>
                <c:pt idx="1429">
                  <c:v>88.915800000000004</c:v>
                </c:pt>
                <c:pt idx="1430">
                  <c:v>88.915899999999993</c:v>
                </c:pt>
                <c:pt idx="1431">
                  <c:v>88.915899999999993</c:v>
                </c:pt>
                <c:pt idx="1432">
                  <c:v>88.915999999999997</c:v>
                </c:pt>
                <c:pt idx="1433">
                  <c:v>88.9161</c:v>
                </c:pt>
                <c:pt idx="1434">
                  <c:v>88.916200000000003</c:v>
                </c:pt>
                <c:pt idx="1435">
                  <c:v>88.916200000000003</c:v>
                </c:pt>
                <c:pt idx="1436">
                  <c:v>88.916300000000007</c:v>
                </c:pt>
                <c:pt idx="1437">
                  <c:v>88.916399999999996</c:v>
                </c:pt>
                <c:pt idx="1438">
                  <c:v>88.916399999999996</c:v>
                </c:pt>
                <c:pt idx="1439">
                  <c:v>88.916499999999999</c:v>
                </c:pt>
                <c:pt idx="1440">
                  <c:v>88.916600000000003</c:v>
                </c:pt>
                <c:pt idx="1441">
                  <c:v>88.916600000000003</c:v>
                </c:pt>
                <c:pt idx="1442">
                  <c:v>88.916700000000006</c:v>
                </c:pt>
                <c:pt idx="1443">
                  <c:v>88.916799999999995</c:v>
                </c:pt>
                <c:pt idx="1444">
                  <c:v>88.916899999999998</c:v>
                </c:pt>
                <c:pt idx="1445">
                  <c:v>88.916899999999998</c:v>
                </c:pt>
                <c:pt idx="1446">
                  <c:v>88.917000000000002</c:v>
                </c:pt>
                <c:pt idx="1447">
                  <c:v>88.917100000000005</c:v>
                </c:pt>
                <c:pt idx="1448">
                  <c:v>88.917100000000005</c:v>
                </c:pt>
                <c:pt idx="1449">
                  <c:v>88.917199999999994</c:v>
                </c:pt>
                <c:pt idx="1450">
                  <c:v>88.917299999999997</c:v>
                </c:pt>
                <c:pt idx="1451">
                  <c:v>88.917299999999997</c:v>
                </c:pt>
                <c:pt idx="1452">
                  <c:v>88.917400000000001</c:v>
                </c:pt>
                <c:pt idx="1453">
                  <c:v>88.917500000000004</c:v>
                </c:pt>
                <c:pt idx="1454">
                  <c:v>88.917500000000004</c:v>
                </c:pt>
                <c:pt idx="1455">
                  <c:v>88.917599999999993</c:v>
                </c:pt>
                <c:pt idx="1456">
                  <c:v>88.917699999999996</c:v>
                </c:pt>
                <c:pt idx="1457">
                  <c:v>88.917699999999996</c:v>
                </c:pt>
                <c:pt idx="1458">
                  <c:v>88.9178</c:v>
                </c:pt>
                <c:pt idx="1459">
                  <c:v>88.917900000000003</c:v>
                </c:pt>
                <c:pt idx="1460">
                  <c:v>88.918000000000006</c:v>
                </c:pt>
                <c:pt idx="1461">
                  <c:v>88.918000000000006</c:v>
                </c:pt>
                <c:pt idx="1462">
                  <c:v>88.918099999999995</c:v>
                </c:pt>
                <c:pt idx="1463">
                  <c:v>88.918199999999999</c:v>
                </c:pt>
                <c:pt idx="1464">
                  <c:v>88.918199999999999</c:v>
                </c:pt>
                <c:pt idx="1465">
                  <c:v>88.918300000000002</c:v>
                </c:pt>
                <c:pt idx="1466">
                  <c:v>88.918400000000005</c:v>
                </c:pt>
                <c:pt idx="1467">
                  <c:v>88.918400000000005</c:v>
                </c:pt>
                <c:pt idx="1468">
                  <c:v>88.918499999999995</c:v>
                </c:pt>
                <c:pt idx="1469">
                  <c:v>88.918599999999998</c:v>
                </c:pt>
                <c:pt idx="1470">
                  <c:v>88.918599999999998</c:v>
                </c:pt>
                <c:pt idx="1471">
                  <c:v>88.918700000000001</c:v>
                </c:pt>
                <c:pt idx="1472">
                  <c:v>88.918800000000005</c:v>
                </c:pt>
                <c:pt idx="1473">
                  <c:v>88.918899999999994</c:v>
                </c:pt>
                <c:pt idx="1474">
                  <c:v>88.918899999999994</c:v>
                </c:pt>
                <c:pt idx="1475">
                  <c:v>88.918999999999997</c:v>
                </c:pt>
                <c:pt idx="1476">
                  <c:v>88.918999999999997</c:v>
                </c:pt>
                <c:pt idx="1477">
                  <c:v>88.9191</c:v>
                </c:pt>
                <c:pt idx="1478">
                  <c:v>88.919200000000004</c:v>
                </c:pt>
                <c:pt idx="1479">
                  <c:v>88.919200000000004</c:v>
                </c:pt>
                <c:pt idx="1480">
                  <c:v>88.919300000000007</c:v>
                </c:pt>
                <c:pt idx="1481">
                  <c:v>88.919399999999996</c:v>
                </c:pt>
                <c:pt idx="1482">
                  <c:v>88.919399999999996</c:v>
                </c:pt>
                <c:pt idx="1483">
                  <c:v>88.919499999999999</c:v>
                </c:pt>
                <c:pt idx="1484">
                  <c:v>88.919499999999999</c:v>
                </c:pt>
                <c:pt idx="1485">
                  <c:v>88.919600000000003</c:v>
                </c:pt>
                <c:pt idx="1486">
                  <c:v>88.919700000000006</c:v>
                </c:pt>
                <c:pt idx="1487">
                  <c:v>88.919700000000006</c:v>
                </c:pt>
                <c:pt idx="1488">
                  <c:v>88.919799999999995</c:v>
                </c:pt>
                <c:pt idx="1489">
                  <c:v>88.919799999999995</c:v>
                </c:pt>
                <c:pt idx="1490">
                  <c:v>88.919899999999998</c:v>
                </c:pt>
                <c:pt idx="1491">
                  <c:v>88.92</c:v>
                </c:pt>
                <c:pt idx="1492">
                  <c:v>88.92</c:v>
                </c:pt>
                <c:pt idx="1493">
                  <c:v>88.920100000000005</c:v>
                </c:pt>
                <c:pt idx="1494">
                  <c:v>88.920199999999994</c:v>
                </c:pt>
                <c:pt idx="1495">
                  <c:v>88.920199999999994</c:v>
                </c:pt>
                <c:pt idx="1496">
                  <c:v>88.920299999999997</c:v>
                </c:pt>
                <c:pt idx="1497">
                  <c:v>88.920400000000001</c:v>
                </c:pt>
                <c:pt idx="1498">
                  <c:v>88.920400000000001</c:v>
                </c:pt>
                <c:pt idx="1499">
                  <c:v>88.920500000000004</c:v>
                </c:pt>
                <c:pt idx="1500">
                  <c:v>88.920599999999993</c:v>
                </c:pt>
                <c:pt idx="1501">
                  <c:v>88.920699999999997</c:v>
                </c:pt>
                <c:pt idx="1502">
                  <c:v>88.920699999999997</c:v>
                </c:pt>
                <c:pt idx="1503">
                  <c:v>88.9208</c:v>
                </c:pt>
                <c:pt idx="1504">
                  <c:v>88.920900000000003</c:v>
                </c:pt>
                <c:pt idx="1505">
                  <c:v>88.921000000000006</c:v>
                </c:pt>
                <c:pt idx="1506">
                  <c:v>88.921000000000006</c:v>
                </c:pt>
                <c:pt idx="1507">
                  <c:v>88.921099999999996</c:v>
                </c:pt>
                <c:pt idx="1508">
                  <c:v>88.921199999999999</c:v>
                </c:pt>
                <c:pt idx="1509">
                  <c:v>88.921300000000002</c:v>
                </c:pt>
                <c:pt idx="1510">
                  <c:v>88.921400000000006</c:v>
                </c:pt>
                <c:pt idx="1511">
                  <c:v>88.921499999999995</c:v>
                </c:pt>
                <c:pt idx="1512">
                  <c:v>88.921599999999998</c:v>
                </c:pt>
                <c:pt idx="1513">
                  <c:v>88.921700000000001</c:v>
                </c:pt>
                <c:pt idx="1514">
                  <c:v>88.921700000000001</c:v>
                </c:pt>
                <c:pt idx="1515">
                  <c:v>88.921800000000005</c:v>
                </c:pt>
                <c:pt idx="1516">
                  <c:v>88.921899999999994</c:v>
                </c:pt>
                <c:pt idx="1517">
                  <c:v>88.921999999999997</c:v>
                </c:pt>
                <c:pt idx="1518">
                  <c:v>88.9221</c:v>
                </c:pt>
                <c:pt idx="1519">
                  <c:v>88.922200000000004</c:v>
                </c:pt>
                <c:pt idx="1520">
                  <c:v>88.922300000000007</c:v>
                </c:pt>
                <c:pt idx="1521">
                  <c:v>88.922300000000007</c:v>
                </c:pt>
                <c:pt idx="1522">
                  <c:v>88.922399999999996</c:v>
                </c:pt>
                <c:pt idx="1523">
                  <c:v>88.922499999999999</c:v>
                </c:pt>
                <c:pt idx="1524">
                  <c:v>88.922600000000003</c:v>
                </c:pt>
                <c:pt idx="1525">
                  <c:v>88.922700000000006</c:v>
                </c:pt>
                <c:pt idx="1526">
                  <c:v>88.922700000000006</c:v>
                </c:pt>
                <c:pt idx="1527">
                  <c:v>88.922799999999995</c:v>
                </c:pt>
                <c:pt idx="1528">
                  <c:v>88.922899999999998</c:v>
                </c:pt>
                <c:pt idx="1529">
                  <c:v>88.923000000000002</c:v>
                </c:pt>
                <c:pt idx="1530">
                  <c:v>88.923000000000002</c:v>
                </c:pt>
                <c:pt idx="1531">
                  <c:v>88.923100000000005</c:v>
                </c:pt>
                <c:pt idx="1532">
                  <c:v>88.923199999999994</c:v>
                </c:pt>
                <c:pt idx="1533">
                  <c:v>88.923299999999998</c:v>
                </c:pt>
                <c:pt idx="1534">
                  <c:v>88.923400000000001</c:v>
                </c:pt>
                <c:pt idx="1535">
                  <c:v>88.923400000000001</c:v>
                </c:pt>
                <c:pt idx="1536">
                  <c:v>88.923500000000004</c:v>
                </c:pt>
                <c:pt idx="1537">
                  <c:v>88.923599999999993</c:v>
                </c:pt>
                <c:pt idx="1538">
                  <c:v>88.923699999999997</c:v>
                </c:pt>
                <c:pt idx="1539">
                  <c:v>88.923699999999997</c:v>
                </c:pt>
                <c:pt idx="1540">
                  <c:v>88.9238</c:v>
                </c:pt>
                <c:pt idx="1541">
                  <c:v>88.923900000000003</c:v>
                </c:pt>
                <c:pt idx="1542">
                  <c:v>88.923900000000003</c:v>
                </c:pt>
                <c:pt idx="1543">
                  <c:v>88.924000000000007</c:v>
                </c:pt>
                <c:pt idx="1544">
                  <c:v>88.924099999999996</c:v>
                </c:pt>
                <c:pt idx="1545">
                  <c:v>88.924199999999999</c:v>
                </c:pt>
                <c:pt idx="1546">
                  <c:v>88.924199999999999</c:v>
                </c:pt>
                <c:pt idx="1547">
                  <c:v>88.924300000000002</c:v>
                </c:pt>
                <c:pt idx="1548">
                  <c:v>88.924400000000006</c:v>
                </c:pt>
                <c:pt idx="1549">
                  <c:v>88.924499999999995</c:v>
                </c:pt>
                <c:pt idx="1550">
                  <c:v>88.924499999999995</c:v>
                </c:pt>
                <c:pt idx="1551">
                  <c:v>88.924599999999998</c:v>
                </c:pt>
                <c:pt idx="1552">
                  <c:v>88.924700000000001</c:v>
                </c:pt>
                <c:pt idx="1553">
                  <c:v>88.924800000000005</c:v>
                </c:pt>
                <c:pt idx="1554">
                  <c:v>88.924800000000005</c:v>
                </c:pt>
                <c:pt idx="1555">
                  <c:v>88.924899999999994</c:v>
                </c:pt>
                <c:pt idx="1556">
                  <c:v>88.924999999999997</c:v>
                </c:pt>
                <c:pt idx="1557">
                  <c:v>88.9251</c:v>
                </c:pt>
                <c:pt idx="1558">
                  <c:v>88.9251</c:v>
                </c:pt>
                <c:pt idx="1559">
                  <c:v>88.925200000000004</c:v>
                </c:pt>
                <c:pt idx="1560">
                  <c:v>88.925299999999993</c:v>
                </c:pt>
                <c:pt idx="1561">
                  <c:v>88.925399999999996</c:v>
                </c:pt>
                <c:pt idx="1562">
                  <c:v>88.925399999999996</c:v>
                </c:pt>
                <c:pt idx="1563">
                  <c:v>88.9255</c:v>
                </c:pt>
                <c:pt idx="1564">
                  <c:v>88.925600000000003</c:v>
                </c:pt>
                <c:pt idx="1565">
                  <c:v>88.925600000000003</c:v>
                </c:pt>
                <c:pt idx="1566">
                  <c:v>88.925700000000006</c:v>
                </c:pt>
                <c:pt idx="1567">
                  <c:v>88.925799999999995</c:v>
                </c:pt>
                <c:pt idx="1568">
                  <c:v>88.925899999999999</c:v>
                </c:pt>
                <c:pt idx="1569">
                  <c:v>88.925899999999999</c:v>
                </c:pt>
                <c:pt idx="1570">
                  <c:v>88.926000000000002</c:v>
                </c:pt>
                <c:pt idx="1571">
                  <c:v>88.926100000000005</c:v>
                </c:pt>
                <c:pt idx="1572">
                  <c:v>88.926199999999994</c:v>
                </c:pt>
                <c:pt idx="1573">
                  <c:v>88.926199999999994</c:v>
                </c:pt>
                <c:pt idx="1574">
                  <c:v>88.926299999999998</c:v>
                </c:pt>
                <c:pt idx="1575">
                  <c:v>88.926400000000001</c:v>
                </c:pt>
                <c:pt idx="1576">
                  <c:v>88.926400000000001</c:v>
                </c:pt>
                <c:pt idx="1577">
                  <c:v>88.926500000000004</c:v>
                </c:pt>
                <c:pt idx="1578">
                  <c:v>88.926599999999993</c:v>
                </c:pt>
                <c:pt idx="1579">
                  <c:v>88.926599999999993</c:v>
                </c:pt>
                <c:pt idx="1580">
                  <c:v>88.926699999999997</c:v>
                </c:pt>
                <c:pt idx="1581">
                  <c:v>88.9268</c:v>
                </c:pt>
                <c:pt idx="1582">
                  <c:v>88.926900000000003</c:v>
                </c:pt>
                <c:pt idx="1583">
                  <c:v>88.926900000000003</c:v>
                </c:pt>
                <c:pt idx="1584">
                  <c:v>88.927000000000007</c:v>
                </c:pt>
                <c:pt idx="1585">
                  <c:v>88.927099999999996</c:v>
                </c:pt>
                <c:pt idx="1586">
                  <c:v>88.927199999999999</c:v>
                </c:pt>
                <c:pt idx="1587">
                  <c:v>88.927199999999999</c:v>
                </c:pt>
                <c:pt idx="1588">
                  <c:v>88.927300000000002</c:v>
                </c:pt>
                <c:pt idx="1589">
                  <c:v>88.927400000000006</c:v>
                </c:pt>
                <c:pt idx="1590">
                  <c:v>88.927499999999995</c:v>
                </c:pt>
                <c:pt idx="1591">
                  <c:v>88.927499999999995</c:v>
                </c:pt>
                <c:pt idx="1592">
                  <c:v>88.927599999999998</c:v>
                </c:pt>
                <c:pt idx="1593">
                  <c:v>88.927700000000002</c:v>
                </c:pt>
                <c:pt idx="1594">
                  <c:v>88.927800000000005</c:v>
                </c:pt>
                <c:pt idx="1595">
                  <c:v>88.927800000000005</c:v>
                </c:pt>
                <c:pt idx="1596">
                  <c:v>88.927899999999994</c:v>
                </c:pt>
                <c:pt idx="1597">
                  <c:v>88.927999999999997</c:v>
                </c:pt>
                <c:pt idx="1598">
                  <c:v>88.928100000000001</c:v>
                </c:pt>
                <c:pt idx="1599">
                  <c:v>88.928200000000004</c:v>
                </c:pt>
                <c:pt idx="1600">
                  <c:v>88.928200000000004</c:v>
                </c:pt>
                <c:pt idx="1601">
                  <c:v>88.928299999999993</c:v>
                </c:pt>
                <c:pt idx="1602">
                  <c:v>88.928399999999996</c:v>
                </c:pt>
                <c:pt idx="1603">
                  <c:v>88.9285</c:v>
                </c:pt>
                <c:pt idx="1604">
                  <c:v>88.9285</c:v>
                </c:pt>
                <c:pt idx="1605">
                  <c:v>88.928600000000003</c:v>
                </c:pt>
                <c:pt idx="1606">
                  <c:v>88.928700000000006</c:v>
                </c:pt>
                <c:pt idx="1607">
                  <c:v>88.928799999999995</c:v>
                </c:pt>
                <c:pt idx="1608">
                  <c:v>88.928899999999999</c:v>
                </c:pt>
                <c:pt idx="1609">
                  <c:v>88.928899999999999</c:v>
                </c:pt>
                <c:pt idx="1610">
                  <c:v>88.929000000000002</c:v>
                </c:pt>
                <c:pt idx="1611">
                  <c:v>88.929100000000005</c:v>
                </c:pt>
                <c:pt idx="1612">
                  <c:v>88.929199999999994</c:v>
                </c:pt>
                <c:pt idx="1613">
                  <c:v>88.929299999999998</c:v>
                </c:pt>
                <c:pt idx="1614">
                  <c:v>88.929299999999998</c:v>
                </c:pt>
                <c:pt idx="1615">
                  <c:v>88.929400000000001</c:v>
                </c:pt>
                <c:pt idx="1616">
                  <c:v>88.929500000000004</c:v>
                </c:pt>
                <c:pt idx="1617">
                  <c:v>88.929599999999994</c:v>
                </c:pt>
                <c:pt idx="1618">
                  <c:v>88.929599999999994</c:v>
                </c:pt>
                <c:pt idx="1619">
                  <c:v>88.929699999999997</c:v>
                </c:pt>
                <c:pt idx="1620">
                  <c:v>88.9298</c:v>
                </c:pt>
                <c:pt idx="1621">
                  <c:v>88.929900000000004</c:v>
                </c:pt>
                <c:pt idx="1622">
                  <c:v>88.93</c:v>
                </c:pt>
                <c:pt idx="1623">
                  <c:v>88.930099999999996</c:v>
                </c:pt>
                <c:pt idx="1624">
                  <c:v>88.930099999999996</c:v>
                </c:pt>
                <c:pt idx="1625">
                  <c:v>88.930199999999999</c:v>
                </c:pt>
                <c:pt idx="1626">
                  <c:v>88.930300000000003</c:v>
                </c:pt>
                <c:pt idx="1627">
                  <c:v>88.930400000000006</c:v>
                </c:pt>
                <c:pt idx="1628">
                  <c:v>88.930400000000006</c:v>
                </c:pt>
                <c:pt idx="1629">
                  <c:v>88.930499999999995</c:v>
                </c:pt>
                <c:pt idx="1630">
                  <c:v>88.930599999999998</c:v>
                </c:pt>
                <c:pt idx="1631">
                  <c:v>88.930700000000002</c:v>
                </c:pt>
                <c:pt idx="1632">
                  <c:v>88.930700000000002</c:v>
                </c:pt>
                <c:pt idx="1633">
                  <c:v>88.930800000000005</c:v>
                </c:pt>
                <c:pt idx="1634">
                  <c:v>88.930899999999994</c:v>
                </c:pt>
                <c:pt idx="1635">
                  <c:v>88.930999999999997</c:v>
                </c:pt>
                <c:pt idx="1636">
                  <c:v>88.930999999999997</c:v>
                </c:pt>
                <c:pt idx="1637">
                  <c:v>88.931100000000001</c:v>
                </c:pt>
                <c:pt idx="1638">
                  <c:v>88.931200000000004</c:v>
                </c:pt>
                <c:pt idx="1639">
                  <c:v>88.931299999999993</c:v>
                </c:pt>
                <c:pt idx="1640">
                  <c:v>88.931399999999996</c:v>
                </c:pt>
                <c:pt idx="1641">
                  <c:v>88.931399999999996</c:v>
                </c:pt>
                <c:pt idx="1642">
                  <c:v>88.9315</c:v>
                </c:pt>
                <c:pt idx="1643">
                  <c:v>88.931600000000003</c:v>
                </c:pt>
                <c:pt idx="1644">
                  <c:v>88.931700000000006</c:v>
                </c:pt>
                <c:pt idx="1645">
                  <c:v>88.931700000000006</c:v>
                </c:pt>
                <c:pt idx="1646">
                  <c:v>88.931799999999996</c:v>
                </c:pt>
                <c:pt idx="1647">
                  <c:v>88.931899999999999</c:v>
                </c:pt>
                <c:pt idx="1648">
                  <c:v>88.932000000000002</c:v>
                </c:pt>
                <c:pt idx="1649">
                  <c:v>88.932000000000002</c:v>
                </c:pt>
                <c:pt idx="1650">
                  <c:v>88.932100000000005</c:v>
                </c:pt>
                <c:pt idx="1651">
                  <c:v>88.932199999999995</c:v>
                </c:pt>
                <c:pt idx="1652">
                  <c:v>88.932299999999998</c:v>
                </c:pt>
                <c:pt idx="1653">
                  <c:v>88.932299999999998</c:v>
                </c:pt>
                <c:pt idx="1654">
                  <c:v>88.932400000000001</c:v>
                </c:pt>
                <c:pt idx="1655">
                  <c:v>88.932500000000005</c:v>
                </c:pt>
                <c:pt idx="1656">
                  <c:v>88.932599999999994</c:v>
                </c:pt>
                <c:pt idx="1657">
                  <c:v>88.932699999999997</c:v>
                </c:pt>
                <c:pt idx="1658">
                  <c:v>88.932699999999997</c:v>
                </c:pt>
                <c:pt idx="1659">
                  <c:v>88.9328</c:v>
                </c:pt>
                <c:pt idx="1660">
                  <c:v>88.932900000000004</c:v>
                </c:pt>
                <c:pt idx="1661">
                  <c:v>88.933000000000007</c:v>
                </c:pt>
                <c:pt idx="1662">
                  <c:v>88.933000000000007</c:v>
                </c:pt>
                <c:pt idx="1663">
                  <c:v>88.933099999999996</c:v>
                </c:pt>
                <c:pt idx="1664">
                  <c:v>88.933199999999999</c:v>
                </c:pt>
                <c:pt idx="1665">
                  <c:v>88.933300000000003</c:v>
                </c:pt>
                <c:pt idx="1666">
                  <c:v>88.933300000000003</c:v>
                </c:pt>
                <c:pt idx="1667">
                  <c:v>88.933400000000006</c:v>
                </c:pt>
                <c:pt idx="1668">
                  <c:v>88.933499999999995</c:v>
                </c:pt>
                <c:pt idx="1669">
                  <c:v>88.933599999999998</c:v>
                </c:pt>
                <c:pt idx="1670">
                  <c:v>88.933599999999998</c:v>
                </c:pt>
                <c:pt idx="1671">
                  <c:v>88.933700000000002</c:v>
                </c:pt>
                <c:pt idx="1672">
                  <c:v>88.933800000000005</c:v>
                </c:pt>
                <c:pt idx="1673">
                  <c:v>88.933899999999994</c:v>
                </c:pt>
                <c:pt idx="1674">
                  <c:v>88.933999999999997</c:v>
                </c:pt>
                <c:pt idx="1675">
                  <c:v>88.933999999999997</c:v>
                </c:pt>
                <c:pt idx="1676">
                  <c:v>88.934100000000001</c:v>
                </c:pt>
                <c:pt idx="1677">
                  <c:v>88.934200000000004</c:v>
                </c:pt>
                <c:pt idx="1678">
                  <c:v>88.934299999999993</c:v>
                </c:pt>
                <c:pt idx="1679">
                  <c:v>88.934299999999993</c:v>
                </c:pt>
                <c:pt idx="1680">
                  <c:v>88.934399999999997</c:v>
                </c:pt>
                <c:pt idx="1681">
                  <c:v>88.9345</c:v>
                </c:pt>
                <c:pt idx="1682">
                  <c:v>88.934600000000003</c:v>
                </c:pt>
                <c:pt idx="1683">
                  <c:v>88.934600000000003</c:v>
                </c:pt>
                <c:pt idx="1684">
                  <c:v>88.934700000000007</c:v>
                </c:pt>
                <c:pt idx="1685">
                  <c:v>88.934799999999996</c:v>
                </c:pt>
                <c:pt idx="1686">
                  <c:v>88.934899999999999</c:v>
                </c:pt>
                <c:pt idx="1687">
                  <c:v>88.934899999999999</c:v>
                </c:pt>
                <c:pt idx="1688">
                  <c:v>88.935000000000002</c:v>
                </c:pt>
                <c:pt idx="1689">
                  <c:v>88.935100000000006</c:v>
                </c:pt>
                <c:pt idx="1690">
                  <c:v>88.935199999999995</c:v>
                </c:pt>
                <c:pt idx="1691">
                  <c:v>88.935299999999998</c:v>
                </c:pt>
                <c:pt idx="1692">
                  <c:v>88.935299999999998</c:v>
                </c:pt>
                <c:pt idx="1693">
                  <c:v>88.935400000000001</c:v>
                </c:pt>
                <c:pt idx="1694">
                  <c:v>88.935500000000005</c:v>
                </c:pt>
                <c:pt idx="1695">
                  <c:v>88.935599999999994</c:v>
                </c:pt>
                <c:pt idx="1696">
                  <c:v>88.935699999999997</c:v>
                </c:pt>
                <c:pt idx="1697">
                  <c:v>88.935699999999997</c:v>
                </c:pt>
                <c:pt idx="1698">
                  <c:v>88.9358</c:v>
                </c:pt>
                <c:pt idx="1699">
                  <c:v>88.935900000000004</c:v>
                </c:pt>
                <c:pt idx="1700">
                  <c:v>88.936000000000007</c:v>
                </c:pt>
                <c:pt idx="1701">
                  <c:v>88.936000000000007</c:v>
                </c:pt>
                <c:pt idx="1702">
                  <c:v>88.936099999999996</c:v>
                </c:pt>
                <c:pt idx="1703">
                  <c:v>88.936199999999999</c:v>
                </c:pt>
                <c:pt idx="1704">
                  <c:v>88.936300000000003</c:v>
                </c:pt>
                <c:pt idx="1705">
                  <c:v>88.936400000000006</c:v>
                </c:pt>
                <c:pt idx="1706">
                  <c:v>88.936400000000006</c:v>
                </c:pt>
                <c:pt idx="1707">
                  <c:v>88.936499999999995</c:v>
                </c:pt>
                <c:pt idx="1708">
                  <c:v>88.936599999999999</c:v>
                </c:pt>
                <c:pt idx="1709">
                  <c:v>88.936700000000002</c:v>
                </c:pt>
                <c:pt idx="1710">
                  <c:v>88.936700000000002</c:v>
                </c:pt>
                <c:pt idx="1711">
                  <c:v>88.936800000000005</c:v>
                </c:pt>
                <c:pt idx="1712">
                  <c:v>88.936899999999994</c:v>
                </c:pt>
                <c:pt idx="1713">
                  <c:v>88.936999999999998</c:v>
                </c:pt>
                <c:pt idx="1714">
                  <c:v>88.936999999999998</c:v>
                </c:pt>
                <c:pt idx="1715">
                  <c:v>88.937100000000001</c:v>
                </c:pt>
                <c:pt idx="1716">
                  <c:v>88.937200000000004</c:v>
                </c:pt>
                <c:pt idx="1717">
                  <c:v>88.937299999999993</c:v>
                </c:pt>
                <c:pt idx="1718">
                  <c:v>88.937399999999997</c:v>
                </c:pt>
                <c:pt idx="1719">
                  <c:v>88.9375</c:v>
                </c:pt>
                <c:pt idx="1720">
                  <c:v>88.937600000000003</c:v>
                </c:pt>
                <c:pt idx="1721">
                  <c:v>88.937600000000003</c:v>
                </c:pt>
                <c:pt idx="1722">
                  <c:v>88.937700000000007</c:v>
                </c:pt>
                <c:pt idx="1723">
                  <c:v>88.937799999999996</c:v>
                </c:pt>
                <c:pt idx="1724">
                  <c:v>88.937899999999999</c:v>
                </c:pt>
                <c:pt idx="1725">
                  <c:v>88.938000000000002</c:v>
                </c:pt>
                <c:pt idx="1726">
                  <c:v>88.938100000000006</c:v>
                </c:pt>
                <c:pt idx="1727">
                  <c:v>88.938100000000006</c:v>
                </c:pt>
                <c:pt idx="1728">
                  <c:v>88.938199999999995</c:v>
                </c:pt>
                <c:pt idx="1729">
                  <c:v>88.938299999999998</c:v>
                </c:pt>
                <c:pt idx="1730">
                  <c:v>88.938400000000001</c:v>
                </c:pt>
                <c:pt idx="1731">
                  <c:v>88.938400000000001</c:v>
                </c:pt>
                <c:pt idx="1732">
                  <c:v>88.938500000000005</c:v>
                </c:pt>
                <c:pt idx="1733">
                  <c:v>88.938500000000005</c:v>
                </c:pt>
                <c:pt idx="1734">
                  <c:v>88.938500000000005</c:v>
                </c:pt>
                <c:pt idx="1735">
                  <c:v>88.938500000000005</c:v>
                </c:pt>
                <c:pt idx="1736">
                  <c:v>88.938400000000001</c:v>
                </c:pt>
                <c:pt idx="1737">
                  <c:v>88.938400000000001</c:v>
                </c:pt>
                <c:pt idx="1738">
                  <c:v>88.938299999999998</c:v>
                </c:pt>
                <c:pt idx="1739">
                  <c:v>88.938100000000006</c:v>
                </c:pt>
                <c:pt idx="1740">
                  <c:v>88.937899999999999</c:v>
                </c:pt>
                <c:pt idx="1741">
                  <c:v>88.937700000000007</c:v>
                </c:pt>
                <c:pt idx="1742">
                  <c:v>88.937399999999997</c:v>
                </c:pt>
                <c:pt idx="1743">
                  <c:v>88.936999999999998</c:v>
                </c:pt>
                <c:pt idx="1744">
                  <c:v>88.936499999999995</c:v>
                </c:pt>
                <c:pt idx="1745">
                  <c:v>88.936000000000007</c:v>
                </c:pt>
                <c:pt idx="1746">
                  <c:v>88.935400000000001</c:v>
                </c:pt>
                <c:pt idx="1747">
                  <c:v>88.934799999999996</c:v>
                </c:pt>
                <c:pt idx="1748">
                  <c:v>88.933999999999997</c:v>
                </c:pt>
                <c:pt idx="1749">
                  <c:v>88.933300000000003</c:v>
                </c:pt>
                <c:pt idx="1750">
                  <c:v>88.932400000000001</c:v>
                </c:pt>
                <c:pt idx="1751">
                  <c:v>88.9315</c:v>
                </c:pt>
                <c:pt idx="1752">
                  <c:v>88.930599999999998</c:v>
                </c:pt>
                <c:pt idx="1753">
                  <c:v>88.929699999999997</c:v>
                </c:pt>
                <c:pt idx="1754">
                  <c:v>88.928700000000006</c:v>
                </c:pt>
                <c:pt idx="1755">
                  <c:v>88.927800000000005</c:v>
                </c:pt>
                <c:pt idx="1756">
                  <c:v>88.9268</c:v>
                </c:pt>
                <c:pt idx="1757">
                  <c:v>88.925899999999999</c:v>
                </c:pt>
                <c:pt idx="1758">
                  <c:v>88.9251</c:v>
                </c:pt>
                <c:pt idx="1759">
                  <c:v>88.924199999999999</c:v>
                </c:pt>
                <c:pt idx="1760">
                  <c:v>88.923500000000004</c:v>
                </c:pt>
                <c:pt idx="1761">
                  <c:v>88.922799999999995</c:v>
                </c:pt>
                <c:pt idx="1762">
                  <c:v>88.9221</c:v>
                </c:pt>
                <c:pt idx="1763">
                  <c:v>88.921499999999995</c:v>
                </c:pt>
                <c:pt idx="1764">
                  <c:v>88.921000000000006</c:v>
                </c:pt>
                <c:pt idx="1765">
                  <c:v>88.920599999999993</c:v>
                </c:pt>
                <c:pt idx="1766">
                  <c:v>88.920199999999994</c:v>
                </c:pt>
                <c:pt idx="1767">
                  <c:v>88.919899999999998</c:v>
                </c:pt>
                <c:pt idx="1768">
                  <c:v>88.919600000000003</c:v>
                </c:pt>
                <c:pt idx="1769">
                  <c:v>88.919399999999996</c:v>
                </c:pt>
                <c:pt idx="1770">
                  <c:v>88.919200000000004</c:v>
                </c:pt>
                <c:pt idx="1771">
                  <c:v>88.918999999999997</c:v>
                </c:pt>
                <c:pt idx="1772">
                  <c:v>88.918800000000005</c:v>
                </c:pt>
                <c:pt idx="1773">
                  <c:v>88.918700000000001</c:v>
                </c:pt>
                <c:pt idx="1774">
                  <c:v>88.918599999999998</c:v>
                </c:pt>
                <c:pt idx="1775">
                  <c:v>88.918400000000005</c:v>
                </c:pt>
                <c:pt idx="1776">
                  <c:v>88.918300000000002</c:v>
                </c:pt>
                <c:pt idx="1777">
                  <c:v>88.918099999999995</c:v>
                </c:pt>
                <c:pt idx="1778">
                  <c:v>88.918000000000006</c:v>
                </c:pt>
                <c:pt idx="1779">
                  <c:v>88.9178</c:v>
                </c:pt>
                <c:pt idx="1780">
                  <c:v>88.917599999999993</c:v>
                </c:pt>
                <c:pt idx="1781">
                  <c:v>88.917400000000001</c:v>
                </c:pt>
                <c:pt idx="1782">
                  <c:v>88.917199999999994</c:v>
                </c:pt>
                <c:pt idx="1783">
                  <c:v>88.917000000000002</c:v>
                </c:pt>
                <c:pt idx="1784">
                  <c:v>88.916700000000006</c:v>
                </c:pt>
                <c:pt idx="1785">
                  <c:v>88.916399999999996</c:v>
                </c:pt>
                <c:pt idx="1786">
                  <c:v>88.916200000000003</c:v>
                </c:pt>
                <c:pt idx="1787">
                  <c:v>88.915899999999993</c:v>
                </c:pt>
                <c:pt idx="1788">
                  <c:v>88.915599999999998</c:v>
                </c:pt>
                <c:pt idx="1789">
                  <c:v>88.915300000000002</c:v>
                </c:pt>
                <c:pt idx="1790">
                  <c:v>88.915000000000006</c:v>
                </c:pt>
                <c:pt idx="1791">
                  <c:v>88.9148</c:v>
                </c:pt>
                <c:pt idx="1792">
                  <c:v>88.914500000000004</c:v>
                </c:pt>
                <c:pt idx="1793">
                  <c:v>88.914199999999994</c:v>
                </c:pt>
                <c:pt idx="1794">
                  <c:v>88.914000000000001</c:v>
                </c:pt>
                <c:pt idx="1795">
                  <c:v>88.913700000000006</c:v>
                </c:pt>
                <c:pt idx="1796">
                  <c:v>88.913499999999999</c:v>
                </c:pt>
                <c:pt idx="1797">
                  <c:v>88.913200000000003</c:v>
                </c:pt>
                <c:pt idx="1798">
                  <c:v>88.912999999999997</c:v>
                </c:pt>
                <c:pt idx="1799">
                  <c:v>88.912800000000004</c:v>
                </c:pt>
                <c:pt idx="1800">
                  <c:v>88.912599999999998</c:v>
                </c:pt>
                <c:pt idx="1801">
                  <c:v>88.912400000000005</c:v>
                </c:pt>
                <c:pt idx="1802">
                  <c:v>88.912199999999999</c:v>
                </c:pt>
                <c:pt idx="1803">
                  <c:v>88.912099999999995</c:v>
                </c:pt>
                <c:pt idx="1804">
                  <c:v>88.911900000000003</c:v>
                </c:pt>
                <c:pt idx="1805">
                  <c:v>88.911799999999999</c:v>
                </c:pt>
                <c:pt idx="1806">
                  <c:v>88.911600000000007</c:v>
                </c:pt>
                <c:pt idx="1807">
                  <c:v>88.911500000000004</c:v>
                </c:pt>
                <c:pt idx="1808">
                  <c:v>88.9114</c:v>
                </c:pt>
                <c:pt idx="1809">
                  <c:v>88.9114</c:v>
                </c:pt>
                <c:pt idx="1810">
                  <c:v>88.911299999999997</c:v>
                </c:pt>
                <c:pt idx="1811">
                  <c:v>88.911199999999994</c:v>
                </c:pt>
                <c:pt idx="1812">
                  <c:v>88.911199999999994</c:v>
                </c:pt>
                <c:pt idx="1813">
                  <c:v>88.911100000000005</c:v>
                </c:pt>
                <c:pt idx="1814">
                  <c:v>88.911100000000005</c:v>
                </c:pt>
                <c:pt idx="1815">
                  <c:v>88.911100000000005</c:v>
                </c:pt>
                <c:pt idx="1816">
                  <c:v>88.911000000000001</c:v>
                </c:pt>
                <c:pt idx="1817">
                  <c:v>88.911000000000001</c:v>
                </c:pt>
                <c:pt idx="1818">
                  <c:v>88.911000000000001</c:v>
                </c:pt>
                <c:pt idx="1819">
                  <c:v>88.911000000000001</c:v>
                </c:pt>
                <c:pt idx="1820">
                  <c:v>88.910899999999998</c:v>
                </c:pt>
                <c:pt idx="1821">
                  <c:v>88.910899999999998</c:v>
                </c:pt>
                <c:pt idx="1822">
                  <c:v>88.910799999999995</c:v>
                </c:pt>
                <c:pt idx="1823">
                  <c:v>88.910799999999995</c:v>
                </c:pt>
                <c:pt idx="1824">
                  <c:v>88.910700000000006</c:v>
                </c:pt>
                <c:pt idx="1825">
                  <c:v>88.910600000000002</c:v>
                </c:pt>
                <c:pt idx="1826">
                  <c:v>88.910499999999999</c:v>
                </c:pt>
                <c:pt idx="1827">
                  <c:v>88.910300000000007</c:v>
                </c:pt>
                <c:pt idx="1828">
                  <c:v>88.910200000000003</c:v>
                </c:pt>
                <c:pt idx="1829">
                  <c:v>88.91</c:v>
                </c:pt>
                <c:pt idx="1830">
                  <c:v>88.909800000000004</c:v>
                </c:pt>
                <c:pt idx="1831">
                  <c:v>88.909499999999994</c:v>
                </c:pt>
                <c:pt idx="1832">
                  <c:v>88.909300000000002</c:v>
                </c:pt>
                <c:pt idx="1833">
                  <c:v>88.909000000000006</c:v>
                </c:pt>
                <c:pt idx="1834">
                  <c:v>88.908699999999996</c:v>
                </c:pt>
                <c:pt idx="1835">
                  <c:v>88.9084</c:v>
                </c:pt>
                <c:pt idx="1836">
                  <c:v>88.908100000000005</c:v>
                </c:pt>
                <c:pt idx="1837">
                  <c:v>88.907700000000006</c:v>
                </c:pt>
                <c:pt idx="1838">
                  <c:v>88.907300000000006</c:v>
                </c:pt>
                <c:pt idx="1839">
                  <c:v>88.906899999999993</c:v>
                </c:pt>
                <c:pt idx="1840">
                  <c:v>88.906499999999994</c:v>
                </c:pt>
                <c:pt idx="1841">
                  <c:v>88.906099999999995</c:v>
                </c:pt>
                <c:pt idx="1842">
                  <c:v>88.905699999999996</c:v>
                </c:pt>
                <c:pt idx="1843">
                  <c:v>88.905199999999994</c:v>
                </c:pt>
                <c:pt idx="1844">
                  <c:v>88.904799999999994</c:v>
                </c:pt>
                <c:pt idx="1845">
                  <c:v>88.904300000000006</c:v>
                </c:pt>
                <c:pt idx="1846">
                  <c:v>88.903899999999993</c:v>
                </c:pt>
                <c:pt idx="1847">
                  <c:v>88.903400000000005</c:v>
                </c:pt>
                <c:pt idx="1848">
                  <c:v>88.903000000000006</c:v>
                </c:pt>
                <c:pt idx="1849">
                  <c:v>88.902500000000003</c:v>
                </c:pt>
                <c:pt idx="1850">
                  <c:v>88.902000000000001</c:v>
                </c:pt>
                <c:pt idx="1851">
                  <c:v>88.901600000000002</c:v>
                </c:pt>
                <c:pt idx="1852">
                  <c:v>88.9011</c:v>
                </c:pt>
                <c:pt idx="1853">
                  <c:v>88.900700000000001</c:v>
                </c:pt>
                <c:pt idx="1854">
                  <c:v>88.900300000000001</c:v>
                </c:pt>
                <c:pt idx="1855">
                  <c:v>88.899799999999999</c:v>
                </c:pt>
                <c:pt idx="1856">
                  <c:v>88.8994</c:v>
                </c:pt>
                <c:pt idx="1857">
                  <c:v>88.899000000000001</c:v>
                </c:pt>
                <c:pt idx="1858">
                  <c:v>88.898499999999999</c:v>
                </c:pt>
                <c:pt idx="1859">
                  <c:v>88.898099999999999</c:v>
                </c:pt>
                <c:pt idx="1860">
                  <c:v>88.8977</c:v>
                </c:pt>
                <c:pt idx="1861">
                  <c:v>88.897300000000001</c:v>
                </c:pt>
                <c:pt idx="1862">
                  <c:v>88.897000000000006</c:v>
                </c:pt>
                <c:pt idx="1863">
                  <c:v>88.896600000000007</c:v>
                </c:pt>
                <c:pt idx="1864">
                  <c:v>88.896199999999993</c:v>
                </c:pt>
                <c:pt idx="1865">
                  <c:v>88.895799999999994</c:v>
                </c:pt>
                <c:pt idx="1866">
                  <c:v>88.895499999999998</c:v>
                </c:pt>
                <c:pt idx="1867">
                  <c:v>88.895099999999999</c:v>
                </c:pt>
                <c:pt idx="1868">
                  <c:v>88.894800000000004</c:v>
                </c:pt>
                <c:pt idx="1869">
                  <c:v>88.894400000000005</c:v>
                </c:pt>
                <c:pt idx="1870">
                  <c:v>88.894099999999995</c:v>
                </c:pt>
                <c:pt idx="1871">
                  <c:v>88.893699999999995</c:v>
                </c:pt>
                <c:pt idx="1872">
                  <c:v>88.8934</c:v>
                </c:pt>
                <c:pt idx="1873">
                  <c:v>88.893100000000004</c:v>
                </c:pt>
                <c:pt idx="1874">
                  <c:v>88.892799999999994</c:v>
                </c:pt>
                <c:pt idx="1875">
                  <c:v>88.892499999999998</c:v>
                </c:pt>
                <c:pt idx="1876">
                  <c:v>88.892200000000003</c:v>
                </c:pt>
                <c:pt idx="1877">
                  <c:v>88.891900000000007</c:v>
                </c:pt>
                <c:pt idx="1878">
                  <c:v>88.891599999999997</c:v>
                </c:pt>
                <c:pt idx="1879">
                  <c:v>88.891300000000001</c:v>
                </c:pt>
                <c:pt idx="1880">
                  <c:v>88.891000000000005</c:v>
                </c:pt>
                <c:pt idx="1881">
                  <c:v>88.890699999999995</c:v>
                </c:pt>
                <c:pt idx="1882">
                  <c:v>88.8904</c:v>
                </c:pt>
                <c:pt idx="1883">
                  <c:v>88.890100000000004</c:v>
                </c:pt>
                <c:pt idx="1884">
                  <c:v>88.889899999999997</c:v>
                </c:pt>
                <c:pt idx="1885">
                  <c:v>88.889600000000002</c:v>
                </c:pt>
                <c:pt idx="1886">
                  <c:v>88.889300000000006</c:v>
                </c:pt>
                <c:pt idx="1887">
                  <c:v>88.888999999999996</c:v>
                </c:pt>
                <c:pt idx="1888">
                  <c:v>88.8887</c:v>
                </c:pt>
                <c:pt idx="1889">
                  <c:v>88.888400000000004</c:v>
                </c:pt>
                <c:pt idx="1890">
                  <c:v>88.888199999999998</c:v>
                </c:pt>
                <c:pt idx="1891">
                  <c:v>88.887900000000002</c:v>
                </c:pt>
                <c:pt idx="1892">
                  <c:v>88.887600000000006</c:v>
                </c:pt>
                <c:pt idx="1893">
                  <c:v>88.887299999999996</c:v>
                </c:pt>
                <c:pt idx="1894">
                  <c:v>88.887</c:v>
                </c:pt>
                <c:pt idx="1895">
                  <c:v>88.886700000000005</c:v>
                </c:pt>
                <c:pt idx="1896">
                  <c:v>88.886399999999995</c:v>
                </c:pt>
                <c:pt idx="1897">
                  <c:v>88.886099999999999</c:v>
                </c:pt>
                <c:pt idx="1898">
                  <c:v>88.885900000000007</c:v>
                </c:pt>
                <c:pt idx="1899">
                  <c:v>88.885599999999997</c:v>
                </c:pt>
                <c:pt idx="1900">
                  <c:v>88.885300000000001</c:v>
                </c:pt>
                <c:pt idx="1901">
                  <c:v>88.885000000000005</c:v>
                </c:pt>
                <c:pt idx="1902">
                  <c:v>88.884699999999995</c:v>
                </c:pt>
                <c:pt idx="1903">
                  <c:v>88.884399999999999</c:v>
                </c:pt>
                <c:pt idx="1904">
                  <c:v>88.884100000000004</c:v>
                </c:pt>
                <c:pt idx="1905">
                  <c:v>88.883899999999997</c:v>
                </c:pt>
                <c:pt idx="1906">
                  <c:v>88.883600000000001</c:v>
                </c:pt>
                <c:pt idx="1907">
                  <c:v>88.883300000000006</c:v>
                </c:pt>
                <c:pt idx="1908">
                  <c:v>88.883099999999999</c:v>
                </c:pt>
                <c:pt idx="1909">
                  <c:v>88.882800000000003</c:v>
                </c:pt>
                <c:pt idx="1910">
                  <c:v>88.882499999999993</c:v>
                </c:pt>
                <c:pt idx="1911">
                  <c:v>88.882300000000001</c:v>
                </c:pt>
                <c:pt idx="1912">
                  <c:v>88.882000000000005</c:v>
                </c:pt>
                <c:pt idx="1913">
                  <c:v>88.881699999999995</c:v>
                </c:pt>
                <c:pt idx="1914">
                  <c:v>88.881500000000003</c:v>
                </c:pt>
                <c:pt idx="1915">
                  <c:v>88.881200000000007</c:v>
                </c:pt>
                <c:pt idx="1916">
                  <c:v>88.881</c:v>
                </c:pt>
                <c:pt idx="1917">
                  <c:v>88.880700000000004</c:v>
                </c:pt>
                <c:pt idx="1918">
                  <c:v>88.880499999999998</c:v>
                </c:pt>
                <c:pt idx="1919">
                  <c:v>88.880300000000005</c:v>
                </c:pt>
                <c:pt idx="1920">
                  <c:v>88.88</c:v>
                </c:pt>
                <c:pt idx="1921">
                  <c:v>88.879800000000003</c:v>
                </c:pt>
                <c:pt idx="1922">
                  <c:v>88.879499999999993</c:v>
                </c:pt>
                <c:pt idx="1923">
                  <c:v>88.879300000000001</c:v>
                </c:pt>
                <c:pt idx="1924">
                  <c:v>88.879099999999994</c:v>
                </c:pt>
                <c:pt idx="1925">
                  <c:v>88.878799999999998</c:v>
                </c:pt>
                <c:pt idx="1926">
                  <c:v>88.878600000000006</c:v>
                </c:pt>
                <c:pt idx="1927">
                  <c:v>88.878399999999999</c:v>
                </c:pt>
                <c:pt idx="1928">
                  <c:v>88.878100000000003</c:v>
                </c:pt>
                <c:pt idx="1929">
                  <c:v>88.877899999999997</c:v>
                </c:pt>
                <c:pt idx="1930">
                  <c:v>88.877700000000004</c:v>
                </c:pt>
                <c:pt idx="1931">
                  <c:v>88.877399999999994</c:v>
                </c:pt>
                <c:pt idx="1932">
                  <c:v>88.877200000000002</c:v>
                </c:pt>
                <c:pt idx="1933">
                  <c:v>88.876999999999995</c:v>
                </c:pt>
                <c:pt idx="1934">
                  <c:v>88.8767</c:v>
                </c:pt>
                <c:pt idx="1935">
                  <c:v>88.876499999999993</c:v>
                </c:pt>
                <c:pt idx="1936">
                  <c:v>88.876300000000001</c:v>
                </c:pt>
                <c:pt idx="1937">
                  <c:v>88.876099999999994</c:v>
                </c:pt>
                <c:pt idx="1938">
                  <c:v>88.875799999999998</c:v>
                </c:pt>
                <c:pt idx="1939">
                  <c:v>88.875600000000006</c:v>
                </c:pt>
                <c:pt idx="1940">
                  <c:v>88.875399999999999</c:v>
                </c:pt>
                <c:pt idx="1941">
                  <c:v>88.875100000000003</c:v>
                </c:pt>
                <c:pt idx="1942">
                  <c:v>88.874899999999997</c:v>
                </c:pt>
                <c:pt idx="1943">
                  <c:v>88.874700000000004</c:v>
                </c:pt>
                <c:pt idx="1944">
                  <c:v>88.874499999999998</c:v>
                </c:pt>
                <c:pt idx="1945">
                  <c:v>88.874300000000005</c:v>
                </c:pt>
                <c:pt idx="1946">
                  <c:v>88.873999999999995</c:v>
                </c:pt>
                <c:pt idx="1947">
                  <c:v>88.873800000000003</c:v>
                </c:pt>
                <c:pt idx="1948">
                  <c:v>88.873599999999996</c:v>
                </c:pt>
                <c:pt idx="1949">
                  <c:v>88.873400000000004</c:v>
                </c:pt>
                <c:pt idx="1950">
                  <c:v>88.873199999999997</c:v>
                </c:pt>
                <c:pt idx="1951">
                  <c:v>88.872900000000001</c:v>
                </c:pt>
                <c:pt idx="1952">
                  <c:v>88.872699999999995</c:v>
                </c:pt>
                <c:pt idx="1953">
                  <c:v>88.872500000000002</c:v>
                </c:pt>
                <c:pt idx="1954">
                  <c:v>88.872299999999996</c:v>
                </c:pt>
                <c:pt idx="1955">
                  <c:v>88.872</c:v>
                </c:pt>
                <c:pt idx="1956">
                  <c:v>88.871799999999993</c:v>
                </c:pt>
                <c:pt idx="1957">
                  <c:v>88.871600000000001</c:v>
                </c:pt>
                <c:pt idx="1958">
                  <c:v>88.871300000000005</c:v>
                </c:pt>
                <c:pt idx="1959">
                  <c:v>88.871099999999998</c:v>
                </c:pt>
                <c:pt idx="1960">
                  <c:v>88.870900000000006</c:v>
                </c:pt>
                <c:pt idx="1961">
                  <c:v>88.870599999999996</c:v>
                </c:pt>
                <c:pt idx="1962">
                  <c:v>88.870400000000004</c:v>
                </c:pt>
                <c:pt idx="1963">
                  <c:v>88.870099999999994</c:v>
                </c:pt>
                <c:pt idx="1964">
                  <c:v>88.869799999999998</c:v>
                </c:pt>
                <c:pt idx="1965">
                  <c:v>88.869600000000005</c:v>
                </c:pt>
                <c:pt idx="1966">
                  <c:v>88.869299999999996</c:v>
                </c:pt>
                <c:pt idx="1967">
                  <c:v>88.869100000000003</c:v>
                </c:pt>
                <c:pt idx="1968">
                  <c:v>88.868799999999993</c:v>
                </c:pt>
                <c:pt idx="1969">
                  <c:v>88.868600000000001</c:v>
                </c:pt>
                <c:pt idx="1970">
                  <c:v>88.868300000000005</c:v>
                </c:pt>
                <c:pt idx="1971">
                  <c:v>88.868099999999998</c:v>
                </c:pt>
                <c:pt idx="1972">
                  <c:v>88.867900000000006</c:v>
                </c:pt>
                <c:pt idx="1973">
                  <c:v>88.867699999999999</c:v>
                </c:pt>
                <c:pt idx="1974">
                  <c:v>88.867500000000007</c:v>
                </c:pt>
                <c:pt idx="1975">
                  <c:v>88.867400000000004</c:v>
                </c:pt>
                <c:pt idx="1976">
                  <c:v>88.867400000000004</c:v>
                </c:pt>
                <c:pt idx="1977">
                  <c:v>88.867400000000004</c:v>
                </c:pt>
                <c:pt idx="1978">
                  <c:v>88.867400000000004</c:v>
                </c:pt>
                <c:pt idx="1979">
                  <c:v>88.867500000000007</c:v>
                </c:pt>
                <c:pt idx="1980">
                  <c:v>88.867699999999999</c:v>
                </c:pt>
                <c:pt idx="1981">
                  <c:v>88.867999999999995</c:v>
                </c:pt>
                <c:pt idx="1982">
                  <c:v>88.868399999999994</c:v>
                </c:pt>
                <c:pt idx="1983">
                  <c:v>88.868899999999996</c:v>
                </c:pt>
                <c:pt idx="1984">
                  <c:v>88.869399999999999</c:v>
                </c:pt>
                <c:pt idx="1985">
                  <c:v>88.87</c:v>
                </c:pt>
                <c:pt idx="1986">
                  <c:v>88.870699999999999</c:v>
                </c:pt>
                <c:pt idx="1987">
                  <c:v>88.871499999999997</c:v>
                </c:pt>
                <c:pt idx="1988">
                  <c:v>88.872299999999996</c:v>
                </c:pt>
                <c:pt idx="1989">
                  <c:v>88.873099999999994</c:v>
                </c:pt>
                <c:pt idx="1990">
                  <c:v>88.873999999999995</c:v>
                </c:pt>
                <c:pt idx="1991">
                  <c:v>88.874899999999997</c:v>
                </c:pt>
                <c:pt idx="1992">
                  <c:v>88.875699999999995</c:v>
                </c:pt>
                <c:pt idx="1993">
                  <c:v>88.876599999999996</c:v>
                </c:pt>
                <c:pt idx="1994">
                  <c:v>88.877399999999994</c:v>
                </c:pt>
                <c:pt idx="1995">
                  <c:v>88.878100000000003</c:v>
                </c:pt>
                <c:pt idx="1996">
                  <c:v>88.878799999999998</c:v>
                </c:pt>
                <c:pt idx="1997">
                  <c:v>88.879400000000004</c:v>
                </c:pt>
                <c:pt idx="1998">
                  <c:v>88.879900000000006</c:v>
                </c:pt>
                <c:pt idx="1999">
                  <c:v>88.880300000000005</c:v>
                </c:pt>
                <c:pt idx="2000">
                  <c:v>88.880700000000004</c:v>
                </c:pt>
                <c:pt idx="2001">
                  <c:v>88.881</c:v>
                </c:pt>
                <c:pt idx="2002">
                  <c:v>88.881200000000007</c:v>
                </c:pt>
                <c:pt idx="2003">
                  <c:v>88.881399999999999</c:v>
                </c:pt>
                <c:pt idx="2004">
                  <c:v>88.881500000000003</c:v>
                </c:pt>
                <c:pt idx="2005">
                  <c:v>88.881500000000003</c:v>
                </c:pt>
                <c:pt idx="2006">
                  <c:v>88.881500000000003</c:v>
                </c:pt>
                <c:pt idx="2007">
                  <c:v>88.881399999999999</c:v>
                </c:pt>
                <c:pt idx="2008">
                  <c:v>88.881299999999996</c:v>
                </c:pt>
                <c:pt idx="2009">
                  <c:v>88.881200000000007</c:v>
                </c:pt>
                <c:pt idx="2010">
                  <c:v>88.881100000000004</c:v>
                </c:pt>
                <c:pt idx="2011">
                  <c:v>88.880899999999997</c:v>
                </c:pt>
                <c:pt idx="2012">
                  <c:v>88.880799999999994</c:v>
                </c:pt>
                <c:pt idx="2013">
                  <c:v>88.880600000000001</c:v>
                </c:pt>
                <c:pt idx="2014">
                  <c:v>88.880499999999998</c:v>
                </c:pt>
                <c:pt idx="2015">
                  <c:v>88.880300000000005</c:v>
                </c:pt>
                <c:pt idx="2016">
                  <c:v>88.880200000000002</c:v>
                </c:pt>
                <c:pt idx="2017">
                  <c:v>88.88</c:v>
                </c:pt>
                <c:pt idx="2018">
                  <c:v>88.879900000000006</c:v>
                </c:pt>
                <c:pt idx="2019">
                  <c:v>88.879800000000003</c:v>
                </c:pt>
                <c:pt idx="2020">
                  <c:v>88.8797</c:v>
                </c:pt>
                <c:pt idx="2021">
                  <c:v>88.879599999999996</c:v>
                </c:pt>
                <c:pt idx="2022">
                  <c:v>88.879499999999993</c:v>
                </c:pt>
                <c:pt idx="2023">
                  <c:v>88.879400000000004</c:v>
                </c:pt>
                <c:pt idx="2024">
                  <c:v>88.879400000000004</c:v>
                </c:pt>
                <c:pt idx="2025">
                  <c:v>88.879300000000001</c:v>
                </c:pt>
                <c:pt idx="2026">
                  <c:v>88.879199999999997</c:v>
                </c:pt>
                <c:pt idx="2027">
                  <c:v>88.879199999999997</c:v>
                </c:pt>
                <c:pt idx="2028">
                  <c:v>88.879199999999997</c:v>
                </c:pt>
                <c:pt idx="2029">
                  <c:v>88.879099999999994</c:v>
                </c:pt>
                <c:pt idx="2030">
                  <c:v>88.879099999999994</c:v>
                </c:pt>
                <c:pt idx="2031">
                  <c:v>88.879099999999994</c:v>
                </c:pt>
                <c:pt idx="2032">
                  <c:v>88.879000000000005</c:v>
                </c:pt>
                <c:pt idx="2033">
                  <c:v>88.879000000000005</c:v>
                </c:pt>
                <c:pt idx="2034">
                  <c:v>88.878900000000002</c:v>
                </c:pt>
                <c:pt idx="2035">
                  <c:v>88.878900000000002</c:v>
                </c:pt>
                <c:pt idx="2036">
                  <c:v>88.878900000000002</c:v>
                </c:pt>
                <c:pt idx="2037">
                  <c:v>88.878799999999998</c:v>
                </c:pt>
                <c:pt idx="2038">
                  <c:v>88.878799999999998</c:v>
                </c:pt>
                <c:pt idx="2039">
                  <c:v>88.878699999999995</c:v>
                </c:pt>
                <c:pt idx="2040">
                  <c:v>88.878600000000006</c:v>
                </c:pt>
                <c:pt idx="2041">
                  <c:v>88.878500000000003</c:v>
                </c:pt>
                <c:pt idx="2042">
                  <c:v>88.878399999999999</c:v>
                </c:pt>
                <c:pt idx="2043">
                  <c:v>88.878299999999996</c:v>
                </c:pt>
                <c:pt idx="2044">
                  <c:v>88.878200000000007</c:v>
                </c:pt>
                <c:pt idx="2045">
                  <c:v>88.878100000000003</c:v>
                </c:pt>
                <c:pt idx="2046">
                  <c:v>88.878</c:v>
                </c:pt>
                <c:pt idx="2047">
                  <c:v>88.877799999999993</c:v>
                </c:pt>
                <c:pt idx="2048">
                  <c:v>88.877700000000004</c:v>
                </c:pt>
                <c:pt idx="2049">
                  <c:v>88.877600000000001</c:v>
                </c:pt>
                <c:pt idx="2050">
                  <c:v>88.877399999999994</c:v>
                </c:pt>
                <c:pt idx="2051">
                  <c:v>88.877300000000005</c:v>
                </c:pt>
                <c:pt idx="2052">
                  <c:v>88.877099999999999</c:v>
                </c:pt>
                <c:pt idx="2053">
                  <c:v>88.876999999999995</c:v>
                </c:pt>
                <c:pt idx="2054">
                  <c:v>88.876800000000003</c:v>
                </c:pt>
                <c:pt idx="2055">
                  <c:v>88.8767</c:v>
                </c:pt>
                <c:pt idx="2056">
                  <c:v>88.876499999999993</c:v>
                </c:pt>
                <c:pt idx="2057">
                  <c:v>88.876400000000004</c:v>
                </c:pt>
                <c:pt idx="2058">
                  <c:v>88.876300000000001</c:v>
                </c:pt>
                <c:pt idx="2059">
                  <c:v>88.876199999999997</c:v>
                </c:pt>
                <c:pt idx="2060">
                  <c:v>88.876099999999994</c:v>
                </c:pt>
                <c:pt idx="2061">
                  <c:v>88.876099999999994</c:v>
                </c:pt>
                <c:pt idx="2062">
                  <c:v>88.876000000000005</c:v>
                </c:pt>
                <c:pt idx="2063">
                  <c:v>88.876000000000005</c:v>
                </c:pt>
                <c:pt idx="2064">
                  <c:v>88.876000000000005</c:v>
                </c:pt>
                <c:pt idx="2065">
                  <c:v>88.876000000000005</c:v>
                </c:pt>
                <c:pt idx="2066">
                  <c:v>88.876000000000005</c:v>
                </c:pt>
                <c:pt idx="2067">
                  <c:v>88.876000000000005</c:v>
                </c:pt>
                <c:pt idx="2068">
                  <c:v>88.876099999999994</c:v>
                </c:pt>
                <c:pt idx="2069">
                  <c:v>88.876199999999997</c:v>
                </c:pt>
                <c:pt idx="2070">
                  <c:v>88.876300000000001</c:v>
                </c:pt>
                <c:pt idx="2071">
                  <c:v>88.876499999999993</c:v>
                </c:pt>
                <c:pt idx="2072">
                  <c:v>88.876599999999996</c:v>
                </c:pt>
                <c:pt idx="2073">
                  <c:v>88.876800000000003</c:v>
                </c:pt>
                <c:pt idx="2074">
                  <c:v>88.876999999999995</c:v>
                </c:pt>
                <c:pt idx="2075">
                  <c:v>88.877200000000002</c:v>
                </c:pt>
                <c:pt idx="2076">
                  <c:v>88.877399999999994</c:v>
                </c:pt>
                <c:pt idx="2077">
                  <c:v>88.877600000000001</c:v>
                </c:pt>
                <c:pt idx="2078">
                  <c:v>88.877799999999993</c:v>
                </c:pt>
                <c:pt idx="2079">
                  <c:v>88.878100000000003</c:v>
                </c:pt>
                <c:pt idx="2080">
                  <c:v>88.878299999999996</c:v>
                </c:pt>
                <c:pt idx="2081">
                  <c:v>88.878600000000006</c:v>
                </c:pt>
                <c:pt idx="2082">
                  <c:v>88.878799999999998</c:v>
                </c:pt>
                <c:pt idx="2083">
                  <c:v>88.879099999999994</c:v>
                </c:pt>
                <c:pt idx="2084">
                  <c:v>88.879300000000001</c:v>
                </c:pt>
                <c:pt idx="2085">
                  <c:v>88.879599999999996</c:v>
                </c:pt>
                <c:pt idx="2086">
                  <c:v>88.879900000000006</c:v>
                </c:pt>
                <c:pt idx="2087">
                  <c:v>88.880099999999999</c:v>
                </c:pt>
                <c:pt idx="2088">
                  <c:v>88.880300000000005</c:v>
                </c:pt>
                <c:pt idx="2089">
                  <c:v>88.880600000000001</c:v>
                </c:pt>
                <c:pt idx="2090">
                  <c:v>88.880799999999994</c:v>
                </c:pt>
                <c:pt idx="2091">
                  <c:v>88.881100000000004</c:v>
                </c:pt>
                <c:pt idx="2092">
                  <c:v>88.881299999999996</c:v>
                </c:pt>
                <c:pt idx="2093">
                  <c:v>88.881500000000003</c:v>
                </c:pt>
                <c:pt idx="2094">
                  <c:v>88.881699999999995</c:v>
                </c:pt>
                <c:pt idx="2095">
                  <c:v>88.881900000000002</c:v>
                </c:pt>
                <c:pt idx="2096">
                  <c:v>88.882099999999994</c:v>
                </c:pt>
                <c:pt idx="2097">
                  <c:v>88.882300000000001</c:v>
                </c:pt>
                <c:pt idx="2098">
                  <c:v>88.882400000000004</c:v>
                </c:pt>
                <c:pt idx="2099">
                  <c:v>88.882599999999996</c:v>
                </c:pt>
                <c:pt idx="2100">
                  <c:v>88.8827</c:v>
                </c:pt>
                <c:pt idx="2101">
                  <c:v>88.882900000000006</c:v>
                </c:pt>
                <c:pt idx="2102">
                  <c:v>88.882999999999996</c:v>
                </c:pt>
                <c:pt idx="2103">
                  <c:v>88.883200000000002</c:v>
                </c:pt>
                <c:pt idx="2104">
                  <c:v>88.883300000000006</c:v>
                </c:pt>
                <c:pt idx="2105">
                  <c:v>88.883399999999995</c:v>
                </c:pt>
                <c:pt idx="2106">
                  <c:v>88.883499999999998</c:v>
                </c:pt>
                <c:pt idx="2107">
                  <c:v>88.883600000000001</c:v>
                </c:pt>
                <c:pt idx="2108">
                  <c:v>88.883700000000005</c:v>
                </c:pt>
                <c:pt idx="2109">
                  <c:v>88.883799999999994</c:v>
                </c:pt>
                <c:pt idx="2110">
                  <c:v>88.883899999999997</c:v>
                </c:pt>
                <c:pt idx="2111">
                  <c:v>88.884</c:v>
                </c:pt>
                <c:pt idx="2112">
                  <c:v>88.884100000000004</c:v>
                </c:pt>
                <c:pt idx="2113">
                  <c:v>88.884100000000004</c:v>
                </c:pt>
                <c:pt idx="2114">
                  <c:v>88.884200000000007</c:v>
                </c:pt>
                <c:pt idx="2115">
                  <c:v>88.884200000000007</c:v>
                </c:pt>
                <c:pt idx="2116">
                  <c:v>88.884299999999996</c:v>
                </c:pt>
                <c:pt idx="2117">
                  <c:v>88.884299999999996</c:v>
                </c:pt>
                <c:pt idx="2118">
                  <c:v>88.884399999999999</c:v>
                </c:pt>
                <c:pt idx="2119">
                  <c:v>88.884399999999999</c:v>
                </c:pt>
                <c:pt idx="2120">
                  <c:v>88.884500000000003</c:v>
                </c:pt>
                <c:pt idx="2121">
                  <c:v>88.884500000000003</c:v>
                </c:pt>
                <c:pt idx="2122">
                  <c:v>88.884500000000003</c:v>
                </c:pt>
                <c:pt idx="2123">
                  <c:v>88.884600000000006</c:v>
                </c:pt>
                <c:pt idx="2124">
                  <c:v>88.884600000000006</c:v>
                </c:pt>
                <c:pt idx="2125">
                  <c:v>88.884600000000006</c:v>
                </c:pt>
                <c:pt idx="2126">
                  <c:v>88.884600000000006</c:v>
                </c:pt>
                <c:pt idx="2127">
                  <c:v>88.884699999999995</c:v>
                </c:pt>
                <c:pt idx="2128">
                  <c:v>88.884699999999995</c:v>
                </c:pt>
                <c:pt idx="2129">
                  <c:v>88.884699999999995</c:v>
                </c:pt>
                <c:pt idx="2130">
                  <c:v>88.884799999999998</c:v>
                </c:pt>
                <c:pt idx="2131">
                  <c:v>88.884799999999998</c:v>
                </c:pt>
                <c:pt idx="2132">
                  <c:v>88.884900000000002</c:v>
                </c:pt>
                <c:pt idx="2133">
                  <c:v>88.884900000000002</c:v>
                </c:pt>
                <c:pt idx="2134">
                  <c:v>88.884900000000002</c:v>
                </c:pt>
                <c:pt idx="2135">
                  <c:v>88.885000000000005</c:v>
                </c:pt>
                <c:pt idx="2136">
                  <c:v>88.885099999999994</c:v>
                </c:pt>
                <c:pt idx="2137">
                  <c:v>88.885099999999994</c:v>
                </c:pt>
                <c:pt idx="2138">
                  <c:v>88.885199999999998</c:v>
                </c:pt>
                <c:pt idx="2139">
                  <c:v>88.885199999999998</c:v>
                </c:pt>
                <c:pt idx="2140">
                  <c:v>88.885300000000001</c:v>
                </c:pt>
                <c:pt idx="2141">
                  <c:v>88.885400000000004</c:v>
                </c:pt>
                <c:pt idx="2142">
                  <c:v>88.885400000000004</c:v>
                </c:pt>
                <c:pt idx="2143">
                  <c:v>88.885499999999993</c:v>
                </c:pt>
                <c:pt idx="2144">
                  <c:v>88.885599999999997</c:v>
                </c:pt>
                <c:pt idx="2145">
                  <c:v>88.885599999999997</c:v>
                </c:pt>
                <c:pt idx="2146">
                  <c:v>88.8857</c:v>
                </c:pt>
                <c:pt idx="2147">
                  <c:v>88.885800000000003</c:v>
                </c:pt>
                <c:pt idx="2148">
                  <c:v>88.885900000000007</c:v>
                </c:pt>
                <c:pt idx="2149">
                  <c:v>88.885999999999996</c:v>
                </c:pt>
                <c:pt idx="2150">
                  <c:v>88.886099999999999</c:v>
                </c:pt>
                <c:pt idx="2151">
                  <c:v>88.886200000000002</c:v>
                </c:pt>
                <c:pt idx="2152">
                  <c:v>88.886300000000006</c:v>
                </c:pt>
                <c:pt idx="2153">
                  <c:v>88.886300000000006</c:v>
                </c:pt>
                <c:pt idx="2154">
                  <c:v>88.886399999999995</c:v>
                </c:pt>
                <c:pt idx="2155">
                  <c:v>88.886499999999998</c:v>
                </c:pt>
                <c:pt idx="2156">
                  <c:v>88.886600000000001</c:v>
                </c:pt>
                <c:pt idx="2157">
                  <c:v>88.886700000000005</c:v>
                </c:pt>
                <c:pt idx="2158">
                  <c:v>88.886799999999994</c:v>
                </c:pt>
                <c:pt idx="2159">
                  <c:v>88.886899999999997</c:v>
                </c:pt>
                <c:pt idx="2160">
                  <c:v>88.887</c:v>
                </c:pt>
                <c:pt idx="2161">
                  <c:v>88.887100000000004</c:v>
                </c:pt>
                <c:pt idx="2162">
                  <c:v>88.887299999999996</c:v>
                </c:pt>
                <c:pt idx="2163">
                  <c:v>88.887299999999996</c:v>
                </c:pt>
                <c:pt idx="2164">
                  <c:v>88.8874</c:v>
                </c:pt>
                <c:pt idx="2165">
                  <c:v>88.887600000000006</c:v>
                </c:pt>
                <c:pt idx="2166">
                  <c:v>88.887699999999995</c:v>
                </c:pt>
                <c:pt idx="2167">
                  <c:v>88.887799999999999</c:v>
                </c:pt>
                <c:pt idx="2168">
                  <c:v>88.887900000000002</c:v>
                </c:pt>
                <c:pt idx="2169">
                  <c:v>88.888000000000005</c:v>
                </c:pt>
                <c:pt idx="2170">
                  <c:v>88.888099999999994</c:v>
                </c:pt>
                <c:pt idx="2171">
                  <c:v>88.888199999999998</c:v>
                </c:pt>
                <c:pt idx="2172">
                  <c:v>88.888300000000001</c:v>
                </c:pt>
                <c:pt idx="2173">
                  <c:v>88.888400000000004</c:v>
                </c:pt>
                <c:pt idx="2174">
                  <c:v>88.888499999999993</c:v>
                </c:pt>
                <c:pt idx="2175">
                  <c:v>88.888599999999997</c:v>
                </c:pt>
                <c:pt idx="2176">
                  <c:v>88.8887</c:v>
                </c:pt>
                <c:pt idx="2177">
                  <c:v>88.8887</c:v>
                </c:pt>
                <c:pt idx="2178">
                  <c:v>88.888800000000003</c:v>
                </c:pt>
                <c:pt idx="2179">
                  <c:v>88.888900000000007</c:v>
                </c:pt>
                <c:pt idx="2180">
                  <c:v>88.888999999999996</c:v>
                </c:pt>
                <c:pt idx="2181">
                  <c:v>88.889099999999999</c:v>
                </c:pt>
                <c:pt idx="2182">
                  <c:v>88.889200000000002</c:v>
                </c:pt>
                <c:pt idx="2183">
                  <c:v>88.889300000000006</c:v>
                </c:pt>
                <c:pt idx="2184">
                  <c:v>88.889399999999995</c:v>
                </c:pt>
                <c:pt idx="2185">
                  <c:v>88.889499999999998</c:v>
                </c:pt>
                <c:pt idx="2186">
                  <c:v>88.889499999999998</c:v>
                </c:pt>
                <c:pt idx="2187">
                  <c:v>88.889600000000002</c:v>
                </c:pt>
                <c:pt idx="2188">
                  <c:v>88.889700000000005</c:v>
                </c:pt>
                <c:pt idx="2189">
                  <c:v>88.889799999999994</c:v>
                </c:pt>
                <c:pt idx="2190">
                  <c:v>88.889899999999997</c:v>
                </c:pt>
                <c:pt idx="2191">
                  <c:v>88.889899999999997</c:v>
                </c:pt>
                <c:pt idx="2192">
                  <c:v>88.89</c:v>
                </c:pt>
                <c:pt idx="2193">
                  <c:v>88.890100000000004</c:v>
                </c:pt>
                <c:pt idx="2194">
                  <c:v>88.890100000000004</c:v>
                </c:pt>
                <c:pt idx="2195">
                  <c:v>88.890199999999993</c:v>
                </c:pt>
                <c:pt idx="2196">
                  <c:v>88.890299999999996</c:v>
                </c:pt>
                <c:pt idx="2197">
                  <c:v>88.8904</c:v>
                </c:pt>
                <c:pt idx="2198">
                  <c:v>88.8904</c:v>
                </c:pt>
                <c:pt idx="2199">
                  <c:v>88.890500000000003</c:v>
                </c:pt>
                <c:pt idx="2200">
                  <c:v>88.890600000000006</c:v>
                </c:pt>
                <c:pt idx="2201">
                  <c:v>88.890600000000006</c:v>
                </c:pt>
                <c:pt idx="2202">
                  <c:v>88.890699999999995</c:v>
                </c:pt>
                <c:pt idx="2203">
                  <c:v>88.890799999999999</c:v>
                </c:pt>
                <c:pt idx="2204">
                  <c:v>88.890799999999999</c:v>
                </c:pt>
                <c:pt idx="2205">
                  <c:v>88.890900000000002</c:v>
                </c:pt>
                <c:pt idx="2206">
                  <c:v>88.891000000000005</c:v>
                </c:pt>
                <c:pt idx="2207">
                  <c:v>88.891000000000005</c:v>
                </c:pt>
                <c:pt idx="2208">
                  <c:v>88.891099999999994</c:v>
                </c:pt>
                <c:pt idx="2209">
                  <c:v>88.891199999999998</c:v>
                </c:pt>
                <c:pt idx="2210">
                  <c:v>88.891300000000001</c:v>
                </c:pt>
                <c:pt idx="2211">
                  <c:v>88.891300000000001</c:v>
                </c:pt>
                <c:pt idx="2212">
                  <c:v>88.891400000000004</c:v>
                </c:pt>
                <c:pt idx="2213">
                  <c:v>88.891499999999994</c:v>
                </c:pt>
                <c:pt idx="2214">
                  <c:v>88.891499999999994</c:v>
                </c:pt>
                <c:pt idx="2215">
                  <c:v>88.891599999999997</c:v>
                </c:pt>
                <c:pt idx="2216">
                  <c:v>88.8917</c:v>
                </c:pt>
                <c:pt idx="2217">
                  <c:v>88.891800000000003</c:v>
                </c:pt>
                <c:pt idx="2218">
                  <c:v>88.891800000000003</c:v>
                </c:pt>
                <c:pt idx="2219">
                  <c:v>88.891900000000007</c:v>
                </c:pt>
                <c:pt idx="2220">
                  <c:v>88.891999999999996</c:v>
                </c:pt>
                <c:pt idx="2221">
                  <c:v>88.892099999999999</c:v>
                </c:pt>
                <c:pt idx="2222">
                  <c:v>88.892099999999999</c:v>
                </c:pt>
                <c:pt idx="2223">
                  <c:v>88.892200000000003</c:v>
                </c:pt>
                <c:pt idx="2224">
                  <c:v>88.892300000000006</c:v>
                </c:pt>
                <c:pt idx="2225">
                  <c:v>88.892399999999995</c:v>
                </c:pt>
                <c:pt idx="2226">
                  <c:v>88.892399999999995</c:v>
                </c:pt>
                <c:pt idx="2227">
                  <c:v>88.892499999999998</c:v>
                </c:pt>
                <c:pt idx="2228">
                  <c:v>88.892600000000002</c:v>
                </c:pt>
                <c:pt idx="2229">
                  <c:v>88.892700000000005</c:v>
                </c:pt>
                <c:pt idx="2230">
                  <c:v>88.892799999999994</c:v>
                </c:pt>
                <c:pt idx="2231">
                  <c:v>88.892799999999994</c:v>
                </c:pt>
                <c:pt idx="2232">
                  <c:v>88.892899999999997</c:v>
                </c:pt>
                <c:pt idx="2233">
                  <c:v>88.893000000000001</c:v>
                </c:pt>
                <c:pt idx="2234">
                  <c:v>88.893100000000004</c:v>
                </c:pt>
                <c:pt idx="2235">
                  <c:v>88.893100000000004</c:v>
                </c:pt>
                <c:pt idx="2236">
                  <c:v>88.893199999999993</c:v>
                </c:pt>
                <c:pt idx="2237">
                  <c:v>88.893299999999996</c:v>
                </c:pt>
                <c:pt idx="2238">
                  <c:v>88.8934</c:v>
                </c:pt>
                <c:pt idx="2239">
                  <c:v>88.893500000000003</c:v>
                </c:pt>
                <c:pt idx="2240">
                  <c:v>88.893500000000003</c:v>
                </c:pt>
                <c:pt idx="2241">
                  <c:v>88.893600000000006</c:v>
                </c:pt>
                <c:pt idx="2242">
                  <c:v>88.893699999999995</c:v>
                </c:pt>
                <c:pt idx="2243">
                  <c:v>88.893799999999999</c:v>
                </c:pt>
                <c:pt idx="2244">
                  <c:v>88.893900000000002</c:v>
                </c:pt>
                <c:pt idx="2245">
                  <c:v>88.894000000000005</c:v>
                </c:pt>
                <c:pt idx="2246">
                  <c:v>88.894000000000005</c:v>
                </c:pt>
                <c:pt idx="2247">
                  <c:v>88.894099999999995</c:v>
                </c:pt>
                <c:pt idx="2248">
                  <c:v>88.894199999999998</c:v>
                </c:pt>
                <c:pt idx="2249">
                  <c:v>88.894300000000001</c:v>
                </c:pt>
                <c:pt idx="2250">
                  <c:v>88.894400000000005</c:v>
                </c:pt>
                <c:pt idx="2251">
                  <c:v>88.894499999999994</c:v>
                </c:pt>
                <c:pt idx="2252">
                  <c:v>88.894499999999994</c:v>
                </c:pt>
                <c:pt idx="2253">
                  <c:v>88.894599999999997</c:v>
                </c:pt>
                <c:pt idx="2254">
                  <c:v>88.8947</c:v>
                </c:pt>
                <c:pt idx="2255">
                  <c:v>88.894800000000004</c:v>
                </c:pt>
                <c:pt idx="2256">
                  <c:v>88.894900000000007</c:v>
                </c:pt>
                <c:pt idx="2257">
                  <c:v>88.894999999999996</c:v>
                </c:pt>
                <c:pt idx="2258">
                  <c:v>88.894999999999996</c:v>
                </c:pt>
                <c:pt idx="2259">
                  <c:v>88.895099999999999</c:v>
                </c:pt>
                <c:pt idx="2260">
                  <c:v>88.895200000000003</c:v>
                </c:pt>
                <c:pt idx="2261">
                  <c:v>88.895300000000006</c:v>
                </c:pt>
                <c:pt idx="2262">
                  <c:v>88.895399999999995</c:v>
                </c:pt>
                <c:pt idx="2263">
                  <c:v>88.895499999999998</c:v>
                </c:pt>
                <c:pt idx="2264">
                  <c:v>88.895499999999998</c:v>
                </c:pt>
                <c:pt idx="2265">
                  <c:v>88.895600000000002</c:v>
                </c:pt>
                <c:pt idx="2266">
                  <c:v>88.895700000000005</c:v>
                </c:pt>
                <c:pt idx="2267">
                  <c:v>88.895799999999994</c:v>
                </c:pt>
                <c:pt idx="2268">
                  <c:v>88.895899999999997</c:v>
                </c:pt>
                <c:pt idx="2269">
                  <c:v>88.895899999999997</c:v>
                </c:pt>
                <c:pt idx="2270">
                  <c:v>88.896000000000001</c:v>
                </c:pt>
                <c:pt idx="2271">
                  <c:v>88.896100000000004</c:v>
                </c:pt>
                <c:pt idx="2272">
                  <c:v>88.896199999999993</c:v>
                </c:pt>
                <c:pt idx="2273">
                  <c:v>88.896199999999993</c:v>
                </c:pt>
                <c:pt idx="2274">
                  <c:v>88.896299999999997</c:v>
                </c:pt>
                <c:pt idx="2275">
                  <c:v>88.8964</c:v>
                </c:pt>
                <c:pt idx="2276">
                  <c:v>88.896500000000003</c:v>
                </c:pt>
                <c:pt idx="2277">
                  <c:v>88.896500000000003</c:v>
                </c:pt>
                <c:pt idx="2278">
                  <c:v>88.896600000000007</c:v>
                </c:pt>
                <c:pt idx="2279">
                  <c:v>88.896699999999996</c:v>
                </c:pt>
                <c:pt idx="2280">
                  <c:v>88.896799999999999</c:v>
                </c:pt>
                <c:pt idx="2281">
                  <c:v>88.896799999999999</c:v>
                </c:pt>
                <c:pt idx="2282">
                  <c:v>88.896900000000002</c:v>
                </c:pt>
                <c:pt idx="2283">
                  <c:v>88.897000000000006</c:v>
                </c:pt>
                <c:pt idx="2284">
                  <c:v>88.897099999999995</c:v>
                </c:pt>
                <c:pt idx="2285">
                  <c:v>88.897099999999995</c:v>
                </c:pt>
                <c:pt idx="2286">
                  <c:v>88.897199999999998</c:v>
                </c:pt>
                <c:pt idx="2287">
                  <c:v>88.897300000000001</c:v>
                </c:pt>
                <c:pt idx="2288">
                  <c:v>88.897400000000005</c:v>
                </c:pt>
                <c:pt idx="2289">
                  <c:v>88.897400000000005</c:v>
                </c:pt>
                <c:pt idx="2290">
                  <c:v>88.897499999999994</c:v>
                </c:pt>
                <c:pt idx="2291">
                  <c:v>88.897599999999997</c:v>
                </c:pt>
                <c:pt idx="2292">
                  <c:v>88.8977</c:v>
                </c:pt>
                <c:pt idx="2293">
                  <c:v>88.8977</c:v>
                </c:pt>
                <c:pt idx="2294">
                  <c:v>88.897800000000004</c:v>
                </c:pt>
                <c:pt idx="2295">
                  <c:v>88.897900000000007</c:v>
                </c:pt>
                <c:pt idx="2296">
                  <c:v>88.897999999999996</c:v>
                </c:pt>
                <c:pt idx="2297">
                  <c:v>88.898099999999999</c:v>
                </c:pt>
                <c:pt idx="2298">
                  <c:v>88.898099999999999</c:v>
                </c:pt>
                <c:pt idx="2299">
                  <c:v>88.898200000000003</c:v>
                </c:pt>
                <c:pt idx="2300">
                  <c:v>88.898300000000006</c:v>
                </c:pt>
                <c:pt idx="2301">
                  <c:v>88.898399999999995</c:v>
                </c:pt>
                <c:pt idx="2302">
                  <c:v>88.898399999999995</c:v>
                </c:pt>
                <c:pt idx="2303">
                  <c:v>88.898499999999999</c:v>
                </c:pt>
                <c:pt idx="2304">
                  <c:v>88.898600000000002</c:v>
                </c:pt>
                <c:pt idx="2305">
                  <c:v>88.898700000000005</c:v>
                </c:pt>
                <c:pt idx="2306">
                  <c:v>88.898700000000005</c:v>
                </c:pt>
                <c:pt idx="2307">
                  <c:v>88.898799999999994</c:v>
                </c:pt>
                <c:pt idx="2308">
                  <c:v>88.898899999999998</c:v>
                </c:pt>
                <c:pt idx="2309">
                  <c:v>88.899000000000001</c:v>
                </c:pt>
                <c:pt idx="2310">
                  <c:v>88.899100000000004</c:v>
                </c:pt>
                <c:pt idx="2311">
                  <c:v>88.899100000000004</c:v>
                </c:pt>
                <c:pt idx="2312">
                  <c:v>88.899199999999993</c:v>
                </c:pt>
                <c:pt idx="2313">
                  <c:v>88.899299999999997</c:v>
                </c:pt>
                <c:pt idx="2314">
                  <c:v>88.8994</c:v>
                </c:pt>
                <c:pt idx="2315">
                  <c:v>88.8994</c:v>
                </c:pt>
                <c:pt idx="2316">
                  <c:v>88.899500000000003</c:v>
                </c:pt>
                <c:pt idx="2317">
                  <c:v>88.899600000000007</c:v>
                </c:pt>
                <c:pt idx="2318">
                  <c:v>88.899699999999996</c:v>
                </c:pt>
                <c:pt idx="2319">
                  <c:v>88.899799999999999</c:v>
                </c:pt>
                <c:pt idx="2320">
                  <c:v>88.899799999999999</c:v>
                </c:pt>
                <c:pt idx="2321">
                  <c:v>88.899900000000002</c:v>
                </c:pt>
                <c:pt idx="2322">
                  <c:v>88.9</c:v>
                </c:pt>
                <c:pt idx="2323">
                  <c:v>88.900099999999995</c:v>
                </c:pt>
                <c:pt idx="2324">
                  <c:v>88.900199999999998</c:v>
                </c:pt>
                <c:pt idx="2325">
                  <c:v>88.900199999999998</c:v>
                </c:pt>
                <c:pt idx="2326">
                  <c:v>88.900300000000001</c:v>
                </c:pt>
                <c:pt idx="2327">
                  <c:v>88.900400000000005</c:v>
                </c:pt>
                <c:pt idx="2328">
                  <c:v>88.900499999999994</c:v>
                </c:pt>
                <c:pt idx="2329">
                  <c:v>88.900499999999994</c:v>
                </c:pt>
                <c:pt idx="2330">
                  <c:v>88.900599999999997</c:v>
                </c:pt>
                <c:pt idx="2331">
                  <c:v>88.900700000000001</c:v>
                </c:pt>
                <c:pt idx="2332">
                  <c:v>88.900800000000004</c:v>
                </c:pt>
                <c:pt idx="2333">
                  <c:v>88.900800000000004</c:v>
                </c:pt>
                <c:pt idx="2334">
                  <c:v>88.900899999999993</c:v>
                </c:pt>
                <c:pt idx="2335">
                  <c:v>88.900999999999996</c:v>
                </c:pt>
                <c:pt idx="2336">
                  <c:v>88.9011</c:v>
                </c:pt>
                <c:pt idx="2337">
                  <c:v>88.901200000000003</c:v>
                </c:pt>
                <c:pt idx="2338">
                  <c:v>88.901200000000003</c:v>
                </c:pt>
                <c:pt idx="2339">
                  <c:v>88.901300000000006</c:v>
                </c:pt>
                <c:pt idx="2340">
                  <c:v>88.901399999999995</c:v>
                </c:pt>
                <c:pt idx="2341">
                  <c:v>88.901499999999999</c:v>
                </c:pt>
                <c:pt idx="2342">
                  <c:v>88.901600000000002</c:v>
                </c:pt>
                <c:pt idx="2343">
                  <c:v>88.901600000000002</c:v>
                </c:pt>
                <c:pt idx="2344">
                  <c:v>88.901700000000005</c:v>
                </c:pt>
                <c:pt idx="2345">
                  <c:v>88.901799999999994</c:v>
                </c:pt>
                <c:pt idx="2346">
                  <c:v>88.901899999999998</c:v>
                </c:pt>
                <c:pt idx="2347">
                  <c:v>88.901899999999998</c:v>
                </c:pt>
                <c:pt idx="2348">
                  <c:v>88.902000000000001</c:v>
                </c:pt>
                <c:pt idx="2349">
                  <c:v>88.902100000000004</c:v>
                </c:pt>
                <c:pt idx="2350">
                  <c:v>88.902199999999993</c:v>
                </c:pt>
                <c:pt idx="2351">
                  <c:v>88.902299999999997</c:v>
                </c:pt>
                <c:pt idx="2352">
                  <c:v>88.902299999999997</c:v>
                </c:pt>
                <c:pt idx="2353">
                  <c:v>88.9024</c:v>
                </c:pt>
                <c:pt idx="2354">
                  <c:v>88.902500000000003</c:v>
                </c:pt>
                <c:pt idx="2355">
                  <c:v>88.902600000000007</c:v>
                </c:pt>
                <c:pt idx="2356">
                  <c:v>88.902600000000007</c:v>
                </c:pt>
                <c:pt idx="2357">
                  <c:v>88.902699999999996</c:v>
                </c:pt>
                <c:pt idx="2358">
                  <c:v>88.902799999999999</c:v>
                </c:pt>
                <c:pt idx="2359">
                  <c:v>88.902900000000002</c:v>
                </c:pt>
                <c:pt idx="2360">
                  <c:v>88.902900000000002</c:v>
                </c:pt>
                <c:pt idx="2361">
                  <c:v>88.903000000000006</c:v>
                </c:pt>
                <c:pt idx="2362">
                  <c:v>88.903099999999995</c:v>
                </c:pt>
                <c:pt idx="2363">
                  <c:v>88.903199999999998</c:v>
                </c:pt>
                <c:pt idx="2364">
                  <c:v>88.903199999999998</c:v>
                </c:pt>
                <c:pt idx="2365">
                  <c:v>88.903300000000002</c:v>
                </c:pt>
                <c:pt idx="2366">
                  <c:v>88.903400000000005</c:v>
                </c:pt>
                <c:pt idx="2367">
                  <c:v>88.903499999999994</c:v>
                </c:pt>
                <c:pt idx="2368">
                  <c:v>88.903599999999997</c:v>
                </c:pt>
                <c:pt idx="2369">
                  <c:v>88.903599999999997</c:v>
                </c:pt>
                <c:pt idx="2370">
                  <c:v>88.903700000000001</c:v>
                </c:pt>
                <c:pt idx="2371">
                  <c:v>88.903800000000004</c:v>
                </c:pt>
                <c:pt idx="2372">
                  <c:v>88.903899999999993</c:v>
                </c:pt>
                <c:pt idx="2373">
                  <c:v>88.903899999999993</c:v>
                </c:pt>
                <c:pt idx="2374">
                  <c:v>88.903999999999996</c:v>
                </c:pt>
                <c:pt idx="2375">
                  <c:v>88.9041</c:v>
                </c:pt>
                <c:pt idx="2376">
                  <c:v>88.904200000000003</c:v>
                </c:pt>
                <c:pt idx="2377">
                  <c:v>88.904300000000006</c:v>
                </c:pt>
                <c:pt idx="2378">
                  <c:v>88.904300000000006</c:v>
                </c:pt>
                <c:pt idx="2379">
                  <c:v>88.904399999999995</c:v>
                </c:pt>
                <c:pt idx="2380">
                  <c:v>88.904499999999999</c:v>
                </c:pt>
                <c:pt idx="2381">
                  <c:v>88.904600000000002</c:v>
                </c:pt>
                <c:pt idx="2382">
                  <c:v>88.904600000000002</c:v>
                </c:pt>
                <c:pt idx="2383">
                  <c:v>88.904700000000005</c:v>
                </c:pt>
                <c:pt idx="2384">
                  <c:v>88.904799999999994</c:v>
                </c:pt>
                <c:pt idx="2385">
                  <c:v>88.904899999999998</c:v>
                </c:pt>
                <c:pt idx="2386">
                  <c:v>88.904899999999998</c:v>
                </c:pt>
                <c:pt idx="2387">
                  <c:v>88.905000000000001</c:v>
                </c:pt>
                <c:pt idx="2388">
                  <c:v>88.905100000000004</c:v>
                </c:pt>
                <c:pt idx="2389">
                  <c:v>88.905199999999994</c:v>
                </c:pt>
                <c:pt idx="2390">
                  <c:v>88.905199999999994</c:v>
                </c:pt>
                <c:pt idx="2391">
                  <c:v>88.905299999999997</c:v>
                </c:pt>
                <c:pt idx="2392">
                  <c:v>88.9054</c:v>
                </c:pt>
                <c:pt idx="2393">
                  <c:v>88.905500000000004</c:v>
                </c:pt>
                <c:pt idx="2394">
                  <c:v>88.905600000000007</c:v>
                </c:pt>
                <c:pt idx="2395">
                  <c:v>88.905600000000007</c:v>
                </c:pt>
                <c:pt idx="2396">
                  <c:v>88.905699999999996</c:v>
                </c:pt>
                <c:pt idx="2397">
                  <c:v>88.905799999999999</c:v>
                </c:pt>
                <c:pt idx="2398">
                  <c:v>88.905900000000003</c:v>
                </c:pt>
                <c:pt idx="2399">
                  <c:v>88.905900000000003</c:v>
                </c:pt>
                <c:pt idx="2400">
                  <c:v>88.906000000000006</c:v>
                </c:pt>
              </c:numCache>
            </c:numRef>
          </c:yVal>
          <c:smooth val="1"/>
        </c:ser>
        <c:ser>
          <c:idx val="12"/>
          <c:order val="4"/>
          <c:tx>
            <c:strRef>
              <c:f>Вотк.ГЭС!$F$1</c:f>
              <c:strCache>
                <c:ptCount val="1"/>
                <c:pt idx="0">
                  <c:v>Вотк.ГЭС</c:v>
                </c:pt>
              </c:strCache>
            </c:strRef>
          </c:tx>
          <c:marker>
            <c:symbol val="none"/>
          </c:marker>
          <c:xVal>
            <c:numRef>
              <c:f>Вотк.ГЭС!$E$5:$E$2405</c:f>
              <c:numCache>
                <c:formatCode>General</c:formatCode>
                <c:ptCount val="2401"/>
                <c:pt idx="0">
                  <c:v>-1</c:v>
                </c:pt>
                <c:pt idx="1">
                  <c:v>-0.9</c:v>
                </c:pt>
                <c:pt idx="2">
                  <c:v>-0.8</c:v>
                </c:pt>
                <c:pt idx="3">
                  <c:v>-0.7</c:v>
                </c:pt>
                <c:pt idx="4">
                  <c:v>-0.6</c:v>
                </c:pt>
                <c:pt idx="5">
                  <c:v>-0.5</c:v>
                </c:pt>
                <c:pt idx="6">
                  <c:v>-0.4</c:v>
                </c:pt>
                <c:pt idx="7">
                  <c:v>-0.3</c:v>
                </c:pt>
                <c:pt idx="8">
                  <c:v>-0.2</c:v>
                </c:pt>
                <c:pt idx="9">
                  <c:v>-0.1</c:v>
                </c:pt>
                <c:pt idx="10">
                  <c:v>0</c:v>
                </c:pt>
                <c:pt idx="11">
                  <c:v>0.1</c:v>
                </c:pt>
                <c:pt idx="12">
                  <c:v>0.2</c:v>
                </c:pt>
                <c:pt idx="13">
                  <c:v>0.3</c:v>
                </c:pt>
                <c:pt idx="14">
                  <c:v>0.4</c:v>
                </c:pt>
                <c:pt idx="15">
                  <c:v>0.5</c:v>
                </c:pt>
                <c:pt idx="16">
                  <c:v>0.6</c:v>
                </c:pt>
                <c:pt idx="17">
                  <c:v>0.7</c:v>
                </c:pt>
                <c:pt idx="18">
                  <c:v>0.8</c:v>
                </c:pt>
                <c:pt idx="19">
                  <c:v>0.9</c:v>
                </c:pt>
                <c:pt idx="20">
                  <c:v>1</c:v>
                </c:pt>
                <c:pt idx="21">
                  <c:v>1.1000000000000001</c:v>
                </c:pt>
                <c:pt idx="22">
                  <c:v>1.2</c:v>
                </c:pt>
                <c:pt idx="23">
                  <c:v>1.3</c:v>
                </c:pt>
                <c:pt idx="24">
                  <c:v>1.4</c:v>
                </c:pt>
                <c:pt idx="25">
                  <c:v>1.5</c:v>
                </c:pt>
                <c:pt idx="26">
                  <c:v>1.6</c:v>
                </c:pt>
                <c:pt idx="27">
                  <c:v>1.7</c:v>
                </c:pt>
                <c:pt idx="28">
                  <c:v>1.8</c:v>
                </c:pt>
                <c:pt idx="29">
                  <c:v>1.9</c:v>
                </c:pt>
                <c:pt idx="30">
                  <c:v>2</c:v>
                </c:pt>
                <c:pt idx="31">
                  <c:v>2.1</c:v>
                </c:pt>
                <c:pt idx="32">
                  <c:v>2.2000000000000002</c:v>
                </c:pt>
                <c:pt idx="33">
                  <c:v>2.2999999999999998</c:v>
                </c:pt>
                <c:pt idx="34">
                  <c:v>2.4</c:v>
                </c:pt>
                <c:pt idx="35">
                  <c:v>2.5</c:v>
                </c:pt>
                <c:pt idx="36">
                  <c:v>2.6</c:v>
                </c:pt>
                <c:pt idx="37">
                  <c:v>2.7</c:v>
                </c:pt>
                <c:pt idx="38">
                  <c:v>2.8</c:v>
                </c:pt>
                <c:pt idx="39">
                  <c:v>2.9</c:v>
                </c:pt>
                <c:pt idx="40">
                  <c:v>3</c:v>
                </c:pt>
                <c:pt idx="41">
                  <c:v>3.1</c:v>
                </c:pt>
                <c:pt idx="42">
                  <c:v>3.2</c:v>
                </c:pt>
                <c:pt idx="43">
                  <c:v>3.3</c:v>
                </c:pt>
                <c:pt idx="44">
                  <c:v>3.4</c:v>
                </c:pt>
                <c:pt idx="45">
                  <c:v>3.5</c:v>
                </c:pt>
                <c:pt idx="46">
                  <c:v>3.6</c:v>
                </c:pt>
                <c:pt idx="47">
                  <c:v>3.7</c:v>
                </c:pt>
                <c:pt idx="48">
                  <c:v>3.8</c:v>
                </c:pt>
                <c:pt idx="49">
                  <c:v>3.9</c:v>
                </c:pt>
                <c:pt idx="50">
                  <c:v>4</c:v>
                </c:pt>
                <c:pt idx="51">
                  <c:v>4.0999999999999996</c:v>
                </c:pt>
                <c:pt idx="52">
                  <c:v>4.2</c:v>
                </c:pt>
                <c:pt idx="53">
                  <c:v>4.3</c:v>
                </c:pt>
                <c:pt idx="54">
                  <c:v>4.4000000000000004</c:v>
                </c:pt>
                <c:pt idx="55">
                  <c:v>4.5</c:v>
                </c:pt>
                <c:pt idx="56">
                  <c:v>4.5999999999999996</c:v>
                </c:pt>
                <c:pt idx="57">
                  <c:v>4.7</c:v>
                </c:pt>
                <c:pt idx="58">
                  <c:v>4.8</c:v>
                </c:pt>
                <c:pt idx="59">
                  <c:v>4.9000000000000004</c:v>
                </c:pt>
                <c:pt idx="60">
                  <c:v>5</c:v>
                </c:pt>
                <c:pt idx="61">
                  <c:v>5.0999999999999996</c:v>
                </c:pt>
                <c:pt idx="62">
                  <c:v>5.2</c:v>
                </c:pt>
                <c:pt idx="63">
                  <c:v>5.3</c:v>
                </c:pt>
                <c:pt idx="64">
                  <c:v>5.4</c:v>
                </c:pt>
                <c:pt idx="65">
                  <c:v>5.5</c:v>
                </c:pt>
                <c:pt idx="66">
                  <c:v>5.6</c:v>
                </c:pt>
                <c:pt idx="67">
                  <c:v>5.7</c:v>
                </c:pt>
                <c:pt idx="68">
                  <c:v>5.8</c:v>
                </c:pt>
                <c:pt idx="69">
                  <c:v>5.9</c:v>
                </c:pt>
                <c:pt idx="70">
                  <c:v>6</c:v>
                </c:pt>
                <c:pt idx="71">
                  <c:v>6.1</c:v>
                </c:pt>
                <c:pt idx="72">
                  <c:v>6.2</c:v>
                </c:pt>
                <c:pt idx="73">
                  <c:v>6.3</c:v>
                </c:pt>
                <c:pt idx="74">
                  <c:v>6.4</c:v>
                </c:pt>
                <c:pt idx="75">
                  <c:v>6.5</c:v>
                </c:pt>
                <c:pt idx="76">
                  <c:v>6.6</c:v>
                </c:pt>
                <c:pt idx="77">
                  <c:v>6.7</c:v>
                </c:pt>
                <c:pt idx="78">
                  <c:v>6.8</c:v>
                </c:pt>
                <c:pt idx="79">
                  <c:v>6.9</c:v>
                </c:pt>
                <c:pt idx="80">
                  <c:v>7</c:v>
                </c:pt>
                <c:pt idx="81">
                  <c:v>7.1</c:v>
                </c:pt>
                <c:pt idx="82">
                  <c:v>7.2</c:v>
                </c:pt>
                <c:pt idx="83">
                  <c:v>7.3</c:v>
                </c:pt>
                <c:pt idx="84">
                  <c:v>7.4</c:v>
                </c:pt>
                <c:pt idx="85">
                  <c:v>7.5</c:v>
                </c:pt>
                <c:pt idx="86">
                  <c:v>7.6</c:v>
                </c:pt>
                <c:pt idx="87">
                  <c:v>7.7</c:v>
                </c:pt>
                <c:pt idx="88">
                  <c:v>7.8</c:v>
                </c:pt>
                <c:pt idx="89">
                  <c:v>7.9</c:v>
                </c:pt>
                <c:pt idx="90">
                  <c:v>8</c:v>
                </c:pt>
                <c:pt idx="91">
                  <c:v>8.1</c:v>
                </c:pt>
                <c:pt idx="92">
                  <c:v>8.1999999999999993</c:v>
                </c:pt>
                <c:pt idx="93">
                  <c:v>8.3000000000000007</c:v>
                </c:pt>
                <c:pt idx="94">
                  <c:v>8.4</c:v>
                </c:pt>
                <c:pt idx="95">
                  <c:v>8.5</c:v>
                </c:pt>
                <c:pt idx="96">
                  <c:v>8.6</c:v>
                </c:pt>
                <c:pt idx="97">
                  <c:v>8.6999999999999993</c:v>
                </c:pt>
                <c:pt idx="98">
                  <c:v>8.8000000000000007</c:v>
                </c:pt>
                <c:pt idx="99">
                  <c:v>8.9</c:v>
                </c:pt>
                <c:pt idx="100">
                  <c:v>9</c:v>
                </c:pt>
                <c:pt idx="101">
                  <c:v>9.1</c:v>
                </c:pt>
                <c:pt idx="102">
                  <c:v>9.1999999999999993</c:v>
                </c:pt>
                <c:pt idx="103">
                  <c:v>9.3000000000000007</c:v>
                </c:pt>
                <c:pt idx="104">
                  <c:v>9.4</c:v>
                </c:pt>
                <c:pt idx="105">
                  <c:v>9.5</c:v>
                </c:pt>
                <c:pt idx="106">
                  <c:v>9.6</c:v>
                </c:pt>
                <c:pt idx="107">
                  <c:v>9.6999999999999993</c:v>
                </c:pt>
                <c:pt idx="108">
                  <c:v>9.8000000000000007</c:v>
                </c:pt>
                <c:pt idx="109">
                  <c:v>9.9</c:v>
                </c:pt>
                <c:pt idx="110">
                  <c:v>10</c:v>
                </c:pt>
                <c:pt idx="111">
                  <c:v>10.1</c:v>
                </c:pt>
                <c:pt idx="112">
                  <c:v>10.199999999999999</c:v>
                </c:pt>
                <c:pt idx="113">
                  <c:v>10.3</c:v>
                </c:pt>
                <c:pt idx="114">
                  <c:v>10.4</c:v>
                </c:pt>
                <c:pt idx="115">
                  <c:v>10.5</c:v>
                </c:pt>
                <c:pt idx="116">
                  <c:v>10.6</c:v>
                </c:pt>
                <c:pt idx="117">
                  <c:v>10.7</c:v>
                </c:pt>
                <c:pt idx="118">
                  <c:v>10.8</c:v>
                </c:pt>
                <c:pt idx="119">
                  <c:v>10.9</c:v>
                </c:pt>
                <c:pt idx="120">
                  <c:v>11</c:v>
                </c:pt>
                <c:pt idx="121">
                  <c:v>11.1</c:v>
                </c:pt>
                <c:pt idx="122">
                  <c:v>11.2</c:v>
                </c:pt>
                <c:pt idx="123">
                  <c:v>11.3</c:v>
                </c:pt>
                <c:pt idx="124">
                  <c:v>11.4</c:v>
                </c:pt>
                <c:pt idx="125">
                  <c:v>11.5</c:v>
                </c:pt>
                <c:pt idx="126">
                  <c:v>11.6</c:v>
                </c:pt>
                <c:pt idx="127">
                  <c:v>11.7</c:v>
                </c:pt>
                <c:pt idx="128">
                  <c:v>11.8</c:v>
                </c:pt>
                <c:pt idx="129">
                  <c:v>11.9</c:v>
                </c:pt>
                <c:pt idx="130">
                  <c:v>12</c:v>
                </c:pt>
                <c:pt idx="131">
                  <c:v>12.1</c:v>
                </c:pt>
                <c:pt idx="132">
                  <c:v>12.2</c:v>
                </c:pt>
                <c:pt idx="133">
                  <c:v>12.3</c:v>
                </c:pt>
                <c:pt idx="134">
                  <c:v>12.4</c:v>
                </c:pt>
                <c:pt idx="135">
                  <c:v>12.5</c:v>
                </c:pt>
                <c:pt idx="136">
                  <c:v>12.6</c:v>
                </c:pt>
                <c:pt idx="137">
                  <c:v>12.7</c:v>
                </c:pt>
                <c:pt idx="138">
                  <c:v>12.8</c:v>
                </c:pt>
                <c:pt idx="139">
                  <c:v>12.9</c:v>
                </c:pt>
                <c:pt idx="140">
                  <c:v>13</c:v>
                </c:pt>
                <c:pt idx="141">
                  <c:v>13.1</c:v>
                </c:pt>
                <c:pt idx="142">
                  <c:v>13.2</c:v>
                </c:pt>
                <c:pt idx="143">
                  <c:v>13.3</c:v>
                </c:pt>
                <c:pt idx="144">
                  <c:v>13.4</c:v>
                </c:pt>
                <c:pt idx="145">
                  <c:v>13.5</c:v>
                </c:pt>
                <c:pt idx="146">
                  <c:v>13.6</c:v>
                </c:pt>
                <c:pt idx="147">
                  <c:v>13.7</c:v>
                </c:pt>
                <c:pt idx="148">
                  <c:v>13.8</c:v>
                </c:pt>
                <c:pt idx="149">
                  <c:v>13.9</c:v>
                </c:pt>
                <c:pt idx="150">
                  <c:v>14</c:v>
                </c:pt>
                <c:pt idx="151">
                  <c:v>14.1</c:v>
                </c:pt>
                <c:pt idx="152">
                  <c:v>14.2</c:v>
                </c:pt>
                <c:pt idx="153">
                  <c:v>14.3</c:v>
                </c:pt>
                <c:pt idx="154">
                  <c:v>14.4</c:v>
                </c:pt>
                <c:pt idx="155">
                  <c:v>14.5</c:v>
                </c:pt>
                <c:pt idx="156">
                  <c:v>14.6</c:v>
                </c:pt>
                <c:pt idx="157">
                  <c:v>14.7</c:v>
                </c:pt>
                <c:pt idx="158">
                  <c:v>14.8</c:v>
                </c:pt>
                <c:pt idx="159">
                  <c:v>14.9</c:v>
                </c:pt>
                <c:pt idx="160">
                  <c:v>15</c:v>
                </c:pt>
                <c:pt idx="161">
                  <c:v>15.1</c:v>
                </c:pt>
                <c:pt idx="162">
                  <c:v>15.2</c:v>
                </c:pt>
                <c:pt idx="163">
                  <c:v>15.3</c:v>
                </c:pt>
                <c:pt idx="164">
                  <c:v>15.4</c:v>
                </c:pt>
                <c:pt idx="165">
                  <c:v>15.5</c:v>
                </c:pt>
                <c:pt idx="166">
                  <c:v>15.6</c:v>
                </c:pt>
                <c:pt idx="167">
                  <c:v>15.7</c:v>
                </c:pt>
                <c:pt idx="168">
                  <c:v>15.8</c:v>
                </c:pt>
                <c:pt idx="169">
                  <c:v>15.9</c:v>
                </c:pt>
                <c:pt idx="170">
                  <c:v>16</c:v>
                </c:pt>
                <c:pt idx="171">
                  <c:v>16.100000000000001</c:v>
                </c:pt>
                <c:pt idx="172">
                  <c:v>16.2</c:v>
                </c:pt>
                <c:pt idx="173">
                  <c:v>16.3</c:v>
                </c:pt>
                <c:pt idx="174">
                  <c:v>16.399999999999999</c:v>
                </c:pt>
                <c:pt idx="175">
                  <c:v>16.5</c:v>
                </c:pt>
                <c:pt idx="176">
                  <c:v>16.600000000000001</c:v>
                </c:pt>
                <c:pt idx="177">
                  <c:v>16.7</c:v>
                </c:pt>
                <c:pt idx="178">
                  <c:v>16.8</c:v>
                </c:pt>
                <c:pt idx="179">
                  <c:v>16.899999999999999</c:v>
                </c:pt>
                <c:pt idx="180">
                  <c:v>17</c:v>
                </c:pt>
                <c:pt idx="181">
                  <c:v>17.100000000000001</c:v>
                </c:pt>
                <c:pt idx="182">
                  <c:v>17.2</c:v>
                </c:pt>
                <c:pt idx="183">
                  <c:v>17.3</c:v>
                </c:pt>
                <c:pt idx="184">
                  <c:v>17.399999999999999</c:v>
                </c:pt>
                <c:pt idx="185">
                  <c:v>17.5</c:v>
                </c:pt>
                <c:pt idx="186">
                  <c:v>17.600000000000001</c:v>
                </c:pt>
                <c:pt idx="187">
                  <c:v>17.7</c:v>
                </c:pt>
                <c:pt idx="188">
                  <c:v>17.8</c:v>
                </c:pt>
                <c:pt idx="189">
                  <c:v>17.899999999999999</c:v>
                </c:pt>
                <c:pt idx="190">
                  <c:v>18</c:v>
                </c:pt>
                <c:pt idx="191">
                  <c:v>18.100000000000001</c:v>
                </c:pt>
                <c:pt idx="192">
                  <c:v>18.2</c:v>
                </c:pt>
                <c:pt idx="193">
                  <c:v>18.3</c:v>
                </c:pt>
                <c:pt idx="194">
                  <c:v>18.399999999999999</c:v>
                </c:pt>
                <c:pt idx="195">
                  <c:v>18.5</c:v>
                </c:pt>
                <c:pt idx="196">
                  <c:v>18.600000000000001</c:v>
                </c:pt>
                <c:pt idx="197">
                  <c:v>18.7</c:v>
                </c:pt>
                <c:pt idx="198">
                  <c:v>18.8</c:v>
                </c:pt>
                <c:pt idx="199">
                  <c:v>18.899999999999999</c:v>
                </c:pt>
                <c:pt idx="200">
                  <c:v>19</c:v>
                </c:pt>
                <c:pt idx="201">
                  <c:v>19.100000000000001</c:v>
                </c:pt>
                <c:pt idx="202">
                  <c:v>19.2</c:v>
                </c:pt>
                <c:pt idx="203">
                  <c:v>19.3</c:v>
                </c:pt>
                <c:pt idx="204">
                  <c:v>19.399999999999999</c:v>
                </c:pt>
                <c:pt idx="205">
                  <c:v>19.5</c:v>
                </c:pt>
                <c:pt idx="206">
                  <c:v>19.600000000000001</c:v>
                </c:pt>
                <c:pt idx="207">
                  <c:v>19.7</c:v>
                </c:pt>
                <c:pt idx="208">
                  <c:v>19.8</c:v>
                </c:pt>
                <c:pt idx="209">
                  <c:v>19.899999999999999</c:v>
                </c:pt>
                <c:pt idx="210">
                  <c:v>20</c:v>
                </c:pt>
                <c:pt idx="211">
                  <c:v>20.100000000000001</c:v>
                </c:pt>
                <c:pt idx="212">
                  <c:v>20.2</c:v>
                </c:pt>
                <c:pt idx="213">
                  <c:v>20.3</c:v>
                </c:pt>
                <c:pt idx="214">
                  <c:v>20.399999999999999</c:v>
                </c:pt>
                <c:pt idx="215">
                  <c:v>20.5</c:v>
                </c:pt>
                <c:pt idx="216">
                  <c:v>20.6</c:v>
                </c:pt>
                <c:pt idx="217">
                  <c:v>20.7</c:v>
                </c:pt>
                <c:pt idx="218">
                  <c:v>20.8</c:v>
                </c:pt>
                <c:pt idx="219">
                  <c:v>20.9</c:v>
                </c:pt>
                <c:pt idx="220">
                  <c:v>21</c:v>
                </c:pt>
                <c:pt idx="221">
                  <c:v>21.1</c:v>
                </c:pt>
                <c:pt idx="222">
                  <c:v>21.2</c:v>
                </c:pt>
                <c:pt idx="223">
                  <c:v>21.3</c:v>
                </c:pt>
                <c:pt idx="224">
                  <c:v>21.4</c:v>
                </c:pt>
                <c:pt idx="225">
                  <c:v>21.5</c:v>
                </c:pt>
                <c:pt idx="226">
                  <c:v>21.6</c:v>
                </c:pt>
                <c:pt idx="227">
                  <c:v>21.7</c:v>
                </c:pt>
                <c:pt idx="228">
                  <c:v>21.8</c:v>
                </c:pt>
                <c:pt idx="229">
                  <c:v>21.9</c:v>
                </c:pt>
                <c:pt idx="230">
                  <c:v>22</c:v>
                </c:pt>
                <c:pt idx="231">
                  <c:v>22.1</c:v>
                </c:pt>
                <c:pt idx="232">
                  <c:v>22.2</c:v>
                </c:pt>
                <c:pt idx="233">
                  <c:v>22.3</c:v>
                </c:pt>
                <c:pt idx="234">
                  <c:v>22.4</c:v>
                </c:pt>
                <c:pt idx="235">
                  <c:v>22.5</c:v>
                </c:pt>
                <c:pt idx="236">
                  <c:v>22.6</c:v>
                </c:pt>
                <c:pt idx="237">
                  <c:v>22.7</c:v>
                </c:pt>
                <c:pt idx="238">
                  <c:v>22.8</c:v>
                </c:pt>
                <c:pt idx="239">
                  <c:v>22.9</c:v>
                </c:pt>
                <c:pt idx="240">
                  <c:v>23</c:v>
                </c:pt>
                <c:pt idx="241">
                  <c:v>23.1</c:v>
                </c:pt>
                <c:pt idx="242">
                  <c:v>23.2</c:v>
                </c:pt>
                <c:pt idx="243">
                  <c:v>23.3</c:v>
                </c:pt>
                <c:pt idx="244">
                  <c:v>23.4</c:v>
                </c:pt>
                <c:pt idx="245">
                  <c:v>23.5</c:v>
                </c:pt>
                <c:pt idx="246">
                  <c:v>23.6</c:v>
                </c:pt>
                <c:pt idx="247">
                  <c:v>23.7</c:v>
                </c:pt>
                <c:pt idx="248">
                  <c:v>23.8</c:v>
                </c:pt>
                <c:pt idx="249">
                  <c:v>23.9</c:v>
                </c:pt>
                <c:pt idx="250">
                  <c:v>24</c:v>
                </c:pt>
                <c:pt idx="251">
                  <c:v>24.1</c:v>
                </c:pt>
                <c:pt idx="252">
                  <c:v>24.2</c:v>
                </c:pt>
                <c:pt idx="253">
                  <c:v>24.3</c:v>
                </c:pt>
                <c:pt idx="254">
                  <c:v>24.4</c:v>
                </c:pt>
                <c:pt idx="255">
                  <c:v>24.5</c:v>
                </c:pt>
                <c:pt idx="256">
                  <c:v>24.6</c:v>
                </c:pt>
                <c:pt idx="257">
                  <c:v>24.7</c:v>
                </c:pt>
                <c:pt idx="258">
                  <c:v>24.8</c:v>
                </c:pt>
                <c:pt idx="259">
                  <c:v>24.9</c:v>
                </c:pt>
                <c:pt idx="260">
                  <c:v>25</c:v>
                </c:pt>
                <c:pt idx="261">
                  <c:v>25.1</c:v>
                </c:pt>
                <c:pt idx="262">
                  <c:v>25.2</c:v>
                </c:pt>
                <c:pt idx="263">
                  <c:v>25.3</c:v>
                </c:pt>
                <c:pt idx="264">
                  <c:v>25.4</c:v>
                </c:pt>
                <c:pt idx="265">
                  <c:v>25.5</c:v>
                </c:pt>
                <c:pt idx="266">
                  <c:v>25.6</c:v>
                </c:pt>
                <c:pt idx="267">
                  <c:v>25.7</c:v>
                </c:pt>
                <c:pt idx="268">
                  <c:v>25.8</c:v>
                </c:pt>
                <c:pt idx="269">
                  <c:v>25.9</c:v>
                </c:pt>
                <c:pt idx="270">
                  <c:v>26</c:v>
                </c:pt>
                <c:pt idx="271">
                  <c:v>26.1</c:v>
                </c:pt>
                <c:pt idx="272">
                  <c:v>26.2</c:v>
                </c:pt>
                <c:pt idx="273">
                  <c:v>26.3</c:v>
                </c:pt>
                <c:pt idx="274">
                  <c:v>26.4</c:v>
                </c:pt>
                <c:pt idx="275">
                  <c:v>26.5</c:v>
                </c:pt>
                <c:pt idx="276">
                  <c:v>26.6</c:v>
                </c:pt>
                <c:pt idx="277">
                  <c:v>26.7</c:v>
                </c:pt>
                <c:pt idx="278">
                  <c:v>26.8</c:v>
                </c:pt>
                <c:pt idx="279">
                  <c:v>26.9</c:v>
                </c:pt>
                <c:pt idx="280">
                  <c:v>27</c:v>
                </c:pt>
                <c:pt idx="281">
                  <c:v>27.1</c:v>
                </c:pt>
                <c:pt idx="282">
                  <c:v>27.2</c:v>
                </c:pt>
                <c:pt idx="283">
                  <c:v>27.3</c:v>
                </c:pt>
                <c:pt idx="284">
                  <c:v>27.4</c:v>
                </c:pt>
                <c:pt idx="285">
                  <c:v>27.5</c:v>
                </c:pt>
                <c:pt idx="286">
                  <c:v>27.6</c:v>
                </c:pt>
                <c:pt idx="287">
                  <c:v>27.7</c:v>
                </c:pt>
                <c:pt idx="288">
                  <c:v>27.8</c:v>
                </c:pt>
                <c:pt idx="289">
                  <c:v>27.9</c:v>
                </c:pt>
                <c:pt idx="290">
                  <c:v>28</c:v>
                </c:pt>
                <c:pt idx="291">
                  <c:v>28.1</c:v>
                </c:pt>
                <c:pt idx="292">
                  <c:v>28.2</c:v>
                </c:pt>
                <c:pt idx="293">
                  <c:v>28.3</c:v>
                </c:pt>
                <c:pt idx="294">
                  <c:v>28.4</c:v>
                </c:pt>
                <c:pt idx="295">
                  <c:v>28.5</c:v>
                </c:pt>
                <c:pt idx="296">
                  <c:v>28.6</c:v>
                </c:pt>
                <c:pt idx="297">
                  <c:v>28.7</c:v>
                </c:pt>
                <c:pt idx="298">
                  <c:v>28.8</c:v>
                </c:pt>
                <c:pt idx="299">
                  <c:v>28.9</c:v>
                </c:pt>
                <c:pt idx="300">
                  <c:v>29</c:v>
                </c:pt>
                <c:pt idx="301">
                  <c:v>29.1</c:v>
                </c:pt>
                <c:pt idx="302">
                  <c:v>29.2</c:v>
                </c:pt>
                <c:pt idx="303">
                  <c:v>29.3</c:v>
                </c:pt>
                <c:pt idx="304">
                  <c:v>29.4</c:v>
                </c:pt>
                <c:pt idx="305">
                  <c:v>29.5</c:v>
                </c:pt>
                <c:pt idx="306">
                  <c:v>29.6</c:v>
                </c:pt>
                <c:pt idx="307">
                  <c:v>29.7</c:v>
                </c:pt>
                <c:pt idx="308">
                  <c:v>29.8</c:v>
                </c:pt>
                <c:pt idx="309">
                  <c:v>29.9</c:v>
                </c:pt>
                <c:pt idx="310">
                  <c:v>30</c:v>
                </c:pt>
                <c:pt idx="311">
                  <c:v>30.1</c:v>
                </c:pt>
                <c:pt idx="312">
                  <c:v>30.2</c:v>
                </c:pt>
                <c:pt idx="313">
                  <c:v>30.3</c:v>
                </c:pt>
                <c:pt idx="314">
                  <c:v>30.4</c:v>
                </c:pt>
                <c:pt idx="315">
                  <c:v>30.5</c:v>
                </c:pt>
                <c:pt idx="316">
                  <c:v>30.6</c:v>
                </c:pt>
                <c:pt idx="317">
                  <c:v>30.7</c:v>
                </c:pt>
                <c:pt idx="318">
                  <c:v>30.8</c:v>
                </c:pt>
                <c:pt idx="319">
                  <c:v>30.9</c:v>
                </c:pt>
                <c:pt idx="320">
                  <c:v>31</c:v>
                </c:pt>
                <c:pt idx="321">
                  <c:v>31.1</c:v>
                </c:pt>
                <c:pt idx="322">
                  <c:v>31.2</c:v>
                </c:pt>
                <c:pt idx="323">
                  <c:v>31.3</c:v>
                </c:pt>
                <c:pt idx="324">
                  <c:v>31.4</c:v>
                </c:pt>
                <c:pt idx="325">
                  <c:v>31.5</c:v>
                </c:pt>
                <c:pt idx="326">
                  <c:v>31.6</c:v>
                </c:pt>
                <c:pt idx="327">
                  <c:v>31.7</c:v>
                </c:pt>
                <c:pt idx="328">
                  <c:v>31.8</c:v>
                </c:pt>
                <c:pt idx="329">
                  <c:v>31.9</c:v>
                </c:pt>
                <c:pt idx="330">
                  <c:v>32</c:v>
                </c:pt>
                <c:pt idx="331">
                  <c:v>32.1</c:v>
                </c:pt>
                <c:pt idx="332">
                  <c:v>32.200000000000003</c:v>
                </c:pt>
                <c:pt idx="333">
                  <c:v>32.299999999999997</c:v>
                </c:pt>
                <c:pt idx="334">
                  <c:v>32.4</c:v>
                </c:pt>
                <c:pt idx="335">
                  <c:v>32.5</c:v>
                </c:pt>
                <c:pt idx="336">
                  <c:v>32.6</c:v>
                </c:pt>
                <c:pt idx="337">
                  <c:v>32.700000000000003</c:v>
                </c:pt>
                <c:pt idx="338">
                  <c:v>32.799999999999997</c:v>
                </c:pt>
                <c:pt idx="339">
                  <c:v>32.9</c:v>
                </c:pt>
                <c:pt idx="340">
                  <c:v>33</c:v>
                </c:pt>
                <c:pt idx="341">
                  <c:v>33.1</c:v>
                </c:pt>
                <c:pt idx="342">
                  <c:v>33.200000000000003</c:v>
                </c:pt>
                <c:pt idx="343">
                  <c:v>33.299999999999997</c:v>
                </c:pt>
                <c:pt idx="344">
                  <c:v>33.4</c:v>
                </c:pt>
                <c:pt idx="345">
                  <c:v>33.5</c:v>
                </c:pt>
                <c:pt idx="346">
                  <c:v>33.6</c:v>
                </c:pt>
                <c:pt idx="347">
                  <c:v>33.700000000000003</c:v>
                </c:pt>
                <c:pt idx="348">
                  <c:v>33.799999999999997</c:v>
                </c:pt>
                <c:pt idx="349">
                  <c:v>33.9</c:v>
                </c:pt>
                <c:pt idx="350">
                  <c:v>34</c:v>
                </c:pt>
                <c:pt idx="351">
                  <c:v>34.1</c:v>
                </c:pt>
                <c:pt idx="352">
                  <c:v>34.200000000000003</c:v>
                </c:pt>
                <c:pt idx="353">
                  <c:v>34.299999999999997</c:v>
                </c:pt>
                <c:pt idx="354">
                  <c:v>34.4</c:v>
                </c:pt>
                <c:pt idx="355">
                  <c:v>34.5</c:v>
                </c:pt>
                <c:pt idx="356">
                  <c:v>34.6</c:v>
                </c:pt>
                <c:pt idx="357">
                  <c:v>34.700000000000003</c:v>
                </c:pt>
                <c:pt idx="358">
                  <c:v>34.799999999999997</c:v>
                </c:pt>
                <c:pt idx="359">
                  <c:v>34.9</c:v>
                </c:pt>
                <c:pt idx="360">
                  <c:v>35</c:v>
                </c:pt>
                <c:pt idx="361">
                  <c:v>35.1</c:v>
                </c:pt>
                <c:pt idx="362">
                  <c:v>35.200000000000003</c:v>
                </c:pt>
                <c:pt idx="363">
                  <c:v>35.299999999999997</c:v>
                </c:pt>
                <c:pt idx="364">
                  <c:v>35.4</c:v>
                </c:pt>
                <c:pt idx="365">
                  <c:v>35.5</c:v>
                </c:pt>
                <c:pt idx="366">
                  <c:v>35.6</c:v>
                </c:pt>
                <c:pt idx="367">
                  <c:v>35.700000000000003</c:v>
                </c:pt>
                <c:pt idx="368">
                  <c:v>35.799999999999997</c:v>
                </c:pt>
                <c:pt idx="369">
                  <c:v>35.9</c:v>
                </c:pt>
                <c:pt idx="370">
                  <c:v>36</c:v>
                </c:pt>
                <c:pt idx="371">
                  <c:v>36.1</c:v>
                </c:pt>
                <c:pt idx="372">
                  <c:v>36.200000000000003</c:v>
                </c:pt>
                <c:pt idx="373">
                  <c:v>36.299999999999997</c:v>
                </c:pt>
                <c:pt idx="374">
                  <c:v>36.4</c:v>
                </c:pt>
                <c:pt idx="375">
                  <c:v>36.5</c:v>
                </c:pt>
                <c:pt idx="376">
                  <c:v>36.6</c:v>
                </c:pt>
                <c:pt idx="377">
                  <c:v>36.700000000000003</c:v>
                </c:pt>
                <c:pt idx="378">
                  <c:v>36.799999999999997</c:v>
                </c:pt>
                <c:pt idx="379">
                  <c:v>36.9</c:v>
                </c:pt>
                <c:pt idx="380">
                  <c:v>37</c:v>
                </c:pt>
                <c:pt idx="381">
                  <c:v>37.1</c:v>
                </c:pt>
                <c:pt idx="382">
                  <c:v>37.200000000000003</c:v>
                </c:pt>
                <c:pt idx="383">
                  <c:v>37.299999999999997</c:v>
                </c:pt>
                <c:pt idx="384">
                  <c:v>37.4</c:v>
                </c:pt>
                <c:pt idx="385">
                  <c:v>37.5</c:v>
                </c:pt>
                <c:pt idx="386">
                  <c:v>37.6</c:v>
                </c:pt>
                <c:pt idx="387">
                  <c:v>37.700000000000003</c:v>
                </c:pt>
                <c:pt idx="388">
                  <c:v>37.799999999999997</c:v>
                </c:pt>
                <c:pt idx="389">
                  <c:v>37.9</c:v>
                </c:pt>
                <c:pt idx="390">
                  <c:v>38</c:v>
                </c:pt>
                <c:pt idx="391">
                  <c:v>38.1</c:v>
                </c:pt>
                <c:pt idx="392">
                  <c:v>38.200000000000003</c:v>
                </c:pt>
                <c:pt idx="393">
                  <c:v>38.299999999999997</c:v>
                </c:pt>
                <c:pt idx="394">
                  <c:v>38.4</c:v>
                </c:pt>
                <c:pt idx="395">
                  <c:v>38.5</c:v>
                </c:pt>
                <c:pt idx="396">
                  <c:v>38.6</c:v>
                </c:pt>
                <c:pt idx="397">
                  <c:v>38.700000000000003</c:v>
                </c:pt>
                <c:pt idx="398">
                  <c:v>38.799999999999997</c:v>
                </c:pt>
                <c:pt idx="399">
                  <c:v>38.9</c:v>
                </c:pt>
                <c:pt idx="400">
                  <c:v>39</c:v>
                </c:pt>
                <c:pt idx="401">
                  <c:v>39.1</c:v>
                </c:pt>
                <c:pt idx="402">
                  <c:v>39.200000000000003</c:v>
                </c:pt>
                <c:pt idx="403">
                  <c:v>39.299999999999997</c:v>
                </c:pt>
                <c:pt idx="404">
                  <c:v>39.4</c:v>
                </c:pt>
                <c:pt idx="405">
                  <c:v>39.5</c:v>
                </c:pt>
                <c:pt idx="406">
                  <c:v>39.6</c:v>
                </c:pt>
                <c:pt idx="407">
                  <c:v>39.700000000000003</c:v>
                </c:pt>
                <c:pt idx="408">
                  <c:v>39.799999999999997</c:v>
                </c:pt>
                <c:pt idx="409">
                  <c:v>39.9</c:v>
                </c:pt>
                <c:pt idx="410">
                  <c:v>40</c:v>
                </c:pt>
                <c:pt idx="411">
                  <c:v>40.1</c:v>
                </c:pt>
                <c:pt idx="412">
                  <c:v>40.200000000000003</c:v>
                </c:pt>
                <c:pt idx="413">
                  <c:v>40.299999999999997</c:v>
                </c:pt>
                <c:pt idx="414">
                  <c:v>40.4</c:v>
                </c:pt>
                <c:pt idx="415">
                  <c:v>40.5</c:v>
                </c:pt>
                <c:pt idx="416">
                  <c:v>40.6</c:v>
                </c:pt>
                <c:pt idx="417">
                  <c:v>40.700000000000003</c:v>
                </c:pt>
                <c:pt idx="418">
                  <c:v>40.799999999999997</c:v>
                </c:pt>
                <c:pt idx="419">
                  <c:v>40.9</c:v>
                </c:pt>
                <c:pt idx="420">
                  <c:v>41</c:v>
                </c:pt>
                <c:pt idx="421">
                  <c:v>41.1</c:v>
                </c:pt>
                <c:pt idx="422">
                  <c:v>41.2</c:v>
                </c:pt>
                <c:pt idx="423">
                  <c:v>41.3</c:v>
                </c:pt>
                <c:pt idx="424">
                  <c:v>41.4</c:v>
                </c:pt>
                <c:pt idx="425">
                  <c:v>41.5</c:v>
                </c:pt>
                <c:pt idx="426">
                  <c:v>41.6</c:v>
                </c:pt>
                <c:pt idx="427">
                  <c:v>41.7</c:v>
                </c:pt>
                <c:pt idx="428">
                  <c:v>41.8</c:v>
                </c:pt>
                <c:pt idx="429">
                  <c:v>41.9</c:v>
                </c:pt>
                <c:pt idx="430">
                  <c:v>42</c:v>
                </c:pt>
                <c:pt idx="431">
                  <c:v>42.1</c:v>
                </c:pt>
                <c:pt idx="432">
                  <c:v>42.2</c:v>
                </c:pt>
                <c:pt idx="433">
                  <c:v>42.3</c:v>
                </c:pt>
                <c:pt idx="434">
                  <c:v>42.4</c:v>
                </c:pt>
                <c:pt idx="435">
                  <c:v>42.5</c:v>
                </c:pt>
                <c:pt idx="436">
                  <c:v>42.6</c:v>
                </c:pt>
                <c:pt idx="437">
                  <c:v>42.7</c:v>
                </c:pt>
                <c:pt idx="438">
                  <c:v>42.8</c:v>
                </c:pt>
                <c:pt idx="439">
                  <c:v>42.9</c:v>
                </c:pt>
                <c:pt idx="440">
                  <c:v>43</c:v>
                </c:pt>
                <c:pt idx="441">
                  <c:v>43.1</c:v>
                </c:pt>
                <c:pt idx="442">
                  <c:v>43.2</c:v>
                </c:pt>
                <c:pt idx="443">
                  <c:v>43.3</c:v>
                </c:pt>
                <c:pt idx="444">
                  <c:v>43.4</c:v>
                </c:pt>
                <c:pt idx="445">
                  <c:v>43.5</c:v>
                </c:pt>
                <c:pt idx="446">
                  <c:v>43.6</c:v>
                </c:pt>
                <c:pt idx="447">
                  <c:v>43.7</c:v>
                </c:pt>
                <c:pt idx="448">
                  <c:v>43.8</c:v>
                </c:pt>
                <c:pt idx="449">
                  <c:v>43.9</c:v>
                </c:pt>
                <c:pt idx="450">
                  <c:v>44</c:v>
                </c:pt>
                <c:pt idx="451">
                  <c:v>44.1</c:v>
                </c:pt>
                <c:pt idx="452">
                  <c:v>44.2</c:v>
                </c:pt>
                <c:pt idx="453">
                  <c:v>44.3</c:v>
                </c:pt>
                <c:pt idx="454">
                  <c:v>44.4</c:v>
                </c:pt>
                <c:pt idx="455">
                  <c:v>44.5</c:v>
                </c:pt>
                <c:pt idx="456">
                  <c:v>44.6</c:v>
                </c:pt>
                <c:pt idx="457">
                  <c:v>44.7</c:v>
                </c:pt>
                <c:pt idx="458">
                  <c:v>44.8</c:v>
                </c:pt>
                <c:pt idx="459">
                  <c:v>44.9</c:v>
                </c:pt>
                <c:pt idx="460">
                  <c:v>45</c:v>
                </c:pt>
                <c:pt idx="461">
                  <c:v>45.1</c:v>
                </c:pt>
                <c:pt idx="462">
                  <c:v>45.2</c:v>
                </c:pt>
                <c:pt idx="463">
                  <c:v>45.3</c:v>
                </c:pt>
                <c:pt idx="464">
                  <c:v>45.4</c:v>
                </c:pt>
                <c:pt idx="465">
                  <c:v>45.5</c:v>
                </c:pt>
                <c:pt idx="466">
                  <c:v>45.6</c:v>
                </c:pt>
                <c:pt idx="467">
                  <c:v>45.7</c:v>
                </c:pt>
                <c:pt idx="468">
                  <c:v>45.8</c:v>
                </c:pt>
                <c:pt idx="469">
                  <c:v>45.9</c:v>
                </c:pt>
                <c:pt idx="470">
                  <c:v>46</c:v>
                </c:pt>
                <c:pt idx="471">
                  <c:v>46.1</c:v>
                </c:pt>
                <c:pt idx="472">
                  <c:v>46.2</c:v>
                </c:pt>
                <c:pt idx="473">
                  <c:v>46.3</c:v>
                </c:pt>
                <c:pt idx="474">
                  <c:v>46.4</c:v>
                </c:pt>
                <c:pt idx="475">
                  <c:v>46.5</c:v>
                </c:pt>
                <c:pt idx="476">
                  <c:v>46.6</c:v>
                </c:pt>
                <c:pt idx="477">
                  <c:v>46.7</c:v>
                </c:pt>
                <c:pt idx="478">
                  <c:v>46.8</c:v>
                </c:pt>
                <c:pt idx="479">
                  <c:v>46.9</c:v>
                </c:pt>
                <c:pt idx="480">
                  <c:v>47</c:v>
                </c:pt>
                <c:pt idx="481">
                  <c:v>47.1</c:v>
                </c:pt>
                <c:pt idx="482">
                  <c:v>47.2</c:v>
                </c:pt>
                <c:pt idx="483">
                  <c:v>47.3</c:v>
                </c:pt>
                <c:pt idx="484">
                  <c:v>47.4</c:v>
                </c:pt>
                <c:pt idx="485">
                  <c:v>47.5</c:v>
                </c:pt>
                <c:pt idx="486">
                  <c:v>47.6</c:v>
                </c:pt>
                <c:pt idx="487">
                  <c:v>47.7</c:v>
                </c:pt>
                <c:pt idx="488">
                  <c:v>47.8</c:v>
                </c:pt>
                <c:pt idx="489">
                  <c:v>47.9</c:v>
                </c:pt>
                <c:pt idx="490">
                  <c:v>48</c:v>
                </c:pt>
                <c:pt idx="491">
                  <c:v>48.1</c:v>
                </c:pt>
                <c:pt idx="492">
                  <c:v>48.2</c:v>
                </c:pt>
                <c:pt idx="493">
                  <c:v>48.3</c:v>
                </c:pt>
                <c:pt idx="494">
                  <c:v>48.4</c:v>
                </c:pt>
                <c:pt idx="495">
                  <c:v>48.5</c:v>
                </c:pt>
                <c:pt idx="496">
                  <c:v>48.6</c:v>
                </c:pt>
                <c:pt idx="497">
                  <c:v>48.7</c:v>
                </c:pt>
                <c:pt idx="498">
                  <c:v>48.8</c:v>
                </c:pt>
                <c:pt idx="499">
                  <c:v>48.9</c:v>
                </c:pt>
                <c:pt idx="500">
                  <c:v>49</c:v>
                </c:pt>
                <c:pt idx="501">
                  <c:v>49.1</c:v>
                </c:pt>
                <c:pt idx="502">
                  <c:v>49.2</c:v>
                </c:pt>
                <c:pt idx="503">
                  <c:v>49.3</c:v>
                </c:pt>
                <c:pt idx="504">
                  <c:v>49.4</c:v>
                </c:pt>
                <c:pt idx="505">
                  <c:v>49.5</c:v>
                </c:pt>
                <c:pt idx="506">
                  <c:v>49.6</c:v>
                </c:pt>
                <c:pt idx="507">
                  <c:v>49.7</c:v>
                </c:pt>
                <c:pt idx="508">
                  <c:v>49.8</c:v>
                </c:pt>
                <c:pt idx="509">
                  <c:v>49.9</c:v>
                </c:pt>
                <c:pt idx="510">
                  <c:v>50</c:v>
                </c:pt>
                <c:pt idx="511">
                  <c:v>50.1</c:v>
                </c:pt>
                <c:pt idx="512">
                  <c:v>50.2</c:v>
                </c:pt>
                <c:pt idx="513">
                  <c:v>50.3</c:v>
                </c:pt>
                <c:pt idx="514">
                  <c:v>50.4</c:v>
                </c:pt>
                <c:pt idx="515">
                  <c:v>50.5</c:v>
                </c:pt>
                <c:pt idx="516">
                  <c:v>50.6</c:v>
                </c:pt>
                <c:pt idx="517">
                  <c:v>50.7</c:v>
                </c:pt>
                <c:pt idx="518">
                  <c:v>50.8</c:v>
                </c:pt>
                <c:pt idx="519">
                  <c:v>50.9</c:v>
                </c:pt>
                <c:pt idx="520">
                  <c:v>51</c:v>
                </c:pt>
                <c:pt idx="521">
                  <c:v>51.1</c:v>
                </c:pt>
                <c:pt idx="522">
                  <c:v>51.2</c:v>
                </c:pt>
                <c:pt idx="523">
                  <c:v>51.3</c:v>
                </c:pt>
                <c:pt idx="524">
                  <c:v>51.4</c:v>
                </c:pt>
                <c:pt idx="525">
                  <c:v>51.5</c:v>
                </c:pt>
                <c:pt idx="526">
                  <c:v>51.6</c:v>
                </c:pt>
                <c:pt idx="527">
                  <c:v>51.7</c:v>
                </c:pt>
                <c:pt idx="528">
                  <c:v>51.8</c:v>
                </c:pt>
                <c:pt idx="529">
                  <c:v>51.9</c:v>
                </c:pt>
                <c:pt idx="530">
                  <c:v>52</c:v>
                </c:pt>
                <c:pt idx="531">
                  <c:v>52.1</c:v>
                </c:pt>
                <c:pt idx="532">
                  <c:v>52.2</c:v>
                </c:pt>
                <c:pt idx="533">
                  <c:v>52.3</c:v>
                </c:pt>
                <c:pt idx="534">
                  <c:v>52.4</c:v>
                </c:pt>
                <c:pt idx="535">
                  <c:v>52.5</c:v>
                </c:pt>
                <c:pt idx="536">
                  <c:v>52.6</c:v>
                </c:pt>
                <c:pt idx="537">
                  <c:v>52.7</c:v>
                </c:pt>
                <c:pt idx="538">
                  <c:v>52.8</c:v>
                </c:pt>
                <c:pt idx="539">
                  <c:v>52.9</c:v>
                </c:pt>
                <c:pt idx="540">
                  <c:v>53</c:v>
                </c:pt>
                <c:pt idx="541">
                  <c:v>53.1</c:v>
                </c:pt>
                <c:pt idx="542">
                  <c:v>53.2</c:v>
                </c:pt>
                <c:pt idx="543">
                  <c:v>53.3</c:v>
                </c:pt>
                <c:pt idx="544">
                  <c:v>53.4</c:v>
                </c:pt>
                <c:pt idx="545">
                  <c:v>53.5</c:v>
                </c:pt>
                <c:pt idx="546">
                  <c:v>53.6</c:v>
                </c:pt>
                <c:pt idx="547">
                  <c:v>53.7</c:v>
                </c:pt>
                <c:pt idx="548">
                  <c:v>53.8</c:v>
                </c:pt>
                <c:pt idx="549">
                  <c:v>53.9</c:v>
                </c:pt>
                <c:pt idx="550">
                  <c:v>54</c:v>
                </c:pt>
                <c:pt idx="551">
                  <c:v>54.1</c:v>
                </c:pt>
                <c:pt idx="552">
                  <c:v>54.2</c:v>
                </c:pt>
                <c:pt idx="553">
                  <c:v>54.3</c:v>
                </c:pt>
                <c:pt idx="554">
                  <c:v>54.4</c:v>
                </c:pt>
                <c:pt idx="555">
                  <c:v>54.5</c:v>
                </c:pt>
                <c:pt idx="556">
                  <c:v>54.6</c:v>
                </c:pt>
                <c:pt idx="557">
                  <c:v>54.7</c:v>
                </c:pt>
                <c:pt idx="558">
                  <c:v>54.8</c:v>
                </c:pt>
                <c:pt idx="559">
                  <c:v>54.9</c:v>
                </c:pt>
                <c:pt idx="560">
                  <c:v>55</c:v>
                </c:pt>
                <c:pt idx="561">
                  <c:v>55.1</c:v>
                </c:pt>
                <c:pt idx="562">
                  <c:v>55.2</c:v>
                </c:pt>
                <c:pt idx="563">
                  <c:v>55.3</c:v>
                </c:pt>
                <c:pt idx="564">
                  <c:v>55.4</c:v>
                </c:pt>
                <c:pt idx="565">
                  <c:v>55.5</c:v>
                </c:pt>
                <c:pt idx="566">
                  <c:v>55.6</c:v>
                </c:pt>
                <c:pt idx="567">
                  <c:v>55.7</c:v>
                </c:pt>
                <c:pt idx="568">
                  <c:v>55.8</c:v>
                </c:pt>
                <c:pt idx="569">
                  <c:v>55.9</c:v>
                </c:pt>
                <c:pt idx="570">
                  <c:v>56</c:v>
                </c:pt>
                <c:pt idx="571">
                  <c:v>56.1</c:v>
                </c:pt>
                <c:pt idx="572">
                  <c:v>56.2</c:v>
                </c:pt>
                <c:pt idx="573">
                  <c:v>56.3</c:v>
                </c:pt>
                <c:pt idx="574">
                  <c:v>56.4</c:v>
                </c:pt>
                <c:pt idx="575">
                  <c:v>56.5</c:v>
                </c:pt>
                <c:pt idx="576">
                  <c:v>56.6</c:v>
                </c:pt>
                <c:pt idx="577">
                  <c:v>56.7</c:v>
                </c:pt>
                <c:pt idx="578">
                  <c:v>56.8</c:v>
                </c:pt>
                <c:pt idx="579">
                  <c:v>56.9</c:v>
                </c:pt>
                <c:pt idx="580">
                  <c:v>57</c:v>
                </c:pt>
                <c:pt idx="581">
                  <c:v>57.1</c:v>
                </c:pt>
                <c:pt idx="582">
                  <c:v>57.2</c:v>
                </c:pt>
                <c:pt idx="583">
                  <c:v>57.3</c:v>
                </c:pt>
                <c:pt idx="584">
                  <c:v>57.4</c:v>
                </c:pt>
                <c:pt idx="585">
                  <c:v>57.5</c:v>
                </c:pt>
                <c:pt idx="586">
                  <c:v>57.6</c:v>
                </c:pt>
                <c:pt idx="587">
                  <c:v>57.7</c:v>
                </c:pt>
                <c:pt idx="588">
                  <c:v>57.8</c:v>
                </c:pt>
                <c:pt idx="589">
                  <c:v>57.9</c:v>
                </c:pt>
                <c:pt idx="590">
                  <c:v>58</c:v>
                </c:pt>
                <c:pt idx="591">
                  <c:v>58.1</c:v>
                </c:pt>
                <c:pt idx="592">
                  <c:v>58.2</c:v>
                </c:pt>
                <c:pt idx="593">
                  <c:v>58.3</c:v>
                </c:pt>
                <c:pt idx="594">
                  <c:v>58.4</c:v>
                </c:pt>
                <c:pt idx="595">
                  <c:v>58.5</c:v>
                </c:pt>
                <c:pt idx="596">
                  <c:v>58.6</c:v>
                </c:pt>
                <c:pt idx="597">
                  <c:v>58.7</c:v>
                </c:pt>
                <c:pt idx="598">
                  <c:v>58.8</c:v>
                </c:pt>
                <c:pt idx="599">
                  <c:v>58.9</c:v>
                </c:pt>
                <c:pt idx="600">
                  <c:v>59</c:v>
                </c:pt>
                <c:pt idx="601">
                  <c:v>59.1</c:v>
                </c:pt>
                <c:pt idx="602">
                  <c:v>59.2</c:v>
                </c:pt>
                <c:pt idx="603">
                  <c:v>59.3</c:v>
                </c:pt>
                <c:pt idx="604">
                  <c:v>59.4</c:v>
                </c:pt>
                <c:pt idx="605">
                  <c:v>59.5</c:v>
                </c:pt>
                <c:pt idx="606">
                  <c:v>59.6</c:v>
                </c:pt>
                <c:pt idx="607">
                  <c:v>59.7</c:v>
                </c:pt>
                <c:pt idx="608">
                  <c:v>59.8</c:v>
                </c:pt>
                <c:pt idx="609">
                  <c:v>59.9</c:v>
                </c:pt>
                <c:pt idx="610">
                  <c:v>60</c:v>
                </c:pt>
                <c:pt idx="611">
                  <c:v>60.1</c:v>
                </c:pt>
                <c:pt idx="612">
                  <c:v>60.2</c:v>
                </c:pt>
                <c:pt idx="613">
                  <c:v>60.3</c:v>
                </c:pt>
                <c:pt idx="614">
                  <c:v>60.4</c:v>
                </c:pt>
                <c:pt idx="615">
                  <c:v>60.5</c:v>
                </c:pt>
                <c:pt idx="616">
                  <c:v>60.6</c:v>
                </c:pt>
                <c:pt idx="617">
                  <c:v>60.7</c:v>
                </c:pt>
                <c:pt idx="618">
                  <c:v>60.8</c:v>
                </c:pt>
                <c:pt idx="619">
                  <c:v>60.9</c:v>
                </c:pt>
                <c:pt idx="620">
                  <c:v>61</c:v>
                </c:pt>
                <c:pt idx="621">
                  <c:v>61.1</c:v>
                </c:pt>
                <c:pt idx="622">
                  <c:v>61.2</c:v>
                </c:pt>
                <c:pt idx="623">
                  <c:v>61.3</c:v>
                </c:pt>
                <c:pt idx="624">
                  <c:v>61.4</c:v>
                </c:pt>
                <c:pt idx="625">
                  <c:v>61.5</c:v>
                </c:pt>
                <c:pt idx="626">
                  <c:v>61.6</c:v>
                </c:pt>
                <c:pt idx="627">
                  <c:v>61.7</c:v>
                </c:pt>
                <c:pt idx="628">
                  <c:v>61.8</c:v>
                </c:pt>
                <c:pt idx="629">
                  <c:v>61.9</c:v>
                </c:pt>
                <c:pt idx="630">
                  <c:v>62</c:v>
                </c:pt>
                <c:pt idx="631">
                  <c:v>62.1</c:v>
                </c:pt>
                <c:pt idx="632">
                  <c:v>62.2</c:v>
                </c:pt>
                <c:pt idx="633">
                  <c:v>62.3</c:v>
                </c:pt>
                <c:pt idx="634">
                  <c:v>62.4</c:v>
                </c:pt>
                <c:pt idx="635">
                  <c:v>62.5</c:v>
                </c:pt>
                <c:pt idx="636">
                  <c:v>62.6</c:v>
                </c:pt>
                <c:pt idx="637">
                  <c:v>62.7</c:v>
                </c:pt>
                <c:pt idx="638">
                  <c:v>62.8</c:v>
                </c:pt>
                <c:pt idx="639">
                  <c:v>62.9</c:v>
                </c:pt>
                <c:pt idx="640">
                  <c:v>63</c:v>
                </c:pt>
                <c:pt idx="641">
                  <c:v>63.1</c:v>
                </c:pt>
                <c:pt idx="642">
                  <c:v>63.2</c:v>
                </c:pt>
                <c:pt idx="643">
                  <c:v>63.3</c:v>
                </c:pt>
                <c:pt idx="644">
                  <c:v>63.4</c:v>
                </c:pt>
                <c:pt idx="645">
                  <c:v>63.5</c:v>
                </c:pt>
                <c:pt idx="646">
                  <c:v>63.6</c:v>
                </c:pt>
                <c:pt idx="647">
                  <c:v>63.7</c:v>
                </c:pt>
                <c:pt idx="648">
                  <c:v>63.8</c:v>
                </c:pt>
                <c:pt idx="649">
                  <c:v>63.9</c:v>
                </c:pt>
                <c:pt idx="650">
                  <c:v>64</c:v>
                </c:pt>
                <c:pt idx="651">
                  <c:v>64.099999999999994</c:v>
                </c:pt>
                <c:pt idx="652">
                  <c:v>64.2</c:v>
                </c:pt>
                <c:pt idx="653">
                  <c:v>64.3</c:v>
                </c:pt>
                <c:pt idx="654">
                  <c:v>64.400000000000006</c:v>
                </c:pt>
                <c:pt idx="655">
                  <c:v>64.5</c:v>
                </c:pt>
                <c:pt idx="656">
                  <c:v>64.599999999999994</c:v>
                </c:pt>
                <c:pt idx="657">
                  <c:v>64.7</c:v>
                </c:pt>
                <c:pt idx="658">
                  <c:v>64.8</c:v>
                </c:pt>
                <c:pt idx="659">
                  <c:v>64.900000000000006</c:v>
                </c:pt>
                <c:pt idx="660">
                  <c:v>65</c:v>
                </c:pt>
                <c:pt idx="661">
                  <c:v>65.099999999999994</c:v>
                </c:pt>
                <c:pt idx="662">
                  <c:v>65.2</c:v>
                </c:pt>
                <c:pt idx="663">
                  <c:v>65.3</c:v>
                </c:pt>
                <c:pt idx="664">
                  <c:v>65.400000000000006</c:v>
                </c:pt>
                <c:pt idx="665">
                  <c:v>65.5</c:v>
                </c:pt>
                <c:pt idx="666">
                  <c:v>65.599999999999994</c:v>
                </c:pt>
                <c:pt idx="667">
                  <c:v>65.7</c:v>
                </c:pt>
                <c:pt idx="668">
                  <c:v>65.8</c:v>
                </c:pt>
                <c:pt idx="669">
                  <c:v>65.900000000000006</c:v>
                </c:pt>
                <c:pt idx="670">
                  <c:v>66</c:v>
                </c:pt>
                <c:pt idx="671">
                  <c:v>66.099999999999994</c:v>
                </c:pt>
                <c:pt idx="672">
                  <c:v>66.2</c:v>
                </c:pt>
                <c:pt idx="673">
                  <c:v>66.3</c:v>
                </c:pt>
                <c:pt idx="674">
                  <c:v>66.400000000000006</c:v>
                </c:pt>
                <c:pt idx="675">
                  <c:v>66.5</c:v>
                </c:pt>
                <c:pt idx="676">
                  <c:v>66.599999999999994</c:v>
                </c:pt>
                <c:pt idx="677">
                  <c:v>66.7</c:v>
                </c:pt>
                <c:pt idx="678">
                  <c:v>66.8</c:v>
                </c:pt>
                <c:pt idx="679">
                  <c:v>66.900000000000006</c:v>
                </c:pt>
                <c:pt idx="680">
                  <c:v>67</c:v>
                </c:pt>
                <c:pt idx="681">
                  <c:v>67.099999999999994</c:v>
                </c:pt>
                <c:pt idx="682">
                  <c:v>67.2</c:v>
                </c:pt>
                <c:pt idx="683">
                  <c:v>67.3</c:v>
                </c:pt>
                <c:pt idx="684">
                  <c:v>67.400000000000006</c:v>
                </c:pt>
                <c:pt idx="685">
                  <c:v>67.5</c:v>
                </c:pt>
                <c:pt idx="686">
                  <c:v>67.599999999999994</c:v>
                </c:pt>
                <c:pt idx="687">
                  <c:v>67.7</c:v>
                </c:pt>
                <c:pt idx="688">
                  <c:v>67.8</c:v>
                </c:pt>
                <c:pt idx="689">
                  <c:v>67.900000000000006</c:v>
                </c:pt>
                <c:pt idx="690">
                  <c:v>68</c:v>
                </c:pt>
                <c:pt idx="691">
                  <c:v>68.099999999999994</c:v>
                </c:pt>
                <c:pt idx="692">
                  <c:v>68.2</c:v>
                </c:pt>
                <c:pt idx="693">
                  <c:v>68.3</c:v>
                </c:pt>
                <c:pt idx="694">
                  <c:v>68.400000000000006</c:v>
                </c:pt>
                <c:pt idx="695">
                  <c:v>68.5</c:v>
                </c:pt>
                <c:pt idx="696">
                  <c:v>68.599999999999994</c:v>
                </c:pt>
                <c:pt idx="697">
                  <c:v>68.7</c:v>
                </c:pt>
                <c:pt idx="698">
                  <c:v>68.8</c:v>
                </c:pt>
                <c:pt idx="699">
                  <c:v>68.900000000000006</c:v>
                </c:pt>
                <c:pt idx="700">
                  <c:v>69</c:v>
                </c:pt>
                <c:pt idx="701">
                  <c:v>69.099999999999994</c:v>
                </c:pt>
                <c:pt idx="702">
                  <c:v>69.2</c:v>
                </c:pt>
                <c:pt idx="703">
                  <c:v>69.3</c:v>
                </c:pt>
                <c:pt idx="704">
                  <c:v>69.400000000000006</c:v>
                </c:pt>
                <c:pt idx="705">
                  <c:v>69.5</c:v>
                </c:pt>
                <c:pt idx="706">
                  <c:v>69.599999999999994</c:v>
                </c:pt>
                <c:pt idx="707">
                  <c:v>69.7</c:v>
                </c:pt>
                <c:pt idx="708">
                  <c:v>69.8</c:v>
                </c:pt>
                <c:pt idx="709">
                  <c:v>69.900000000000006</c:v>
                </c:pt>
                <c:pt idx="710">
                  <c:v>70</c:v>
                </c:pt>
                <c:pt idx="711">
                  <c:v>70.099999999999994</c:v>
                </c:pt>
                <c:pt idx="712">
                  <c:v>70.2</c:v>
                </c:pt>
                <c:pt idx="713">
                  <c:v>70.3</c:v>
                </c:pt>
                <c:pt idx="714">
                  <c:v>70.400000000000006</c:v>
                </c:pt>
                <c:pt idx="715">
                  <c:v>70.5</c:v>
                </c:pt>
                <c:pt idx="716">
                  <c:v>70.599999999999994</c:v>
                </c:pt>
                <c:pt idx="717">
                  <c:v>70.7</c:v>
                </c:pt>
                <c:pt idx="718">
                  <c:v>70.8</c:v>
                </c:pt>
                <c:pt idx="719">
                  <c:v>70.900000000000006</c:v>
                </c:pt>
                <c:pt idx="720">
                  <c:v>71</c:v>
                </c:pt>
                <c:pt idx="721">
                  <c:v>71.099999999999994</c:v>
                </c:pt>
                <c:pt idx="722">
                  <c:v>71.2</c:v>
                </c:pt>
                <c:pt idx="723">
                  <c:v>71.3</c:v>
                </c:pt>
                <c:pt idx="724">
                  <c:v>71.400000000000006</c:v>
                </c:pt>
                <c:pt idx="725">
                  <c:v>71.5</c:v>
                </c:pt>
                <c:pt idx="726">
                  <c:v>71.599999999999994</c:v>
                </c:pt>
                <c:pt idx="727">
                  <c:v>71.7</c:v>
                </c:pt>
                <c:pt idx="728">
                  <c:v>71.8</c:v>
                </c:pt>
                <c:pt idx="729">
                  <c:v>71.900000000000006</c:v>
                </c:pt>
                <c:pt idx="730">
                  <c:v>72</c:v>
                </c:pt>
                <c:pt idx="731">
                  <c:v>72.099999999999994</c:v>
                </c:pt>
                <c:pt idx="732">
                  <c:v>72.2</c:v>
                </c:pt>
                <c:pt idx="733">
                  <c:v>72.3</c:v>
                </c:pt>
                <c:pt idx="734">
                  <c:v>72.400000000000006</c:v>
                </c:pt>
                <c:pt idx="735">
                  <c:v>72.5</c:v>
                </c:pt>
                <c:pt idx="736">
                  <c:v>72.599999999999994</c:v>
                </c:pt>
                <c:pt idx="737">
                  <c:v>72.7</c:v>
                </c:pt>
                <c:pt idx="738">
                  <c:v>72.8</c:v>
                </c:pt>
                <c:pt idx="739">
                  <c:v>72.900000000000006</c:v>
                </c:pt>
                <c:pt idx="740">
                  <c:v>73</c:v>
                </c:pt>
                <c:pt idx="741">
                  <c:v>73.099999999999994</c:v>
                </c:pt>
                <c:pt idx="742">
                  <c:v>73.2</c:v>
                </c:pt>
                <c:pt idx="743">
                  <c:v>73.3</c:v>
                </c:pt>
                <c:pt idx="744">
                  <c:v>73.400000000000006</c:v>
                </c:pt>
                <c:pt idx="745">
                  <c:v>73.5</c:v>
                </c:pt>
                <c:pt idx="746">
                  <c:v>73.599999999999994</c:v>
                </c:pt>
                <c:pt idx="747">
                  <c:v>73.7</c:v>
                </c:pt>
                <c:pt idx="748">
                  <c:v>73.8</c:v>
                </c:pt>
                <c:pt idx="749">
                  <c:v>73.900000000000006</c:v>
                </c:pt>
                <c:pt idx="750">
                  <c:v>74</c:v>
                </c:pt>
                <c:pt idx="751">
                  <c:v>74.099999999999994</c:v>
                </c:pt>
                <c:pt idx="752">
                  <c:v>74.2</c:v>
                </c:pt>
                <c:pt idx="753">
                  <c:v>74.3</c:v>
                </c:pt>
                <c:pt idx="754">
                  <c:v>74.400000000000006</c:v>
                </c:pt>
                <c:pt idx="755">
                  <c:v>74.5</c:v>
                </c:pt>
                <c:pt idx="756">
                  <c:v>74.599999999999994</c:v>
                </c:pt>
                <c:pt idx="757">
                  <c:v>74.7</c:v>
                </c:pt>
                <c:pt idx="758">
                  <c:v>74.8</c:v>
                </c:pt>
                <c:pt idx="759">
                  <c:v>74.900000000000006</c:v>
                </c:pt>
                <c:pt idx="760">
                  <c:v>75</c:v>
                </c:pt>
                <c:pt idx="761">
                  <c:v>75.099999999999994</c:v>
                </c:pt>
                <c:pt idx="762">
                  <c:v>75.2</c:v>
                </c:pt>
                <c:pt idx="763">
                  <c:v>75.3</c:v>
                </c:pt>
                <c:pt idx="764">
                  <c:v>75.400000000000006</c:v>
                </c:pt>
                <c:pt idx="765">
                  <c:v>75.5</c:v>
                </c:pt>
                <c:pt idx="766">
                  <c:v>75.599999999999994</c:v>
                </c:pt>
                <c:pt idx="767">
                  <c:v>75.7</c:v>
                </c:pt>
                <c:pt idx="768">
                  <c:v>75.8</c:v>
                </c:pt>
                <c:pt idx="769">
                  <c:v>75.900000000000006</c:v>
                </c:pt>
                <c:pt idx="770">
                  <c:v>76</c:v>
                </c:pt>
                <c:pt idx="771">
                  <c:v>76.099999999999994</c:v>
                </c:pt>
                <c:pt idx="772">
                  <c:v>76.2</c:v>
                </c:pt>
                <c:pt idx="773">
                  <c:v>76.3</c:v>
                </c:pt>
                <c:pt idx="774">
                  <c:v>76.400000000000006</c:v>
                </c:pt>
                <c:pt idx="775">
                  <c:v>76.5</c:v>
                </c:pt>
                <c:pt idx="776">
                  <c:v>76.599999999999994</c:v>
                </c:pt>
                <c:pt idx="777">
                  <c:v>76.7</c:v>
                </c:pt>
                <c:pt idx="778">
                  <c:v>76.8</c:v>
                </c:pt>
                <c:pt idx="779">
                  <c:v>76.900000000000006</c:v>
                </c:pt>
                <c:pt idx="780">
                  <c:v>77</c:v>
                </c:pt>
                <c:pt idx="781">
                  <c:v>77.099999999999994</c:v>
                </c:pt>
                <c:pt idx="782">
                  <c:v>77.2</c:v>
                </c:pt>
                <c:pt idx="783">
                  <c:v>77.3</c:v>
                </c:pt>
                <c:pt idx="784">
                  <c:v>77.400000000000006</c:v>
                </c:pt>
                <c:pt idx="785">
                  <c:v>77.5</c:v>
                </c:pt>
                <c:pt idx="786">
                  <c:v>77.599999999999994</c:v>
                </c:pt>
                <c:pt idx="787">
                  <c:v>77.7</c:v>
                </c:pt>
                <c:pt idx="788">
                  <c:v>77.8</c:v>
                </c:pt>
                <c:pt idx="789">
                  <c:v>77.900000000000006</c:v>
                </c:pt>
                <c:pt idx="790">
                  <c:v>78</c:v>
                </c:pt>
                <c:pt idx="791">
                  <c:v>78.099999999999994</c:v>
                </c:pt>
                <c:pt idx="792">
                  <c:v>78.2</c:v>
                </c:pt>
                <c:pt idx="793">
                  <c:v>78.3</c:v>
                </c:pt>
                <c:pt idx="794">
                  <c:v>78.400000000000006</c:v>
                </c:pt>
                <c:pt idx="795">
                  <c:v>78.5</c:v>
                </c:pt>
                <c:pt idx="796">
                  <c:v>78.599999999999994</c:v>
                </c:pt>
                <c:pt idx="797">
                  <c:v>78.7</c:v>
                </c:pt>
                <c:pt idx="798">
                  <c:v>78.8</c:v>
                </c:pt>
                <c:pt idx="799">
                  <c:v>78.900000000000006</c:v>
                </c:pt>
                <c:pt idx="800">
                  <c:v>79</c:v>
                </c:pt>
                <c:pt idx="801">
                  <c:v>79.099999999999994</c:v>
                </c:pt>
                <c:pt idx="802">
                  <c:v>79.2</c:v>
                </c:pt>
                <c:pt idx="803">
                  <c:v>79.3</c:v>
                </c:pt>
                <c:pt idx="804">
                  <c:v>79.400000000000006</c:v>
                </c:pt>
                <c:pt idx="805">
                  <c:v>79.5</c:v>
                </c:pt>
                <c:pt idx="806">
                  <c:v>79.599999999999994</c:v>
                </c:pt>
                <c:pt idx="807">
                  <c:v>79.7</c:v>
                </c:pt>
                <c:pt idx="808">
                  <c:v>79.8</c:v>
                </c:pt>
                <c:pt idx="809">
                  <c:v>79.900000000000006</c:v>
                </c:pt>
                <c:pt idx="810">
                  <c:v>80</c:v>
                </c:pt>
                <c:pt idx="811">
                  <c:v>80.099999999999994</c:v>
                </c:pt>
                <c:pt idx="812">
                  <c:v>80.2</c:v>
                </c:pt>
                <c:pt idx="813">
                  <c:v>80.3</c:v>
                </c:pt>
                <c:pt idx="814">
                  <c:v>80.400000000000006</c:v>
                </c:pt>
                <c:pt idx="815">
                  <c:v>80.5</c:v>
                </c:pt>
                <c:pt idx="816">
                  <c:v>80.599999999999994</c:v>
                </c:pt>
                <c:pt idx="817">
                  <c:v>80.7</c:v>
                </c:pt>
                <c:pt idx="818">
                  <c:v>80.8</c:v>
                </c:pt>
                <c:pt idx="819">
                  <c:v>80.900000000000006</c:v>
                </c:pt>
                <c:pt idx="820">
                  <c:v>81</c:v>
                </c:pt>
                <c:pt idx="821">
                  <c:v>81.099999999999994</c:v>
                </c:pt>
                <c:pt idx="822">
                  <c:v>81.2</c:v>
                </c:pt>
                <c:pt idx="823">
                  <c:v>81.3</c:v>
                </c:pt>
                <c:pt idx="824">
                  <c:v>81.400000000000006</c:v>
                </c:pt>
                <c:pt idx="825">
                  <c:v>81.5</c:v>
                </c:pt>
                <c:pt idx="826">
                  <c:v>81.599999999999994</c:v>
                </c:pt>
                <c:pt idx="827">
                  <c:v>81.7</c:v>
                </c:pt>
                <c:pt idx="828">
                  <c:v>81.8</c:v>
                </c:pt>
                <c:pt idx="829">
                  <c:v>81.900000000000006</c:v>
                </c:pt>
                <c:pt idx="830">
                  <c:v>82</c:v>
                </c:pt>
                <c:pt idx="831">
                  <c:v>82.1</c:v>
                </c:pt>
                <c:pt idx="832">
                  <c:v>82.2</c:v>
                </c:pt>
                <c:pt idx="833">
                  <c:v>82.3</c:v>
                </c:pt>
                <c:pt idx="834">
                  <c:v>82.4</c:v>
                </c:pt>
                <c:pt idx="835">
                  <c:v>82.5</c:v>
                </c:pt>
                <c:pt idx="836">
                  <c:v>82.6</c:v>
                </c:pt>
                <c:pt idx="837">
                  <c:v>82.7</c:v>
                </c:pt>
                <c:pt idx="838">
                  <c:v>82.8</c:v>
                </c:pt>
                <c:pt idx="839">
                  <c:v>82.9</c:v>
                </c:pt>
                <c:pt idx="840">
                  <c:v>83</c:v>
                </c:pt>
                <c:pt idx="841">
                  <c:v>83.1</c:v>
                </c:pt>
                <c:pt idx="842">
                  <c:v>83.2</c:v>
                </c:pt>
                <c:pt idx="843">
                  <c:v>83.3</c:v>
                </c:pt>
                <c:pt idx="844">
                  <c:v>83.4</c:v>
                </c:pt>
                <c:pt idx="845">
                  <c:v>83.5</c:v>
                </c:pt>
                <c:pt idx="846">
                  <c:v>83.6</c:v>
                </c:pt>
                <c:pt idx="847">
                  <c:v>83.7</c:v>
                </c:pt>
                <c:pt idx="848">
                  <c:v>83.8</c:v>
                </c:pt>
                <c:pt idx="849">
                  <c:v>83.9</c:v>
                </c:pt>
                <c:pt idx="850">
                  <c:v>84</c:v>
                </c:pt>
                <c:pt idx="851">
                  <c:v>84.1</c:v>
                </c:pt>
                <c:pt idx="852">
                  <c:v>84.2</c:v>
                </c:pt>
                <c:pt idx="853">
                  <c:v>84.3</c:v>
                </c:pt>
                <c:pt idx="854">
                  <c:v>84.4</c:v>
                </c:pt>
                <c:pt idx="855">
                  <c:v>84.5</c:v>
                </c:pt>
                <c:pt idx="856">
                  <c:v>84.6</c:v>
                </c:pt>
                <c:pt idx="857">
                  <c:v>84.7</c:v>
                </c:pt>
                <c:pt idx="858">
                  <c:v>84.8</c:v>
                </c:pt>
                <c:pt idx="859">
                  <c:v>84.9</c:v>
                </c:pt>
                <c:pt idx="860">
                  <c:v>85</c:v>
                </c:pt>
                <c:pt idx="861">
                  <c:v>85.1</c:v>
                </c:pt>
                <c:pt idx="862">
                  <c:v>85.2</c:v>
                </c:pt>
                <c:pt idx="863">
                  <c:v>85.3</c:v>
                </c:pt>
                <c:pt idx="864">
                  <c:v>85.4</c:v>
                </c:pt>
                <c:pt idx="865">
                  <c:v>85.5</c:v>
                </c:pt>
                <c:pt idx="866">
                  <c:v>85.6</c:v>
                </c:pt>
                <c:pt idx="867">
                  <c:v>85.7</c:v>
                </c:pt>
                <c:pt idx="868">
                  <c:v>85.8</c:v>
                </c:pt>
                <c:pt idx="869">
                  <c:v>85.9</c:v>
                </c:pt>
                <c:pt idx="870">
                  <c:v>86</c:v>
                </c:pt>
                <c:pt idx="871">
                  <c:v>86.1</c:v>
                </c:pt>
                <c:pt idx="872">
                  <c:v>86.2</c:v>
                </c:pt>
                <c:pt idx="873">
                  <c:v>86.3</c:v>
                </c:pt>
                <c:pt idx="874">
                  <c:v>86.4</c:v>
                </c:pt>
                <c:pt idx="875">
                  <c:v>86.5</c:v>
                </c:pt>
                <c:pt idx="876">
                  <c:v>86.6</c:v>
                </c:pt>
                <c:pt idx="877">
                  <c:v>86.7</c:v>
                </c:pt>
                <c:pt idx="878">
                  <c:v>86.8</c:v>
                </c:pt>
                <c:pt idx="879">
                  <c:v>86.9</c:v>
                </c:pt>
                <c:pt idx="880">
                  <c:v>87</c:v>
                </c:pt>
                <c:pt idx="881">
                  <c:v>87.1</c:v>
                </c:pt>
                <c:pt idx="882">
                  <c:v>87.2</c:v>
                </c:pt>
                <c:pt idx="883">
                  <c:v>87.3</c:v>
                </c:pt>
                <c:pt idx="884">
                  <c:v>87.4</c:v>
                </c:pt>
                <c:pt idx="885">
                  <c:v>87.5</c:v>
                </c:pt>
                <c:pt idx="886">
                  <c:v>87.6</c:v>
                </c:pt>
                <c:pt idx="887">
                  <c:v>87.7</c:v>
                </c:pt>
                <c:pt idx="888">
                  <c:v>87.8</c:v>
                </c:pt>
                <c:pt idx="889">
                  <c:v>87.9</c:v>
                </c:pt>
                <c:pt idx="890">
                  <c:v>88</c:v>
                </c:pt>
                <c:pt idx="891">
                  <c:v>88.1</c:v>
                </c:pt>
                <c:pt idx="892">
                  <c:v>88.2</c:v>
                </c:pt>
                <c:pt idx="893">
                  <c:v>88.3</c:v>
                </c:pt>
                <c:pt idx="894">
                  <c:v>88.4</c:v>
                </c:pt>
                <c:pt idx="895">
                  <c:v>88.5</c:v>
                </c:pt>
                <c:pt idx="896">
                  <c:v>88.6</c:v>
                </c:pt>
                <c:pt idx="897">
                  <c:v>88.7</c:v>
                </c:pt>
                <c:pt idx="898">
                  <c:v>88.8</c:v>
                </c:pt>
                <c:pt idx="899">
                  <c:v>88.9</c:v>
                </c:pt>
                <c:pt idx="900">
                  <c:v>89</c:v>
                </c:pt>
                <c:pt idx="901">
                  <c:v>89.1</c:v>
                </c:pt>
                <c:pt idx="902">
                  <c:v>89.2</c:v>
                </c:pt>
                <c:pt idx="903">
                  <c:v>89.3</c:v>
                </c:pt>
                <c:pt idx="904">
                  <c:v>89.4</c:v>
                </c:pt>
                <c:pt idx="905">
                  <c:v>89.5</c:v>
                </c:pt>
                <c:pt idx="906">
                  <c:v>89.6</c:v>
                </c:pt>
                <c:pt idx="907">
                  <c:v>89.7</c:v>
                </c:pt>
                <c:pt idx="908">
                  <c:v>89.8</c:v>
                </c:pt>
                <c:pt idx="909">
                  <c:v>89.9</c:v>
                </c:pt>
                <c:pt idx="910">
                  <c:v>90</c:v>
                </c:pt>
                <c:pt idx="911">
                  <c:v>90.1</c:v>
                </c:pt>
                <c:pt idx="912">
                  <c:v>90.2</c:v>
                </c:pt>
                <c:pt idx="913">
                  <c:v>90.3</c:v>
                </c:pt>
                <c:pt idx="914">
                  <c:v>90.4</c:v>
                </c:pt>
                <c:pt idx="915">
                  <c:v>90.5</c:v>
                </c:pt>
                <c:pt idx="916">
                  <c:v>90.6</c:v>
                </c:pt>
                <c:pt idx="917">
                  <c:v>90.7</c:v>
                </c:pt>
                <c:pt idx="918">
                  <c:v>90.8</c:v>
                </c:pt>
                <c:pt idx="919">
                  <c:v>90.9</c:v>
                </c:pt>
                <c:pt idx="920">
                  <c:v>91</c:v>
                </c:pt>
                <c:pt idx="921">
                  <c:v>91.1</c:v>
                </c:pt>
                <c:pt idx="922">
                  <c:v>91.2</c:v>
                </c:pt>
                <c:pt idx="923">
                  <c:v>91.3</c:v>
                </c:pt>
                <c:pt idx="924">
                  <c:v>91.4</c:v>
                </c:pt>
                <c:pt idx="925">
                  <c:v>91.5</c:v>
                </c:pt>
                <c:pt idx="926">
                  <c:v>91.6</c:v>
                </c:pt>
                <c:pt idx="927">
                  <c:v>91.7</c:v>
                </c:pt>
                <c:pt idx="928">
                  <c:v>91.8</c:v>
                </c:pt>
                <c:pt idx="929">
                  <c:v>91.9</c:v>
                </c:pt>
                <c:pt idx="930">
                  <c:v>92</c:v>
                </c:pt>
                <c:pt idx="931">
                  <c:v>92.1</c:v>
                </c:pt>
                <c:pt idx="932">
                  <c:v>92.2</c:v>
                </c:pt>
                <c:pt idx="933">
                  <c:v>92.3</c:v>
                </c:pt>
                <c:pt idx="934">
                  <c:v>92.4</c:v>
                </c:pt>
                <c:pt idx="935">
                  <c:v>92.5</c:v>
                </c:pt>
                <c:pt idx="936">
                  <c:v>92.6</c:v>
                </c:pt>
                <c:pt idx="937">
                  <c:v>92.7</c:v>
                </c:pt>
                <c:pt idx="938">
                  <c:v>92.8</c:v>
                </c:pt>
                <c:pt idx="939">
                  <c:v>92.9</c:v>
                </c:pt>
                <c:pt idx="940">
                  <c:v>93</c:v>
                </c:pt>
                <c:pt idx="941">
                  <c:v>93.1</c:v>
                </c:pt>
                <c:pt idx="942">
                  <c:v>93.2</c:v>
                </c:pt>
                <c:pt idx="943">
                  <c:v>93.3</c:v>
                </c:pt>
                <c:pt idx="944">
                  <c:v>93.4</c:v>
                </c:pt>
                <c:pt idx="945">
                  <c:v>93.5</c:v>
                </c:pt>
                <c:pt idx="946">
                  <c:v>93.6</c:v>
                </c:pt>
                <c:pt idx="947">
                  <c:v>93.7</c:v>
                </c:pt>
                <c:pt idx="948">
                  <c:v>93.8</c:v>
                </c:pt>
                <c:pt idx="949">
                  <c:v>93.9</c:v>
                </c:pt>
                <c:pt idx="950">
                  <c:v>94</c:v>
                </c:pt>
                <c:pt idx="951">
                  <c:v>94.1</c:v>
                </c:pt>
                <c:pt idx="952">
                  <c:v>94.2</c:v>
                </c:pt>
                <c:pt idx="953">
                  <c:v>94.3</c:v>
                </c:pt>
                <c:pt idx="954">
                  <c:v>94.4</c:v>
                </c:pt>
                <c:pt idx="955">
                  <c:v>94.5</c:v>
                </c:pt>
                <c:pt idx="956">
                  <c:v>94.6</c:v>
                </c:pt>
                <c:pt idx="957">
                  <c:v>94.7</c:v>
                </c:pt>
                <c:pt idx="958">
                  <c:v>94.8</c:v>
                </c:pt>
                <c:pt idx="959">
                  <c:v>94.9</c:v>
                </c:pt>
                <c:pt idx="960">
                  <c:v>95</c:v>
                </c:pt>
                <c:pt idx="961">
                  <c:v>95.1</c:v>
                </c:pt>
                <c:pt idx="962">
                  <c:v>95.2</c:v>
                </c:pt>
                <c:pt idx="963">
                  <c:v>95.3</c:v>
                </c:pt>
                <c:pt idx="964">
                  <c:v>95.4</c:v>
                </c:pt>
                <c:pt idx="965">
                  <c:v>95.5</c:v>
                </c:pt>
                <c:pt idx="966">
                  <c:v>95.6</c:v>
                </c:pt>
                <c:pt idx="967">
                  <c:v>95.7</c:v>
                </c:pt>
                <c:pt idx="968">
                  <c:v>95.8</c:v>
                </c:pt>
                <c:pt idx="969">
                  <c:v>95.9</c:v>
                </c:pt>
                <c:pt idx="970">
                  <c:v>96</c:v>
                </c:pt>
                <c:pt idx="971">
                  <c:v>96.1</c:v>
                </c:pt>
                <c:pt idx="972">
                  <c:v>96.2</c:v>
                </c:pt>
                <c:pt idx="973">
                  <c:v>96.3</c:v>
                </c:pt>
                <c:pt idx="974">
                  <c:v>96.4</c:v>
                </c:pt>
                <c:pt idx="975">
                  <c:v>96.5</c:v>
                </c:pt>
                <c:pt idx="976">
                  <c:v>96.6</c:v>
                </c:pt>
                <c:pt idx="977">
                  <c:v>96.7</c:v>
                </c:pt>
                <c:pt idx="978">
                  <c:v>96.8</c:v>
                </c:pt>
                <c:pt idx="979">
                  <c:v>96.9</c:v>
                </c:pt>
                <c:pt idx="980">
                  <c:v>97</c:v>
                </c:pt>
                <c:pt idx="981">
                  <c:v>97.1</c:v>
                </c:pt>
                <c:pt idx="982">
                  <c:v>97.2</c:v>
                </c:pt>
                <c:pt idx="983">
                  <c:v>97.3</c:v>
                </c:pt>
                <c:pt idx="984">
                  <c:v>97.4</c:v>
                </c:pt>
                <c:pt idx="985">
                  <c:v>97.5</c:v>
                </c:pt>
                <c:pt idx="986">
                  <c:v>97.6</c:v>
                </c:pt>
                <c:pt idx="987">
                  <c:v>97.7</c:v>
                </c:pt>
                <c:pt idx="988">
                  <c:v>97.8</c:v>
                </c:pt>
                <c:pt idx="989">
                  <c:v>97.9</c:v>
                </c:pt>
                <c:pt idx="990">
                  <c:v>98</c:v>
                </c:pt>
                <c:pt idx="991">
                  <c:v>98.1</c:v>
                </c:pt>
                <c:pt idx="992">
                  <c:v>98.2</c:v>
                </c:pt>
                <c:pt idx="993">
                  <c:v>98.3</c:v>
                </c:pt>
                <c:pt idx="994">
                  <c:v>98.4</c:v>
                </c:pt>
                <c:pt idx="995">
                  <c:v>98.5</c:v>
                </c:pt>
                <c:pt idx="996">
                  <c:v>98.6</c:v>
                </c:pt>
                <c:pt idx="997">
                  <c:v>98.7</c:v>
                </c:pt>
                <c:pt idx="998">
                  <c:v>98.8</c:v>
                </c:pt>
                <c:pt idx="999">
                  <c:v>98.9</c:v>
                </c:pt>
                <c:pt idx="1000">
                  <c:v>99</c:v>
                </c:pt>
                <c:pt idx="1001">
                  <c:v>99.1</c:v>
                </c:pt>
                <c:pt idx="1002">
                  <c:v>99.2</c:v>
                </c:pt>
                <c:pt idx="1003">
                  <c:v>99.3</c:v>
                </c:pt>
                <c:pt idx="1004">
                  <c:v>99.4</c:v>
                </c:pt>
                <c:pt idx="1005">
                  <c:v>99.5</c:v>
                </c:pt>
                <c:pt idx="1006">
                  <c:v>99.6</c:v>
                </c:pt>
                <c:pt idx="1007">
                  <c:v>99.7</c:v>
                </c:pt>
                <c:pt idx="1008">
                  <c:v>99.8</c:v>
                </c:pt>
                <c:pt idx="1009">
                  <c:v>99.9</c:v>
                </c:pt>
                <c:pt idx="1010">
                  <c:v>100</c:v>
                </c:pt>
                <c:pt idx="1011">
                  <c:v>100.1</c:v>
                </c:pt>
                <c:pt idx="1012">
                  <c:v>100.2</c:v>
                </c:pt>
                <c:pt idx="1013">
                  <c:v>100.3</c:v>
                </c:pt>
                <c:pt idx="1014">
                  <c:v>100.4</c:v>
                </c:pt>
                <c:pt idx="1015">
                  <c:v>100.5</c:v>
                </c:pt>
                <c:pt idx="1016">
                  <c:v>100.6</c:v>
                </c:pt>
                <c:pt idx="1017">
                  <c:v>100.7</c:v>
                </c:pt>
                <c:pt idx="1018">
                  <c:v>100.8</c:v>
                </c:pt>
                <c:pt idx="1019">
                  <c:v>100.9</c:v>
                </c:pt>
                <c:pt idx="1020">
                  <c:v>101</c:v>
                </c:pt>
                <c:pt idx="1021">
                  <c:v>101.1</c:v>
                </c:pt>
                <c:pt idx="1022">
                  <c:v>101.2</c:v>
                </c:pt>
                <c:pt idx="1023">
                  <c:v>101.3</c:v>
                </c:pt>
                <c:pt idx="1024">
                  <c:v>101.4</c:v>
                </c:pt>
                <c:pt idx="1025">
                  <c:v>101.5</c:v>
                </c:pt>
                <c:pt idx="1026">
                  <c:v>101.6</c:v>
                </c:pt>
                <c:pt idx="1027">
                  <c:v>101.7</c:v>
                </c:pt>
                <c:pt idx="1028">
                  <c:v>101.8</c:v>
                </c:pt>
                <c:pt idx="1029">
                  <c:v>101.9</c:v>
                </c:pt>
                <c:pt idx="1030">
                  <c:v>102</c:v>
                </c:pt>
                <c:pt idx="1031">
                  <c:v>102.1</c:v>
                </c:pt>
                <c:pt idx="1032">
                  <c:v>102.2</c:v>
                </c:pt>
                <c:pt idx="1033">
                  <c:v>102.3</c:v>
                </c:pt>
                <c:pt idx="1034">
                  <c:v>102.4</c:v>
                </c:pt>
                <c:pt idx="1035">
                  <c:v>102.5</c:v>
                </c:pt>
                <c:pt idx="1036">
                  <c:v>102.6</c:v>
                </c:pt>
                <c:pt idx="1037">
                  <c:v>102.7</c:v>
                </c:pt>
                <c:pt idx="1038">
                  <c:v>102.8</c:v>
                </c:pt>
                <c:pt idx="1039">
                  <c:v>102.9</c:v>
                </c:pt>
                <c:pt idx="1040">
                  <c:v>103</c:v>
                </c:pt>
                <c:pt idx="1041">
                  <c:v>103.1</c:v>
                </c:pt>
                <c:pt idx="1042">
                  <c:v>103.2</c:v>
                </c:pt>
                <c:pt idx="1043">
                  <c:v>103.3</c:v>
                </c:pt>
                <c:pt idx="1044">
                  <c:v>103.4</c:v>
                </c:pt>
                <c:pt idx="1045">
                  <c:v>103.5</c:v>
                </c:pt>
                <c:pt idx="1046">
                  <c:v>103.6</c:v>
                </c:pt>
                <c:pt idx="1047">
                  <c:v>103.7</c:v>
                </c:pt>
                <c:pt idx="1048">
                  <c:v>103.8</c:v>
                </c:pt>
                <c:pt idx="1049">
                  <c:v>103.9</c:v>
                </c:pt>
                <c:pt idx="1050">
                  <c:v>104</c:v>
                </c:pt>
                <c:pt idx="1051">
                  <c:v>104.1</c:v>
                </c:pt>
                <c:pt idx="1052">
                  <c:v>104.2</c:v>
                </c:pt>
                <c:pt idx="1053">
                  <c:v>104.3</c:v>
                </c:pt>
                <c:pt idx="1054">
                  <c:v>104.4</c:v>
                </c:pt>
                <c:pt idx="1055">
                  <c:v>104.5</c:v>
                </c:pt>
                <c:pt idx="1056">
                  <c:v>104.6</c:v>
                </c:pt>
                <c:pt idx="1057">
                  <c:v>104.7</c:v>
                </c:pt>
                <c:pt idx="1058">
                  <c:v>104.8</c:v>
                </c:pt>
                <c:pt idx="1059">
                  <c:v>104.9</c:v>
                </c:pt>
                <c:pt idx="1060">
                  <c:v>105</c:v>
                </c:pt>
                <c:pt idx="1061">
                  <c:v>105.1</c:v>
                </c:pt>
                <c:pt idx="1062">
                  <c:v>105.2</c:v>
                </c:pt>
                <c:pt idx="1063">
                  <c:v>105.3</c:v>
                </c:pt>
                <c:pt idx="1064">
                  <c:v>105.4</c:v>
                </c:pt>
                <c:pt idx="1065">
                  <c:v>105.5</c:v>
                </c:pt>
                <c:pt idx="1066">
                  <c:v>105.6</c:v>
                </c:pt>
                <c:pt idx="1067">
                  <c:v>105.7</c:v>
                </c:pt>
                <c:pt idx="1068">
                  <c:v>105.8</c:v>
                </c:pt>
                <c:pt idx="1069">
                  <c:v>105.9</c:v>
                </c:pt>
                <c:pt idx="1070">
                  <c:v>106</c:v>
                </c:pt>
                <c:pt idx="1071">
                  <c:v>106.1</c:v>
                </c:pt>
                <c:pt idx="1072">
                  <c:v>106.2</c:v>
                </c:pt>
                <c:pt idx="1073">
                  <c:v>106.3</c:v>
                </c:pt>
                <c:pt idx="1074">
                  <c:v>106.4</c:v>
                </c:pt>
                <c:pt idx="1075">
                  <c:v>106.5</c:v>
                </c:pt>
                <c:pt idx="1076">
                  <c:v>106.6</c:v>
                </c:pt>
                <c:pt idx="1077">
                  <c:v>106.7</c:v>
                </c:pt>
                <c:pt idx="1078">
                  <c:v>106.8</c:v>
                </c:pt>
                <c:pt idx="1079">
                  <c:v>106.9</c:v>
                </c:pt>
                <c:pt idx="1080">
                  <c:v>107</c:v>
                </c:pt>
                <c:pt idx="1081">
                  <c:v>107.1</c:v>
                </c:pt>
                <c:pt idx="1082">
                  <c:v>107.2</c:v>
                </c:pt>
                <c:pt idx="1083">
                  <c:v>107.3</c:v>
                </c:pt>
                <c:pt idx="1084">
                  <c:v>107.4</c:v>
                </c:pt>
                <c:pt idx="1085">
                  <c:v>107.5</c:v>
                </c:pt>
                <c:pt idx="1086">
                  <c:v>107.6</c:v>
                </c:pt>
                <c:pt idx="1087">
                  <c:v>107.7</c:v>
                </c:pt>
                <c:pt idx="1088">
                  <c:v>107.8</c:v>
                </c:pt>
                <c:pt idx="1089">
                  <c:v>107.9</c:v>
                </c:pt>
                <c:pt idx="1090">
                  <c:v>108</c:v>
                </c:pt>
                <c:pt idx="1091">
                  <c:v>108.1</c:v>
                </c:pt>
                <c:pt idx="1092">
                  <c:v>108.2</c:v>
                </c:pt>
                <c:pt idx="1093">
                  <c:v>108.3</c:v>
                </c:pt>
                <c:pt idx="1094">
                  <c:v>108.4</c:v>
                </c:pt>
                <c:pt idx="1095">
                  <c:v>108.5</c:v>
                </c:pt>
                <c:pt idx="1096">
                  <c:v>108.6</c:v>
                </c:pt>
                <c:pt idx="1097">
                  <c:v>108.7</c:v>
                </c:pt>
                <c:pt idx="1098">
                  <c:v>108.8</c:v>
                </c:pt>
                <c:pt idx="1099">
                  <c:v>108.9</c:v>
                </c:pt>
                <c:pt idx="1100">
                  <c:v>109</c:v>
                </c:pt>
                <c:pt idx="1101">
                  <c:v>109.1</c:v>
                </c:pt>
                <c:pt idx="1102">
                  <c:v>109.2</c:v>
                </c:pt>
                <c:pt idx="1103">
                  <c:v>109.3</c:v>
                </c:pt>
                <c:pt idx="1104">
                  <c:v>109.4</c:v>
                </c:pt>
                <c:pt idx="1105">
                  <c:v>109.5</c:v>
                </c:pt>
                <c:pt idx="1106">
                  <c:v>109.6</c:v>
                </c:pt>
                <c:pt idx="1107">
                  <c:v>109.7</c:v>
                </c:pt>
                <c:pt idx="1108">
                  <c:v>109.8</c:v>
                </c:pt>
                <c:pt idx="1109">
                  <c:v>109.9</c:v>
                </c:pt>
                <c:pt idx="1110">
                  <c:v>110</c:v>
                </c:pt>
                <c:pt idx="1111">
                  <c:v>110.1</c:v>
                </c:pt>
                <c:pt idx="1112">
                  <c:v>110.2</c:v>
                </c:pt>
                <c:pt idx="1113">
                  <c:v>110.3</c:v>
                </c:pt>
                <c:pt idx="1114">
                  <c:v>110.4</c:v>
                </c:pt>
                <c:pt idx="1115">
                  <c:v>110.5</c:v>
                </c:pt>
                <c:pt idx="1116">
                  <c:v>110.6</c:v>
                </c:pt>
                <c:pt idx="1117">
                  <c:v>110.7</c:v>
                </c:pt>
                <c:pt idx="1118">
                  <c:v>110.8</c:v>
                </c:pt>
                <c:pt idx="1119">
                  <c:v>110.9</c:v>
                </c:pt>
                <c:pt idx="1120">
                  <c:v>111</c:v>
                </c:pt>
                <c:pt idx="1121">
                  <c:v>111.1</c:v>
                </c:pt>
                <c:pt idx="1122">
                  <c:v>111.2</c:v>
                </c:pt>
                <c:pt idx="1123">
                  <c:v>111.3</c:v>
                </c:pt>
                <c:pt idx="1124">
                  <c:v>111.4</c:v>
                </c:pt>
                <c:pt idx="1125">
                  <c:v>111.5</c:v>
                </c:pt>
                <c:pt idx="1126">
                  <c:v>111.6</c:v>
                </c:pt>
                <c:pt idx="1127">
                  <c:v>111.7</c:v>
                </c:pt>
                <c:pt idx="1128">
                  <c:v>111.8</c:v>
                </c:pt>
                <c:pt idx="1129">
                  <c:v>111.9</c:v>
                </c:pt>
                <c:pt idx="1130">
                  <c:v>112</c:v>
                </c:pt>
                <c:pt idx="1131">
                  <c:v>112.1</c:v>
                </c:pt>
                <c:pt idx="1132">
                  <c:v>112.2</c:v>
                </c:pt>
                <c:pt idx="1133">
                  <c:v>112.3</c:v>
                </c:pt>
                <c:pt idx="1134">
                  <c:v>112.4</c:v>
                </c:pt>
                <c:pt idx="1135">
                  <c:v>112.5</c:v>
                </c:pt>
                <c:pt idx="1136">
                  <c:v>112.6</c:v>
                </c:pt>
                <c:pt idx="1137">
                  <c:v>112.7</c:v>
                </c:pt>
                <c:pt idx="1138">
                  <c:v>112.8</c:v>
                </c:pt>
                <c:pt idx="1139">
                  <c:v>112.9</c:v>
                </c:pt>
                <c:pt idx="1140">
                  <c:v>113</c:v>
                </c:pt>
                <c:pt idx="1141">
                  <c:v>113.1</c:v>
                </c:pt>
                <c:pt idx="1142">
                  <c:v>113.2</c:v>
                </c:pt>
                <c:pt idx="1143">
                  <c:v>113.3</c:v>
                </c:pt>
                <c:pt idx="1144">
                  <c:v>113.4</c:v>
                </c:pt>
                <c:pt idx="1145">
                  <c:v>113.5</c:v>
                </c:pt>
                <c:pt idx="1146">
                  <c:v>113.6</c:v>
                </c:pt>
                <c:pt idx="1147">
                  <c:v>113.7</c:v>
                </c:pt>
                <c:pt idx="1148">
                  <c:v>113.8</c:v>
                </c:pt>
                <c:pt idx="1149">
                  <c:v>113.9</c:v>
                </c:pt>
                <c:pt idx="1150">
                  <c:v>114</c:v>
                </c:pt>
                <c:pt idx="1151">
                  <c:v>114.1</c:v>
                </c:pt>
                <c:pt idx="1152">
                  <c:v>114.2</c:v>
                </c:pt>
                <c:pt idx="1153">
                  <c:v>114.3</c:v>
                </c:pt>
                <c:pt idx="1154">
                  <c:v>114.4</c:v>
                </c:pt>
                <c:pt idx="1155">
                  <c:v>114.5</c:v>
                </c:pt>
                <c:pt idx="1156">
                  <c:v>114.6</c:v>
                </c:pt>
                <c:pt idx="1157">
                  <c:v>114.7</c:v>
                </c:pt>
                <c:pt idx="1158">
                  <c:v>114.8</c:v>
                </c:pt>
                <c:pt idx="1159">
                  <c:v>114.9</c:v>
                </c:pt>
                <c:pt idx="1160">
                  <c:v>115</c:v>
                </c:pt>
                <c:pt idx="1161">
                  <c:v>115.1</c:v>
                </c:pt>
                <c:pt idx="1162">
                  <c:v>115.2</c:v>
                </c:pt>
                <c:pt idx="1163">
                  <c:v>115.3</c:v>
                </c:pt>
                <c:pt idx="1164">
                  <c:v>115.4</c:v>
                </c:pt>
                <c:pt idx="1165">
                  <c:v>115.5</c:v>
                </c:pt>
                <c:pt idx="1166">
                  <c:v>115.6</c:v>
                </c:pt>
                <c:pt idx="1167">
                  <c:v>115.7</c:v>
                </c:pt>
                <c:pt idx="1168">
                  <c:v>115.8</c:v>
                </c:pt>
                <c:pt idx="1169">
                  <c:v>115.9</c:v>
                </c:pt>
                <c:pt idx="1170">
                  <c:v>116</c:v>
                </c:pt>
                <c:pt idx="1171">
                  <c:v>116.1</c:v>
                </c:pt>
                <c:pt idx="1172">
                  <c:v>116.2</c:v>
                </c:pt>
                <c:pt idx="1173">
                  <c:v>116.3</c:v>
                </c:pt>
                <c:pt idx="1174">
                  <c:v>116.4</c:v>
                </c:pt>
                <c:pt idx="1175">
                  <c:v>116.5</c:v>
                </c:pt>
                <c:pt idx="1176">
                  <c:v>116.6</c:v>
                </c:pt>
                <c:pt idx="1177">
                  <c:v>116.7</c:v>
                </c:pt>
                <c:pt idx="1178">
                  <c:v>116.8</c:v>
                </c:pt>
                <c:pt idx="1179">
                  <c:v>116.9</c:v>
                </c:pt>
                <c:pt idx="1180">
                  <c:v>117</c:v>
                </c:pt>
                <c:pt idx="1181">
                  <c:v>117.1</c:v>
                </c:pt>
                <c:pt idx="1182">
                  <c:v>117.2</c:v>
                </c:pt>
                <c:pt idx="1183">
                  <c:v>117.3</c:v>
                </c:pt>
                <c:pt idx="1184">
                  <c:v>117.4</c:v>
                </c:pt>
                <c:pt idx="1185">
                  <c:v>117.5</c:v>
                </c:pt>
                <c:pt idx="1186">
                  <c:v>117.6</c:v>
                </c:pt>
                <c:pt idx="1187">
                  <c:v>117.7</c:v>
                </c:pt>
                <c:pt idx="1188">
                  <c:v>117.8</c:v>
                </c:pt>
                <c:pt idx="1189">
                  <c:v>117.9</c:v>
                </c:pt>
                <c:pt idx="1190">
                  <c:v>118</c:v>
                </c:pt>
                <c:pt idx="1191">
                  <c:v>118.1</c:v>
                </c:pt>
                <c:pt idx="1192">
                  <c:v>118.2</c:v>
                </c:pt>
                <c:pt idx="1193">
                  <c:v>118.3</c:v>
                </c:pt>
                <c:pt idx="1194">
                  <c:v>118.4</c:v>
                </c:pt>
                <c:pt idx="1195">
                  <c:v>118.5</c:v>
                </c:pt>
                <c:pt idx="1196">
                  <c:v>118.6</c:v>
                </c:pt>
                <c:pt idx="1197">
                  <c:v>118.7</c:v>
                </c:pt>
                <c:pt idx="1198">
                  <c:v>118.8</c:v>
                </c:pt>
                <c:pt idx="1199">
                  <c:v>118.9</c:v>
                </c:pt>
                <c:pt idx="1200">
                  <c:v>119</c:v>
                </c:pt>
                <c:pt idx="1201">
                  <c:v>119.1</c:v>
                </c:pt>
                <c:pt idx="1202">
                  <c:v>119.2</c:v>
                </c:pt>
                <c:pt idx="1203">
                  <c:v>119.3</c:v>
                </c:pt>
                <c:pt idx="1204">
                  <c:v>119.4</c:v>
                </c:pt>
                <c:pt idx="1205">
                  <c:v>119.5</c:v>
                </c:pt>
                <c:pt idx="1206">
                  <c:v>119.6</c:v>
                </c:pt>
                <c:pt idx="1207">
                  <c:v>119.7</c:v>
                </c:pt>
                <c:pt idx="1208">
                  <c:v>119.8</c:v>
                </c:pt>
                <c:pt idx="1209">
                  <c:v>119.9</c:v>
                </c:pt>
                <c:pt idx="1210">
                  <c:v>120</c:v>
                </c:pt>
                <c:pt idx="1211">
                  <c:v>120.1</c:v>
                </c:pt>
                <c:pt idx="1212">
                  <c:v>120.2</c:v>
                </c:pt>
                <c:pt idx="1213">
                  <c:v>120.3</c:v>
                </c:pt>
                <c:pt idx="1214">
                  <c:v>120.4</c:v>
                </c:pt>
                <c:pt idx="1215">
                  <c:v>120.5</c:v>
                </c:pt>
                <c:pt idx="1216">
                  <c:v>120.6</c:v>
                </c:pt>
                <c:pt idx="1217">
                  <c:v>120.7</c:v>
                </c:pt>
                <c:pt idx="1218">
                  <c:v>120.8</c:v>
                </c:pt>
                <c:pt idx="1219">
                  <c:v>120.9</c:v>
                </c:pt>
                <c:pt idx="1220">
                  <c:v>121</c:v>
                </c:pt>
                <c:pt idx="1221">
                  <c:v>121.1</c:v>
                </c:pt>
                <c:pt idx="1222">
                  <c:v>121.2</c:v>
                </c:pt>
                <c:pt idx="1223">
                  <c:v>121.3</c:v>
                </c:pt>
                <c:pt idx="1224">
                  <c:v>121.4</c:v>
                </c:pt>
                <c:pt idx="1225">
                  <c:v>121.5</c:v>
                </c:pt>
                <c:pt idx="1226">
                  <c:v>121.6</c:v>
                </c:pt>
                <c:pt idx="1227">
                  <c:v>121.7</c:v>
                </c:pt>
                <c:pt idx="1228">
                  <c:v>121.8</c:v>
                </c:pt>
                <c:pt idx="1229">
                  <c:v>121.9</c:v>
                </c:pt>
                <c:pt idx="1230">
                  <c:v>122</c:v>
                </c:pt>
                <c:pt idx="1231">
                  <c:v>122.1</c:v>
                </c:pt>
                <c:pt idx="1232">
                  <c:v>122.2</c:v>
                </c:pt>
                <c:pt idx="1233">
                  <c:v>122.3</c:v>
                </c:pt>
                <c:pt idx="1234">
                  <c:v>122.4</c:v>
                </c:pt>
                <c:pt idx="1235">
                  <c:v>122.5</c:v>
                </c:pt>
                <c:pt idx="1236">
                  <c:v>122.6</c:v>
                </c:pt>
                <c:pt idx="1237">
                  <c:v>122.7</c:v>
                </c:pt>
                <c:pt idx="1238">
                  <c:v>122.8</c:v>
                </c:pt>
                <c:pt idx="1239">
                  <c:v>122.9</c:v>
                </c:pt>
                <c:pt idx="1240">
                  <c:v>123</c:v>
                </c:pt>
                <c:pt idx="1241">
                  <c:v>123.1</c:v>
                </c:pt>
                <c:pt idx="1242">
                  <c:v>123.2</c:v>
                </c:pt>
                <c:pt idx="1243">
                  <c:v>123.3</c:v>
                </c:pt>
                <c:pt idx="1244">
                  <c:v>123.4</c:v>
                </c:pt>
                <c:pt idx="1245">
                  <c:v>123.5</c:v>
                </c:pt>
                <c:pt idx="1246">
                  <c:v>123.6</c:v>
                </c:pt>
                <c:pt idx="1247">
                  <c:v>123.7</c:v>
                </c:pt>
                <c:pt idx="1248">
                  <c:v>123.8</c:v>
                </c:pt>
                <c:pt idx="1249">
                  <c:v>123.9</c:v>
                </c:pt>
                <c:pt idx="1250">
                  <c:v>124</c:v>
                </c:pt>
                <c:pt idx="1251">
                  <c:v>124.1</c:v>
                </c:pt>
                <c:pt idx="1252">
                  <c:v>124.2</c:v>
                </c:pt>
                <c:pt idx="1253">
                  <c:v>124.3</c:v>
                </c:pt>
                <c:pt idx="1254">
                  <c:v>124.4</c:v>
                </c:pt>
                <c:pt idx="1255">
                  <c:v>124.5</c:v>
                </c:pt>
                <c:pt idx="1256">
                  <c:v>124.6</c:v>
                </c:pt>
                <c:pt idx="1257">
                  <c:v>124.7</c:v>
                </c:pt>
                <c:pt idx="1258">
                  <c:v>124.8</c:v>
                </c:pt>
                <c:pt idx="1259">
                  <c:v>124.9</c:v>
                </c:pt>
                <c:pt idx="1260">
                  <c:v>125</c:v>
                </c:pt>
                <c:pt idx="1261">
                  <c:v>125.1</c:v>
                </c:pt>
                <c:pt idx="1262">
                  <c:v>125.2</c:v>
                </c:pt>
                <c:pt idx="1263">
                  <c:v>125.3</c:v>
                </c:pt>
                <c:pt idx="1264">
                  <c:v>125.4</c:v>
                </c:pt>
                <c:pt idx="1265">
                  <c:v>125.5</c:v>
                </c:pt>
                <c:pt idx="1266">
                  <c:v>125.6</c:v>
                </c:pt>
                <c:pt idx="1267">
                  <c:v>125.7</c:v>
                </c:pt>
                <c:pt idx="1268">
                  <c:v>125.8</c:v>
                </c:pt>
                <c:pt idx="1269">
                  <c:v>125.9</c:v>
                </c:pt>
                <c:pt idx="1270">
                  <c:v>126</c:v>
                </c:pt>
                <c:pt idx="1271">
                  <c:v>126.1</c:v>
                </c:pt>
                <c:pt idx="1272">
                  <c:v>126.2</c:v>
                </c:pt>
                <c:pt idx="1273">
                  <c:v>126.3</c:v>
                </c:pt>
                <c:pt idx="1274">
                  <c:v>126.4</c:v>
                </c:pt>
                <c:pt idx="1275">
                  <c:v>126.5</c:v>
                </c:pt>
                <c:pt idx="1276">
                  <c:v>126.6</c:v>
                </c:pt>
                <c:pt idx="1277">
                  <c:v>126.7</c:v>
                </c:pt>
                <c:pt idx="1278">
                  <c:v>126.8</c:v>
                </c:pt>
                <c:pt idx="1279">
                  <c:v>126.9</c:v>
                </c:pt>
                <c:pt idx="1280">
                  <c:v>127</c:v>
                </c:pt>
                <c:pt idx="1281">
                  <c:v>127.1</c:v>
                </c:pt>
                <c:pt idx="1282">
                  <c:v>127.2</c:v>
                </c:pt>
                <c:pt idx="1283">
                  <c:v>127.3</c:v>
                </c:pt>
                <c:pt idx="1284">
                  <c:v>127.4</c:v>
                </c:pt>
                <c:pt idx="1285">
                  <c:v>127.5</c:v>
                </c:pt>
                <c:pt idx="1286">
                  <c:v>127.6</c:v>
                </c:pt>
                <c:pt idx="1287">
                  <c:v>127.7</c:v>
                </c:pt>
                <c:pt idx="1288">
                  <c:v>127.8</c:v>
                </c:pt>
                <c:pt idx="1289">
                  <c:v>127.9</c:v>
                </c:pt>
                <c:pt idx="1290">
                  <c:v>128</c:v>
                </c:pt>
                <c:pt idx="1291">
                  <c:v>128.1</c:v>
                </c:pt>
                <c:pt idx="1292">
                  <c:v>128.19999999999999</c:v>
                </c:pt>
                <c:pt idx="1293">
                  <c:v>128.30000000000001</c:v>
                </c:pt>
                <c:pt idx="1294">
                  <c:v>128.4</c:v>
                </c:pt>
                <c:pt idx="1295">
                  <c:v>128.5</c:v>
                </c:pt>
                <c:pt idx="1296">
                  <c:v>128.6</c:v>
                </c:pt>
                <c:pt idx="1297">
                  <c:v>128.69999999999999</c:v>
                </c:pt>
                <c:pt idx="1298">
                  <c:v>128.80000000000001</c:v>
                </c:pt>
                <c:pt idx="1299">
                  <c:v>128.9</c:v>
                </c:pt>
                <c:pt idx="1300">
                  <c:v>129</c:v>
                </c:pt>
                <c:pt idx="1301">
                  <c:v>129.1</c:v>
                </c:pt>
                <c:pt idx="1302">
                  <c:v>129.19999999999999</c:v>
                </c:pt>
                <c:pt idx="1303">
                  <c:v>129.30000000000001</c:v>
                </c:pt>
                <c:pt idx="1304">
                  <c:v>129.4</c:v>
                </c:pt>
                <c:pt idx="1305">
                  <c:v>129.5</c:v>
                </c:pt>
                <c:pt idx="1306">
                  <c:v>129.6</c:v>
                </c:pt>
                <c:pt idx="1307">
                  <c:v>129.69999999999999</c:v>
                </c:pt>
                <c:pt idx="1308">
                  <c:v>129.80000000000001</c:v>
                </c:pt>
                <c:pt idx="1309">
                  <c:v>129.9</c:v>
                </c:pt>
                <c:pt idx="1310">
                  <c:v>130</c:v>
                </c:pt>
                <c:pt idx="1311">
                  <c:v>130.1</c:v>
                </c:pt>
                <c:pt idx="1312">
                  <c:v>130.19999999999999</c:v>
                </c:pt>
                <c:pt idx="1313">
                  <c:v>130.30000000000001</c:v>
                </c:pt>
                <c:pt idx="1314">
                  <c:v>130.4</c:v>
                </c:pt>
                <c:pt idx="1315">
                  <c:v>130.5</c:v>
                </c:pt>
                <c:pt idx="1316">
                  <c:v>130.6</c:v>
                </c:pt>
                <c:pt idx="1317">
                  <c:v>130.69999999999999</c:v>
                </c:pt>
                <c:pt idx="1318">
                  <c:v>130.80000000000001</c:v>
                </c:pt>
                <c:pt idx="1319">
                  <c:v>130.9</c:v>
                </c:pt>
                <c:pt idx="1320">
                  <c:v>131</c:v>
                </c:pt>
                <c:pt idx="1321">
                  <c:v>131.1</c:v>
                </c:pt>
                <c:pt idx="1322">
                  <c:v>131.19999999999999</c:v>
                </c:pt>
                <c:pt idx="1323">
                  <c:v>131.30000000000001</c:v>
                </c:pt>
                <c:pt idx="1324">
                  <c:v>131.4</c:v>
                </c:pt>
                <c:pt idx="1325">
                  <c:v>131.5</c:v>
                </c:pt>
                <c:pt idx="1326">
                  <c:v>131.6</c:v>
                </c:pt>
                <c:pt idx="1327">
                  <c:v>131.69999999999999</c:v>
                </c:pt>
                <c:pt idx="1328">
                  <c:v>131.80000000000001</c:v>
                </c:pt>
                <c:pt idx="1329">
                  <c:v>131.9</c:v>
                </c:pt>
                <c:pt idx="1330">
                  <c:v>132</c:v>
                </c:pt>
                <c:pt idx="1331">
                  <c:v>132.1</c:v>
                </c:pt>
                <c:pt idx="1332">
                  <c:v>132.19999999999999</c:v>
                </c:pt>
                <c:pt idx="1333">
                  <c:v>132.30000000000001</c:v>
                </c:pt>
                <c:pt idx="1334">
                  <c:v>132.4</c:v>
                </c:pt>
                <c:pt idx="1335">
                  <c:v>132.5</c:v>
                </c:pt>
                <c:pt idx="1336">
                  <c:v>132.6</c:v>
                </c:pt>
                <c:pt idx="1337">
                  <c:v>132.69999999999999</c:v>
                </c:pt>
                <c:pt idx="1338">
                  <c:v>132.80000000000001</c:v>
                </c:pt>
                <c:pt idx="1339">
                  <c:v>132.9</c:v>
                </c:pt>
                <c:pt idx="1340">
                  <c:v>133</c:v>
                </c:pt>
                <c:pt idx="1341">
                  <c:v>133.1</c:v>
                </c:pt>
                <c:pt idx="1342">
                  <c:v>133.19999999999999</c:v>
                </c:pt>
                <c:pt idx="1343">
                  <c:v>133.30000000000001</c:v>
                </c:pt>
                <c:pt idx="1344">
                  <c:v>133.4</c:v>
                </c:pt>
                <c:pt idx="1345">
                  <c:v>133.5</c:v>
                </c:pt>
                <c:pt idx="1346">
                  <c:v>133.6</c:v>
                </c:pt>
                <c:pt idx="1347">
                  <c:v>133.69999999999999</c:v>
                </c:pt>
                <c:pt idx="1348">
                  <c:v>133.80000000000001</c:v>
                </c:pt>
                <c:pt idx="1349">
                  <c:v>133.9</c:v>
                </c:pt>
                <c:pt idx="1350">
                  <c:v>134</c:v>
                </c:pt>
                <c:pt idx="1351">
                  <c:v>134.1</c:v>
                </c:pt>
                <c:pt idx="1352">
                  <c:v>134.19999999999999</c:v>
                </c:pt>
                <c:pt idx="1353">
                  <c:v>134.30000000000001</c:v>
                </c:pt>
                <c:pt idx="1354">
                  <c:v>134.4</c:v>
                </c:pt>
                <c:pt idx="1355">
                  <c:v>134.5</c:v>
                </c:pt>
                <c:pt idx="1356">
                  <c:v>134.6</c:v>
                </c:pt>
                <c:pt idx="1357">
                  <c:v>134.69999999999999</c:v>
                </c:pt>
                <c:pt idx="1358">
                  <c:v>134.80000000000001</c:v>
                </c:pt>
                <c:pt idx="1359">
                  <c:v>134.9</c:v>
                </c:pt>
                <c:pt idx="1360">
                  <c:v>135</c:v>
                </c:pt>
                <c:pt idx="1361">
                  <c:v>135.1</c:v>
                </c:pt>
                <c:pt idx="1362">
                  <c:v>135.19999999999999</c:v>
                </c:pt>
                <c:pt idx="1363">
                  <c:v>135.30000000000001</c:v>
                </c:pt>
                <c:pt idx="1364">
                  <c:v>135.4</c:v>
                </c:pt>
                <c:pt idx="1365">
                  <c:v>135.5</c:v>
                </c:pt>
                <c:pt idx="1366">
                  <c:v>135.6</c:v>
                </c:pt>
                <c:pt idx="1367">
                  <c:v>135.69999999999999</c:v>
                </c:pt>
                <c:pt idx="1368">
                  <c:v>135.80000000000001</c:v>
                </c:pt>
                <c:pt idx="1369">
                  <c:v>135.9</c:v>
                </c:pt>
                <c:pt idx="1370">
                  <c:v>136</c:v>
                </c:pt>
                <c:pt idx="1371">
                  <c:v>136.1</c:v>
                </c:pt>
                <c:pt idx="1372">
                  <c:v>136.19999999999999</c:v>
                </c:pt>
                <c:pt idx="1373">
                  <c:v>136.30000000000001</c:v>
                </c:pt>
                <c:pt idx="1374">
                  <c:v>136.4</c:v>
                </c:pt>
                <c:pt idx="1375">
                  <c:v>136.5</c:v>
                </c:pt>
                <c:pt idx="1376">
                  <c:v>136.6</c:v>
                </c:pt>
                <c:pt idx="1377">
                  <c:v>136.69999999999999</c:v>
                </c:pt>
                <c:pt idx="1378">
                  <c:v>136.80000000000001</c:v>
                </c:pt>
                <c:pt idx="1379">
                  <c:v>136.9</c:v>
                </c:pt>
                <c:pt idx="1380">
                  <c:v>137</c:v>
                </c:pt>
                <c:pt idx="1381">
                  <c:v>137.1</c:v>
                </c:pt>
                <c:pt idx="1382">
                  <c:v>137.19999999999999</c:v>
                </c:pt>
                <c:pt idx="1383">
                  <c:v>137.30000000000001</c:v>
                </c:pt>
                <c:pt idx="1384">
                  <c:v>137.4</c:v>
                </c:pt>
                <c:pt idx="1385">
                  <c:v>137.5</c:v>
                </c:pt>
                <c:pt idx="1386">
                  <c:v>137.6</c:v>
                </c:pt>
                <c:pt idx="1387">
                  <c:v>137.69999999999999</c:v>
                </c:pt>
                <c:pt idx="1388">
                  <c:v>137.80000000000001</c:v>
                </c:pt>
                <c:pt idx="1389">
                  <c:v>137.9</c:v>
                </c:pt>
                <c:pt idx="1390">
                  <c:v>138</c:v>
                </c:pt>
                <c:pt idx="1391">
                  <c:v>138.1</c:v>
                </c:pt>
                <c:pt idx="1392">
                  <c:v>138.19999999999999</c:v>
                </c:pt>
                <c:pt idx="1393">
                  <c:v>138.30000000000001</c:v>
                </c:pt>
                <c:pt idx="1394">
                  <c:v>138.4</c:v>
                </c:pt>
                <c:pt idx="1395">
                  <c:v>138.5</c:v>
                </c:pt>
                <c:pt idx="1396">
                  <c:v>138.6</c:v>
                </c:pt>
                <c:pt idx="1397">
                  <c:v>138.69999999999999</c:v>
                </c:pt>
                <c:pt idx="1398">
                  <c:v>138.80000000000001</c:v>
                </c:pt>
                <c:pt idx="1399">
                  <c:v>138.9</c:v>
                </c:pt>
                <c:pt idx="1400">
                  <c:v>139</c:v>
                </c:pt>
                <c:pt idx="1401">
                  <c:v>139.1</c:v>
                </c:pt>
                <c:pt idx="1402">
                  <c:v>139.19999999999999</c:v>
                </c:pt>
                <c:pt idx="1403">
                  <c:v>139.30000000000001</c:v>
                </c:pt>
                <c:pt idx="1404">
                  <c:v>139.4</c:v>
                </c:pt>
                <c:pt idx="1405">
                  <c:v>139.5</c:v>
                </c:pt>
                <c:pt idx="1406">
                  <c:v>139.6</c:v>
                </c:pt>
                <c:pt idx="1407">
                  <c:v>139.69999999999999</c:v>
                </c:pt>
                <c:pt idx="1408">
                  <c:v>139.80000000000001</c:v>
                </c:pt>
                <c:pt idx="1409">
                  <c:v>139.9</c:v>
                </c:pt>
                <c:pt idx="1410">
                  <c:v>140</c:v>
                </c:pt>
                <c:pt idx="1411">
                  <c:v>140.1</c:v>
                </c:pt>
                <c:pt idx="1412">
                  <c:v>140.19999999999999</c:v>
                </c:pt>
                <c:pt idx="1413">
                  <c:v>140.30000000000001</c:v>
                </c:pt>
                <c:pt idx="1414">
                  <c:v>140.4</c:v>
                </c:pt>
                <c:pt idx="1415">
                  <c:v>140.5</c:v>
                </c:pt>
                <c:pt idx="1416">
                  <c:v>140.6</c:v>
                </c:pt>
                <c:pt idx="1417">
                  <c:v>140.69999999999999</c:v>
                </c:pt>
                <c:pt idx="1418">
                  <c:v>140.80000000000001</c:v>
                </c:pt>
                <c:pt idx="1419">
                  <c:v>140.9</c:v>
                </c:pt>
                <c:pt idx="1420">
                  <c:v>141</c:v>
                </c:pt>
                <c:pt idx="1421">
                  <c:v>141.1</c:v>
                </c:pt>
                <c:pt idx="1422">
                  <c:v>141.19999999999999</c:v>
                </c:pt>
                <c:pt idx="1423">
                  <c:v>141.30000000000001</c:v>
                </c:pt>
                <c:pt idx="1424">
                  <c:v>141.4</c:v>
                </c:pt>
                <c:pt idx="1425">
                  <c:v>141.5</c:v>
                </c:pt>
                <c:pt idx="1426">
                  <c:v>141.6</c:v>
                </c:pt>
                <c:pt idx="1427">
                  <c:v>141.69999999999999</c:v>
                </c:pt>
                <c:pt idx="1428">
                  <c:v>141.80000000000001</c:v>
                </c:pt>
                <c:pt idx="1429">
                  <c:v>141.9</c:v>
                </c:pt>
                <c:pt idx="1430">
                  <c:v>142</c:v>
                </c:pt>
                <c:pt idx="1431">
                  <c:v>142.1</c:v>
                </c:pt>
                <c:pt idx="1432">
                  <c:v>142.19999999999999</c:v>
                </c:pt>
                <c:pt idx="1433">
                  <c:v>142.30000000000001</c:v>
                </c:pt>
                <c:pt idx="1434">
                  <c:v>142.4</c:v>
                </c:pt>
                <c:pt idx="1435">
                  <c:v>142.5</c:v>
                </c:pt>
                <c:pt idx="1436">
                  <c:v>142.6</c:v>
                </c:pt>
                <c:pt idx="1437">
                  <c:v>142.69999999999999</c:v>
                </c:pt>
                <c:pt idx="1438">
                  <c:v>142.80000000000001</c:v>
                </c:pt>
                <c:pt idx="1439">
                  <c:v>142.9</c:v>
                </c:pt>
                <c:pt idx="1440">
                  <c:v>143</c:v>
                </c:pt>
                <c:pt idx="1441">
                  <c:v>143.1</c:v>
                </c:pt>
                <c:pt idx="1442">
                  <c:v>143.19999999999999</c:v>
                </c:pt>
                <c:pt idx="1443">
                  <c:v>143.30000000000001</c:v>
                </c:pt>
                <c:pt idx="1444">
                  <c:v>143.4</c:v>
                </c:pt>
                <c:pt idx="1445">
                  <c:v>143.5</c:v>
                </c:pt>
                <c:pt idx="1446">
                  <c:v>143.6</c:v>
                </c:pt>
                <c:pt idx="1447">
                  <c:v>143.69999999999999</c:v>
                </c:pt>
                <c:pt idx="1448">
                  <c:v>143.80000000000001</c:v>
                </c:pt>
                <c:pt idx="1449">
                  <c:v>143.9</c:v>
                </c:pt>
                <c:pt idx="1450">
                  <c:v>144</c:v>
                </c:pt>
                <c:pt idx="1451">
                  <c:v>144.1</c:v>
                </c:pt>
                <c:pt idx="1452">
                  <c:v>144.19999999999999</c:v>
                </c:pt>
                <c:pt idx="1453">
                  <c:v>144.30000000000001</c:v>
                </c:pt>
                <c:pt idx="1454">
                  <c:v>144.4</c:v>
                </c:pt>
                <c:pt idx="1455">
                  <c:v>144.5</c:v>
                </c:pt>
                <c:pt idx="1456">
                  <c:v>144.6</c:v>
                </c:pt>
                <c:pt idx="1457">
                  <c:v>144.69999999999999</c:v>
                </c:pt>
                <c:pt idx="1458">
                  <c:v>144.80000000000001</c:v>
                </c:pt>
                <c:pt idx="1459">
                  <c:v>144.9</c:v>
                </c:pt>
                <c:pt idx="1460">
                  <c:v>145</c:v>
                </c:pt>
                <c:pt idx="1461">
                  <c:v>145.1</c:v>
                </c:pt>
                <c:pt idx="1462">
                  <c:v>145.19999999999999</c:v>
                </c:pt>
                <c:pt idx="1463">
                  <c:v>145.30000000000001</c:v>
                </c:pt>
                <c:pt idx="1464">
                  <c:v>145.4</c:v>
                </c:pt>
                <c:pt idx="1465">
                  <c:v>145.5</c:v>
                </c:pt>
                <c:pt idx="1466">
                  <c:v>145.6</c:v>
                </c:pt>
                <c:pt idx="1467">
                  <c:v>145.69999999999999</c:v>
                </c:pt>
                <c:pt idx="1468">
                  <c:v>145.80000000000001</c:v>
                </c:pt>
                <c:pt idx="1469">
                  <c:v>145.9</c:v>
                </c:pt>
                <c:pt idx="1470">
                  <c:v>146</c:v>
                </c:pt>
                <c:pt idx="1471">
                  <c:v>146.1</c:v>
                </c:pt>
                <c:pt idx="1472">
                  <c:v>146.19999999999999</c:v>
                </c:pt>
                <c:pt idx="1473">
                  <c:v>146.30000000000001</c:v>
                </c:pt>
                <c:pt idx="1474">
                  <c:v>146.4</c:v>
                </c:pt>
                <c:pt idx="1475">
                  <c:v>146.5</c:v>
                </c:pt>
                <c:pt idx="1476">
                  <c:v>146.6</c:v>
                </c:pt>
                <c:pt idx="1477">
                  <c:v>146.69999999999999</c:v>
                </c:pt>
                <c:pt idx="1478">
                  <c:v>146.80000000000001</c:v>
                </c:pt>
                <c:pt idx="1479">
                  <c:v>146.9</c:v>
                </c:pt>
                <c:pt idx="1480">
                  <c:v>147</c:v>
                </c:pt>
                <c:pt idx="1481">
                  <c:v>147.1</c:v>
                </c:pt>
                <c:pt idx="1482">
                  <c:v>147.19999999999999</c:v>
                </c:pt>
                <c:pt idx="1483">
                  <c:v>147.30000000000001</c:v>
                </c:pt>
                <c:pt idx="1484">
                  <c:v>147.4</c:v>
                </c:pt>
                <c:pt idx="1485">
                  <c:v>147.5</c:v>
                </c:pt>
                <c:pt idx="1486">
                  <c:v>147.6</c:v>
                </c:pt>
                <c:pt idx="1487">
                  <c:v>147.69999999999999</c:v>
                </c:pt>
                <c:pt idx="1488">
                  <c:v>147.80000000000001</c:v>
                </c:pt>
                <c:pt idx="1489">
                  <c:v>147.9</c:v>
                </c:pt>
                <c:pt idx="1490">
                  <c:v>148</c:v>
                </c:pt>
                <c:pt idx="1491">
                  <c:v>148.1</c:v>
                </c:pt>
                <c:pt idx="1492">
                  <c:v>148.19999999999999</c:v>
                </c:pt>
                <c:pt idx="1493">
                  <c:v>148.30000000000001</c:v>
                </c:pt>
                <c:pt idx="1494">
                  <c:v>148.4</c:v>
                </c:pt>
                <c:pt idx="1495">
                  <c:v>148.5</c:v>
                </c:pt>
                <c:pt idx="1496">
                  <c:v>148.6</c:v>
                </c:pt>
                <c:pt idx="1497">
                  <c:v>148.69999999999999</c:v>
                </c:pt>
                <c:pt idx="1498">
                  <c:v>148.80000000000001</c:v>
                </c:pt>
                <c:pt idx="1499">
                  <c:v>148.9</c:v>
                </c:pt>
                <c:pt idx="1500">
                  <c:v>149</c:v>
                </c:pt>
                <c:pt idx="1501">
                  <c:v>149.1</c:v>
                </c:pt>
                <c:pt idx="1502">
                  <c:v>149.19999999999999</c:v>
                </c:pt>
                <c:pt idx="1503">
                  <c:v>149.30000000000001</c:v>
                </c:pt>
                <c:pt idx="1504">
                  <c:v>149.4</c:v>
                </c:pt>
                <c:pt idx="1505">
                  <c:v>149.5</c:v>
                </c:pt>
                <c:pt idx="1506">
                  <c:v>149.6</c:v>
                </c:pt>
                <c:pt idx="1507">
                  <c:v>149.69999999999999</c:v>
                </c:pt>
                <c:pt idx="1508">
                  <c:v>149.80000000000001</c:v>
                </c:pt>
                <c:pt idx="1509">
                  <c:v>149.9</c:v>
                </c:pt>
                <c:pt idx="1510">
                  <c:v>150</c:v>
                </c:pt>
                <c:pt idx="1511">
                  <c:v>150.1</c:v>
                </c:pt>
                <c:pt idx="1512">
                  <c:v>150.19999999999999</c:v>
                </c:pt>
                <c:pt idx="1513">
                  <c:v>150.30000000000001</c:v>
                </c:pt>
                <c:pt idx="1514">
                  <c:v>150.4</c:v>
                </c:pt>
                <c:pt idx="1515">
                  <c:v>150.5</c:v>
                </c:pt>
                <c:pt idx="1516">
                  <c:v>150.6</c:v>
                </c:pt>
                <c:pt idx="1517">
                  <c:v>150.69999999999999</c:v>
                </c:pt>
                <c:pt idx="1518">
                  <c:v>150.80000000000001</c:v>
                </c:pt>
                <c:pt idx="1519">
                  <c:v>150.9</c:v>
                </c:pt>
                <c:pt idx="1520">
                  <c:v>151</c:v>
                </c:pt>
                <c:pt idx="1521">
                  <c:v>151.1</c:v>
                </c:pt>
                <c:pt idx="1522">
                  <c:v>151.19999999999999</c:v>
                </c:pt>
                <c:pt idx="1523">
                  <c:v>151.30000000000001</c:v>
                </c:pt>
                <c:pt idx="1524">
                  <c:v>151.4</c:v>
                </c:pt>
                <c:pt idx="1525">
                  <c:v>151.5</c:v>
                </c:pt>
                <c:pt idx="1526">
                  <c:v>151.6</c:v>
                </c:pt>
                <c:pt idx="1527">
                  <c:v>151.69999999999999</c:v>
                </c:pt>
                <c:pt idx="1528">
                  <c:v>151.80000000000001</c:v>
                </c:pt>
                <c:pt idx="1529">
                  <c:v>151.9</c:v>
                </c:pt>
                <c:pt idx="1530">
                  <c:v>152</c:v>
                </c:pt>
                <c:pt idx="1531">
                  <c:v>152.1</c:v>
                </c:pt>
                <c:pt idx="1532">
                  <c:v>152.19999999999999</c:v>
                </c:pt>
                <c:pt idx="1533">
                  <c:v>152.30000000000001</c:v>
                </c:pt>
                <c:pt idx="1534">
                  <c:v>152.4</c:v>
                </c:pt>
                <c:pt idx="1535">
                  <c:v>152.5</c:v>
                </c:pt>
                <c:pt idx="1536">
                  <c:v>152.6</c:v>
                </c:pt>
                <c:pt idx="1537">
                  <c:v>152.69999999999999</c:v>
                </c:pt>
                <c:pt idx="1538">
                  <c:v>152.80000000000001</c:v>
                </c:pt>
                <c:pt idx="1539">
                  <c:v>152.9</c:v>
                </c:pt>
                <c:pt idx="1540">
                  <c:v>153</c:v>
                </c:pt>
                <c:pt idx="1541">
                  <c:v>153.1</c:v>
                </c:pt>
                <c:pt idx="1542">
                  <c:v>153.19999999999999</c:v>
                </c:pt>
                <c:pt idx="1543">
                  <c:v>153.30000000000001</c:v>
                </c:pt>
                <c:pt idx="1544">
                  <c:v>153.4</c:v>
                </c:pt>
                <c:pt idx="1545">
                  <c:v>153.5</c:v>
                </c:pt>
                <c:pt idx="1546">
                  <c:v>153.6</c:v>
                </c:pt>
                <c:pt idx="1547">
                  <c:v>153.69999999999999</c:v>
                </c:pt>
                <c:pt idx="1548">
                  <c:v>153.80000000000001</c:v>
                </c:pt>
                <c:pt idx="1549">
                  <c:v>153.9</c:v>
                </c:pt>
                <c:pt idx="1550">
                  <c:v>154</c:v>
                </c:pt>
                <c:pt idx="1551">
                  <c:v>154.1</c:v>
                </c:pt>
                <c:pt idx="1552">
                  <c:v>154.19999999999999</c:v>
                </c:pt>
                <c:pt idx="1553">
                  <c:v>154.30000000000001</c:v>
                </c:pt>
                <c:pt idx="1554">
                  <c:v>154.4</c:v>
                </c:pt>
                <c:pt idx="1555">
                  <c:v>154.5</c:v>
                </c:pt>
                <c:pt idx="1556">
                  <c:v>154.6</c:v>
                </c:pt>
                <c:pt idx="1557">
                  <c:v>154.69999999999999</c:v>
                </c:pt>
                <c:pt idx="1558">
                  <c:v>154.80000000000001</c:v>
                </c:pt>
                <c:pt idx="1559">
                  <c:v>154.9</c:v>
                </c:pt>
                <c:pt idx="1560">
                  <c:v>155</c:v>
                </c:pt>
                <c:pt idx="1561">
                  <c:v>155.1</c:v>
                </c:pt>
                <c:pt idx="1562">
                  <c:v>155.19999999999999</c:v>
                </c:pt>
                <c:pt idx="1563">
                  <c:v>155.30000000000001</c:v>
                </c:pt>
                <c:pt idx="1564">
                  <c:v>155.4</c:v>
                </c:pt>
                <c:pt idx="1565">
                  <c:v>155.5</c:v>
                </c:pt>
                <c:pt idx="1566">
                  <c:v>155.6</c:v>
                </c:pt>
                <c:pt idx="1567">
                  <c:v>155.69999999999999</c:v>
                </c:pt>
                <c:pt idx="1568">
                  <c:v>155.80000000000001</c:v>
                </c:pt>
                <c:pt idx="1569">
                  <c:v>155.9</c:v>
                </c:pt>
                <c:pt idx="1570">
                  <c:v>156</c:v>
                </c:pt>
                <c:pt idx="1571">
                  <c:v>156.1</c:v>
                </c:pt>
                <c:pt idx="1572">
                  <c:v>156.19999999999999</c:v>
                </c:pt>
                <c:pt idx="1573">
                  <c:v>156.30000000000001</c:v>
                </c:pt>
                <c:pt idx="1574">
                  <c:v>156.4</c:v>
                </c:pt>
                <c:pt idx="1575">
                  <c:v>156.5</c:v>
                </c:pt>
                <c:pt idx="1576">
                  <c:v>156.6</c:v>
                </c:pt>
                <c:pt idx="1577">
                  <c:v>156.69999999999999</c:v>
                </c:pt>
                <c:pt idx="1578">
                  <c:v>156.80000000000001</c:v>
                </c:pt>
                <c:pt idx="1579">
                  <c:v>156.9</c:v>
                </c:pt>
                <c:pt idx="1580">
                  <c:v>157</c:v>
                </c:pt>
                <c:pt idx="1581">
                  <c:v>157.1</c:v>
                </c:pt>
                <c:pt idx="1582">
                  <c:v>157.19999999999999</c:v>
                </c:pt>
                <c:pt idx="1583">
                  <c:v>157.30000000000001</c:v>
                </c:pt>
                <c:pt idx="1584">
                  <c:v>157.4</c:v>
                </c:pt>
                <c:pt idx="1585">
                  <c:v>157.5</c:v>
                </c:pt>
                <c:pt idx="1586">
                  <c:v>157.6</c:v>
                </c:pt>
                <c:pt idx="1587">
                  <c:v>157.69999999999999</c:v>
                </c:pt>
                <c:pt idx="1588">
                  <c:v>157.80000000000001</c:v>
                </c:pt>
                <c:pt idx="1589">
                  <c:v>157.9</c:v>
                </c:pt>
                <c:pt idx="1590">
                  <c:v>158</c:v>
                </c:pt>
                <c:pt idx="1591">
                  <c:v>158.1</c:v>
                </c:pt>
                <c:pt idx="1592">
                  <c:v>158.19999999999999</c:v>
                </c:pt>
                <c:pt idx="1593">
                  <c:v>158.30000000000001</c:v>
                </c:pt>
                <c:pt idx="1594">
                  <c:v>158.4</c:v>
                </c:pt>
                <c:pt idx="1595">
                  <c:v>158.5</c:v>
                </c:pt>
                <c:pt idx="1596">
                  <c:v>158.6</c:v>
                </c:pt>
                <c:pt idx="1597">
                  <c:v>158.69999999999999</c:v>
                </c:pt>
                <c:pt idx="1598">
                  <c:v>158.80000000000001</c:v>
                </c:pt>
                <c:pt idx="1599">
                  <c:v>158.9</c:v>
                </c:pt>
                <c:pt idx="1600">
                  <c:v>159</c:v>
                </c:pt>
                <c:pt idx="1601">
                  <c:v>159.1</c:v>
                </c:pt>
                <c:pt idx="1602">
                  <c:v>159.19999999999999</c:v>
                </c:pt>
                <c:pt idx="1603">
                  <c:v>159.30000000000001</c:v>
                </c:pt>
                <c:pt idx="1604">
                  <c:v>159.4</c:v>
                </c:pt>
                <c:pt idx="1605">
                  <c:v>159.5</c:v>
                </c:pt>
                <c:pt idx="1606">
                  <c:v>159.6</c:v>
                </c:pt>
                <c:pt idx="1607">
                  <c:v>159.69999999999999</c:v>
                </c:pt>
                <c:pt idx="1608">
                  <c:v>159.80000000000001</c:v>
                </c:pt>
                <c:pt idx="1609">
                  <c:v>159.9</c:v>
                </c:pt>
                <c:pt idx="1610">
                  <c:v>160</c:v>
                </c:pt>
                <c:pt idx="1611">
                  <c:v>160.1</c:v>
                </c:pt>
                <c:pt idx="1612">
                  <c:v>160.19999999999999</c:v>
                </c:pt>
                <c:pt idx="1613">
                  <c:v>160.30000000000001</c:v>
                </c:pt>
                <c:pt idx="1614">
                  <c:v>160.4</c:v>
                </c:pt>
                <c:pt idx="1615">
                  <c:v>160.5</c:v>
                </c:pt>
                <c:pt idx="1616">
                  <c:v>160.6</c:v>
                </c:pt>
                <c:pt idx="1617">
                  <c:v>160.69999999999999</c:v>
                </c:pt>
                <c:pt idx="1618">
                  <c:v>160.80000000000001</c:v>
                </c:pt>
                <c:pt idx="1619">
                  <c:v>160.9</c:v>
                </c:pt>
                <c:pt idx="1620">
                  <c:v>161</c:v>
                </c:pt>
                <c:pt idx="1621">
                  <c:v>161.1</c:v>
                </c:pt>
                <c:pt idx="1622">
                  <c:v>161.19999999999999</c:v>
                </c:pt>
                <c:pt idx="1623">
                  <c:v>161.30000000000001</c:v>
                </c:pt>
                <c:pt idx="1624">
                  <c:v>161.4</c:v>
                </c:pt>
                <c:pt idx="1625">
                  <c:v>161.5</c:v>
                </c:pt>
                <c:pt idx="1626">
                  <c:v>161.6</c:v>
                </c:pt>
                <c:pt idx="1627">
                  <c:v>161.69999999999999</c:v>
                </c:pt>
                <c:pt idx="1628">
                  <c:v>161.80000000000001</c:v>
                </c:pt>
                <c:pt idx="1629">
                  <c:v>161.9</c:v>
                </c:pt>
                <c:pt idx="1630">
                  <c:v>162</c:v>
                </c:pt>
                <c:pt idx="1631">
                  <c:v>162.1</c:v>
                </c:pt>
                <c:pt idx="1632">
                  <c:v>162.19999999999999</c:v>
                </c:pt>
                <c:pt idx="1633">
                  <c:v>162.30000000000001</c:v>
                </c:pt>
                <c:pt idx="1634">
                  <c:v>162.4</c:v>
                </c:pt>
                <c:pt idx="1635">
                  <c:v>162.5</c:v>
                </c:pt>
                <c:pt idx="1636">
                  <c:v>162.6</c:v>
                </c:pt>
                <c:pt idx="1637">
                  <c:v>162.69999999999999</c:v>
                </c:pt>
                <c:pt idx="1638">
                  <c:v>162.80000000000001</c:v>
                </c:pt>
                <c:pt idx="1639">
                  <c:v>162.9</c:v>
                </c:pt>
                <c:pt idx="1640">
                  <c:v>163</c:v>
                </c:pt>
                <c:pt idx="1641">
                  <c:v>163.1</c:v>
                </c:pt>
                <c:pt idx="1642">
                  <c:v>163.19999999999999</c:v>
                </c:pt>
                <c:pt idx="1643">
                  <c:v>163.30000000000001</c:v>
                </c:pt>
                <c:pt idx="1644">
                  <c:v>163.4</c:v>
                </c:pt>
                <c:pt idx="1645">
                  <c:v>163.5</c:v>
                </c:pt>
                <c:pt idx="1646">
                  <c:v>163.6</c:v>
                </c:pt>
                <c:pt idx="1647">
                  <c:v>163.69999999999999</c:v>
                </c:pt>
                <c:pt idx="1648">
                  <c:v>163.80000000000001</c:v>
                </c:pt>
                <c:pt idx="1649">
                  <c:v>163.9</c:v>
                </c:pt>
                <c:pt idx="1650">
                  <c:v>164</c:v>
                </c:pt>
                <c:pt idx="1651">
                  <c:v>164.1</c:v>
                </c:pt>
                <c:pt idx="1652">
                  <c:v>164.2</c:v>
                </c:pt>
                <c:pt idx="1653">
                  <c:v>164.3</c:v>
                </c:pt>
                <c:pt idx="1654">
                  <c:v>164.4</c:v>
                </c:pt>
                <c:pt idx="1655">
                  <c:v>164.5</c:v>
                </c:pt>
                <c:pt idx="1656">
                  <c:v>164.6</c:v>
                </c:pt>
                <c:pt idx="1657">
                  <c:v>164.7</c:v>
                </c:pt>
                <c:pt idx="1658">
                  <c:v>164.8</c:v>
                </c:pt>
                <c:pt idx="1659">
                  <c:v>164.9</c:v>
                </c:pt>
                <c:pt idx="1660">
                  <c:v>165</c:v>
                </c:pt>
                <c:pt idx="1661">
                  <c:v>165.1</c:v>
                </c:pt>
                <c:pt idx="1662">
                  <c:v>165.2</c:v>
                </c:pt>
                <c:pt idx="1663">
                  <c:v>165.3</c:v>
                </c:pt>
                <c:pt idx="1664">
                  <c:v>165.4</c:v>
                </c:pt>
                <c:pt idx="1665">
                  <c:v>165.5</c:v>
                </c:pt>
                <c:pt idx="1666">
                  <c:v>165.6</c:v>
                </c:pt>
                <c:pt idx="1667">
                  <c:v>165.7</c:v>
                </c:pt>
                <c:pt idx="1668">
                  <c:v>165.8</c:v>
                </c:pt>
                <c:pt idx="1669">
                  <c:v>165.9</c:v>
                </c:pt>
                <c:pt idx="1670">
                  <c:v>166</c:v>
                </c:pt>
                <c:pt idx="1671">
                  <c:v>166.1</c:v>
                </c:pt>
                <c:pt idx="1672">
                  <c:v>166.2</c:v>
                </c:pt>
                <c:pt idx="1673">
                  <c:v>166.3</c:v>
                </c:pt>
                <c:pt idx="1674">
                  <c:v>166.4</c:v>
                </c:pt>
                <c:pt idx="1675">
                  <c:v>166.5</c:v>
                </c:pt>
                <c:pt idx="1676">
                  <c:v>166.6</c:v>
                </c:pt>
                <c:pt idx="1677">
                  <c:v>166.7</c:v>
                </c:pt>
                <c:pt idx="1678">
                  <c:v>166.8</c:v>
                </c:pt>
                <c:pt idx="1679">
                  <c:v>166.9</c:v>
                </c:pt>
                <c:pt idx="1680">
                  <c:v>167</c:v>
                </c:pt>
                <c:pt idx="1681">
                  <c:v>167.1</c:v>
                </c:pt>
                <c:pt idx="1682">
                  <c:v>167.2</c:v>
                </c:pt>
                <c:pt idx="1683">
                  <c:v>167.3</c:v>
                </c:pt>
                <c:pt idx="1684">
                  <c:v>167.4</c:v>
                </c:pt>
                <c:pt idx="1685">
                  <c:v>167.5</c:v>
                </c:pt>
                <c:pt idx="1686">
                  <c:v>167.6</c:v>
                </c:pt>
                <c:pt idx="1687">
                  <c:v>167.7</c:v>
                </c:pt>
                <c:pt idx="1688">
                  <c:v>167.8</c:v>
                </c:pt>
                <c:pt idx="1689">
                  <c:v>167.9</c:v>
                </c:pt>
                <c:pt idx="1690">
                  <c:v>168</c:v>
                </c:pt>
                <c:pt idx="1691">
                  <c:v>168.1</c:v>
                </c:pt>
                <c:pt idx="1692">
                  <c:v>168.2</c:v>
                </c:pt>
                <c:pt idx="1693">
                  <c:v>168.3</c:v>
                </c:pt>
                <c:pt idx="1694">
                  <c:v>168.4</c:v>
                </c:pt>
                <c:pt idx="1695">
                  <c:v>168.5</c:v>
                </c:pt>
                <c:pt idx="1696">
                  <c:v>168.6</c:v>
                </c:pt>
                <c:pt idx="1697">
                  <c:v>168.7</c:v>
                </c:pt>
                <c:pt idx="1698">
                  <c:v>168.8</c:v>
                </c:pt>
                <c:pt idx="1699">
                  <c:v>168.9</c:v>
                </c:pt>
                <c:pt idx="1700">
                  <c:v>169</c:v>
                </c:pt>
                <c:pt idx="1701">
                  <c:v>169.1</c:v>
                </c:pt>
                <c:pt idx="1702">
                  <c:v>169.2</c:v>
                </c:pt>
                <c:pt idx="1703">
                  <c:v>169.3</c:v>
                </c:pt>
                <c:pt idx="1704">
                  <c:v>169.4</c:v>
                </c:pt>
                <c:pt idx="1705">
                  <c:v>169.5</c:v>
                </c:pt>
                <c:pt idx="1706">
                  <c:v>169.6</c:v>
                </c:pt>
                <c:pt idx="1707">
                  <c:v>169.7</c:v>
                </c:pt>
                <c:pt idx="1708">
                  <c:v>169.8</c:v>
                </c:pt>
                <c:pt idx="1709">
                  <c:v>169.9</c:v>
                </c:pt>
                <c:pt idx="1710">
                  <c:v>170</c:v>
                </c:pt>
                <c:pt idx="1711">
                  <c:v>170.1</c:v>
                </c:pt>
                <c:pt idx="1712">
                  <c:v>170.2</c:v>
                </c:pt>
                <c:pt idx="1713">
                  <c:v>170.3</c:v>
                </c:pt>
                <c:pt idx="1714">
                  <c:v>170.4</c:v>
                </c:pt>
                <c:pt idx="1715">
                  <c:v>170.5</c:v>
                </c:pt>
                <c:pt idx="1716">
                  <c:v>170.6</c:v>
                </c:pt>
                <c:pt idx="1717">
                  <c:v>170.7</c:v>
                </c:pt>
                <c:pt idx="1718">
                  <c:v>170.8</c:v>
                </c:pt>
                <c:pt idx="1719">
                  <c:v>170.9</c:v>
                </c:pt>
                <c:pt idx="1720">
                  <c:v>171</c:v>
                </c:pt>
                <c:pt idx="1721">
                  <c:v>171.1</c:v>
                </c:pt>
                <c:pt idx="1722">
                  <c:v>171.2</c:v>
                </c:pt>
                <c:pt idx="1723">
                  <c:v>171.3</c:v>
                </c:pt>
                <c:pt idx="1724">
                  <c:v>171.4</c:v>
                </c:pt>
                <c:pt idx="1725">
                  <c:v>171.5</c:v>
                </c:pt>
                <c:pt idx="1726">
                  <c:v>171.6</c:v>
                </c:pt>
                <c:pt idx="1727">
                  <c:v>171.7</c:v>
                </c:pt>
                <c:pt idx="1728">
                  <c:v>171.8</c:v>
                </c:pt>
                <c:pt idx="1729">
                  <c:v>171.9</c:v>
                </c:pt>
                <c:pt idx="1730">
                  <c:v>172</c:v>
                </c:pt>
                <c:pt idx="1731">
                  <c:v>172.1</c:v>
                </c:pt>
                <c:pt idx="1732">
                  <c:v>172.2</c:v>
                </c:pt>
                <c:pt idx="1733">
                  <c:v>172.3</c:v>
                </c:pt>
                <c:pt idx="1734">
                  <c:v>172.4</c:v>
                </c:pt>
                <c:pt idx="1735">
                  <c:v>172.5</c:v>
                </c:pt>
                <c:pt idx="1736">
                  <c:v>172.6</c:v>
                </c:pt>
                <c:pt idx="1737">
                  <c:v>172.7</c:v>
                </c:pt>
                <c:pt idx="1738">
                  <c:v>172.8</c:v>
                </c:pt>
                <c:pt idx="1739">
                  <c:v>172.9</c:v>
                </c:pt>
                <c:pt idx="1740">
                  <c:v>173</c:v>
                </c:pt>
                <c:pt idx="1741">
                  <c:v>173.1</c:v>
                </c:pt>
                <c:pt idx="1742">
                  <c:v>173.2</c:v>
                </c:pt>
                <c:pt idx="1743">
                  <c:v>173.3</c:v>
                </c:pt>
                <c:pt idx="1744">
                  <c:v>173.4</c:v>
                </c:pt>
                <c:pt idx="1745">
                  <c:v>173.5</c:v>
                </c:pt>
                <c:pt idx="1746">
                  <c:v>173.6</c:v>
                </c:pt>
                <c:pt idx="1747">
                  <c:v>173.7</c:v>
                </c:pt>
                <c:pt idx="1748">
                  <c:v>173.8</c:v>
                </c:pt>
                <c:pt idx="1749">
                  <c:v>173.9</c:v>
                </c:pt>
                <c:pt idx="1750">
                  <c:v>174</c:v>
                </c:pt>
                <c:pt idx="1751">
                  <c:v>174.1</c:v>
                </c:pt>
                <c:pt idx="1752">
                  <c:v>174.2</c:v>
                </c:pt>
                <c:pt idx="1753">
                  <c:v>174.3</c:v>
                </c:pt>
                <c:pt idx="1754">
                  <c:v>174.4</c:v>
                </c:pt>
                <c:pt idx="1755">
                  <c:v>174.5</c:v>
                </c:pt>
                <c:pt idx="1756">
                  <c:v>174.6</c:v>
                </c:pt>
                <c:pt idx="1757">
                  <c:v>174.7</c:v>
                </c:pt>
                <c:pt idx="1758">
                  <c:v>174.8</c:v>
                </c:pt>
                <c:pt idx="1759">
                  <c:v>174.9</c:v>
                </c:pt>
                <c:pt idx="1760">
                  <c:v>175</c:v>
                </c:pt>
                <c:pt idx="1761">
                  <c:v>175.1</c:v>
                </c:pt>
                <c:pt idx="1762">
                  <c:v>175.2</c:v>
                </c:pt>
                <c:pt idx="1763">
                  <c:v>175.3</c:v>
                </c:pt>
                <c:pt idx="1764">
                  <c:v>175.4</c:v>
                </c:pt>
                <c:pt idx="1765">
                  <c:v>175.5</c:v>
                </c:pt>
                <c:pt idx="1766">
                  <c:v>175.6</c:v>
                </c:pt>
                <c:pt idx="1767">
                  <c:v>175.7</c:v>
                </c:pt>
                <c:pt idx="1768">
                  <c:v>175.8</c:v>
                </c:pt>
                <c:pt idx="1769">
                  <c:v>175.9</c:v>
                </c:pt>
                <c:pt idx="1770">
                  <c:v>176</c:v>
                </c:pt>
                <c:pt idx="1771">
                  <c:v>176.1</c:v>
                </c:pt>
                <c:pt idx="1772">
                  <c:v>176.2</c:v>
                </c:pt>
                <c:pt idx="1773">
                  <c:v>176.3</c:v>
                </c:pt>
                <c:pt idx="1774">
                  <c:v>176.4</c:v>
                </c:pt>
                <c:pt idx="1775">
                  <c:v>176.5</c:v>
                </c:pt>
                <c:pt idx="1776">
                  <c:v>176.6</c:v>
                </c:pt>
                <c:pt idx="1777">
                  <c:v>176.7</c:v>
                </c:pt>
                <c:pt idx="1778">
                  <c:v>176.8</c:v>
                </c:pt>
                <c:pt idx="1779">
                  <c:v>176.9</c:v>
                </c:pt>
                <c:pt idx="1780">
                  <c:v>177</c:v>
                </c:pt>
                <c:pt idx="1781">
                  <c:v>177.1</c:v>
                </c:pt>
                <c:pt idx="1782">
                  <c:v>177.2</c:v>
                </c:pt>
                <c:pt idx="1783">
                  <c:v>177.3</c:v>
                </c:pt>
                <c:pt idx="1784">
                  <c:v>177.4</c:v>
                </c:pt>
                <c:pt idx="1785">
                  <c:v>177.5</c:v>
                </c:pt>
                <c:pt idx="1786">
                  <c:v>177.6</c:v>
                </c:pt>
                <c:pt idx="1787">
                  <c:v>177.7</c:v>
                </c:pt>
                <c:pt idx="1788">
                  <c:v>177.8</c:v>
                </c:pt>
                <c:pt idx="1789">
                  <c:v>177.9</c:v>
                </c:pt>
                <c:pt idx="1790">
                  <c:v>178</c:v>
                </c:pt>
                <c:pt idx="1791">
                  <c:v>178.1</c:v>
                </c:pt>
                <c:pt idx="1792">
                  <c:v>178.2</c:v>
                </c:pt>
                <c:pt idx="1793">
                  <c:v>178.3</c:v>
                </c:pt>
                <c:pt idx="1794">
                  <c:v>178.4</c:v>
                </c:pt>
                <c:pt idx="1795">
                  <c:v>178.5</c:v>
                </c:pt>
                <c:pt idx="1796">
                  <c:v>178.6</c:v>
                </c:pt>
                <c:pt idx="1797">
                  <c:v>178.7</c:v>
                </c:pt>
                <c:pt idx="1798">
                  <c:v>178.8</c:v>
                </c:pt>
                <c:pt idx="1799">
                  <c:v>178.9</c:v>
                </c:pt>
                <c:pt idx="1800">
                  <c:v>179</c:v>
                </c:pt>
                <c:pt idx="1801">
                  <c:v>179.1</c:v>
                </c:pt>
                <c:pt idx="1802">
                  <c:v>179.2</c:v>
                </c:pt>
                <c:pt idx="1803">
                  <c:v>179.3</c:v>
                </c:pt>
                <c:pt idx="1804">
                  <c:v>179.4</c:v>
                </c:pt>
                <c:pt idx="1805">
                  <c:v>179.5</c:v>
                </c:pt>
                <c:pt idx="1806">
                  <c:v>179.6</c:v>
                </c:pt>
                <c:pt idx="1807">
                  <c:v>179.7</c:v>
                </c:pt>
                <c:pt idx="1808">
                  <c:v>179.8</c:v>
                </c:pt>
                <c:pt idx="1809">
                  <c:v>179.9</c:v>
                </c:pt>
                <c:pt idx="1810">
                  <c:v>180</c:v>
                </c:pt>
                <c:pt idx="1811">
                  <c:v>180.1</c:v>
                </c:pt>
                <c:pt idx="1812">
                  <c:v>180.2</c:v>
                </c:pt>
                <c:pt idx="1813">
                  <c:v>180.3</c:v>
                </c:pt>
                <c:pt idx="1814">
                  <c:v>180.4</c:v>
                </c:pt>
                <c:pt idx="1815">
                  <c:v>180.5</c:v>
                </c:pt>
                <c:pt idx="1816">
                  <c:v>180.6</c:v>
                </c:pt>
                <c:pt idx="1817">
                  <c:v>180.7</c:v>
                </c:pt>
                <c:pt idx="1818">
                  <c:v>180.8</c:v>
                </c:pt>
                <c:pt idx="1819">
                  <c:v>180.9</c:v>
                </c:pt>
                <c:pt idx="1820">
                  <c:v>181</c:v>
                </c:pt>
                <c:pt idx="1821">
                  <c:v>181.1</c:v>
                </c:pt>
                <c:pt idx="1822">
                  <c:v>181.2</c:v>
                </c:pt>
                <c:pt idx="1823">
                  <c:v>181.3</c:v>
                </c:pt>
                <c:pt idx="1824">
                  <c:v>181.4</c:v>
                </c:pt>
                <c:pt idx="1825">
                  <c:v>181.5</c:v>
                </c:pt>
                <c:pt idx="1826">
                  <c:v>181.6</c:v>
                </c:pt>
                <c:pt idx="1827">
                  <c:v>181.7</c:v>
                </c:pt>
                <c:pt idx="1828">
                  <c:v>181.8</c:v>
                </c:pt>
                <c:pt idx="1829">
                  <c:v>181.9</c:v>
                </c:pt>
                <c:pt idx="1830">
                  <c:v>182</c:v>
                </c:pt>
                <c:pt idx="1831">
                  <c:v>182.1</c:v>
                </c:pt>
                <c:pt idx="1832">
                  <c:v>182.2</c:v>
                </c:pt>
                <c:pt idx="1833">
                  <c:v>182.3</c:v>
                </c:pt>
                <c:pt idx="1834">
                  <c:v>182.4</c:v>
                </c:pt>
                <c:pt idx="1835">
                  <c:v>182.5</c:v>
                </c:pt>
                <c:pt idx="1836">
                  <c:v>182.6</c:v>
                </c:pt>
                <c:pt idx="1837">
                  <c:v>182.7</c:v>
                </c:pt>
                <c:pt idx="1838">
                  <c:v>182.8</c:v>
                </c:pt>
                <c:pt idx="1839">
                  <c:v>182.9</c:v>
                </c:pt>
                <c:pt idx="1840">
                  <c:v>183</c:v>
                </c:pt>
                <c:pt idx="1841">
                  <c:v>183.1</c:v>
                </c:pt>
                <c:pt idx="1842">
                  <c:v>183.2</c:v>
                </c:pt>
                <c:pt idx="1843">
                  <c:v>183.3</c:v>
                </c:pt>
                <c:pt idx="1844">
                  <c:v>183.4</c:v>
                </c:pt>
                <c:pt idx="1845">
                  <c:v>183.5</c:v>
                </c:pt>
                <c:pt idx="1846">
                  <c:v>183.6</c:v>
                </c:pt>
                <c:pt idx="1847">
                  <c:v>183.7</c:v>
                </c:pt>
                <c:pt idx="1848">
                  <c:v>183.8</c:v>
                </c:pt>
                <c:pt idx="1849">
                  <c:v>183.9</c:v>
                </c:pt>
                <c:pt idx="1850">
                  <c:v>184</c:v>
                </c:pt>
                <c:pt idx="1851">
                  <c:v>184.1</c:v>
                </c:pt>
                <c:pt idx="1852">
                  <c:v>184.2</c:v>
                </c:pt>
                <c:pt idx="1853">
                  <c:v>184.3</c:v>
                </c:pt>
                <c:pt idx="1854">
                  <c:v>184.4</c:v>
                </c:pt>
                <c:pt idx="1855">
                  <c:v>184.5</c:v>
                </c:pt>
                <c:pt idx="1856">
                  <c:v>184.6</c:v>
                </c:pt>
                <c:pt idx="1857">
                  <c:v>184.7</c:v>
                </c:pt>
                <c:pt idx="1858">
                  <c:v>184.8</c:v>
                </c:pt>
                <c:pt idx="1859">
                  <c:v>184.9</c:v>
                </c:pt>
                <c:pt idx="1860">
                  <c:v>185</c:v>
                </c:pt>
                <c:pt idx="1861">
                  <c:v>185.1</c:v>
                </c:pt>
                <c:pt idx="1862">
                  <c:v>185.2</c:v>
                </c:pt>
                <c:pt idx="1863">
                  <c:v>185.3</c:v>
                </c:pt>
                <c:pt idx="1864">
                  <c:v>185.4</c:v>
                </c:pt>
                <c:pt idx="1865">
                  <c:v>185.5</c:v>
                </c:pt>
                <c:pt idx="1866">
                  <c:v>185.6</c:v>
                </c:pt>
                <c:pt idx="1867">
                  <c:v>185.7</c:v>
                </c:pt>
                <c:pt idx="1868">
                  <c:v>185.8</c:v>
                </c:pt>
                <c:pt idx="1869">
                  <c:v>185.9</c:v>
                </c:pt>
                <c:pt idx="1870">
                  <c:v>186</c:v>
                </c:pt>
                <c:pt idx="1871">
                  <c:v>186.1</c:v>
                </c:pt>
                <c:pt idx="1872">
                  <c:v>186.2</c:v>
                </c:pt>
                <c:pt idx="1873">
                  <c:v>186.3</c:v>
                </c:pt>
                <c:pt idx="1874">
                  <c:v>186.4</c:v>
                </c:pt>
                <c:pt idx="1875">
                  <c:v>186.5</c:v>
                </c:pt>
                <c:pt idx="1876">
                  <c:v>186.6</c:v>
                </c:pt>
                <c:pt idx="1877">
                  <c:v>186.7</c:v>
                </c:pt>
                <c:pt idx="1878">
                  <c:v>186.8</c:v>
                </c:pt>
                <c:pt idx="1879">
                  <c:v>186.9</c:v>
                </c:pt>
                <c:pt idx="1880">
                  <c:v>187</c:v>
                </c:pt>
                <c:pt idx="1881">
                  <c:v>187.1</c:v>
                </c:pt>
                <c:pt idx="1882">
                  <c:v>187.2</c:v>
                </c:pt>
                <c:pt idx="1883">
                  <c:v>187.3</c:v>
                </c:pt>
                <c:pt idx="1884">
                  <c:v>187.4</c:v>
                </c:pt>
                <c:pt idx="1885">
                  <c:v>187.5</c:v>
                </c:pt>
                <c:pt idx="1886">
                  <c:v>187.6</c:v>
                </c:pt>
                <c:pt idx="1887">
                  <c:v>187.7</c:v>
                </c:pt>
                <c:pt idx="1888">
                  <c:v>187.8</c:v>
                </c:pt>
                <c:pt idx="1889">
                  <c:v>187.9</c:v>
                </c:pt>
                <c:pt idx="1890">
                  <c:v>188</c:v>
                </c:pt>
                <c:pt idx="1891">
                  <c:v>188.1</c:v>
                </c:pt>
                <c:pt idx="1892">
                  <c:v>188.2</c:v>
                </c:pt>
                <c:pt idx="1893">
                  <c:v>188.3</c:v>
                </c:pt>
                <c:pt idx="1894">
                  <c:v>188.4</c:v>
                </c:pt>
                <c:pt idx="1895">
                  <c:v>188.5</c:v>
                </c:pt>
                <c:pt idx="1896">
                  <c:v>188.6</c:v>
                </c:pt>
                <c:pt idx="1897">
                  <c:v>188.7</c:v>
                </c:pt>
                <c:pt idx="1898">
                  <c:v>188.8</c:v>
                </c:pt>
                <c:pt idx="1899">
                  <c:v>188.9</c:v>
                </c:pt>
                <c:pt idx="1900">
                  <c:v>189</c:v>
                </c:pt>
                <c:pt idx="1901">
                  <c:v>189.1</c:v>
                </c:pt>
                <c:pt idx="1902">
                  <c:v>189.2</c:v>
                </c:pt>
                <c:pt idx="1903">
                  <c:v>189.3</c:v>
                </c:pt>
                <c:pt idx="1904">
                  <c:v>189.4</c:v>
                </c:pt>
                <c:pt idx="1905">
                  <c:v>189.5</c:v>
                </c:pt>
                <c:pt idx="1906">
                  <c:v>189.6</c:v>
                </c:pt>
                <c:pt idx="1907">
                  <c:v>189.7</c:v>
                </c:pt>
                <c:pt idx="1908">
                  <c:v>189.8</c:v>
                </c:pt>
                <c:pt idx="1909">
                  <c:v>189.9</c:v>
                </c:pt>
                <c:pt idx="1910">
                  <c:v>190</c:v>
                </c:pt>
                <c:pt idx="1911">
                  <c:v>190.1</c:v>
                </c:pt>
                <c:pt idx="1912">
                  <c:v>190.2</c:v>
                </c:pt>
                <c:pt idx="1913">
                  <c:v>190.3</c:v>
                </c:pt>
                <c:pt idx="1914">
                  <c:v>190.4</c:v>
                </c:pt>
                <c:pt idx="1915">
                  <c:v>190.5</c:v>
                </c:pt>
                <c:pt idx="1916">
                  <c:v>190.6</c:v>
                </c:pt>
                <c:pt idx="1917">
                  <c:v>190.7</c:v>
                </c:pt>
                <c:pt idx="1918">
                  <c:v>190.8</c:v>
                </c:pt>
                <c:pt idx="1919">
                  <c:v>190.9</c:v>
                </c:pt>
                <c:pt idx="1920">
                  <c:v>191</c:v>
                </c:pt>
                <c:pt idx="1921">
                  <c:v>191.1</c:v>
                </c:pt>
                <c:pt idx="1922">
                  <c:v>191.2</c:v>
                </c:pt>
                <c:pt idx="1923">
                  <c:v>191.3</c:v>
                </c:pt>
                <c:pt idx="1924">
                  <c:v>191.4</c:v>
                </c:pt>
                <c:pt idx="1925">
                  <c:v>191.5</c:v>
                </c:pt>
                <c:pt idx="1926">
                  <c:v>191.6</c:v>
                </c:pt>
                <c:pt idx="1927">
                  <c:v>191.7</c:v>
                </c:pt>
                <c:pt idx="1928">
                  <c:v>191.8</c:v>
                </c:pt>
                <c:pt idx="1929">
                  <c:v>191.9</c:v>
                </c:pt>
                <c:pt idx="1930">
                  <c:v>192</c:v>
                </c:pt>
                <c:pt idx="1931">
                  <c:v>192.1</c:v>
                </c:pt>
                <c:pt idx="1932">
                  <c:v>192.2</c:v>
                </c:pt>
                <c:pt idx="1933">
                  <c:v>192.3</c:v>
                </c:pt>
                <c:pt idx="1934">
                  <c:v>192.4</c:v>
                </c:pt>
                <c:pt idx="1935">
                  <c:v>192.5</c:v>
                </c:pt>
                <c:pt idx="1936">
                  <c:v>192.6</c:v>
                </c:pt>
                <c:pt idx="1937">
                  <c:v>192.7</c:v>
                </c:pt>
                <c:pt idx="1938">
                  <c:v>192.8</c:v>
                </c:pt>
                <c:pt idx="1939">
                  <c:v>192.9</c:v>
                </c:pt>
                <c:pt idx="1940">
                  <c:v>193</c:v>
                </c:pt>
                <c:pt idx="1941">
                  <c:v>193.1</c:v>
                </c:pt>
                <c:pt idx="1942">
                  <c:v>193.2</c:v>
                </c:pt>
                <c:pt idx="1943">
                  <c:v>193.3</c:v>
                </c:pt>
                <c:pt idx="1944">
                  <c:v>193.4</c:v>
                </c:pt>
                <c:pt idx="1945">
                  <c:v>193.5</c:v>
                </c:pt>
                <c:pt idx="1946">
                  <c:v>193.6</c:v>
                </c:pt>
                <c:pt idx="1947">
                  <c:v>193.7</c:v>
                </c:pt>
                <c:pt idx="1948">
                  <c:v>193.8</c:v>
                </c:pt>
                <c:pt idx="1949">
                  <c:v>193.9</c:v>
                </c:pt>
                <c:pt idx="1950">
                  <c:v>194</c:v>
                </c:pt>
                <c:pt idx="1951">
                  <c:v>194.1</c:v>
                </c:pt>
                <c:pt idx="1952">
                  <c:v>194.2</c:v>
                </c:pt>
                <c:pt idx="1953">
                  <c:v>194.3</c:v>
                </c:pt>
                <c:pt idx="1954">
                  <c:v>194.4</c:v>
                </c:pt>
                <c:pt idx="1955">
                  <c:v>194.5</c:v>
                </c:pt>
                <c:pt idx="1956">
                  <c:v>194.6</c:v>
                </c:pt>
                <c:pt idx="1957">
                  <c:v>194.7</c:v>
                </c:pt>
                <c:pt idx="1958">
                  <c:v>194.8</c:v>
                </c:pt>
                <c:pt idx="1959">
                  <c:v>194.9</c:v>
                </c:pt>
                <c:pt idx="1960">
                  <c:v>195</c:v>
                </c:pt>
                <c:pt idx="1961">
                  <c:v>195.1</c:v>
                </c:pt>
                <c:pt idx="1962">
                  <c:v>195.2</c:v>
                </c:pt>
                <c:pt idx="1963">
                  <c:v>195.3</c:v>
                </c:pt>
                <c:pt idx="1964">
                  <c:v>195.4</c:v>
                </c:pt>
                <c:pt idx="1965">
                  <c:v>195.5</c:v>
                </c:pt>
                <c:pt idx="1966">
                  <c:v>195.6</c:v>
                </c:pt>
                <c:pt idx="1967">
                  <c:v>195.7</c:v>
                </c:pt>
                <c:pt idx="1968">
                  <c:v>195.8</c:v>
                </c:pt>
                <c:pt idx="1969">
                  <c:v>195.9</c:v>
                </c:pt>
                <c:pt idx="1970">
                  <c:v>196</c:v>
                </c:pt>
                <c:pt idx="1971">
                  <c:v>196.1</c:v>
                </c:pt>
                <c:pt idx="1972">
                  <c:v>196.2</c:v>
                </c:pt>
                <c:pt idx="1973">
                  <c:v>196.3</c:v>
                </c:pt>
                <c:pt idx="1974">
                  <c:v>196.4</c:v>
                </c:pt>
                <c:pt idx="1975">
                  <c:v>196.5</c:v>
                </c:pt>
                <c:pt idx="1976">
                  <c:v>196.6</c:v>
                </c:pt>
                <c:pt idx="1977">
                  <c:v>196.7</c:v>
                </c:pt>
                <c:pt idx="1978">
                  <c:v>196.8</c:v>
                </c:pt>
                <c:pt idx="1979">
                  <c:v>196.9</c:v>
                </c:pt>
                <c:pt idx="1980">
                  <c:v>197</c:v>
                </c:pt>
                <c:pt idx="1981">
                  <c:v>197.1</c:v>
                </c:pt>
                <c:pt idx="1982">
                  <c:v>197.2</c:v>
                </c:pt>
                <c:pt idx="1983">
                  <c:v>197.3</c:v>
                </c:pt>
                <c:pt idx="1984">
                  <c:v>197.4</c:v>
                </c:pt>
                <c:pt idx="1985">
                  <c:v>197.5</c:v>
                </c:pt>
                <c:pt idx="1986">
                  <c:v>197.6</c:v>
                </c:pt>
                <c:pt idx="1987">
                  <c:v>197.7</c:v>
                </c:pt>
                <c:pt idx="1988">
                  <c:v>197.8</c:v>
                </c:pt>
                <c:pt idx="1989">
                  <c:v>197.9</c:v>
                </c:pt>
                <c:pt idx="1990">
                  <c:v>198</c:v>
                </c:pt>
                <c:pt idx="1991">
                  <c:v>198.1</c:v>
                </c:pt>
                <c:pt idx="1992">
                  <c:v>198.2</c:v>
                </c:pt>
                <c:pt idx="1993">
                  <c:v>198.3</c:v>
                </c:pt>
                <c:pt idx="1994">
                  <c:v>198.4</c:v>
                </c:pt>
                <c:pt idx="1995">
                  <c:v>198.5</c:v>
                </c:pt>
                <c:pt idx="1996">
                  <c:v>198.6</c:v>
                </c:pt>
                <c:pt idx="1997">
                  <c:v>198.7</c:v>
                </c:pt>
                <c:pt idx="1998">
                  <c:v>198.8</c:v>
                </c:pt>
                <c:pt idx="1999">
                  <c:v>198.9</c:v>
                </c:pt>
                <c:pt idx="2000">
                  <c:v>199</c:v>
                </c:pt>
                <c:pt idx="2001">
                  <c:v>199.1</c:v>
                </c:pt>
                <c:pt idx="2002">
                  <c:v>199.2</c:v>
                </c:pt>
                <c:pt idx="2003">
                  <c:v>199.3</c:v>
                </c:pt>
                <c:pt idx="2004">
                  <c:v>199.4</c:v>
                </c:pt>
                <c:pt idx="2005">
                  <c:v>199.5</c:v>
                </c:pt>
                <c:pt idx="2006">
                  <c:v>199.6</c:v>
                </c:pt>
                <c:pt idx="2007">
                  <c:v>199.7</c:v>
                </c:pt>
                <c:pt idx="2008">
                  <c:v>199.8</c:v>
                </c:pt>
                <c:pt idx="2009">
                  <c:v>199.9</c:v>
                </c:pt>
                <c:pt idx="2010">
                  <c:v>200</c:v>
                </c:pt>
                <c:pt idx="2011">
                  <c:v>200.1</c:v>
                </c:pt>
                <c:pt idx="2012">
                  <c:v>200.2</c:v>
                </c:pt>
                <c:pt idx="2013">
                  <c:v>200.3</c:v>
                </c:pt>
                <c:pt idx="2014">
                  <c:v>200.4</c:v>
                </c:pt>
                <c:pt idx="2015">
                  <c:v>200.5</c:v>
                </c:pt>
                <c:pt idx="2016">
                  <c:v>200.6</c:v>
                </c:pt>
                <c:pt idx="2017">
                  <c:v>200.7</c:v>
                </c:pt>
                <c:pt idx="2018">
                  <c:v>200.8</c:v>
                </c:pt>
                <c:pt idx="2019">
                  <c:v>200.9</c:v>
                </c:pt>
                <c:pt idx="2020">
                  <c:v>201</c:v>
                </c:pt>
                <c:pt idx="2021">
                  <c:v>201.1</c:v>
                </c:pt>
                <c:pt idx="2022">
                  <c:v>201.2</c:v>
                </c:pt>
                <c:pt idx="2023">
                  <c:v>201.3</c:v>
                </c:pt>
                <c:pt idx="2024">
                  <c:v>201.4</c:v>
                </c:pt>
                <c:pt idx="2025">
                  <c:v>201.5</c:v>
                </c:pt>
                <c:pt idx="2026">
                  <c:v>201.6</c:v>
                </c:pt>
                <c:pt idx="2027">
                  <c:v>201.7</c:v>
                </c:pt>
                <c:pt idx="2028">
                  <c:v>201.8</c:v>
                </c:pt>
                <c:pt idx="2029">
                  <c:v>201.9</c:v>
                </c:pt>
                <c:pt idx="2030">
                  <c:v>202</c:v>
                </c:pt>
                <c:pt idx="2031">
                  <c:v>202.1</c:v>
                </c:pt>
                <c:pt idx="2032">
                  <c:v>202.2</c:v>
                </c:pt>
                <c:pt idx="2033">
                  <c:v>202.3</c:v>
                </c:pt>
                <c:pt idx="2034">
                  <c:v>202.4</c:v>
                </c:pt>
                <c:pt idx="2035">
                  <c:v>202.5</c:v>
                </c:pt>
                <c:pt idx="2036">
                  <c:v>202.6</c:v>
                </c:pt>
                <c:pt idx="2037">
                  <c:v>202.7</c:v>
                </c:pt>
                <c:pt idx="2038">
                  <c:v>202.8</c:v>
                </c:pt>
                <c:pt idx="2039">
                  <c:v>202.9</c:v>
                </c:pt>
                <c:pt idx="2040">
                  <c:v>203</c:v>
                </c:pt>
                <c:pt idx="2041">
                  <c:v>203.1</c:v>
                </c:pt>
                <c:pt idx="2042">
                  <c:v>203.2</c:v>
                </c:pt>
                <c:pt idx="2043">
                  <c:v>203.3</c:v>
                </c:pt>
                <c:pt idx="2044">
                  <c:v>203.4</c:v>
                </c:pt>
                <c:pt idx="2045">
                  <c:v>203.5</c:v>
                </c:pt>
                <c:pt idx="2046">
                  <c:v>203.6</c:v>
                </c:pt>
                <c:pt idx="2047">
                  <c:v>203.7</c:v>
                </c:pt>
                <c:pt idx="2048">
                  <c:v>203.8</c:v>
                </c:pt>
                <c:pt idx="2049">
                  <c:v>203.9</c:v>
                </c:pt>
                <c:pt idx="2050">
                  <c:v>204</c:v>
                </c:pt>
                <c:pt idx="2051">
                  <c:v>204.1</c:v>
                </c:pt>
                <c:pt idx="2052">
                  <c:v>204.2</c:v>
                </c:pt>
                <c:pt idx="2053">
                  <c:v>204.3</c:v>
                </c:pt>
                <c:pt idx="2054">
                  <c:v>204.4</c:v>
                </c:pt>
                <c:pt idx="2055">
                  <c:v>204.5</c:v>
                </c:pt>
                <c:pt idx="2056">
                  <c:v>204.6</c:v>
                </c:pt>
                <c:pt idx="2057">
                  <c:v>204.7</c:v>
                </c:pt>
                <c:pt idx="2058">
                  <c:v>204.8</c:v>
                </c:pt>
                <c:pt idx="2059">
                  <c:v>204.9</c:v>
                </c:pt>
                <c:pt idx="2060">
                  <c:v>205</c:v>
                </c:pt>
                <c:pt idx="2061">
                  <c:v>205.1</c:v>
                </c:pt>
                <c:pt idx="2062">
                  <c:v>205.2</c:v>
                </c:pt>
                <c:pt idx="2063">
                  <c:v>205.3</c:v>
                </c:pt>
                <c:pt idx="2064">
                  <c:v>205.4</c:v>
                </c:pt>
                <c:pt idx="2065">
                  <c:v>205.5</c:v>
                </c:pt>
                <c:pt idx="2066">
                  <c:v>205.6</c:v>
                </c:pt>
                <c:pt idx="2067">
                  <c:v>205.7</c:v>
                </c:pt>
                <c:pt idx="2068">
                  <c:v>205.8</c:v>
                </c:pt>
                <c:pt idx="2069">
                  <c:v>205.9</c:v>
                </c:pt>
                <c:pt idx="2070">
                  <c:v>206</c:v>
                </c:pt>
                <c:pt idx="2071">
                  <c:v>206.1</c:v>
                </c:pt>
                <c:pt idx="2072">
                  <c:v>206.2</c:v>
                </c:pt>
                <c:pt idx="2073">
                  <c:v>206.3</c:v>
                </c:pt>
                <c:pt idx="2074">
                  <c:v>206.4</c:v>
                </c:pt>
                <c:pt idx="2075">
                  <c:v>206.5</c:v>
                </c:pt>
                <c:pt idx="2076">
                  <c:v>206.6</c:v>
                </c:pt>
                <c:pt idx="2077">
                  <c:v>206.7</c:v>
                </c:pt>
                <c:pt idx="2078">
                  <c:v>206.8</c:v>
                </c:pt>
                <c:pt idx="2079">
                  <c:v>206.9</c:v>
                </c:pt>
                <c:pt idx="2080">
                  <c:v>207</c:v>
                </c:pt>
                <c:pt idx="2081">
                  <c:v>207.1</c:v>
                </c:pt>
                <c:pt idx="2082">
                  <c:v>207.2</c:v>
                </c:pt>
                <c:pt idx="2083">
                  <c:v>207.3</c:v>
                </c:pt>
                <c:pt idx="2084">
                  <c:v>207.4</c:v>
                </c:pt>
                <c:pt idx="2085">
                  <c:v>207.5</c:v>
                </c:pt>
                <c:pt idx="2086">
                  <c:v>207.6</c:v>
                </c:pt>
                <c:pt idx="2087">
                  <c:v>207.7</c:v>
                </c:pt>
                <c:pt idx="2088">
                  <c:v>207.8</c:v>
                </c:pt>
                <c:pt idx="2089">
                  <c:v>207.9</c:v>
                </c:pt>
                <c:pt idx="2090">
                  <c:v>208</c:v>
                </c:pt>
                <c:pt idx="2091">
                  <c:v>208.1</c:v>
                </c:pt>
                <c:pt idx="2092">
                  <c:v>208.2</c:v>
                </c:pt>
                <c:pt idx="2093">
                  <c:v>208.3</c:v>
                </c:pt>
                <c:pt idx="2094">
                  <c:v>208.4</c:v>
                </c:pt>
                <c:pt idx="2095">
                  <c:v>208.5</c:v>
                </c:pt>
                <c:pt idx="2096">
                  <c:v>208.6</c:v>
                </c:pt>
                <c:pt idx="2097">
                  <c:v>208.7</c:v>
                </c:pt>
                <c:pt idx="2098">
                  <c:v>208.8</c:v>
                </c:pt>
                <c:pt idx="2099">
                  <c:v>208.9</c:v>
                </c:pt>
                <c:pt idx="2100">
                  <c:v>209</c:v>
                </c:pt>
                <c:pt idx="2101">
                  <c:v>209.1</c:v>
                </c:pt>
                <c:pt idx="2102">
                  <c:v>209.2</c:v>
                </c:pt>
                <c:pt idx="2103">
                  <c:v>209.3</c:v>
                </c:pt>
                <c:pt idx="2104">
                  <c:v>209.4</c:v>
                </c:pt>
                <c:pt idx="2105">
                  <c:v>209.5</c:v>
                </c:pt>
                <c:pt idx="2106">
                  <c:v>209.6</c:v>
                </c:pt>
                <c:pt idx="2107">
                  <c:v>209.7</c:v>
                </c:pt>
                <c:pt idx="2108">
                  <c:v>209.8</c:v>
                </c:pt>
                <c:pt idx="2109">
                  <c:v>209.9</c:v>
                </c:pt>
                <c:pt idx="2110">
                  <c:v>210</c:v>
                </c:pt>
                <c:pt idx="2111">
                  <c:v>210.1</c:v>
                </c:pt>
                <c:pt idx="2112">
                  <c:v>210.2</c:v>
                </c:pt>
                <c:pt idx="2113">
                  <c:v>210.3</c:v>
                </c:pt>
                <c:pt idx="2114">
                  <c:v>210.4</c:v>
                </c:pt>
                <c:pt idx="2115">
                  <c:v>210.5</c:v>
                </c:pt>
                <c:pt idx="2116">
                  <c:v>210.6</c:v>
                </c:pt>
                <c:pt idx="2117">
                  <c:v>210.7</c:v>
                </c:pt>
                <c:pt idx="2118">
                  <c:v>210.8</c:v>
                </c:pt>
                <c:pt idx="2119">
                  <c:v>210.9</c:v>
                </c:pt>
                <c:pt idx="2120">
                  <c:v>211</c:v>
                </c:pt>
                <c:pt idx="2121">
                  <c:v>211.1</c:v>
                </c:pt>
                <c:pt idx="2122">
                  <c:v>211.2</c:v>
                </c:pt>
                <c:pt idx="2123">
                  <c:v>211.3</c:v>
                </c:pt>
                <c:pt idx="2124">
                  <c:v>211.4</c:v>
                </c:pt>
                <c:pt idx="2125">
                  <c:v>211.5</c:v>
                </c:pt>
                <c:pt idx="2126">
                  <c:v>211.6</c:v>
                </c:pt>
                <c:pt idx="2127">
                  <c:v>211.7</c:v>
                </c:pt>
                <c:pt idx="2128">
                  <c:v>211.8</c:v>
                </c:pt>
                <c:pt idx="2129">
                  <c:v>211.9</c:v>
                </c:pt>
                <c:pt idx="2130">
                  <c:v>212</c:v>
                </c:pt>
                <c:pt idx="2131">
                  <c:v>212.1</c:v>
                </c:pt>
                <c:pt idx="2132">
                  <c:v>212.2</c:v>
                </c:pt>
                <c:pt idx="2133">
                  <c:v>212.3</c:v>
                </c:pt>
                <c:pt idx="2134">
                  <c:v>212.4</c:v>
                </c:pt>
                <c:pt idx="2135">
                  <c:v>212.5</c:v>
                </c:pt>
                <c:pt idx="2136">
                  <c:v>212.6</c:v>
                </c:pt>
                <c:pt idx="2137">
                  <c:v>212.7</c:v>
                </c:pt>
                <c:pt idx="2138">
                  <c:v>212.8</c:v>
                </c:pt>
                <c:pt idx="2139">
                  <c:v>212.9</c:v>
                </c:pt>
                <c:pt idx="2140">
                  <c:v>213</c:v>
                </c:pt>
                <c:pt idx="2141">
                  <c:v>213.1</c:v>
                </c:pt>
                <c:pt idx="2142">
                  <c:v>213.2</c:v>
                </c:pt>
                <c:pt idx="2143">
                  <c:v>213.3</c:v>
                </c:pt>
                <c:pt idx="2144">
                  <c:v>213.4</c:v>
                </c:pt>
                <c:pt idx="2145">
                  <c:v>213.5</c:v>
                </c:pt>
                <c:pt idx="2146">
                  <c:v>213.6</c:v>
                </c:pt>
                <c:pt idx="2147">
                  <c:v>213.7</c:v>
                </c:pt>
                <c:pt idx="2148">
                  <c:v>213.8</c:v>
                </c:pt>
                <c:pt idx="2149">
                  <c:v>213.9</c:v>
                </c:pt>
                <c:pt idx="2150">
                  <c:v>214</c:v>
                </c:pt>
                <c:pt idx="2151">
                  <c:v>214.1</c:v>
                </c:pt>
                <c:pt idx="2152">
                  <c:v>214.2</c:v>
                </c:pt>
                <c:pt idx="2153">
                  <c:v>214.3</c:v>
                </c:pt>
                <c:pt idx="2154">
                  <c:v>214.4</c:v>
                </c:pt>
                <c:pt idx="2155">
                  <c:v>214.5</c:v>
                </c:pt>
                <c:pt idx="2156">
                  <c:v>214.6</c:v>
                </c:pt>
                <c:pt idx="2157">
                  <c:v>214.7</c:v>
                </c:pt>
                <c:pt idx="2158">
                  <c:v>214.8</c:v>
                </c:pt>
                <c:pt idx="2159">
                  <c:v>214.9</c:v>
                </c:pt>
                <c:pt idx="2160">
                  <c:v>215</c:v>
                </c:pt>
                <c:pt idx="2161">
                  <c:v>215.1</c:v>
                </c:pt>
                <c:pt idx="2162">
                  <c:v>215.2</c:v>
                </c:pt>
                <c:pt idx="2163">
                  <c:v>215.3</c:v>
                </c:pt>
                <c:pt idx="2164">
                  <c:v>215.4</c:v>
                </c:pt>
                <c:pt idx="2165">
                  <c:v>215.5</c:v>
                </c:pt>
                <c:pt idx="2166">
                  <c:v>215.6</c:v>
                </c:pt>
                <c:pt idx="2167">
                  <c:v>215.7</c:v>
                </c:pt>
                <c:pt idx="2168">
                  <c:v>215.8</c:v>
                </c:pt>
                <c:pt idx="2169">
                  <c:v>215.9</c:v>
                </c:pt>
                <c:pt idx="2170">
                  <c:v>216</c:v>
                </c:pt>
                <c:pt idx="2171">
                  <c:v>216.1</c:v>
                </c:pt>
                <c:pt idx="2172">
                  <c:v>216.2</c:v>
                </c:pt>
                <c:pt idx="2173">
                  <c:v>216.3</c:v>
                </c:pt>
                <c:pt idx="2174">
                  <c:v>216.4</c:v>
                </c:pt>
                <c:pt idx="2175">
                  <c:v>216.5</c:v>
                </c:pt>
                <c:pt idx="2176">
                  <c:v>216.6</c:v>
                </c:pt>
                <c:pt idx="2177">
                  <c:v>216.7</c:v>
                </c:pt>
                <c:pt idx="2178">
                  <c:v>216.8</c:v>
                </c:pt>
                <c:pt idx="2179">
                  <c:v>216.9</c:v>
                </c:pt>
                <c:pt idx="2180">
                  <c:v>217</c:v>
                </c:pt>
                <c:pt idx="2181">
                  <c:v>217.1</c:v>
                </c:pt>
                <c:pt idx="2182">
                  <c:v>217.2</c:v>
                </c:pt>
                <c:pt idx="2183">
                  <c:v>217.3</c:v>
                </c:pt>
                <c:pt idx="2184">
                  <c:v>217.4</c:v>
                </c:pt>
                <c:pt idx="2185">
                  <c:v>217.5</c:v>
                </c:pt>
                <c:pt idx="2186">
                  <c:v>217.6</c:v>
                </c:pt>
                <c:pt idx="2187">
                  <c:v>217.7</c:v>
                </c:pt>
                <c:pt idx="2188">
                  <c:v>217.8</c:v>
                </c:pt>
                <c:pt idx="2189">
                  <c:v>217.9</c:v>
                </c:pt>
                <c:pt idx="2190">
                  <c:v>218</c:v>
                </c:pt>
                <c:pt idx="2191">
                  <c:v>218.1</c:v>
                </c:pt>
                <c:pt idx="2192">
                  <c:v>218.2</c:v>
                </c:pt>
                <c:pt idx="2193">
                  <c:v>218.3</c:v>
                </c:pt>
                <c:pt idx="2194">
                  <c:v>218.4</c:v>
                </c:pt>
                <c:pt idx="2195">
                  <c:v>218.5</c:v>
                </c:pt>
                <c:pt idx="2196">
                  <c:v>218.6</c:v>
                </c:pt>
                <c:pt idx="2197">
                  <c:v>218.7</c:v>
                </c:pt>
                <c:pt idx="2198">
                  <c:v>218.8</c:v>
                </c:pt>
                <c:pt idx="2199">
                  <c:v>218.9</c:v>
                </c:pt>
                <c:pt idx="2200">
                  <c:v>219</c:v>
                </c:pt>
                <c:pt idx="2201">
                  <c:v>219.1</c:v>
                </c:pt>
                <c:pt idx="2202">
                  <c:v>219.2</c:v>
                </c:pt>
                <c:pt idx="2203">
                  <c:v>219.3</c:v>
                </c:pt>
                <c:pt idx="2204">
                  <c:v>219.4</c:v>
                </c:pt>
                <c:pt idx="2205">
                  <c:v>219.5</c:v>
                </c:pt>
                <c:pt idx="2206">
                  <c:v>219.6</c:v>
                </c:pt>
                <c:pt idx="2207">
                  <c:v>219.7</c:v>
                </c:pt>
                <c:pt idx="2208">
                  <c:v>219.8</c:v>
                </c:pt>
                <c:pt idx="2209">
                  <c:v>219.9</c:v>
                </c:pt>
                <c:pt idx="2210">
                  <c:v>220</c:v>
                </c:pt>
                <c:pt idx="2211">
                  <c:v>220.1</c:v>
                </c:pt>
                <c:pt idx="2212">
                  <c:v>220.2</c:v>
                </c:pt>
                <c:pt idx="2213">
                  <c:v>220.3</c:v>
                </c:pt>
                <c:pt idx="2214">
                  <c:v>220.4</c:v>
                </c:pt>
                <c:pt idx="2215">
                  <c:v>220.5</c:v>
                </c:pt>
                <c:pt idx="2216">
                  <c:v>220.6</c:v>
                </c:pt>
                <c:pt idx="2217">
                  <c:v>220.7</c:v>
                </c:pt>
                <c:pt idx="2218">
                  <c:v>220.8</c:v>
                </c:pt>
                <c:pt idx="2219">
                  <c:v>220.9</c:v>
                </c:pt>
                <c:pt idx="2220">
                  <c:v>221</c:v>
                </c:pt>
                <c:pt idx="2221">
                  <c:v>221.1</c:v>
                </c:pt>
                <c:pt idx="2222">
                  <c:v>221.2</c:v>
                </c:pt>
                <c:pt idx="2223">
                  <c:v>221.3</c:v>
                </c:pt>
                <c:pt idx="2224">
                  <c:v>221.4</c:v>
                </c:pt>
                <c:pt idx="2225">
                  <c:v>221.5</c:v>
                </c:pt>
                <c:pt idx="2226">
                  <c:v>221.6</c:v>
                </c:pt>
                <c:pt idx="2227">
                  <c:v>221.7</c:v>
                </c:pt>
                <c:pt idx="2228">
                  <c:v>221.8</c:v>
                </c:pt>
                <c:pt idx="2229">
                  <c:v>221.9</c:v>
                </c:pt>
                <c:pt idx="2230">
                  <c:v>222</c:v>
                </c:pt>
                <c:pt idx="2231">
                  <c:v>222.1</c:v>
                </c:pt>
                <c:pt idx="2232">
                  <c:v>222.2</c:v>
                </c:pt>
                <c:pt idx="2233">
                  <c:v>222.3</c:v>
                </c:pt>
                <c:pt idx="2234">
                  <c:v>222.4</c:v>
                </c:pt>
                <c:pt idx="2235">
                  <c:v>222.5</c:v>
                </c:pt>
                <c:pt idx="2236">
                  <c:v>222.6</c:v>
                </c:pt>
                <c:pt idx="2237">
                  <c:v>222.7</c:v>
                </c:pt>
                <c:pt idx="2238">
                  <c:v>222.8</c:v>
                </c:pt>
                <c:pt idx="2239">
                  <c:v>222.9</c:v>
                </c:pt>
                <c:pt idx="2240">
                  <c:v>223</c:v>
                </c:pt>
                <c:pt idx="2241">
                  <c:v>223.1</c:v>
                </c:pt>
                <c:pt idx="2242">
                  <c:v>223.2</c:v>
                </c:pt>
                <c:pt idx="2243">
                  <c:v>223.3</c:v>
                </c:pt>
                <c:pt idx="2244">
                  <c:v>223.4</c:v>
                </c:pt>
                <c:pt idx="2245">
                  <c:v>223.5</c:v>
                </c:pt>
                <c:pt idx="2246">
                  <c:v>223.6</c:v>
                </c:pt>
                <c:pt idx="2247">
                  <c:v>223.7</c:v>
                </c:pt>
                <c:pt idx="2248">
                  <c:v>223.8</c:v>
                </c:pt>
                <c:pt idx="2249">
                  <c:v>223.9</c:v>
                </c:pt>
                <c:pt idx="2250">
                  <c:v>224</c:v>
                </c:pt>
                <c:pt idx="2251">
                  <c:v>224.1</c:v>
                </c:pt>
                <c:pt idx="2252">
                  <c:v>224.2</c:v>
                </c:pt>
                <c:pt idx="2253">
                  <c:v>224.3</c:v>
                </c:pt>
                <c:pt idx="2254">
                  <c:v>224.4</c:v>
                </c:pt>
                <c:pt idx="2255">
                  <c:v>224.5</c:v>
                </c:pt>
                <c:pt idx="2256">
                  <c:v>224.6</c:v>
                </c:pt>
                <c:pt idx="2257">
                  <c:v>224.7</c:v>
                </c:pt>
                <c:pt idx="2258">
                  <c:v>224.8</c:v>
                </c:pt>
                <c:pt idx="2259">
                  <c:v>224.9</c:v>
                </c:pt>
                <c:pt idx="2260">
                  <c:v>225</c:v>
                </c:pt>
                <c:pt idx="2261">
                  <c:v>225.1</c:v>
                </c:pt>
                <c:pt idx="2262">
                  <c:v>225.2</c:v>
                </c:pt>
                <c:pt idx="2263">
                  <c:v>225.3</c:v>
                </c:pt>
                <c:pt idx="2264">
                  <c:v>225.4</c:v>
                </c:pt>
                <c:pt idx="2265">
                  <c:v>225.5</c:v>
                </c:pt>
                <c:pt idx="2266">
                  <c:v>225.6</c:v>
                </c:pt>
                <c:pt idx="2267">
                  <c:v>225.7</c:v>
                </c:pt>
                <c:pt idx="2268">
                  <c:v>225.8</c:v>
                </c:pt>
                <c:pt idx="2269">
                  <c:v>225.9</c:v>
                </c:pt>
                <c:pt idx="2270">
                  <c:v>226</c:v>
                </c:pt>
                <c:pt idx="2271">
                  <c:v>226.1</c:v>
                </c:pt>
                <c:pt idx="2272">
                  <c:v>226.2</c:v>
                </c:pt>
                <c:pt idx="2273">
                  <c:v>226.3</c:v>
                </c:pt>
                <c:pt idx="2274">
                  <c:v>226.4</c:v>
                </c:pt>
                <c:pt idx="2275">
                  <c:v>226.5</c:v>
                </c:pt>
                <c:pt idx="2276">
                  <c:v>226.6</c:v>
                </c:pt>
                <c:pt idx="2277">
                  <c:v>226.7</c:v>
                </c:pt>
                <c:pt idx="2278">
                  <c:v>226.8</c:v>
                </c:pt>
                <c:pt idx="2279">
                  <c:v>226.9</c:v>
                </c:pt>
                <c:pt idx="2280">
                  <c:v>227</c:v>
                </c:pt>
                <c:pt idx="2281">
                  <c:v>227.1</c:v>
                </c:pt>
                <c:pt idx="2282">
                  <c:v>227.2</c:v>
                </c:pt>
                <c:pt idx="2283">
                  <c:v>227.3</c:v>
                </c:pt>
                <c:pt idx="2284">
                  <c:v>227.4</c:v>
                </c:pt>
                <c:pt idx="2285">
                  <c:v>227.5</c:v>
                </c:pt>
                <c:pt idx="2286">
                  <c:v>227.6</c:v>
                </c:pt>
                <c:pt idx="2287">
                  <c:v>227.7</c:v>
                </c:pt>
                <c:pt idx="2288">
                  <c:v>227.8</c:v>
                </c:pt>
                <c:pt idx="2289">
                  <c:v>227.9</c:v>
                </c:pt>
                <c:pt idx="2290">
                  <c:v>228</c:v>
                </c:pt>
                <c:pt idx="2291">
                  <c:v>228.1</c:v>
                </c:pt>
                <c:pt idx="2292">
                  <c:v>228.2</c:v>
                </c:pt>
                <c:pt idx="2293">
                  <c:v>228.3</c:v>
                </c:pt>
                <c:pt idx="2294">
                  <c:v>228.4</c:v>
                </c:pt>
                <c:pt idx="2295">
                  <c:v>228.5</c:v>
                </c:pt>
                <c:pt idx="2296">
                  <c:v>228.6</c:v>
                </c:pt>
                <c:pt idx="2297">
                  <c:v>228.7</c:v>
                </c:pt>
                <c:pt idx="2298">
                  <c:v>228.8</c:v>
                </c:pt>
                <c:pt idx="2299">
                  <c:v>228.9</c:v>
                </c:pt>
                <c:pt idx="2300">
                  <c:v>229</c:v>
                </c:pt>
                <c:pt idx="2301">
                  <c:v>229.1</c:v>
                </c:pt>
                <c:pt idx="2302">
                  <c:v>229.2</c:v>
                </c:pt>
                <c:pt idx="2303">
                  <c:v>229.3</c:v>
                </c:pt>
                <c:pt idx="2304">
                  <c:v>229.4</c:v>
                </c:pt>
                <c:pt idx="2305">
                  <c:v>229.5</c:v>
                </c:pt>
                <c:pt idx="2306">
                  <c:v>229.6</c:v>
                </c:pt>
                <c:pt idx="2307">
                  <c:v>229.7</c:v>
                </c:pt>
                <c:pt idx="2308">
                  <c:v>229.8</c:v>
                </c:pt>
                <c:pt idx="2309">
                  <c:v>229.9</c:v>
                </c:pt>
                <c:pt idx="2310">
                  <c:v>230</c:v>
                </c:pt>
                <c:pt idx="2311">
                  <c:v>230.1</c:v>
                </c:pt>
                <c:pt idx="2312">
                  <c:v>230.2</c:v>
                </c:pt>
                <c:pt idx="2313">
                  <c:v>230.3</c:v>
                </c:pt>
                <c:pt idx="2314">
                  <c:v>230.4</c:v>
                </c:pt>
                <c:pt idx="2315">
                  <c:v>230.5</c:v>
                </c:pt>
                <c:pt idx="2316">
                  <c:v>230.6</c:v>
                </c:pt>
                <c:pt idx="2317">
                  <c:v>230.7</c:v>
                </c:pt>
                <c:pt idx="2318">
                  <c:v>230.8</c:v>
                </c:pt>
                <c:pt idx="2319">
                  <c:v>230.9</c:v>
                </c:pt>
                <c:pt idx="2320">
                  <c:v>231</c:v>
                </c:pt>
                <c:pt idx="2321">
                  <c:v>231.1</c:v>
                </c:pt>
                <c:pt idx="2322">
                  <c:v>231.2</c:v>
                </c:pt>
                <c:pt idx="2323">
                  <c:v>231.3</c:v>
                </c:pt>
                <c:pt idx="2324">
                  <c:v>231.4</c:v>
                </c:pt>
                <c:pt idx="2325">
                  <c:v>231.5</c:v>
                </c:pt>
                <c:pt idx="2326">
                  <c:v>231.6</c:v>
                </c:pt>
                <c:pt idx="2327">
                  <c:v>231.7</c:v>
                </c:pt>
                <c:pt idx="2328">
                  <c:v>231.8</c:v>
                </c:pt>
                <c:pt idx="2329">
                  <c:v>231.9</c:v>
                </c:pt>
                <c:pt idx="2330">
                  <c:v>232</c:v>
                </c:pt>
                <c:pt idx="2331">
                  <c:v>232.1</c:v>
                </c:pt>
                <c:pt idx="2332">
                  <c:v>232.2</c:v>
                </c:pt>
                <c:pt idx="2333">
                  <c:v>232.3</c:v>
                </c:pt>
                <c:pt idx="2334">
                  <c:v>232.4</c:v>
                </c:pt>
                <c:pt idx="2335">
                  <c:v>232.5</c:v>
                </c:pt>
                <c:pt idx="2336">
                  <c:v>232.6</c:v>
                </c:pt>
                <c:pt idx="2337">
                  <c:v>232.7</c:v>
                </c:pt>
                <c:pt idx="2338">
                  <c:v>232.8</c:v>
                </c:pt>
                <c:pt idx="2339">
                  <c:v>232.9</c:v>
                </c:pt>
                <c:pt idx="2340">
                  <c:v>233</c:v>
                </c:pt>
                <c:pt idx="2341">
                  <c:v>233.1</c:v>
                </c:pt>
                <c:pt idx="2342">
                  <c:v>233.2</c:v>
                </c:pt>
                <c:pt idx="2343">
                  <c:v>233.3</c:v>
                </c:pt>
                <c:pt idx="2344">
                  <c:v>233.4</c:v>
                </c:pt>
                <c:pt idx="2345">
                  <c:v>233.5</c:v>
                </c:pt>
                <c:pt idx="2346">
                  <c:v>233.6</c:v>
                </c:pt>
                <c:pt idx="2347">
                  <c:v>233.7</c:v>
                </c:pt>
                <c:pt idx="2348">
                  <c:v>233.8</c:v>
                </c:pt>
                <c:pt idx="2349">
                  <c:v>233.9</c:v>
                </c:pt>
                <c:pt idx="2350">
                  <c:v>234</c:v>
                </c:pt>
                <c:pt idx="2351">
                  <c:v>234.1</c:v>
                </c:pt>
                <c:pt idx="2352">
                  <c:v>234.2</c:v>
                </c:pt>
                <c:pt idx="2353">
                  <c:v>234.3</c:v>
                </c:pt>
                <c:pt idx="2354">
                  <c:v>234.4</c:v>
                </c:pt>
                <c:pt idx="2355">
                  <c:v>234.5</c:v>
                </c:pt>
                <c:pt idx="2356">
                  <c:v>234.6</c:v>
                </c:pt>
                <c:pt idx="2357">
                  <c:v>234.7</c:v>
                </c:pt>
                <c:pt idx="2358">
                  <c:v>234.8</c:v>
                </c:pt>
                <c:pt idx="2359">
                  <c:v>234.9</c:v>
                </c:pt>
                <c:pt idx="2360">
                  <c:v>235</c:v>
                </c:pt>
                <c:pt idx="2361">
                  <c:v>235.1</c:v>
                </c:pt>
                <c:pt idx="2362">
                  <c:v>235.2</c:v>
                </c:pt>
                <c:pt idx="2363">
                  <c:v>235.3</c:v>
                </c:pt>
                <c:pt idx="2364">
                  <c:v>235.4</c:v>
                </c:pt>
                <c:pt idx="2365">
                  <c:v>235.5</c:v>
                </c:pt>
                <c:pt idx="2366">
                  <c:v>235.6</c:v>
                </c:pt>
                <c:pt idx="2367">
                  <c:v>235.7</c:v>
                </c:pt>
                <c:pt idx="2368">
                  <c:v>235.8</c:v>
                </c:pt>
                <c:pt idx="2369">
                  <c:v>235.9</c:v>
                </c:pt>
                <c:pt idx="2370">
                  <c:v>236</c:v>
                </c:pt>
                <c:pt idx="2371">
                  <c:v>236.1</c:v>
                </c:pt>
                <c:pt idx="2372">
                  <c:v>236.2</c:v>
                </c:pt>
                <c:pt idx="2373">
                  <c:v>236.3</c:v>
                </c:pt>
                <c:pt idx="2374">
                  <c:v>236.4</c:v>
                </c:pt>
                <c:pt idx="2375">
                  <c:v>236.5</c:v>
                </c:pt>
                <c:pt idx="2376">
                  <c:v>236.6</c:v>
                </c:pt>
                <c:pt idx="2377">
                  <c:v>236.7</c:v>
                </c:pt>
                <c:pt idx="2378">
                  <c:v>236.8</c:v>
                </c:pt>
                <c:pt idx="2379">
                  <c:v>236.9</c:v>
                </c:pt>
                <c:pt idx="2380">
                  <c:v>237</c:v>
                </c:pt>
                <c:pt idx="2381">
                  <c:v>237.1</c:v>
                </c:pt>
                <c:pt idx="2382">
                  <c:v>237.2</c:v>
                </c:pt>
                <c:pt idx="2383">
                  <c:v>237.3</c:v>
                </c:pt>
                <c:pt idx="2384">
                  <c:v>237.4</c:v>
                </c:pt>
                <c:pt idx="2385">
                  <c:v>237.5</c:v>
                </c:pt>
                <c:pt idx="2386">
                  <c:v>237.6</c:v>
                </c:pt>
                <c:pt idx="2387">
                  <c:v>237.7</c:v>
                </c:pt>
                <c:pt idx="2388">
                  <c:v>237.8</c:v>
                </c:pt>
                <c:pt idx="2389">
                  <c:v>237.9</c:v>
                </c:pt>
                <c:pt idx="2390">
                  <c:v>238</c:v>
                </c:pt>
                <c:pt idx="2391">
                  <c:v>238.1</c:v>
                </c:pt>
                <c:pt idx="2392">
                  <c:v>238.2</c:v>
                </c:pt>
                <c:pt idx="2393">
                  <c:v>238.3</c:v>
                </c:pt>
                <c:pt idx="2394">
                  <c:v>238.4</c:v>
                </c:pt>
                <c:pt idx="2395">
                  <c:v>238.5</c:v>
                </c:pt>
                <c:pt idx="2396">
                  <c:v>238.6</c:v>
                </c:pt>
                <c:pt idx="2397">
                  <c:v>238.7</c:v>
                </c:pt>
                <c:pt idx="2398">
                  <c:v>238.8</c:v>
                </c:pt>
                <c:pt idx="2399">
                  <c:v>238.9</c:v>
                </c:pt>
                <c:pt idx="2400">
                  <c:v>239</c:v>
                </c:pt>
              </c:numCache>
            </c:numRef>
          </c:xVal>
          <c:yVal>
            <c:numRef>
              <c:f>Вотк.ГЭС!$C$5:$C$2405</c:f>
              <c:numCache>
                <c:formatCode>General</c:formatCode>
                <c:ptCount val="2401"/>
                <c:pt idx="0">
                  <c:v>88.931399999999996</c:v>
                </c:pt>
                <c:pt idx="1">
                  <c:v>88.931899999999999</c:v>
                </c:pt>
                <c:pt idx="2">
                  <c:v>88.932100000000005</c:v>
                </c:pt>
                <c:pt idx="3">
                  <c:v>88.932100000000005</c:v>
                </c:pt>
                <c:pt idx="4">
                  <c:v>88.932199999999995</c:v>
                </c:pt>
                <c:pt idx="5">
                  <c:v>88.932299999999998</c:v>
                </c:pt>
                <c:pt idx="6">
                  <c:v>88.932400000000001</c:v>
                </c:pt>
                <c:pt idx="7">
                  <c:v>88.932500000000005</c:v>
                </c:pt>
                <c:pt idx="8">
                  <c:v>88.932599999999994</c:v>
                </c:pt>
                <c:pt idx="9">
                  <c:v>88.932699999999997</c:v>
                </c:pt>
                <c:pt idx="10">
                  <c:v>88.9328</c:v>
                </c:pt>
                <c:pt idx="11">
                  <c:v>88.932900000000004</c:v>
                </c:pt>
                <c:pt idx="12">
                  <c:v>88.933000000000007</c:v>
                </c:pt>
                <c:pt idx="13">
                  <c:v>88.933099999999996</c:v>
                </c:pt>
                <c:pt idx="14">
                  <c:v>88.933099999999996</c:v>
                </c:pt>
                <c:pt idx="15">
                  <c:v>88.933199999999999</c:v>
                </c:pt>
                <c:pt idx="16">
                  <c:v>88.933300000000003</c:v>
                </c:pt>
                <c:pt idx="17">
                  <c:v>88.933300000000003</c:v>
                </c:pt>
                <c:pt idx="18">
                  <c:v>88.933400000000006</c:v>
                </c:pt>
                <c:pt idx="19">
                  <c:v>88.933400000000006</c:v>
                </c:pt>
                <c:pt idx="20">
                  <c:v>88.933400000000006</c:v>
                </c:pt>
                <c:pt idx="21">
                  <c:v>88.933499999999995</c:v>
                </c:pt>
                <c:pt idx="22">
                  <c:v>88.933599999999998</c:v>
                </c:pt>
                <c:pt idx="23">
                  <c:v>88.933599999999998</c:v>
                </c:pt>
                <c:pt idx="24">
                  <c:v>88.933700000000002</c:v>
                </c:pt>
                <c:pt idx="25">
                  <c:v>88.933800000000005</c:v>
                </c:pt>
                <c:pt idx="26">
                  <c:v>88.933800000000005</c:v>
                </c:pt>
                <c:pt idx="27">
                  <c:v>88.933899999999994</c:v>
                </c:pt>
                <c:pt idx="28">
                  <c:v>88.933999999999997</c:v>
                </c:pt>
                <c:pt idx="29">
                  <c:v>88.934100000000001</c:v>
                </c:pt>
                <c:pt idx="30">
                  <c:v>88.934200000000004</c:v>
                </c:pt>
                <c:pt idx="31">
                  <c:v>88.934299999999993</c:v>
                </c:pt>
                <c:pt idx="32">
                  <c:v>88.934299999999993</c:v>
                </c:pt>
                <c:pt idx="33">
                  <c:v>88.934399999999997</c:v>
                </c:pt>
                <c:pt idx="34">
                  <c:v>88.934399999999997</c:v>
                </c:pt>
                <c:pt idx="35">
                  <c:v>88.9345</c:v>
                </c:pt>
                <c:pt idx="36">
                  <c:v>88.9345</c:v>
                </c:pt>
                <c:pt idx="37">
                  <c:v>88.9345</c:v>
                </c:pt>
                <c:pt idx="38">
                  <c:v>88.9345</c:v>
                </c:pt>
                <c:pt idx="39">
                  <c:v>88.9345</c:v>
                </c:pt>
                <c:pt idx="40">
                  <c:v>88.934600000000003</c:v>
                </c:pt>
                <c:pt idx="41">
                  <c:v>88.934600000000003</c:v>
                </c:pt>
                <c:pt idx="42">
                  <c:v>88.934600000000003</c:v>
                </c:pt>
                <c:pt idx="43">
                  <c:v>88.934600000000003</c:v>
                </c:pt>
                <c:pt idx="44">
                  <c:v>88.934600000000003</c:v>
                </c:pt>
                <c:pt idx="45">
                  <c:v>88.934600000000003</c:v>
                </c:pt>
                <c:pt idx="46">
                  <c:v>88.934600000000003</c:v>
                </c:pt>
                <c:pt idx="47">
                  <c:v>88.934600000000003</c:v>
                </c:pt>
                <c:pt idx="48">
                  <c:v>88.934700000000007</c:v>
                </c:pt>
                <c:pt idx="49">
                  <c:v>88.934700000000007</c:v>
                </c:pt>
                <c:pt idx="50">
                  <c:v>88.934700000000007</c:v>
                </c:pt>
                <c:pt idx="51">
                  <c:v>88.934799999999996</c:v>
                </c:pt>
                <c:pt idx="52">
                  <c:v>88.934799999999996</c:v>
                </c:pt>
                <c:pt idx="53">
                  <c:v>88.934899999999999</c:v>
                </c:pt>
                <c:pt idx="54">
                  <c:v>88.934899999999999</c:v>
                </c:pt>
                <c:pt idx="55">
                  <c:v>88.935000000000002</c:v>
                </c:pt>
                <c:pt idx="56">
                  <c:v>88.935000000000002</c:v>
                </c:pt>
                <c:pt idx="57">
                  <c:v>88.935100000000006</c:v>
                </c:pt>
                <c:pt idx="58">
                  <c:v>88.935199999999995</c:v>
                </c:pt>
                <c:pt idx="59">
                  <c:v>88.935299999999998</c:v>
                </c:pt>
                <c:pt idx="60">
                  <c:v>88.935299999999998</c:v>
                </c:pt>
                <c:pt idx="61">
                  <c:v>88.935400000000001</c:v>
                </c:pt>
                <c:pt idx="62">
                  <c:v>88.935500000000005</c:v>
                </c:pt>
                <c:pt idx="63">
                  <c:v>88.935599999999994</c:v>
                </c:pt>
                <c:pt idx="64">
                  <c:v>88.935699999999997</c:v>
                </c:pt>
                <c:pt idx="65">
                  <c:v>88.9358</c:v>
                </c:pt>
                <c:pt idx="66">
                  <c:v>88.935900000000004</c:v>
                </c:pt>
                <c:pt idx="67">
                  <c:v>88.936000000000007</c:v>
                </c:pt>
                <c:pt idx="68">
                  <c:v>88.936099999999996</c:v>
                </c:pt>
                <c:pt idx="69">
                  <c:v>88.936199999999999</c:v>
                </c:pt>
                <c:pt idx="70">
                  <c:v>88.936300000000003</c:v>
                </c:pt>
                <c:pt idx="71">
                  <c:v>88.936400000000006</c:v>
                </c:pt>
                <c:pt idx="72">
                  <c:v>88.936499999999995</c:v>
                </c:pt>
                <c:pt idx="73">
                  <c:v>88.936599999999999</c:v>
                </c:pt>
                <c:pt idx="74">
                  <c:v>88.936700000000002</c:v>
                </c:pt>
                <c:pt idx="75">
                  <c:v>88.936800000000005</c:v>
                </c:pt>
                <c:pt idx="76">
                  <c:v>88.936899999999994</c:v>
                </c:pt>
                <c:pt idx="77">
                  <c:v>88.936999999999998</c:v>
                </c:pt>
                <c:pt idx="78">
                  <c:v>88.937100000000001</c:v>
                </c:pt>
                <c:pt idx="79">
                  <c:v>88.937200000000004</c:v>
                </c:pt>
                <c:pt idx="80">
                  <c:v>88.937399999999997</c:v>
                </c:pt>
                <c:pt idx="81">
                  <c:v>88.937399999999997</c:v>
                </c:pt>
                <c:pt idx="82">
                  <c:v>88.937600000000003</c:v>
                </c:pt>
                <c:pt idx="83">
                  <c:v>88.937600000000003</c:v>
                </c:pt>
                <c:pt idx="84">
                  <c:v>88.937700000000007</c:v>
                </c:pt>
                <c:pt idx="85">
                  <c:v>88.937799999999996</c:v>
                </c:pt>
                <c:pt idx="86">
                  <c:v>88.937899999999999</c:v>
                </c:pt>
                <c:pt idx="87">
                  <c:v>88.938000000000002</c:v>
                </c:pt>
                <c:pt idx="88">
                  <c:v>88.938100000000006</c:v>
                </c:pt>
                <c:pt idx="89">
                  <c:v>88.938199999999995</c:v>
                </c:pt>
                <c:pt idx="90">
                  <c:v>88.938299999999998</c:v>
                </c:pt>
                <c:pt idx="91">
                  <c:v>88.938400000000001</c:v>
                </c:pt>
                <c:pt idx="92">
                  <c:v>88.938500000000005</c:v>
                </c:pt>
                <c:pt idx="93">
                  <c:v>88.938599999999994</c:v>
                </c:pt>
                <c:pt idx="94">
                  <c:v>88.938699999999997</c:v>
                </c:pt>
                <c:pt idx="95">
                  <c:v>88.938800000000001</c:v>
                </c:pt>
                <c:pt idx="96">
                  <c:v>88.938800000000001</c:v>
                </c:pt>
                <c:pt idx="97">
                  <c:v>88.938900000000004</c:v>
                </c:pt>
                <c:pt idx="98">
                  <c:v>88.938999999999993</c:v>
                </c:pt>
                <c:pt idx="99">
                  <c:v>88.938999999999993</c:v>
                </c:pt>
                <c:pt idx="100">
                  <c:v>88.939099999999996</c:v>
                </c:pt>
                <c:pt idx="101">
                  <c:v>88.939099999999996</c:v>
                </c:pt>
                <c:pt idx="102">
                  <c:v>88.939099999999996</c:v>
                </c:pt>
                <c:pt idx="103">
                  <c:v>88.939099999999996</c:v>
                </c:pt>
                <c:pt idx="104">
                  <c:v>88.939099999999996</c:v>
                </c:pt>
                <c:pt idx="105">
                  <c:v>88.939099999999996</c:v>
                </c:pt>
                <c:pt idx="106">
                  <c:v>88.938999999999993</c:v>
                </c:pt>
                <c:pt idx="107">
                  <c:v>88.938900000000004</c:v>
                </c:pt>
                <c:pt idx="108">
                  <c:v>88.938800000000001</c:v>
                </c:pt>
                <c:pt idx="109">
                  <c:v>88.938599999999994</c:v>
                </c:pt>
                <c:pt idx="110">
                  <c:v>88.938500000000005</c:v>
                </c:pt>
                <c:pt idx="111">
                  <c:v>88.938199999999995</c:v>
                </c:pt>
                <c:pt idx="112">
                  <c:v>88.937899999999999</c:v>
                </c:pt>
                <c:pt idx="113">
                  <c:v>88.937600000000003</c:v>
                </c:pt>
                <c:pt idx="114">
                  <c:v>88.937200000000004</c:v>
                </c:pt>
                <c:pt idx="115">
                  <c:v>88.936800000000005</c:v>
                </c:pt>
                <c:pt idx="116">
                  <c:v>88.936300000000003</c:v>
                </c:pt>
                <c:pt idx="117">
                  <c:v>88.9358</c:v>
                </c:pt>
                <c:pt idx="118">
                  <c:v>88.935199999999995</c:v>
                </c:pt>
                <c:pt idx="119">
                  <c:v>88.934600000000003</c:v>
                </c:pt>
                <c:pt idx="120">
                  <c:v>88.933899999999994</c:v>
                </c:pt>
                <c:pt idx="121">
                  <c:v>88.933199999999999</c:v>
                </c:pt>
                <c:pt idx="122">
                  <c:v>88.932400000000001</c:v>
                </c:pt>
                <c:pt idx="123">
                  <c:v>88.931600000000003</c:v>
                </c:pt>
                <c:pt idx="124">
                  <c:v>88.930700000000002</c:v>
                </c:pt>
                <c:pt idx="125">
                  <c:v>88.929900000000004</c:v>
                </c:pt>
                <c:pt idx="126">
                  <c:v>88.929000000000002</c:v>
                </c:pt>
                <c:pt idx="127">
                  <c:v>88.927999999999997</c:v>
                </c:pt>
                <c:pt idx="128">
                  <c:v>88.927099999999996</c:v>
                </c:pt>
                <c:pt idx="129">
                  <c:v>88.926100000000005</c:v>
                </c:pt>
                <c:pt idx="130">
                  <c:v>88.925200000000004</c:v>
                </c:pt>
                <c:pt idx="131">
                  <c:v>88.924199999999999</c:v>
                </c:pt>
                <c:pt idx="132">
                  <c:v>88.923299999999998</c:v>
                </c:pt>
                <c:pt idx="133">
                  <c:v>88.922399999999996</c:v>
                </c:pt>
                <c:pt idx="134">
                  <c:v>88.921400000000006</c:v>
                </c:pt>
                <c:pt idx="135">
                  <c:v>88.920500000000004</c:v>
                </c:pt>
                <c:pt idx="136">
                  <c:v>88.919600000000003</c:v>
                </c:pt>
                <c:pt idx="137">
                  <c:v>88.918800000000005</c:v>
                </c:pt>
                <c:pt idx="138">
                  <c:v>88.917900000000003</c:v>
                </c:pt>
                <c:pt idx="139">
                  <c:v>88.917100000000005</c:v>
                </c:pt>
                <c:pt idx="140">
                  <c:v>88.916300000000007</c:v>
                </c:pt>
                <c:pt idx="141">
                  <c:v>88.915499999999994</c:v>
                </c:pt>
                <c:pt idx="142">
                  <c:v>88.914699999999996</c:v>
                </c:pt>
                <c:pt idx="143">
                  <c:v>88.914000000000001</c:v>
                </c:pt>
                <c:pt idx="144">
                  <c:v>88.913200000000003</c:v>
                </c:pt>
                <c:pt idx="145">
                  <c:v>88.912499999999994</c:v>
                </c:pt>
                <c:pt idx="146">
                  <c:v>88.911699999999996</c:v>
                </c:pt>
                <c:pt idx="147">
                  <c:v>88.911000000000001</c:v>
                </c:pt>
                <c:pt idx="148">
                  <c:v>88.910300000000007</c:v>
                </c:pt>
                <c:pt idx="149">
                  <c:v>88.909599999999998</c:v>
                </c:pt>
                <c:pt idx="150">
                  <c:v>88.908799999999999</c:v>
                </c:pt>
                <c:pt idx="151">
                  <c:v>88.908100000000005</c:v>
                </c:pt>
                <c:pt idx="152">
                  <c:v>88.907399999999996</c:v>
                </c:pt>
                <c:pt idx="153">
                  <c:v>88.906700000000001</c:v>
                </c:pt>
                <c:pt idx="154">
                  <c:v>88.906000000000006</c:v>
                </c:pt>
                <c:pt idx="155">
                  <c:v>88.905299999999997</c:v>
                </c:pt>
                <c:pt idx="156">
                  <c:v>88.904600000000002</c:v>
                </c:pt>
                <c:pt idx="157">
                  <c:v>88.903899999999993</c:v>
                </c:pt>
                <c:pt idx="158">
                  <c:v>88.903199999999998</c:v>
                </c:pt>
                <c:pt idx="159">
                  <c:v>88.902500000000003</c:v>
                </c:pt>
                <c:pt idx="160">
                  <c:v>88.901799999999994</c:v>
                </c:pt>
                <c:pt idx="161">
                  <c:v>88.9011</c:v>
                </c:pt>
                <c:pt idx="162">
                  <c:v>88.900400000000005</c:v>
                </c:pt>
                <c:pt idx="163">
                  <c:v>88.899699999999996</c:v>
                </c:pt>
                <c:pt idx="164">
                  <c:v>88.899000000000001</c:v>
                </c:pt>
                <c:pt idx="165">
                  <c:v>88.898399999999995</c:v>
                </c:pt>
                <c:pt idx="166">
                  <c:v>88.8977</c:v>
                </c:pt>
                <c:pt idx="167">
                  <c:v>88.897099999999995</c:v>
                </c:pt>
                <c:pt idx="168">
                  <c:v>88.896500000000003</c:v>
                </c:pt>
                <c:pt idx="169">
                  <c:v>88.895899999999997</c:v>
                </c:pt>
                <c:pt idx="170">
                  <c:v>88.895300000000006</c:v>
                </c:pt>
                <c:pt idx="171">
                  <c:v>88.8947</c:v>
                </c:pt>
                <c:pt idx="172">
                  <c:v>88.894099999999995</c:v>
                </c:pt>
                <c:pt idx="173">
                  <c:v>88.893500000000003</c:v>
                </c:pt>
                <c:pt idx="174">
                  <c:v>88.892899999999997</c:v>
                </c:pt>
                <c:pt idx="175">
                  <c:v>88.892300000000006</c:v>
                </c:pt>
                <c:pt idx="176">
                  <c:v>88.891800000000003</c:v>
                </c:pt>
                <c:pt idx="177">
                  <c:v>88.891199999999998</c:v>
                </c:pt>
                <c:pt idx="178">
                  <c:v>88.890699999999995</c:v>
                </c:pt>
                <c:pt idx="179">
                  <c:v>88.890100000000004</c:v>
                </c:pt>
                <c:pt idx="180">
                  <c:v>88.889600000000002</c:v>
                </c:pt>
                <c:pt idx="181">
                  <c:v>88.888999999999996</c:v>
                </c:pt>
                <c:pt idx="182">
                  <c:v>88.888499999999993</c:v>
                </c:pt>
                <c:pt idx="183">
                  <c:v>88.888000000000005</c:v>
                </c:pt>
                <c:pt idx="184">
                  <c:v>88.8874</c:v>
                </c:pt>
                <c:pt idx="185">
                  <c:v>88.886899999999997</c:v>
                </c:pt>
                <c:pt idx="186">
                  <c:v>88.886399999999995</c:v>
                </c:pt>
                <c:pt idx="187">
                  <c:v>88.885900000000007</c:v>
                </c:pt>
                <c:pt idx="188">
                  <c:v>88.885400000000004</c:v>
                </c:pt>
                <c:pt idx="189">
                  <c:v>88.884900000000002</c:v>
                </c:pt>
                <c:pt idx="190">
                  <c:v>88.884399999999999</c:v>
                </c:pt>
                <c:pt idx="191">
                  <c:v>88.883899999999997</c:v>
                </c:pt>
                <c:pt idx="192">
                  <c:v>88.883399999999995</c:v>
                </c:pt>
                <c:pt idx="193">
                  <c:v>88.882999999999996</c:v>
                </c:pt>
                <c:pt idx="194">
                  <c:v>88.882499999999993</c:v>
                </c:pt>
                <c:pt idx="195">
                  <c:v>88.882099999999994</c:v>
                </c:pt>
                <c:pt idx="196">
                  <c:v>88.881600000000006</c:v>
                </c:pt>
                <c:pt idx="197">
                  <c:v>88.881200000000007</c:v>
                </c:pt>
                <c:pt idx="198">
                  <c:v>88.880799999999994</c:v>
                </c:pt>
                <c:pt idx="199">
                  <c:v>88.880399999999995</c:v>
                </c:pt>
                <c:pt idx="200">
                  <c:v>88.88</c:v>
                </c:pt>
                <c:pt idx="201">
                  <c:v>88.879599999999996</c:v>
                </c:pt>
                <c:pt idx="202">
                  <c:v>88.879199999999997</c:v>
                </c:pt>
                <c:pt idx="203">
                  <c:v>88.878900000000002</c:v>
                </c:pt>
                <c:pt idx="204">
                  <c:v>88.878500000000003</c:v>
                </c:pt>
                <c:pt idx="205">
                  <c:v>88.878200000000007</c:v>
                </c:pt>
                <c:pt idx="206">
                  <c:v>88.877799999999993</c:v>
                </c:pt>
                <c:pt idx="207">
                  <c:v>88.877499999999998</c:v>
                </c:pt>
                <c:pt idx="208">
                  <c:v>88.877200000000002</c:v>
                </c:pt>
                <c:pt idx="209">
                  <c:v>88.876900000000006</c:v>
                </c:pt>
                <c:pt idx="210">
                  <c:v>88.876599999999996</c:v>
                </c:pt>
                <c:pt idx="211">
                  <c:v>88.876300000000001</c:v>
                </c:pt>
                <c:pt idx="212">
                  <c:v>88.876000000000005</c:v>
                </c:pt>
                <c:pt idx="213">
                  <c:v>88.875699999999995</c:v>
                </c:pt>
                <c:pt idx="214">
                  <c:v>88.875399999999999</c:v>
                </c:pt>
                <c:pt idx="215">
                  <c:v>88.875100000000003</c:v>
                </c:pt>
                <c:pt idx="216">
                  <c:v>88.874799999999993</c:v>
                </c:pt>
                <c:pt idx="217">
                  <c:v>88.874499999999998</c:v>
                </c:pt>
                <c:pt idx="218">
                  <c:v>88.874300000000005</c:v>
                </c:pt>
                <c:pt idx="219">
                  <c:v>88.873999999999995</c:v>
                </c:pt>
                <c:pt idx="220">
                  <c:v>88.873699999999999</c:v>
                </c:pt>
                <c:pt idx="221">
                  <c:v>88.873400000000004</c:v>
                </c:pt>
                <c:pt idx="222">
                  <c:v>88.873199999999997</c:v>
                </c:pt>
                <c:pt idx="223">
                  <c:v>88.872900000000001</c:v>
                </c:pt>
                <c:pt idx="224">
                  <c:v>88.872600000000006</c:v>
                </c:pt>
                <c:pt idx="225">
                  <c:v>88.872399999999999</c:v>
                </c:pt>
                <c:pt idx="226">
                  <c:v>88.872100000000003</c:v>
                </c:pt>
                <c:pt idx="227">
                  <c:v>88.871799999999993</c:v>
                </c:pt>
                <c:pt idx="228">
                  <c:v>88.871600000000001</c:v>
                </c:pt>
                <c:pt idx="229">
                  <c:v>88.871300000000005</c:v>
                </c:pt>
                <c:pt idx="230">
                  <c:v>88.871099999999998</c:v>
                </c:pt>
                <c:pt idx="231">
                  <c:v>88.870800000000003</c:v>
                </c:pt>
                <c:pt idx="232">
                  <c:v>88.870599999999996</c:v>
                </c:pt>
                <c:pt idx="233">
                  <c:v>88.8703</c:v>
                </c:pt>
                <c:pt idx="234">
                  <c:v>88.870099999999994</c:v>
                </c:pt>
                <c:pt idx="235">
                  <c:v>88.869799999999998</c:v>
                </c:pt>
                <c:pt idx="236">
                  <c:v>88.869600000000005</c:v>
                </c:pt>
                <c:pt idx="237">
                  <c:v>88.869399999999999</c:v>
                </c:pt>
                <c:pt idx="238">
                  <c:v>88.869100000000003</c:v>
                </c:pt>
                <c:pt idx="239">
                  <c:v>88.868899999999996</c:v>
                </c:pt>
                <c:pt idx="240">
                  <c:v>88.868700000000004</c:v>
                </c:pt>
                <c:pt idx="241">
                  <c:v>88.868600000000001</c:v>
                </c:pt>
                <c:pt idx="242">
                  <c:v>88.868499999999997</c:v>
                </c:pt>
                <c:pt idx="243">
                  <c:v>88.868200000000002</c:v>
                </c:pt>
                <c:pt idx="244">
                  <c:v>88.867999999999995</c:v>
                </c:pt>
                <c:pt idx="245">
                  <c:v>88.867800000000003</c:v>
                </c:pt>
                <c:pt idx="246">
                  <c:v>88.867599999999996</c:v>
                </c:pt>
                <c:pt idx="247">
                  <c:v>88.867400000000004</c:v>
                </c:pt>
                <c:pt idx="248">
                  <c:v>88.867199999999997</c:v>
                </c:pt>
                <c:pt idx="249">
                  <c:v>88.867000000000004</c:v>
                </c:pt>
                <c:pt idx="250">
                  <c:v>88.866799999999998</c:v>
                </c:pt>
                <c:pt idx="251">
                  <c:v>88.866600000000005</c:v>
                </c:pt>
                <c:pt idx="252">
                  <c:v>88.866399999999999</c:v>
                </c:pt>
                <c:pt idx="253">
                  <c:v>88.866200000000006</c:v>
                </c:pt>
                <c:pt idx="254">
                  <c:v>88.865899999999996</c:v>
                </c:pt>
                <c:pt idx="255">
                  <c:v>88.865700000000004</c:v>
                </c:pt>
                <c:pt idx="256">
                  <c:v>88.865499999999997</c:v>
                </c:pt>
                <c:pt idx="257">
                  <c:v>88.865300000000005</c:v>
                </c:pt>
                <c:pt idx="258">
                  <c:v>88.865099999999998</c:v>
                </c:pt>
                <c:pt idx="259">
                  <c:v>88.864900000000006</c:v>
                </c:pt>
                <c:pt idx="260">
                  <c:v>88.864699999999999</c:v>
                </c:pt>
                <c:pt idx="261">
                  <c:v>88.864400000000003</c:v>
                </c:pt>
                <c:pt idx="262">
                  <c:v>88.864199999999997</c:v>
                </c:pt>
                <c:pt idx="263">
                  <c:v>88.864000000000004</c:v>
                </c:pt>
                <c:pt idx="264">
                  <c:v>88.863799999999998</c:v>
                </c:pt>
                <c:pt idx="265">
                  <c:v>88.863500000000002</c:v>
                </c:pt>
                <c:pt idx="266">
                  <c:v>88.863299999999995</c:v>
                </c:pt>
                <c:pt idx="267">
                  <c:v>88.863100000000003</c:v>
                </c:pt>
                <c:pt idx="268">
                  <c:v>88.862899999999996</c:v>
                </c:pt>
                <c:pt idx="269">
                  <c:v>88.862700000000004</c:v>
                </c:pt>
                <c:pt idx="270">
                  <c:v>88.862499999999997</c:v>
                </c:pt>
                <c:pt idx="271">
                  <c:v>88.862200000000001</c:v>
                </c:pt>
                <c:pt idx="272">
                  <c:v>88.861999999999995</c:v>
                </c:pt>
                <c:pt idx="273">
                  <c:v>88.861800000000002</c:v>
                </c:pt>
                <c:pt idx="274">
                  <c:v>88.861599999999996</c:v>
                </c:pt>
                <c:pt idx="275">
                  <c:v>88.861400000000003</c:v>
                </c:pt>
                <c:pt idx="276">
                  <c:v>88.861099999999993</c:v>
                </c:pt>
                <c:pt idx="277">
                  <c:v>88.860900000000001</c:v>
                </c:pt>
                <c:pt idx="278">
                  <c:v>88.860699999999994</c:v>
                </c:pt>
                <c:pt idx="279">
                  <c:v>88.860500000000002</c:v>
                </c:pt>
                <c:pt idx="280">
                  <c:v>88.860299999999995</c:v>
                </c:pt>
                <c:pt idx="281">
                  <c:v>88.860100000000003</c:v>
                </c:pt>
                <c:pt idx="282">
                  <c:v>88.859800000000007</c:v>
                </c:pt>
                <c:pt idx="283">
                  <c:v>88.8596</c:v>
                </c:pt>
                <c:pt idx="284">
                  <c:v>88.859399999999994</c:v>
                </c:pt>
                <c:pt idx="285">
                  <c:v>88.859200000000001</c:v>
                </c:pt>
                <c:pt idx="286">
                  <c:v>88.858999999999995</c:v>
                </c:pt>
                <c:pt idx="287">
                  <c:v>88.858800000000002</c:v>
                </c:pt>
                <c:pt idx="288">
                  <c:v>88.858599999999996</c:v>
                </c:pt>
                <c:pt idx="289">
                  <c:v>88.8583</c:v>
                </c:pt>
                <c:pt idx="290">
                  <c:v>88.858099999999993</c:v>
                </c:pt>
                <c:pt idx="291">
                  <c:v>88.857900000000001</c:v>
                </c:pt>
                <c:pt idx="292">
                  <c:v>88.857699999999994</c:v>
                </c:pt>
                <c:pt idx="293">
                  <c:v>88.857500000000002</c:v>
                </c:pt>
                <c:pt idx="294">
                  <c:v>88.857299999999995</c:v>
                </c:pt>
                <c:pt idx="295">
                  <c:v>88.857100000000003</c:v>
                </c:pt>
                <c:pt idx="296">
                  <c:v>88.856899999999996</c:v>
                </c:pt>
                <c:pt idx="297">
                  <c:v>88.856700000000004</c:v>
                </c:pt>
                <c:pt idx="298">
                  <c:v>88.856499999999997</c:v>
                </c:pt>
                <c:pt idx="299">
                  <c:v>88.856300000000005</c:v>
                </c:pt>
                <c:pt idx="300">
                  <c:v>88.856099999999998</c:v>
                </c:pt>
                <c:pt idx="301">
                  <c:v>88.855900000000005</c:v>
                </c:pt>
                <c:pt idx="302">
                  <c:v>88.855699999999999</c:v>
                </c:pt>
                <c:pt idx="303">
                  <c:v>88.855500000000006</c:v>
                </c:pt>
                <c:pt idx="304">
                  <c:v>88.8553</c:v>
                </c:pt>
                <c:pt idx="305">
                  <c:v>88.855099999999993</c:v>
                </c:pt>
                <c:pt idx="306">
                  <c:v>88.854900000000001</c:v>
                </c:pt>
                <c:pt idx="307">
                  <c:v>88.854699999999994</c:v>
                </c:pt>
                <c:pt idx="308">
                  <c:v>88.854500000000002</c:v>
                </c:pt>
                <c:pt idx="309">
                  <c:v>88.854299999999995</c:v>
                </c:pt>
                <c:pt idx="310">
                  <c:v>88.854200000000006</c:v>
                </c:pt>
                <c:pt idx="311">
                  <c:v>88.853999999999999</c:v>
                </c:pt>
                <c:pt idx="312">
                  <c:v>88.853800000000007</c:v>
                </c:pt>
                <c:pt idx="313">
                  <c:v>88.8536</c:v>
                </c:pt>
                <c:pt idx="314">
                  <c:v>88.853399999999993</c:v>
                </c:pt>
                <c:pt idx="315">
                  <c:v>88.853200000000001</c:v>
                </c:pt>
                <c:pt idx="316">
                  <c:v>88.852999999999994</c:v>
                </c:pt>
                <c:pt idx="317">
                  <c:v>88.852800000000002</c:v>
                </c:pt>
                <c:pt idx="318">
                  <c:v>88.852599999999995</c:v>
                </c:pt>
                <c:pt idx="319">
                  <c:v>88.852400000000003</c:v>
                </c:pt>
                <c:pt idx="320">
                  <c:v>88.852199999999996</c:v>
                </c:pt>
                <c:pt idx="321">
                  <c:v>88.852000000000004</c:v>
                </c:pt>
                <c:pt idx="322">
                  <c:v>88.851799999999997</c:v>
                </c:pt>
                <c:pt idx="323">
                  <c:v>88.851500000000001</c:v>
                </c:pt>
                <c:pt idx="324">
                  <c:v>88.851299999999995</c:v>
                </c:pt>
                <c:pt idx="325">
                  <c:v>88.851100000000002</c:v>
                </c:pt>
                <c:pt idx="326">
                  <c:v>88.850800000000007</c:v>
                </c:pt>
                <c:pt idx="327">
                  <c:v>88.8506</c:v>
                </c:pt>
                <c:pt idx="328">
                  <c:v>88.850399999999993</c:v>
                </c:pt>
                <c:pt idx="329">
                  <c:v>88.850099999999998</c:v>
                </c:pt>
                <c:pt idx="330">
                  <c:v>88.849900000000005</c:v>
                </c:pt>
                <c:pt idx="331">
                  <c:v>88.849599999999995</c:v>
                </c:pt>
                <c:pt idx="332">
                  <c:v>88.849299999999999</c:v>
                </c:pt>
                <c:pt idx="333">
                  <c:v>88.849000000000004</c:v>
                </c:pt>
                <c:pt idx="334">
                  <c:v>88.848799999999997</c:v>
                </c:pt>
                <c:pt idx="335">
                  <c:v>88.848500000000001</c:v>
                </c:pt>
                <c:pt idx="336">
                  <c:v>88.848200000000006</c:v>
                </c:pt>
                <c:pt idx="337">
                  <c:v>88.847899999999996</c:v>
                </c:pt>
                <c:pt idx="338">
                  <c:v>88.847499999999997</c:v>
                </c:pt>
                <c:pt idx="339">
                  <c:v>88.847200000000001</c:v>
                </c:pt>
                <c:pt idx="340">
                  <c:v>88.846900000000005</c:v>
                </c:pt>
                <c:pt idx="341">
                  <c:v>88.846500000000006</c:v>
                </c:pt>
                <c:pt idx="342">
                  <c:v>88.846199999999996</c:v>
                </c:pt>
                <c:pt idx="343">
                  <c:v>88.845799999999997</c:v>
                </c:pt>
                <c:pt idx="344">
                  <c:v>88.845399999999998</c:v>
                </c:pt>
                <c:pt idx="345">
                  <c:v>88.844999999999999</c:v>
                </c:pt>
                <c:pt idx="346">
                  <c:v>88.8446</c:v>
                </c:pt>
                <c:pt idx="347">
                  <c:v>88.844200000000001</c:v>
                </c:pt>
                <c:pt idx="348">
                  <c:v>88.843800000000002</c:v>
                </c:pt>
                <c:pt idx="349">
                  <c:v>88.843400000000003</c:v>
                </c:pt>
                <c:pt idx="350">
                  <c:v>88.843000000000004</c:v>
                </c:pt>
                <c:pt idx="351">
                  <c:v>88.842500000000001</c:v>
                </c:pt>
                <c:pt idx="352">
                  <c:v>88.842100000000002</c:v>
                </c:pt>
                <c:pt idx="353">
                  <c:v>88.8416</c:v>
                </c:pt>
                <c:pt idx="354">
                  <c:v>88.841200000000001</c:v>
                </c:pt>
                <c:pt idx="355">
                  <c:v>88.840699999999998</c:v>
                </c:pt>
                <c:pt idx="356">
                  <c:v>88.840199999999996</c:v>
                </c:pt>
                <c:pt idx="357">
                  <c:v>88.839799999999997</c:v>
                </c:pt>
                <c:pt idx="358">
                  <c:v>88.839299999999994</c:v>
                </c:pt>
                <c:pt idx="359">
                  <c:v>88.838800000000006</c:v>
                </c:pt>
                <c:pt idx="360">
                  <c:v>88.838300000000004</c:v>
                </c:pt>
                <c:pt idx="361">
                  <c:v>88.837800000000001</c:v>
                </c:pt>
                <c:pt idx="362">
                  <c:v>88.837299999999999</c:v>
                </c:pt>
                <c:pt idx="363">
                  <c:v>88.836799999999997</c:v>
                </c:pt>
                <c:pt idx="364">
                  <c:v>88.836299999999994</c:v>
                </c:pt>
                <c:pt idx="365">
                  <c:v>88.835800000000006</c:v>
                </c:pt>
                <c:pt idx="366">
                  <c:v>88.835300000000004</c:v>
                </c:pt>
                <c:pt idx="367">
                  <c:v>88.834800000000001</c:v>
                </c:pt>
                <c:pt idx="368">
                  <c:v>88.834299999999999</c:v>
                </c:pt>
                <c:pt idx="369">
                  <c:v>88.833699999999993</c:v>
                </c:pt>
                <c:pt idx="370">
                  <c:v>88.833200000000005</c:v>
                </c:pt>
                <c:pt idx="371">
                  <c:v>88.832700000000003</c:v>
                </c:pt>
                <c:pt idx="372">
                  <c:v>88.8322</c:v>
                </c:pt>
                <c:pt idx="373">
                  <c:v>88.831699999999998</c:v>
                </c:pt>
                <c:pt idx="374">
                  <c:v>88.831199999999995</c:v>
                </c:pt>
                <c:pt idx="375">
                  <c:v>88.830699999999993</c:v>
                </c:pt>
                <c:pt idx="376">
                  <c:v>88.830200000000005</c:v>
                </c:pt>
                <c:pt idx="377">
                  <c:v>88.829700000000003</c:v>
                </c:pt>
                <c:pt idx="378">
                  <c:v>88.8292</c:v>
                </c:pt>
                <c:pt idx="379">
                  <c:v>88.828699999999998</c:v>
                </c:pt>
                <c:pt idx="380">
                  <c:v>88.828199999999995</c:v>
                </c:pt>
                <c:pt idx="381">
                  <c:v>88.827699999999993</c:v>
                </c:pt>
                <c:pt idx="382">
                  <c:v>88.827200000000005</c:v>
                </c:pt>
                <c:pt idx="383">
                  <c:v>88.826700000000002</c:v>
                </c:pt>
                <c:pt idx="384">
                  <c:v>88.8262</c:v>
                </c:pt>
                <c:pt idx="385">
                  <c:v>88.825699999999998</c:v>
                </c:pt>
                <c:pt idx="386">
                  <c:v>88.825199999999995</c:v>
                </c:pt>
                <c:pt idx="387">
                  <c:v>88.824700000000007</c:v>
                </c:pt>
                <c:pt idx="388">
                  <c:v>88.824200000000005</c:v>
                </c:pt>
                <c:pt idx="389">
                  <c:v>88.823800000000006</c:v>
                </c:pt>
                <c:pt idx="390">
                  <c:v>88.823300000000003</c:v>
                </c:pt>
                <c:pt idx="391">
                  <c:v>88.822800000000001</c:v>
                </c:pt>
                <c:pt idx="392">
                  <c:v>88.822400000000002</c:v>
                </c:pt>
                <c:pt idx="393">
                  <c:v>88.821899999999999</c:v>
                </c:pt>
                <c:pt idx="394">
                  <c:v>88.821399999999997</c:v>
                </c:pt>
                <c:pt idx="395">
                  <c:v>88.820999999999998</c:v>
                </c:pt>
                <c:pt idx="396">
                  <c:v>88.820499999999996</c:v>
                </c:pt>
                <c:pt idx="397">
                  <c:v>88.820099999999996</c:v>
                </c:pt>
                <c:pt idx="398">
                  <c:v>88.819599999999994</c:v>
                </c:pt>
                <c:pt idx="399">
                  <c:v>88.819199999999995</c:v>
                </c:pt>
                <c:pt idx="400">
                  <c:v>88.818799999999996</c:v>
                </c:pt>
                <c:pt idx="401">
                  <c:v>88.818299999999994</c:v>
                </c:pt>
                <c:pt idx="402">
                  <c:v>88.817899999999995</c:v>
                </c:pt>
                <c:pt idx="403">
                  <c:v>88.817499999999995</c:v>
                </c:pt>
                <c:pt idx="404">
                  <c:v>88.817099999999996</c:v>
                </c:pt>
                <c:pt idx="405">
                  <c:v>88.816800000000001</c:v>
                </c:pt>
                <c:pt idx="406">
                  <c:v>88.816400000000002</c:v>
                </c:pt>
                <c:pt idx="407">
                  <c:v>88.816100000000006</c:v>
                </c:pt>
                <c:pt idx="408">
                  <c:v>88.815700000000007</c:v>
                </c:pt>
                <c:pt idx="409">
                  <c:v>88.815399999999997</c:v>
                </c:pt>
                <c:pt idx="410">
                  <c:v>88.815200000000004</c:v>
                </c:pt>
                <c:pt idx="411">
                  <c:v>88.814999999999998</c:v>
                </c:pt>
                <c:pt idx="412">
                  <c:v>88.814800000000005</c:v>
                </c:pt>
                <c:pt idx="413">
                  <c:v>88.814700000000002</c:v>
                </c:pt>
                <c:pt idx="414">
                  <c:v>88.814599999999999</c:v>
                </c:pt>
                <c:pt idx="415">
                  <c:v>88.814599999999999</c:v>
                </c:pt>
                <c:pt idx="416">
                  <c:v>88.814599999999999</c:v>
                </c:pt>
                <c:pt idx="417">
                  <c:v>88.814700000000002</c:v>
                </c:pt>
                <c:pt idx="418">
                  <c:v>88.814899999999994</c:v>
                </c:pt>
                <c:pt idx="419">
                  <c:v>88.815100000000001</c:v>
                </c:pt>
                <c:pt idx="420">
                  <c:v>88.815399999999997</c:v>
                </c:pt>
                <c:pt idx="421">
                  <c:v>88.815799999999996</c:v>
                </c:pt>
                <c:pt idx="422">
                  <c:v>88.816299999999998</c:v>
                </c:pt>
                <c:pt idx="423">
                  <c:v>88.816800000000001</c:v>
                </c:pt>
                <c:pt idx="424">
                  <c:v>88.817400000000006</c:v>
                </c:pt>
                <c:pt idx="425">
                  <c:v>88.817999999999998</c:v>
                </c:pt>
                <c:pt idx="426">
                  <c:v>88.818700000000007</c:v>
                </c:pt>
                <c:pt idx="427">
                  <c:v>88.819500000000005</c:v>
                </c:pt>
                <c:pt idx="428">
                  <c:v>88.8202</c:v>
                </c:pt>
                <c:pt idx="429">
                  <c:v>88.821100000000001</c:v>
                </c:pt>
                <c:pt idx="430">
                  <c:v>88.821899999999999</c:v>
                </c:pt>
                <c:pt idx="431">
                  <c:v>88.822699999999998</c:v>
                </c:pt>
                <c:pt idx="432">
                  <c:v>88.823599999999999</c:v>
                </c:pt>
                <c:pt idx="433">
                  <c:v>88.8245</c:v>
                </c:pt>
                <c:pt idx="434">
                  <c:v>88.825299999999999</c:v>
                </c:pt>
                <c:pt idx="435">
                  <c:v>88.826099999999997</c:v>
                </c:pt>
                <c:pt idx="436">
                  <c:v>88.826899999999995</c:v>
                </c:pt>
                <c:pt idx="437">
                  <c:v>88.827699999999993</c:v>
                </c:pt>
                <c:pt idx="438">
                  <c:v>88.828400000000002</c:v>
                </c:pt>
                <c:pt idx="439">
                  <c:v>88.829099999999997</c:v>
                </c:pt>
                <c:pt idx="440">
                  <c:v>88.829800000000006</c:v>
                </c:pt>
                <c:pt idx="441">
                  <c:v>88.830399999999997</c:v>
                </c:pt>
                <c:pt idx="442">
                  <c:v>88.831000000000003</c:v>
                </c:pt>
                <c:pt idx="443">
                  <c:v>88.831500000000005</c:v>
                </c:pt>
                <c:pt idx="444">
                  <c:v>88.831999999999994</c:v>
                </c:pt>
                <c:pt idx="445">
                  <c:v>88.832499999999996</c:v>
                </c:pt>
                <c:pt idx="446">
                  <c:v>88.832899999999995</c:v>
                </c:pt>
                <c:pt idx="447">
                  <c:v>88.833299999999994</c:v>
                </c:pt>
                <c:pt idx="448">
                  <c:v>88.833600000000004</c:v>
                </c:pt>
                <c:pt idx="449">
                  <c:v>88.8339</c:v>
                </c:pt>
                <c:pt idx="450">
                  <c:v>88.834199999999996</c:v>
                </c:pt>
                <c:pt idx="451">
                  <c:v>88.834400000000002</c:v>
                </c:pt>
                <c:pt idx="452">
                  <c:v>88.834699999999998</c:v>
                </c:pt>
                <c:pt idx="453">
                  <c:v>88.834900000000005</c:v>
                </c:pt>
                <c:pt idx="454">
                  <c:v>88.834999999999994</c:v>
                </c:pt>
                <c:pt idx="455">
                  <c:v>88.8352</c:v>
                </c:pt>
                <c:pt idx="456">
                  <c:v>88.835300000000004</c:v>
                </c:pt>
                <c:pt idx="457">
                  <c:v>88.835400000000007</c:v>
                </c:pt>
                <c:pt idx="458">
                  <c:v>88.835499999999996</c:v>
                </c:pt>
                <c:pt idx="459">
                  <c:v>88.835599999999999</c:v>
                </c:pt>
                <c:pt idx="460">
                  <c:v>88.835599999999999</c:v>
                </c:pt>
                <c:pt idx="461">
                  <c:v>88.835700000000003</c:v>
                </c:pt>
                <c:pt idx="462">
                  <c:v>88.835700000000003</c:v>
                </c:pt>
                <c:pt idx="463">
                  <c:v>88.835700000000003</c:v>
                </c:pt>
                <c:pt idx="464">
                  <c:v>88.835700000000003</c:v>
                </c:pt>
                <c:pt idx="465">
                  <c:v>88.835700000000003</c:v>
                </c:pt>
                <c:pt idx="466">
                  <c:v>88.835599999999999</c:v>
                </c:pt>
                <c:pt idx="467">
                  <c:v>88.835599999999999</c:v>
                </c:pt>
                <c:pt idx="468">
                  <c:v>88.835499999999996</c:v>
                </c:pt>
                <c:pt idx="469">
                  <c:v>88.835400000000007</c:v>
                </c:pt>
                <c:pt idx="470">
                  <c:v>88.835300000000004</c:v>
                </c:pt>
                <c:pt idx="471">
                  <c:v>88.8352</c:v>
                </c:pt>
                <c:pt idx="472">
                  <c:v>88.835099999999997</c:v>
                </c:pt>
                <c:pt idx="473">
                  <c:v>88.834999999999994</c:v>
                </c:pt>
                <c:pt idx="474">
                  <c:v>88.834800000000001</c:v>
                </c:pt>
                <c:pt idx="475">
                  <c:v>88.834699999999998</c:v>
                </c:pt>
                <c:pt idx="476">
                  <c:v>88.834599999999995</c:v>
                </c:pt>
                <c:pt idx="477">
                  <c:v>88.834400000000002</c:v>
                </c:pt>
                <c:pt idx="478">
                  <c:v>88.834299999999999</c:v>
                </c:pt>
                <c:pt idx="479">
                  <c:v>88.834100000000007</c:v>
                </c:pt>
                <c:pt idx="480">
                  <c:v>88.834000000000003</c:v>
                </c:pt>
                <c:pt idx="481">
                  <c:v>88.8339</c:v>
                </c:pt>
                <c:pt idx="482">
                  <c:v>88.833799999999997</c:v>
                </c:pt>
                <c:pt idx="483">
                  <c:v>88.833699999999993</c:v>
                </c:pt>
                <c:pt idx="484">
                  <c:v>88.833600000000004</c:v>
                </c:pt>
                <c:pt idx="485">
                  <c:v>88.833500000000001</c:v>
                </c:pt>
                <c:pt idx="486">
                  <c:v>88.833399999999997</c:v>
                </c:pt>
                <c:pt idx="487">
                  <c:v>88.833299999999994</c:v>
                </c:pt>
                <c:pt idx="488">
                  <c:v>88.833299999999994</c:v>
                </c:pt>
                <c:pt idx="489">
                  <c:v>88.833200000000005</c:v>
                </c:pt>
                <c:pt idx="490">
                  <c:v>88.833200000000005</c:v>
                </c:pt>
                <c:pt idx="491">
                  <c:v>88.833200000000005</c:v>
                </c:pt>
                <c:pt idx="492">
                  <c:v>88.833200000000005</c:v>
                </c:pt>
                <c:pt idx="493">
                  <c:v>88.833200000000005</c:v>
                </c:pt>
                <c:pt idx="494">
                  <c:v>88.833200000000005</c:v>
                </c:pt>
                <c:pt idx="495">
                  <c:v>88.833200000000005</c:v>
                </c:pt>
                <c:pt idx="496">
                  <c:v>88.833200000000005</c:v>
                </c:pt>
                <c:pt idx="497">
                  <c:v>88.833299999999994</c:v>
                </c:pt>
                <c:pt idx="498">
                  <c:v>88.833299999999994</c:v>
                </c:pt>
                <c:pt idx="499">
                  <c:v>88.833399999999997</c:v>
                </c:pt>
                <c:pt idx="500">
                  <c:v>88.833399999999997</c:v>
                </c:pt>
                <c:pt idx="501">
                  <c:v>88.833500000000001</c:v>
                </c:pt>
                <c:pt idx="502">
                  <c:v>88.833600000000004</c:v>
                </c:pt>
                <c:pt idx="503">
                  <c:v>88.833699999999993</c:v>
                </c:pt>
                <c:pt idx="504">
                  <c:v>88.833699999999993</c:v>
                </c:pt>
                <c:pt idx="505">
                  <c:v>88.833799999999997</c:v>
                </c:pt>
                <c:pt idx="506">
                  <c:v>88.8339</c:v>
                </c:pt>
                <c:pt idx="507">
                  <c:v>88.834000000000003</c:v>
                </c:pt>
                <c:pt idx="508">
                  <c:v>88.834100000000007</c:v>
                </c:pt>
                <c:pt idx="509">
                  <c:v>88.834199999999996</c:v>
                </c:pt>
                <c:pt idx="510">
                  <c:v>88.834299999999999</c:v>
                </c:pt>
                <c:pt idx="511">
                  <c:v>88.834400000000002</c:v>
                </c:pt>
                <c:pt idx="512">
                  <c:v>88.834500000000006</c:v>
                </c:pt>
                <c:pt idx="513">
                  <c:v>88.834699999999998</c:v>
                </c:pt>
                <c:pt idx="514">
                  <c:v>88.834800000000001</c:v>
                </c:pt>
                <c:pt idx="515">
                  <c:v>88.834900000000005</c:v>
                </c:pt>
                <c:pt idx="516">
                  <c:v>88.834999999999994</c:v>
                </c:pt>
                <c:pt idx="517">
                  <c:v>88.835099999999997</c:v>
                </c:pt>
                <c:pt idx="518">
                  <c:v>88.8352</c:v>
                </c:pt>
                <c:pt idx="519">
                  <c:v>88.835300000000004</c:v>
                </c:pt>
                <c:pt idx="520">
                  <c:v>88.835400000000007</c:v>
                </c:pt>
                <c:pt idx="521">
                  <c:v>88.835499999999996</c:v>
                </c:pt>
                <c:pt idx="522">
                  <c:v>88.835599999999999</c:v>
                </c:pt>
                <c:pt idx="523">
                  <c:v>88.835700000000003</c:v>
                </c:pt>
                <c:pt idx="524">
                  <c:v>88.835800000000006</c:v>
                </c:pt>
                <c:pt idx="525">
                  <c:v>88.835899999999995</c:v>
                </c:pt>
                <c:pt idx="526">
                  <c:v>88.835999999999999</c:v>
                </c:pt>
                <c:pt idx="527">
                  <c:v>88.836100000000002</c:v>
                </c:pt>
                <c:pt idx="528">
                  <c:v>88.836200000000005</c:v>
                </c:pt>
                <c:pt idx="529">
                  <c:v>88.836200000000005</c:v>
                </c:pt>
                <c:pt idx="530">
                  <c:v>88.836299999999994</c:v>
                </c:pt>
                <c:pt idx="531">
                  <c:v>88.836399999999998</c:v>
                </c:pt>
                <c:pt idx="532">
                  <c:v>88.836500000000001</c:v>
                </c:pt>
                <c:pt idx="533">
                  <c:v>88.836500000000001</c:v>
                </c:pt>
                <c:pt idx="534">
                  <c:v>88.836600000000004</c:v>
                </c:pt>
                <c:pt idx="535">
                  <c:v>88.836699999999993</c:v>
                </c:pt>
                <c:pt idx="536">
                  <c:v>88.836699999999993</c:v>
                </c:pt>
                <c:pt idx="537">
                  <c:v>88.836799999999997</c:v>
                </c:pt>
                <c:pt idx="538">
                  <c:v>88.836799999999997</c:v>
                </c:pt>
                <c:pt idx="539">
                  <c:v>88.8369</c:v>
                </c:pt>
                <c:pt idx="540">
                  <c:v>88.8369</c:v>
                </c:pt>
                <c:pt idx="541">
                  <c:v>88.8369</c:v>
                </c:pt>
                <c:pt idx="542">
                  <c:v>88.837000000000003</c:v>
                </c:pt>
                <c:pt idx="543">
                  <c:v>88.837000000000003</c:v>
                </c:pt>
                <c:pt idx="544">
                  <c:v>88.837000000000003</c:v>
                </c:pt>
                <c:pt idx="545">
                  <c:v>88.837000000000003</c:v>
                </c:pt>
                <c:pt idx="546">
                  <c:v>88.837100000000007</c:v>
                </c:pt>
                <c:pt idx="547">
                  <c:v>88.837100000000007</c:v>
                </c:pt>
                <c:pt idx="548">
                  <c:v>88.837100000000007</c:v>
                </c:pt>
                <c:pt idx="549">
                  <c:v>88.837100000000007</c:v>
                </c:pt>
                <c:pt idx="550">
                  <c:v>88.837100000000007</c:v>
                </c:pt>
                <c:pt idx="551">
                  <c:v>88.837100000000007</c:v>
                </c:pt>
                <c:pt idx="552">
                  <c:v>88.837100000000007</c:v>
                </c:pt>
                <c:pt idx="553">
                  <c:v>88.837199999999996</c:v>
                </c:pt>
                <c:pt idx="554">
                  <c:v>88.837199999999996</c:v>
                </c:pt>
                <c:pt idx="555">
                  <c:v>88.837199999999996</c:v>
                </c:pt>
                <c:pt idx="556">
                  <c:v>88.837199999999996</c:v>
                </c:pt>
                <c:pt idx="557">
                  <c:v>88.837199999999996</c:v>
                </c:pt>
                <c:pt idx="558">
                  <c:v>88.837199999999996</c:v>
                </c:pt>
                <c:pt idx="559">
                  <c:v>88.837199999999996</c:v>
                </c:pt>
                <c:pt idx="560">
                  <c:v>88.837199999999996</c:v>
                </c:pt>
                <c:pt idx="561">
                  <c:v>88.837199999999996</c:v>
                </c:pt>
                <c:pt idx="562">
                  <c:v>88.837199999999996</c:v>
                </c:pt>
                <c:pt idx="563">
                  <c:v>88.837299999999999</c:v>
                </c:pt>
                <c:pt idx="564">
                  <c:v>88.837299999999999</c:v>
                </c:pt>
                <c:pt idx="565">
                  <c:v>88.837299999999999</c:v>
                </c:pt>
                <c:pt idx="566">
                  <c:v>88.837299999999999</c:v>
                </c:pt>
                <c:pt idx="567">
                  <c:v>88.837299999999999</c:v>
                </c:pt>
                <c:pt idx="568">
                  <c:v>88.837400000000002</c:v>
                </c:pt>
                <c:pt idx="569">
                  <c:v>88.837400000000002</c:v>
                </c:pt>
                <c:pt idx="570">
                  <c:v>88.837400000000002</c:v>
                </c:pt>
                <c:pt idx="571">
                  <c:v>88.837400000000002</c:v>
                </c:pt>
                <c:pt idx="572">
                  <c:v>88.837500000000006</c:v>
                </c:pt>
                <c:pt idx="573">
                  <c:v>88.837500000000006</c:v>
                </c:pt>
                <c:pt idx="574">
                  <c:v>88.837500000000006</c:v>
                </c:pt>
                <c:pt idx="575">
                  <c:v>88.837599999999995</c:v>
                </c:pt>
                <c:pt idx="576">
                  <c:v>88.837599999999995</c:v>
                </c:pt>
                <c:pt idx="577">
                  <c:v>88.837699999999998</c:v>
                </c:pt>
                <c:pt idx="578">
                  <c:v>88.837699999999998</c:v>
                </c:pt>
                <c:pt idx="579">
                  <c:v>88.837800000000001</c:v>
                </c:pt>
                <c:pt idx="580">
                  <c:v>88.837800000000001</c:v>
                </c:pt>
                <c:pt idx="581">
                  <c:v>88.837900000000005</c:v>
                </c:pt>
                <c:pt idx="582">
                  <c:v>88.837900000000005</c:v>
                </c:pt>
                <c:pt idx="583">
                  <c:v>88.837999999999994</c:v>
                </c:pt>
                <c:pt idx="584">
                  <c:v>88.838099999999997</c:v>
                </c:pt>
                <c:pt idx="585">
                  <c:v>88.838099999999997</c:v>
                </c:pt>
                <c:pt idx="586">
                  <c:v>88.838200000000001</c:v>
                </c:pt>
                <c:pt idx="587">
                  <c:v>88.838300000000004</c:v>
                </c:pt>
                <c:pt idx="588">
                  <c:v>88.838300000000004</c:v>
                </c:pt>
                <c:pt idx="589">
                  <c:v>88.838399999999993</c:v>
                </c:pt>
                <c:pt idx="590">
                  <c:v>88.838499999999996</c:v>
                </c:pt>
                <c:pt idx="591">
                  <c:v>88.8386</c:v>
                </c:pt>
                <c:pt idx="592">
                  <c:v>88.838700000000003</c:v>
                </c:pt>
                <c:pt idx="593">
                  <c:v>88.838800000000006</c:v>
                </c:pt>
                <c:pt idx="594">
                  <c:v>88.838800000000006</c:v>
                </c:pt>
                <c:pt idx="595">
                  <c:v>88.838899999999995</c:v>
                </c:pt>
                <c:pt idx="596">
                  <c:v>88.838999999999999</c:v>
                </c:pt>
                <c:pt idx="597">
                  <c:v>88.839100000000002</c:v>
                </c:pt>
                <c:pt idx="598">
                  <c:v>88.839200000000005</c:v>
                </c:pt>
                <c:pt idx="599">
                  <c:v>88.839299999999994</c:v>
                </c:pt>
                <c:pt idx="600">
                  <c:v>88.839399999999998</c:v>
                </c:pt>
                <c:pt idx="601">
                  <c:v>88.839500000000001</c:v>
                </c:pt>
                <c:pt idx="602">
                  <c:v>88.839600000000004</c:v>
                </c:pt>
                <c:pt idx="603">
                  <c:v>88.839699999999993</c:v>
                </c:pt>
                <c:pt idx="604">
                  <c:v>88.839699999999993</c:v>
                </c:pt>
                <c:pt idx="605">
                  <c:v>88.839799999999997</c:v>
                </c:pt>
                <c:pt idx="606">
                  <c:v>88.8399</c:v>
                </c:pt>
                <c:pt idx="607">
                  <c:v>88.84</c:v>
                </c:pt>
                <c:pt idx="608">
                  <c:v>88.840100000000007</c:v>
                </c:pt>
                <c:pt idx="609">
                  <c:v>88.840100000000007</c:v>
                </c:pt>
                <c:pt idx="610">
                  <c:v>88.840199999999996</c:v>
                </c:pt>
                <c:pt idx="611">
                  <c:v>88.840299999999999</c:v>
                </c:pt>
                <c:pt idx="612">
                  <c:v>88.840400000000002</c:v>
                </c:pt>
                <c:pt idx="613">
                  <c:v>88.840500000000006</c:v>
                </c:pt>
                <c:pt idx="614">
                  <c:v>88.840500000000006</c:v>
                </c:pt>
                <c:pt idx="615">
                  <c:v>88.840599999999995</c:v>
                </c:pt>
                <c:pt idx="616">
                  <c:v>88.840699999999998</c:v>
                </c:pt>
                <c:pt idx="617">
                  <c:v>88.840699999999998</c:v>
                </c:pt>
                <c:pt idx="618">
                  <c:v>88.840800000000002</c:v>
                </c:pt>
                <c:pt idx="619">
                  <c:v>88.840900000000005</c:v>
                </c:pt>
                <c:pt idx="620">
                  <c:v>88.840900000000005</c:v>
                </c:pt>
                <c:pt idx="621">
                  <c:v>88.840999999999994</c:v>
                </c:pt>
                <c:pt idx="622">
                  <c:v>88.840999999999994</c:v>
                </c:pt>
                <c:pt idx="623">
                  <c:v>88.841099999999997</c:v>
                </c:pt>
                <c:pt idx="624">
                  <c:v>88.841200000000001</c:v>
                </c:pt>
                <c:pt idx="625">
                  <c:v>88.841200000000001</c:v>
                </c:pt>
                <c:pt idx="626">
                  <c:v>88.841300000000004</c:v>
                </c:pt>
                <c:pt idx="627">
                  <c:v>88.841300000000004</c:v>
                </c:pt>
                <c:pt idx="628">
                  <c:v>88.841399999999993</c:v>
                </c:pt>
                <c:pt idx="629">
                  <c:v>88.841399999999993</c:v>
                </c:pt>
                <c:pt idx="630">
                  <c:v>88.841499999999996</c:v>
                </c:pt>
                <c:pt idx="631">
                  <c:v>88.841499999999996</c:v>
                </c:pt>
                <c:pt idx="632">
                  <c:v>88.8416</c:v>
                </c:pt>
                <c:pt idx="633">
                  <c:v>88.8416</c:v>
                </c:pt>
                <c:pt idx="634">
                  <c:v>88.8416</c:v>
                </c:pt>
                <c:pt idx="635">
                  <c:v>88.841700000000003</c:v>
                </c:pt>
                <c:pt idx="636">
                  <c:v>88.841700000000003</c:v>
                </c:pt>
                <c:pt idx="637">
                  <c:v>88.841800000000006</c:v>
                </c:pt>
                <c:pt idx="638">
                  <c:v>88.841800000000006</c:v>
                </c:pt>
                <c:pt idx="639">
                  <c:v>88.841899999999995</c:v>
                </c:pt>
                <c:pt idx="640">
                  <c:v>88.841899999999995</c:v>
                </c:pt>
                <c:pt idx="641">
                  <c:v>88.841999999999999</c:v>
                </c:pt>
                <c:pt idx="642">
                  <c:v>88.841999999999999</c:v>
                </c:pt>
                <c:pt idx="643">
                  <c:v>88.842100000000002</c:v>
                </c:pt>
                <c:pt idx="644">
                  <c:v>88.842100000000002</c:v>
                </c:pt>
                <c:pt idx="645">
                  <c:v>88.842100000000002</c:v>
                </c:pt>
                <c:pt idx="646">
                  <c:v>88.842200000000005</c:v>
                </c:pt>
                <c:pt idx="647">
                  <c:v>88.842200000000005</c:v>
                </c:pt>
                <c:pt idx="648">
                  <c:v>88.842299999999994</c:v>
                </c:pt>
                <c:pt idx="649">
                  <c:v>88.842299999999994</c:v>
                </c:pt>
                <c:pt idx="650">
                  <c:v>88.842399999999998</c:v>
                </c:pt>
                <c:pt idx="651">
                  <c:v>88.842399999999998</c:v>
                </c:pt>
                <c:pt idx="652">
                  <c:v>88.842500000000001</c:v>
                </c:pt>
                <c:pt idx="653">
                  <c:v>88.842500000000001</c:v>
                </c:pt>
                <c:pt idx="654">
                  <c:v>88.842600000000004</c:v>
                </c:pt>
                <c:pt idx="655">
                  <c:v>88.842600000000004</c:v>
                </c:pt>
                <c:pt idx="656">
                  <c:v>88.842699999999994</c:v>
                </c:pt>
                <c:pt idx="657">
                  <c:v>88.842699999999994</c:v>
                </c:pt>
                <c:pt idx="658">
                  <c:v>88.842799999999997</c:v>
                </c:pt>
                <c:pt idx="659">
                  <c:v>88.8429</c:v>
                </c:pt>
                <c:pt idx="660">
                  <c:v>88.8429</c:v>
                </c:pt>
                <c:pt idx="661">
                  <c:v>88.843000000000004</c:v>
                </c:pt>
                <c:pt idx="662">
                  <c:v>88.843000000000004</c:v>
                </c:pt>
                <c:pt idx="663">
                  <c:v>88.843100000000007</c:v>
                </c:pt>
                <c:pt idx="664">
                  <c:v>88.843199999999996</c:v>
                </c:pt>
                <c:pt idx="665">
                  <c:v>88.843199999999996</c:v>
                </c:pt>
                <c:pt idx="666">
                  <c:v>88.843299999999999</c:v>
                </c:pt>
                <c:pt idx="667">
                  <c:v>88.843299999999999</c:v>
                </c:pt>
                <c:pt idx="668">
                  <c:v>88.843400000000003</c:v>
                </c:pt>
                <c:pt idx="669">
                  <c:v>88.843500000000006</c:v>
                </c:pt>
                <c:pt idx="670">
                  <c:v>88.843500000000006</c:v>
                </c:pt>
                <c:pt idx="671">
                  <c:v>88.843599999999995</c:v>
                </c:pt>
                <c:pt idx="672">
                  <c:v>88.843699999999998</c:v>
                </c:pt>
                <c:pt idx="673">
                  <c:v>88.843699999999998</c:v>
                </c:pt>
                <c:pt idx="674">
                  <c:v>88.843800000000002</c:v>
                </c:pt>
                <c:pt idx="675">
                  <c:v>88.843900000000005</c:v>
                </c:pt>
                <c:pt idx="676">
                  <c:v>88.843900000000005</c:v>
                </c:pt>
                <c:pt idx="677">
                  <c:v>88.843999999999994</c:v>
                </c:pt>
                <c:pt idx="678">
                  <c:v>88.844099999999997</c:v>
                </c:pt>
                <c:pt idx="679">
                  <c:v>88.844099999999997</c:v>
                </c:pt>
                <c:pt idx="680">
                  <c:v>88.844200000000001</c:v>
                </c:pt>
                <c:pt idx="681">
                  <c:v>88.844300000000004</c:v>
                </c:pt>
                <c:pt idx="682">
                  <c:v>88.844300000000004</c:v>
                </c:pt>
                <c:pt idx="683">
                  <c:v>88.844399999999993</c:v>
                </c:pt>
                <c:pt idx="684">
                  <c:v>88.844499999999996</c:v>
                </c:pt>
                <c:pt idx="685">
                  <c:v>88.844499999999996</c:v>
                </c:pt>
                <c:pt idx="686">
                  <c:v>88.8446</c:v>
                </c:pt>
                <c:pt idx="687">
                  <c:v>88.844700000000003</c:v>
                </c:pt>
                <c:pt idx="688">
                  <c:v>88.844700000000003</c:v>
                </c:pt>
                <c:pt idx="689">
                  <c:v>88.844800000000006</c:v>
                </c:pt>
                <c:pt idx="690">
                  <c:v>88.844899999999996</c:v>
                </c:pt>
                <c:pt idx="691">
                  <c:v>88.844899999999996</c:v>
                </c:pt>
                <c:pt idx="692">
                  <c:v>88.844999999999999</c:v>
                </c:pt>
                <c:pt idx="693">
                  <c:v>88.845100000000002</c:v>
                </c:pt>
                <c:pt idx="694">
                  <c:v>88.845100000000002</c:v>
                </c:pt>
                <c:pt idx="695">
                  <c:v>88.845200000000006</c:v>
                </c:pt>
                <c:pt idx="696">
                  <c:v>88.845299999999995</c:v>
                </c:pt>
                <c:pt idx="697">
                  <c:v>88.845299999999995</c:v>
                </c:pt>
                <c:pt idx="698">
                  <c:v>88.845399999999998</c:v>
                </c:pt>
                <c:pt idx="699">
                  <c:v>88.845399999999998</c:v>
                </c:pt>
                <c:pt idx="700">
                  <c:v>88.845500000000001</c:v>
                </c:pt>
                <c:pt idx="701">
                  <c:v>88.845600000000005</c:v>
                </c:pt>
                <c:pt idx="702">
                  <c:v>88.845600000000005</c:v>
                </c:pt>
                <c:pt idx="703">
                  <c:v>88.845699999999994</c:v>
                </c:pt>
                <c:pt idx="704">
                  <c:v>88.845799999999997</c:v>
                </c:pt>
                <c:pt idx="705">
                  <c:v>88.845799999999997</c:v>
                </c:pt>
                <c:pt idx="706">
                  <c:v>88.8459</c:v>
                </c:pt>
                <c:pt idx="707">
                  <c:v>88.8459</c:v>
                </c:pt>
                <c:pt idx="708">
                  <c:v>88.846000000000004</c:v>
                </c:pt>
                <c:pt idx="709">
                  <c:v>88.846100000000007</c:v>
                </c:pt>
                <c:pt idx="710">
                  <c:v>88.846100000000007</c:v>
                </c:pt>
                <c:pt idx="711">
                  <c:v>88.846199999999996</c:v>
                </c:pt>
                <c:pt idx="712">
                  <c:v>88.846199999999996</c:v>
                </c:pt>
                <c:pt idx="713">
                  <c:v>88.846299999999999</c:v>
                </c:pt>
                <c:pt idx="714">
                  <c:v>88.846299999999999</c:v>
                </c:pt>
                <c:pt idx="715">
                  <c:v>88.846400000000003</c:v>
                </c:pt>
                <c:pt idx="716">
                  <c:v>88.846500000000006</c:v>
                </c:pt>
                <c:pt idx="717">
                  <c:v>88.846500000000006</c:v>
                </c:pt>
                <c:pt idx="718">
                  <c:v>88.846599999999995</c:v>
                </c:pt>
                <c:pt idx="719">
                  <c:v>88.846599999999995</c:v>
                </c:pt>
                <c:pt idx="720">
                  <c:v>88.846699999999998</c:v>
                </c:pt>
                <c:pt idx="721">
                  <c:v>88.846699999999998</c:v>
                </c:pt>
                <c:pt idx="722">
                  <c:v>88.846699999999998</c:v>
                </c:pt>
                <c:pt idx="723">
                  <c:v>88.846699999999998</c:v>
                </c:pt>
                <c:pt idx="724">
                  <c:v>88.846800000000002</c:v>
                </c:pt>
                <c:pt idx="725">
                  <c:v>88.846800000000002</c:v>
                </c:pt>
                <c:pt idx="726">
                  <c:v>88.846900000000005</c:v>
                </c:pt>
                <c:pt idx="727">
                  <c:v>88.846900000000005</c:v>
                </c:pt>
                <c:pt idx="728">
                  <c:v>88.846999999999994</c:v>
                </c:pt>
                <c:pt idx="729">
                  <c:v>88.847099999999998</c:v>
                </c:pt>
                <c:pt idx="730">
                  <c:v>88.847099999999998</c:v>
                </c:pt>
                <c:pt idx="731">
                  <c:v>88.847200000000001</c:v>
                </c:pt>
                <c:pt idx="732">
                  <c:v>88.847200000000001</c:v>
                </c:pt>
                <c:pt idx="733">
                  <c:v>88.847300000000004</c:v>
                </c:pt>
                <c:pt idx="734">
                  <c:v>88.847300000000004</c:v>
                </c:pt>
                <c:pt idx="735">
                  <c:v>88.847399999999993</c:v>
                </c:pt>
                <c:pt idx="736">
                  <c:v>88.847399999999993</c:v>
                </c:pt>
                <c:pt idx="737">
                  <c:v>88.847499999999997</c:v>
                </c:pt>
                <c:pt idx="738">
                  <c:v>88.847499999999997</c:v>
                </c:pt>
                <c:pt idx="739">
                  <c:v>88.8476</c:v>
                </c:pt>
                <c:pt idx="740">
                  <c:v>88.8476</c:v>
                </c:pt>
                <c:pt idx="741">
                  <c:v>88.847700000000003</c:v>
                </c:pt>
                <c:pt idx="742">
                  <c:v>88.847800000000007</c:v>
                </c:pt>
                <c:pt idx="743">
                  <c:v>88.847800000000007</c:v>
                </c:pt>
                <c:pt idx="744">
                  <c:v>88.847899999999996</c:v>
                </c:pt>
                <c:pt idx="745">
                  <c:v>88.847899999999996</c:v>
                </c:pt>
                <c:pt idx="746">
                  <c:v>88.847999999999999</c:v>
                </c:pt>
                <c:pt idx="747">
                  <c:v>88.848100000000002</c:v>
                </c:pt>
                <c:pt idx="748">
                  <c:v>88.848100000000002</c:v>
                </c:pt>
                <c:pt idx="749">
                  <c:v>88.848200000000006</c:v>
                </c:pt>
                <c:pt idx="750">
                  <c:v>88.848200000000006</c:v>
                </c:pt>
                <c:pt idx="751">
                  <c:v>88.848299999999995</c:v>
                </c:pt>
                <c:pt idx="752">
                  <c:v>88.848299999999995</c:v>
                </c:pt>
                <c:pt idx="753">
                  <c:v>88.848399999999998</c:v>
                </c:pt>
                <c:pt idx="754">
                  <c:v>88.848500000000001</c:v>
                </c:pt>
                <c:pt idx="755">
                  <c:v>88.848500000000001</c:v>
                </c:pt>
                <c:pt idx="756">
                  <c:v>88.848600000000005</c:v>
                </c:pt>
                <c:pt idx="757">
                  <c:v>88.848600000000005</c:v>
                </c:pt>
                <c:pt idx="758">
                  <c:v>88.848699999999994</c:v>
                </c:pt>
                <c:pt idx="759">
                  <c:v>88.848799999999997</c:v>
                </c:pt>
                <c:pt idx="760">
                  <c:v>88.848799999999997</c:v>
                </c:pt>
                <c:pt idx="761">
                  <c:v>88.8489</c:v>
                </c:pt>
                <c:pt idx="762">
                  <c:v>88.8489</c:v>
                </c:pt>
                <c:pt idx="763">
                  <c:v>88.849000000000004</c:v>
                </c:pt>
                <c:pt idx="764">
                  <c:v>88.849100000000007</c:v>
                </c:pt>
                <c:pt idx="765">
                  <c:v>88.849100000000007</c:v>
                </c:pt>
                <c:pt idx="766">
                  <c:v>88.849199999999996</c:v>
                </c:pt>
                <c:pt idx="767">
                  <c:v>88.849199999999996</c:v>
                </c:pt>
                <c:pt idx="768">
                  <c:v>88.849299999999999</c:v>
                </c:pt>
                <c:pt idx="769">
                  <c:v>88.849400000000003</c:v>
                </c:pt>
                <c:pt idx="770">
                  <c:v>88.849400000000003</c:v>
                </c:pt>
                <c:pt idx="771">
                  <c:v>88.849500000000006</c:v>
                </c:pt>
                <c:pt idx="772">
                  <c:v>88.849599999999995</c:v>
                </c:pt>
                <c:pt idx="773">
                  <c:v>88.849599999999995</c:v>
                </c:pt>
                <c:pt idx="774">
                  <c:v>88.849699999999999</c:v>
                </c:pt>
                <c:pt idx="775">
                  <c:v>88.849699999999999</c:v>
                </c:pt>
                <c:pt idx="776">
                  <c:v>88.849800000000002</c:v>
                </c:pt>
                <c:pt idx="777">
                  <c:v>88.849900000000005</c:v>
                </c:pt>
                <c:pt idx="778">
                  <c:v>88.849900000000005</c:v>
                </c:pt>
                <c:pt idx="779">
                  <c:v>88.85</c:v>
                </c:pt>
                <c:pt idx="780">
                  <c:v>88.85</c:v>
                </c:pt>
                <c:pt idx="781">
                  <c:v>88.850099999999998</c:v>
                </c:pt>
                <c:pt idx="782">
                  <c:v>88.850099999999998</c:v>
                </c:pt>
                <c:pt idx="783">
                  <c:v>88.850200000000001</c:v>
                </c:pt>
                <c:pt idx="784">
                  <c:v>88.850200000000001</c:v>
                </c:pt>
                <c:pt idx="785">
                  <c:v>88.850300000000004</c:v>
                </c:pt>
                <c:pt idx="786">
                  <c:v>88.850399999999993</c:v>
                </c:pt>
                <c:pt idx="787">
                  <c:v>88.850399999999993</c:v>
                </c:pt>
                <c:pt idx="788">
                  <c:v>88.850499999999997</c:v>
                </c:pt>
                <c:pt idx="789">
                  <c:v>88.850499999999997</c:v>
                </c:pt>
                <c:pt idx="790">
                  <c:v>88.8506</c:v>
                </c:pt>
                <c:pt idx="791">
                  <c:v>88.8506</c:v>
                </c:pt>
                <c:pt idx="792">
                  <c:v>88.850700000000003</c:v>
                </c:pt>
                <c:pt idx="793">
                  <c:v>88.850800000000007</c:v>
                </c:pt>
                <c:pt idx="794">
                  <c:v>88.850800000000007</c:v>
                </c:pt>
                <c:pt idx="795">
                  <c:v>88.850899999999996</c:v>
                </c:pt>
                <c:pt idx="796">
                  <c:v>88.850899999999996</c:v>
                </c:pt>
                <c:pt idx="797">
                  <c:v>88.850999999999999</c:v>
                </c:pt>
                <c:pt idx="798">
                  <c:v>88.850999999999999</c:v>
                </c:pt>
                <c:pt idx="799">
                  <c:v>88.851100000000002</c:v>
                </c:pt>
                <c:pt idx="800">
                  <c:v>88.851100000000002</c:v>
                </c:pt>
                <c:pt idx="801">
                  <c:v>88.851200000000006</c:v>
                </c:pt>
                <c:pt idx="802">
                  <c:v>88.851200000000006</c:v>
                </c:pt>
                <c:pt idx="803">
                  <c:v>88.851299999999995</c:v>
                </c:pt>
                <c:pt idx="804">
                  <c:v>88.851299999999995</c:v>
                </c:pt>
                <c:pt idx="805">
                  <c:v>88.851399999999998</c:v>
                </c:pt>
                <c:pt idx="806">
                  <c:v>88.851500000000001</c:v>
                </c:pt>
                <c:pt idx="807">
                  <c:v>88.851500000000001</c:v>
                </c:pt>
                <c:pt idx="808">
                  <c:v>88.851600000000005</c:v>
                </c:pt>
                <c:pt idx="809">
                  <c:v>88.851600000000005</c:v>
                </c:pt>
                <c:pt idx="810">
                  <c:v>88.851699999999994</c:v>
                </c:pt>
                <c:pt idx="811">
                  <c:v>88.851699999999994</c:v>
                </c:pt>
                <c:pt idx="812">
                  <c:v>88.851799999999997</c:v>
                </c:pt>
                <c:pt idx="813">
                  <c:v>88.851900000000001</c:v>
                </c:pt>
                <c:pt idx="814">
                  <c:v>88.851900000000001</c:v>
                </c:pt>
                <c:pt idx="815">
                  <c:v>88.852000000000004</c:v>
                </c:pt>
                <c:pt idx="816">
                  <c:v>88.852000000000004</c:v>
                </c:pt>
                <c:pt idx="817">
                  <c:v>88.852099999999993</c:v>
                </c:pt>
                <c:pt idx="818">
                  <c:v>88.852199999999996</c:v>
                </c:pt>
                <c:pt idx="819">
                  <c:v>88.852199999999996</c:v>
                </c:pt>
                <c:pt idx="820">
                  <c:v>88.8523</c:v>
                </c:pt>
                <c:pt idx="821">
                  <c:v>88.852400000000003</c:v>
                </c:pt>
                <c:pt idx="822">
                  <c:v>88.852500000000006</c:v>
                </c:pt>
                <c:pt idx="823">
                  <c:v>88.852599999999995</c:v>
                </c:pt>
                <c:pt idx="824">
                  <c:v>88.852599999999995</c:v>
                </c:pt>
                <c:pt idx="825">
                  <c:v>88.852699999999999</c:v>
                </c:pt>
                <c:pt idx="826">
                  <c:v>88.852800000000002</c:v>
                </c:pt>
                <c:pt idx="827">
                  <c:v>88.852900000000005</c:v>
                </c:pt>
                <c:pt idx="828">
                  <c:v>88.852999999999994</c:v>
                </c:pt>
                <c:pt idx="829">
                  <c:v>88.853099999999998</c:v>
                </c:pt>
                <c:pt idx="830">
                  <c:v>88.853099999999998</c:v>
                </c:pt>
                <c:pt idx="831">
                  <c:v>88.853200000000001</c:v>
                </c:pt>
                <c:pt idx="832">
                  <c:v>88.853300000000004</c:v>
                </c:pt>
                <c:pt idx="833">
                  <c:v>88.853399999999993</c:v>
                </c:pt>
                <c:pt idx="834">
                  <c:v>88.853499999999997</c:v>
                </c:pt>
                <c:pt idx="835">
                  <c:v>88.8536</c:v>
                </c:pt>
                <c:pt idx="836">
                  <c:v>88.853700000000003</c:v>
                </c:pt>
                <c:pt idx="837">
                  <c:v>88.853800000000007</c:v>
                </c:pt>
                <c:pt idx="838">
                  <c:v>88.853899999999996</c:v>
                </c:pt>
                <c:pt idx="839">
                  <c:v>88.854100000000003</c:v>
                </c:pt>
                <c:pt idx="840">
                  <c:v>88.854200000000006</c:v>
                </c:pt>
                <c:pt idx="841">
                  <c:v>88.854299999999995</c:v>
                </c:pt>
                <c:pt idx="842">
                  <c:v>88.854399999999998</c:v>
                </c:pt>
                <c:pt idx="843">
                  <c:v>88.854500000000002</c:v>
                </c:pt>
                <c:pt idx="844">
                  <c:v>88.854600000000005</c:v>
                </c:pt>
                <c:pt idx="845">
                  <c:v>88.854699999999994</c:v>
                </c:pt>
                <c:pt idx="846">
                  <c:v>88.854799999999997</c:v>
                </c:pt>
                <c:pt idx="847">
                  <c:v>88.854900000000001</c:v>
                </c:pt>
                <c:pt idx="848">
                  <c:v>88.855000000000004</c:v>
                </c:pt>
                <c:pt idx="849">
                  <c:v>88.855099999999993</c:v>
                </c:pt>
                <c:pt idx="850">
                  <c:v>88.855199999999996</c:v>
                </c:pt>
                <c:pt idx="851">
                  <c:v>88.8553</c:v>
                </c:pt>
                <c:pt idx="852">
                  <c:v>88.855400000000003</c:v>
                </c:pt>
                <c:pt idx="853">
                  <c:v>88.855500000000006</c:v>
                </c:pt>
                <c:pt idx="854">
                  <c:v>88.855599999999995</c:v>
                </c:pt>
                <c:pt idx="855">
                  <c:v>88.855599999999995</c:v>
                </c:pt>
                <c:pt idx="856">
                  <c:v>88.855699999999999</c:v>
                </c:pt>
                <c:pt idx="857">
                  <c:v>88.855800000000002</c:v>
                </c:pt>
                <c:pt idx="858">
                  <c:v>88.855900000000005</c:v>
                </c:pt>
                <c:pt idx="859">
                  <c:v>88.855999999999995</c:v>
                </c:pt>
                <c:pt idx="860">
                  <c:v>88.856099999999998</c:v>
                </c:pt>
                <c:pt idx="861">
                  <c:v>88.856200000000001</c:v>
                </c:pt>
                <c:pt idx="862">
                  <c:v>88.856300000000005</c:v>
                </c:pt>
                <c:pt idx="863">
                  <c:v>88.856399999999994</c:v>
                </c:pt>
                <c:pt idx="864">
                  <c:v>88.856499999999997</c:v>
                </c:pt>
                <c:pt idx="865">
                  <c:v>88.8566</c:v>
                </c:pt>
                <c:pt idx="866">
                  <c:v>88.856700000000004</c:v>
                </c:pt>
                <c:pt idx="867">
                  <c:v>88.856700000000004</c:v>
                </c:pt>
                <c:pt idx="868">
                  <c:v>88.856800000000007</c:v>
                </c:pt>
                <c:pt idx="869">
                  <c:v>88.856899999999996</c:v>
                </c:pt>
                <c:pt idx="870">
                  <c:v>88.856999999999999</c:v>
                </c:pt>
                <c:pt idx="871">
                  <c:v>88.857100000000003</c:v>
                </c:pt>
                <c:pt idx="872">
                  <c:v>88.857200000000006</c:v>
                </c:pt>
                <c:pt idx="873">
                  <c:v>88.857299999999995</c:v>
                </c:pt>
                <c:pt idx="874">
                  <c:v>88.857299999999995</c:v>
                </c:pt>
                <c:pt idx="875">
                  <c:v>88.857399999999998</c:v>
                </c:pt>
                <c:pt idx="876">
                  <c:v>88.857500000000002</c:v>
                </c:pt>
                <c:pt idx="877">
                  <c:v>88.857600000000005</c:v>
                </c:pt>
                <c:pt idx="878">
                  <c:v>88.857699999999994</c:v>
                </c:pt>
                <c:pt idx="879">
                  <c:v>88.857799999999997</c:v>
                </c:pt>
                <c:pt idx="880">
                  <c:v>88.857900000000001</c:v>
                </c:pt>
                <c:pt idx="881">
                  <c:v>88.857900000000001</c:v>
                </c:pt>
                <c:pt idx="882">
                  <c:v>88.858000000000004</c:v>
                </c:pt>
                <c:pt idx="883">
                  <c:v>88.858099999999993</c:v>
                </c:pt>
                <c:pt idx="884">
                  <c:v>88.858199999999997</c:v>
                </c:pt>
                <c:pt idx="885">
                  <c:v>88.8583</c:v>
                </c:pt>
                <c:pt idx="886">
                  <c:v>88.858400000000003</c:v>
                </c:pt>
                <c:pt idx="887">
                  <c:v>88.858400000000003</c:v>
                </c:pt>
                <c:pt idx="888">
                  <c:v>88.858500000000006</c:v>
                </c:pt>
                <c:pt idx="889">
                  <c:v>88.858599999999996</c:v>
                </c:pt>
                <c:pt idx="890">
                  <c:v>88.858699999999999</c:v>
                </c:pt>
                <c:pt idx="891">
                  <c:v>88.858800000000002</c:v>
                </c:pt>
                <c:pt idx="892">
                  <c:v>88.858900000000006</c:v>
                </c:pt>
                <c:pt idx="893">
                  <c:v>88.858900000000006</c:v>
                </c:pt>
                <c:pt idx="894">
                  <c:v>88.858999999999995</c:v>
                </c:pt>
                <c:pt idx="895">
                  <c:v>88.859099999999998</c:v>
                </c:pt>
                <c:pt idx="896">
                  <c:v>88.859200000000001</c:v>
                </c:pt>
                <c:pt idx="897">
                  <c:v>88.859300000000005</c:v>
                </c:pt>
                <c:pt idx="898">
                  <c:v>88.859399999999994</c:v>
                </c:pt>
                <c:pt idx="899">
                  <c:v>88.859499999999997</c:v>
                </c:pt>
                <c:pt idx="900">
                  <c:v>88.859499999999997</c:v>
                </c:pt>
                <c:pt idx="901">
                  <c:v>88.8596</c:v>
                </c:pt>
                <c:pt idx="902">
                  <c:v>88.859700000000004</c:v>
                </c:pt>
                <c:pt idx="903">
                  <c:v>88.859800000000007</c:v>
                </c:pt>
                <c:pt idx="904">
                  <c:v>88.859899999999996</c:v>
                </c:pt>
                <c:pt idx="905">
                  <c:v>88.86</c:v>
                </c:pt>
                <c:pt idx="906">
                  <c:v>88.860100000000003</c:v>
                </c:pt>
                <c:pt idx="907">
                  <c:v>88.860200000000006</c:v>
                </c:pt>
                <c:pt idx="908">
                  <c:v>88.860200000000006</c:v>
                </c:pt>
                <c:pt idx="909">
                  <c:v>88.860299999999995</c:v>
                </c:pt>
                <c:pt idx="910">
                  <c:v>88.860399999999998</c:v>
                </c:pt>
                <c:pt idx="911">
                  <c:v>88.860500000000002</c:v>
                </c:pt>
                <c:pt idx="912">
                  <c:v>88.860600000000005</c:v>
                </c:pt>
                <c:pt idx="913">
                  <c:v>88.860699999999994</c:v>
                </c:pt>
                <c:pt idx="914">
                  <c:v>88.860799999999998</c:v>
                </c:pt>
                <c:pt idx="915">
                  <c:v>88.860900000000001</c:v>
                </c:pt>
                <c:pt idx="916">
                  <c:v>88.861000000000004</c:v>
                </c:pt>
                <c:pt idx="917">
                  <c:v>88.861099999999993</c:v>
                </c:pt>
                <c:pt idx="918">
                  <c:v>88.861099999999993</c:v>
                </c:pt>
                <c:pt idx="919">
                  <c:v>88.861199999999997</c:v>
                </c:pt>
                <c:pt idx="920">
                  <c:v>88.8613</c:v>
                </c:pt>
                <c:pt idx="921">
                  <c:v>88.861400000000003</c:v>
                </c:pt>
                <c:pt idx="922">
                  <c:v>88.861500000000007</c:v>
                </c:pt>
                <c:pt idx="923">
                  <c:v>88.861599999999996</c:v>
                </c:pt>
                <c:pt idx="924">
                  <c:v>88.861699999999999</c:v>
                </c:pt>
                <c:pt idx="925">
                  <c:v>88.861800000000002</c:v>
                </c:pt>
                <c:pt idx="926">
                  <c:v>88.861900000000006</c:v>
                </c:pt>
                <c:pt idx="927">
                  <c:v>88.861999999999995</c:v>
                </c:pt>
                <c:pt idx="928">
                  <c:v>88.861999999999995</c:v>
                </c:pt>
                <c:pt idx="929">
                  <c:v>88.862099999999998</c:v>
                </c:pt>
                <c:pt idx="930">
                  <c:v>88.862200000000001</c:v>
                </c:pt>
                <c:pt idx="931">
                  <c:v>88.862300000000005</c:v>
                </c:pt>
                <c:pt idx="932">
                  <c:v>88.862399999999994</c:v>
                </c:pt>
                <c:pt idx="933">
                  <c:v>88.862499999999997</c:v>
                </c:pt>
                <c:pt idx="934">
                  <c:v>88.8626</c:v>
                </c:pt>
                <c:pt idx="935">
                  <c:v>88.862700000000004</c:v>
                </c:pt>
                <c:pt idx="936">
                  <c:v>88.862799999999993</c:v>
                </c:pt>
                <c:pt idx="937">
                  <c:v>88.862899999999996</c:v>
                </c:pt>
                <c:pt idx="938">
                  <c:v>88.862899999999996</c:v>
                </c:pt>
                <c:pt idx="939">
                  <c:v>88.863</c:v>
                </c:pt>
                <c:pt idx="940">
                  <c:v>88.863100000000003</c:v>
                </c:pt>
                <c:pt idx="941">
                  <c:v>88.863200000000006</c:v>
                </c:pt>
                <c:pt idx="942">
                  <c:v>88.863299999999995</c:v>
                </c:pt>
                <c:pt idx="943">
                  <c:v>88.863399999999999</c:v>
                </c:pt>
                <c:pt idx="944">
                  <c:v>88.863500000000002</c:v>
                </c:pt>
                <c:pt idx="945">
                  <c:v>88.863600000000005</c:v>
                </c:pt>
                <c:pt idx="946">
                  <c:v>88.863699999999994</c:v>
                </c:pt>
                <c:pt idx="947">
                  <c:v>88.863699999999994</c:v>
                </c:pt>
                <c:pt idx="948">
                  <c:v>88.863799999999998</c:v>
                </c:pt>
                <c:pt idx="949">
                  <c:v>88.863900000000001</c:v>
                </c:pt>
                <c:pt idx="950">
                  <c:v>88.864000000000004</c:v>
                </c:pt>
                <c:pt idx="951">
                  <c:v>88.864099999999993</c:v>
                </c:pt>
                <c:pt idx="952">
                  <c:v>88.864199999999997</c:v>
                </c:pt>
                <c:pt idx="953">
                  <c:v>88.8643</c:v>
                </c:pt>
                <c:pt idx="954">
                  <c:v>88.864400000000003</c:v>
                </c:pt>
                <c:pt idx="955">
                  <c:v>88.864400000000003</c:v>
                </c:pt>
                <c:pt idx="956">
                  <c:v>88.864500000000007</c:v>
                </c:pt>
                <c:pt idx="957">
                  <c:v>88.864599999999996</c:v>
                </c:pt>
                <c:pt idx="958">
                  <c:v>88.864699999999999</c:v>
                </c:pt>
                <c:pt idx="959">
                  <c:v>88.864800000000002</c:v>
                </c:pt>
                <c:pt idx="960">
                  <c:v>88.864900000000006</c:v>
                </c:pt>
                <c:pt idx="961">
                  <c:v>88.864900000000006</c:v>
                </c:pt>
                <c:pt idx="962">
                  <c:v>88.864800000000002</c:v>
                </c:pt>
                <c:pt idx="963">
                  <c:v>88.864900000000006</c:v>
                </c:pt>
                <c:pt idx="964">
                  <c:v>88.864999999999995</c:v>
                </c:pt>
                <c:pt idx="965">
                  <c:v>88.865099999999998</c:v>
                </c:pt>
                <c:pt idx="966">
                  <c:v>88.865200000000002</c:v>
                </c:pt>
                <c:pt idx="967">
                  <c:v>88.865200000000002</c:v>
                </c:pt>
                <c:pt idx="968">
                  <c:v>88.865300000000005</c:v>
                </c:pt>
                <c:pt idx="969">
                  <c:v>88.865399999999994</c:v>
                </c:pt>
                <c:pt idx="970">
                  <c:v>88.865499999999997</c:v>
                </c:pt>
                <c:pt idx="971">
                  <c:v>88.865499999999997</c:v>
                </c:pt>
                <c:pt idx="972">
                  <c:v>88.865600000000001</c:v>
                </c:pt>
                <c:pt idx="973">
                  <c:v>88.865700000000004</c:v>
                </c:pt>
                <c:pt idx="974">
                  <c:v>88.865799999999993</c:v>
                </c:pt>
                <c:pt idx="975">
                  <c:v>88.865899999999996</c:v>
                </c:pt>
                <c:pt idx="976">
                  <c:v>88.865899999999996</c:v>
                </c:pt>
                <c:pt idx="977">
                  <c:v>88.866</c:v>
                </c:pt>
                <c:pt idx="978">
                  <c:v>88.866100000000003</c:v>
                </c:pt>
                <c:pt idx="979">
                  <c:v>88.866200000000006</c:v>
                </c:pt>
                <c:pt idx="980">
                  <c:v>88.866299999999995</c:v>
                </c:pt>
                <c:pt idx="981">
                  <c:v>88.866299999999995</c:v>
                </c:pt>
                <c:pt idx="982">
                  <c:v>88.866399999999999</c:v>
                </c:pt>
                <c:pt idx="983">
                  <c:v>88.866500000000002</c:v>
                </c:pt>
                <c:pt idx="984">
                  <c:v>88.866600000000005</c:v>
                </c:pt>
                <c:pt idx="985">
                  <c:v>88.866699999999994</c:v>
                </c:pt>
                <c:pt idx="986">
                  <c:v>88.866799999999998</c:v>
                </c:pt>
                <c:pt idx="987">
                  <c:v>88.866799999999998</c:v>
                </c:pt>
                <c:pt idx="988">
                  <c:v>88.866900000000001</c:v>
                </c:pt>
                <c:pt idx="989">
                  <c:v>88.867000000000004</c:v>
                </c:pt>
                <c:pt idx="990">
                  <c:v>88.867099999999994</c:v>
                </c:pt>
                <c:pt idx="991">
                  <c:v>88.867199999999997</c:v>
                </c:pt>
                <c:pt idx="992">
                  <c:v>88.867199999999997</c:v>
                </c:pt>
                <c:pt idx="993">
                  <c:v>88.8673</c:v>
                </c:pt>
                <c:pt idx="994">
                  <c:v>88.867400000000004</c:v>
                </c:pt>
                <c:pt idx="995">
                  <c:v>88.867500000000007</c:v>
                </c:pt>
                <c:pt idx="996">
                  <c:v>88.867599999999996</c:v>
                </c:pt>
                <c:pt idx="997">
                  <c:v>88.867699999999999</c:v>
                </c:pt>
                <c:pt idx="998">
                  <c:v>88.867800000000003</c:v>
                </c:pt>
                <c:pt idx="999">
                  <c:v>88.867800000000003</c:v>
                </c:pt>
                <c:pt idx="1000">
                  <c:v>88.867900000000006</c:v>
                </c:pt>
                <c:pt idx="1001">
                  <c:v>88.867999999999995</c:v>
                </c:pt>
                <c:pt idx="1002">
                  <c:v>88.868099999999998</c:v>
                </c:pt>
                <c:pt idx="1003">
                  <c:v>88.868200000000002</c:v>
                </c:pt>
                <c:pt idx="1004">
                  <c:v>88.868300000000005</c:v>
                </c:pt>
                <c:pt idx="1005">
                  <c:v>88.868399999999994</c:v>
                </c:pt>
                <c:pt idx="1006">
                  <c:v>88.868499999999997</c:v>
                </c:pt>
                <c:pt idx="1007">
                  <c:v>88.868600000000001</c:v>
                </c:pt>
                <c:pt idx="1008">
                  <c:v>88.868600000000001</c:v>
                </c:pt>
                <c:pt idx="1009">
                  <c:v>88.868700000000004</c:v>
                </c:pt>
                <c:pt idx="1010">
                  <c:v>88.868799999999993</c:v>
                </c:pt>
                <c:pt idx="1011">
                  <c:v>88.868899999999996</c:v>
                </c:pt>
                <c:pt idx="1012">
                  <c:v>88.869</c:v>
                </c:pt>
                <c:pt idx="1013">
                  <c:v>88.869100000000003</c:v>
                </c:pt>
                <c:pt idx="1014">
                  <c:v>88.869200000000006</c:v>
                </c:pt>
                <c:pt idx="1015">
                  <c:v>88.869299999999996</c:v>
                </c:pt>
                <c:pt idx="1016">
                  <c:v>88.869299999999996</c:v>
                </c:pt>
                <c:pt idx="1017">
                  <c:v>88.869399999999999</c:v>
                </c:pt>
                <c:pt idx="1018">
                  <c:v>88.869500000000002</c:v>
                </c:pt>
                <c:pt idx="1019">
                  <c:v>88.869600000000005</c:v>
                </c:pt>
                <c:pt idx="1020">
                  <c:v>88.869699999999995</c:v>
                </c:pt>
                <c:pt idx="1021">
                  <c:v>88.869699999999995</c:v>
                </c:pt>
                <c:pt idx="1022">
                  <c:v>88.869799999999998</c:v>
                </c:pt>
                <c:pt idx="1023">
                  <c:v>88.869900000000001</c:v>
                </c:pt>
                <c:pt idx="1024">
                  <c:v>88.87</c:v>
                </c:pt>
                <c:pt idx="1025">
                  <c:v>88.870099999999994</c:v>
                </c:pt>
                <c:pt idx="1026">
                  <c:v>88.870099999999994</c:v>
                </c:pt>
                <c:pt idx="1027">
                  <c:v>88.870199999999997</c:v>
                </c:pt>
                <c:pt idx="1028">
                  <c:v>88.8703</c:v>
                </c:pt>
                <c:pt idx="1029">
                  <c:v>88.870400000000004</c:v>
                </c:pt>
                <c:pt idx="1030">
                  <c:v>88.870500000000007</c:v>
                </c:pt>
                <c:pt idx="1031">
                  <c:v>88.870500000000007</c:v>
                </c:pt>
                <c:pt idx="1032">
                  <c:v>88.870599999999996</c:v>
                </c:pt>
                <c:pt idx="1033">
                  <c:v>88.870699999999999</c:v>
                </c:pt>
                <c:pt idx="1034">
                  <c:v>88.870800000000003</c:v>
                </c:pt>
                <c:pt idx="1035">
                  <c:v>88.870900000000006</c:v>
                </c:pt>
                <c:pt idx="1036">
                  <c:v>88.870900000000006</c:v>
                </c:pt>
                <c:pt idx="1037">
                  <c:v>88.870999999999995</c:v>
                </c:pt>
                <c:pt idx="1038">
                  <c:v>88.871099999999998</c:v>
                </c:pt>
                <c:pt idx="1039">
                  <c:v>88.871200000000002</c:v>
                </c:pt>
                <c:pt idx="1040">
                  <c:v>88.871300000000005</c:v>
                </c:pt>
                <c:pt idx="1041">
                  <c:v>88.871300000000005</c:v>
                </c:pt>
                <c:pt idx="1042">
                  <c:v>88.871399999999994</c:v>
                </c:pt>
                <c:pt idx="1043">
                  <c:v>88.871499999999997</c:v>
                </c:pt>
                <c:pt idx="1044">
                  <c:v>88.871600000000001</c:v>
                </c:pt>
                <c:pt idx="1045">
                  <c:v>88.871600000000001</c:v>
                </c:pt>
                <c:pt idx="1046">
                  <c:v>88.871700000000004</c:v>
                </c:pt>
                <c:pt idx="1047">
                  <c:v>88.871799999999993</c:v>
                </c:pt>
                <c:pt idx="1048">
                  <c:v>88.871899999999997</c:v>
                </c:pt>
                <c:pt idx="1049">
                  <c:v>88.872</c:v>
                </c:pt>
                <c:pt idx="1050">
                  <c:v>88.872</c:v>
                </c:pt>
                <c:pt idx="1051">
                  <c:v>88.872100000000003</c:v>
                </c:pt>
                <c:pt idx="1052">
                  <c:v>88.872200000000007</c:v>
                </c:pt>
                <c:pt idx="1053">
                  <c:v>88.872299999999996</c:v>
                </c:pt>
                <c:pt idx="1054">
                  <c:v>88.872399999999999</c:v>
                </c:pt>
                <c:pt idx="1055">
                  <c:v>88.872399999999999</c:v>
                </c:pt>
                <c:pt idx="1056">
                  <c:v>88.872500000000002</c:v>
                </c:pt>
                <c:pt idx="1057">
                  <c:v>88.872600000000006</c:v>
                </c:pt>
                <c:pt idx="1058">
                  <c:v>88.872699999999995</c:v>
                </c:pt>
                <c:pt idx="1059">
                  <c:v>88.872799999999998</c:v>
                </c:pt>
                <c:pt idx="1060">
                  <c:v>88.872900000000001</c:v>
                </c:pt>
                <c:pt idx="1061">
                  <c:v>88.873000000000005</c:v>
                </c:pt>
                <c:pt idx="1062">
                  <c:v>88.873000000000005</c:v>
                </c:pt>
                <c:pt idx="1063">
                  <c:v>88.873099999999994</c:v>
                </c:pt>
                <c:pt idx="1064">
                  <c:v>88.873199999999997</c:v>
                </c:pt>
                <c:pt idx="1065">
                  <c:v>88.8733</c:v>
                </c:pt>
                <c:pt idx="1066">
                  <c:v>88.873400000000004</c:v>
                </c:pt>
                <c:pt idx="1067">
                  <c:v>88.873500000000007</c:v>
                </c:pt>
                <c:pt idx="1068">
                  <c:v>88.873599999999996</c:v>
                </c:pt>
                <c:pt idx="1069">
                  <c:v>88.873699999999999</c:v>
                </c:pt>
                <c:pt idx="1070">
                  <c:v>88.873800000000003</c:v>
                </c:pt>
                <c:pt idx="1071">
                  <c:v>88.873900000000006</c:v>
                </c:pt>
                <c:pt idx="1072">
                  <c:v>88.873999999999995</c:v>
                </c:pt>
                <c:pt idx="1073">
                  <c:v>88.873999999999995</c:v>
                </c:pt>
                <c:pt idx="1074">
                  <c:v>88.874099999999999</c:v>
                </c:pt>
                <c:pt idx="1075">
                  <c:v>88.874200000000002</c:v>
                </c:pt>
                <c:pt idx="1076">
                  <c:v>88.874300000000005</c:v>
                </c:pt>
                <c:pt idx="1077">
                  <c:v>88.874399999999994</c:v>
                </c:pt>
                <c:pt idx="1078">
                  <c:v>88.874499999999998</c:v>
                </c:pt>
                <c:pt idx="1079">
                  <c:v>88.874600000000001</c:v>
                </c:pt>
                <c:pt idx="1080">
                  <c:v>88.874700000000004</c:v>
                </c:pt>
                <c:pt idx="1081">
                  <c:v>88.874799999999993</c:v>
                </c:pt>
                <c:pt idx="1082">
                  <c:v>88.874899999999997</c:v>
                </c:pt>
                <c:pt idx="1083">
                  <c:v>88.875</c:v>
                </c:pt>
                <c:pt idx="1084">
                  <c:v>88.875100000000003</c:v>
                </c:pt>
                <c:pt idx="1085">
                  <c:v>88.875200000000007</c:v>
                </c:pt>
                <c:pt idx="1086">
                  <c:v>88.875299999999996</c:v>
                </c:pt>
                <c:pt idx="1087">
                  <c:v>88.875399999999999</c:v>
                </c:pt>
                <c:pt idx="1088">
                  <c:v>88.875500000000002</c:v>
                </c:pt>
                <c:pt idx="1089">
                  <c:v>88.875600000000006</c:v>
                </c:pt>
                <c:pt idx="1090">
                  <c:v>88.875699999999995</c:v>
                </c:pt>
                <c:pt idx="1091">
                  <c:v>88.875799999999998</c:v>
                </c:pt>
                <c:pt idx="1092">
                  <c:v>88.875900000000001</c:v>
                </c:pt>
                <c:pt idx="1093">
                  <c:v>88.876000000000005</c:v>
                </c:pt>
                <c:pt idx="1094">
                  <c:v>88.876099999999994</c:v>
                </c:pt>
                <c:pt idx="1095">
                  <c:v>88.876199999999997</c:v>
                </c:pt>
                <c:pt idx="1096">
                  <c:v>88.876199999999997</c:v>
                </c:pt>
                <c:pt idx="1097">
                  <c:v>88.876300000000001</c:v>
                </c:pt>
                <c:pt idx="1098">
                  <c:v>88.876400000000004</c:v>
                </c:pt>
                <c:pt idx="1099">
                  <c:v>88.876499999999993</c:v>
                </c:pt>
                <c:pt idx="1100">
                  <c:v>88.876599999999996</c:v>
                </c:pt>
                <c:pt idx="1101">
                  <c:v>88.8767</c:v>
                </c:pt>
                <c:pt idx="1102">
                  <c:v>88.876800000000003</c:v>
                </c:pt>
                <c:pt idx="1103">
                  <c:v>88.876900000000006</c:v>
                </c:pt>
                <c:pt idx="1104">
                  <c:v>88.876999999999995</c:v>
                </c:pt>
                <c:pt idx="1105">
                  <c:v>88.877099999999999</c:v>
                </c:pt>
                <c:pt idx="1106">
                  <c:v>88.877200000000002</c:v>
                </c:pt>
                <c:pt idx="1107">
                  <c:v>88.877300000000005</c:v>
                </c:pt>
                <c:pt idx="1108">
                  <c:v>88.877399999999994</c:v>
                </c:pt>
                <c:pt idx="1109">
                  <c:v>88.877399999999994</c:v>
                </c:pt>
                <c:pt idx="1110">
                  <c:v>88.877499999999998</c:v>
                </c:pt>
                <c:pt idx="1111">
                  <c:v>88.877600000000001</c:v>
                </c:pt>
                <c:pt idx="1112">
                  <c:v>88.877700000000004</c:v>
                </c:pt>
                <c:pt idx="1113">
                  <c:v>88.877799999999993</c:v>
                </c:pt>
                <c:pt idx="1114">
                  <c:v>88.877899999999997</c:v>
                </c:pt>
                <c:pt idx="1115">
                  <c:v>88.878</c:v>
                </c:pt>
                <c:pt idx="1116">
                  <c:v>88.878100000000003</c:v>
                </c:pt>
                <c:pt idx="1117">
                  <c:v>88.878200000000007</c:v>
                </c:pt>
                <c:pt idx="1118">
                  <c:v>88.878299999999996</c:v>
                </c:pt>
                <c:pt idx="1119">
                  <c:v>88.878399999999999</c:v>
                </c:pt>
                <c:pt idx="1120">
                  <c:v>88.878399999999999</c:v>
                </c:pt>
                <c:pt idx="1121">
                  <c:v>88.878500000000003</c:v>
                </c:pt>
                <c:pt idx="1122">
                  <c:v>88.878600000000006</c:v>
                </c:pt>
                <c:pt idx="1123">
                  <c:v>88.878699999999995</c:v>
                </c:pt>
                <c:pt idx="1124">
                  <c:v>88.878799999999998</c:v>
                </c:pt>
                <c:pt idx="1125">
                  <c:v>88.878900000000002</c:v>
                </c:pt>
                <c:pt idx="1126">
                  <c:v>88.879000000000005</c:v>
                </c:pt>
                <c:pt idx="1127">
                  <c:v>88.879099999999994</c:v>
                </c:pt>
                <c:pt idx="1128">
                  <c:v>88.879199999999997</c:v>
                </c:pt>
                <c:pt idx="1129">
                  <c:v>88.879300000000001</c:v>
                </c:pt>
                <c:pt idx="1130">
                  <c:v>88.879300000000001</c:v>
                </c:pt>
                <c:pt idx="1131">
                  <c:v>88.879400000000004</c:v>
                </c:pt>
                <c:pt idx="1132">
                  <c:v>88.879499999999993</c:v>
                </c:pt>
                <c:pt idx="1133">
                  <c:v>88.879599999999996</c:v>
                </c:pt>
                <c:pt idx="1134">
                  <c:v>88.8797</c:v>
                </c:pt>
                <c:pt idx="1135">
                  <c:v>88.879800000000003</c:v>
                </c:pt>
                <c:pt idx="1136">
                  <c:v>88.879900000000006</c:v>
                </c:pt>
                <c:pt idx="1137">
                  <c:v>88.88</c:v>
                </c:pt>
                <c:pt idx="1138">
                  <c:v>88.880099999999999</c:v>
                </c:pt>
                <c:pt idx="1139">
                  <c:v>88.880200000000002</c:v>
                </c:pt>
                <c:pt idx="1140">
                  <c:v>88.880200000000002</c:v>
                </c:pt>
                <c:pt idx="1141">
                  <c:v>88.880300000000005</c:v>
                </c:pt>
                <c:pt idx="1142">
                  <c:v>88.880399999999995</c:v>
                </c:pt>
                <c:pt idx="1143">
                  <c:v>88.880499999999998</c:v>
                </c:pt>
                <c:pt idx="1144">
                  <c:v>88.880600000000001</c:v>
                </c:pt>
                <c:pt idx="1145">
                  <c:v>88.880700000000004</c:v>
                </c:pt>
                <c:pt idx="1146">
                  <c:v>88.880799999999994</c:v>
                </c:pt>
                <c:pt idx="1147">
                  <c:v>88.880899999999997</c:v>
                </c:pt>
                <c:pt idx="1148">
                  <c:v>88.881</c:v>
                </c:pt>
                <c:pt idx="1149">
                  <c:v>88.881100000000004</c:v>
                </c:pt>
                <c:pt idx="1150">
                  <c:v>88.881200000000007</c:v>
                </c:pt>
                <c:pt idx="1151">
                  <c:v>88.881299999999996</c:v>
                </c:pt>
                <c:pt idx="1152">
                  <c:v>88.881399999999999</c:v>
                </c:pt>
                <c:pt idx="1153">
                  <c:v>88.881399999999999</c:v>
                </c:pt>
                <c:pt idx="1154">
                  <c:v>88.881500000000003</c:v>
                </c:pt>
                <c:pt idx="1155">
                  <c:v>88.881600000000006</c:v>
                </c:pt>
                <c:pt idx="1156">
                  <c:v>88.881699999999995</c:v>
                </c:pt>
                <c:pt idx="1157">
                  <c:v>88.881799999999998</c:v>
                </c:pt>
                <c:pt idx="1158">
                  <c:v>88.881900000000002</c:v>
                </c:pt>
                <c:pt idx="1159">
                  <c:v>88.882000000000005</c:v>
                </c:pt>
                <c:pt idx="1160">
                  <c:v>88.882099999999994</c:v>
                </c:pt>
                <c:pt idx="1161">
                  <c:v>88.882199999999997</c:v>
                </c:pt>
                <c:pt idx="1162">
                  <c:v>88.882300000000001</c:v>
                </c:pt>
                <c:pt idx="1163">
                  <c:v>88.882400000000004</c:v>
                </c:pt>
                <c:pt idx="1164">
                  <c:v>88.882499999999993</c:v>
                </c:pt>
                <c:pt idx="1165">
                  <c:v>88.882599999999996</c:v>
                </c:pt>
                <c:pt idx="1166">
                  <c:v>88.882599999999996</c:v>
                </c:pt>
                <c:pt idx="1167">
                  <c:v>88.8827</c:v>
                </c:pt>
                <c:pt idx="1168">
                  <c:v>88.882800000000003</c:v>
                </c:pt>
                <c:pt idx="1169">
                  <c:v>88.882900000000006</c:v>
                </c:pt>
                <c:pt idx="1170">
                  <c:v>88.882999999999996</c:v>
                </c:pt>
                <c:pt idx="1171">
                  <c:v>88.883099999999999</c:v>
                </c:pt>
                <c:pt idx="1172">
                  <c:v>88.883200000000002</c:v>
                </c:pt>
                <c:pt idx="1173">
                  <c:v>88.883300000000006</c:v>
                </c:pt>
                <c:pt idx="1174">
                  <c:v>88.883399999999995</c:v>
                </c:pt>
                <c:pt idx="1175">
                  <c:v>88.883499999999998</c:v>
                </c:pt>
                <c:pt idx="1176">
                  <c:v>88.883600000000001</c:v>
                </c:pt>
                <c:pt idx="1177">
                  <c:v>88.883700000000005</c:v>
                </c:pt>
                <c:pt idx="1178">
                  <c:v>88.883799999999994</c:v>
                </c:pt>
                <c:pt idx="1179">
                  <c:v>88.883899999999997</c:v>
                </c:pt>
                <c:pt idx="1180">
                  <c:v>88.883899999999997</c:v>
                </c:pt>
                <c:pt idx="1181">
                  <c:v>88.884</c:v>
                </c:pt>
                <c:pt idx="1182">
                  <c:v>88.884100000000004</c:v>
                </c:pt>
                <c:pt idx="1183">
                  <c:v>88.884200000000007</c:v>
                </c:pt>
                <c:pt idx="1184">
                  <c:v>88.884299999999996</c:v>
                </c:pt>
                <c:pt idx="1185">
                  <c:v>88.884399999999999</c:v>
                </c:pt>
                <c:pt idx="1186">
                  <c:v>88.884500000000003</c:v>
                </c:pt>
                <c:pt idx="1187">
                  <c:v>88.884600000000006</c:v>
                </c:pt>
                <c:pt idx="1188">
                  <c:v>88.884699999999995</c:v>
                </c:pt>
                <c:pt idx="1189">
                  <c:v>88.884799999999998</c:v>
                </c:pt>
                <c:pt idx="1190">
                  <c:v>88.884900000000002</c:v>
                </c:pt>
                <c:pt idx="1191">
                  <c:v>88.885000000000005</c:v>
                </c:pt>
                <c:pt idx="1192">
                  <c:v>88.885099999999994</c:v>
                </c:pt>
                <c:pt idx="1193">
                  <c:v>88.885099999999994</c:v>
                </c:pt>
                <c:pt idx="1194">
                  <c:v>88.885199999999998</c:v>
                </c:pt>
                <c:pt idx="1195">
                  <c:v>88.885300000000001</c:v>
                </c:pt>
                <c:pt idx="1196">
                  <c:v>88.885400000000004</c:v>
                </c:pt>
                <c:pt idx="1197">
                  <c:v>88.885499999999993</c:v>
                </c:pt>
                <c:pt idx="1198">
                  <c:v>88.885599999999997</c:v>
                </c:pt>
                <c:pt idx="1199">
                  <c:v>88.8857</c:v>
                </c:pt>
                <c:pt idx="1200">
                  <c:v>88.885800000000003</c:v>
                </c:pt>
                <c:pt idx="1201">
                  <c:v>88.886099999999999</c:v>
                </c:pt>
                <c:pt idx="1202">
                  <c:v>88.886300000000006</c:v>
                </c:pt>
                <c:pt idx="1203">
                  <c:v>88.886399999999995</c:v>
                </c:pt>
                <c:pt idx="1204">
                  <c:v>88.886499999999998</c:v>
                </c:pt>
                <c:pt idx="1205">
                  <c:v>88.886600000000001</c:v>
                </c:pt>
                <c:pt idx="1206">
                  <c:v>88.886700000000005</c:v>
                </c:pt>
                <c:pt idx="1207">
                  <c:v>88.886799999999994</c:v>
                </c:pt>
                <c:pt idx="1208">
                  <c:v>88.886899999999997</c:v>
                </c:pt>
                <c:pt idx="1209">
                  <c:v>88.887</c:v>
                </c:pt>
                <c:pt idx="1210">
                  <c:v>88.887200000000007</c:v>
                </c:pt>
                <c:pt idx="1211">
                  <c:v>88.887299999999996</c:v>
                </c:pt>
                <c:pt idx="1212">
                  <c:v>88.8874</c:v>
                </c:pt>
                <c:pt idx="1213">
                  <c:v>88.887500000000003</c:v>
                </c:pt>
                <c:pt idx="1214">
                  <c:v>88.887600000000006</c:v>
                </c:pt>
                <c:pt idx="1215">
                  <c:v>88.887699999999995</c:v>
                </c:pt>
                <c:pt idx="1216">
                  <c:v>88.887799999999999</c:v>
                </c:pt>
                <c:pt idx="1217">
                  <c:v>88.887900000000002</c:v>
                </c:pt>
                <c:pt idx="1218">
                  <c:v>88.888000000000005</c:v>
                </c:pt>
                <c:pt idx="1219">
                  <c:v>88.888099999999994</c:v>
                </c:pt>
                <c:pt idx="1220">
                  <c:v>88.888199999999998</c:v>
                </c:pt>
                <c:pt idx="1221">
                  <c:v>88.888300000000001</c:v>
                </c:pt>
                <c:pt idx="1222">
                  <c:v>88.888400000000004</c:v>
                </c:pt>
                <c:pt idx="1223">
                  <c:v>88.888499999999993</c:v>
                </c:pt>
                <c:pt idx="1224">
                  <c:v>88.888599999999997</c:v>
                </c:pt>
                <c:pt idx="1225">
                  <c:v>88.8887</c:v>
                </c:pt>
                <c:pt idx="1226">
                  <c:v>88.888800000000003</c:v>
                </c:pt>
                <c:pt idx="1227">
                  <c:v>88.888900000000007</c:v>
                </c:pt>
                <c:pt idx="1228">
                  <c:v>88.888999999999996</c:v>
                </c:pt>
                <c:pt idx="1229">
                  <c:v>88.889099999999999</c:v>
                </c:pt>
                <c:pt idx="1230">
                  <c:v>88.889200000000002</c:v>
                </c:pt>
                <c:pt idx="1231">
                  <c:v>88.889300000000006</c:v>
                </c:pt>
                <c:pt idx="1232">
                  <c:v>88.889399999999995</c:v>
                </c:pt>
                <c:pt idx="1233">
                  <c:v>88.889499999999998</c:v>
                </c:pt>
                <c:pt idx="1234">
                  <c:v>88.889600000000002</c:v>
                </c:pt>
                <c:pt idx="1235">
                  <c:v>88.889700000000005</c:v>
                </c:pt>
                <c:pt idx="1236">
                  <c:v>88.889799999999994</c:v>
                </c:pt>
                <c:pt idx="1237">
                  <c:v>88.889899999999997</c:v>
                </c:pt>
                <c:pt idx="1238">
                  <c:v>88.89</c:v>
                </c:pt>
                <c:pt idx="1239">
                  <c:v>88.890100000000004</c:v>
                </c:pt>
                <c:pt idx="1240">
                  <c:v>88.890199999999993</c:v>
                </c:pt>
                <c:pt idx="1241">
                  <c:v>88.890299999999996</c:v>
                </c:pt>
                <c:pt idx="1242">
                  <c:v>88.8904</c:v>
                </c:pt>
                <c:pt idx="1243">
                  <c:v>88.890500000000003</c:v>
                </c:pt>
                <c:pt idx="1244">
                  <c:v>88.890500000000003</c:v>
                </c:pt>
                <c:pt idx="1245">
                  <c:v>88.890600000000006</c:v>
                </c:pt>
                <c:pt idx="1246">
                  <c:v>88.890699999999995</c:v>
                </c:pt>
                <c:pt idx="1247">
                  <c:v>88.890799999999999</c:v>
                </c:pt>
                <c:pt idx="1248">
                  <c:v>88.890900000000002</c:v>
                </c:pt>
                <c:pt idx="1249">
                  <c:v>88.891000000000005</c:v>
                </c:pt>
                <c:pt idx="1250">
                  <c:v>88.891099999999994</c:v>
                </c:pt>
                <c:pt idx="1251">
                  <c:v>88.891199999999998</c:v>
                </c:pt>
                <c:pt idx="1252">
                  <c:v>88.891300000000001</c:v>
                </c:pt>
                <c:pt idx="1253">
                  <c:v>88.891400000000004</c:v>
                </c:pt>
                <c:pt idx="1254">
                  <c:v>88.891499999999994</c:v>
                </c:pt>
                <c:pt idx="1255">
                  <c:v>88.891599999999997</c:v>
                </c:pt>
                <c:pt idx="1256">
                  <c:v>88.8917</c:v>
                </c:pt>
                <c:pt idx="1257">
                  <c:v>88.891800000000003</c:v>
                </c:pt>
                <c:pt idx="1258">
                  <c:v>88.891900000000007</c:v>
                </c:pt>
                <c:pt idx="1259">
                  <c:v>88.891999999999996</c:v>
                </c:pt>
                <c:pt idx="1260">
                  <c:v>88.892099999999999</c:v>
                </c:pt>
                <c:pt idx="1261">
                  <c:v>88.892200000000003</c:v>
                </c:pt>
                <c:pt idx="1262">
                  <c:v>88.892300000000006</c:v>
                </c:pt>
                <c:pt idx="1263">
                  <c:v>88.892399999999995</c:v>
                </c:pt>
                <c:pt idx="1264">
                  <c:v>88.892499999999998</c:v>
                </c:pt>
                <c:pt idx="1265">
                  <c:v>88.892600000000002</c:v>
                </c:pt>
                <c:pt idx="1266">
                  <c:v>88.892700000000005</c:v>
                </c:pt>
                <c:pt idx="1267">
                  <c:v>88.892799999999994</c:v>
                </c:pt>
                <c:pt idx="1268">
                  <c:v>88.892899999999997</c:v>
                </c:pt>
                <c:pt idx="1269">
                  <c:v>88.893000000000001</c:v>
                </c:pt>
                <c:pt idx="1270">
                  <c:v>88.893100000000004</c:v>
                </c:pt>
                <c:pt idx="1271">
                  <c:v>88.893199999999993</c:v>
                </c:pt>
                <c:pt idx="1272">
                  <c:v>88.8934</c:v>
                </c:pt>
                <c:pt idx="1273">
                  <c:v>88.893500000000003</c:v>
                </c:pt>
                <c:pt idx="1274">
                  <c:v>88.893600000000006</c:v>
                </c:pt>
                <c:pt idx="1275">
                  <c:v>88.893699999999995</c:v>
                </c:pt>
                <c:pt idx="1276">
                  <c:v>88.893799999999999</c:v>
                </c:pt>
                <c:pt idx="1277">
                  <c:v>88.893900000000002</c:v>
                </c:pt>
                <c:pt idx="1278">
                  <c:v>88.894000000000005</c:v>
                </c:pt>
                <c:pt idx="1279">
                  <c:v>88.894099999999995</c:v>
                </c:pt>
                <c:pt idx="1280">
                  <c:v>88.894199999999998</c:v>
                </c:pt>
                <c:pt idx="1281">
                  <c:v>88.894300000000001</c:v>
                </c:pt>
                <c:pt idx="1282">
                  <c:v>88.894400000000005</c:v>
                </c:pt>
                <c:pt idx="1283">
                  <c:v>88.894499999999994</c:v>
                </c:pt>
                <c:pt idx="1284">
                  <c:v>88.894599999999997</c:v>
                </c:pt>
                <c:pt idx="1285">
                  <c:v>88.8947</c:v>
                </c:pt>
                <c:pt idx="1286">
                  <c:v>88.894800000000004</c:v>
                </c:pt>
                <c:pt idx="1287">
                  <c:v>88.894900000000007</c:v>
                </c:pt>
                <c:pt idx="1288">
                  <c:v>88.894999999999996</c:v>
                </c:pt>
                <c:pt idx="1289">
                  <c:v>88.895099999999999</c:v>
                </c:pt>
                <c:pt idx="1290">
                  <c:v>88.895200000000003</c:v>
                </c:pt>
                <c:pt idx="1291">
                  <c:v>88.895300000000006</c:v>
                </c:pt>
                <c:pt idx="1292">
                  <c:v>88.895399999999995</c:v>
                </c:pt>
                <c:pt idx="1293">
                  <c:v>88.895600000000002</c:v>
                </c:pt>
                <c:pt idx="1294">
                  <c:v>88.895700000000005</c:v>
                </c:pt>
                <c:pt idx="1295">
                  <c:v>88.895700000000005</c:v>
                </c:pt>
                <c:pt idx="1296">
                  <c:v>88.895799999999994</c:v>
                </c:pt>
                <c:pt idx="1297">
                  <c:v>88.895899999999997</c:v>
                </c:pt>
                <c:pt idx="1298">
                  <c:v>88.896000000000001</c:v>
                </c:pt>
                <c:pt idx="1299">
                  <c:v>88.896100000000004</c:v>
                </c:pt>
                <c:pt idx="1300">
                  <c:v>88.896199999999993</c:v>
                </c:pt>
                <c:pt idx="1301">
                  <c:v>88.896299999999997</c:v>
                </c:pt>
                <c:pt idx="1302">
                  <c:v>88.8964</c:v>
                </c:pt>
                <c:pt idx="1303">
                  <c:v>88.896500000000003</c:v>
                </c:pt>
                <c:pt idx="1304">
                  <c:v>88.896500000000003</c:v>
                </c:pt>
                <c:pt idx="1305">
                  <c:v>88.896600000000007</c:v>
                </c:pt>
                <c:pt idx="1306">
                  <c:v>88.896699999999996</c:v>
                </c:pt>
                <c:pt idx="1307">
                  <c:v>88.896799999999999</c:v>
                </c:pt>
                <c:pt idx="1308">
                  <c:v>88.896799999999999</c:v>
                </c:pt>
                <c:pt idx="1309">
                  <c:v>88.896900000000002</c:v>
                </c:pt>
                <c:pt idx="1310">
                  <c:v>88.897000000000006</c:v>
                </c:pt>
                <c:pt idx="1311">
                  <c:v>88.897000000000006</c:v>
                </c:pt>
                <c:pt idx="1312">
                  <c:v>88.897099999999995</c:v>
                </c:pt>
                <c:pt idx="1313">
                  <c:v>88.897199999999998</c:v>
                </c:pt>
                <c:pt idx="1314">
                  <c:v>88.897199999999998</c:v>
                </c:pt>
                <c:pt idx="1315">
                  <c:v>88.897300000000001</c:v>
                </c:pt>
                <c:pt idx="1316">
                  <c:v>88.897400000000005</c:v>
                </c:pt>
                <c:pt idx="1317">
                  <c:v>88.897400000000005</c:v>
                </c:pt>
                <c:pt idx="1318">
                  <c:v>88.897499999999994</c:v>
                </c:pt>
                <c:pt idx="1319">
                  <c:v>88.897499999999994</c:v>
                </c:pt>
                <c:pt idx="1320">
                  <c:v>88.897599999999997</c:v>
                </c:pt>
                <c:pt idx="1321">
                  <c:v>88.897599999999997</c:v>
                </c:pt>
                <c:pt idx="1322">
                  <c:v>88.8977</c:v>
                </c:pt>
                <c:pt idx="1323">
                  <c:v>88.8977</c:v>
                </c:pt>
                <c:pt idx="1324">
                  <c:v>88.897800000000004</c:v>
                </c:pt>
                <c:pt idx="1325">
                  <c:v>88.897900000000007</c:v>
                </c:pt>
                <c:pt idx="1326">
                  <c:v>88.897900000000007</c:v>
                </c:pt>
                <c:pt idx="1327">
                  <c:v>88.897999999999996</c:v>
                </c:pt>
                <c:pt idx="1328">
                  <c:v>88.897999999999996</c:v>
                </c:pt>
                <c:pt idx="1329">
                  <c:v>88.898099999999999</c:v>
                </c:pt>
                <c:pt idx="1330">
                  <c:v>88.898200000000003</c:v>
                </c:pt>
                <c:pt idx="1331">
                  <c:v>88.898200000000003</c:v>
                </c:pt>
                <c:pt idx="1332">
                  <c:v>88.898300000000006</c:v>
                </c:pt>
                <c:pt idx="1333">
                  <c:v>88.898399999999995</c:v>
                </c:pt>
                <c:pt idx="1334">
                  <c:v>88.898399999999995</c:v>
                </c:pt>
                <c:pt idx="1335">
                  <c:v>88.898499999999999</c:v>
                </c:pt>
                <c:pt idx="1336">
                  <c:v>88.898499999999999</c:v>
                </c:pt>
                <c:pt idx="1337">
                  <c:v>88.898600000000002</c:v>
                </c:pt>
                <c:pt idx="1338">
                  <c:v>88.898700000000005</c:v>
                </c:pt>
                <c:pt idx="1339">
                  <c:v>88.898700000000005</c:v>
                </c:pt>
                <c:pt idx="1340">
                  <c:v>88.898799999999994</c:v>
                </c:pt>
                <c:pt idx="1341">
                  <c:v>88.898899999999998</c:v>
                </c:pt>
                <c:pt idx="1342">
                  <c:v>88.899000000000001</c:v>
                </c:pt>
                <c:pt idx="1343">
                  <c:v>88.899000000000001</c:v>
                </c:pt>
                <c:pt idx="1344">
                  <c:v>88.899100000000004</c:v>
                </c:pt>
                <c:pt idx="1345">
                  <c:v>88.899199999999993</c:v>
                </c:pt>
                <c:pt idx="1346">
                  <c:v>88.899199999999993</c:v>
                </c:pt>
                <c:pt idx="1347">
                  <c:v>88.899299999999997</c:v>
                </c:pt>
                <c:pt idx="1348">
                  <c:v>88.8994</c:v>
                </c:pt>
                <c:pt idx="1349">
                  <c:v>88.8994</c:v>
                </c:pt>
                <c:pt idx="1350">
                  <c:v>88.899500000000003</c:v>
                </c:pt>
                <c:pt idx="1351">
                  <c:v>88.899600000000007</c:v>
                </c:pt>
                <c:pt idx="1352">
                  <c:v>88.899600000000007</c:v>
                </c:pt>
                <c:pt idx="1353">
                  <c:v>88.899699999999996</c:v>
                </c:pt>
                <c:pt idx="1354">
                  <c:v>88.899799999999999</c:v>
                </c:pt>
                <c:pt idx="1355">
                  <c:v>88.899900000000002</c:v>
                </c:pt>
                <c:pt idx="1356">
                  <c:v>88.899900000000002</c:v>
                </c:pt>
                <c:pt idx="1357">
                  <c:v>88.9</c:v>
                </c:pt>
                <c:pt idx="1358">
                  <c:v>88.900099999999995</c:v>
                </c:pt>
                <c:pt idx="1359">
                  <c:v>88.900199999999998</c:v>
                </c:pt>
                <c:pt idx="1360">
                  <c:v>88.900199999999998</c:v>
                </c:pt>
                <c:pt idx="1361">
                  <c:v>88.900300000000001</c:v>
                </c:pt>
                <c:pt idx="1362">
                  <c:v>88.900400000000005</c:v>
                </c:pt>
                <c:pt idx="1363">
                  <c:v>88.900499999999994</c:v>
                </c:pt>
                <c:pt idx="1364">
                  <c:v>88.900499999999994</c:v>
                </c:pt>
                <c:pt idx="1365">
                  <c:v>88.900599999999997</c:v>
                </c:pt>
                <c:pt idx="1366">
                  <c:v>88.900700000000001</c:v>
                </c:pt>
                <c:pt idx="1367">
                  <c:v>88.900800000000004</c:v>
                </c:pt>
                <c:pt idx="1368">
                  <c:v>88.900800000000004</c:v>
                </c:pt>
                <c:pt idx="1369">
                  <c:v>88.900899999999993</c:v>
                </c:pt>
                <c:pt idx="1370">
                  <c:v>88.900999999999996</c:v>
                </c:pt>
                <c:pt idx="1371">
                  <c:v>88.9011</c:v>
                </c:pt>
                <c:pt idx="1372">
                  <c:v>88.9011</c:v>
                </c:pt>
                <c:pt idx="1373">
                  <c:v>88.901200000000003</c:v>
                </c:pt>
                <c:pt idx="1374">
                  <c:v>88.901300000000006</c:v>
                </c:pt>
                <c:pt idx="1375">
                  <c:v>88.901399999999995</c:v>
                </c:pt>
                <c:pt idx="1376">
                  <c:v>88.901399999999995</c:v>
                </c:pt>
                <c:pt idx="1377">
                  <c:v>88.901499999999999</c:v>
                </c:pt>
                <c:pt idx="1378">
                  <c:v>88.901600000000002</c:v>
                </c:pt>
                <c:pt idx="1379">
                  <c:v>88.901700000000005</c:v>
                </c:pt>
                <c:pt idx="1380">
                  <c:v>88.901700000000005</c:v>
                </c:pt>
                <c:pt idx="1381">
                  <c:v>88.901799999999994</c:v>
                </c:pt>
                <c:pt idx="1382">
                  <c:v>88.901899999999998</c:v>
                </c:pt>
                <c:pt idx="1383">
                  <c:v>88.901899999999998</c:v>
                </c:pt>
                <c:pt idx="1384">
                  <c:v>88.902000000000001</c:v>
                </c:pt>
                <c:pt idx="1385">
                  <c:v>88.902100000000004</c:v>
                </c:pt>
                <c:pt idx="1386">
                  <c:v>88.902199999999993</c:v>
                </c:pt>
                <c:pt idx="1387">
                  <c:v>88.902199999999993</c:v>
                </c:pt>
                <c:pt idx="1388">
                  <c:v>88.902299999999997</c:v>
                </c:pt>
                <c:pt idx="1389">
                  <c:v>88.9024</c:v>
                </c:pt>
                <c:pt idx="1390">
                  <c:v>88.9024</c:v>
                </c:pt>
                <c:pt idx="1391">
                  <c:v>88.902500000000003</c:v>
                </c:pt>
                <c:pt idx="1392">
                  <c:v>88.902600000000007</c:v>
                </c:pt>
                <c:pt idx="1393">
                  <c:v>88.902600000000007</c:v>
                </c:pt>
                <c:pt idx="1394">
                  <c:v>88.902699999999996</c:v>
                </c:pt>
                <c:pt idx="1395">
                  <c:v>88.902799999999999</c:v>
                </c:pt>
                <c:pt idx="1396">
                  <c:v>88.902900000000002</c:v>
                </c:pt>
                <c:pt idx="1397">
                  <c:v>88.902900000000002</c:v>
                </c:pt>
                <c:pt idx="1398">
                  <c:v>88.903000000000006</c:v>
                </c:pt>
                <c:pt idx="1399">
                  <c:v>88.903099999999995</c:v>
                </c:pt>
                <c:pt idx="1400">
                  <c:v>88.903099999999995</c:v>
                </c:pt>
                <c:pt idx="1401">
                  <c:v>88.903199999999998</c:v>
                </c:pt>
                <c:pt idx="1402">
                  <c:v>88.903300000000002</c:v>
                </c:pt>
                <c:pt idx="1403">
                  <c:v>88.903300000000002</c:v>
                </c:pt>
                <c:pt idx="1404">
                  <c:v>88.903400000000005</c:v>
                </c:pt>
                <c:pt idx="1405">
                  <c:v>88.903499999999994</c:v>
                </c:pt>
                <c:pt idx="1406">
                  <c:v>88.903499999999994</c:v>
                </c:pt>
                <c:pt idx="1407">
                  <c:v>88.903599999999997</c:v>
                </c:pt>
                <c:pt idx="1408">
                  <c:v>88.903700000000001</c:v>
                </c:pt>
                <c:pt idx="1409">
                  <c:v>88.903700000000001</c:v>
                </c:pt>
                <c:pt idx="1410">
                  <c:v>88.903800000000004</c:v>
                </c:pt>
                <c:pt idx="1411">
                  <c:v>88.903899999999993</c:v>
                </c:pt>
                <c:pt idx="1412">
                  <c:v>88.903899999999993</c:v>
                </c:pt>
                <c:pt idx="1413">
                  <c:v>88.903999999999996</c:v>
                </c:pt>
                <c:pt idx="1414">
                  <c:v>88.9041</c:v>
                </c:pt>
                <c:pt idx="1415">
                  <c:v>88.9041</c:v>
                </c:pt>
                <c:pt idx="1416">
                  <c:v>88.904200000000003</c:v>
                </c:pt>
                <c:pt idx="1417">
                  <c:v>88.904300000000006</c:v>
                </c:pt>
                <c:pt idx="1418">
                  <c:v>88.904399999999995</c:v>
                </c:pt>
                <c:pt idx="1419">
                  <c:v>88.904399999999995</c:v>
                </c:pt>
                <c:pt idx="1420">
                  <c:v>88.904499999999999</c:v>
                </c:pt>
                <c:pt idx="1421">
                  <c:v>88.904600000000002</c:v>
                </c:pt>
                <c:pt idx="1422">
                  <c:v>88.904600000000002</c:v>
                </c:pt>
                <c:pt idx="1423">
                  <c:v>88.904700000000005</c:v>
                </c:pt>
                <c:pt idx="1424">
                  <c:v>88.904799999999994</c:v>
                </c:pt>
                <c:pt idx="1425">
                  <c:v>88.904899999999998</c:v>
                </c:pt>
                <c:pt idx="1426">
                  <c:v>88.904899999999998</c:v>
                </c:pt>
                <c:pt idx="1427">
                  <c:v>88.905000000000001</c:v>
                </c:pt>
                <c:pt idx="1428">
                  <c:v>88.905100000000004</c:v>
                </c:pt>
                <c:pt idx="1429">
                  <c:v>88.905100000000004</c:v>
                </c:pt>
                <c:pt idx="1430">
                  <c:v>88.905199999999994</c:v>
                </c:pt>
                <c:pt idx="1431">
                  <c:v>88.905299999999997</c:v>
                </c:pt>
                <c:pt idx="1432">
                  <c:v>88.905299999999997</c:v>
                </c:pt>
                <c:pt idx="1433">
                  <c:v>88.9054</c:v>
                </c:pt>
                <c:pt idx="1434">
                  <c:v>88.905500000000004</c:v>
                </c:pt>
                <c:pt idx="1435">
                  <c:v>88.905600000000007</c:v>
                </c:pt>
                <c:pt idx="1436">
                  <c:v>88.905600000000007</c:v>
                </c:pt>
                <c:pt idx="1437">
                  <c:v>88.905699999999996</c:v>
                </c:pt>
                <c:pt idx="1438">
                  <c:v>88.905799999999999</c:v>
                </c:pt>
                <c:pt idx="1439">
                  <c:v>88.905799999999999</c:v>
                </c:pt>
                <c:pt idx="1440">
                  <c:v>88.905900000000003</c:v>
                </c:pt>
                <c:pt idx="1441">
                  <c:v>88.905900000000003</c:v>
                </c:pt>
                <c:pt idx="1442">
                  <c:v>88.905900000000003</c:v>
                </c:pt>
                <c:pt idx="1443">
                  <c:v>88.906000000000006</c:v>
                </c:pt>
                <c:pt idx="1444">
                  <c:v>88.906099999999995</c:v>
                </c:pt>
                <c:pt idx="1445">
                  <c:v>88.906099999999995</c:v>
                </c:pt>
                <c:pt idx="1446">
                  <c:v>88.906199999999998</c:v>
                </c:pt>
                <c:pt idx="1447">
                  <c:v>88.906300000000002</c:v>
                </c:pt>
                <c:pt idx="1448">
                  <c:v>88.906300000000002</c:v>
                </c:pt>
                <c:pt idx="1449">
                  <c:v>88.906400000000005</c:v>
                </c:pt>
                <c:pt idx="1450">
                  <c:v>88.906499999999994</c:v>
                </c:pt>
                <c:pt idx="1451">
                  <c:v>88.906499999999994</c:v>
                </c:pt>
                <c:pt idx="1452">
                  <c:v>88.906599999999997</c:v>
                </c:pt>
                <c:pt idx="1453">
                  <c:v>88.906700000000001</c:v>
                </c:pt>
                <c:pt idx="1454">
                  <c:v>88.906700000000001</c:v>
                </c:pt>
                <c:pt idx="1455">
                  <c:v>88.906800000000004</c:v>
                </c:pt>
                <c:pt idx="1456">
                  <c:v>88.906899999999993</c:v>
                </c:pt>
                <c:pt idx="1457">
                  <c:v>88.906899999999993</c:v>
                </c:pt>
                <c:pt idx="1458">
                  <c:v>88.906999999999996</c:v>
                </c:pt>
                <c:pt idx="1459">
                  <c:v>88.9071</c:v>
                </c:pt>
                <c:pt idx="1460">
                  <c:v>88.9071</c:v>
                </c:pt>
                <c:pt idx="1461">
                  <c:v>88.907200000000003</c:v>
                </c:pt>
                <c:pt idx="1462">
                  <c:v>88.907300000000006</c:v>
                </c:pt>
                <c:pt idx="1463">
                  <c:v>88.907300000000006</c:v>
                </c:pt>
                <c:pt idx="1464">
                  <c:v>88.907399999999996</c:v>
                </c:pt>
                <c:pt idx="1465">
                  <c:v>88.907499999999999</c:v>
                </c:pt>
                <c:pt idx="1466">
                  <c:v>88.907499999999999</c:v>
                </c:pt>
                <c:pt idx="1467">
                  <c:v>88.907600000000002</c:v>
                </c:pt>
                <c:pt idx="1468">
                  <c:v>88.907700000000006</c:v>
                </c:pt>
                <c:pt idx="1469">
                  <c:v>88.907700000000006</c:v>
                </c:pt>
                <c:pt idx="1470">
                  <c:v>88.907799999999995</c:v>
                </c:pt>
                <c:pt idx="1471">
                  <c:v>88.907899999999998</c:v>
                </c:pt>
                <c:pt idx="1472">
                  <c:v>88.907899999999998</c:v>
                </c:pt>
                <c:pt idx="1473">
                  <c:v>88.908000000000001</c:v>
                </c:pt>
                <c:pt idx="1474">
                  <c:v>88.908100000000005</c:v>
                </c:pt>
                <c:pt idx="1475">
                  <c:v>88.908100000000005</c:v>
                </c:pt>
                <c:pt idx="1476">
                  <c:v>88.908199999999994</c:v>
                </c:pt>
                <c:pt idx="1477">
                  <c:v>88.908299999999997</c:v>
                </c:pt>
                <c:pt idx="1478">
                  <c:v>88.908299999999997</c:v>
                </c:pt>
                <c:pt idx="1479">
                  <c:v>88.9084</c:v>
                </c:pt>
                <c:pt idx="1480">
                  <c:v>88.908500000000004</c:v>
                </c:pt>
                <c:pt idx="1481">
                  <c:v>88.908600000000007</c:v>
                </c:pt>
                <c:pt idx="1482">
                  <c:v>88.908600000000007</c:v>
                </c:pt>
                <c:pt idx="1483">
                  <c:v>88.908699999999996</c:v>
                </c:pt>
                <c:pt idx="1484">
                  <c:v>88.908799999999999</c:v>
                </c:pt>
                <c:pt idx="1485">
                  <c:v>88.908799999999999</c:v>
                </c:pt>
                <c:pt idx="1486">
                  <c:v>88.908900000000003</c:v>
                </c:pt>
                <c:pt idx="1487">
                  <c:v>88.909000000000006</c:v>
                </c:pt>
                <c:pt idx="1488">
                  <c:v>88.909000000000006</c:v>
                </c:pt>
                <c:pt idx="1489">
                  <c:v>88.909099999999995</c:v>
                </c:pt>
                <c:pt idx="1490">
                  <c:v>88.909199999999998</c:v>
                </c:pt>
                <c:pt idx="1491">
                  <c:v>88.909199999999998</c:v>
                </c:pt>
                <c:pt idx="1492">
                  <c:v>88.909300000000002</c:v>
                </c:pt>
                <c:pt idx="1493">
                  <c:v>88.909400000000005</c:v>
                </c:pt>
                <c:pt idx="1494">
                  <c:v>88.909499999999994</c:v>
                </c:pt>
                <c:pt idx="1495">
                  <c:v>88.909499999999994</c:v>
                </c:pt>
                <c:pt idx="1496">
                  <c:v>88.909599999999998</c:v>
                </c:pt>
                <c:pt idx="1497">
                  <c:v>88.909700000000001</c:v>
                </c:pt>
                <c:pt idx="1498">
                  <c:v>88.909700000000001</c:v>
                </c:pt>
                <c:pt idx="1499">
                  <c:v>88.909800000000004</c:v>
                </c:pt>
                <c:pt idx="1500">
                  <c:v>88.909899999999993</c:v>
                </c:pt>
                <c:pt idx="1501">
                  <c:v>88.909899999999993</c:v>
                </c:pt>
                <c:pt idx="1502">
                  <c:v>88.91</c:v>
                </c:pt>
                <c:pt idx="1503">
                  <c:v>88.9101</c:v>
                </c:pt>
                <c:pt idx="1504">
                  <c:v>88.9101</c:v>
                </c:pt>
                <c:pt idx="1505">
                  <c:v>88.910200000000003</c:v>
                </c:pt>
                <c:pt idx="1506">
                  <c:v>88.910300000000007</c:v>
                </c:pt>
                <c:pt idx="1507">
                  <c:v>88.910300000000007</c:v>
                </c:pt>
                <c:pt idx="1508">
                  <c:v>88.910399999999996</c:v>
                </c:pt>
                <c:pt idx="1509">
                  <c:v>88.910499999999999</c:v>
                </c:pt>
                <c:pt idx="1510">
                  <c:v>88.910499999999999</c:v>
                </c:pt>
                <c:pt idx="1511">
                  <c:v>88.910600000000002</c:v>
                </c:pt>
                <c:pt idx="1512">
                  <c:v>88.910700000000006</c:v>
                </c:pt>
                <c:pt idx="1513">
                  <c:v>88.910700000000006</c:v>
                </c:pt>
                <c:pt idx="1514">
                  <c:v>88.910799999999995</c:v>
                </c:pt>
                <c:pt idx="1515">
                  <c:v>88.910799999999995</c:v>
                </c:pt>
                <c:pt idx="1516">
                  <c:v>88.910899999999998</c:v>
                </c:pt>
                <c:pt idx="1517">
                  <c:v>88.911000000000001</c:v>
                </c:pt>
                <c:pt idx="1518">
                  <c:v>88.911000000000001</c:v>
                </c:pt>
                <c:pt idx="1519">
                  <c:v>88.911100000000005</c:v>
                </c:pt>
                <c:pt idx="1520">
                  <c:v>88.911199999999994</c:v>
                </c:pt>
                <c:pt idx="1521">
                  <c:v>88.911199999999994</c:v>
                </c:pt>
                <c:pt idx="1522">
                  <c:v>88.911299999999997</c:v>
                </c:pt>
                <c:pt idx="1523">
                  <c:v>88.9114</c:v>
                </c:pt>
                <c:pt idx="1524">
                  <c:v>88.9114</c:v>
                </c:pt>
                <c:pt idx="1525">
                  <c:v>88.911500000000004</c:v>
                </c:pt>
                <c:pt idx="1526">
                  <c:v>88.911600000000007</c:v>
                </c:pt>
                <c:pt idx="1527">
                  <c:v>88.911600000000007</c:v>
                </c:pt>
                <c:pt idx="1528">
                  <c:v>88.911699999999996</c:v>
                </c:pt>
                <c:pt idx="1529">
                  <c:v>88.911799999999999</c:v>
                </c:pt>
                <c:pt idx="1530">
                  <c:v>88.911799999999999</c:v>
                </c:pt>
                <c:pt idx="1531">
                  <c:v>88.911900000000003</c:v>
                </c:pt>
                <c:pt idx="1532">
                  <c:v>88.912000000000006</c:v>
                </c:pt>
                <c:pt idx="1533">
                  <c:v>88.912000000000006</c:v>
                </c:pt>
                <c:pt idx="1534">
                  <c:v>88.912099999999995</c:v>
                </c:pt>
                <c:pt idx="1535">
                  <c:v>88.912199999999999</c:v>
                </c:pt>
                <c:pt idx="1536">
                  <c:v>88.912300000000002</c:v>
                </c:pt>
                <c:pt idx="1537">
                  <c:v>88.912300000000002</c:v>
                </c:pt>
                <c:pt idx="1538">
                  <c:v>88.912400000000005</c:v>
                </c:pt>
                <c:pt idx="1539">
                  <c:v>88.912499999999994</c:v>
                </c:pt>
                <c:pt idx="1540">
                  <c:v>88.912499999999994</c:v>
                </c:pt>
                <c:pt idx="1541">
                  <c:v>88.912599999999998</c:v>
                </c:pt>
                <c:pt idx="1542">
                  <c:v>88.912700000000001</c:v>
                </c:pt>
                <c:pt idx="1543">
                  <c:v>88.912800000000004</c:v>
                </c:pt>
                <c:pt idx="1544">
                  <c:v>88.912800000000004</c:v>
                </c:pt>
                <c:pt idx="1545">
                  <c:v>88.912899999999993</c:v>
                </c:pt>
                <c:pt idx="1546">
                  <c:v>88.912999999999997</c:v>
                </c:pt>
                <c:pt idx="1547">
                  <c:v>88.9131</c:v>
                </c:pt>
                <c:pt idx="1548">
                  <c:v>88.9131</c:v>
                </c:pt>
                <c:pt idx="1549">
                  <c:v>88.913200000000003</c:v>
                </c:pt>
                <c:pt idx="1550">
                  <c:v>88.913300000000007</c:v>
                </c:pt>
                <c:pt idx="1551">
                  <c:v>88.913399999999996</c:v>
                </c:pt>
                <c:pt idx="1552">
                  <c:v>88.913499999999999</c:v>
                </c:pt>
                <c:pt idx="1553">
                  <c:v>88.913499999999999</c:v>
                </c:pt>
                <c:pt idx="1554">
                  <c:v>88.913600000000002</c:v>
                </c:pt>
                <c:pt idx="1555">
                  <c:v>88.913700000000006</c:v>
                </c:pt>
                <c:pt idx="1556">
                  <c:v>88.913799999999995</c:v>
                </c:pt>
                <c:pt idx="1557">
                  <c:v>88.913899999999998</c:v>
                </c:pt>
                <c:pt idx="1558">
                  <c:v>88.913899999999998</c:v>
                </c:pt>
                <c:pt idx="1559">
                  <c:v>88.914000000000001</c:v>
                </c:pt>
                <c:pt idx="1560">
                  <c:v>88.914100000000005</c:v>
                </c:pt>
                <c:pt idx="1561">
                  <c:v>88.914199999999994</c:v>
                </c:pt>
                <c:pt idx="1562">
                  <c:v>88.914299999999997</c:v>
                </c:pt>
                <c:pt idx="1563">
                  <c:v>88.914400000000001</c:v>
                </c:pt>
                <c:pt idx="1564">
                  <c:v>88.914400000000001</c:v>
                </c:pt>
                <c:pt idx="1565">
                  <c:v>88.914500000000004</c:v>
                </c:pt>
                <c:pt idx="1566">
                  <c:v>88.914599999999993</c:v>
                </c:pt>
                <c:pt idx="1567">
                  <c:v>88.914699999999996</c:v>
                </c:pt>
                <c:pt idx="1568">
                  <c:v>88.9148</c:v>
                </c:pt>
                <c:pt idx="1569">
                  <c:v>88.914900000000003</c:v>
                </c:pt>
                <c:pt idx="1570">
                  <c:v>88.914900000000003</c:v>
                </c:pt>
                <c:pt idx="1571">
                  <c:v>88.915000000000006</c:v>
                </c:pt>
                <c:pt idx="1572">
                  <c:v>88.915099999999995</c:v>
                </c:pt>
                <c:pt idx="1573">
                  <c:v>88.915199999999999</c:v>
                </c:pt>
                <c:pt idx="1574">
                  <c:v>88.915300000000002</c:v>
                </c:pt>
                <c:pt idx="1575">
                  <c:v>88.915300000000002</c:v>
                </c:pt>
                <c:pt idx="1576">
                  <c:v>88.915400000000005</c:v>
                </c:pt>
                <c:pt idx="1577">
                  <c:v>88.915499999999994</c:v>
                </c:pt>
                <c:pt idx="1578">
                  <c:v>88.915599999999998</c:v>
                </c:pt>
                <c:pt idx="1579">
                  <c:v>88.915599999999998</c:v>
                </c:pt>
                <c:pt idx="1580">
                  <c:v>88.915700000000001</c:v>
                </c:pt>
                <c:pt idx="1581">
                  <c:v>88.915800000000004</c:v>
                </c:pt>
                <c:pt idx="1582">
                  <c:v>88.915899999999993</c:v>
                </c:pt>
                <c:pt idx="1583">
                  <c:v>88.915999999999997</c:v>
                </c:pt>
                <c:pt idx="1584">
                  <c:v>88.915999999999997</c:v>
                </c:pt>
                <c:pt idx="1585">
                  <c:v>88.9161</c:v>
                </c:pt>
                <c:pt idx="1586">
                  <c:v>88.916200000000003</c:v>
                </c:pt>
                <c:pt idx="1587">
                  <c:v>88.916300000000007</c:v>
                </c:pt>
                <c:pt idx="1588">
                  <c:v>88.916300000000007</c:v>
                </c:pt>
                <c:pt idx="1589">
                  <c:v>88.916399999999996</c:v>
                </c:pt>
                <c:pt idx="1590">
                  <c:v>88.916499999999999</c:v>
                </c:pt>
                <c:pt idx="1591">
                  <c:v>88.916600000000003</c:v>
                </c:pt>
                <c:pt idx="1592">
                  <c:v>88.916700000000006</c:v>
                </c:pt>
                <c:pt idx="1593">
                  <c:v>88.916700000000006</c:v>
                </c:pt>
                <c:pt idx="1594">
                  <c:v>88.916799999999995</c:v>
                </c:pt>
                <c:pt idx="1595">
                  <c:v>88.916899999999998</c:v>
                </c:pt>
                <c:pt idx="1596">
                  <c:v>88.917000000000002</c:v>
                </c:pt>
                <c:pt idx="1597">
                  <c:v>88.917000000000002</c:v>
                </c:pt>
                <c:pt idx="1598">
                  <c:v>88.917100000000005</c:v>
                </c:pt>
                <c:pt idx="1599">
                  <c:v>88.917199999999994</c:v>
                </c:pt>
                <c:pt idx="1600">
                  <c:v>88.917299999999997</c:v>
                </c:pt>
                <c:pt idx="1601">
                  <c:v>88.917299999999997</c:v>
                </c:pt>
                <c:pt idx="1602">
                  <c:v>88.917400000000001</c:v>
                </c:pt>
                <c:pt idx="1603">
                  <c:v>88.917500000000004</c:v>
                </c:pt>
                <c:pt idx="1604">
                  <c:v>88.917599999999993</c:v>
                </c:pt>
                <c:pt idx="1605">
                  <c:v>88.917599999999993</c:v>
                </c:pt>
                <c:pt idx="1606">
                  <c:v>88.917699999999996</c:v>
                </c:pt>
                <c:pt idx="1607">
                  <c:v>88.9178</c:v>
                </c:pt>
                <c:pt idx="1608">
                  <c:v>88.917900000000003</c:v>
                </c:pt>
                <c:pt idx="1609">
                  <c:v>88.917900000000003</c:v>
                </c:pt>
                <c:pt idx="1610">
                  <c:v>88.918000000000006</c:v>
                </c:pt>
                <c:pt idx="1611">
                  <c:v>88.918099999999995</c:v>
                </c:pt>
                <c:pt idx="1612">
                  <c:v>88.918199999999999</c:v>
                </c:pt>
                <c:pt idx="1613">
                  <c:v>88.918300000000002</c:v>
                </c:pt>
                <c:pt idx="1614">
                  <c:v>88.918300000000002</c:v>
                </c:pt>
                <c:pt idx="1615">
                  <c:v>88.918400000000005</c:v>
                </c:pt>
                <c:pt idx="1616">
                  <c:v>88.918499999999995</c:v>
                </c:pt>
                <c:pt idx="1617">
                  <c:v>88.918599999999998</c:v>
                </c:pt>
                <c:pt idx="1618">
                  <c:v>88.918599999999998</c:v>
                </c:pt>
                <c:pt idx="1619">
                  <c:v>88.918700000000001</c:v>
                </c:pt>
                <c:pt idx="1620">
                  <c:v>88.918800000000005</c:v>
                </c:pt>
                <c:pt idx="1621">
                  <c:v>88.918899999999994</c:v>
                </c:pt>
                <c:pt idx="1622">
                  <c:v>88.918899999999994</c:v>
                </c:pt>
                <c:pt idx="1623">
                  <c:v>88.918999999999997</c:v>
                </c:pt>
                <c:pt idx="1624">
                  <c:v>88.9191</c:v>
                </c:pt>
                <c:pt idx="1625">
                  <c:v>88.919200000000004</c:v>
                </c:pt>
                <c:pt idx="1626">
                  <c:v>88.919200000000004</c:v>
                </c:pt>
                <c:pt idx="1627">
                  <c:v>88.919300000000007</c:v>
                </c:pt>
                <c:pt idx="1628">
                  <c:v>88.919399999999996</c:v>
                </c:pt>
                <c:pt idx="1629">
                  <c:v>88.919499999999999</c:v>
                </c:pt>
                <c:pt idx="1630">
                  <c:v>88.919600000000003</c:v>
                </c:pt>
                <c:pt idx="1631">
                  <c:v>88.919600000000003</c:v>
                </c:pt>
                <c:pt idx="1632">
                  <c:v>88.919700000000006</c:v>
                </c:pt>
                <c:pt idx="1633">
                  <c:v>88.919799999999995</c:v>
                </c:pt>
                <c:pt idx="1634">
                  <c:v>88.919899999999998</c:v>
                </c:pt>
                <c:pt idx="1635">
                  <c:v>88.92</c:v>
                </c:pt>
                <c:pt idx="1636">
                  <c:v>88.92</c:v>
                </c:pt>
                <c:pt idx="1637">
                  <c:v>88.920100000000005</c:v>
                </c:pt>
                <c:pt idx="1638">
                  <c:v>88.920199999999994</c:v>
                </c:pt>
                <c:pt idx="1639">
                  <c:v>88.920299999999997</c:v>
                </c:pt>
                <c:pt idx="1640">
                  <c:v>88.920299999999997</c:v>
                </c:pt>
                <c:pt idx="1641">
                  <c:v>88.920400000000001</c:v>
                </c:pt>
                <c:pt idx="1642">
                  <c:v>88.920500000000004</c:v>
                </c:pt>
                <c:pt idx="1643">
                  <c:v>88.920599999999993</c:v>
                </c:pt>
                <c:pt idx="1644">
                  <c:v>88.920699999999997</c:v>
                </c:pt>
                <c:pt idx="1645">
                  <c:v>88.920699999999997</c:v>
                </c:pt>
                <c:pt idx="1646">
                  <c:v>88.9208</c:v>
                </c:pt>
                <c:pt idx="1647">
                  <c:v>88.920900000000003</c:v>
                </c:pt>
                <c:pt idx="1648">
                  <c:v>88.921000000000006</c:v>
                </c:pt>
                <c:pt idx="1649">
                  <c:v>88.921000000000006</c:v>
                </c:pt>
                <c:pt idx="1650">
                  <c:v>88.921099999999996</c:v>
                </c:pt>
                <c:pt idx="1651">
                  <c:v>88.921199999999999</c:v>
                </c:pt>
                <c:pt idx="1652">
                  <c:v>88.921300000000002</c:v>
                </c:pt>
                <c:pt idx="1653">
                  <c:v>88.921400000000006</c:v>
                </c:pt>
                <c:pt idx="1654">
                  <c:v>88.921400000000006</c:v>
                </c:pt>
                <c:pt idx="1655">
                  <c:v>88.921499999999995</c:v>
                </c:pt>
                <c:pt idx="1656">
                  <c:v>88.921599999999998</c:v>
                </c:pt>
                <c:pt idx="1657">
                  <c:v>88.921700000000001</c:v>
                </c:pt>
                <c:pt idx="1658">
                  <c:v>88.921700000000001</c:v>
                </c:pt>
                <c:pt idx="1659">
                  <c:v>88.921800000000005</c:v>
                </c:pt>
                <c:pt idx="1660">
                  <c:v>88.921899999999994</c:v>
                </c:pt>
                <c:pt idx="1661">
                  <c:v>88.921999999999997</c:v>
                </c:pt>
                <c:pt idx="1662">
                  <c:v>88.921999999999997</c:v>
                </c:pt>
                <c:pt idx="1663">
                  <c:v>88.9221</c:v>
                </c:pt>
                <c:pt idx="1664">
                  <c:v>88.922200000000004</c:v>
                </c:pt>
                <c:pt idx="1665">
                  <c:v>88.922300000000007</c:v>
                </c:pt>
                <c:pt idx="1666">
                  <c:v>88.922399999999996</c:v>
                </c:pt>
                <c:pt idx="1667">
                  <c:v>88.922399999999996</c:v>
                </c:pt>
                <c:pt idx="1668">
                  <c:v>88.922499999999999</c:v>
                </c:pt>
                <c:pt idx="1669">
                  <c:v>88.922600000000003</c:v>
                </c:pt>
                <c:pt idx="1670">
                  <c:v>88.922700000000006</c:v>
                </c:pt>
                <c:pt idx="1671">
                  <c:v>88.922700000000006</c:v>
                </c:pt>
                <c:pt idx="1672">
                  <c:v>88.922799999999995</c:v>
                </c:pt>
                <c:pt idx="1673">
                  <c:v>88.922899999999998</c:v>
                </c:pt>
                <c:pt idx="1674">
                  <c:v>88.923000000000002</c:v>
                </c:pt>
                <c:pt idx="1675">
                  <c:v>88.923100000000005</c:v>
                </c:pt>
                <c:pt idx="1676">
                  <c:v>88.923100000000005</c:v>
                </c:pt>
                <c:pt idx="1677">
                  <c:v>88.923199999999994</c:v>
                </c:pt>
                <c:pt idx="1678">
                  <c:v>88.923299999999998</c:v>
                </c:pt>
                <c:pt idx="1679">
                  <c:v>88.923400000000001</c:v>
                </c:pt>
                <c:pt idx="1680">
                  <c:v>88.923400000000001</c:v>
                </c:pt>
                <c:pt idx="1681">
                  <c:v>88.923599999999993</c:v>
                </c:pt>
                <c:pt idx="1682">
                  <c:v>88.923699999999997</c:v>
                </c:pt>
                <c:pt idx="1683">
                  <c:v>88.9238</c:v>
                </c:pt>
                <c:pt idx="1684">
                  <c:v>88.923900000000003</c:v>
                </c:pt>
                <c:pt idx="1685">
                  <c:v>88.923900000000003</c:v>
                </c:pt>
                <c:pt idx="1686">
                  <c:v>88.924000000000007</c:v>
                </c:pt>
                <c:pt idx="1687">
                  <c:v>88.924099999999996</c:v>
                </c:pt>
                <c:pt idx="1688">
                  <c:v>88.924199999999999</c:v>
                </c:pt>
                <c:pt idx="1689">
                  <c:v>88.924300000000002</c:v>
                </c:pt>
                <c:pt idx="1690">
                  <c:v>88.924400000000006</c:v>
                </c:pt>
                <c:pt idx="1691">
                  <c:v>88.924499999999995</c:v>
                </c:pt>
                <c:pt idx="1692">
                  <c:v>88.924499999999995</c:v>
                </c:pt>
                <c:pt idx="1693">
                  <c:v>88.924599999999998</c:v>
                </c:pt>
                <c:pt idx="1694">
                  <c:v>88.924700000000001</c:v>
                </c:pt>
                <c:pt idx="1695">
                  <c:v>88.924800000000005</c:v>
                </c:pt>
                <c:pt idx="1696">
                  <c:v>88.924899999999994</c:v>
                </c:pt>
                <c:pt idx="1697">
                  <c:v>88.924899999999994</c:v>
                </c:pt>
                <c:pt idx="1698">
                  <c:v>88.924999999999997</c:v>
                </c:pt>
                <c:pt idx="1699">
                  <c:v>88.9251</c:v>
                </c:pt>
                <c:pt idx="1700">
                  <c:v>88.925200000000004</c:v>
                </c:pt>
                <c:pt idx="1701">
                  <c:v>88.925299999999993</c:v>
                </c:pt>
                <c:pt idx="1702">
                  <c:v>88.925299999999993</c:v>
                </c:pt>
                <c:pt idx="1703">
                  <c:v>88.925399999999996</c:v>
                </c:pt>
                <c:pt idx="1704">
                  <c:v>88.9255</c:v>
                </c:pt>
                <c:pt idx="1705">
                  <c:v>88.925600000000003</c:v>
                </c:pt>
                <c:pt idx="1706">
                  <c:v>88.925600000000003</c:v>
                </c:pt>
                <c:pt idx="1707">
                  <c:v>88.925700000000006</c:v>
                </c:pt>
                <c:pt idx="1708">
                  <c:v>88.925799999999995</c:v>
                </c:pt>
                <c:pt idx="1709">
                  <c:v>88.925899999999999</c:v>
                </c:pt>
                <c:pt idx="1710">
                  <c:v>88.926000000000002</c:v>
                </c:pt>
                <c:pt idx="1711">
                  <c:v>88.926100000000005</c:v>
                </c:pt>
                <c:pt idx="1712">
                  <c:v>88.926100000000005</c:v>
                </c:pt>
                <c:pt idx="1713">
                  <c:v>88.926199999999994</c:v>
                </c:pt>
                <c:pt idx="1714">
                  <c:v>88.926299999999998</c:v>
                </c:pt>
                <c:pt idx="1715">
                  <c:v>88.926400000000001</c:v>
                </c:pt>
                <c:pt idx="1716">
                  <c:v>88.926500000000004</c:v>
                </c:pt>
                <c:pt idx="1717">
                  <c:v>88.926500000000004</c:v>
                </c:pt>
                <c:pt idx="1718">
                  <c:v>88.926599999999993</c:v>
                </c:pt>
                <c:pt idx="1719">
                  <c:v>88.926699999999997</c:v>
                </c:pt>
                <c:pt idx="1720">
                  <c:v>88.9268</c:v>
                </c:pt>
                <c:pt idx="1721">
                  <c:v>88.9268</c:v>
                </c:pt>
                <c:pt idx="1722">
                  <c:v>88.926900000000003</c:v>
                </c:pt>
                <c:pt idx="1723">
                  <c:v>88.927000000000007</c:v>
                </c:pt>
                <c:pt idx="1724">
                  <c:v>88.927099999999996</c:v>
                </c:pt>
                <c:pt idx="1725">
                  <c:v>88.927199999999999</c:v>
                </c:pt>
                <c:pt idx="1726">
                  <c:v>88.927199999999999</c:v>
                </c:pt>
                <c:pt idx="1727">
                  <c:v>88.927300000000002</c:v>
                </c:pt>
                <c:pt idx="1728">
                  <c:v>88.927400000000006</c:v>
                </c:pt>
                <c:pt idx="1729">
                  <c:v>88.927499999999995</c:v>
                </c:pt>
                <c:pt idx="1730">
                  <c:v>88.927499999999995</c:v>
                </c:pt>
                <c:pt idx="1731">
                  <c:v>88.927599999999998</c:v>
                </c:pt>
                <c:pt idx="1732">
                  <c:v>88.927700000000002</c:v>
                </c:pt>
                <c:pt idx="1733">
                  <c:v>88.927800000000005</c:v>
                </c:pt>
                <c:pt idx="1734">
                  <c:v>88.927899999999994</c:v>
                </c:pt>
                <c:pt idx="1735">
                  <c:v>88.927899999999994</c:v>
                </c:pt>
                <c:pt idx="1736">
                  <c:v>88.927999999999997</c:v>
                </c:pt>
                <c:pt idx="1737">
                  <c:v>88.928100000000001</c:v>
                </c:pt>
                <c:pt idx="1738">
                  <c:v>88.928200000000004</c:v>
                </c:pt>
                <c:pt idx="1739">
                  <c:v>88.928299999999993</c:v>
                </c:pt>
                <c:pt idx="1740">
                  <c:v>88.928299999999993</c:v>
                </c:pt>
                <c:pt idx="1741">
                  <c:v>88.928399999999996</c:v>
                </c:pt>
                <c:pt idx="1742">
                  <c:v>88.9285</c:v>
                </c:pt>
                <c:pt idx="1743">
                  <c:v>88.928600000000003</c:v>
                </c:pt>
                <c:pt idx="1744">
                  <c:v>88.928700000000006</c:v>
                </c:pt>
                <c:pt idx="1745">
                  <c:v>88.928700000000006</c:v>
                </c:pt>
                <c:pt idx="1746">
                  <c:v>88.928799999999995</c:v>
                </c:pt>
                <c:pt idx="1747">
                  <c:v>88.928899999999999</c:v>
                </c:pt>
                <c:pt idx="1748">
                  <c:v>88.929000000000002</c:v>
                </c:pt>
                <c:pt idx="1749">
                  <c:v>88.929100000000005</c:v>
                </c:pt>
                <c:pt idx="1750">
                  <c:v>88.929199999999994</c:v>
                </c:pt>
                <c:pt idx="1751">
                  <c:v>88.929199999999994</c:v>
                </c:pt>
                <c:pt idx="1752">
                  <c:v>88.929299999999998</c:v>
                </c:pt>
                <c:pt idx="1753">
                  <c:v>88.929400000000001</c:v>
                </c:pt>
                <c:pt idx="1754">
                  <c:v>88.929500000000004</c:v>
                </c:pt>
                <c:pt idx="1755">
                  <c:v>88.929599999999994</c:v>
                </c:pt>
                <c:pt idx="1756">
                  <c:v>88.929599999999994</c:v>
                </c:pt>
                <c:pt idx="1757">
                  <c:v>88.929699999999997</c:v>
                </c:pt>
                <c:pt idx="1758">
                  <c:v>88.9298</c:v>
                </c:pt>
                <c:pt idx="1759">
                  <c:v>88.929900000000004</c:v>
                </c:pt>
                <c:pt idx="1760">
                  <c:v>88.93</c:v>
                </c:pt>
                <c:pt idx="1761">
                  <c:v>88.930099999999996</c:v>
                </c:pt>
                <c:pt idx="1762">
                  <c:v>88.930099999999996</c:v>
                </c:pt>
                <c:pt idx="1763">
                  <c:v>88.930199999999999</c:v>
                </c:pt>
                <c:pt idx="1764">
                  <c:v>88.930300000000003</c:v>
                </c:pt>
                <c:pt idx="1765">
                  <c:v>88.930300000000003</c:v>
                </c:pt>
                <c:pt idx="1766">
                  <c:v>88.930400000000006</c:v>
                </c:pt>
                <c:pt idx="1767">
                  <c:v>88.930499999999995</c:v>
                </c:pt>
                <c:pt idx="1768">
                  <c:v>88.930499999999995</c:v>
                </c:pt>
                <c:pt idx="1769">
                  <c:v>88.930599999999998</c:v>
                </c:pt>
                <c:pt idx="1770">
                  <c:v>88.930599999999998</c:v>
                </c:pt>
                <c:pt idx="1771">
                  <c:v>88.930700000000002</c:v>
                </c:pt>
                <c:pt idx="1772">
                  <c:v>88.930700000000002</c:v>
                </c:pt>
                <c:pt idx="1773">
                  <c:v>88.930700000000002</c:v>
                </c:pt>
                <c:pt idx="1774">
                  <c:v>88.930700000000002</c:v>
                </c:pt>
                <c:pt idx="1775">
                  <c:v>88.930700000000002</c:v>
                </c:pt>
                <c:pt idx="1776">
                  <c:v>88.930700000000002</c:v>
                </c:pt>
                <c:pt idx="1777">
                  <c:v>88.930599999999998</c:v>
                </c:pt>
                <c:pt idx="1778">
                  <c:v>88.930499999999995</c:v>
                </c:pt>
                <c:pt idx="1779">
                  <c:v>88.930400000000006</c:v>
                </c:pt>
                <c:pt idx="1780">
                  <c:v>88.930300000000003</c:v>
                </c:pt>
                <c:pt idx="1781">
                  <c:v>88.930099999999996</c:v>
                </c:pt>
                <c:pt idx="1782">
                  <c:v>88.929900000000004</c:v>
                </c:pt>
                <c:pt idx="1783">
                  <c:v>88.929699999999997</c:v>
                </c:pt>
                <c:pt idx="1784">
                  <c:v>88.929400000000001</c:v>
                </c:pt>
                <c:pt idx="1785">
                  <c:v>88.929100000000005</c:v>
                </c:pt>
                <c:pt idx="1786">
                  <c:v>88.928799999999995</c:v>
                </c:pt>
                <c:pt idx="1787">
                  <c:v>88.928399999999996</c:v>
                </c:pt>
                <c:pt idx="1788">
                  <c:v>88.927999999999997</c:v>
                </c:pt>
                <c:pt idx="1789">
                  <c:v>88.927499999999995</c:v>
                </c:pt>
                <c:pt idx="1790">
                  <c:v>88.927000000000007</c:v>
                </c:pt>
                <c:pt idx="1791">
                  <c:v>88.926500000000004</c:v>
                </c:pt>
                <c:pt idx="1792">
                  <c:v>88.925899999999999</c:v>
                </c:pt>
                <c:pt idx="1793">
                  <c:v>88.925299999999993</c:v>
                </c:pt>
                <c:pt idx="1794">
                  <c:v>88.924599999999998</c:v>
                </c:pt>
                <c:pt idx="1795">
                  <c:v>88.924000000000007</c:v>
                </c:pt>
                <c:pt idx="1796">
                  <c:v>88.923299999999998</c:v>
                </c:pt>
                <c:pt idx="1797">
                  <c:v>88.922600000000003</c:v>
                </c:pt>
                <c:pt idx="1798">
                  <c:v>88.921899999999994</c:v>
                </c:pt>
                <c:pt idx="1799">
                  <c:v>88.921199999999999</c:v>
                </c:pt>
                <c:pt idx="1800">
                  <c:v>88.920500000000004</c:v>
                </c:pt>
                <c:pt idx="1801">
                  <c:v>88.919799999999995</c:v>
                </c:pt>
                <c:pt idx="1802">
                  <c:v>88.9191</c:v>
                </c:pt>
                <c:pt idx="1803">
                  <c:v>88.918400000000005</c:v>
                </c:pt>
                <c:pt idx="1804">
                  <c:v>88.917699999999996</c:v>
                </c:pt>
                <c:pt idx="1805">
                  <c:v>88.917000000000002</c:v>
                </c:pt>
                <c:pt idx="1806">
                  <c:v>88.916399999999996</c:v>
                </c:pt>
                <c:pt idx="1807">
                  <c:v>88.915700000000001</c:v>
                </c:pt>
                <c:pt idx="1808">
                  <c:v>88.915099999999995</c:v>
                </c:pt>
                <c:pt idx="1809">
                  <c:v>88.914500000000004</c:v>
                </c:pt>
                <c:pt idx="1810">
                  <c:v>88.913899999999998</c:v>
                </c:pt>
                <c:pt idx="1811">
                  <c:v>88.913300000000007</c:v>
                </c:pt>
                <c:pt idx="1812">
                  <c:v>88.912700000000001</c:v>
                </c:pt>
                <c:pt idx="1813">
                  <c:v>88.912099999999995</c:v>
                </c:pt>
                <c:pt idx="1814">
                  <c:v>88.911600000000007</c:v>
                </c:pt>
                <c:pt idx="1815">
                  <c:v>88.911000000000001</c:v>
                </c:pt>
                <c:pt idx="1816">
                  <c:v>88.910499999999999</c:v>
                </c:pt>
                <c:pt idx="1817">
                  <c:v>88.909899999999993</c:v>
                </c:pt>
                <c:pt idx="1818">
                  <c:v>88.909400000000005</c:v>
                </c:pt>
                <c:pt idx="1819">
                  <c:v>88.908900000000003</c:v>
                </c:pt>
                <c:pt idx="1820">
                  <c:v>88.9084</c:v>
                </c:pt>
                <c:pt idx="1821">
                  <c:v>88.907899999999998</c:v>
                </c:pt>
                <c:pt idx="1822">
                  <c:v>88.907399999999996</c:v>
                </c:pt>
                <c:pt idx="1823">
                  <c:v>88.906800000000004</c:v>
                </c:pt>
                <c:pt idx="1824">
                  <c:v>88.906300000000002</c:v>
                </c:pt>
                <c:pt idx="1825">
                  <c:v>88.905799999999999</c:v>
                </c:pt>
                <c:pt idx="1826">
                  <c:v>88.905299999999997</c:v>
                </c:pt>
                <c:pt idx="1827">
                  <c:v>88.904899999999998</c:v>
                </c:pt>
                <c:pt idx="1828">
                  <c:v>88.904399999999995</c:v>
                </c:pt>
                <c:pt idx="1829">
                  <c:v>88.903899999999993</c:v>
                </c:pt>
                <c:pt idx="1830">
                  <c:v>88.903400000000005</c:v>
                </c:pt>
                <c:pt idx="1831">
                  <c:v>88.903000000000006</c:v>
                </c:pt>
                <c:pt idx="1832">
                  <c:v>88.902500000000003</c:v>
                </c:pt>
                <c:pt idx="1833">
                  <c:v>88.902000000000001</c:v>
                </c:pt>
                <c:pt idx="1834">
                  <c:v>88.901600000000002</c:v>
                </c:pt>
                <c:pt idx="1835">
                  <c:v>88.901200000000003</c:v>
                </c:pt>
                <c:pt idx="1836">
                  <c:v>88.900700000000001</c:v>
                </c:pt>
                <c:pt idx="1837">
                  <c:v>88.900300000000001</c:v>
                </c:pt>
                <c:pt idx="1838">
                  <c:v>88.899900000000002</c:v>
                </c:pt>
                <c:pt idx="1839">
                  <c:v>88.899500000000003</c:v>
                </c:pt>
                <c:pt idx="1840">
                  <c:v>88.899100000000004</c:v>
                </c:pt>
                <c:pt idx="1841">
                  <c:v>88.898700000000005</c:v>
                </c:pt>
                <c:pt idx="1842">
                  <c:v>88.898300000000006</c:v>
                </c:pt>
                <c:pt idx="1843">
                  <c:v>88.897900000000007</c:v>
                </c:pt>
                <c:pt idx="1844">
                  <c:v>88.897499999999994</c:v>
                </c:pt>
                <c:pt idx="1845">
                  <c:v>88.897199999999998</c:v>
                </c:pt>
                <c:pt idx="1846">
                  <c:v>88.896799999999999</c:v>
                </c:pt>
                <c:pt idx="1847">
                  <c:v>88.8964</c:v>
                </c:pt>
                <c:pt idx="1848">
                  <c:v>88.896000000000001</c:v>
                </c:pt>
                <c:pt idx="1849">
                  <c:v>88.895700000000005</c:v>
                </c:pt>
                <c:pt idx="1850">
                  <c:v>88.895300000000006</c:v>
                </c:pt>
                <c:pt idx="1851">
                  <c:v>88.894900000000007</c:v>
                </c:pt>
                <c:pt idx="1852">
                  <c:v>88.894599999999997</c:v>
                </c:pt>
                <c:pt idx="1853">
                  <c:v>88.894199999999998</c:v>
                </c:pt>
                <c:pt idx="1854">
                  <c:v>88.893799999999999</c:v>
                </c:pt>
                <c:pt idx="1855">
                  <c:v>88.893500000000003</c:v>
                </c:pt>
                <c:pt idx="1856">
                  <c:v>88.893100000000004</c:v>
                </c:pt>
                <c:pt idx="1857">
                  <c:v>88.892799999999994</c:v>
                </c:pt>
                <c:pt idx="1858">
                  <c:v>88.892399999999995</c:v>
                </c:pt>
                <c:pt idx="1859">
                  <c:v>88.891999999999996</c:v>
                </c:pt>
                <c:pt idx="1860">
                  <c:v>88.8917</c:v>
                </c:pt>
                <c:pt idx="1861">
                  <c:v>88.891300000000001</c:v>
                </c:pt>
                <c:pt idx="1862">
                  <c:v>88.891000000000005</c:v>
                </c:pt>
                <c:pt idx="1863">
                  <c:v>88.890600000000006</c:v>
                </c:pt>
                <c:pt idx="1864">
                  <c:v>88.890299999999996</c:v>
                </c:pt>
                <c:pt idx="1865">
                  <c:v>88.889899999999997</c:v>
                </c:pt>
                <c:pt idx="1866">
                  <c:v>88.889600000000002</c:v>
                </c:pt>
                <c:pt idx="1867">
                  <c:v>88.889300000000006</c:v>
                </c:pt>
                <c:pt idx="1868">
                  <c:v>88.888900000000007</c:v>
                </c:pt>
                <c:pt idx="1869">
                  <c:v>88.888599999999997</c:v>
                </c:pt>
                <c:pt idx="1870">
                  <c:v>88.888300000000001</c:v>
                </c:pt>
                <c:pt idx="1871">
                  <c:v>88.888000000000005</c:v>
                </c:pt>
                <c:pt idx="1872">
                  <c:v>88.887699999999995</c:v>
                </c:pt>
                <c:pt idx="1873">
                  <c:v>88.8874</c:v>
                </c:pt>
                <c:pt idx="1874">
                  <c:v>88.887100000000004</c:v>
                </c:pt>
                <c:pt idx="1875">
                  <c:v>88.886799999999994</c:v>
                </c:pt>
                <c:pt idx="1876">
                  <c:v>88.886499999999998</c:v>
                </c:pt>
                <c:pt idx="1877">
                  <c:v>88.886200000000002</c:v>
                </c:pt>
                <c:pt idx="1878">
                  <c:v>88.885900000000007</c:v>
                </c:pt>
                <c:pt idx="1879">
                  <c:v>88.885599999999997</c:v>
                </c:pt>
                <c:pt idx="1880">
                  <c:v>88.885300000000001</c:v>
                </c:pt>
                <c:pt idx="1881">
                  <c:v>88.885000000000005</c:v>
                </c:pt>
                <c:pt idx="1882">
                  <c:v>88.884799999999998</c:v>
                </c:pt>
                <c:pt idx="1883">
                  <c:v>88.884500000000003</c:v>
                </c:pt>
                <c:pt idx="1884">
                  <c:v>88.884200000000007</c:v>
                </c:pt>
                <c:pt idx="1885">
                  <c:v>88.883899999999997</c:v>
                </c:pt>
                <c:pt idx="1886">
                  <c:v>88.883700000000005</c:v>
                </c:pt>
                <c:pt idx="1887">
                  <c:v>88.883399999999995</c:v>
                </c:pt>
                <c:pt idx="1888">
                  <c:v>88.883099999999999</c:v>
                </c:pt>
                <c:pt idx="1889">
                  <c:v>88.882800000000003</c:v>
                </c:pt>
                <c:pt idx="1890">
                  <c:v>88.882599999999996</c:v>
                </c:pt>
                <c:pt idx="1891">
                  <c:v>88.882300000000001</c:v>
                </c:pt>
                <c:pt idx="1892">
                  <c:v>88.882000000000005</c:v>
                </c:pt>
                <c:pt idx="1893">
                  <c:v>88.881799999999998</c:v>
                </c:pt>
                <c:pt idx="1894">
                  <c:v>88.881500000000003</c:v>
                </c:pt>
                <c:pt idx="1895">
                  <c:v>88.881200000000007</c:v>
                </c:pt>
                <c:pt idx="1896">
                  <c:v>88.881</c:v>
                </c:pt>
                <c:pt idx="1897">
                  <c:v>88.880700000000004</c:v>
                </c:pt>
                <c:pt idx="1898">
                  <c:v>88.880499999999998</c:v>
                </c:pt>
                <c:pt idx="1899">
                  <c:v>88.880200000000002</c:v>
                </c:pt>
                <c:pt idx="1900">
                  <c:v>88.879900000000006</c:v>
                </c:pt>
                <c:pt idx="1901">
                  <c:v>88.8797</c:v>
                </c:pt>
                <c:pt idx="1902">
                  <c:v>88.879400000000004</c:v>
                </c:pt>
                <c:pt idx="1903">
                  <c:v>88.879199999999997</c:v>
                </c:pt>
                <c:pt idx="1904">
                  <c:v>88.878900000000002</c:v>
                </c:pt>
                <c:pt idx="1905">
                  <c:v>88.878699999999995</c:v>
                </c:pt>
                <c:pt idx="1906">
                  <c:v>88.878399999999999</c:v>
                </c:pt>
                <c:pt idx="1907">
                  <c:v>88.878200000000007</c:v>
                </c:pt>
                <c:pt idx="1908">
                  <c:v>88.878</c:v>
                </c:pt>
                <c:pt idx="1909">
                  <c:v>88.877700000000004</c:v>
                </c:pt>
                <c:pt idx="1910">
                  <c:v>88.877499999999998</c:v>
                </c:pt>
                <c:pt idx="1911">
                  <c:v>88.877300000000005</c:v>
                </c:pt>
                <c:pt idx="1912">
                  <c:v>88.876999999999995</c:v>
                </c:pt>
                <c:pt idx="1913">
                  <c:v>88.876800000000003</c:v>
                </c:pt>
                <c:pt idx="1914">
                  <c:v>88.876599999999996</c:v>
                </c:pt>
                <c:pt idx="1915">
                  <c:v>88.876400000000004</c:v>
                </c:pt>
                <c:pt idx="1916">
                  <c:v>88.876099999999994</c:v>
                </c:pt>
                <c:pt idx="1917">
                  <c:v>88.875900000000001</c:v>
                </c:pt>
                <c:pt idx="1918">
                  <c:v>88.875699999999995</c:v>
                </c:pt>
                <c:pt idx="1919">
                  <c:v>88.875500000000002</c:v>
                </c:pt>
                <c:pt idx="1920">
                  <c:v>88.875299999999996</c:v>
                </c:pt>
                <c:pt idx="1921">
                  <c:v>88.875</c:v>
                </c:pt>
                <c:pt idx="1922">
                  <c:v>88.874799999999993</c:v>
                </c:pt>
                <c:pt idx="1923">
                  <c:v>88.874600000000001</c:v>
                </c:pt>
                <c:pt idx="1924">
                  <c:v>88.874399999999994</c:v>
                </c:pt>
                <c:pt idx="1925">
                  <c:v>88.874200000000002</c:v>
                </c:pt>
                <c:pt idx="1926">
                  <c:v>88.873999999999995</c:v>
                </c:pt>
                <c:pt idx="1927">
                  <c:v>88.873800000000003</c:v>
                </c:pt>
                <c:pt idx="1928">
                  <c:v>88.873500000000007</c:v>
                </c:pt>
                <c:pt idx="1929">
                  <c:v>88.8733</c:v>
                </c:pt>
                <c:pt idx="1930">
                  <c:v>88.873099999999994</c:v>
                </c:pt>
                <c:pt idx="1931">
                  <c:v>88.872900000000001</c:v>
                </c:pt>
                <c:pt idx="1932">
                  <c:v>88.872699999999995</c:v>
                </c:pt>
                <c:pt idx="1933">
                  <c:v>88.872399999999999</c:v>
                </c:pt>
                <c:pt idx="1934">
                  <c:v>88.872200000000007</c:v>
                </c:pt>
                <c:pt idx="1935">
                  <c:v>88.872</c:v>
                </c:pt>
                <c:pt idx="1936">
                  <c:v>88.871799999999993</c:v>
                </c:pt>
                <c:pt idx="1937">
                  <c:v>88.871600000000001</c:v>
                </c:pt>
                <c:pt idx="1938">
                  <c:v>88.871399999999994</c:v>
                </c:pt>
                <c:pt idx="1939">
                  <c:v>88.871200000000002</c:v>
                </c:pt>
                <c:pt idx="1940">
                  <c:v>88.870900000000006</c:v>
                </c:pt>
                <c:pt idx="1941">
                  <c:v>88.870699999999999</c:v>
                </c:pt>
                <c:pt idx="1942">
                  <c:v>88.870500000000007</c:v>
                </c:pt>
                <c:pt idx="1943">
                  <c:v>88.8703</c:v>
                </c:pt>
                <c:pt idx="1944">
                  <c:v>88.870099999999994</c:v>
                </c:pt>
                <c:pt idx="1945">
                  <c:v>88.869799999999998</c:v>
                </c:pt>
                <c:pt idx="1946">
                  <c:v>88.869600000000005</c:v>
                </c:pt>
                <c:pt idx="1947">
                  <c:v>88.869399999999999</c:v>
                </c:pt>
                <c:pt idx="1948">
                  <c:v>88.869200000000006</c:v>
                </c:pt>
                <c:pt idx="1949">
                  <c:v>88.869</c:v>
                </c:pt>
                <c:pt idx="1950">
                  <c:v>88.868799999999993</c:v>
                </c:pt>
                <c:pt idx="1951">
                  <c:v>88.868600000000001</c:v>
                </c:pt>
                <c:pt idx="1952">
                  <c:v>88.868399999999994</c:v>
                </c:pt>
                <c:pt idx="1953">
                  <c:v>88.868099999999998</c:v>
                </c:pt>
                <c:pt idx="1954">
                  <c:v>88.867900000000006</c:v>
                </c:pt>
                <c:pt idx="1955">
                  <c:v>88.867699999999999</c:v>
                </c:pt>
                <c:pt idx="1956">
                  <c:v>88.867500000000007</c:v>
                </c:pt>
                <c:pt idx="1957">
                  <c:v>88.8673</c:v>
                </c:pt>
                <c:pt idx="1958">
                  <c:v>88.867099999999994</c:v>
                </c:pt>
                <c:pt idx="1959">
                  <c:v>88.866900000000001</c:v>
                </c:pt>
                <c:pt idx="1960">
                  <c:v>88.866699999999994</c:v>
                </c:pt>
                <c:pt idx="1961">
                  <c:v>88.866500000000002</c:v>
                </c:pt>
                <c:pt idx="1962">
                  <c:v>88.866200000000006</c:v>
                </c:pt>
                <c:pt idx="1963">
                  <c:v>88.866</c:v>
                </c:pt>
                <c:pt idx="1964">
                  <c:v>88.865799999999993</c:v>
                </c:pt>
                <c:pt idx="1965">
                  <c:v>88.865600000000001</c:v>
                </c:pt>
                <c:pt idx="1966">
                  <c:v>88.865399999999994</c:v>
                </c:pt>
                <c:pt idx="1967">
                  <c:v>88.865200000000002</c:v>
                </c:pt>
                <c:pt idx="1968">
                  <c:v>88.864999999999995</c:v>
                </c:pt>
                <c:pt idx="1969">
                  <c:v>88.864800000000002</c:v>
                </c:pt>
                <c:pt idx="1970">
                  <c:v>88.864599999999996</c:v>
                </c:pt>
                <c:pt idx="1971">
                  <c:v>88.864400000000003</c:v>
                </c:pt>
                <c:pt idx="1972">
                  <c:v>88.864199999999997</c:v>
                </c:pt>
                <c:pt idx="1973">
                  <c:v>88.864000000000004</c:v>
                </c:pt>
                <c:pt idx="1974">
                  <c:v>88.863799999999998</c:v>
                </c:pt>
                <c:pt idx="1975">
                  <c:v>88.863600000000005</c:v>
                </c:pt>
                <c:pt idx="1976">
                  <c:v>88.863399999999999</c:v>
                </c:pt>
                <c:pt idx="1977">
                  <c:v>88.863200000000006</c:v>
                </c:pt>
                <c:pt idx="1978">
                  <c:v>88.863</c:v>
                </c:pt>
                <c:pt idx="1979">
                  <c:v>88.862799999999993</c:v>
                </c:pt>
                <c:pt idx="1980">
                  <c:v>88.8626</c:v>
                </c:pt>
                <c:pt idx="1981">
                  <c:v>88.862300000000005</c:v>
                </c:pt>
                <c:pt idx="1982">
                  <c:v>88.862200000000001</c:v>
                </c:pt>
                <c:pt idx="1983">
                  <c:v>88.861999999999995</c:v>
                </c:pt>
                <c:pt idx="1984">
                  <c:v>88.861800000000002</c:v>
                </c:pt>
                <c:pt idx="1985">
                  <c:v>88.861599999999996</c:v>
                </c:pt>
                <c:pt idx="1986">
                  <c:v>88.861400000000003</c:v>
                </c:pt>
                <c:pt idx="1987">
                  <c:v>88.861199999999997</c:v>
                </c:pt>
                <c:pt idx="1988">
                  <c:v>88.861000000000004</c:v>
                </c:pt>
                <c:pt idx="1989">
                  <c:v>88.860799999999998</c:v>
                </c:pt>
                <c:pt idx="1990">
                  <c:v>88.860600000000005</c:v>
                </c:pt>
                <c:pt idx="1991">
                  <c:v>88.860399999999998</c:v>
                </c:pt>
                <c:pt idx="1992">
                  <c:v>88.860100000000003</c:v>
                </c:pt>
                <c:pt idx="1993">
                  <c:v>88.859899999999996</c:v>
                </c:pt>
                <c:pt idx="1994">
                  <c:v>88.859700000000004</c:v>
                </c:pt>
                <c:pt idx="1995">
                  <c:v>88.859499999999997</c:v>
                </c:pt>
                <c:pt idx="1996">
                  <c:v>88.859300000000005</c:v>
                </c:pt>
                <c:pt idx="1997">
                  <c:v>88.859099999999998</c:v>
                </c:pt>
                <c:pt idx="1998">
                  <c:v>88.858900000000006</c:v>
                </c:pt>
                <c:pt idx="1999">
                  <c:v>88.858699999999999</c:v>
                </c:pt>
                <c:pt idx="2000">
                  <c:v>88.858400000000003</c:v>
                </c:pt>
                <c:pt idx="2001">
                  <c:v>88.858199999999997</c:v>
                </c:pt>
                <c:pt idx="2002">
                  <c:v>88.858000000000004</c:v>
                </c:pt>
                <c:pt idx="2003">
                  <c:v>88.857799999999997</c:v>
                </c:pt>
                <c:pt idx="2004">
                  <c:v>88.857600000000005</c:v>
                </c:pt>
                <c:pt idx="2005">
                  <c:v>88.857299999999995</c:v>
                </c:pt>
                <c:pt idx="2006">
                  <c:v>88.857100000000003</c:v>
                </c:pt>
                <c:pt idx="2007">
                  <c:v>88.856899999999996</c:v>
                </c:pt>
                <c:pt idx="2008">
                  <c:v>88.856700000000004</c:v>
                </c:pt>
                <c:pt idx="2009">
                  <c:v>88.856499999999997</c:v>
                </c:pt>
                <c:pt idx="2010">
                  <c:v>88.856300000000005</c:v>
                </c:pt>
                <c:pt idx="2011">
                  <c:v>88.856099999999998</c:v>
                </c:pt>
                <c:pt idx="2012">
                  <c:v>88.855999999999995</c:v>
                </c:pt>
                <c:pt idx="2013">
                  <c:v>88.855800000000002</c:v>
                </c:pt>
                <c:pt idx="2014">
                  <c:v>88.855699999999999</c:v>
                </c:pt>
                <c:pt idx="2015">
                  <c:v>88.855599999999995</c:v>
                </c:pt>
                <c:pt idx="2016">
                  <c:v>88.855599999999995</c:v>
                </c:pt>
                <c:pt idx="2017">
                  <c:v>88.855500000000006</c:v>
                </c:pt>
                <c:pt idx="2018">
                  <c:v>88.855500000000006</c:v>
                </c:pt>
                <c:pt idx="2019">
                  <c:v>88.855599999999995</c:v>
                </c:pt>
                <c:pt idx="2020">
                  <c:v>88.855599999999995</c:v>
                </c:pt>
                <c:pt idx="2021">
                  <c:v>88.855800000000002</c:v>
                </c:pt>
                <c:pt idx="2022">
                  <c:v>88.855900000000005</c:v>
                </c:pt>
                <c:pt idx="2023">
                  <c:v>88.856200000000001</c:v>
                </c:pt>
                <c:pt idx="2024">
                  <c:v>88.856399999999994</c:v>
                </c:pt>
                <c:pt idx="2025">
                  <c:v>88.856700000000004</c:v>
                </c:pt>
                <c:pt idx="2026">
                  <c:v>88.856999999999999</c:v>
                </c:pt>
                <c:pt idx="2027">
                  <c:v>88.857399999999998</c:v>
                </c:pt>
                <c:pt idx="2028">
                  <c:v>88.857799999999997</c:v>
                </c:pt>
                <c:pt idx="2029">
                  <c:v>88.8583</c:v>
                </c:pt>
                <c:pt idx="2030">
                  <c:v>88.858699999999999</c:v>
                </c:pt>
                <c:pt idx="2031">
                  <c:v>88.859200000000001</c:v>
                </c:pt>
                <c:pt idx="2032">
                  <c:v>88.859700000000004</c:v>
                </c:pt>
                <c:pt idx="2033">
                  <c:v>88.860299999999995</c:v>
                </c:pt>
                <c:pt idx="2034">
                  <c:v>88.860799999999998</c:v>
                </c:pt>
                <c:pt idx="2035">
                  <c:v>88.8613</c:v>
                </c:pt>
                <c:pt idx="2036">
                  <c:v>88.861800000000002</c:v>
                </c:pt>
                <c:pt idx="2037">
                  <c:v>88.862399999999994</c:v>
                </c:pt>
                <c:pt idx="2038">
                  <c:v>88.862899999999996</c:v>
                </c:pt>
                <c:pt idx="2039">
                  <c:v>88.863399999999999</c:v>
                </c:pt>
                <c:pt idx="2040">
                  <c:v>88.863900000000001</c:v>
                </c:pt>
                <c:pt idx="2041">
                  <c:v>88.8643</c:v>
                </c:pt>
                <c:pt idx="2042">
                  <c:v>88.864800000000002</c:v>
                </c:pt>
                <c:pt idx="2043">
                  <c:v>88.865200000000002</c:v>
                </c:pt>
                <c:pt idx="2044">
                  <c:v>88.865600000000001</c:v>
                </c:pt>
                <c:pt idx="2045">
                  <c:v>88.865899999999996</c:v>
                </c:pt>
                <c:pt idx="2046">
                  <c:v>88.866299999999995</c:v>
                </c:pt>
                <c:pt idx="2047">
                  <c:v>88.866600000000005</c:v>
                </c:pt>
                <c:pt idx="2048">
                  <c:v>88.866900000000001</c:v>
                </c:pt>
                <c:pt idx="2049">
                  <c:v>88.867099999999994</c:v>
                </c:pt>
                <c:pt idx="2050">
                  <c:v>88.867400000000004</c:v>
                </c:pt>
                <c:pt idx="2051">
                  <c:v>88.867699999999999</c:v>
                </c:pt>
                <c:pt idx="2052">
                  <c:v>88.867900000000006</c:v>
                </c:pt>
                <c:pt idx="2053">
                  <c:v>88.868099999999998</c:v>
                </c:pt>
                <c:pt idx="2054">
                  <c:v>88.868300000000005</c:v>
                </c:pt>
                <c:pt idx="2055">
                  <c:v>88.868499999999997</c:v>
                </c:pt>
                <c:pt idx="2056">
                  <c:v>88.868600000000001</c:v>
                </c:pt>
                <c:pt idx="2057">
                  <c:v>88.868799999999993</c:v>
                </c:pt>
                <c:pt idx="2058">
                  <c:v>88.868899999999996</c:v>
                </c:pt>
                <c:pt idx="2059">
                  <c:v>88.869</c:v>
                </c:pt>
                <c:pt idx="2060">
                  <c:v>88.869200000000006</c:v>
                </c:pt>
                <c:pt idx="2061">
                  <c:v>88.869299999999996</c:v>
                </c:pt>
                <c:pt idx="2062">
                  <c:v>88.869399999999999</c:v>
                </c:pt>
                <c:pt idx="2063">
                  <c:v>88.869500000000002</c:v>
                </c:pt>
                <c:pt idx="2064">
                  <c:v>88.869500000000002</c:v>
                </c:pt>
                <c:pt idx="2065">
                  <c:v>88.869600000000005</c:v>
                </c:pt>
                <c:pt idx="2066">
                  <c:v>88.869699999999995</c:v>
                </c:pt>
                <c:pt idx="2067">
                  <c:v>88.869699999999995</c:v>
                </c:pt>
                <c:pt idx="2068">
                  <c:v>88.869799999999998</c:v>
                </c:pt>
                <c:pt idx="2069">
                  <c:v>88.869799999999998</c:v>
                </c:pt>
                <c:pt idx="2070">
                  <c:v>88.869799999999998</c:v>
                </c:pt>
                <c:pt idx="2071">
                  <c:v>88.869799999999998</c:v>
                </c:pt>
                <c:pt idx="2072">
                  <c:v>88.869799999999998</c:v>
                </c:pt>
                <c:pt idx="2073">
                  <c:v>88.869799999999998</c:v>
                </c:pt>
                <c:pt idx="2074">
                  <c:v>88.869799999999998</c:v>
                </c:pt>
                <c:pt idx="2075">
                  <c:v>88.869799999999998</c:v>
                </c:pt>
                <c:pt idx="2076">
                  <c:v>88.869799999999998</c:v>
                </c:pt>
                <c:pt idx="2077">
                  <c:v>88.869799999999998</c:v>
                </c:pt>
                <c:pt idx="2078">
                  <c:v>88.869799999999998</c:v>
                </c:pt>
                <c:pt idx="2079">
                  <c:v>88.869799999999998</c:v>
                </c:pt>
                <c:pt idx="2080">
                  <c:v>88.869699999999995</c:v>
                </c:pt>
                <c:pt idx="2081">
                  <c:v>88.869699999999995</c:v>
                </c:pt>
                <c:pt idx="2082">
                  <c:v>88.869699999999995</c:v>
                </c:pt>
                <c:pt idx="2083">
                  <c:v>88.869699999999995</c:v>
                </c:pt>
                <c:pt idx="2084">
                  <c:v>88.869699999999995</c:v>
                </c:pt>
                <c:pt idx="2085">
                  <c:v>88.869699999999995</c:v>
                </c:pt>
                <c:pt idx="2086">
                  <c:v>88.869699999999995</c:v>
                </c:pt>
                <c:pt idx="2087">
                  <c:v>88.869699999999995</c:v>
                </c:pt>
                <c:pt idx="2088">
                  <c:v>88.869699999999995</c:v>
                </c:pt>
                <c:pt idx="2089">
                  <c:v>88.869699999999995</c:v>
                </c:pt>
                <c:pt idx="2090">
                  <c:v>88.869699999999995</c:v>
                </c:pt>
                <c:pt idx="2091">
                  <c:v>88.869699999999995</c:v>
                </c:pt>
                <c:pt idx="2092">
                  <c:v>88.869799999999998</c:v>
                </c:pt>
                <c:pt idx="2093">
                  <c:v>88.869799999999998</c:v>
                </c:pt>
                <c:pt idx="2094">
                  <c:v>88.869900000000001</c:v>
                </c:pt>
                <c:pt idx="2095">
                  <c:v>88.869900000000001</c:v>
                </c:pt>
                <c:pt idx="2096">
                  <c:v>88.87</c:v>
                </c:pt>
                <c:pt idx="2097">
                  <c:v>88.870099999999994</c:v>
                </c:pt>
                <c:pt idx="2098">
                  <c:v>88.870099999999994</c:v>
                </c:pt>
                <c:pt idx="2099">
                  <c:v>88.870199999999997</c:v>
                </c:pt>
                <c:pt idx="2100">
                  <c:v>88.8703</c:v>
                </c:pt>
                <c:pt idx="2101">
                  <c:v>88.870400000000004</c:v>
                </c:pt>
                <c:pt idx="2102">
                  <c:v>88.870500000000007</c:v>
                </c:pt>
                <c:pt idx="2103">
                  <c:v>88.870599999999996</c:v>
                </c:pt>
                <c:pt idx="2104">
                  <c:v>88.870699999999999</c:v>
                </c:pt>
                <c:pt idx="2105">
                  <c:v>88.870800000000003</c:v>
                </c:pt>
                <c:pt idx="2106">
                  <c:v>88.870900000000006</c:v>
                </c:pt>
                <c:pt idx="2107">
                  <c:v>88.870999999999995</c:v>
                </c:pt>
                <c:pt idx="2108">
                  <c:v>88.871099999999998</c:v>
                </c:pt>
                <c:pt idx="2109">
                  <c:v>88.871200000000002</c:v>
                </c:pt>
                <c:pt idx="2110">
                  <c:v>88.871300000000005</c:v>
                </c:pt>
                <c:pt idx="2111">
                  <c:v>88.871399999999994</c:v>
                </c:pt>
                <c:pt idx="2112">
                  <c:v>88.871499999999997</c:v>
                </c:pt>
                <c:pt idx="2113">
                  <c:v>88.871700000000004</c:v>
                </c:pt>
                <c:pt idx="2114">
                  <c:v>88.871799999999993</c:v>
                </c:pt>
                <c:pt idx="2115">
                  <c:v>88.871899999999997</c:v>
                </c:pt>
                <c:pt idx="2116">
                  <c:v>88.872</c:v>
                </c:pt>
                <c:pt idx="2117">
                  <c:v>88.872100000000003</c:v>
                </c:pt>
                <c:pt idx="2118">
                  <c:v>88.872299999999996</c:v>
                </c:pt>
                <c:pt idx="2119">
                  <c:v>88.872399999999999</c:v>
                </c:pt>
                <c:pt idx="2120">
                  <c:v>88.872500000000002</c:v>
                </c:pt>
                <c:pt idx="2121">
                  <c:v>88.872600000000006</c:v>
                </c:pt>
                <c:pt idx="2122">
                  <c:v>88.872699999999995</c:v>
                </c:pt>
                <c:pt idx="2123">
                  <c:v>88.872900000000001</c:v>
                </c:pt>
                <c:pt idx="2124">
                  <c:v>88.873000000000005</c:v>
                </c:pt>
                <c:pt idx="2125">
                  <c:v>88.873099999999994</c:v>
                </c:pt>
                <c:pt idx="2126">
                  <c:v>88.873199999999997</c:v>
                </c:pt>
                <c:pt idx="2127">
                  <c:v>88.8733</c:v>
                </c:pt>
                <c:pt idx="2128">
                  <c:v>88.873400000000004</c:v>
                </c:pt>
                <c:pt idx="2129">
                  <c:v>88.873599999999996</c:v>
                </c:pt>
                <c:pt idx="2130">
                  <c:v>88.873699999999999</c:v>
                </c:pt>
                <c:pt idx="2131">
                  <c:v>88.873800000000003</c:v>
                </c:pt>
                <c:pt idx="2132">
                  <c:v>88.873900000000006</c:v>
                </c:pt>
                <c:pt idx="2133">
                  <c:v>88.873999999999995</c:v>
                </c:pt>
                <c:pt idx="2134">
                  <c:v>88.874099999999999</c:v>
                </c:pt>
                <c:pt idx="2135">
                  <c:v>88.874200000000002</c:v>
                </c:pt>
                <c:pt idx="2136">
                  <c:v>88.874300000000005</c:v>
                </c:pt>
                <c:pt idx="2137">
                  <c:v>88.874399999999994</c:v>
                </c:pt>
                <c:pt idx="2138">
                  <c:v>88.874499999999998</c:v>
                </c:pt>
                <c:pt idx="2139">
                  <c:v>88.874600000000001</c:v>
                </c:pt>
                <c:pt idx="2140">
                  <c:v>88.874700000000004</c:v>
                </c:pt>
                <c:pt idx="2141">
                  <c:v>88.874799999999993</c:v>
                </c:pt>
                <c:pt idx="2142">
                  <c:v>88.874899999999997</c:v>
                </c:pt>
                <c:pt idx="2143">
                  <c:v>88.874899999999997</c:v>
                </c:pt>
                <c:pt idx="2144">
                  <c:v>88.875</c:v>
                </c:pt>
                <c:pt idx="2145">
                  <c:v>88.875100000000003</c:v>
                </c:pt>
                <c:pt idx="2146">
                  <c:v>88.875200000000007</c:v>
                </c:pt>
                <c:pt idx="2147">
                  <c:v>88.875200000000007</c:v>
                </c:pt>
                <c:pt idx="2148">
                  <c:v>88.875299999999996</c:v>
                </c:pt>
                <c:pt idx="2149">
                  <c:v>88.875399999999999</c:v>
                </c:pt>
                <c:pt idx="2150">
                  <c:v>88.875500000000002</c:v>
                </c:pt>
                <c:pt idx="2151">
                  <c:v>88.875500000000002</c:v>
                </c:pt>
                <c:pt idx="2152">
                  <c:v>88.875600000000006</c:v>
                </c:pt>
                <c:pt idx="2153">
                  <c:v>88.875699999999995</c:v>
                </c:pt>
                <c:pt idx="2154">
                  <c:v>88.875699999999995</c:v>
                </c:pt>
                <c:pt idx="2155">
                  <c:v>88.875799999999998</c:v>
                </c:pt>
                <c:pt idx="2156">
                  <c:v>88.875900000000001</c:v>
                </c:pt>
                <c:pt idx="2157">
                  <c:v>88.875900000000001</c:v>
                </c:pt>
                <c:pt idx="2158">
                  <c:v>88.876000000000005</c:v>
                </c:pt>
                <c:pt idx="2159">
                  <c:v>88.876099999999994</c:v>
                </c:pt>
                <c:pt idx="2160">
                  <c:v>88.876099999999994</c:v>
                </c:pt>
                <c:pt idx="2161">
                  <c:v>88.876199999999997</c:v>
                </c:pt>
                <c:pt idx="2162">
                  <c:v>88.876300000000001</c:v>
                </c:pt>
                <c:pt idx="2163">
                  <c:v>88.876300000000001</c:v>
                </c:pt>
                <c:pt idx="2164">
                  <c:v>88.876400000000004</c:v>
                </c:pt>
                <c:pt idx="2165">
                  <c:v>88.876499999999993</c:v>
                </c:pt>
                <c:pt idx="2166">
                  <c:v>88.876499999999993</c:v>
                </c:pt>
                <c:pt idx="2167">
                  <c:v>88.876599999999996</c:v>
                </c:pt>
                <c:pt idx="2168">
                  <c:v>88.8767</c:v>
                </c:pt>
                <c:pt idx="2169">
                  <c:v>88.876800000000003</c:v>
                </c:pt>
                <c:pt idx="2170">
                  <c:v>88.876800000000003</c:v>
                </c:pt>
                <c:pt idx="2171">
                  <c:v>88.876900000000006</c:v>
                </c:pt>
                <c:pt idx="2172">
                  <c:v>88.876999999999995</c:v>
                </c:pt>
                <c:pt idx="2173">
                  <c:v>88.876999999999995</c:v>
                </c:pt>
                <c:pt idx="2174">
                  <c:v>88.877099999999999</c:v>
                </c:pt>
                <c:pt idx="2175">
                  <c:v>88.877200000000002</c:v>
                </c:pt>
                <c:pt idx="2176">
                  <c:v>88.877300000000005</c:v>
                </c:pt>
                <c:pt idx="2177">
                  <c:v>88.877300000000005</c:v>
                </c:pt>
                <c:pt idx="2178">
                  <c:v>88.877399999999994</c:v>
                </c:pt>
                <c:pt idx="2179">
                  <c:v>88.877499999999998</c:v>
                </c:pt>
                <c:pt idx="2180">
                  <c:v>88.877600000000001</c:v>
                </c:pt>
                <c:pt idx="2181">
                  <c:v>88.877700000000004</c:v>
                </c:pt>
                <c:pt idx="2182">
                  <c:v>88.877799999999993</c:v>
                </c:pt>
                <c:pt idx="2183">
                  <c:v>88.877799999999993</c:v>
                </c:pt>
                <c:pt idx="2184">
                  <c:v>88.877899999999997</c:v>
                </c:pt>
                <c:pt idx="2185">
                  <c:v>88.878</c:v>
                </c:pt>
                <c:pt idx="2186">
                  <c:v>88.878100000000003</c:v>
                </c:pt>
                <c:pt idx="2187">
                  <c:v>88.878200000000007</c:v>
                </c:pt>
                <c:pt idx="2188">
                  <c:v>88.878299999999996</c:v>
                </c:pt>
                <c:pt idx="2189">
                  <c:v>88.878399999999999</c:v>
                </c:pt>
                <c:pt idx="2190">
                  <c:v>88.878500000000003</c:v>
                </c:pt>
                <c:pt idx="2191">
                  <c:v>88.878500000000003</c:v>
                </c:pt>
                <c:pt idx="2192">
                  <c:v>88.878600000000006</c:v>
                </c:pt>
                <c:pt idx="2193">
                  <c:v>88.878699999999995</c:v>
                </c:pt>
                <c:pt idx="2194">
                  <c:v>88.878799999999998</c:v>
                </c:pt>
                <c:pt idx="2195">
                  <c:v>88.878900000000002</c:v>
                </c:pt>
                <c:pt idx="2196">
                  <c:v>88.879000000000005</c:v>
                </c:pt>
                <c:pt idx="2197">
                  <c:v>88.879099999999994</c:v>
                </c:pt>
                <c:pt idx="2198">
                  <c:v>88.879199999999997</c:v>
                </c:pt>
                <c:pt idx="2199">
                  <c:v>88.879300000000001</c:v>
                </c:pt>
                <c:pt idx="2200">
                  <c:v>88.879400000000004</c:v>
                </c:pt>
                <c:pt idx="2201">
                  <c:v>88.879499999999993</c:v>
                </c:pt>
                <c:pt idx="2202">
                  <c:v>88.879599999999996</c:v>
                </c:pt>
                <c:pt idx="2203">
                  <c:v>88.879599999999996</c:v>
                </c:pt>
                <c:pt idx="2204">
                  <c:v>88.8797</c:v>
                </c:pt>
                <c:pt idx="2205">
                  <c:v>88.879800000000003</c:v>
                </c:pt>
                <c:pt idx="2206">
                  <c:v>88.879900000000006</c:v>
                </c:pt>
                <c:pt idx="2207">
                  <c:v>88.88</c:v>
                </c:pt>
                <c:pt idx="2208">
                  <c:v>88.880099999999999</c:v>
                </c:pt>
                <c:pt idx="2209">
                  <c:v>88.880200000000002</c:v>
                </c:pt>
                <c:pt idx="2210">
                  <c:v>88.880300000000005</c:v>
                </c:pt>
                <c:pt idx="2211">
                  <c:v>88.880399999999995</c:v>
                </c:pt>
                <c:pt idx="2212">
                  <c:v>88.880499999999998</c:v>
                </c:pt>
                <c:pt idx="2213">
                  <c:v>88.880499999999998</c:v>
                </c:pt>
                <c:pt idx="2214">
                  <c:v>88.880600000000001</c:v>
                </c:pt>
                <c:pt idx="2215">
                  <c:v>88.880700000000004</c:v>
                </c:pt>
                <c:pt idx="2216">
                  <c:v>88.880799999999994</c:v>
                </c:pt>
                <c:pt idx="2217">
                  <c:v>88.880899999999997</c:v>
                </c:pt>
                <c:pt idx="2218">
                  <c:v>88.881</c:v>
                </c:pt>
                <c:pt idx="2219">
                  <c:v>88.881100000000004</c:v>
                </c:pt>
                <c:pt idx="2220">
                  <c:v>88.881100000000004</c:v>
                </c:pt>
                <c:pt idx="2221">
                  <c:v>88.881200000000007</c:v>
                </c:pt>
                <c:pt idx="2222">
                  <c:v>88.881299999999996</c:v>
                </c:pt>
                <c:pt idx="2223">
                  <c:v>88.881399999999999</c:v>
                </c:pt>
                <c:pt idx="2224">
                  <c:v>88.881500000000003</c:v>
                </c:pt>
                <c:pt idx="2225">
                  <c:v>88.881500000000003</c:v>
                </c:pt>
                <c:pt idx="2226">
                  <c:v>88.881600000000006</c:v>
                </c:pt>
                <c:pt idx="2227">
                  <c:v>88.881699999999995</c:v>
                </c:pt>
                <c:pt idx="2228">
                  <c:v>88.881799999999998</c:v>
                </c:pt>
                <c:pt idx="2229">
                  <c:v>88.881900000000002</c:v>
                </c:pt>
                <c:pt idx="2230">
                  <c:v>88.881900000000002</c:v>
                </c:pt>
                <c:pt idx="2231">
                  <c:v>88.882000000000005</c:v>
                </c:pt>
                <c:pt idx="2232">
                  <c:v>88.882099999999994</c:v>
                </c:pt>
                <c:pt idx="2233">
                  <c:v>88.882199999999997</c:v>
                </c:pt>
                <c:pt idx="2234">
                  <c:v>88.882199999999997</c:v>
                </c:pt>
                <c:pt idx="2235">
                  <c:v>88.882300000000001</c:v>
                </c:pt>
                <c:pt idx="2236">
                  <c:v>88.882400000000004</c:v>
                </c:pt>
                <c:pt idx="2237">
                  <c:v>88.882499999999993</c:v>
                </c:pt>
                <c:pt idx="2238">
                  <c:v>88.882499999999993</c:v>
                </c:pt>
                <c:pt idx="2239">
                  <c:v>88.882599999999996</c:v>
                </c:pt>
                <c:pt idx="2240">
                  <c:v>88.8827</c:v>
                </c:pt>
                <c:pt idx="2241">
                  <c:v>88.882800000000003</c:v>
                </c:pt>
                <c:pt idx="2242">
                  <c:v>88.882800000000003</c:v>
                </c:pt>
                <c:pt idx="2243">
                  <c:v>88.882900000000006</c:v>
                </c:pt>
                <c:pt idx="2244">
                  <c:v>88.882999999999996</c:v>
                </c:pt>
                <c:pt idx="2245">
                  <c:v>88.883099999999999</c:v>
                </c:pt>
                <c:pt idx="2246">
                  <c:v>88.883099999999999</c:v>
                </c:pt>
                <c:pt idx="2247">
                  <c:v>88.883200000000002</c:v>
                </c:pt>
                <c:pt idx="2248">
                  <c:v>88.883300000000006</c:v>
                </c:pt>
                <c:pt idx="2249">
                  <c:v>88.883399999999995</c:v>
                </c:pt>
                <c:pt idx="2250">
                  <c:v>88.883399999999995</c:v>
                </c:pt>
                <c:pt idx="2251">
                  <c:v>88.883499999999998</c:v>
                </c:pt>
                <c:pt idx="2252">
                  <c:v>88.883600000000001</c:v>
                </c:pt>
                <c:pt idx="2253">
                  <c:v>88.883700000000005</c:v>
                </c:pt>
                <c:pt idx="2254">
                  <c:v>88.883700000000005</c:v>
                </c:pt>
                <c:pt idx="2255">
                  <c:v>88.883799999999994</c:v>
                </c:pt>
                <c:pt idx="2256">
                  <c:v>88.883899999999997</c:v>
                </c:pt>
                <c:pt idx="2257">
                  <c:v>88.884</c:v>
                </c:pt>
                <c:pt idx="2258">
                  <c:v>88.884100000000004</c:v>
                </c:pt>
                <c:pt idx="2259">
                  <c:v>88.884100000000004</c:v>
                </c:pt>
                <c:pt idx="2260">
                  <c:v>88.884200000000007</c:v>
                </c:pt>
                <c:pt idx="2261">
                  <c:v>88.884299999999996</c:v>
                </c:pt>
                <c:pt idx="2262">
                  <c:v>88.884399999999999</c:v>
                </c:pt>
                <c:pt idx="2263">
                  <c:v>88.884399999999999</c:v>
                </c:pt>
                <c:pt idx="2264">
                  <c:v>88.884500000000003</c:v>
                </c:pt>
                <c:pt idx="2265">
                  <c:v>88.884600000000006</c:v>
                </c:pt>
                <c:pt idx="2266">
                  <c:v>88.884699999999995</c:v>
                </c:pt>
                <c:pt idx="2267">
                  <c:v>88.884699999999995</c:v>
                </c:pt>
                <c:pt idx="2268">
                  <c:v>88.884799999999998</c:v>
                </c:pt>
                <c:pt idx="2269">
                  <c:v>88.884900000000002</c:v>
                </c:pt>
                <c:pt idx="2270">
                  <c:v>88.885000000000005</c:v>
                </c:pt>
                <c:pt idx="2271">
                  <c:v>88.885099999999994</c:v>
                </c:pt>
                <c:pt idx="2272">
                  <c:v>88.885099999999994</c:v>
                </c:pt>
                <c:pt idx="2273">
                  <c:v>88.885199999999998</c:v>
                </c:pt>
                <c:pt idx="2274">
                  <c:v>88.885300000000001</c:v>
                </c:pt>
                <c:pt idx="2275">
                  <c:v>88.885400000000004</c:v>
                </c:pt>
                <c:pt idx="2276">
                  <c:v>88.885499999999993</c:v>
                </c:pt>
                <c:pt idx="2277">
                  <c:v>88.885499999999993</c:v>
                </c:pt>
                <c:pt idx="2278">
                  <c:v>88.885599999999997</c:v>
                </c:pt>
                <c:pt idx="2279">
                  <c:v>88.8857</c:v>
                </c:pt>
                <c:pt idx="2280">
                  <c:v>88.885800000000003</c:v>
                </c:pt>
                <c:pt idx="2281">
                  <c:v>88.885900000000007</c:v>
                </c:pt>
                <c:pt idx="2282">
                  <c:v>88.885900000000007</c:v>
                </c:pt>
                <c:pt idx="2283">
                  <c:v>88.885999999999996</c:v>
                </c:pt>
                <c:pt idx="2284">
                  <c:v>88.886099999999999</c:v>
                </c:pt>
                <c:pt idx="2285">
                  <c:v>88.886200000000002</c:v>
                </c:pt>
                <c:pt idx="2286">
                  <c:v>88.886300000000006</c:v>
                </c:pt>
                <c:pt idx="2287">
                  <c:v>88.886300000000006</c:v>
                </c:pt>
                <c:pt idx="2288">
                  <c:v>88.886399999999995</c:v>
                </c:pt>
                <c:pt idx="2289">
                  <c:v>88.886499999999998</c:v>
                </c:pt>
                <c:pt idx="2290">
                  <c:v>88.886600000000001</c:v>
                </c:pt>
                <c:pt idx="2291">
                  <c:v>88.886600000000001</c:v>
                </c:pt>
                <c:pt idx="2292">
                  <c:v>88.886700000000005</c:v>
                </c:pt>
                <c:pt idx="2293">
                  <c:v>88.886799999999994</c:v>
                </c:pt>
                <c:pt idx="2294">
                  <c:v>88.886899999999997</c:v>
                </c:pt>
                <c:pt idx="2295">
                  <c:v>88.887</c:v>
                </c:pt>
                <c:pt idx="2296">
                  <c:v>88.887</c:v>
                </c:pt>
                <c:pt idx="2297">
                  <c:v>88.887100000000004</c:v>
                </c:pt>
                <c:pt idx="2298">
                  <c:v>88.887200000000007</c:v>
                </c:pt>
                <c:pt idx="2299">
                  <c:v>88.887299999999996</c:v>
                </c:pt>
                <c:pt idx="2300">
                  <c:v>88.8874</c:v>
                </c:pt>
                <c:pt idx="2301">
                  <c:v>88.8874</c:v>
                </c:pt>
                <c:pt idx="2302">
                  <c:v>88.887500000000003</c:v>
                </c:pt>
                <c:pt idx="2303">
                  <c:v>88.887600000000006</c:v>
                </c:pt>
                <c:pt idx="2304">
                  <c:v>88.887699999999995</c:v>
                </c:pt>
                <c:pt idx="2305">
                  <c:v>88.887799999999999</c:v>
                </c:pt>
                <c:pt idx="2306">
                  <c:v>88.887799999999999</c:v>
                </c:pt>
                <c:pt idx="2307">
                  <c:v>88.887900000000002</c:v>
                </c:pt>
                <c:pt idx="2308">
                  <c:v>88.888000000000005</c:v>
                </c:pt>
                <c:pt idx="2309">
                  <c:v>88.888099999999994</c:v>
                </c:pt>
                <c:pt idx="2310">
                  <c:v>88.888099999999994</c:v>
                </c:pt>
                <c:pt idx="2311">
                  <c:v>88.888199999999998</c:v>
                </c:pt>
                <c:pt idx="2312">
                  <c:v>88.888300000000001</c:v>
                </c:pt>
                <c:pt idx="2313">
                  <c:v>88.888400000000004</c:v>
                </c:pt>
                <c:pt idx="2314">
                  <c:v>88.888400000000004</c:v>
                </c:pt>
                <c:pt idx="2315">
                  <c:v>88.888499999999993</c:v>
                </c:pt>
                <c:pt idx="2316">
                  <c:v>88.888599999999997</c:v>
                </c:pt>
                <c:pt idx="2317">
                  <c:v>88.8887</c:v>
                </c:pt>
                <c:pt idx="2318">
                  <c:v>88.888800000000003</c:v>
                </c:pt>
                <c:pt idx="2319">
                  <c:v>88.888800000000003</c:v>
                </c:pt>
                <c:pt idx="2320">
                  <c:v>88.888900000000007</c:v>
                </c:pt>
                <c:pt idx="2321">
                  <c:v>88.888999999999996</c:v>
                </c:pt>
                <c:pt idx="2322">
                  <c:v>88.889099999999999</c:v>
                </c:pt>
                <c:pt idx="2323">
                  <c:v>88.889099999999999</c:v>
                </c:pt>
                <c:pt idx="2324">
                  <c:v>88.889200000000002</c:v>
                </c:pt>
                <c:pt idx="2325">
                  <c:v>88.889300000000006</c:v>
                </c:pt>
                <c:pt idx="2326">
                  <c:v>88.889399999999995</c:v>
                </c:pt>
                <c:pt idx="2327">
                  <c:v>88.889399999999995</c:v>
                </c:pt>
                <c:pt idx="2328">
                  <c:v>88.889499999999998</c:v>
                </c:pt>
                <c:pt idx="2329">
                  <c:v>88.889600000000002</c:v>
                </c:pt>
                <c:pt idx="2330">
                  <c:v>88.889700000000005</c:v>
                </c:pt>
                <c:pt idx="2331">
                  <c:v>88.889799999999994</c:v>
                </c:pt>
                <c:pt idx="2332">
                  <c:v>88.889799999999994</c:v>
                </c:pt>
                <c:pt idx="2333">
                  <c:v>88.889899999999997</c:v>
                </c:pt>
                <c:pt idx="2334">
                  <c:v>88.89</c:v>
                </c:pt>
                <c:pt idx="2335">
                  <c:v>88.890100000000004</c:v>
                </c:pt>
                <c:pt idx="2336">
                  <c:v>88.890100000000004</c:v>
                </c:pt>
                <c:pt idx="2337">
                  <c:v>88.890199999999993</c:v>
                </c:pt>
                <c:pt idx="2338">
                  <c:v>88.890299999999996</c:v>
                </c:pt>
                <c:pt idx="2339">
                  <c:v>88.8904</c:v>
                </c:pt>
                <c:pt idx="2340">
                  <c:v>88.8904</c:v>
                </c:pt>
                <c:pt idx="2341">
                  <c:v>88.890500000000003</c:v>
                </c:pt>
                <c:pt idx="2342">
                  <c:v>88.890600000000006</c:v>
                </c:pt>
                <c:pt idx="2343">
                  <c:v>88.890699999999995</c:v>
                </c:pt>
                <c:pt idx="2344">
                  <c:v>88.890799999999999</c:v>
                </c:pt>
                <c:pt idx="2345">
                  <c:v>88.890799999999999</c:v>
                </c:pt>
                <c:pt idx="2346">
                  <c:v>88.890900000000002</c:v>
                </c:pt>
                <c:pt idx="2347">
                  <c:v>88.891000000000005</c:v>
                </c:pt>
                <c:pt idx="2348">
                  <c:v>88.891099999999994</c:v>
                </c:pt>
                <c:pt idx="2349">
                  <c:v>88.891099999999994</c:v>
                </c:pt>
                <c:pt idx="2350">
                  <c:v>88.891199999999998</c:v>
                </c:pt>
                <c:pt idx="2351">
                  <c:v>88.891300000000001</c:v>
                </c:pt>
                <c:pt idx="2352">
                  <c:v>88.891400000000004</c:v>
                </c:pt>
                <c:pt idx="2353">
                  <c:v>88.891499999999994</c:v>
                </c:pt>
                <c:pt idx="2354">
                  <c:v>88.891499999999994</c:v>
                </c:pt>
                <c:pt idx="2355">
                  <c:v>88.891599999999997</c:v>
                </c:pt>
                <c:pt idx="2356">
                  <c:v>88.8917</c:v>
                </c:pt>
                <c:pt idx="2357">
                  <c:v>88.891800000000003</c:v>
                </c:pt>
                <c:pt idx="2358">
                  <c:v>88.891800000000003</c:v>
                </c:pt>
                <c:pt idx="2359">
                  <c:v>88.891900000000007</c:v>
                </c:pt>
                <c:pt idx="2360">
                  <c:v>88.891999999999996</c:v>
                </c:pt>
                <c:pt idx="2361">
                  <c:v>88.892099999999999</c:v>
                </c:pt>
                <c:pt idx="2362">
                  <c:v>88.892200000000003</c:v>
                </c:pt>
                <c:pt idx="2363">
                  <c:v>88.892200000000003</c:v>
                </c:pt>
                <c:pt idx="2364">
                  <c:v>88.892300000000006</c:v>
                </c:pt>
                <c:pt idx="2365">
                  <c:v>88.892399999999995</c:v>
                </c:pt>
                <c:pt idx="2366">
                  <c:v>88.892499999999998</c:v>
                </c:pt>
                <c:pt idx="2367">
                  <c:v>88.892600000000002</c:v>
                </c:pt>
                <c:pt idx="2368">
                  <c:v>88.892600000000002</c:v>
                </c:pt>
                <c:pt idx="2369">
                  <c:v>88.892700000000005</c:v>
                </c:pt>
                <c:pt idx="2370">
                  <c:v>88.892799999999994</c:v>
                </c:pt>
                <c:pt idx="2371">
                  <c:v>88.892899999999997</c:v>
                </c:pt>
                <c:pt idx="2372">
                  <c:v>88.892899999999997</c:v>
                </c:pt>
                <c:pt idx="2373">
                  <c:v>88.893000000000001</c:v>
                </c:pt>
                <c:pt idx="2374">
                  <c:v>88.893100000000004</c:v>
                </c:pt>
                <c:pt idx="2375">
                  <c:v>88.893199999999993</c:v>
                </c:pt>
                <c:pt idx="2376">
                  <c:v>88.893199999999993</c:v>
                </c:pt>
                <c:pt idx="2377">
                  <c:v>88.893299999999996</c:v>
                </c:pt>
                <c:pt idx="2378">
                  <c:v>88.8934</c:v>
                </c:pt>
                <c:pt idx="2379">
                  <c:v>88.893500000000003</c:v>
                </c:pt>
                <c:pt idx="2380">
                  <c:v>88.893600000000006</c:v>
                </c:pt>
                <c:pt idx="2381">
                  <c:v>88.893600000000006</c:v>
                </c:pt>
                <c:pt idx="2382">
                  <c:v>88.893699999999995</c:v>
                </c:pt>
                <c:pt idx="2383">
                  <c:v>88.893799999999999</c:v>
                </c:pt>
                <c:pt idx="2384">
                  <c:v>88.893900000000002</c:v>
                </c:pt>
                <c:pt idx="2385">
                  <c:v>88.894000000000005</c:v>
                </c:pt>
                <c:pt idx="2386">
                  <c:v>88.894000000000005</c:v>
                </c:pt>
                <c:pt idx="2387">
                  <c:v>88.894099999999995</c:v>
                </c:pt>
                <c:pt idx="2388">
                  <c:v>88.894199999999998</c:v>
                </c:pt>
                <c:pt idx="2389">
                  <c:v>88.894300000000001</c:v>
                </c:pt>
                <c:pt idx="2390">
                  <c:v>88.894300000000001</c:v>
                </c:pt>
                <c:pt idx="2391">
                  <c:v>88.894400000000005</c:v>
                </c:pt>
                <c:pt idx="2392">
                  <c:v>88.894499999999994</c:v>
                </c:pt>
                <c:pt idx="2393">
                  <c:v>88.894599999999997</c:v>
                </c:pt>
                <c:pt idx="2394">
                  <c:v>88.894599999999997</c:v>
                </c:pt>
                <c:pt idx="2395">
                  <c:v>88.8947</c:v>
                </c:pt>
                <c:pt idx="2396">
                  <c:v>88.894800000000004</c:v>
                </c:pt>
                <c:pt idx="2397">
                  <c:v>88.894900000000007</c:v>
                </c:pt>
                <c:pt idx="2398">
                  <c:v>88.894999999999996</c:v>
                </c:pt>
                <c:pt idx="2399">
                  <c:v>88.894999999999996</c:v>
                </c:pt>
                <c:pt idx="2400">
                  <c:v>88.895099999999999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99594008"/>
        <c:axId val="299588520"/>
      </c:scatterChart>
      <c:valAx>
        <c:axId val="299594008"/>
        <c:scaling>
          <c:orientation val="minMax"/>
          <c:max val="30"/>
          <c:min val="0"/>
        </c:scaling>
        <c:delete val="0"/>
        <c:axPos val="b"/>
        <c:numFmt formatCode="General" sourceLinked="1"/>
        <c:majorTickMark val="out"/>
        <c:minorTickMark val="none"/>
        <c:tickLblPos val="nextTo"/>
        <c:crossAx val="299588520"/>
        <c:crosses val="autoZero"/>
        <c:crossBetween val="midCat"/>
        <c:majorUnit val="3"/>
        <c:minorUnit val="1"/>
      </c:valAx>
      <c:valAx>
        <c:axId val="299588520"/>
        <c:scaling>
          <c:orientation val="minMax"/>
          <c:max val="89.25"/>
          <c:min val="88.8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99594008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70203150063216102"/>
          <c:y val="2.0902486199126099E-2"/>
          <c:w val="0.26389434690911295"/>
          <c:h val="0.30685637324257936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4.2372588522535115E-2"/>
          <c:y val="2.2994789486476905E-2"/>
          <c:w val="0.92456865816674105"/>
          <c:h val="0.93181674072919107"/>
        </c:manualLayout>
      </c:layout>
      <c:scatterChart>
        <c:scatterStyle val="smoothMarker"/>
        <c:varyColors val="0"/>
        <c:ser>
          <c:idx val="0"/>
          <c:order val="0"/>
          <c:tx>
            <c:strRef>
              <c:f>КамГЭС!$F$1</c:f>
              <c:strCache>
                <c:ptCount val="1"/>
                <c:pt idx="0">
                  <c:v>КамГЭС</c:v>
                </c:pt>
              </c:strCache>
            </c:strRef>
          </c:tx>
          <c:marker>
            <c:symbol val="none"/>
          </c:marker>
          <c:xVal>
            <c:numRef>
              <c:f>КамГЭС!$E$5:$E$2405</c:f>
              <c:numCache>
                <c:formatCode>General</c:formatCode>
                <c:ptCount val="2401"/>
                <c:pt idx="0">
                  <c:v>-1</c:v>
                </c:pt>
                <c:pt idx="1">
                  <c:v>-0.9</c:v>
                </c:pt>
                <c:pt idx="2">
                  <c:v>-0.8</c:v>
                </c:pt>
                <c:pt idx="3">
                  <c:v>-0.7</c:v>
                </c:pt>
                <c:pt idx="4">
                  <c:v>-0.6</c:v>
                </c:pt>
                <c:pt idx="5">
                  <c:v>-0.5</c:v>
                </c:pt>
                <c:pt idx="6">
                  <c:v>-0.4</c:v>
                </c:pt>
                <c:pt idx="7">
                  <c:v>-0.3</c:v>
                </c:pt>
                <c:pt idx="8">
                  <c:v>-0.2</c:v>
                </c:pt>
                <c:pt idx="9">
                  <c:v>-0.1</c:v>
                </c:pt>
                <c:pt idx="10">
                  <c:v>0</c:v>
                </c:pt>
                <c:pt idx="11">
                  <c:v>0.1</c:v>
                </c:pt>
                <c:pt idx="12">
                  <c:v>0.2</c:v>
                </c:pt>
                <c:pt idx="13">
                  <c:v>0.3</c:v>
                </c:pt>
                <c:pt idx="14">
                  <c:v>0.4</c:v>
                </c:pt>
                <c:pt idx="15">
                  <c:v>0.5</c:v>
                </c:pt>
                <c:pt idx="16">
                  <c:v>0.6</c:v>
                </c:pt>
                <c:pt idx="17">
                  <c:v>0.7</c:v>
                </c:pt>
                <c:pt idx="18">
                  <c:v>0.8</c:v>
                </c:pt>
                <c:pt idx="19">
                  <c:v>0.9</c:v>
                </c:pt>
                <c:pt idx="20">
                  <c:v>1</c:v>
                </c:pt>
                <c:pt idx="21">
                  <c:v>1.1000000000000001</c:v>
                </c:pt>
                <c:pt idx="22">
                  <c:v>1.2</c:v>
                </c:pt>
                <c:pt idx="23">
                  <c:v>1.3</c:v>
                </c:pt>
                <c:pt idx="24">
                  <c:v>1.4</c:v>
                </c:pt>
                <c:pt idx="25">
                  <c:v>1.5</c:v>
                </c:pt>
                <c:pt idx="26">
                  <c:v>1.6</c:v>
                </c:pt>
                <c:pt idx="27">
                  <c:v>1.7</c:v>
                </c:pt>
                <c:pt idx="28">
                  <c:v>1.8</c:v>
                </c:pt>
                <c:pt idx="29">
                  <c:v>1.9</c:v>
                </c:pt>
                <c:pt idx="30">
                  <c:v>2</c:v>
                </c:pt>
                <c:pt idx="31">
                  <c:v>2.1</c:v>
                </c:pt>
                <c:pt idx="32">
                  <c:v>2.2000000000000002</c:v>
                </c:pt>
                <c:pt idx="33">
                  <c:v>2.2999999999999998</c:v>
                </c:pt>
                <c:pt idx="34">
                  <c:v>2.4</c:v>
                </c:pt>
                <c:pt idx="35">
                  <c:v>2.5</c:v>
                </c:pt>
                <c:pt idx="36">
                  <c:v>2.6</c:v>
                </c:pt>
                <c:pt idx="37">
                  <c:v>2.7</c:v>
                </c:pt>
                <c:pt idx="38">
                  <c:v>2.8</c:v>
                </c:pt>
                <c:pt idx="39">
                  <c:v>2.9</c:v>
                </c:pt>
                <c:pt idx="40">
                  <c:v>3</c:v>
                </c:pt>
                <c:pt idx="41">
                  <c:v>3.1</c:v>
                </c:pt>
                <c:pt idx="42">
                  <c:v>3.2</c:v>
                </c:pt>
                <c:pt idx="43">
                  <c:v>3.3</c:v>
                </c:pt>
                <c:pt idx="44">
                  <c:v>3.4</c:v>
                </c:pt>
                <c:pt idx="45">
                  <c:v>3.5</c:v>
                </c:pt>
                <c:pt idx="46">
                  <c:v>3.6</c:v>
                </c:pt>
                <c:pt idx="47">
                  <c:v>3.7</c:v>
                </c:pt>
                <c:pt idx="48">
                  <c:v>3.8</c:v>
                </c:pt>
                <c:pt idx="49">
                  <c:v>3.9</c:v>
                </c:pt>
                <c:pt idx="50">
                  <c:v>4</c:v>
                </c:pt>
                <c:pt idx="51">
                  <c:v>4.0999999999999996</c:v>
                </c:pt>
                <c:pt idx="52">
                  <c:v>4.2</c:v>
                </c:pt>
                <c:pt idx="53">
                  <c:v>4.3</c:v>
                </c:pt>
                <c:pt idx="54">
                  <c:v>4.4000000000000004</c:v>
                </c:pt>
                <c:pt idx="55">
                  <c:v>4.5</c:v>
                </c:pt>
                <c:pt idx="56">
                  <c:v>4.5999999999999996</c:v>
                </c:pt>
                <c:pt idx="57">
                  <c:v>4.7</c:v>
                </c:pt>
                <c:pt idx="58">
                  <c:v>4.8</c:v>
                </c:pt>
                <c:pt idx="59">
                  <c:v>4.9000000000000004</c:v>
                </c:pt>
                <c:pt idx="60">
                  <c:v>5</c:v>
                </c:pt>
                <c:pt idx="61">
                  <c:v>5.0999999999999996</c:v>
                </c:pt>
                <c:pt idx="62">
                  <c:v>5.2</c:v>
                </c:pt>
                <c:pt idx="63">
                  <c:v>5.3</c:v>
                </c:pt>
                <c:pt idx="64">
                  <c:v>5.4</c:v>
                </c:pt>
                <c:pt idx="65">
                  <c:v>5.5</c:v>
                </c:pt>
                <c:pt idx="66">
                  <c:v>5.6</c:v>
                </c:pt>
                <c:pt idx="67">
                  <c:v>5.7</c:v>
                </c:pt>
                <c:pt idx="68">
                  <c:v>5.8</c:v>
                </c:pt>
                <c:pt idx="69">
                  <c:v>5.9</c:v>
                </c:pt>
                <c:pt idx="70">
                  <c:v>6</c:v>
                </c:pt>
                <c:pt idx="71">
                  <c:v>6.1</c:v>
                </c:pt>
                <c:pt idx="72">
                  <c:v>6.2</c:v>
                </c:pt>
                <c:pt idx="73">
                  <c:v>6.3</c:v>
                </c:pt>
                <c:pt idx="74">
                  <c:v>6.4</c:v>
                </c:pt>
                <c:pt idx="75">
                  <c:v>6.5</c:v>
                </c:pt>
                <c:pt idx="76">
                  <c:v>6.6</c:v>
                </c:pt>
                <c:pt idx="77">
                  <c:v>6.7</c:v>
                </c:pt>
                <c:pt idx="78">
                  <c:v>6.8</c:v>
                </c:pt>
                <c:pt idx="79">
                  <c:v>6.9</c:v>
                </c:pt>
                <c:pt idx="80">
                  <c:v>7</c:v>
                </c:pt>
                <c:pt idx="81">
                  <c:v>7.1</c:v>
                </c:pt>
                <c:pt idx="82">
                  <c:v>7.2</c:v>
                </c:pt>
                <c:pt idx="83">
                  <c:v>7.3</c:v>
                </c:pt>
                <c:pt idx="84">
                  <c:v>7.4</c:v>
                </c:pt>
                <c:pt idx="85">
                  <c:v>7.5</c:v>
                </c:pt>
                <c:pt idx="86">
                  <c:v>7.6</c:v>
                </c:pt>
                <c:pt idx="87">
                  <c:v>7.7</c:v>
                </c:pt>
                <c:pt idx="88">
                  <c:v>7.8</c:v>
                </c:pt>
                <c:pt idx="89">
                  <c:v>7.9</c:v>
                </c:pt>
                <c:pt idx="90">
                  <c:v>8</c:v>
                </c:pt>
                <c:pt idx="91">
                  <c:v>8.1</c:v>
                </c:pt>
                <c:pt idx="92">
                  <c:v>8.1999999999999993</c:v>
                </c:pt>
                <c:pt idx="93">
                  <c:v>8.3000000000000007</c:v>
                </c:pt>
                <c:pt idx="94">
                  <c:v>8.4</c:v>
                </c:pt>
                <c:pt idx="95">
                  <c:v>8.5</c:v>
                </c:pt>
                <c:pt idx="96">
                  <c:v>8.6</c:v>
                </c:pt>
                <c:pt idx="97">
                  <c:v>8.6999999999999993</c:v>
                </c:pt>
                <c:pt idx="98">
                  <c:v>8.8000000000000007</c:v>
                </c:pt>
                <c:pt idx="99">
                  <c:v>8.9</c:v>
                </c:pt>
                <c:pt idx="100">
                  <c:v>9</c:v>
                </c:pt>
                <c:pt idx="101">
                  <c:v>9.1</c:v>
                </c:pt>
                <c:pt idx="102">
                  <c:v>9.1999999999999993</c:v>
                </c:pt>
                <c:pt idx="103">
                  <c:v>9.3000000000000007</c:v>
                </c:pt>
                <c:pt idx="104">
                  <c:v>9.4</c:v>
                </c:pt>
                <c:pt idx="105">
                  <c:v>9.5</c:v>
                </c:pt>
                <c:pt idx="106">
                  <c:v>9.6</c:v>
                </c:pt>
                <c:pt idx="107">
                  <c:v>9.6999999999999993</c:v>
                </c:pt>
                <c:pt idx="108">
                  <c:v>9.8000000000000007</c:v>
                </c:pt>
                <c:pt idx="109">
                  <c:v>9.9</c:v>
                </c:pt>
                <c:pt idx="110">
                  <c:v>10</c:v>
                </c:pt>
                <c:pt idx="111">
                  <c:v>10.1</c:v>
                </c:pt>
                <c:pt idx="112">
                  <c:v>10.199999999999999</c:v>
                </c:pt>
                <c:pt idx="113">
                  <c:v>10.3</c:v>
                </c:pt>
                <c:pt idx="114">
                  <c:v>10.4</c:v>
                </c:pt>
                <c:pt idx="115">
                  <c:v>10.5</c:v>
                </c:pt>
                <c:pt idx="116">
                  <c:v>10.6</c:v>
                </c:pt>
                <c:pt idx="117">
                  <c:v>10.7</c:v>
                </c:pt>
                <c:pt idx="118">
                  <c:v>10.8</c:v>
                </c:pt>
                <c:pt idx="119">
                  <c:v>10.9</c:v>
                </c:pt>
                <c:pt idx="120">
                  <c:v>11</c:v>
                </c:pt>
                <c:pt idx="121">
                  <c:v>11.1</c:v>
                </c:pt>
                <c:pt idx="122">
                  <c:v>11.2</c:v>
                </c:pt>
                <c:pt idx="123">
                  <c:v>11.3</c:v>
                </c:pt>
                <c:pt idx="124">
                  <c:v>11.4</c:v>
                </c:pt>
                <c:pt idx="125">
                  <c:v>11.5</c:v>
                </c:pt>
                <c:pt idx="126">
                  <c:v>11.6</c:v>
                </c:pt>
                <c:pt idx="127">
                  <c:v>11.7</c:v>
                </c:pt>
                <c:pt idx="128">
                  <c:v>11.8</c:v>
                </c:pt>
                <c:pt idx="129">
                  <c:v>11.9</c:v>
                </c:pt>
                <c:pt idx="130">
                  <c:v>12</c:v>
                </c:pt>
                <c:pt idx="131">
                  <c:v>12.1</c:v>
                </c:pt>
                <c:pt idx="132">
                  <c:v>12.2</c:v>
                </c:pt>
                <c:pt idx="133">
                  <c:v>12.3</c:v>
                </c:pt>
                <c:pt idx="134">
                  <c:v>12.4</c:v>
                </c:pt>
                <c:pt idx="135">
                  <c:v>12.5</c:v>
                </c:pt>
                <c:pt idx="136">
                  <c:v>12.6</c:v>
                </c:pt>
                <c:pt idx="137">
                  <c:v>12.7</c:v>
                </c:pt>
                <c:pt idx="138">
                  <c:v>12.8</c:v>
                </c:pt>
                <c:pt idx="139">
                  <c:v>12.9</c:v>
                </c:pt>
                <c:pt idx="140">
                  <c:v>13</c:v>
                </c:pt>
                <c:pt idx="141">
                  <c:v>13.1</c:v>
                </c:pt>
                <c:pt idx="142">
                  <c:v>13.2</c:v>
                </c:pt>
                <c:pt idx="143">
                  <c:v>13.3</c:v>
                </c:pt>
                <c:pt idx="144">
                  <c:v>13.4</c:v>
                </c:pt>
                <c:pt idx="145">
                  <c:v>13.5</c:v>
                </c:pt>
                <c:pt idx="146">
                  <c:v>13.6</c:v>
                </c:pt>
                <c:pt idx="147">
                  <c:v>13.7</c:v>
                </c:pt>
                <c:pt idx="148">
                  <c:v>13.8</c:v>
                </c:pt>
                <c:pt idx="149">
                  <c:v>13.9</c:v>
                </c:pt>
                <c:pt idx="150">
                  <c:v>14</c:v>
                </c:pt>
                <c:pt idx="151">
                  <c:v>14.1</c:v>
                </c:pt>
                <c:pt idx="152">
                  <c:v>14.2</c:v>
                </c:pt>
                <c:pt idx="153">
                  <c:v>14.3</c:v>
                </c:pt>
                <c:pt idx="154">
                  <c:v>14.4</c:v>
                </c:pt>
                <c:pt idx="155">
                  <c:v>14.5</c:v>
                </c:pt>
                <c:pt idx="156">
                  <c:v>14.6</c:v>
                </c:pt>
                <c:pt idx="157">
                  <c:v>14.7</c:v>
                </c:pt>
                <c:pt idx="158">
                  <c:v>14.8</c:v>
                </c:pt>
                <c:pt idx="159">
                  <c:v>14.9</c:v>
                </c:pt>
                <c:pt idx="160">
                  <c:v>15</c:v>
                </c:pt>
                <c:pt idx="161">
                  <c:v>15.1</c:v>
                </c:pt>
                <c:pt idx="162">
                  <c:v>15.2</c:v>
                </c:pt>
                <c:pt idx="163">
                  <c:v>15.3</c:v>
                </c:pt>
                <c:pt idx="164">
                  <c:v>15.4</c:v>
                </c:pt>
                <c:pt idx="165">
                  <c:v>15.5</c:v>
                </c:pt>
                <c:pt idx="166">
                  <c:v>15.6</c:v>
                </c:pt>
                <c:pt idx="167">
                  <c:v>15.7</c:v>
                </c:pt>
                <c:pt idx="168">
                  <c:v>15.8</c:v>
                </c:pt>
                <c:pt idx="169">
                  <c:v>15.9</c:v>
                </c:pt>
                <c:pt idx="170">
                  <c:v>16</c:v>
                </c:pt>
                <c:pt idx="171">
                  <c:v>16.100000000000001</c:v>
                </c:pt>
                <c:pt idx="172">
                  <c:v>16.2</c:v>
                </c:pt>
                <c:pt idx="173">
                  <c:v>16.3</c:v>
                </c:pt>
                <c:pt idx="174">
                  <c:v>16.399999999999999</c:v>
                </c:pt>
                <c:pt idx="175">
                  <c:v>16.5</c:v>
                </c:pt>
                <c:pt idx="176">
                  <c:v>16.600000000000001</c:v>
                </c:pt>
                <c:pt idx="177">
                  <c:v>16.7</c:v>
                </c:pt>
                <c:pt idx="178">
                  <c:v>16.8</c:v>
                </c:pt>
                <c:pt idx="179">
                  <c:v>16.899999999999999</c:v>
                </c:pt>
                <c:pt idx="180">
                  <c:v>17</c:v>
                </c:pt>
                <c:pt idx="181">
                  <c:v>17.100000000000001</c:v>
                </c:pt>
                <c:pt idx="182">
                  <c:v>17.2</c:v>
                </c:pt>
                <c:pt idx="183">
                  <c:v>17.3</c:v>
                </c:pt>
                <c:pt idx="184">
                  <c:v>17.399999999999999</c:v>
                </c:pt>
                <c:pt idx="185">
                  <c:v>17.5</c:v>
                </c:pt>
                <c:pt idx="186">
                  <c:v>17.600000000000001</c:v>
                </c:pt>
                <c:pt idx="187">
                  <c:v>17.7</c:v>
                </c:pt>
                <c:pt idx="188">
                  <c:v>17.8</c:v>
                </c:pt>
                <c:pt idx="189">
                  <c:v>17.899999999999999</c:v>
                </c:pt>
                <c:pt idx="190">
                  <c:v>18</c:v>
                </c:pt>
                <c:pt idx="191">
                  <c:v>18.100000000000001</c:v>
                </c:pt>
                <c:pt idx="192">
                  <c:v>18.2</c:v>
                </c:pt>
                <c:pt idx="193">
                  <c:v>18.3</c:v>
                </c:pt>
                <c:pt idx="194">
                  <c:v>18.399999999999999</c:v>
                </c:pt>
                <c:pt idx="195">
                  <c:v>18.5</c:v>
                </c:pt>
                <c:pt idx="196">
                  <c:v>18.600000000000001</c:v>
                </c:pt>
                <c:pt idx="197">
                  <c:v>18.7</c:v>
                </c:pt>
                <c:pt idx="198">
                  <c:v>18.8</c:v>
                </c:pt>
                <c:pt idx="199">
                  <c:v>18.899999999999999</c:v>
                </c:pt>
                <c:pt idx="200">
                  <c:v>19</c:v>
                </c:pt>
                <c:pt idx="201">
                  <c:v>19.100000000000001</c:v>
                </c:pt>
                <c:pt idx="202">
                  <c:v>19.2</c:v>
                </c:pt>
                <c:pt idx="203">
                  <c:v>19.3</c:v>
                </c:pt>
                <c:pt idx="204">
                  <c:v>19.399999999999999</c:v>
                </c:pt>
                <c:pt idx="205">
                  <c:v>19.5</c:v>
                </c:pt>
                <c:pt idx="206">
                  <c:v>19.600000000000001</c:v>
                </c:pt>
                <c:pt idx="207">
                  <c:v>19.7</c:v>
                </c:pt>
                <c:pt idx="208">
                  <c:v>19.8</c:v>
                </c:pt>
                <c:pt idx="209">
                  <c:v>19.899999999999999</c:v>
                </c:pt>
                <c:pt idx="210">
                  <c:v>20</c:v>
                </c:pt>
                <c:pt idx="211">
                  <c:v>20.100000000000001</c:v>
                </c:pt>
                <c:pt idx="212">
                  <c:v>20.2</c:v>
                </c:pt>
                <c:pt idx="213">
                  <c:v>20.3</c:v>
                </c:pt>
                <c:pt idx="214">
                  <c:v>20.399999999999999</c:v>
                </c:pt>
                <c:pt idx="215">
                  <c:v>20.5</c:v>
                </c:pt>
                <c:pt idx="216">
                  <c:v>20.6</c:v>
                </c:pt>
                <c:pt idx="217">
                  <c:v>20.7</c:v>
                </c:pt>
                <c:pt idx="218">
                  <c:v>20.8</c:v>
                </c:pt>
                <c:pt idx="219">
                  <c:v>20.9</c:v>
                </c:pt>
                <c:pt idx="220">
                  <c:v>21</c:v>
                </c:pt>
                <c:pt idx="221">
                  <c:v>21.1</c:v>
                </c:pt>
                <c:pt idx="222">
                  <c:v>21.2</c:v>
                </c:pt>
                <c:pt idx="223">
                  <c:v>21.3</c:v>
                </c:pt>
                <c:pt idx="224">
                  <c:v>21.4</c:v>
                </c:pt>
                <c:pt idx="225">
                  <c:v>21.5</c:v>
                </c:pt>
                <c:pt idx="226">
                  <c:v>21.6</c:v>
                </c:pt>
                <c:pt idx="227">
                  <c:v>21.7</c:v>
                </c:pt>
                <c:pt idx="228">
                  <c:v>21.8</c:v>
                </c:pt>
                <c:pt idx="229">
                  <c:v>21.9</c:v>
                </c:pt>
                <c:pt idx="230">
                  <c:v>22</c:v>
                </c:pt>
                <c:pt idx="231">
                  <c:v>22.1</c:v>
                </c:pt>
                <c:pt idx="232">
                  <c:v>22.2</c:v>
                </c:pt>
                <c:pt idx="233">
                  <c:v>22.3</c:v>
                </c:pt>
                <c:pt idx="234">
                  <c:v>22.4</c:v>
                </c:pt>
                <c:pt idx="235">
                  <c:v>22.5</c:v>
                </c:pt>
                <c:pt idx="236">
                  <c:v>22.6</c:v>
                </c:pt>
                <c:pt idx="237">
                  <c:v>22.7</c:v>
                </c:pt>
                <c:pt idx="238">
                  <c:v>22.8</c:v>
                </c:pt>
                <c:pt idx="239">
                  <c:v>22.9</c:v>
                </c:pt>
                <c:pt idx="240">
                  <c:v>23</c:v>
                </c:pt>
                <c:pt idx="241">
                  <c:v>23.1</c:v>
                </c:pt>
                <c:pt idx="242">
                  <c:v>23.2</c:v>
                </c:pt>
                <c:pt idx="243">
                  <c:v>23.3</c:v>
                </c:pt>
                <c:pt idx="244">
                  <c:v>23.4</c:v>
                </c:pt>
                <c:pt idx="245">
                  <c:v>23.5</c:v>
                </c:pt>
                <c:pt idx="246">
                  <c:v>23.6</c:v>
                </c:pt>
                <c:pt idx="247">
                  <c:v>23.7</c:v>
                </c:pt>
                <c:pt idx="248">
                  <c:v>23.8</c:v>
                </c:pt>
                <c:pt idx="249">
                  <c:v>23.9</c:v>
                </c:pt>
                <c:pt idx="250">
                  <c:v>24</c:v>
                </c:pt>
                <c:pt idx="251">
                  <c:v>24.1</c:v>
                </c:pt>
                <c:pt idx="252">
                  <c:v>24.2</c:v>
                </c:pt>
                <c:pt idx="253">
                  <c:v>24.3</c:v>
                </c:pt>
                <c:pt idx="254">
                  <c:v>24.4</c:v>
                </c:pt>
                <c:pt idx="255">
                  <c:v>24.5</c:v>
                </c:pt>
                <c:pt idx="256">
                  <c:v>24.6</c:v>
                </c:pt>
                <c:pt idx="257">
                  <c:v>24.7</c:v>
                </c:pt>
                <c:pt idx="258">
                  <c:v>24.8</c:v>
                </c:pt>
                <c:pt idx="259">
                  <c:v>24.9</c:v>
                </c:pt>
                <c:pt idx="260">
                  <c:v>25</c:v>
                </c:pt>
                <c:pt idx="261">
                  <c:v>25.1</c:v>
                </c:pt>
                <c:pt idx="262">
                  <c:v>25.2</c:v>
                </c:pt>
                <c:pt idx="263">
                  <c:v>25.3</c:v>
                </c:pt>
                <c:pt idx="264">
                  <c:v>25.4</c:v>
                </c:pt>
                <c:pt idx="265">
                  <c:v>25.5</c:v>
                </c:pt>
                <c:pt idx="266">
                  <c:v>25.6</c:v>
                </c:pt>
                <c:pt idx="267">
                  <c:v>25.7</c:v>
                </c:pt>
                <c:pt idx="268">
                  <c:v>25.8</c:v>
                </c:pt>
                <c:pt idx="269">
                  <c:v>25.9</c:v>
                </c:pt>
                <c:pt idx="270">
                  <c:v>26</c:v>
                </c:pt>
                <c:pt idx="271">
                  <c:v>26.1</c:v>
                </c:pt>
                <c:pt idx="272">
                  <c:v>26.2</c:v>
                </c:pt>
                <c:pt idx="273">
                  <c:v>26.3</c:v>
                </c:pt>
                <c:pt idx="274">
                  <c:v>26.4</c:v>
                </c:pt>
                <c:pt idx="275">
                  <c:v>26.5</c:v>
                </c:pt>
                <c:pt idx="276">
                  <c:v>26.6</c:v>
                </c:pt>
                <c:pt idx="277">
                  <c:v>26.7</c:v>
                </c:pt>
                <c:pt idx="278">
                  <c:v>26.8</c:v>
                </c:pt>
                <c:pt idx="279">
                  <c:v>26.9</c:v>
                </c:pt>
                <c:pt idx="280">
                  <c:v>27</c:v>
                </c:pt>
                <c:pt idx="281">
                  <c:v>27.1</c:v>
                </c:pt>
                <c:pt idx="282">
                  <c:v>27.2</c:v>
                </c:pt>
                <c:pt idx="283">
                  <c:v>27.3</c:v>
                </c:pt>
                <c:pt idx="284">
                  <c:v>27.4</c:v>
                </c:pt>
                <c:pt idx="285">
                  <c:v>27.5</c:v>
                </c:pt>
                <c:pt idx="286">
                  <c:v>27.6</c:v>
                </c:pt>
                <c:pt idx="287">
                  <c:v>27.7</c:v>
                </c:pt>
                <c:pt idx="288">
                  <c:v>27.8</c:v>
                </c:pt>
                <c:pt idx="289">
                  <c:v>27.9</c:v>
                </c:pt>
                <c:pt idx="290">
                  <c:v>28</c:v>
                </c:pt>
                <c:pt idx="291">
                  <c:v>28.1</c:v>
                </c:pt>
                <c:pt idx="292">
                  <c:v>28.2</c:v>
                </c:pt>
                <c:pt idx="293">
                  <c:v>28.3</c:v>
                </c:pt>
                <c:pt idx="294">
                  <c:v>28.4</c:v>
                </c:pt>
                <c:pt idx="295">
                  <c:v>28.5</c:v>
                </c:pt>
                <c:pt idx="296">
                  <c:v>28.6</c:v>
                </c:pt>
                <c:pt idx="297">
                  <c:v>28.7</c:v>
                </c:pt>
                <c:pt idx="298">
                  <c:v>28.8</c:v>
                </c:pt>
                <c:pt idx="299">
                  <c:v>28.9</c:v>
                </c:pt>
                <c:pt idx="300">
                  <c:v>29</c:v>
                </c:pt>
                <c:pt idx="301">
                  <c:v>29.1</c:v>
                </c:pt>
                <c:pt idx="302">
                  <c:v>29.2</c:v>
                </c:pt>
                <c:pt idx="303">
                  <c:v>29.3</c:v>
                </c:pt>
                <c:pt idx="304">
                  <c:v>29.4</c:v>
                </c:pt>
                <c:pt idx="305">
                  <c:v>29.5</c:v>
                </c:pt>
                <c:pt idx="306">
                  <c:v>29.6</c:v>
                </c:pt>
                <c:pt idx="307">
                  <c:v>29.7</c:v>
                </c:pt>
                <c:pt idx="308">
                  <c:v>29.8</c:v>
                </c:pt>
                <c:pt idx="309">
                  <c:v>29.9</c:v>
                </c:pt>
                <c:pt idx="310">
                  <c:v>30</c:v>
                </c:pt>
                <c:pt idx="311">
                  <c:v>30.1</c:v>
                </c:pt>
                <c:pt idx="312">
                  <c:v>30.2</c:v>
                </c:pt>
                <c:pt idx="313">
                  <c:v>30.3</c:v>
                </c:pt>
                <c:pt idx="314">
                  <c:v>30.4</c:v>
                </c:pt>
                <c:pt idx="315">
                  <c:v>30.5</c:v>
                </c:pt>
                <c:pt idx="316">
                  <c:v>30.6</c:v>
                </c:pt>
                <c:pt idx="317">
                  <c:v>30.7</c:v>
                </c:pt>
                <c:pt idx="318">
                  <c:v>30.8</c:v>
                </c:pt>
                <c:pt idx="319">
                  <c:v>30.9</c:v>
                </c:pt>
                <c:pt idx="320">
                  <c:v>31</c:v>
                </c:pt>
                <c:pt idx="321">
                  <c:v>31.1</c:v>
                </c:pt>
                <c:pt idx="322">
                  <c:v>31.2</c:v>
                </c:pt>
                <c:pt idx="323">
                  <c:v>31.3</c:v>
                </c:pt>
                <c:pt idx="324">
                  <c:v>31.4</c:v>
                </c:pt>
                <c:pt idx="325">
                  <c:v>31.5</c:v>
                </c:pt>
                <c:pt idx="326">
                  <c:v>31.6</c:v>
                </c:pt>
                <c:pt idx="327">
                  <c:v>31.7</c:v>
                </c:pt>
                <c:pt idx="328">
                  <c:v>31.8</c:v>
                </c:pt>
                <c:pt idx="329">
                  <c:v>31.9</c:v>
                </c:pt>
                <c:pt idx="330">
                  <c:v>32</c:v>
                </c:pt>
                <c:pt idx="331">
                  <c:v>32.1</c:v>
                </c:pt>
                <c:pt idx="332">
                  <c:v>32.200000000000003</c:v>
                </c:pt>
                <c:pt idx="333">
                  <c:v>32.299999999999997</c:v>
                </c:pt>
                <c:pt idx="334">
                  <c:v>32.4</c:v>
                </c:pt>
                <c:pt idx="335">
                  <c:v>32.5</c:v>
                </c:pt>
                <c:pt idx="336">
                  <c:v>32.6</c:v>
                </c:pt>
                <c:pt idx="337">
                  <c:v>32.700000000000003</c:v>
                </c:pt>
                <c:pt idx="338">
                  <c:v>32.799999999999997</c:v>
                </c:pt>
                <c:pt idx="339">
                  <c:v>32.9</c:v>
                </c:pt>
                <c:pt idx="340">
                  <c:v>33</c:v>
                </c:pt>
                <c:pt idx="341">
                  <c:v>33.1</c:v>
                </c:pt>
                <c:pt idx="342">
                  <c:v>33.200000000000003</c:v>
                </c:pt>
                <c:pt idx="343">
                  <c:v>33.299999999999997</c:v>
                </c:pt>
                <c:pt idx="344">
                  <c:v>33.4</c:v>
                </c:pt>
                <c:pt idx="345">
                  <c:v>33.5</c:v>
                </c:pt>
                <c:pt idx="346">
                  <c:v>33.6</c:v>
                </c:pt>
                <c:pt idx="347">
                  <c:v>33.700000000000003</c:v>
                </c:pt>
                <c:pt idx="348">
                  <c:v>33.799999999999997</c:v>
                </c:pt>
                <c:pt idx="349">
                  <c:v>33.9</c:v>
                </c:pt>
                <c:pt idx="350">
                  <c:v>34</c:v>
                </c:pt>
                <c:pt idx="351">
                  <c:v>34.1</c:v>
                </c:pt>
                <c:pt idx="352">
                  <c:v>34.200000000000003</c:v>
                </c:pt>
                <c:pt idx="353">
                  <c:v>34.299999999999997</c:v>
                </c:pt>
                <c:pt idx="354">
                  <c:v>34.4</c:v>
                </c:pt>
                <c:pt idx="355">
                  <c:v>34.5</c:v>
                </c:pt>
                <c:pt idx="356">
                  <c:v>34.6</c:v>
                </c:pt>
                <c:pt idx="357">
                  <c:v>34.700000000000003</c:v>
                </c:pt>
                <c:pt idx="358">
                  <c:v>34.799999999999997</c:v>
                </c:pt>
                <c:pt idx="359">
                  <c:v>34.9</c:v>
                </c:pt>
                <c:pt idx="360">
                  <c:v>35</c:v>
                </c:pt>
                <c:pt idx="361">
                  <c:v>35.1</c:v>
                </c:pt>
                <c:pt idx="362">
                  <c:v>35.200000000000003</c:v>
                </c:pt>
                <c:pt idx="363">
                  <c:v>35.299999999999997</c:v>
                </c:pt>
                <c:pt idx="364">
                  <c:v>35.4</c:v>
                </c:pt>
                <c:pt idx="365">
                  <c:v>35.5</c:v>
                </c:pt>
                <c:pt idx="366">
                  <c:v>35.6</c:v>
                </c:pt>
                <c:pt idx="367">
                  <c:v>35.700000000000003</c:v>
                </c:pt>
                <c:pt idx="368">
                  <c:v>35.799999999999997</c:v>
                </c:pt>
                <c:pt idx="369">
                  <c:v>35.9</c:v>
                </c:pt>
                <c:pt idx="370">
                  <c:v>36</c:v>
                </c:pt>
                <c:pt idx="371">
                  <c:v>36.1</c:v>
                </c:pt>
                <c:pt idx="372">
                  <c:v>36.200000000000003</c:v>
                </c:pt>
                <c:pt idx="373">
                  <c:v>36.299999999999997</c:v>
                </c:pt>
                <c:pt idx="374">
                  <c:v>36.4</c:v>
                </c:pt>
                <c:pt idx="375">
                  <c:v>36.5</c:v>
                </c:pt>
                <c:pt idx="376">
                  <c:v>36.6</c:v>
                </c:pt>
                <c:pt idx="377">
                  <c:v>36.700000000000003</c:v>
                </c:pt>
                <c:pt idx="378">
                  <c:v>36.799999999999997</c:v>
                </c:pt>
                <c:pt idx="379">
                  <c:v>36.9</c:v>
                </c:pt>
                <c:pt idx="380">
                  <c:v>37</c:v>
                </c:pt>
                <c:pt idx="381">
                  <c:v>37.1</c:v>
                </c:pt>
                <c:pt idx="382">
                  <c:v>37.200000000000003</c:v>
                </c:pt>
                <c:pt idx="383">
                  <c:v>37.299999999999997</c:v>
                </c:pt>
                <c:pt idx="384">
                  <c:v>37.4</c:v>
                </c:pt>
                <c:pt idx="385">
                  <c:v>37.5</c:v>
                </c:pt>
                <c:pt idx="386">
                  <c:v>37.6</c:v>
                </c:pt>
                <c:pt idx="387">
                  <c:v>37.700000000000003</c:v>
                </c:pt>
                <c:pt idx="388">
                  <c:v>37.799999999999997</c:v>
                </c:pt>
                <c:pt idx="389">
                  <c:v>37.9</c:v>
                </c:pt>
                <c:pt idx="390">
                  <c:v>38</c:v>
                </c:pt>
                <c:pt idx="391">
                  <c:v>38.1</c:v>
                </c:pt>
                <c:pt idx="392">
                  <c:v>38.200000000000003</c:v>
                </c:pt>
                <c:pt idx="393">
                  <c:v>38.299999999999997</c:v>
                </c:pt>
                <c:pt idx="394">
                  <c:v>38.4</c:v>
                </c:pt>
                <c:pt idx="395">
                  <c:v>38.5</c:v>
                </c:pt>
                <c:pt idx="396">
                  <c:v>38.6</c:v>
                </c:pt>
                <c:pt idx="397">
                  <c:v>38.700000000000003</c:v>
                </c:pt>
                <c:pt idx="398">
                  <c:v>38.799999999999997</c:v>
                </c:pt>
                <c:pt idx="399">
                  <c:v>38.9</c:v>
                </c:pt>
                <c:pt idx="400">
                  <c:v>39</c:v>
                </c:pt>
                <c:pt idx="401">
                  <c:v>39.1</c:v>
                </c:pt>
                <c:pt idx="402">
                  <c:v>39.200000000000003</c:v>
                </c:pt>
                <c:pt idx="403">
                  <c:v>39.299999999999997</c:v>
                </c:pt>
                <c:pt idx="404">
                  <c:v>39.4</c:v>
                </c:pt>
                <c:pt idx="405">
                  <c:v>39.5</c:v>
                </c:pt>
                <c:pt idx="406">
                  <c:v>39.6</c:v>
                </c:pt>
                <c:pt idx="407">
                  <c:v>39.700000000000003</c:v>
                </c:pt>
                <c:pt idx="408">
                  <c:v>39.799999999999997</c:v>
                </c:pt>
                <c:pt idx="409">
                  <c:v>39.9</c:v>
                </c:pt>
                <c:pt idx="410">
                  <c:v>40</c:v>
                </c:pt>
                <c:pt idx="411">
                  <c:v>40.1</c:v>
                </c:pt>
                <c:pt idx="412">
                  <c:v>40.200000000000003</c:v>
                </c:pt>
                <c:pt idx="413">
                  <c:v>40.299999999999997</c:v>
                </c:pt>
                <c:pt idx="414">
                  <c:v>40.4</c:v>
                </c:pt>
                <c:pt idx="415">
                  <c:v>40.5</c:v>
                </c:pt>
                <c:pt idx="416">
                  <c:v>40.6</c:v>
                </c:pt>
                <c:pt idx="417">
                  <c:v>40.700000000000003</c:v>
                </c:pt>
                <c:pt idx="418">
                  <c:v>40.799999999999997</c:v>
                </c:pt>
                <c:pt idx="419">
                  <c:v>40.9</c:v>
                </c:pt>
                <c:pt idx="420">
                  <c:v>41</c:v>
                </c:pt>
                <c:pt idx="421">
                  <c:v>41.1</c:v>
                </c:pt>
                <c:pt idx="422">
                  <c:v>41.2</c:v>
                </c:pt>
                <c:pt idx="423">
                  <c:v>41.3</c:v>
                </c:pt>
                <c:pt idx="424">
                  <c:v>41.4</c:v>
                </c:pt>
                <c:pt idx="425">
                  <c:v>41.5</c:v>
                </c:pt>
                <c:pt idx="426">
                  <c:v>41.6</c:v>
                </c:pt>
                <c:pt idx="427">
                  <c:v>41.7</c:v>
                </c:pt>
                <c:pt idx="428">
                  <c:v>41.8</c:v>
                </c:pt>
                <c:pt idx="429">
                  <c:v>41.9</c:v>
                </c:pt>
                <c:pt idx="430">
                  <c:v>42</c:v>
                </c:pt>
                <c:pt idx="431">
                  <c:v>42.1</c:v>
                </c:pt>
                <c:pt idx="432">
                  <c:v>42.2</c:v>
                </c:pt>
                <c:pt idx="433">
                  <c:v>42.3</c:v>
                </c:pt>
                <c:pt idx="434">
                  <c:v>42.4</c:v>
                </c:pt>
                <c:pt idx="435">
                  <c:v>42.5</c:v>
                </c:pt>
                <c:pt idx="436">
                  <c:v>42.6</c:v>
                </c:pt>
                <c:pt idx="437">
                  <c:v>42.7</c:v>
                </c:pt>
                <c:pt idx="438">
                  <c:v>42.8</c:v>
                </c:pt>
                <c:pt idx="439">
                  <c:v>42.9</c:v>
                </c:pt>
                <c:pt idx="440">
                  <c:v>43</c:v>
                </c:pt>
                <c:pt idx="441">
                  <c:v>43.1</c:v>
                </c:pt>
                <c:pt idx="442">
                  <c:v>43.2</c:v>
                </c:pt>
                <c:pt idx="443">
                  <c:v>43.3</c:v>
                </c:pt>
                <c:pt idx="444">
                  <c:v>43.4</c:v>
                </c:pt>
                <c:pt idx="445">
                  <c:v>43.5</c:v>
                </c:pt>
                <c:pt idx="446">
                  <c:v>43.6</c:v>
                </c:pt>
                <c:pt idx="447">
                  <c:v>43.7</c:v>
                </c:pt>
                <c:pt idx="448">
                  <c:v>43.8</c:v>
                </c:pt>
                <c:pt idx="449">
                  <c:v>43.9</c:v>
                </c:pt>
                <c:pt idx="450">
                  <c:v>44</c:v>
                </c:pt>
                <c:pt idx="451">
                  <c:v>44.1</c:v>
                </c:pt>
                <c:pt idx="452">
                  <c:v>44.2</c:v>
                </c:pt>
                <c:pt idx="453">
                  <c:v>44.3</c:v>
                </c:pt>
                <c:pt idx="454">
                  <c:v>44.4</c:v>
                </c:pt>
                <c:pt idx="455">
                  <c:v>44.5</c:v>
                </c:pt>
                <c:pt idx="456">
                  <c:v>44.6</c:v>
                </c:pt>
                <c:pt idx="457">
                  <c:v>44.7</c:v>
                </c:pt>
                <c:pt idx="458">
                  <c:v>44.8</c:v>
                </c:pt>
                <c:pt idx="459">
                  <c:v>44.9</c:v>
                </c:pt>
                <c:pt idx="460">
                  <c:v>45</c:v>
                </c:pt>
                <c:pt idx="461">
                  <c:v>45.1</c:v>
                </c:pt>
                <c:pt idx="462">
                  <c:v>45.2</c:v>
                </c:pt>
                <c:pt idx="463">
                  <c:v>45.3</c:v>
                </c:pt>
                <c:pt idx="464">
                  <c:v>45.4</c:v>
                </c:pt>
                <c:pt idx="465">
                  <c:v>45.5</c:v>
                </c:pt>
                <c:pt idx="466">
                  <c:v>45.6</c:v>
                </c:pt>
                <c:pt idx="467">
                  <c:v>45.7</c:v>
                </c:pt>
                <c:pt idx="468">
                  <c:v>45.8</c:v>
                </c:pt>
                <c:pt idx="469">
                  <c:v>45.9</c:v>
                </c:pt>
                <c:pt idx="470">
                  <c:v>46</c:v>
                </c:pt>
                <c:pt idx="471">
                  <c:v>46.1</c:v>
                </c:pt>
                <c:pt idx="472">
                  <c:v>46.2</c:v>
                </c:pt>
                <c:pt idx="473">
                  <c:v>46.3</c:v>
                </c:pt>
                <c:pt idx="474">
                  <c:v>46.4</c:v>
                </c:pt>
                <c:pt idx="475">
                  <c:v>46.5</c:v>
                </c:pt>
                <c:pt idx="476">
                  <c:v>46.6</c:v>
                </c:pt>
                <c:pt idx="477">
                  <c:v>46.7</c:v>
                </c:pt>
                <c:pt idx="478">
                  <c:v>46.8</c:v>
                </c:pt>
                <c:pt idx="479">
                  <c:v>46.9</c:v>
                </c:pt>
                <c:pt idx="480">
                  <c:v>47</c:v>
                </c:pt>
                <c:pt idx="481">
                  <c:v>47.1</c:v>
                </c:pt>
                <c:pt idx="482">
                  <c:v>47.2</c:v>
                </c:pt>
                <c:pt idx="483">
                  <c:v>47.3</c:v>
                </c:pt>
                <c:pt idx="484">
                  <c:v>47.4</c:v>
                </c:pt>
                <c:pt idx="485">
                  <c:v>47.5</c:v>
                </c:pt>
                <c:pt idx="486">
                  <c:v>47.6</c:v>
                </c:pt>
                <c:pt idx="487">
                  <c:v>47.7</c:v>
                </c:pt>
                <c:pt idx="488">
                  <c:v>47.8</c:v>
                </c:pt>
                <c:pt idx="489">
                  <c:v>47.9</c:v>
                </c:pt>
                <c:pt idx="490">
                  <c:v>48</c:v>
                </c:pt>
                <c:pt idx="491">
                  <c:v>48.1</c:v>
                </c:pt>
                <c:pt idx="492">
                  <c:v>48.2</c:v>
                </c:pt>
                <c:pt idx="493">
                  <c:v>48.3</c:v>
                </c:pt>
                <c:pt idx="494">
                  <c:v>48.4</c:v>
                </c:pt>
                <c:pt idx="495">
                  <c:v>48.5</c:v>
                </c:pt>
                <c:pt idx="496">
                  <c:v>48.6</c:v>
                </c:pt>
                <c:pt idx="497">
                  <c:v>48.7</c:v>
                </c:pt>
                <c:pt idx="498">
                  <c:v>48.8</c:v>
                </c:pt>
                <c:pt idx="499">
                  <c:v>48.9</c:v>
                </c:pt>
                <c:pt idx="500">
                  <c:v>49</c:v>
                </c:pt>
                <c:pt idx="501">
                  <c:v>49.1</c:v>
                </c:pt>
                <c:pt idx="502">
                  <c:v>49.2</c:v>
                </c:pt>
                <c:pt idx="503">
                  <c:v>49.3</c:v>
                </c:pt>
                <c:pt idx="504">
                  <c:v>49.4</c:v>
                </c:pt>
                <c:pt idx="505">
                  <c:v>49.5</c:v>
                </c:pt>
                <c:pt idx="506">
                  <c:v>49.6</c:v>
                </c:pt>
                <c:pt idx="507">
                  <c:v>49.7</c:v>
                </c:pt>
                <c:pt idx="508">
                  <c:v>49.8</c:v>
                </c:pt>
                <c:pt idx="509">
                  <c:v>49.9</c:v>
                </c:pt>
                <c:pt idx="510">
                  <c:v>50</c:v>
                </c:pt>
                <c:pt idx="511">
                  <c:v>50.1</c:v>
                </c:pt>
                <c:pt idx="512">
                  <c:v>50.2</c:v>
                </c:pt>
                <c:pt idx="513">
                  <c:v>50.3</c:v>
                </c:pt>
                <c:pt idx="514">
                  <c:v>50.4</c:v>
                </c:pt>
                <c:pt idx="515">
                  <c:v>50.5</c:v>
                </c:pt>
                <c:pt idx="516">
                  <c:v>50.6</c:v>
                </c:pt>
                <c:pt idx="517">
                  <c:v>50.7</c:v>
                </c:pt>
                <c:pt idx="518">
                  <c:v>50.8</c:v>
                </c:pt>
                <c:pt idx="519">
                  <c:v>50.9</c:v>
                </c:pt>
                <c:pt idx="520">
                  <c:v>51</c:v>
                </c:pt>
                <c:pt idx="521">
                  <c:v>51.1</c:v>
                </c:pt>
                <c:pt idx="522">
                  <c:v>51.2</c:v>
                </c:pt>
                <c:pt idx="523">
                  <c:v>51.3</c:v>
                </c:pt>
                <c:pt idx="524">
                  <c:v>51.4</c:v>
                </c:pt>
                <c:pt idx="525">
                  <c:v>51.5</c:v>
                </c:pt>
                <c:pt idx="526">
                  <c:v>51.6</c:v>
                </c:pt>
                <c:pt idx="527">
                  <c:v>51.7</c:v>
                </c:pt>
                <c:pt idx="528">
                  <c:v>51.8</c:v>
                </c:pt>
                <c:pt idx="529">
                  <c:v>51.9</c:v>
                </c:pt>
                <c:pt idx="530">
                  <c:v>52</c:v>
                </c:pt>
                <c:pt idx="531">
                  <c:v>52.1</c:v>
                </c:pt>
                <c:pt idx="532">
                  <c:v>52.2</c:v>
                </c:pt>
                <c:pt idx="533">
                  <c:v>52.3</c:v>
                </c:pt>
                <c:pt idx="534">
                  <c:v>52.4</c:v>
                </c:pt>
                <c:pt idx="535">
                  <c:v>52.5</c:v>
                </c:pt>
                <c:pt idx="536">
                  <c:v>52.6</c:v>
                </c:pt>
                <c:pt idx="537">
                  <c:v>52.7</c:v>
                </c:pt>
                <c:pt idx="538">
                  <c:v>52.8</c:v>
                </c:pt>
                <c:pt idx="539">
                  <c:v>52.9</c:v>
                </c:pt>
                <c:pt idx="540">
                  <c:v>53</c:v>
                </c:pt>
                <c:pt idx="541">
                  <c:v>53.1</c:v>
                </c:pt>
                <c:pt idx="542">
                  <c:v>53.2</c:v>
                </c:pt>
                <c:pt idx="543">
                  <c:v>53.3</c:v>
                </c:pt>
                <c:pt idx="544">
                  <c:v>53.4</c:v>
                </c:pt>
                <c:pt idx="545">
                  <c:v>53.5</c:v>
                </c:pt>
                <c:pt idx="546">
                  <c:v>53.6</c:v>
                </c:pt>
                <c:pt idx="547">
                  <c:v>53.7</c:v>
                </c:pt>
                <c:pt idx="548">
                  <c:v>53.8</c:v>
                </c:pt>
                <c:pt idx="549">
                  <c:v>53.9</c:v>
                </c:pt>
                <c:pt idx="550">
                  <c:v>54</c:v>
                </c:pt>
                <c:pt idx="551">
                  <c:v>54.1</c:v>
                </c:pt>
                <c:pt idx="552">
                  <c:v>54.2</c:v>
                </c:pt>
                <c:pt idx="553">
                  <c:v>54.3</c:v>
                </c:pt>
                <c:pt idx="554">
                  <c:v>54.4</c:v>
                </c:pt>
                <c:pt idx="555">
                  <c:v>54.5</c:v>
                </c:pt>
                <c:pt idx="556">
                  <c:v>54.6</c:v>
                </c:pt>
                <c:pt idx="557">
                  <c:v>54.7</c:v>
                </c:pt>
                <c:pt idx="558">
                  <c:v>54.8</c:v>
                </c:pt>
                <c:pt idx="559">
                  <c:v>54.9</c:v>
                </c:pt>
                <c:pt idx="560">
                  <c:v>55</c:v>
                </c:pt>
                <c:pt idx="561">
                  <c:v>55.1</c:v>
                </c:pt>
                <c:pt idx="562">
                  <c:v>55.2</c:v>
                </c:pt>
                <c:pt idx="563">
                  <c:v>55.3</c:v>
                </c:pt>
                <c:pt idx="564">
                  <c:v>55.4</c:v>
                </c:pt>
                <c:pt idx="565">
                  <c:v>55.5</c:v>
                </c:pt>
                <c:pt idx="566">
                  <c:v>55.6</c:v>
                </c:pt>
                <c:pt idx="567">
                  <c:v>55.7</c:v>
                </c:pt>
                <c:pt idx="568">
                  <c:v>55.8</c:v>
                </c:pt>
                <c:pt idx="569">
                  <c:v>55.9</c:v>
                </c:pt>
                <c:pt idx="570">
                  <c:v>56</c:v>
                </c:pt>
                <c:pt idx="571">
                  <c:v>56.1</c:v>
                </c:pt>
                <c:pt idx="572">
                  <c:v>56.2</c:v>
                </c:pt>
                <c:pt idx="573">
                  <c:v>56.3</c:v>
                </c:pt>
                <c:pt idx="574">
                  <c:v>56.4</c:v>
                </c:pt>
                <c:pt idx="575">
                  <c:v>56.5</c:v>
                </c:pt>
                <c:pt idx="576">
                  <c:v>56.6</c:v>
                </c:pt>
                <c:pt idx="577">
                  <c:v>56.7</c:v>
                </c:pt>
                <c:pt idx="578">
                  <c:v>56.8</c:v>
                </c:pt>
                <c:pt idx="579">
                  <c:v>56.9</c:v>
                </c:pt>
                <c:pt idx="580">
                  <c:v>57</c:v>
                </c:pt>
                <c:pt idx="581">
                  <c:v>57.1</c:v>
                </c:pt>
                <c:pt idx="582">
                  <c:v>57.2</c:v>
                </c:pt>
                <c:pt idx="583">
                  <c:v>57.3</c:v>
                </c:pt>
                <c:pt idx="584">
                  <c:v>57.4</c:v>
                </c:pt>
                <c:pt idx="585">
                  <c:v>57.5</c:v>
                </c:pt>
                <c:pt idx="586">
                  <c:v>57.6</c:v>
                </c:pt>
                <c:pt idx="587">
                  <c:v>57.7</c:v>
                </c:pt>
                <c:pt idx="588">
                  <c:v>57.8</c:v>
                </c:pt>
                <c:pt idx="589">
                  <c:v>57.9</c:v>
                </c:pt>
                <c:pt idx="590">
                  <c:v>58</c:v>
                </c:pt>
                <c:pt idx="591">
                  <c:v>58.1</c:v>
                </c:pt>
                <c:pt idx="592">
                  <c:v>58.2</c:v>
                </c:pt>
                <c:pt idx="593">
                  <c:v>58.3</c:v>
                </c:pt>
                <c:pt idx="594">
                  <c:v>58.4</c:v>
                </c:pt>
                <c:pt idx="595">
                  <c:v>58.5</c:v>
                </c:pt>
                <c:pt idx="596">
                  <c:v>58.6</c:v>
                </c:pt>
                <c:pt idx="597">
                  <c:v>58.7</c:v>
                </c:pt>
                <c:pt idx="598">
                  <c:v>58.8</c:v>
                </c:pt>
                <c:pt idx="599">
                  <c:v>58.9</c:v>
                </c:pt>
                <c:pt idx="600">
                  <c:v>59</c:v>
                </c:pt>
                <c:pt idx="601">
                  <c:v>59.1</c:v>
                </c:pt>
                <c:pt idx="602">
                  <c:v>59.2</c:v>
                </c:pt>
                <c:pt idx="603">
                  <c:v>59.3</c:v>
                </c:pt>
                <c:pt idx="604">
                  <c:v>59.4</c:v>
                </c:pt>
                <c:pt idx="605">
                  <c:v>59.5</c:v>
                </c:pt>
                <c:pt idx="606">
                  <c:v>59.6</c:v>
                </c:pt>
                <c:pt idx="607">
                  <c:v>59.7</c:v>
                </c:pt>
                <c:pt idx="608">
                  <c:v>59.8</c:v>
                </c:pt>
                <c:pt idx="609">
                  <c:v>59.9</c:v>
                </c:pt>
                <c:pt idx="610">
                  <c:v>60</c:v>
                </c:pt>
                <c:pt idx="611">
                  <c:v>60.1</c:v>
                </c:pt>
                <c:pt idx="612">
                  <c:v>60.2</c:v>
                </c:pt>
                <c:pt idx="613">
                  <c:v>60.3</c:v>
                </c:pt>
                <c:pt idx="614">
                  <c:v>60.4</c:v>
                </c:pt>
                <c:pt idx="615">
                  <c:v>60.5</c:v>
                </c:pt>
                <c:pt idx="616">
                  <c:v>60.6</c:v>
                </c:pt>
                <c:pt idx="617">
                  <c:v>60.7</c:v>
                </c:pt>
                <c:pt idx="618">
                  <c:v>60.8</c:v>
                </c:pt>
                <c:pt idx="619">
                  <c:v>60.9</c:v>
                </c:pt>
                <c:pt idx="620">
                  <c:v>61</c:v>
                </c:pt>
                <c:pt idx="621">
                  <c:v>61.1</c:v>
                </c:pt>
                <c:pt idx="622">
                  <c:v>61.2</c:v>
                </c:pt>
                <c:pt idx="623">
                  <c:v>61.3</c:v>
                </c:pt>
                <c:pt idx="624">
                  <c:v>61.4</c:v>
                </c:pt>
                <c:pt idx="625">
                  <c:v>61.5</c:v>
                </c:pt>
                <c:pt idx="626">
                  <c:v>61.6</c:v>
                </c:pt>
                <c:pt idx="627">
                  <c:v>61.7</c:v>
                </c:pt>
                <c:pt idx="628">
                  <c:v>61.8</c:v>
                </c:pt>
                <c:pt idx="629">
                  <c:v>61.9</c:v>
                </c:pt>
                <c:pt idx="630">
                  <c:v>62</c:v>
                </c:pt>
                <c:pt idx="631">
                  <c:v>62.1</c:v>
                </c:pt>
                <c:pt idx="632">
                  <c:v>62.2</c:v>
                </c:pt>
                <c:pt idx="633">
                  <c:v>62.3</c:v>
                </c:pt>
                <c:pt idx="634">
                  <c:v>62.4</c:v>
                </c:pt>
                <c:pt idx="635">
                  <c:v>62.5</c:v>
                </c:pt>
                <c:pt idx="636">
                  <c:v>62.6</c:v>
                </c:pt>
                <c:pt idx="637">
                  <c:v>62.7</c:v>
                </c:pt>
                <c:pt idx="638">
                  <c:v>62.8</c:v>
                </c:pt>
                <c:pt idx="639">
                  <c:v>62.9</c:v>
                </c:pt>
                <c:pt idx="640">
                  <c:v>63</c:v>
                </c:pt>
                <c:pt idx="641">
                  <c:v>63.1</c:v>
                </c:pt>
                <c:pt idx="642">
                  <c:v>63.2</c:v>
                </c:pt>
                <c:pt idx="643">
                  <c:v>63.3</c:v>
                </c:pt>
                <c:pt idx="644">
                  <c:v>63.4</c:v>
                </c:pt>
                <c:pt idx="645">
                  <c:v>63.5</c:v>
                </c:pt>
                <c:pt idx="646">
                  <c:v>63.6</c:v>
                </c:pt>
                <c:pt idx="647">
                  <c:v>63.7</c:v>
                </c:pt>
                <c:pt idx="648">
                  <c:v>63.8</c:v>
                </c:pt>
                <c:pt idx="649">
                  <c:v>63.9</c:v>
                </c:pt>
                <c:pt idx="650">
                  <c:v>64</c:v>
                </c:pt>
                <c:pt idx="651">
                  <c:v>64.099999999999994</c:v>
                </c:pt>
                <c:pt idx="652">
                  <c:v>64.2</c:v>
                </c:pt>
                <c:pt idx="653">
                  <c:v>64.3</c:v>
                </c:pt>
                <c:pt idx="654">
                  <c:v>64.400000000000006</c:v>
                </c:pt>
                <c:pt idx="655">
                  <c:v>64.5</c:v>
                </c:pt>
                <c:pt idx="656">
                  <c:v>64.599999999999994</c:v>
                </c:pt>
                <c:pt idx="657">
                  <c:v>64.7</c:v>
                </c:pt>
                <c:pt idx="658">
                  <c:v>64.8</c:v>
                </c:pt>
                <c:pt idx="659">
                  <c:v>64.900000000000006</c:v>
                </c:pt>
                <c:pt idx="660">
                  <c:v>65</c:v>
                </c:pt>
                <c:pt idx="661">
                  <c:v>65.099999999999994</c:v>
                </c:pt>
                <c:pt idx="662">
                  <c:v>65.2</c:v>
                </c:pt>
                <c:pt idx="663">
                  <c:v>65.3</c:v>
                </c:pt>
                <c:pt idx="664">
                  <c:v>65.400000000000006</c:v>
                </c:pt>
                <c:pt idx="665">
                  <c:v>65.5</c:v>
                </c:pt>
                <c:pt idx="666">
                  <c:v>65.599999999999994</c:v>
                </c:pt>
                <c:pt idx="667">
                  <c:v>65.7</c:v>
                </c:pt>
                <c:pt idx="668">
                  <c:v>65.8</c:v>
                </c:pt>
                <c:pt idx="669">
                  <c:v>65.900000000000006</c:v>
                </c:pt>
                <c:pt idx="670">
                  <c:v>66</c:v>
                </c:pt>
                <c:pt idx="671">
                  <c:v>66.099999999999994</c:v>
                </c:pt>
                <c:pt idx="672">
                  <c:v>66.2</c:v>
                </c:pt>
                <c:pt idx="673">
                  <c:v>66.3</c:v>
                </c:pt>
                <c:pt idx="674">
                  <c:v>66.400000000000006</c:v>
                </c:pt>
                <c:pt idx="675">
                  <c:v>66.5</c:v>
                </c:pt>
                <c:pt idx="676">
                  <c:v>66.599999999999994</c:v>
                </c:pt>
                <c:pt idx="677">
                  <c:v>66.7</c:v>
                </c:pt>
                <c:pt idx="678">
                  <c:v>66.8</c:v>
                </c:pt>
                <c:pt idx="679">
                  <c:v>66.900000000000006</c:v>
                </c:pt>
                <c:pt idx="680">
                  <c:v>67</c:v>
                </c:pt>
                <c:pt idx="681">
                  <c:v>67.099999999999994</c:v>
                </c:pt>
                <c:pt idx="682">
                  <c:v>67.2</c:v>
                </c:pt>
                <c:pt idx="683">
                  <c:v>67.3</c:v>
                </c:pt>
                <c:pt idx="684">
                  <c:v>67.400000000000006</c:v>
                </c:pt>
                <c:pt idx="685">
                  <c:v>67.5</c:v>
                </c:pt>
                <c:pt idx="686">
                  <c:v>67.599999999999994</c:v>
                </c:pt>
                <c:pt idx="687">
                  <c:v>67.7</c:v>
                </c:pt>
                <c:pt idx="688">
                  <c:v>67.8</c:v>
                </c:pt>
                <c:pt idx="689">
                  <c:v>67.900000000000006</c:v>
                </c:pt>
                <c:pt idx="690">
                  <c:v>68</c:v>
                </c:pt>
                <c:pt idx="691">
                  <c:v>68.099999999999994</c:v>
                </c:pt>
                <c:pt idx="692">
                  <c:v>68.2</c:v>
                </c:pt>
                <c:pt idx="693">
                  <c:v>68.3</c:v>
                </c:pt>
                <c:pt idx="694">
                  <c:v>68.400000000000006</c:v>
                </c:pt>
                <c:pt idx="695">
                  <c:v>68.5</c:v>
                </c:pt>
                <c:pt idx="696">
                  <c:v>68.599999999999994</c:v>
                </c:pt>
                <c:pt idx="697">
                  <c:v>68.7</c:v>
                </c:pt>
                <c:pt idx="698">
                  <c:v>68.8</c:v>
                </c:pt>
                <c:pt idx="699">
                  <c:v>68.900000000000006</c:v>
                </c:pt>
                <c:pt idx="700">
                  <c:v>69</c:v>
                </c:pt>
                <c:pt idx="701">
                  <c:v>69.099999999999994</c:v>
                </c:pt>
                <c:pt idx="702">
                  <c:v>69.2</c:v>
                </c:pt>
                <c:pt idx="703">
                  <c:v>69.3</c:v>
                </c:pt>
                <c:pt idx="704">
                  <c:v>69.400000000000006</c:v>
                </c:pt>
                <c:pt idx="705">
                  <c:v>69.5</c:v>
                </c:pt>
                <c:pt idx="706">
                  <c:v>69.599999999999994</c:v>
                </c:pt>
                <c:pt idx="707">
                  <c:v>69.7</c:v>
                </c:pt>
                <c:pt idx="708">
                  <c:v>69.8</c:v>
                </c:pt>
                <c:pt idx="709">
                  <c:v>69.900000000000006</c:v>
                </c:pt>
                <c:pt idx="710">
                  <c:v>70</c:v>
                </c:pt>
                <c:pt idx="711">
                  <c:v>70.099999999999994</c:v>
                </c:pt>
                <c:pt idx="712">
                  <c:v>70.2</c:v>
                </c:pt>
                <c:pt idx="713">
                  <c:v>70.3</c:v>
                </c:pt>
                <c:pt idx="714">
                  <c:v>70.400000000000006</c:v>
                </c:pt>
                <c:pt idx="715">
                  <c:v>70.5</c:v>
                </c:pt>
                <c:pt idx="716">
                  <c:v>70.599999999999994</c:v>
                </c:pt>
                <c:pt idx="717">
                  <c:v>70.7</c:v>
                </c:pt>
                <c:pt idx="718">
                  <c:v>70.8</c:v>
                </c:pt>
                <c:pt idx="719">
                  <c:v>70.900000000000006</c:v>
                </c:pt>
                <c:pt idx="720">
                  <c:v>71</c:v>
                </c:pt>
                <c:pt idx="721">
                  <c:v>71.099999999999994</c:v>
                </c:pt>
                <c:pt idx="722">
                  <c:v>71.2</c:v>
                </c:pt>
                <c:pt idx="723">
                  <c:v>71.3</c:v>
                </c:pt>
                <c:pt idx="724">
                  <c:v>71.400000000000006</c:v>
                </c:pt>
                <c:pt idx="725">
                  <c:v>71.5</c:v>
                </c:pt>
                <c:pt idx="726">
                  <c:v>71.599999999999994</c:v>
                </c:pt>
                <c:pt idx="727">
                  <c:v>71.7</c:v>
                </c:pt>
                <c:pt idx="728">
                  <c:v>71.8</c:v>
                </c:pt>
                <c:pt idx="729">
                  <c:v>71.900000000000006</c:v>
                </c:pt>
                <c:pt idx="730">
                  <c:v>72</c:v>
                </c:pt>
                <c:pt idx="731">
                  <c:v>72.099999999999994</c:v>
                </c:pt>
                <c:pt idx="732">
                  <c:v>72.2</c:v>
                </c:pt>
                <c:pt idx="733">
                  <c:v>72.3</c:v>
                </c:pt>
                <c:pt idx="734">
                  <c:v>72.400000000000006</c:v>
                </c:pt>
                <c:pt idx="735">
                  <c:v>72.5</c:v>
                </c:pt>
                <c:pt idx="736">
                  <c:v>72.599999999999994</c:v>
                </c:pt>
                <c:pt idx="737">
                  <c:v>72.7</c:v>
                </c:pt>
                <c:pt idx="738">
                  <c:v>72.8</c:v>
                </c:pt>
                <c:pt idx="739">
                  <c:v>72.900000000000006</c:v>
                </c:pt>
                <c:pt idx="740">
                  <c:v>73</c:v>
                </c:pt>
                <c:pt idx="741">
                  <c:v>73.099999999999994</c:v>
                </c:pt>
                <c:pt idx="742">
                  <c:v>73.2</c:v>
                </c:pt>
                <c:pt idx="743">
                  <c:v>73.3</c:v>
                </c:pt>
                <c:pt idx="744">
                  <c:v>73.400000000000006</c:v>
                </c:pt>
                <c:pt idx="745">
                  <c:v>73.5</c:v>
                </c:pt>
                <c:pt idx="746">
                  <c:v>73.599999999999994</c:v>
                </c:pt>
                <c:pt idx="747">
                  <c:v>73.7</c:v>
                </c:pt>
                <c:pt idx="748">
                  <c:v>73.8</c:v>
                </c:pt>
                <c:pt idx="749">
                  <c:v>73.900000000000006</c:v>
                </c:pt>
                <c:pt idx="750">
                  <c:v>74</c:v>
                </c:pt>
                <c:pt idx="751">
                  <c:v>74.099999999999994</c:v>
                </c:pt>
                <c:pt idx="752">
                  <c:v>74.2</c:v>
                </c:pt>
                <c:pt idx="753">
                  <c:v>74.3</c:v>
                </c:pt>
                <c:pt idx="754">
                  <c:v>74.400000000000006</c:v>
                </c:pt>
                <c:pt idx="755">
                  <c:v>74.5</c:v>
                </c:pt>
                <c:pt idx="756">
                  <c:v>74.599999999999994</c:v>
                </c:pt>
                <c:pt idx="757">
                  <c:v>74.7</c:v>
                </c:pt>
                <c:pt idx="758">
                  <c:v>74.8</c:v>
                </c:pt>
                <c:pt idx="759">
                  <c:v>74.900000000000006</c:v>
                </c:pt>
                <c:pt idx="760">
                  <c:v>75</c:v>
                </c:pt>
                <c:pt idx="761">
                  <c:v>75.099999999999994</c:v>
                </c:pt>
                <c:pt idx="762">
                  <c:v>75.2</c:v>
                </c:pt>
                <c:pt idx="763">
                  <c:v>75.3</c:v>
                </c:pt>
                <c:pt idx="764">
                  <c:v>75.400000000000006</c:v>
                </c:pt>
                <c:pt idx="765">
                  <c:v>75.5</c:v>
                </c:pt>
                <c:pt idx="766">
                  <c:v>75.599999999999994</c:v>
                </c:pt>
                <c:pt idx="767">
                  <c:v>75.7</c:v>
                </c:pt>
                <c:pt idx="768">
                  <c:v>75.8</c:v>
                </c:pt>
                <c:pt idx="769">
                  <c:v>75.900000000000006</c:v>
                </c:pt>
                <c:pt idx="770">
                  <c:v>76</c:v>
                </c:pt>
                <c:pt idx="771">
                  <c:v>76.099999999999994</c:v>
                </c:pt>
                <c:pt idx="772">
                  <c:v>76.2</c:v>
                </c:pt>
                <c:pt idx="773">
                  <c:v>76.3</c:v>
                </c:pt>
                <c:pt idx="774">
                  <c:v>76.400000000000006</c:v>
                </c:pt>
                <c:pt idx="775">
                  <c:v>76.5</c:v>
                </c:pt>
                <c:pt idx="776">
                  <c:v>76.599999999999994</c:v>
                </c:pt>
                <c:pt idx="777">
                  <c:v>76.7</c:v>
                </c:pt>
                <c:pt idx="778">
                  <c:v>76.8</c:v>
                </c:pt>
                <c:pt idx="779">
                  <c:v>76.900000000000006</c:v>
                </c:pt>
                <c:pt idx="780">
                  <c:v>77</c:v>
                </c:pt>
                <c:pt idx="781">
                  <c:v>77.099999999999994</c:v>
                </c:pt>
                <c:pt idx="782">
                  <c:v>77.2</c:v>
                </c:pt>
                <c:pt idx="783">
                  <c:v>77.3</c:v>
                </c:pt>
                <c:pt idx="784">
                  <c:v>77.400000000000006</c:v>
                </c:pt>
                <c:pt idx="785">
                  <c:v>77.5</c:v>
                </c:pt>
                <c:pt idx="786">
                  <c:v>77.599999999999994</c:v>
                </c:pt>
                <c:pt idx="787">
                  <c:v>77.7</c:v>
                </c:pt>
                <c:pt idx="788">
                  <c:v>77.8</c:v>
                </c:pt>
                <c:pt idx="789">
                  <c:v>77.900000000000006</c:v>
                </c:pt>
                <c:pt idx="790">
                  <c:v>78</c:v>
                </c:pt>
                <c:pt idx="791">
                  <c:v>78.099999999999994</c:v>
                </c:pt>
                <c:pt idx="792">
                  <c:v>78.2</c:v>
                </c:pt>
                <c:pt idx="793">
                  <c:v>78.3</c:v>
                </c:pt>
                <c:pt idx="794">
                  <c:v>78.400000000000006</c:v>
                </c:pt>
                <c:pt idx="795">
                  <c:v>78.5</c:v>
                </c:pt>
                <c:pt idx="796">
                  <c:v>78.599999999999994</c:v>
                </c:pt>
                <c:pt idx="797">
                  <c:v>78.7</c:v>
                </c:pt>
                <c:pt idx="798">
                  <c:v>78.8</c:v>
                </c:pt>
                <c:pt idx="799">
                  <c:v>78.900000000000006</c:v>
                </c:pt>
                <c:pt idx="800">
                  <c:v>79</c:v>
                </c:pt>
                <c:pt idx="801">
                  <c:v>79.099999999999994</c:v>
                </c:pt>
                <c:pt idx="802">
                  <c:v>79.2</c:v>
                </c:pt>
                <c:pt idx="803">
                  <c:v>79.3</c:v>
                </c:pt>
                <c:pt idx="804">
                  <c:v>79.400000000000006</c:v>
                </c:pt>
                <c:pt idx="805">
                  <c:v>79.5</c:v>
                </c:pt>
                <c:pt idx="806">
                  <c:v>79.599999999999994</c:v>
                </c:pt>
                <c:pt idx="807">
                  <c:v>79.7</c:v>
                </c:pt>
                <c:pt idx="808">
                  <c:v>79.8</c:v>
                </c:pt>
                <c:pt idx="809">
                  <c:v>79.900000000000006</c:v>
                </c:pt>
                <c:pt idx="810">
                  <c:v>80</c:v>
                </c:pt>
                <c:pt idx="811">
                  <c:v>80.099999999999994</c:v>
                </c:pt>
                <c:pt idx="812">
                  <c:v>80.2</c:v>
                </c:pt>
                <c:pt idx="813">
                  <c:v>80.3</c:v>
                </c:pt>
                <c:pt idx="814">
                  <c:v>80.400000000000006</c:v>
                </c:pt>
                <c:pt idx="815">
                  <c:v>80.5</c:v>
                </c:pt>
                <c:pt idx="816">
                  <c:v>80.599999999999994</c:v>
                </c:pt>
                <c:pt idx="817">
                  <c:v>80.7</c:v>
                </c:pt>
                <c:pt idx="818">
                  <c:v>80.8</c:v>
                </c:pt>
                <c:pt idx="819">
                  <c:v>80.900000000000006</c:v>
                </c:pt>
                <c:pt idx="820">
                  <c:v>81</c:v>
                </c:pt>
                <c:pt idx="821">
                  <c:v>81.099999999999994</c:v>
                </c:pt>
                <c:pt idx="822">
                  <c:v>81.2</c:v>
                </c:pt>
                <c:pt idx="823">
                  <c:v>81.3</c:v>
                </c:pt>
                <c:pt idx="824">
                  <c:v>81.400000000000006</c:v>
                </c:pt>
                <c:pt idx="825">
                  <c:v>81.5</c:v>
                </c:pt>
                <c:pt idx="826">
                  <c:v>81.599999999999994</c:v>
                </c:pt>
                <c:pt idx="827">
                  <c:v>81.7</c:v>
                </c:pt>
                <c:pt idx="828">
                  <c:v>81.8</c:v>
                </c:pt>
                <c:pt idx="829">
                  <c:v>81.900000000000006</c:v>
                </c:pt>
                <c:pt idx="830">
                  <c:v>82</c:v>
                </c:pt>
                <c:pt idx="831">
                  <c:v>82.1</c:v>
                </c:pt>
                <c:pt idx="832">
                  <c:v>82.2</c:v>
                </c:pt>
                <c:pt idx="833">
                  <c:v>82.3</c:v>
                </c:pt>
                <c:pt idx="834">
                  <c:v>82.4</c:v>
                </c:pt>
                <c:pt idx="835">
                  <c:v>82.5</c:v>
                </c:pt>
                <c:pt idx="836">
                  <c:v>82.6</c:v>
                </c:pt>
                <c:pt idx="837">
                  <c:v>82.7</c:v>
                </c:pt>
                <c:pt idx="838">
                  <c:v>82.8</c:v>
                </c:pt>
                <c:pt idx="839">
                  <c:v>82.9</c:v>
                </c:pt>
                <c:pt idx="840">
                  <c:v>83</c:v>
                </c:pt>
                <c:pt idx="841">
                  <c:v>83.1</c:v>
                </c:pt>
                <c:pt idx="842">
                  <c:v>83.2</c:v>
                </c:pt>
                <c:pt idx="843">
                  <c:v>83.3</c:v>
                </c:pt>
                <c:pt idx="844">
                  <c:v>83.4</c:v>
                </c:pt>
                <c:pt idx="845">
                  <c:v>83.5</c:v>
                </c:pt>
                <c:pt idx="846">
                  <c:v>83.6</c:v>
                </c:pt>
                <c:pt idx="847">
                  <c:v>83.7</c:v>
                </c:pt>
                <c:pt idx="848">
                  <c:v>83.8</c:v>
                </c:pt>
                <c:pt idx="849">
                  <c:v>83.9</c:v>
                </c:pt>
                <c:pt idx="850">
                  <c:v>84</c:v>
                </c:pt>
                <c:pt idx="851">
                  <c:v>84.1</c:v>
                </c:pt>
                <c:pt idx="852">
                  <c:v>84.2</c:v>
                </c:pt>
                <c:pt idx="853">
                  <c:v>84.3</c:v>
                </c:pt>
                <c:pt idx="854">
                  <c:v>84.4</c:v>
                </c:pt>
                <c:pt idx="855">
                  <c:v>84.5</c:v>
                </c:pt>
                <c:pt idx="856">
                  <c:v>84.6</c:v>
                </c:pt>
                <c:pt idx="857">
                  <c:v>84.7</c:v>
                </c:pt>
                <c:pt idx="858">
                  <c:v>84.8</c:v>
                </c:pt>
                <c:pt idx="859">
                  <c:v>84.9</c:v>
                </c:pt>
                <c:pt idx="860">
                  <c:v>85</c:v>
                </c:pt>
                <c:pt idx="861">
                  <c:v>85.1</c:v>
                </c:pt>
                <c:pt idx="862">
                  <c:v>85.2</c:v>
                </c:pt>
                <c:pt idx="863">
                  <c:v>85.3</c:v>
                </c:pt>
                <c:pt idx="864">
                  <c:v>85.4</c:v>
                </c:pt>
                <c:pt idx="865">
                  <c:v>85.5</c:v>
                </c:pt>
                <c:pt idx="866">
                  <c:v>85.6</c:v>
                </c:pt>
                <c:pt idx="867">
                  <c:v>85.7</c:v>
                </c:pt>
                <c:pt idx="868">
                  <c:v>85.8</c:v>
                </c:pt>
                <c:pt idx="869">
                  <c:v>85.9</c:v>
                </c:pt>
                <c:pt idx="870">
                  <c:v>86</c:v>
                </c:pt>
                <c:pt idx="871">
                  <c:v>86.1</c:v>
                </c:pt>
                <c:pt idx="872">
                  <c:v>86.2</c:v>
                </c:pt>
                <c:pt idx="873">
                  <c:v>86.3</c:v>
                </c:pt>
                <c:pt idx="874">
                  <c:v>86.4</c:v>
                </c:pt>
                <c:pt idx="875">
                  <c:v>86.5</c:v>
                </c:pt>
                <c:pt idx="876">
                  <c:v>86.6</c:v>
                </c:pt>
                <c:pt idx="877">
                  <c:v>86.7</c:v>
                </c:pt>
                <c:pt idx="878">
                  <c:v>86.8</c:v>
                </c:pt>
                <c:pt idx="879">
                  <c:v>86.9</c:v>
                </c:pt>
                <c:pt idx="880">
                  <c:v>87</c:v>
                </c:pt>
                <c:pt idx="881">
                  <c:v>87.1</c:v>
                </c:pt>
                <c:pt idx="882">
                  <c:v>87.2</c:v>
                </c:pt>
                <c:pt idx="883">
                  <c:v>87.3</c:v>
                </c:pt>
                <c:pt idx="884">
                  <c:v>87.4</c:v>
                </c:pt>
                <c:pt idx="885">
                  <c:v>87.5</c:v>
                </c:pt>
                <c:pt idx="886">
                  <c:v>87.6</c:v>
                </c:pt>
                <c:pt idx="887">
                  <c:v>87.7</c:v>
                </c:pt>
                <c:pt idx="888">
                  <c:v>87.8</c:v>
                </c:pt>
                <c:pt idx="889">
                  <c:v>87.9</c:v>
                </c:pt>
                <c:pt idx="890">
                  <c:v>88</c:v>
                </c:pt>
                <c:pt idx="891">
                  <c:v>88.1</c:v>
                </c:pt>
                <c:pt idx="892">
                  <c:v>88.2</c:v>
                </c:pt>
                <c:pt idx="893">
                  <c:v>88.3</c:v>
                </c:pt>
                <c:pt idx="894">
                  <c:v>88.4</c:v>
                </c:pt>
                <c:pt idx="895">
                  <c:v>88.5</c:v>
                </c:pt>
                <c:pt idx="896">
                  <c:v>88.6</c:v>
                </c:pt>
                <c:pt idx="897">
                  <c:v>88.7</c:v>
                </c:pt>
                <c:pt idx="898">
                  <c:v>88.8</c:v>
                </c:pt>
                <c:pt idx="899">
                  <c:v>88.9</c:v>
                </c:pt>
                <c:pt idx="900">
                  <c:v>89</c:v>
                </c:pt>
                <c:pt idx="901">
                  <c:v>89.1</c:v>
                </c:pt>
                <c:pt idx="902">
                  <c:v>89.2</c:v>
                </c:pt>
                <c:pt idx="903">
                  <c:v>89.3</c:v>
                </c:pt>
                <c:pt idx="904">
                  <c:v>89.4</c:v>
                </c:pt>
                <c:pt idx="905">
                  <c:v>89.5</c:v>
                </c:pt>
                <c:pt idx="906">
                  <c:v>89.6</c:v>
                </c:pt>
                <c:pt idx="907">
                  <c:v>89.7</c:v>
                </c:pt>
                <c:pt idx="908">
                  <c:v>89.8</c:v>
                </c:pt>
                <c:pt idx="909">
                  <c:v>89.9</c:v>
                </c:pt>
                <c:pt idx="910">
                  <c:v>90</c:v>
                </c:pt>
                <c:pt idx="911">
                  <c:v>90.1</c:v>
                </c:pt>
                <c:pt idx="912">
                  <c:v>90.2</c:v>
                </c:pt>
                <c:pt idx="913">
                  <c:v>90.3</c:v>
                </c:pt>
                <c:pt idx="914">
                  <c:v>90.4</c:v>
                </c:pt>
                <c:pt idx="915">
                  <c:v>90.5</c:v>
                </c:pt>
                <c:pt idx="916">
                  <c:v>90.6</c:v>
                </c:pt>
                <c:pt idx="917">
                  <c:v>90.7</c:v>
                </c:pt>
                <c:pt idx="918">
                  <c:v>90.8</c:v>
                </c:pt>
                <c:pt idx="919">
                  <c:v>90.9</c:v>
                </c:pt>
                <c:pt idx="920">
                  <c:v>91</c:v>
                </c:pt>
                <c:pt idx="921">
                  <c:v>91.1</c:v>
                </c:pt>
                <c:pt idx="922">
                  <c:v>91.2</c:v>
                </c:pt>
                <c:pt idx="923">
                  <c:v>91.3</c:v>
                </c:pt>
                <c:pt idx="924">
                  <c:v>91.4</c:v>
                </c:pt>
                <c:pt idx="925">
                  <c:v>91.5</c:v>
                </c:pt>
                <c:pt idx="926">
                  <c:v>91.6</c:v>
                </c:pt>
                <c:pt idx="927">
                  <c:v>91.7</c:v>
                </c:pt>
                <c:pt idx="928">
                  <c:v>91.8</c:v>
                </c:pt>
                <c:pt idx="929">
                  <c:v>91.9</c:v>
                </c:pt>
                <c:pt idx="930">
                  <c:v>92</c:v>
                </c:pt>
                <c:pt idx="931">
                  <c:v>92.1</c:v>
                </c:pt>
                <c:pt idx="932">
                  <c:v>92.2</c:v>
                </c:pt>
                <c:pt idx="933">
                  <c:v>92.3</c:v>
                </c:pt>
                <c:pt idx="934">
                  <c:v>92.4</c:v>
                </c:pt>
                <c:pt idx="935">
                  <c:v>92.5</c:v>
                </c:pt>
                <c:pt idx="936">
                  <c:v>92.6</c:v>
                </c:pt>
                <c:pt idx="937">
                  <c:v>92.7</c:v>
                </c:pt>
                <c:pt idx="938">
                  <c:v>92.8</c:v>
                </c:pt>
                <c:pt idx="939">
                  <c:v>92.9</c:v>
                </c:pt>
                <c:pt idx="940">
                  <c:v>93</c:v>
                </c:pt>
                <c:pt idx="941">
                  <c:v>93.1</c:v>
                </c:pt>
                <c:pt idx="942">
                  <c:v>93.2</c:v>
                </c:pt>
                <c:pt idx="943">
                  <c:v>93.3</c:v>
                </c:pt>
                <c:pt idx="944">
                  <c:v>93.4</c:v>
                </c:pt>
                <c:pt idx="945">
                  <c:v>93.5</c:v>
                </c:pt>
                <c:pt idx="946">
                  <c:v>93.6</c:v>
                </c:pt>
                <c:pt idx="947">
                  <c:v>93.7</c:v>
                </c:pt>
                <c:pt idx="948">
                  <c:v>93.8</c:v>
                </c:pt>
                <c:pt idx="949">
                  <c:v>93.9</c:v>
                </c:pt>
                <c:pt idx="950">
                  <c:v>94</c:v>
                </c:pt>
                <c:pt idx="951">
                  <c:v>94.1</c:v>
                </c:pt>
                <c:pt idx="952">
                  <c:v>94.2</c:v>
                </c:pt>
                <c:pt idx="953">
                  <c:v>94.3</c:v>
                </c:pt>
                <c:pt idx="954">
                  <c:v>94.4</c:v>
                </c:pt>
                <c:pt idx="955">
                  <c:v>94.5</c:v>
                </c:pt>
                <c:pt idx="956">
                  <c:v>94.6</c:v>
                </c:pt>
                <c:pt idx="957">
                  <c:v>94.7</c:v>
                </c:pt>
                <c:pt idx="958">
                  <c:v>94.8</c:v>
                </c:pt>
                <c:pt idx="959">
                  <c:v>94.9</c:v>
                </c:pt>
                <c:pt idx="960">
                  <c:v>95</c:v>
                </c:pt>
                <c:pt idx="961">
                  <c:v>95.1</c:v>
                </c:pt>
                <c:pt idx="962">
                  <c:v>95.2</c:v>
                </c:pt>
                <c:pt idx="963">
                  <c:v>95.3</c:v>
                </c:pt>
                <c:pt idx="964">
                  <c:v>95.4</c:v>
                </c:pt>
                <c:pt idx="965">
                  <c:v>95.5</c:v>
                </c:pt>
                <c:pt idx="966">
                  <c:v>95.6</c:v>
                </c:pt>
                <c:pt idx="967">
                  <c:v>95.7</c:v>
                </c:pt>
                <c:pt idx="968">
                  <c:v>95.8</c:v>
                </c:pt>
                <c:pt idx="969">
                  <c:v>95.9</c:v>
                </c:pt>
                <c:pt idx="970">
                  <c:v>96</c:v>
                </c:pt>
                <c:pt idx="971">
                  <c:v>96.1</c:v>
                </c:pt>
                <c:pt idx="972">
                  <c:v>96.2</c:v>
                </c:pt>
                <c:pt idx="973">
                  <c:v>96.3</c:v>
                </c:pt>
                <c:pt idx="974">
                  <c:v>96.4</c:v>
                </c:pt>
                <c:pt idx="975">
                  <c:v>96.5</c:v>
                </c:pt>
                <c:pt idx="976">
                  <c:v>96.6</c:v>
                </c:pt>
                <c:pt idx="977">
                  <c:v>96.7</c:v>
                </c:pt>
                <c:pt idx="978">
                  <c:v>96.8</c:v>
                </c:pt>
                <c:pt idx="979">
                  <c:v>96.9</c:v>
                </c:pt>
                <c:pt idx="980">
                  <c:v>97</c:v>
                </c:pt>
                <c:pt idx="981">
                  <c:v>97.1</c:v>
                </c:pt>
                <c:pt idx="982">
                  <c:v>97.2</c:v>
                </c:pt>
                <c:pt idx="983">
                  <c:v>97.3</c:v>
                </c:pt>
                <c:pt idx="984">
                  <c:v>97.4</c:v>
                </c:pt>
                <c:pt idx="985">
                  <c:v>97.5</c:v>
                </c:pt>
                <c:pt idx="986">
                  <c:v>97.6</c:v>
                </c:pt>
                <c:pt idx="987">
                  <c:v>97.7</c:v>
                </c:pt>
                <c:pt idx="988">
                  <c:v>97.8</c:v>
                </c:pt>
                <c:pt idx="989">
                  <c:v>97.9</c:v>
                </c:pt>
                <c:pt idx="990">
                  <c:v>98</c:v>
                </c:pt>
                <c:pt idx="991">
                  <c:v>98.1</c:v>
                </c:pt>
                <c:pt idx="992">
                  <c:v>98.2</c:v>
                </c:pt>
                <c:pt idx="993">
                  <c:v>98.3</c:v>
                </c:pt>
                <c:pt idx="994">
                  <c:v>98.4</c:v>
                </c:pt>
                <c:pt idx="995">
                  <c:v>98.5</c:v>
                </c:pt>
                <c:pt idx="996">
                  <c:v>98.6</c:v>
                </c:pt>
                <c:pt idx="997">
                  <c:v>98.7</c:v>
                </c:pt>
                <c:pt idx="998">
                  <c:v>98.8</c:v>
                </c:pt>
                <c:pt idx="999">
                  <c:v>98.9</c:v>
                </c:pt>
                <c:pt idx="1000">
                  <c:v>99</c:v>
                </c:pt>
                <c:pt idx="1001">
                  <c:v>99.1</c:v>
                </c:pt>
                <c:pt idx="1002">
                  <c:v>99.2</c:v>
                </c:pt>
                <c:pt idx="1003">
                  <c:v>99.3</c:v>
                </c:pt>
                <c:pt idx="1004">
                  <c:v>99.4</c:v>
                </c:pt>
                <c:pt idx="1005">
                  <c:v>99.5</c:v>
                </c:pt>
                <c:pt idx="1006">
                  <c:v>99.6</c:v>
                </c:pt>
                <c:pt idx="1007">
                  <c:v>99.7</c:v>
                </c:pt>
                <c:pt idx="1008">
                  <c:v>99.8</c:v>
                </c:pt>
                <c:pt idx="1009">
                  <c:v>99.9</c:v>
                </c:pt>
                <c:pt idx="1010">
                  <c:v>100</c:v>
                </c:pt>
                <c:pt idx="1011">
                  <c:v>100.1</c:v>
                </c:pt>
                <c:pt idx="1012">
                  <c:v>100.2</c:v>
                </c:pt>
                <c:pt idx="1013">
                  <c:v>100.3</c:v>
                </c:pt>
                <c:pt idx="1014">
                  <c:v>100.4</c:v>
                </c:pt>
                <c:pt idx="1015">
                  <c:v>100.5</c:v>
                </c:pt>
                <c:pt idx="1016">
                  <c:v>100.6</c:v>
                </c:pt>
                <c:pt idx="1017">
                  <c:v>100.7</c:v>
                </c:pt>
                <c:pt idx="1018">
                  <c:v>100.8</c:v>
                </c:pt>
                <c:pt idx="1019">
                  <c:v>100.9</c:v>
                </c:pt>
                <c:pt idx="1020">
                  <c:v>101</c:v>
                </c:pt>
                <c:pt idx="1021">
                  <c:v>101.1</c:v>
                </c:pt>
                <c:pt idx="1022">
                  <c:v>101.2</c:v>
                </c:pt>
                <c:pt idx="1023">
                  <c:v>101.3</c:v>
                </c:pt>
                <c:pt idx="1024">
                  <c:v>101.4</c:v>
                </c:pt>
                <c:pt idx="1025">
                  <c:v>101.5</c:v>
                </c:pt>
                <c:pt idx="1026">
                  <c:v>101.6</c:v>
                </c:pt>
                <c:pt idx="1027">
                  <c:v>101.7</c:v>
                </c:pt>
                <c:pt idx="1028">
                  <c:v>101.8</c:v>
                </c:pt>
                <c:pt idx="1029">
                  <c:v>101.9</c:v>
                </c:pt>
                <c:pt idx="1030">
                  <c:v>102</c:v>
                </c:pt>
                <c:pt idx="1031">
                  <c:v>102.1</c:v>
                </c:pt>
                <c:pt idx="1032">
                  <c:v>102.2</c:v>
                </c:pt>
                <c:pt idx="1033">
                  <c:v>102.3</c:v>
                </c:pt>
                <c:pt idx="1034">
                  <c:v>102.4</c:v>
                </c:pt>
                <c:pt idx="1035">
                  <c:v>102.5</c:v>
                </c:pt>
                <c:pt idx="1036">
                  <c:v>102.6</c:v>
                </c:pt>
                <c:pt idx="1037">
                  <c:v>102.7</c:v>
                </c:pt>
                <c:pt idx="1038">
                  <c:v>102.8</c:v>
                </c:pt>
                <c:pt idx="1039">
                  <c:v>102.9</c:v>
                </c:pt>
                <c:pt idx="1040">
                  <c:v>103</c:v>
                </c:pt>
                <c:pt idx="1041">
                  <c:v>103.1</c:v>
                </c:pt>
                <c:pt idx="1042">
                  <c:v>103.2</c:v>
                </c:pt>
                <c:pt idx="1043">
                  <c:v>103.3</c:v>
                </c:pt>
                <c:pt idx="1044">
                  <c:v>103.4</c:v>
                </c:pt>
                <c:pt idx="1045">
                  <c:v>103.5</c:v>
                </c:pt>
                <c:pt idx="1046">
                  <c:v>103.6</c:v>
                </c:pt>
                <c:pt idx="1047">
                  <c:v>103.7</c:v>
                </c:pt>
                <c:pt idx="1048">
                  <c:v>103.8</c:v>
                </c:pt>
                <c:pt idx="1049">
                  <c:v>103.9</c:v>
                </c:pt>
                <c:pt idx="1050">
                  <c:v>104</c:v>
                </c:pt>
                <c:pt idx="1051">
                  <c:v>104.1</c:v>
                </c:pt>
                <c:pt idx="1052">
                  <c:v>104.2</c:v>
                </c:pt>
                <c:pt idx="1053">
                  <c:v>104.3</c:v>
                </c:pt>
                <c:pt idx="1054">
                  <c:v>104.4</c:v>
                </c:pt>
                <c:pt idx="1055">
                  <c:v>104.5</c:v>
                </c:pt>
                <c:pt idx="1056">
                  <c:v>104.6</c:v>
                </c:pt>
                <c:pt idx="1057">
                  <c:v>104.7</c:v>
                </c:pt>
                <c:pt idx="1058">
                  <c:v>104.8</c:v>
                </c:pt>
                <c:pt idx="1059">
                  <c:v>104.9</c:v>
                </c:pt>
                <c:pt idx="1060">
                  <c:v>105</c:v>
                </c:pt>
                <c:pt idx="1061">
                  <c:v>105.1</c:v>
                </c:pt>
                <c:pt idx="1062">
                  <c:v>105.2</c:v>
                </c:pt>
                <c:pt idx="1063">
                  <c:v>105.3</c:v>
                </c:pt>
                <c:pt idx="1064">
                  <c:v>105.4</c:v>
                </c:pt>
                <c:pt idx="1065">
                  <c:v>105.5</c:v>
                </c:pt>
                <c:pt idx="1066">
                  <c:v>105.6</c:v>
                </c:pt>
                <c:pt idx="1067">
                  <c:v>105.7</c:v>
                </c:pt>
                <c:pt idx="1068">
                  <c:v>105.8</c:v>
                </c:pt>
                <c:pt idx="1069">
                  <c:v>105.9</c:v>
                </c:pt>
                <c:pt idx="1070">
                  <c:v>106</c:v>
                </c:pt>
                <c:pt idx="1071">
                  <c:v>106.1</c:v>
                </c:pt>
                <c:pt idx="1072">
                  <c:v>106.2</c:v>
                </c:pt>
                <c:pt idx="1073">
                  <c:v>106.3</c:v>
                </c:pt>
                <c:pt idx="1074">
                  <c:v>106.4</c:v>
                </c:pt>
                <c:pt idx="1075">
                  <c:v>106.5</c:v>
                </c:pt>
                <c:pt idx="1076">
                  <c:v>106.6</c:v>
                </c:pt>
                <c:pt idx="1077">
                  <c:v>106.7</c:v>
                </c:pt>
                <c:pt idx="1078">
                  <c:v>106.8</c:v>
                </c:pt>
                <c:pt idx="1079">
                  <c:v>106.9</c:v>
                </c:pt>
                <c:pt idx="1080">
                  <c:v>107</c:v>
                </c:pt>
                <c:pt idx="1081">
                  <c:v>107.1</c:v>
                </c:pt>
                <c:pt idx="1082">
                  <c:v>107.2</c:v>
                </c:pt>
                <c:pt idx="1083">
                  <c:v>107.3</c:v>
                </c:pt>
                <c:pt idx="1084">
                  <c:v>107.4</c:v>
                </c:pt>
                <c:pt idx="1085">
                  <c:v>107.5</c:v>
                </c:pt>
                <c:pt idx="1086">
                  <c:v>107.6</c:v>
                </c:pt>
                <c:pt idx="1087">
                  <c:v>107.7</c:v>
                </c:pt>
                <c:pt idx="1088">
                  <c:v>107.8</c:v>
                </c:pt>
                <c:pt idx="1089">
                  <c:v>107.9</c:v>
                </c:pt>
                <c:pt idx="1090">
                  <c:v>108</c:v>
                </c:pt>
                <c:pt idx="1091">
                  <c:v>108.1</c:v>
                </c:pt>
                <c:pt idx="1092">
                  <c:v>108.2</c:v>
                </c:pt>
                <c:pt idx="1093">
                  <c:v>108.3</c:v>
                </c:pt>
                <c:pt idx="1094">
                  <c:v>108.4</c:v>
                </c:pt>
                <c:pt idx="1095">
                  <c:v>108.5</c:v>
                </c:pt>
                <c:pt idx="1096">
                  <c:v>108.6</c:v>
                </c:pt>
                <c:pt idx="1097">
                  <c:v>108.7</c:v>
                </c:pt>
                <c:pt idx="1098">
                  <c:v>108.8</c:v>
                </c:pt>
                <c:pt idx="1099">
                  <c:v>108.9</c:v>
                </c:pt>
                <c:pt idx="1100">
                  <c:v>109</c:v>
                </c:pt>
                <c:pt idx="1101">
                  <c:v>109.1</c:v>
                </c:pt>
                <c:pt idx="1102">
                  <c:v>109.2</c:v>
                </c:pt>
                <c:pt idx="1103">
                  <c:v>109.3</c:v>
                </c:pt>
                <c:pt idx="1104">
                  <c:v>109.4</c:v>
                </c:pt>
                <c:pt idx="1105">
                  <c:v>109.5</c:v>
                </c:pt>
                <c:pt idx="1106">
                  <c:v>109.6</c:v>
                </c:pt>
                <c:pt idx="1107">
                  <c:v>109.7</c:v>
                </c:pt>
                <c:pt idx="1108">
                  <c:v>109.8</c:v>
                </c:pt>
                <c:pt idx="1109">
                  <c:v>109.9</c:v>
                </c:pt>
                <c:pt idx="1110">
                  <c:v>110</c:v>
                </c:pt>
                <c:pt idx="1111">
                  <c:v>110.1</c:v>
                </c:pt>
                <c:pt idx="1112">
                  <c:v>110.2</c:v>
                </c:pt>
                <c:pt idx="1113">
                  <c:v>110.3</c:v>
                </c:pt>
                <c:pt idx="1114">
                  <c:v>110.4</c:v>
                </c:pt>
                <c:pt idx="1115">
                  <c:v>110.5</c:v>
                </c:pt>
                <c:pt idx="1116">
                  <c:v>110.6</c:v>
                </c:pt>
                <c:pt idx="1117">
                  <c:v>110.7</c:v>
                </c:pt>
                <c:pt idx="1118">
                  <c:v>110.8</c:v>
                </c:pt>
                <c:pt idx="1119">
                  <c:v>110.9</c:v>
                </c:pt>
                <c:pt idx="1120">
                  <c:v>111</c:v>
                </c:pt>
                <c:pt idx="1121">
                  <c:v>111.1</c:v>
                </c:pt>
                <c:pt idx="1122">
                  <c:v>111.2</c:v>
                </c:pt>
                <c:pt idx="1123">
                  <c:v>111.3</c:v>
                </c:pt>
                <c:pt idx="1124">
                  <c:v>111.4</c:v>
                </c:pt>
                <c:pt idx="1125">
                  <c:v>111.5</c:v>
                </c:pt>
                <c:pt idx="1126">
                  <c:v>111.6</c:v>
                </c:pt>
                <c:pt idx="1127">
                  <c:v>111.7</c:v>
                </c:pt>
                <c:pt idx="1128">
                  <c:v>111.8</c:v>
                </c:pt>
                <c:pt idx="1129">
                  <c:v>111.9</c:v>
                </c:pt>
                <c:pt idx="1130">
                  <c:v>112</c:v>
                </c:pt>
                <c:pt idx="1131">
                  <c:v>112.1</c:v>
                </c:pt>
                <c:pt idx="1132">
                  <c:v>112.2</c:v>
                </c:pt>
                <c:pt idx="1133">
                  <c:v>112.3</c:v>
                </c:pt>
                <c:pt idx="1134">
                  <c:v>112.4</c:v>
                </c:pt>
                <c:pt idx="1135">
                  <c:v>112.5</c:v>
                </c:pt>
                <c:pt idx="1136">
                  <c:v>112.6</c:v>
                </c:pt>
                <c:pt idx="1137">
                  <c:v>112.7</c:v>
                </c:pt>
                <c:pt idx="1138">
                  <c:v>112.8</c:v>
                </c:pt>
                <c:pt idx="1139">
                  <c:v>112.9</c:v>
                </c:pt>
                <c:pt idx="1140">
                  <c:v>113</c:v>
                </c:pt>
                <c:pt idx="1141">
                  <c:v>113.1</c:v>
                </c:pt>
                <c:pt idx="1142">
                  <c:v>113.2</c:v>
                </c:pt>
                <c:pt idx="1143">
                  <c:v>113.3</c:v>
                </c:pt>
                <c:pt idx="1144">
                  <c:v>113.4</c:v>
                </c:pt>
                <c:pt idx="1145">
                  <c:v>113.5</c:v>
                </c:pt>
                <c:pt idx="1146">
                  <c:v>113.6</c:v>
                </c:pt>
                <c:pt idx="1147">
                  <c:v>113.7</c:v>
                </c:pt>
                <c:pt idx="1148">
                  <c:v>113.8</c:v>
                </c:pt>
                <c:pt idx="1149">
                  <c:v>113.9</c:v>
                </c:pt>
                <c:pt idx="1150">
                  <c:v>114</c:v>
                </c:pt>
                <c:pt idx="1151">
                  <c:v>114.1</c:v>
                </c:pt>
                <c:pt idx="1152">
                  <c:v>114.2</c:v>
                </c:pt>
                <c:pt idx="1153">
                  <c:v>114.3</c:v>
                </c:pt>
                <c:pt idx="1154">
                  <c:v>114.4</c:v>
                </c:pt>
                <c:pt idx="1155">
                  <c:v>114.5</c:v>
                </c:pt>
                <c:pt idx="1156">
                  <c:v>114.6</c:v>
                </c:pt>
                <c:pt idx="1157">
                  <c:v>114.7</c:v>
                </c:pt>
                <c:pt idx="1158">
                  <c:v>114.8</c:v>
                </c:pt>
                <c:pt idx="1159">
                  <c:v>114.9</c:v>
                </c:pt>
                <c:pt idx="1160">
                  <c:v>115</c:v>
                </c:pt>
                <c:pt idx="1161">
                  <c:v>115.1</c:v>
                </c:pt>
                <c:pt idx="1162">
                  <c:v>115.2</c:v>
                </c:pt>
                <c:pt idx="1163">
                  <c:v>115.3</c:v>
                </c:pt>
                <c:pt idx="1164">
                  <c:v>115.4</c:v>
                </c:pt>
                <c:pt idx="1165">
                  <c:v>115.5</c:v>
                </c:pt>
                <c:pt idx="1166">
                  <c:v>115.6</c:v>
                </c:pt>
                <c:pt idx="1167">
                  <c:v>115.7</c:v>
                </c:pt>
                <c:pt idx="1168">
                  <c:v>115.8</c:v>
                </c:pt>
                <c:pt idx="1169">
                  <c:v>115.9</c:v>
                </c:pt>
                <c:pt idx="1170">
                  <c:v>116</c:v>
                </c:pt>
                <c:pt idx="1171">
                  <c:v>116.1</c:v>
                </c:pt>
                <c:pt idx="1172">
                  <c:v>116.2</c:v>
                </c:pt>
                <c:pt idx="1173">
                  <c:v>116.3</c:v>
                </c:pt>
                <c:pt idx="1174">
                  <c:v>116.4</c:v>
                </c:pt>
                <c:pt idx="1175">
                  <c:v>116.5</c:v>
                </c:pt>
                <c:pt idx="1176">
                  <c:v>116.6</c:v>
                </c:pt>
                <c:pt idx="1177">
                  <c:v>116.7</c:v>
                </c:pt>
                <c:pt idx="1178">
                  <c:v>116.8</c:v>
                </c:pt>
                <c:pt idx="1179">
                  <c:v>116.9</c:v>
                </c:pt>
                <c:pt idx="1180">
                  <c:v>117</c:v>
                </c:pt>
                <c:pt idx="1181">
                  <c:v>117.1</c:v>
                </c:pt>
                <c:pt idx="1182">
                  <c:v>117.2</c:v>
                </c:pt>
                <c:pt idx="1183">
                  <c:v>117.3</c:v>
                </c:pt>
                <c:pt idx="1184">
                  <c:v>117.4</c:v>
                </c:pt>
                <c:pt idx="1185">
                  <c:v>117.5</c:v>
                </c:pt>
                <c:pt idx="1186">
                  <c:v>117.6</c:v>
                </c:pt>
                <c:pt idx="1187">
                  <c:v>117.7</c:v>
                </c:pt>
                <c:pt idx="1188">
                  <c:v>117.8</c:v>
                </c:pt>
                <c:pt idx="1189">
                  <c:v>117.9</c:v>
                </c:pt>
                <c:pt idx="1190">
                  <c:v>118</c:v>
                </c:pt>
                <c:pt idx="1191">
                  <c:v>118.1</c:v>
                </c:pt>
                <c:pt idx="1192">
                  <c:v>118.2</c:v>
                </c:pt>
                <c:pt idx="1193">
                  <c:v>118.3</c:v>
                </c:pt>
                <c:pt idx="1194">
                  <c:v>118.4</c:v>
                </c:pt>
                <c:pt idx="1195">
                  <c:v>118.5</c:v>
                </c:pt>
                <c:pt idx="1196">
                  <c:v>118.6</c:v>
                </c:pt>
                <c:pt idx="1197">
                  <c:v>118.7</c:v>
                </c:pt>
                <c:pt idx="1198">
                  <c:v>118.8</c:v>
                </c:pt>
                <c:pt idx="1199">
                  <c:v>118.9</c:v>
                </c:pt>
                <c:pt idx="1200">
                  <c:v>119</c:v>
                </c:pt>
                <c:pt idx="1201">
                  <c:v>119.1</c:v>
                </c:pt>
                <c:pt idx="1202">
                  <c:v>119.2</c:v>
                </c:pt>
                <c:pt idx="1203">
                  <c:v>119.3</c:v>
                </c:pt>
                <c:pt idx="1204">
                  <c:v>119.4</c:v>
                </c:pt>
                <c:pt idx="1205">
                  <c:v>119.5</c:v>
                </c:pt>
                <c:pt idx="1206">
                  <c:v>119.6</c:v>
                </c:pt>
                <c:pt idx="1207">
                  <c:v>119.7</c:v>
                </c:pt>
                <c:pt idx="1208">
                  <c:v>119.8</c:v>
                </c:pt>
                <c:pt idx="1209">
                  <c:v>119.9</c:v>
                </c:pt>
                <c:pt idx="1210">
                  <c:v>120</c:v>
                </c:pt>
                <c:pt idx="1211">
                  <c:v>120.1</c:v>
                </c:pt>
                <c:pt idx="1212">
                  <c:v>120.2</c:v>
                </c:pt>
                <c:pt idx="1213">
                  <c:v>120.3</c:v>
                </c:pt>
                <c:pt idx="1214">
                  <c:v>120.4</c:v>
                </c:pt>
                <c:pt idx="1215">
                  <c:v>120.5</c:v>
                </c:pt>
                <c:pt idx="1216">
                  <c:v>120.6</c:v>
                </c:pt>
                <c:pt idx="1217">
                  <c:v>120.7</c:v>
                </c:pt>
                <c:pt idx="1218">
                  <c:v>120.8</c:v>
                </c:pt>
                <c:pt idx="1219">
                  <c:v>120.9</c:v>
                </c:pt>
                <c:pt idx="1220">
                  <c:v>121</c:v>
                </c:pt>
                <c:pt idx="1221">
                  <c:v>121.1</c:v>
                </c:pt>
                <c:pt idx="1222">
                  <c:v>121.2</c:v>
                </c:pt>
                <c:pt idx="1223">
                  <c:v>121.3</c:v>
                </c:pt>
                <c:pt idx="1224">
                  <c:v>121.4</c:v>
                </c:pt>
                <c:pt idx="1225">
                  <c:v>121.5</c:v>
                </c:pt>
                <c:pt idx="1226">
                  <c:v>121.6</c:v>
                </c:pt>
                <c:pt idx="1227">
                  <c:v>121.7</c:v>
                </c:pt>
                <c:pt idx="1228">
                  <c:v>121.8</c:v>
                </c:pt>
                <c:pt idx="1229">
                  <c:v>121.9</c:v>
                </c:pt>
                <c:pt idx="1230">
                  <c:v>122</c:v>
                </c:pt>
                <c:pt idx="1231">
                  <c:v>122.1</c:v>
                </c:pt>
                <c:pt idx="1232">
                  <c:v>122.2</c:v>
                </c:pt>
                <c:pt idx="1233">
                  <c:v>122.3</c:v>
                </c:pt>
                <c:pt idx="1234">
                  <c:v>122.4</c:v>
                </c:pt>
                <c:pt idx="1235">
                  <c:v>122.5</c:v>
                </c:pt>
                <c:pt idx="1236">
                  <c:v>122.6</c:v>
                </c:pt>
                <c:pt idx="1237">
                  <c:v>122.7</c:v>
                </c:pt>
                <c:pt idx="1238">
                  <c:v>122.8</c:v>
                </c:pt>
                <c:pt idx="1239">
                  <c:v>122.9</c:v>
                </c:pt>
                <c:pt idx="1240">
                  <c:v>123</c:v>
                </c:pt>
                <c:pt idx="1241">
                  <c:v>123.1</c:v>
                </c:pt>
                <c:pt idx="1242">
                  <c:v>123.2</c:v>
                </c:pt>
                <c:pt idx="1243">
                  <c:v>123.3</c:v>
                </c:pt>
                <c:pt idx="1244">
                  <c:v>123.4</c:v>
                </c:pt>
                <c:pt idx="1245">
                  <c:v>123.5</c:v>
                </c:pt>
                <c:pt idx="1246">
                  <c:v>123.6</c:v>
                </c:pt>
                <c:pt idx="1247">
                  <c:v>123.7</c:v>
                </c:pt>
                <c:pt idx="1248">
                  <c:v>123.8</c:v>
                </c:pt>
                <c:pt idx="1249">
                  <c:v>123.9</c:v>
                </c:pt>
                <c:pt idx="1250">
                  <c:v>124</c:v>
                </c:pt>
                <c:pt idx="1251">
                  <c:v>124.1</c:v>
                </c:pt>
                <c:pt idx="1252">
                  <c:v>124.2</c:v>
                </c:pt>
                <c:pt idx="1253">
                  <c:v>124.3</c:v>
                </c:pt>
                <c:pt idx="1254">
                  <c:v>124.4</c:v>
                </c:pt>
                <c:pt idx="1255">
                  <c:v>124.5</c:v>
                </c:pt>
                <c:pt idx="1256">
                  <c:v>124.6</c:v>
                </c:pt>
                <c:pt idx="1257">
                  <c:v>124.7</c:v>
                </c:pt>
                <c:pt idx="1258">
                  <c:v>124.8</c:v>
                </c:pt>
                <c:pt idx="1259">
                  <c:v>124.9</c:v>
                </c:pt>
                <c:pt idx="1260">
                  <c:v>125</c:v>
                </c:pt>
                <c:pt idx="1261">
                  <c:v>125.1</c:v>
                </c:pt>
                <c:pt idx="1262">
                  <c:v>125.2</c:v>
                </c:pt>
                <c:pt idx="1263">
                  <c:v>125.3</c:v>
                </c:pt>
                <c:pt idx="1264">
                  <c:v>125.4</c:v>
                </c:pt>
                <c:pt idx="1265">
                  <c:v>125.5</c:v>
                </c:pt>
                <c:pt idx="1266">
                  <c:v>125.6</c:v>
                </c:pt>
                <c:pt idx="1267">
                  <c:v>125.7</c:v>
                </c:pt>
                <c:pt idx="1268">
                  <c:v>125.8</c:v>
                </c:pt>
                <c:pt idx="1269">
                  <c:v>125.9</c:v>
                </c:pt>
                <c:pt idx="1270">
                  <c:v>126</c:v>
                </c:pt>
                <c:pt idx="1271">
                  <c:v>126.1</c:v>
                </c:pt>
                <c:pt idx="1272">
                  <c:v>126.2</c:v>
                </c:pt>
                <c:pt idx="1273">
                  <c:v>126.3</c:v>
                </c:pt>
                <c:pt idx="1274">
                  <c:v>126.4</c:v>
                </c:pt>
                <c:pt idx="1275">
                  <c:v>126.5</c:v>
                </c:pt>
                <c:pt idx="1276">
                  <c:v>126.6</c:v>
                </c:pt>
                <c:pt idx="1277">
                  <c:v>126.7</c:v>
                </c:pt>
                <c:pt idx="1278">
                  <c:v>126.8</c:v>
                </c:pt>
                <c:pt idx="1279">
                  <c:v>126.9</c:v>
                </c:pt>
                <c:pt idx="1280">
                  <c:v>127</c:v>
                </c:pt>
                <c:pt idx="1281">
                  <c:v>127.1</c:v>
                </c:pt>
                <c:pt idx="1282">
                  <c:v>127.2</c:v>
                </c:pt>
                <c:pt idx="1283">
                  <c:v>127.3</c:v>
                </c:pt>
                <c:pt idx="1284">
                  <c:v>127.4</c:v>
                </c:pt>
                <c:pt idx="1285">
                  <c:v>127.5</c:v>
                </c:pt>
                <c:pt idx="1286">
                  <c:v>127.6</c:v>
                </c:pt>
                <c:pt idx="1287">
                  <c:v>127.7</c:v>
                </c:pt>
                <c:pt idx="1288">
                  <c:v>127.8</c:v>
                </c:pt>
                <c:pt idx="1289">
                  <c:v>127.9</c:v>
                </c:pt>
                <c:pt idx="1290">
                  <c:v>128</c:v>
                </c:pt>
                <c:pt idx="1291">
                  <c:v>128.1</c:v>
                </c:pt>
                <c:pt idx="1292">
                  <c:v>128.19999999999999</c:v>
                </c:pt>
                <c:pt idx="1293">
                  <c:v>128.30000000000001</c:v>
                </c:pt>
                <c:pt idx="1294">
                  <c:v>128.4</c:v>
                </c:pt>
                <c:pt idx="1295">
                  <c:v>128.5</c:v>
                </c:pt>
                <c:pt idx="1296">
                  <c:v>128.6</c:v>
                </c:pt>
                <c:pt idx="1297">
                  <c:v>128.69999999999999</c:v>
                </c:pt>
                <c:pt idx="1298">
                  <c:v>128.80000000000001</c:v>
                </c:pt>
                <c:pt idx="1299">
                  <c:v>128.9</c:v>
                </c:pt>
                <c:pt idx="1300">
                  <c:v>129</c:v>
                </c:pt>
                <c:pt idx="1301">
                  <c:v>129.1</c:v>
                </c:pt>
                <c:pt idx="1302">
                  <c:v>129.19999999999999</c:v>
                </c:pt>
                <c:pt idx="1303">
                  <c:v>129.30000000000001</c:v>
                </c:pt>
                <c:pt idx="1304">
                  <c:v>129.4</c:v>
                </c:pt>
                <c:pt idx="1305">
                  <c:v>129.5</c:v>
                </c:pt>
                <c:pt idx="1306">
                  <c:v>129.6</c:v>
                </c:pt>
                <c:pt idx="1307">
                  <c:v>129.69999999999999</c:v>
                </c:pt>
                <c:pt idx="1308">
                  <c:v>129.80000000000001</c:v>
                </c:pt>
                <c:pt idx="1309">
                  <c:v>129.9</c:v>
                </c:pt>
                <c:pt idx="1310">
                  <c:v>130</c:v>
                </c:pt>
                <c:pt idx="1311">
                  <c:v>130.1</c:v>
                </c:pt>
                <c:pt idx="1312">
                  <c:v>130.19999999999999</c:v>
                </c:pt>
                <c:pt idx="1313">
                  <c:v>130.30000000000001</c:v>
                </c:pt>
                <c:pt idx="1314">
                  <c:v>130.4</c:v>
                </c:pt>
                <c:pt idx="1315">
                  <c:v>130.5</c:v>
                </c:pt>
                <c:pt idx="1316">
                  <c:v>130.6</c:v>
                </c:pt>
                <c:pt idx="1317">
                  <c:v>130.69999999999999</c:v>
                </c:pt>
                <c:pt idx="1318">
                  <c:v>130.80000000000001</c:v>
                </c:pt>
                <c:pt idx="1319">
                  <c:v>130.9</c:v>
                </c:pt>
                <c:pt idx="1320">
                  <c:v>131</c:v>
                </c:pt>
                <c:pt idx="1321">
                  <c:v>131.1</c:v>
                </c:pt>
                <c:pt idx="1322">
                  <c:v>131.19999999999999</c:v>
                </c:pt>
                <c:pt idx="1323">
                  <c:v>131.30000000000001</c:v>
                </c:pt>
                <c:pt idx="1324">
                  <c:v>131.4</c:v>
                </c:pt>
                <c:pt idx="1325">
                  <c:v>131.5</c:v>
                </c:pt>
                <c:pt idx="1326">
                  <c:v>131.6</c:v>
                </c:pt>
                <c:pt idx="1327">
                  <c:v>131.69999999999999</c:v>
                </c:pt>
                <c:pt idx="1328">
                  <c:v>131.80000000000001</c:v>
                </c:pt>
                <c:pt idx="1329">
                  <c:v>131.9</c:v>
                </c:pt>
                <c:pt idx="1330">
                  <c:v>132</c:v>
                </c:pt>
                <c:pt idx="1331">
                  <c:v>132.1</c:v>
                </c:pt>
                <c:pt idx="1332">
                  <c:v>132.19999999999999</c:v>
                </c:pt>
                <c:pt idx="1333">
                  <c:v>132.30000000000001</c:v>
                </c:pt>
                <c:pt idx="1334">
                  <c:v>132.4</c:v>
                </c:pt>
                <c:pt idx="1335">
                  <c:v>132.5</c:v>
                </c:pt>
                <c:pt idx="1336">
                  <c:v>132.6</c:v>
                </c:pt>
                <c:pt idx="1337">
                  <c:v>132.69999999999999</c:v>
                </c:pt>
                <c:pt idx="1338">
                  <c:v>132.80000000000001</c:v>
                </c:pt>
                <c:pt idx="1339">
                  <c:v>132.9</c:v>
                </c:pt>
                <c:pt idx="1340">
                  <c:v>133</c:v>
                </c:pt>
                <c:pt idx="1341">
                  <c:v>133.1</c:v>
                </c:pt>
                <c:pt idx="1342">
                  <c:v>133.19999999999999</c:v>
                </c:pt>
                <c:pt idx="1343">
                  <c:v>133.30000000000001</c:v>
                </c:pt>
                <c:pt idx="1344">
                  <c:v>133.4</c:v>
                </c:pt>
                <c:pt idx="1345">
                  <c:v>133.5</c:v>
                </c:pt>
                <c:pt idx="1346">
                  <c:v>133.6</c:v>
                </c:pt>
                <c:pt idx="1347">
                  <c:v>133.69999999999999</c:v>
                </c:pt>
                <c:pt idx="1348">
                  <c:v>133.80000000000001</c:v>
                </c:pt>
                <c:pt idx="1349">
                  <c:v>133.9</c:v>
                </c:pt>
                <c:pt idx="1350">
                  <c:v>134</c:v>
                </c:pt>
                <c:pt idx="1351">
                  <c:v>134.1</c:v>
                </c:pt>
                <c:pt idx="1352">
                  <c:v>134.19999999999999</c:v>
                </c:pt>
                <c:pt idx="1353">
                  <c:v>134.30000000000001</c:v>
                </c:pt>
                <c:pt idx="1354">
                  <c:v>134.4</c:v>
                </c:pt>
                <c:pt idx="1355">
                  <c:v>134.5</c:v>
                </c:pt>
                <c:pt idx="1356">
                  <c:v>134.6</c:v>
                </c:pt>
                <c:pt idx="1357">
                  <c:v>134.69999999999999</c:v>
                </c:pt>
                <c:pt idx="1358">
                  <c:v>134.80000000000001</c:v>
                </c:pt>
                <c:pt idx="1359">
                  <c:v>134.9</c:v>
                </c:pt>
                <c:pt idx="1360">
                  <c:v>135</c:v>
                </c:pt>
                <c:pt idx="1361">
                  <c:v>135.1</c:v>
                </c:pt>
                <c:pt idx="1362">
                  <c:v>135.19999999999999</c:v>
                </c:pt>
                <c:pt idx="1363">
                  <c:v>135.30000000000001</c:v>
                </c:pt>
                <c:pt idx="1364">
                  <c:v>135.4</c:v>
                </c:pt>
                <c:pt idx="1365">
                  <c:v>135.5</c:v>
                </c:pt>
                <c:pt idx="1366">
                  <c:v>135.6</c:v>
                </c:pt>
                <c:pt idx="1367">
                  <c:v>135.69999999999999</c:v>
                </c:pt>
                <c:pt idx="1368">
                  <c:v>135.80000000000001</c:v>
                </c:pt>
                <c:pt idx="1369">
                  <c:v>135.9</c:v>
                </c:pt>
                <c:pt idx="1370">
                  <c:v>136</c:v>
                </c:pt>
                <c:pt idx="1371">
                  <c:v>136.1</c:v>
                </c:pt>
                <c:pt idx="1372">
                  <c:v>136.19999999999999</c:v>
                </c:pt>
                <c:pt idx="1373">
                  <c:v>136.30000000000001</c:v>
                </c:pt>
                <c:pt idx="1374">
                  <c:v>136.4</c:v>
                </c:pt>
                <c:pt idx="1375">
                  <c:v>136.5</c:v>
                </c:pt>
                <c:pt idx="1376">
                  <c:v>136.6</c:v>
                </c:pt>
                <c:pt idx="1377">
                  <c:v>136.69999999999999</c:v>
                </c:pt>
                <c:pt idx="1378">
                  <c:v>136.80000000000001</c:v>
                </c:pt>
                <c:pt idx="1379">
                  <c:v>136.9</c:v>
                </c:pt>
                <c:pt idx="1380">
                  <c:v>137</c:v>
                </c:pt>
                <c:pt idx="1381">
                  <c:v>137.1</c:v>
                </c:pt>
                <c:pt idx="1382">
                  <c:v>137.19999999999999</c:v>
                </c:pt>
                <c:pt idx="1383">
                  <c:v>137.30000000000001</c:v>
                </c:pt>
                <c:pt idx="1384">
                  <c:v>137.4</c:v>
                </c:pt>
                <c:pt idx="1385">
                  <c:v>137.5</c:v>
                </c:pt>
                <c:pt idx="1386">
                  <c:v>137.6</c:v>
                </c:pt>
                <c:pt idx="1387">
                  <c:v>137.69999999999999</c:v>
                </c:pt>
                <c:pt idx="1388">
                  <c:v>137.80000000000001</c:v>
                </c:pt>
                <c:pt idx="1389">
                  <c:v>137.9</c:v>
                </c:pt>
                <c:pt idx="1390">
                  <c:v>138</c:v>
                </c:pt>
                <c:pt idx="1391">
                  <c:v>138.1</c:v>
                </c:pt>
                <c:pt idx="1392">
                  <c:v>138.19999999999999</c:v>
                </c:pt>
                <c:pt idx="1393">
                  <c:v>138.30000000000001</c:v>
                </c:pt>
                <c:pt idx="1394">
                  <c:v>138.4</c:v>
                </c:pt>
                <c:pt idx="1395">
                  <c:v>138.5</c:v>
                </c:pt>
                <c:pt idx="1396">
                  <c:v>138.6</c:v>
                </c:pt>
                <c:pt idx="1397">
                  <c:v>138.69999999999999</c:v>
                </c:pt>
                <c:pt idx="1398">
                  <c:v>138.80000000000001</c:v>
                </c:pt>
                <c:pt idx="1399">
                  <c:v>138.9</c:v>
                </c:pt>
                <c:pt idx="1400">
                  <c:v>139</c:v>
                </c:pt>
                <c:pt idx="1401">
                  <c:v>139.1</c:v>
                </c:pt>
                <c:pt idx="1402">
                  <c:v>139.19999999999999</c:v>
                </c:pt>
                <c:pt idx="1403">
                  <c:v>139.30000000000001</c:v>
                </c:pt>
                <c:pt idx="1404">
                  <c:v>139.4</c:v>
                </c:pt>
                <c:pt idx="1405">
                  <c:v>139.5</c:v>
                </c:pt>
                <c:pt idx="1406">
                  <c:v>139.6</c:v>
                </c:pt>
                <c:pt idx="1407">
                  <c:v>139.69999999999999</c:v>
                </c:pt>
                <c:pt idx="1408">
                  <c:v>139.80000000000001</c:v>
                </c:pt>
                <c:pt idx="1409">
                  <c:v>139.9</c:v>
                </c:pt>
                <c:pt idx="1410">
                  <c:v>140</c:v>
                </c:pt>
                <c:pt idx="1411">
                  <c:v>140.1</c:v>
                </c:pt>
                <c:pt idx="1412">
                  <c:v>140.19999999999999</c:v>
                </c:pt>
                <c:pt idx="1413">
                  <c:v>140.30000000000001</c:v>
                </c:pt>
                <c:pt idx="1414">
                  <c:v>140.4</c:v>
                </c:pt>
                <c:pt idx="1415">
                  <c:v>140.5</c:v>
                </c:pt>
                <c:pt idx="1416">
                  <c:v>140.6</c:v>
                </c:pt>
                <c:pt idx="1417">
                  <c:v>140.69999999999999</c:v>
                </c:pt>
                <c:pt idx="1418">
                  <c:v>140.80000000000001</c:v>
                </c:pt>
                <c:pt idx="1419">
                  <c:v>140.9</c:v>
                </c:pt>
                <c:pt idx="1420">
                  <c:v>141</c:v>
                </c:pt>
                <c:pt idx="1421">
                  <c:v>141.1</c:v>
                </c:pt>
                <c:pt idx="1422">
                  <c:v>141.19999999999999</c:v>
                </c:pt>
                <c:pt idx="1423">
                  <c:v>141.30000000000001</c:v>
                </c:pt>
                <c:pt idx="1424">
                  <c:v>141.4</c:v>
                </c:pt>
                <c:pt idx="1425">
                  <c:v>141.5</c:v>
                </c:pt>
                <c:pt idx="1426">
                  <c:v>141.6</c:v>
                </c:pt>
                <c:pt idx="1427">
                  <c:v>141.69999999999999</c:v>
                </c:pt>
                <c:pt idx="1428">
                  <c:v>141.80000000000001</c:v>
                </c:pt>
                <c:pt idx="1429">
                  <c:v>141.9</c:v>
                </c:pt>
                <c:pt idx="1430">
                  <c:v>142</c:v>
                </c:pt>
                <c:pt idx="1431">
                  <c:v>142.1</c:v>
                </c:pt>
                <c:pt idx="1432">
                  <c:v>142.19999999999999</c:v>
                </c:pt>
                <c:pt idx="1433">
                  <c:v>142.30000000000001</c:v>
                </c:pt>
                <c:pt idx="1434">
                  <c:v>142.4</c:v>
                </c:pt>
                <c:pt idx="1435">
                  <c:v>142.5</c:v>
                </c:pt>
                <c:pt idx="1436">
                  <c:v>142.6</c:v>
                </c:pt>
                <c:pt idx="1437">
                  <c:v>142.69999999999999</c:v>
                </c:pt>
                <c:pt idx="1438">
                  <c:v>142.80000000000001</c:v>
                </c:pt>
                <c:pt idx="1439">
                  <c:v>142.9</c:v>
                </c:pt>
                <c:pt idx="1440">
                  <c:v>143</c:v>
                </c:pt>
                <c:pt idx="1441">
                  <c:v>143.1</c:v>
                </c:pt>
                <c:pt idx="1442">
                  <c:v>143.19999999999999</c:v>
                </c:pt>
                <c:pt idx="1443">
                  <c:v>143.30000000000001</c:v>
                </c:pt>
                <c:pt idx="1444">
                  <c:v>143.4</c:v>
                </c:pt>
                <c:pt idx="1445">
                  <c:v>143.5</c:v>
                </c:pt>
                <c:pt idx="1446">
                  <c:v>143.6</c:v>
                </c:pt>
                <c:pt idx="1447">
                  <c:v>143.69999999999999</c:v>
                </c:pt>
                <c:pt idx="1448">
                  <c:v>143.80000000000001</c:v>
                </c:pt>
                <c:pt idx="1449">
                  <c:v>143.9</c:v>
                </c:pt>
                <c:pt idx="1450">
                  <c:v>144</c:v>
                </c:pt>
                <c:pt idx="1451">
                  <c:v>144.1</c:v>
                </c:pt>
                <c:pt idx="1452">
                  <c:v>144.19999999999999</c:v>
                </c:pt>
                <c:pt idx="1453">
                  <c:v>144.30000000000001</c:v>
                </c:pt>
                <c:pt idx="1454">
                  <c:v>144.4</c:v>
                </c:pt>
                <c:pt idx="1455">
                  <c:v>144.5</c:v>
                </c:pt>
                <c:pt idx="1456">
                  <c:v>144.6</c:v>
                </c:pt>
                <c:pt idx="1457">
                  <c:v>144.69999999999999</c:v>
                </c:pt>
                <c:pt idx="1458">
                  <c:v>144.80000000000001</c:v>
                </c:pt>
                <c:pt idx="1459">
                  <c:v>144.9</c:v>
                </c:pt>
                <c:pt idx="1460">
                  <c:v>145</c:v>
                </c:pt>
                <c:pt idx="1461">
                  <c:v>145.1</c:v>
                </c:pt>
                <c:pt idx="1462">
                  <c:v>145.19999999999999</c:v>
                </c:pt>
                <c:pt idx="1463">
                  <c:v>145.30000000000001</c:v>
                </c:pt>
                <c:pt idx="1464">
                  <c:v>145.4</c:v>
                </c:pt>
                <c:pt idx="1465">
                  <c:v>145.5</c:v>
                </c:pt>
                <c:pt idx="1466">
                  <c:v>145.6</c:v>
                </c:pt>
                <c:pt idx="1467">
                  <c:v>145.69999999999999</c:v>
                </c:pt>
                <c:pt idx="1468">
                  <c:v>145.80000000000001</c:v>
                </c:pt>
                <c:pt idx="1469">
                  <c:v>145.9</c:v>
                </c:pt>
                <c:pt idx="1470">
                  <c:v>146</c:v>
                </c:pt>
                <c:pt idx="1471">
                  <c:v>146.1</c:v>
                </c:pt>
                <c:pt idx="1472">
                  <c:v>146.19999999999999</c:v>
                </c:pt>
                <c:pt idx="1473">
                  <c:v>146.30000000000001</c:v>
                </c:pt>
                <c:pt idx="1474">
                  <c:v>146.4</c:v>
                </c:pt>
                <c:pt idx="1475">
                  <c:v>146.5</c:v>
                </c:pt>
                <c:pt idx="1476">
                  <c:v>146.6</c:v>
                </c:pt>
                <c:pt idx="1477">
                  <c:v>146.69999999999999</c:v>
                </c:pt>
                <c:pt idx="1478">
                  <c:v>146.80000000000001</c:v>
                </c:pt>
                <c:pt idx="1479">
                  <c:v>146.9</c:v>
                </c:pt>
                <c:pt idx="1480">
                  <c:v>147</c:v>
                </c:pt>
                <c:pt idx="1481">
                  <c:v>147.1</c:v>
                </c:pt>
                <c:pt idx="1482">
                  <c:v>147.19999999999999</c:v>
                </c:pt>
                <c:pt idx="1483">
                  <c:v>147.30000000000001</c:v>
                </c:pt>
                <c:pt idx="1484">
                  <c:v>147.4</c:v>
                </c:pt>
                <c:pt idx="1485">
                  <c:v>147.5</c:v>
                </c:pt>
                <c:pt idx="1486">
                  <c:v>147.6</c:v>
                </c:pt>
                <c:pt idx="1487">
                  <c:v>147.69999999999999</c:v>
                </c:pt>
                <c:pt idx="1488">
                  <c:v>147.80000000000001</c:v>
                </c:pt>
                <c:pt idx="1489">
                  <c:v>147.9</c:v>
                </c:pt>
                <c:pt idx="1490">
                  <c:v>148</c:v>
                </c:pt>
                <c:pt idx="1491">
                  <c:v>148.1</c:v>
                </c:pt>
                <c:pt idx="1492">
                  <c:v>148.19999999999999</c:v>
                </c:pt>
                <c:pt idx="1493">
                  <c:v>148.30000000000001</c:v>
                </c:pt>
                <c:pt idx="1494">
                  <c:v>148.4</c:v>
                </c:pt>
                <c:pt idx="1495">
                  <c:v>148.5</c:v>
                </c:pt>
                <c:pt idx="1496">
                  <c:v>148.6</c:v>
                </c:pt>
                <c:pt idx="1497">
                  <c:v>148.69999999999999</c:v>
                </c:pt>
                <c:pt idx="1498">
                  <c:v>148.80000000000001</c:v>
                </c:pt>
                <c:pt idx="1499">
                  <c:v>148.9</c:v>
                </c:pt>
                <c:pt idx="1500">
                  <c:v>149</c:v>
                </c:pt>
                <c:pt idx="1501">
                  <c:v>149.1</c:v>
                </c:pt>
                <c:pt idx="1502">
                  <c:v>149.19999999999999</c:v>
                </c:pt>
                <c:pt idx="1503">
                  <c:v>149.30000000000001</c:v>
                </c:pt>
                <c:pt idx="1504">
                  <c:v>149.4</c:v>
                </c:pt>
                <c:pt idx="1505">
                  <c:v>149.5</c:v>
                </c:pt>
                <c:pt idx="1506">
                  <c:v>149.6</c:v>
                </c:pt>
                <c:pt idx="1507">
                  <c:v>149.69999999999999</c:v>
                </c:pt>
                <c:pt idx="1508">
                  <c:v>149.80000000000001</c:v>
                </c:pt>
                <c:pt idx="1509">
                  <c:v>149.9</c:v>
                </c:pt>
                <c:pt idx="1510">
                  <c:v>150</c:v>
                </c:pt>
                <c:pt idx="1511">
                  <c:v>150.1</c:v>
                </c:pt>
                <c:pt idx="1512">
                  <c:v>150.19999999999999</c:v>
                </c:pt>
                <c:pt idx="1513">
                  <c:v>150.30000000000001</c:v>
                </c:pt>
                <c:pt idx="1514">
                  <c:v>150.4</c:v>
                </c:pt>
                <c:pt idx="1515">
                  <c:v>150.5</c:v>
                </c:pt>
                <c:pt idx="1516">
                  <c:v>150.6</c:v>
                </c:pt>
                <c:pt idx="1517">
                  <c:v>150.69999999999999</c:v>
                </c:pt>
                <c:pt idx="1518">
                  <c:v>150.80000000000001</c:v>
                </c:pt>
                <c:pt idx="1519">
                  <c:v>150.9</c:v>
                </c:pt>
                <c:pt idx="1520">
                  <c:v>151</c:v>
                </c:pt>
                <c:pt idx="1521">
                  <c:v>151.1</c:v>
                </c:pt>
                <c:pt idx="1522">
                  <c:v>151.19999999999999</c:v>
                </c:pt>
                <c:pt idx="1523">
                  <c:v>151.30000000000001</c:v>
                </c:pt>
                <c:pt idx="1524">
                  <c:v>151.4</c:v>
                </c:pt>
                <c:pt idx="1525">
                  <c:v>151.5</c:v>
                </c:pt>
                <c:pt idx="1526">
                  <c:v>151.6</c:v>
                </c:pt>
                <c:pt idx="1527">
                  <c:v>151.69999999999999</c:v>
                </c:pt>
                <c:pt idx="1528">
                  <c:v>151.80000000000001</c:v>
                </c:pt>
                <c:pt idx="1529">
                  <c:v>151.9</c:v>
                </c:pt>
                <c:pt idx="1530">
                  <c:v>152</c:v>
                </c:pt>
                <c:pt idx="1531">
                  <c:v>152.1</c:v>
                </c:pt>
                <c:pt idx="1532">
                  <c:v>152.19999999999999</c:v>
                </c:pt>
                <c:pt idx="1533">
                  <c:v>152.30000000000001</c:v>
                </c:pt>
                <c:pt idx="1534">
                  <c:v>152.4</c:v>
                </c:pt>
                <c:pt idx="1535">
                  <c:v>152.5</c:v>
                </c:pt>
                <c:pt idx="1536">
                  <c:v>152.6</c:v>
                </c:pt>
                <c:pt idx="1537">
                  <c:v>152.69999999999999</c:v>
                </c:pt>
                <c:pt idx="1538">
                  <c:v>152.80000000000001</c:v>
                </c:pt>
                <c:pt idx="1539">
                  <c:v>152.9</c:v>
                </c:pt>
                <c:pt idx="1540">
                  <c:v>153</c:v>
                </c:pt>
                <c:pt idx="1541">
                  <c:v>153.1</c:v>
                </c:pt>
                <c:pt idx="1542">
                  <c:v>153.19999999999999</c:v>
                </c:pt>
                <c:pt idx="1543">
                  <c:v>153.30000000000001</c:v>
                </c:pt>
                <c:pt idx="1544">
                  <c:v>153.4</c:v>
                </c:pt>
                <c:pt idx="1545">
                  <c:v>153.5</c:v>
                </c:pt>
                <c:pt idx="1546">
                  <c:v>153.6</c:v>
                </c:pt>
                <c:pt idx="1547">
                  <c:v>153.69999999999999</c:v>
                </c:pt>
                <c:pt idx="1548">
                  <c:v>153.80000000000001</c:v>
                </c:pt>
                <c:pt idx="1549">
                  <c:v>153.9</c:v>
                </c:pt>
                <c:pt idx="1550">
                  <c:v>154</c:v>
                </c:pt>
                <c:pt idx="1551">
                  <c:v>154.1</c:v>
                </c:pt>
                <c:pt idx="1552">
                  <c:v>154.19999999999999</c:v>
                </c:pt>
                <c:pt idx="1553">
                  <c:v>154.30000000000001</c:v>
                </c:pt>
                <c:pt idx="1554">
                  <c:v>154.4</c:v>
                </c:pt>
                <c:pt idx="1555">
                  <c:v>154.5</c:v>
                </c:pt>
                <c:pt idx="1556">
                  <c:v>154.6</c:v>
                </c:pt>
                <c:pt idx="1557">
                  <c:v>154.69999999999999</c:v>
                </c:pt>
                <c:pt idx="1558">
                  <c:v>154.80000000000001</c:v>
                </c:pt>
                <c:pt idx="1559">
                  <c:v>154.9</c:v>
                </c:pt>
                <c:pt idx="1560">
                  <c:v>155</c:v>
                </c:pt>
                <c:pt idx="1561">
                  <c:v>155.1</c:v>
                </c:pt>
                <c:pt idx="1562">
                  <c:v>155.19999999999999</c:v>
                </c:pt>
                <c:pt idx="1563">
                  <c:v>155.30000000000001</c:v>
                </c:pt>
                <c:pt idx="1564">
                  <c:v>155.4</c:v>
                </c:pt>
                <c:pt idx="1565">
                  <c:v>155.5</c:v>
                </c:pt>
                <c:pt idx="1566">
                  <c:v>155.6</c:v>
                </c:pt>
                <c:pt idx="1567">
                  <c:v>155.69999999999999</c:v>
                </c:pt>
                <c:pt idx="1568">
                  <c:v>155.80000000000001</c:v>
                </c:pt>
                <c:pt idx="1569">
                  <c:v>155.9</c:v>
                </c:pt>
                <c:pt idx="1570">
                  <c:v>156</c:v>
                </c:pt>
                <c:pt idx="1571">
                  <c:v>156.1</c:v>
                </c:pt>
                <c:pt idx="1572">
                  <c:v>156.19999999999999</c:v>
                </c:pt>
                <c:pt idx="1573">
                  <c:v>156.30000000000001</c:v>
                </c:pt>
                <c:pt idx="1574">
                  <c:v>156.4</c:v>
                </c:pt>
                <c:pt idx="1575">
                  <c:v>156.5</c:v>
                </c:pt>
                <c:pt idx="1576">
                  <c:v>156.6</c:v>
                </c:pt>
                <c:pt idx="1577">
                  <c:v>156.69999999999999</c:v>
                </c:pt>
                <c:pt idx="1578">
                  <c:v>156.80000000000001</c:v>
                </c:pt>
                <c:pt idx="1579">
                  <c:v>156.9</c:v>
                </c:pt>
                <c:pt idx="1580">
                  <c:v>157</c:v>
                </c:pt>
                <c:pt idx="1581">
                  <c:v>157.1</c:v>
                </c:pt>
                <c:pt idx="1582">
                  <c:v>157.19999999999999</c:v>
                </c:pt>
                <c:pt idx="1583">
                  <c:v>157.30000000000001</c:v>
                </c:pt>
                <c:pt idx="1584">
                  <c:v>157.4</c:v>
                </c:pt>
                <c:pt idx="1585">
                  <c:v>157.5</c:v>
                </c:pt>
                <c:pt idx="1586">
                  <c:v>157.6</c:v>
                </c:pt>
                <c:pt idx="1587">
                  <c:v>157.69999999999999</c:v>
                </c:pt>
                <c:pt idx="1588">
                  <c:v>157.80000000000001</c:v>
                </c:pt>
                <c:pt idx="1589">
                  <c:v>157.9</c:v>
                </c:pt>
                <c:pt idx="1590">
                  <c:v>158</c:v>
                </c:pt>
                <c:pt idx="1591">
                  <c:v>158.1</c:v>
                </c:pt>
                <c:pt idx="1592">
                  <c:v>158.19999999999999</c:v>
                </c:pt>
                <c:pt idx="1593">
                  <c:v>158.30000000000001</c:v>
                </c:pt>
                <c:pt idx="1594">
                  <c:v>158.4</c:v>
                </c:pt>
                <c:pt idx="1595">
                  <c:v>158.5</c:v>
                </c:pt>
                <c:pt idx="1596">
                  <c:v>158.6</c:v>
                </c:pt>
                <c:pt idx="1597">
                  <c:v>158.69999999999999</c:v>
                </c:pt>
                <c:pt idx="1598">
                  <c:v>158.80000000000001</c:v>
                </c:pt>
                <c:pt idx="1599">
                  <c:v>158.9</c:v>
                </c:pt>
                <c:pt idx="1600">
                  <c:v>159</c:v>
                </c:pt>
                <c:pt idx="1601">
                  <c:v>159.1</c:v>
                </c:pt>
                <c:pt idx="1602">
                  <c:v>159.19999999999999</c:v>
                </c:pt>
                <c:pt idx="1603">
                  <c:v>159.30000000000001</c:v>
                </c:pt>
                <c:pt idx="1604">
                  <c:v>159.4</c:v>
                </c:pt>
                <c:pt idx="1605">
                  <c:v>159.5</c:v>
                </c:pt>
                <c:pt idx="1606">
                  <c:v>159.6</c:v>
                </c:pt>
                <c:pt idx="1607">
                  <c:v>159.69999999999999</c:v>
                </c:pt>
                <c:pt idx="1608">
                  <c:v>159.80000000000001</c:v>
                </c:pt>
                <c:pt idx="1609">
                  <c:v>159.9</c:v>
                </c:pt>
                <c:pt idx="1610">
                  <c:v>160</c:v>
                </c:pt>
                <c:pt idx="1611">
                  <c:v>160.1</c:v>
                </c:pt>
                <c:pt idx="1612">
                  <c:v>160.19999999999999</c:v>
                </c:pt>
                <c:pt idx="1613">
                  <c:v>160.30000000000001</c:v>
                </c:pt>
                <c:pt idx="1614">
                  <c:v>160.4</c:v>
                </c:pt>
                <c:pt idx="1615">
                  <c:v>160.5</c:v>
                </c:pt>
                <c:pt idx="1616">
                  <c:v>160.6</c:v>
                </c:pt>
                <c:pt idx="1617">
                  <c:v>160.69999999999999</c:v>
                </c:pt>
                <c:pt idx="1618">
                  <c:v>160.80000000000001</c:v>
                </c:pt>
                <c:pt idx="1619">
                  <c:v>160.9</c:v>
                </c:pt>
                <c:pt idx="1620">
                  <c:v>161</c:v>
                </c:pt>
                <c:pt idx="1621">
                  <c:v>161.1</c:v>
                </c:pt>
                <c:pt idx="1622">
                  <c:v>161.19999999999999</c:v>
                </c:pt>
                <c:pt idx="1623">
                  <c:v>161.30000000000001</c:v>
                </c:pt>
                <c:pt idx="1624">
                  <c:v>161.4</c:v>
                </c:pt>
                <c:pt idx="1625">
                  <c:v>161.5</c:v>
                </c:pt>
                <c:pt idx="1626">
                  <c:v>161.6</c:v>
                </c:pt>
                <c:pt idx="1627">
                  <c:v>161.69999999999999</c:v>
                </c:pt>
                <c:pt idx="1628">
                  <c:v>161.80000000000001</c:v>
                </c:pt>
                <c:pt idx="1629">
                  <c:v>161.9</c:v>
                </c:pt>
                <c:pt idx="1630">
                  <c:v>162</c:v>
                </c:pt>
                <c:pt idx="1631">
                  <c:v>162.1</c:v>
                </c:pt>
                <c:pt idx="1632">
                  <c:v>162.19999999999999</c:v>
                </c:pt>
                <c:pt idx="1633">
                  <c:v>162.30000000000001</c:v>
                </c:pt>
                <c:pt idx="1634">
                  <c:v>162.4</c:v>
                </c:pt>
                <c:pt idx="1635">
                  <c:v>162.5</c:v>
                </c:pt>
                <c:pt idx="1636">
                  <c:v>162.6</c:v>
                </c:pt>
                <c:pt idx="1637">
                  <c:v>162.69999999999999</c:v>
                </c:pt>
                <c:pt idx="1638">
                  <c:v>162.80000000000001</c:v>
                </c:pt>
                <c:pt idx="1639">
                  <c:v>162.9</c:v>
                </c:pt>
                <c:pt idx="1640">
                  <c:v>163</c:v>
                </c:pt>
                <c:pt idx="1641">
                  <c:v>163.1</c:v>
                </c:pt>
                <c:pt idx="1642">
                  <c:v>163.19999999999999</c:v>
                </c:pt>
                <c:pt idx="1643">
                  <c:v>163.30000000000001</c:v>
                </c:pt>
                <c:pt idx="1644">
                  <c:v>163.4</c:v>
                </c:pt>
                <c:pt idx="1645">
                  <c:v>163.5</c:v>
                </c:pt>
                <c:pt idx="1646">
                  <c:v>163.6</c:v>
                </c:pt>
                <c:pt idx="1647">
                  <c:v>163.69999999999999</c:v>
                </c:pt>
                <c:pt idx="1648">
                  <c:v>163.80000000000001</c:v>
                </c:pt>
                <c:pt idx="1649">
                  <c:v>163.9</c:v>
                </c:pt>
                <c:pt idx="1650">
                  <c:v>164</c:v>
                </c:pt>
                <c:pt idx="1651">
                  <c:v>164.1</c:v>
                </c:pt>
                <c:pt idx="1652">
                  <c:v>164.2</c:v>
                </c:pt>
                <c:pt idx="1653">
                  <c:v>164.3</c:v>
                </c:pt>
                <c:pt idx="1654">
                  <c:v>164.4</c:v>
                </c:pt>
                <c:pt idx="1655">
                  <c:v>164.5</c:v>
                </c:pt>
                <c:pt idx="1656">
                  <c:v>164.6</c:v>
                </c:pt>
                <c:pt idx="1657">
                  <c:v>164.7</c:v>
                </c:pt>
                <c:pt idx="1658">
                  <c:v>164.8</c:v>
                </c:pt>
                <c:pt idx="1659">
                  <c:v>164.9</c:v>
                </c:pt>
                <c:pt idx="1660">
                  <c:v>165</c:v>
                </c:pt>
                <c:pt idx="1661">
                  <c:v>165.1</c:v>
                </c:pt>
                <c:pt idx="1662">
                  <c:v>165.2</c:v>
                </c:pt>
                <c:pt idx="1663">
                  <c:v>165.3</c:v>
                </c:pt>
                <c:pt idx="1664">
                  <c:v>165.4</c:v>
                </c:pt>
                <c:pt idx="1665">
                  <c:v>165.5</c:v>
                </c:pt>
                <c:pt idx="1666">
                  <c:v>165.6</c:v>
                </c:pt>
                <c:pt idx="1667">
                  <c:v>165.7</c:v>
                </c:pt>
                <c:pt idx="1668">
                  <c:v>165.8</c:v>
                </c:pt>
                <c:pt idx="1669">
                  <c:v>165.9</c:v>
                </c:pt>
                <c:pt idx="1670">
                  <c:v>166</c:v>
                </c:pt>
                <c:pt idx="1671">
                  <c:v>166.1</c:v>
                </c:pt>
                <c:pt idx="1672">
                  <c:v>166.2</c:v>
                </c:pt>
                <c:pt idx="1673">
                  <c:v>166.3</c:v>
                </c:pt>
                <c:pt idx="1674">
                  <c:v>166.4</c:v>
                </c:pt>
                <c:pt idx="1675">
                  <c:v>166.5</c:v>
                </c:pt>
                <c:pt idx="1676">
                  <c:v>166.6</c:v>
                </c:pt>
                <c:pt idx="1677">
                  <c:v>166.7</c:v>
                </c:pt>
                <c:pt idx="1678">
                  <c:v>166.8</c:v>
                </c:pt>
                <c:pt idx="1679">
                  <c:v>166.9</c:v>
                </c:pt>
                <c:pt idx="1680">
                  <c:v>167</c:v>
                </c:pt>
                <c:pt idx="1681">
                  <c:v>167.1</c:v>
                </c:pt>
                <c:pt idx="1682">
                  <c:v>167.2</c:v>
                </c:pt>
                <c:pt idx="1683">
                  <c:v>167.3</c:v>
                </c:pt>
                <c:pt idx="1684">
                  <c:v>167.4</c:v>
                </c:pt>
                <c:pt idx="1685">
                  <c:v>167.5</c:v>
                </c:pt>
                <c:pt idx="1686">
                  <c:v>167.6</c:v>
                </c:pt>
                <c:pt idx="1687">
                  <c:v>167.7</c:v>
                </c:pt>
                <c:pt idx="1688">
                  <c:v>167.8</c:v>
                </c:pt>
                <c:pt idx="1689">
                  <c:v>167.9</c:v>
                </c:pt>
                <c:pt idx="1690">
                  <c:v>168</c:v>
                </c:pt>
                <c:pt idx="1691">
                  <c:v>168.1</c:v>
                </c:pt>
                <c:pt idx="1692">
                  <c:v>168.2</c:v>
                </c:pt>
                <c:pt idx="1693">
                  <c:v>168.3</c:v>
                </c:pt>
                <c:pt idx="1694">
                  <c:v>168.4</c:v>
                </c:pt>
                <c:pt idx="1695">
                  <c:v>168.5</c:v>
                </c:pt>
                <c:pt idx="1696">
                  <c:v>168.6</c:v>
                </c:pt>
                <c:pt idx="1697">
                  <c:v>168.7</c:v>
                </c:pt>
                <c:pt idx="1698">
                  <c:v>168.8</c:v>
                </c:pt>
                <c:pt idx="1699">
                  <c:v>168.9</c:v>
                </c:pt>
                <c:pt idx="1700">
                  <c:v>169</c:v>
                </c:pt>
                <c:pt idx="1701">
                  <c:v>169.1</c:v>
                </c:pt>
                <c:pt idx="1702">
                  <c:v>169.2</c:v>
                </c:pt>
                <c:pt idx="1703">
                  <c:v>169.3</c:v>
                </c:pt>
                <c:pt idx="1704">
                  <c:v>169.4</c:v>
                </c:pt>
                <c:pt idx="1705">
                  <c:v>169.5</c:v>
                </c:pt>
                <c:pt idx="1706">
                  <c:v>169.6</c:v>
                </c:pt>
                <c:pt idx="1707">
                  <c:v>169.7</c:v>
                </c:pt>
                <c:pt idx="1708">
                  <c:v>169.8</c:v>
                </c:pt>
                <c:pt idx="1709">
                  <c:v>169.9</c:v>
                </c:pt>
                <c:pt idx="1710">
                  <c:v>170</c:v>
                </c:pt>
                <c:pt idx="1711">
                  <c:v>170.1</c:v>
                </c:pt>
                <c:pt idx="1712">
                  <c:v>170.2</c:v>
                </c:pt>
                <c:pt idx="1713">
                  <c:v>170.3</c:v>
                </c:pt>
                <c:pt idx="1714">
                  <c:v>170.4</c:v>
                </c:pt>
                <c:pt idx="1715">
                  <c:v>170.5</c:v>
                </c:pt>
                <c:pt idx="1716">
                  <c:v>170.6</c:v>
                </c:pt>
                <c:pt idx="1717">
                  <c:v>170.7</c:v>
                </c:pt>
                <c:pt idx="1718">
                  <c:v>170.8</c:v>
                </c:pt>
                <c:pt idx="1719">
                  <c:v>170.9</c:v>
                </c:pt>
                <c:pt idx="1720">
                  <c:v>171</c:v>
                </c:pt>
                <c:pt idx="1721">
                  <c:v>171.1</c:v>
                </c:pt>
                <c:pt idx="1722">
                  <c:v>171.2</c:v>
                </c:pt>
                <c:pt idx="1723">
                  <c:v>171.3</c:v>
                </c:pt>
                <c:pt idx="1724">
                  <c:v>171.4</c:v>
                </c:pt>
                <c:pt idx="1725">
                  <c:v>171.5</c:v>
                </c:pt>
                <c:pt idx="1726">
                  <c:v>171.6</c:v>
                </c:pt>
                <c:pt idx="1727">
                  <c:v>171.7</c:v>
                </c:pt>
                <c:pt idx="1728">
                  <c:v>171.8</c:v>
                </c:pt>
                <c:pt idx="1729">
                  <c:v>171.9</c:v>
                </c:pt>
                <c:pt idx="1730">
                  <c:v>172</c:v>
                </c:pt>
                <c:pt idx="1731">
                  <c:v>172.1</c:v>
                </c:pt>
                <c:pt idx="1732">
                  <c:v>172.2</c:v>
                </c:pt>
                <c:pt idx="1733">
                  <c:v>172.3</c:v>
                </c:pt>
                <c:pt idx="1734">
                  <c:v>172.4</c:v>
                </c:pt>
                <c:pt idx="1735">
                  <c:v>172.5</c:v>
                </c:pt>
                <c:pt idx="1736">
                  <c:v>172.6</c:v>
                </c:pt>
                <c:pt idx="1737">
                  <c:v>172.7</c:v>
                </c:pt>
                <c:pt idx="1738">
                  <c:v>172.8</c:v>
                </c:pt>
                <c:pt idx="1739">
                  <c:v>172.9</c:v>
                </c:pt>
                <c:pt idx="1740">
                  <c:v>173</c:v>
                </c:pt>
                <c:pt idx="1741">
                  <c:v>173.1</c:v>
                </c:pt>
                <c:pt idx="1742">
                  <c:v>173.2</c:v>
                </c:pt>
                <c:pt idx="1743">
                  <c:v>173.3</c:v>
                </c:pt>
                <c:pt idx="1744">
                  <c:v>173.4</c:v>
                </c:pt>
                <c:pt idx="1745">
                  <c:v>173.5</c:v>
                </c:pt>
                <c:pt idx="1746">
                  <c:v>173.6</c:v>
                </c:pt>
                <c:pt idx="1747">
                  <c:v>173.7</c:v>
                </c:pt>
                <c:pt idx="1748">
                  <c:v>173.8</c:v>
                </c:pt>
                <c:pt idx="1749">
                  <c:v>173.9</c:v>
                </c:pt>
                <c:pt idx="1750">
                  <c:v>174</c:v>
                </c:pt>
                <c:pt idx="1751">
                  <c:v>174.1</c:v>
                </c:pt>
                <c:pt idx="1752">
                  <c:v>174.2</c:v>
                </c:pt>
                <c:pt idx="1753">
                  <c:v>174.3</c:v>
                </c:pt>
                <c:pt idx="1754">
                  <c:v>174.4</c:v>
                </c:pt>
                <c:pt idx="1755">
                  <c:v>174.5</c:v>
                </c:pt>
                <c:pt idx="1756">
                  <c:v>174.6</c:v>
                </c:pt>
                <c:pt idx="1757">
                  <c:v>174.7</c:v>
                </c:pt>
                <c:pt idx="1758">
                  <c:v>174.8</c:v>
                </c:pt>
                <c:pt idx="1759">
                  <c:v>174.9</c:v>
                </c:pt>
                <c:pt idx="1760">
                  <c:v>175</c:v>
                </c:pt>
                <c:pt idx="1761">
                  <c:v>175.1</c:v>
                </c:pt>
                <c:pt idx="1762">
                  <c:v>175.2</c:v>
                </c:pt>
                <c:pt idx="1763">
                  <c:v>175.3</c:v>
                </c:pt>
                <c:pt idx="1764">
                  <c:v>175.4</c:v>
                </c:pt>
                <c:pt idx="1765">
                  <c:v>175.5</c:v>
                </c:pt>
                <c:pt idx="1766">
                  <c:v>175.6</c:v>
                </c:pt>
                <c:pt idx="1767">
                  <c:v>175.7</c:v>
                </c:pt>
                <c:pt idx="1768">
                  <c:v>175.8</c:v>
                </c:pt>
                <c:pt idx="1769">
                  <c:v>175.9</c:v>
                </c:pt>
                <c:pt idx="1770">
                  <c:v>176</c:v>
                </c:pt>
                <c:pt idx="1771">
                  <c:v>176.1</c:v>
                </c:pt>
                <c:pt idx="1772">
                  <c:v>176.2</c:v>
                </c:pt>
                <c:pt idx="1773">
                  <c:v>176.3</c:v>
                </c:pt>
                <c:pt idx="1774">
                  <c:v>176.4</c:v>
                </c:pt>
                <c:pt idx="1775">
                  <c:v>176.5</c:v>
                </c:pt>
                <c:pt idx="1776">
                  <c:v>176.6</c:v>
                </c:pt>
                <c:pt idx="1777">
                  <c:v>176.7</c:v>
                </c:pt>
                <c:pt idx="1778">
                  <c:v>176.8</c:v>
                </c:pt>
                <c:pt idx="1779">
                  <c:v>176.9</c:v>
                </c:pt>
                <c:pt idx="1780">
                  <c:v>177</c:v>
                </c:pt>
                <c:pt idx="1781">
                  <c:v>177.1</c:v>
                </c:pt>
                <c:pt idx="1782">
                  <c:v>177.2</c:v>
                </c:pt>
                <c:pt idx="1783">
                  <c:v>177.3</c:v>
                </c:pt>
                <c:pt idx="1784">
                  <c:v>177.4</c:v>
                </c:pt>
                <c:pt idx="1785">
                  <c:v>177.5</c:v>
                </c:pt>
                <c:pt idx="1786">
                  <c:v>177.6</c:v>
                </c:pt>
                <c:pt idx="1787">
                  <c:v>177.7</c:v>
                </c:pt>
                <c:pt idx="1788">
                  <c:v>177.8</c:v>
                </c:pt>
                <c:pt idx="1789">
                  <c:v>177.9</c:v>
                </c:pt>
                <c:pt idx="1790">
                  <c:v>178</c:v>
                </c:pt>
                <c:pt idx="1791">
                  <c:v>178.1</c:v>
                </c:pt>
                <c:pt idx="1792">
                  <c:v>178.2</c:v>
                </c:pt>
                <c:pt idx="1793">
                  <c:v>178.3</c:v>
                </c:pt>
                <c:pt idx="1794">
                  <c:v>178.4</c:v>
                </c:pt>
                <c:pt idx="1795">
                  <c:v>178.5</c:v>
                </c:pt>
                <c:pt idx="1796">
                  <c:v>178.6</c:v>
                </c:pt>
                <c:pt idx="1797">
                  <c:v>178.7</c:v>
                </c:pt>
                <c:pt idx="1798">
                  <c:v>178.8</c:v>
                </c:pt>
                <c:pt idx="1799">
                  <c:v>178.9</c:v>
                </c:pt>
                <c:pt idx="1800">
                  <c:v>179</c:v>
                </c:pt>
                <c:pt idx="1801">
                  <c:v>179.1</c:v>
                </c:pt>
                <c:pt idx="1802">
                  <c:v>179.2</c:v>
                </c:pt>
                <c:pt idx="1803">
                  <c:v>179.3</c:v>
                </c:pt>
                <c:pt idx="1804">
                  <c:v>179.4</c:v>
                </c:pt>
                <c:pt idx="1805">
                  <c:v>179.5</c:v>
                </c:pt>
                <c:pt idx="1806">
                  <c:v>179.6</c:v>
                </c:pt>
                <c:pt idx="1807">
                  <c:v>179.7</c:v>
                </c:pt>
                <c:pt idx="1808">
                  <c:v>179.8</c:v>
                </c:pt>
                <c:pt idx="1809">
                  <c:v>179.9</c:v>
                </c:pt>
                <c:pt idx="1810">
                  <c:v>180</c:v>
                </c:pt>
                <c:pt idx="1811">
                  <c:v>180.1</c:v>
                </c:pt>
                <c:pt idx="1812">
                  <c:v>180.2</c:v>
                </c:pt>
                <c:pt idx="1813">
                  <c:v>180.3</c:v>
                </c:pt>
                <c:pt idx="1814">
                  <c:v>180.4</c:v>
                </c:pt>
                <c:pt idx="1815">
                  <c:v>180.5</c:v>
                </c:pt>
                <c:pt idx="1816">
                  <c:v>180.6</c:v>
                </c:pt>
                <c:pt idx="1817">
                  <c:v>180.7</c:v>
                </c:pt>
                <c:pt idx="1818">
                  <c:v>180.8</c:v>
                </c:pt>
                <c:pt idx="1819">
                  <c:v>180.9</c:v>
                </c:pt>
                <c:pt idx="1820">
                  <c:v>181</c:v>
                </c:pt>
                <c:pt idx="1821">
                  <c:v>181.1</c:v>
                </c:pt>
                <c:pt idx="1822">
                  <c:v>181.2</c:v>
                </c:pt>
                <c:pt idx="1823">
                  <c:v>181.3</c:v>
                </c:pt>
                <c:pt idx="1824">
                  <c:v>181.4</c:v>
                </c:pt>
                <c:pt idx="1825">
                  <c:v>181.5</c:v>
                </c:pt>
                <c:pt idx="1826">
                  <c:v>181.6</c:v>
                </c:pt>
                <c:pt idx="1827">
                  <c:v>181.7</c:v>
                </c:pt>
                <c:pt idx="1828">
                  <c:v>181.8</c:v>
                </c:pt>
                <c:pt idx="1829">
                  <c:v>181.9</c:v>
                </c:pt>
                <c:pt idx="1830">
                  <c:v>182</c:v>
                </c:pt>
                <c:pt idx="1831">
                  <c:v>182.1</c:v>
                </c:pt>
                <c:pt idx="1832">
                  <c:v>182.2</c:v>
                </c:pt>
                <c:pt idx="1833">
                  <c:v>182.3</c:v>
                </c:pt>
                <c:pt idx="1834">
                  <c:v>182.4</c:v>
                </c:pt>
                <c:pt idx="1835">
                  <c:v>182.5</c:v>
                </c:pt>
                <c:pt idx="1836">
                  <c:v>182.6</c:v>
                </c:pt>
                <c:pt idx="1837">
                  <c:v>182.7</c:v>
                </c:pt>
                <c:pt idx="1838">
                  <c:v>182.8</c:v>
                </c:pt>
                <c:pt idx="1839">
                  <c:v>182.9</c:v>
                </c:pt>
                <c:pt idx="1840">
                  <c:v>183</c:v>
                </c:pt>
                <c:pt idx="1841">
                  <c:v>183.1</c:v>
                </c:pt>
                <c:pt idx="1842">
                  <c:v>183.2</c:v>
                </c:pt>
                <c:pt idx="1843">
                  <c:v>183.3</c:v>
                </c:pt>
                <c:pt idx="1844">
                  <c:v>183.4</c:v>
                </c:pt>
                <c:pt idx="1845">
                  <c:v>183.5</c:v>
                </c:pt>
                <c:pt idx="1846">
                  <c:v>183.6</c:v>
                </c:pt>
                <c:pt idx="1847">
                  <c:v>183.7</c:v>
                </c:pt>
                <c:pt idx="1848">
                  <c:v>183.8</c:v>
                </c:pt>
                <c:pt idx="1849">
                  <c:v>183.9</c:v>
                </c:pt>
                <c:pt idx="1850">
                  <c:v>184</c:v>
                </c:pt>
                <c:pt idx="1851">
                  <c:v>184.1</c:v>
                </c:pt>
                <c:pt idx="1852">
                  <c:v>184.2</c:v>
                </c:pt>
                <c:pt idx="1853">
                  <c:v>184.3</c:v>
                </c:pt>
                <c:pt idx="1854">
                  <c:v>184.4</c:v>
                </c:pt>
                <c:pt idx="1855">
                  <c:v>184.5</c:v>
                </c:pt>
                <c:pt idx="1856">
                  <c:v>184.6</c:v>
                </c:pt>
                <c:pt idx="1857">
                  <c:v>184.7</c:v>
                </c:pt>
                <c:pt idx="1858">
                  <c:v>184.8</c:v>
                </c:pt>
                <c:pt idx="1859">
                  <c:v>184.9</c:v>
                </c:pt>
                <c:pt idx="1860">
                  <c:v>185</c:v>
                </c:pt>
                <c:pt idx="1861">
                  <c:v>185.1</c:v>
                </c:pt>
                <c:pt idx="1862">
                  <c:v>185.2</c:v>
                </c:pt>
                <c:pt idx="1863">
                  <c:v>185.3</c:v>
                </c:pt>
                <c:pt idx="1864">
                  <c:v>185.4</c:v>
                </c:pt>
                <c:pt idx="1865">
                  <c:v>185.5</c:v>
                </c:pt>
                <c:pt idx="1866">
                  <c:v>185.6</c:v>
                </c:pt>
                <c:pt idx="1867">
                  <c:v>185.7</c:v>
                </c:pt>
                <c:pt idx="1868">
                  <c:v>185.8</c:v>
                </c:pt>
                <c:pt idx="1869">
                  <c:v>185.9</c:v>
                </c:pt>
                <c:pt idx="1870">
                  <c:v>186</c:v>
                </c:pt>
                <c:pt idx="1871">
                  <c:v>186.1</c:v>
                </c:pt>
                <c:pt idx="1872">
                  <c:v>186.2</c:v>
                </c:pt>
                <c:pt idx="1873">
                  <c:v>186.3</c:v>
                </c:pt>
                <c:pt idx="1874">
                  <c:v>186.4</c:v>
                </c:pt>
                <c:pt idx="1875">
                  <c:v>186.5</c:v>
                </c:pt>
                <c:pt idx="1876">
                  <c:v>186.6</c:v>
                </c:pt>
                <c:pt idx="1877">
                  <c:v>186.7</c:v>
                </c:pt>
                <c:pt idx="1878">
                  <c:v>186.8</c:v>
                </c:pt>
                <c:pt idx="1879">
                  <c:v>186.9</c:v>
                </c:pt>
                <c:pt idx="1880">
                  <c:v>187</c:v>
                </c:pt>
                <c:pt idx="1881">
                  <c:v>187.1</c:v>
                </c:pt>
                <c:pt idx="1882">
                  <c:v>187.2</c:v>
                </c:pt>
                <c:pt idx="1883">
                  <c:v>187.3</c:v>
                </c:pt>
                <c:pt idx="1884">
                  <c:v>187.4</c:v>
                </c:pt>
                <c:pt idx="1885">
                  <c:v>187.5</c:v>
                </c:pt>
                <c:pt idx="1886">
                  <c:v>187.6</c:v>
                </c:pt>
                <c:pt idx="1887">
                  <c:v>187.7</c:v>
                </c:pt>
                <c:pt idx="1888">
                  <c:v>187.8</c:v>
                </c:pt>
                <c:pt idx="1889">
                  <c:v>187.9</c:v>
                </c:pt>
                <c:pt idx="1890">
                  <c:v>188</c:v>
                </c:pt>
                <c:pt idx="1891">
                  <c:v>188.1</c:v>
                </c:pt>
                <c:pt idx="1892">
                  <c:v>188.2</c:v>
                </c:pt>
                <c:pt idx="1893">
                  <c:v>188.3</c:v>
                </c:pt>
                <c:pt idx="1894">
                  <c:v>188.4</c:v>
                </c:pt>
                <c:pt idx="1895">
                  <c:v>188.5</c:v>
                </c:pt>
                <c:pt idx="1896">
                  <c:v>188.6</c:v>
                </c:pt>
                <c:pt idx="1897">
                  <c:v>188.7</c:v>
                </c:pt>
                <c:pt idx="1898">
                  <c:v>188.8</c:v>
                </c:pt>
                <c:pt idx="1899">
                  <c:v>188.9</c:v>
                </c:pt>
                <c:pt idx="1900">
                  <c:v>189</c:v>
                </c:pt>
                <c:pt idx="1901">
                  <c:v>189.1</c:v>
                </c:pt>
                <c:pt idx="1902">
                  <c:v>189.2</c:v>
                </c:pt>
                <c:pt idx="1903">
                  <c:v>189.3</c:v>
                </c:pt>
                <c:pt idx="1904">
                  <c:v>189.4</c:v>
                </c:pt>
                <c:pt idx="1905">
                  <c:v>189.5</c:v>
                </c:pt>
                <c:pt idx="1906">
                  <c:v>189.6</c:v>
                </c:pt>
                <c:pt idx="1907">
                  <c:v>189.7</c:v>
                </c:pt>
                <c:pt idx="1908">
                  <c:v>189.8</c:v>
                </c:pt>
                <c:pt idx="1909">
                  <c:v>189.9</c:v>
                </c:pt>
                <c:pt idx="1910">
                  <c:v>190</c:v>
                </c:pt>
                <c:pt idx="1911">
                  <c:v>190.1</c:v>
                </c:pt>
                <c:pt idx="1912">
                  <c:v>190.2</c:v>
                </c:pt>
                <c:pt idx="1913">
                  <c:v>190.3</c:v>
                </c:pt>
                <c:pt idx="1914">
                  <c:v>190.4</c:v>
                </c:pt>
                <c:pt idx="1915">
                  <c:v>190.5</c:v>
                </c:pt>
                <c:pt idx="1916">
                  <c:v>190.6</c:v>
                </c:pt>
                <c:pt idx="1917">
                  <c:v>190.7</c:v>
                </c:pt>
                <c:pt idx="1918">
                  <c:v>190.8</c:v>
                </c:pt>
                <c:pt idx="1919">
                  <c:v>190.9</c:v>
                </c:pt>
                <c:pt idx="1920">
                  <c:v>191</c:v>
                </c:pt>
                <c:pt idx="1921">
                  <c:v>191.1</c:v>
                </c:pt>
                <c:pt idx="1922">
                  <c:v>191.2</c:v>
                </c:pt>
                <c:pt idx="1923">
                  <c:v>191.3</c:v>
                </c:pt>
                <c:pt idx="1924">
                  <c:v>191.4</c:v>
                </c:pt>
                <c:pt idx="1925">
                  <c:v>191.5</c:v>
                </c:pt>
                <c:pt idx="1926">
                  <c:v>191.6</c:v>
                </c:pt>
                <c:pt idx="1927">
                  <c:v>191.7</c:v>
                </c:pt>
                <c:pt idx="1928">
                  <c:v>191.8</c:v>
                </c:pt>
                <c:pt idx="1929">
                  <c:v>191.9</c:v>
                </c:pt>
                <c:pt idx="1930">
                  <c:v>192</c:v>
                </c:pt>
                <c:pt idx="1931">
                  <c:v>192.1</c:v>
                </c:pt>
                <c:pt idx="1932">
                  <c:v>192.2</c:v>
                </c:pt>
                <c:pt idx="1933">
                  <c:v>192.3</c:v>
                </c:pt>
                <c:pt idx="1934">
                  <c:v>192.4</c:v>
                </c:pt>
                <c:pt idx="1935">
                  <c:v>192.5</c:v>
                </c:pt>
                <c:pt idx="1936">
                  <c:v>192.6</c:v>
                </c:pt>
                <c:pt idx="1937">
                  <c:v>192.7</c:v>
                </c:pt>
                <c:pt idx="1938">
                  <c:v>192.8</c:v>
                </c:pt>
                <c:pt idx="1939">
                  <c:v>192.9</c:v>
                </c:pt>
                <c:pt idx="1940">
                  <c:v>193</c:v>
                </c:pt>
                <c:pt idx="1941">
                  <c:v>193.1</c:v>
                </c:pt>
                <c:pt idx="1942">
                  <c:v>193.2</c:v>
                </c:pt>
                <c:pt idx="1943">
                  <c:v>193.3</c:v>
                </c:pt>
                <c:pt idx="1944">
                  <c:v>193.4</c:v>
                </c:pt>
                <c:pt idx="1945">
                  <c:v>193.5</c:v>
                </c:pt>
                <c:pt idx="1946">
                  <c:v>193.6</c:v>
                </c:pt>
                <c:pt idx="1947">
                  <c:v>193.7</c:v>
                </c:pt>
                <c:pt idx="1948">
                  <c:v>193.8</c:v>
                </c:pt>
                <c:pt idx="1949">
                  <c:v>193.9</c:v>
                </c:pt>
                <c:pt idx="1950">
                  <c:v>194</c:v>
                </c:pt>
                <c:pt idx="1951">
                  <c:v>194.1</c:v>
                </c:pt>
                <c:pt idx="1952">
                  <c:v>194.2</c:v>
                </c:pt>
                <c:pt idx="1953">
                  <c:v>194.3</c:v>
                </c:pt>
                <c:pt idx="1954">
                  <c:v>194.4</c:v>
                </c:pt>
                <c:pt idx="1955">
                  <c:v>194.5</c:v>
                </c:pt>
                <c:pt idx="1956">
                  <c:v>194.6</c:v>
                </c:pt>
                <c:pt idx="1957">
                  <c:v>194.7</c:v>
                </c:pt>
                <c:pt idx="1958">
                  <c:v>194.8</c:v>
                </c:pt>
                <c:pt idx="1959">
                  <c:v>194.9</c:v>
                </c:pt>
                <c:pt idx="1960">
                  <c:v>195</c:v>
                </c:pt>
                <c:pt idx="1961">
                  <c:v>195.1</c:v>
                </c:pt>
                <c:pt idx="1962">
                  <c:v>195.2</c:v>
                </c:pt>
                <c:pt idx="1963">
                  <c:v>195.3</c:v>
                </c:pt>
                <c:pt idx="1964">
                  <c:v>195.4</c:v>
                </c:pt>
                <c:pt idx="1965">
                  <c:v>195.5</c:v>
                </c:pt>
                <c:pt idx="1966">
                  <c:v>195.6</c:v>
                </c:pt>
                <c:pt idx="1967">
                  <c:v>195.7</c:v>
                </c:pt>
                <c:pt idx="1968">
                  <c:v>195.8</c:v>
                </c:pt>
                <c:pt idx="1969">
                  <c:v>195.9</c:v>
                </c:pt>
                <c:pt idx="1970">
                  <c:v>196</c:v>
                </c:pt>
                <c:pt idx="1971">
                  <c:v>196.1</c:v>
                </c:pt>
                <c:pt idx="1972">
                  <c:v>196.2</c:v>
                </c:pt>
                <c:pt idx="1973">
                  <c:v>196.3</c:v>
                </c:pt>
                <c:pt idx="1974">
                  <c:v>196.4</c:v>
                </c:pt>
                <c:pt idx="1975">
                  <c:v>196.5</c:v>
                </c:pt>
                <c:pt idx="1976">
                  <c:v>196.6</c:v>
                </c:pt>
                <c:pt idx="1977">
                  <c:v>196.7</c:v>
                </c:pt>
                <c:pt idx="1978">
                  <c:v>196.8</c:v>
                </c:pt>
                <c:pt idx="1979">
                  <c:v>196.9</c:v>
                </c:pt>
                <c:pt idx="1980">
                  <c:v>197</c:v>
                </c:pt>
                <c:pt idx="1981">
                  <c:v>197.1</c:v>
                </c:pt>
                <c:pt idx="1982">
                  <c:v>197.2</c:v>
                </c:pt>
                <c:pt idx="1983">
                  <c:v>197.3</c:v>
                </c:pt>
                <c:pt idx="1984">
                  <c:v>197.4</c:v>
                </c:pt>
                <c:pt idx="1985">
                  <c:v>197.5</c:v>
                </c:pt>
                <c:pt idx="1986">
                  <c:v>197.6</c:v>
                </c:pt>
                <c:pt idx="1987">
                  <c:v>197.7</c:v>
                </c:pt>
                <c:pt idx="1988">
                  <c:v>197.8</c:v>
                </c:pt>
                <c:pt idx="1989">
                  <c:v>197.9</c:v>
                </c:pt>
                <c:pt idx="1990">
                  <c:v>198</c:v>
                </c:pt>
                <c:pt idx="1991">
                  <c:v>198.1</c:v>
                </c:pt>
                <c:pt idx="1992">
                  <c:v>198.2</c:v>
                </c:pt>
                <c:pt idx="1993">
                  <c:v>198.3</c:v>
                </c:pt>
                <c:pt idx="1994">
                  <c:v>198.4</c:v>
                </c:pt>
                <c:pt idx="1995">
                  <c:v>198.5</c:v>
                </c:pt>
                <c:pt idx="1996">
                  <c:v>198.6</c:v>
                </c:pt>
                <c:pt idx="1997">
                  <c:v>198.7</c:v>
                </c:pt>
                <c:pt idx="1998">
                  <c:v>198.8</c:v>
                </c:pt>
                <c:pt idx="1999">
                  <c:v>198.9</c:v>
                </c:pt>
                <c:pt idx="2000">
                  <c:v>199</c:v>
                </c:pt>
                <c:pt idx="2001">
                  <c:v>199.1</c:v>
                </c:pt>
                <c:pt idx="2002">
                  <c:v>199.2</c:v>
                </c:pt>
                <c:pt idx="2003">
                  <c:v>199.3</c:v>
                </c:pt>
                <c:pt idx="2004">
                  <c:v>199.4</c:v>
                </c:pt>
                <c:pt idx="2005">
                  <c:v>199.5</c:v>
                </c:pt>
                <c:pt idx="2006">
                  <c:v>199.6</c:v>
                </c:pt>
                <c:pt idx="2007">
                  <c:v>199.7</c:v>
                </c:pt>
                <c:pt idx="2008">
                  <c:v>199.8</c:v>
                </c:pt>
                <c:pt idx="2009">
                  <c:v>199.9</c:v>
                </c:pt>
                <c:pt idx="2010">
                  <c:v>200</c:v>
                </c:pt>
                <c:pt idx="2011">
                  <c:v>200.1</c:v>
                </c:pt>
                <c:pt idx="2012">
                  <c:v>200.2</c:v>
                </c:pt>
                <c:pt idx="2013">
                  <c:v>200.3</c:v>
                </c:pt>
                <c:pt idx="2014">
                  <c:v>200.4</c:v>
                </c:pt>
                <c:pt idx="2015">
                  <c:v>200.5</c:v>
                </c:pt>
                <c:pt idx="2016">
                  <c:v>200.6</c:v>
                </c:pt>
                <c:pt idx="2017">
                  <c:v>200.7</c:v>
                </c:pt>
                <c:pt idx="2018">
                  <c:v>200.8</c:v>
                </c:pt>
                <c:pt idx="2019">
                  <c:v>200.9</c:v>
                </c:pt>
                <c:pt idx="2020">
                  <c:v>201</c:v>
                </c:pt>
                <c:pt idx="2021">
                  <c:v>201.1</c:v>
                </c:pt>
                <c:pt idx="2022">
                  <c:v>201.2</c:v>
                </c:pt>
                <c:pt idx="2023">
                  <c:v>201.3</c:v>
                </c:pt>
                <c:pt idx="2024">
                  <c:v>201.4</c:v>
                </c:pt>
                <c:pt idx="2025">
                  <c:v>201.5</c:v>
                </c:pt>
                <c:pt idx="2026">
                  <c:v>201.6</c:v>
                </c:pt>
                <c:pt idx="2027">
                  <c:v>201.7</c:v>
                </c:pt>
                <c:pt idx="2028">
                  <c:v>201.8</c:v>
                </c:pt>
                <c:pt idx="2029">
                  <c:v>201.9</c:v>
                </c:pt>
                <c:pt idx="2030">
                  <c:v>202</c:v>
                </c:pt>
                <c:pt idx="2031">
                  <c:v>202.1</c:v>
                </c:pt>
                <c:pt idx="2032">
                  <c:v>202.2</c:v>
                </c:pt>
                <c:pt idx="2033">
                  <c:v>202.3</c:v>
                </c:pt>
                <c:pt idx="2034">
                  <c:v>202.4</c:v>
                </c:pt>
                <c:pt idx="2035">
                  <c:v>202.5</c:v>
                </c:pt>
                <c:pt idx="2036">
                  <c:v>202.6</c:v>
                </c:pt>
                <c:pt idx="2037">
                  <c:v>202.7</c:v>
                </c:pt>
                <c:pt idx="2038">
                  <c:v>202.8</c:v>
                </c:pt>
                <c:pt idx="2039">
                  <c:v>202.9</c:v>
                </c:pt>
                <c:pt idx="2040">
                  <c:v>203</c:v>
                </c:pt>
                <c:pt idx="2041">
                  <c:v>203.1</c:v>
                </c:pt>
                <c:pt idx="2042">
                  <c:v>203.2</c:v>
                </c:pt>
                <c:pt idx="2043">
                  <c:v>203.3</c:v>
                </c:pt>
                <c:pt idx="2044">
                  <c:v>203.4</c:v>
                </c:pt>
                <c:pt idx="2045">
                  <c:v>203.5</c:v>
                </c:pt>
                <c:pt idx="2046">
                  <c:v>203.6</c:v>
                </c:pt>
                <c:pt idx="2047">
                  <c:v>203.7</c:v>
                </c:pt>
                <c:pt idx="2048">
                  <c:v>203.8</c:v>
                </c:pt>
                <c:pt idx="2049">
                  <c:v>203.9</c:v>
                </c:pt>
                <c:pt idx="2050">
                  <c:v>204</c:v>
                </c:pt>
                <c:pt idx="2051">
                  <c:v>204.1</c:v>
                </c:pt>
                <c:pt idx="2052">
                  <c:v>204.2</c:v>
                </c:pt>
                <c:pt idx="2053">
                  <c:v>204.3</c:v>
                </c:pt>
                <c:pt idx="2054">
                  <c:v>204.4</c:v>
                </c:pt>
                <c:pt idx="2055">
                  <c:v>204.5</c:v>
                </c:pt>
                <c:pt idx="2056">
                  <c:v>204.6</c:v>
                </c:pt>
                <c:pt idx="2057">
                  <c:v>204.7</c:v>
                </c:pt>
                <c:pt idx="2058">
                  <c:v>204.8</c:v>
                </c:pt>
                <c:pt idx="2059">
                  <c:v>204.9</c:v>
                </c:pt>
                <c:pt idx="2060">
                  <c:v>205</c:v>
                </c:pt>
                <c:pt idx="2061">
                  <c:v>205.1</c:v>
                </c:pt>
                <c:pt idx="2062">
                  <c:v>205.2</c:v>
                </c:pt>
                <c:pt idx="2063">
                  <c:v>205.3</c:v>
                </c:pt>
                <c:pt idx="2064">
                  <c:v>205.4</c:v>
                </c:pt>
                <c:pt idx="2065">
                  <c:v>205.5</c:v>
                </c:pt>
                <c:pt idx="2066">
                  <c:v>205.6</c:v>
                </c:pt>
                <c:pt idx="2067">
                  <c:v>205.7</c:v>
                </c:pt>
                <c:pt idx="2068">
                  <c:v>205.8</c:v>
                </c:pt>
                <c:pt idx="2069">
                  <c:v>205.9</c:v>
                </c:pt>
                <c:pt idx="2070">
                  <c:v>206</c:v>
                </c:pt>
                <c:pt idx="2071">
                  <c:v>206.1</c:v>
                </c:pt>
                <c:pt idx="2072">
                  <c:v>206.2</c:v>
                </c:pt>
                <c:pt idx="2073">
                  <c:v>206.3</c:v>
                </c:pt>
                <c:pt idx="2074">
                  <c:v>206.4</c:v>
                </c:pt>
                <c:pt idx="2075">
                  <c:v>206.5</c:v>
                </c:pt>
                <c:pt idx="2076">
                  <c:v>206.6</c:v>
                </c:pt>
                <c:pt idx="2077">
                  <c:v>206.7</c:v>
                </c:pt>
                <c:pt idx="2078">
                  <c:v>206.8</c:v>
                </c:pt>
                <c:pt idx="2079">
                  <c:v>206.9</c:v>
                </c:pt>
                <c:pt idx="2080">
                  <c:v>207</c:v>
                </c:pt>
                <c:pt idx="2081">
                  <c:v>207.1</c:v>
                </c:pt>
                <c:pt idx="2082">
                  <c:v>207.2</c:v>
                </c:pt>
                <c:pt idx="2083">
                  <c:v>207.3</c:v>
                </c:pt>
                <c:pt idx="2084">
                  <c:v>207.4</c:v>
                </c:pt>
                <c:pt idx="2085">
                  <c:v>207.5</c:v>
                </c:pt>
                <c:pt idx="2086">
                  <c:v>207.6</c:v>
                </c:pt>
                <c:pt idx="2087">
                  <c:v>207.7</c:v>
                </c:pt>
                <c:pt idx="2088">
                  <c:v>207.8</c:v>
                </c:pt>
                <c:pt idx="2089">
                  <c:v>207.9</c:v>
                </c:pt>
                <c:pt idx="2090">
                  <c:v>208</c:v>
                </c:pt>
                <c:pt idx="2091">
                  <c:v>208.1</c:v>
                </c:pt>
                <c:pt idx="2092">
                  <c:v>208.2</c:v>
                </c:pt>
                <c:pt idx="2093">
                  <c:v>208.3</c:v>
                </c:pt>
                <c:pt idx="2094">
                  <c:v>208.4</c:v>
                </c:pt>
                <c:pt idx="2095">
                  <c:v>208.5</c:v>
                </c:pt>
                <c:pt idx="2096">
                  <c:v>208.6</c:v>
                </c:pt>
                <c:pt idx="2097">
                  <c:v>208.7</c:v>
                </c:pt>
                <c:pt idx="2098">
                  <c:v>208.8</c:v>
                </c:pt>
                <c:pt idx="2099">
                  <c:v>208.9</c:v>
                </c:pt>
                <c:pt idx="2100">
                  <c:v>209</c:v>
                </c:pt>
                <c:pt idx="2101">
                  <c:v>209.1</c:v>
                </c:pt>
                <c:pt idx="2102">
                  <c:v>209.2</c:v>
                </c:pt>
                <c:pt idx="2103">
                  <c:v>209.3</c:v>
                </c:pt>
                <c:pt idx="2104">
                  <c:v>209.4</c:v>
                </c:pt>
                <c:pt idx="2105">
                  <c:v>209.5</c:v>
                </c:pt>
                <c:pt idx="2106">
                  <c:v>209.6</c:v>
                </c:pt>
                <c:pt idx="2107">
                  <c:v>209.7</c:v>
                </c:pt>
                <c:pt idx="2108">
                  <c:v>209.8</c:v>
                </c:pt>
                <c:pt idx="2109">
                  <c:v>209.9</c:v>
                </c:pt>
                <c:pt idx="2110">
                  <c:v>210</c:v>
                </c:pt>
                <c:pt idx="2111">
                  <c:v>210.1</c:v>
                </c:pt>
                <c:pt idx="2112">
                  <c:v>210.2</c:v>
                </c:pt>
                <c:pt idx="2113">
                  <c:v>210.3</c:v>
                </c:pt>
                <c:pt idx="2114">
                  <c:v>210.4</c:v>
                </c:pt>
                <c:pt idx="2115">
                  <c:v>210.5</c:v>
                </c:pt>
                <c:pt idx="2116">
                  <c:v>210.6</c:v>
                </c:pt>
                <c:pt idx="2117">
                  <c:v>210.7</c:v>
                </c:pt>
                <c:pt idx="2118">
                  <c:v>210.8</c:v>
                </c:pt>
                <c:pt idx="2119">
                  <c:v>210.9</c:v>
                </c:pt>
                <c:pt idx="2120">
                  <c:v>211</c:v>
                </c:pt>
                <c:pt idx="2121">
                  <c:v>211.1</c:v>
                </c:pt>
                <c:pt idx="2122">
                  <c:v>211.2</c:v>
                </c:pt>
                <c:pt idx="2123">
                  <c:v>211.3</c:v>
                </c:pt>
                <c:pt idx="2124">
                  <c:v>211.4</c:v>
                </c:pt>
                <c:pt idx="2125">
                  <c:v>211.5</c:v>
                </c:pt>
                <c:pt idx="2126">
                  <c:v>211.6</c:v>
                </c:pt>
                <c:pt idx="2127">
                  <c:v>211.7</c:v>
                </c:pt>
                <c:pt idx="2128">
                  <c:v>211.8</c:v>
                </c:pt>
                <c:pt idx="2129">
                  <c:v>211.9</c:v>
                </c:pt>
                <c:pt idx="2130">
                  <c:v>212</c:v>
                </c:pt>
                <c:pt idx="2131">
                  <c:v>212.1</c:v>
                </c:pt>
                <c:pt idx="2132">
                  <c:v>212.2</c:v>
                </c:pt>
                <c:pt idx="2133">
                  <c:v>212.3</c:v>
                </c:pt>
                <c:pt idx="2134">
                  <c:v>212.4</c:v>
                </c:pt>
                <c:pt idx="2135">
                  <c:v>212.5</c:v>
                </c:pt>
                <c:pt idx="2136">
                  <c:v>212.6</c:v>
                </c:pt>
                <c:pt idx="2137">
                  <c:v>212.7</c:v>
                </c:pt>
                <c:pt idx="2138">
                  <c:v>212.8</c:v>
                </c:pt>
                <c:pt idx="2139">
                  <c:v>212.9</c:v>
                </c:pt>
                <c:pt idx="2140">
                  <c:v>213</c:v>
                </c:pt>
                <c:pt idx="2141">
                  <c:v>213.1</c:v>
                </c:pt>
                <c:pt idx="2142">
                  <c:v>213.2</c:v>
                </c:pt>
                <c:pt idx="2143">
                  <c:v>213.3</c:v>
                </c:pt>
                <c:pt idx="2144">
                  <c:v>213.4</c:v>
                </c:pt>
                <c:pt idx="2145">
                  <c:v>213.5</c:v>
                </c:pt>
                <c:pt idx="2146">
                  <c:v>213.6</c:v>
                </c:pt>
                <c:pt idx="2147">
                  <c:v>213.7</c:v>
                </c:pt>
                <c:pt idx="2148">
                  <c:v>213.8</c:v>
                </c:pt>
                <c:pt idx="2149">
                  <c:v>213.9</c:v>
                </c:pt>
                <c:pt idx="2150">
                  <c:v>214</c:v>
                </c:pt>
                <c:pt idx="2151">
                  <c:v>214.1</c:v>
                </c:pt>
                <c:pt idx="2152">
                  <c:v>214.2</c:v>
                </c:pt>
                <c:pt idx="2153">
                  <c:v>214.3</c:v>
                </c:pt>
                <c:pt idx="2154">
                  <c:v>214.4</c:v>
                </c:pt>
                <c:pt idx="2155">
                  <c:v>214.5</c:v>
                </c:pt>
                <c:pt idx="2156">
                  <c:v>214.6</c:v>
                </c:pt>
                <c:pt idx="2157">
                  <c:v>214.7</c:v>
                </c:pt>
                <c:pt idx="2158">
                  <c:v>214.8</c:v>
                </c:pt>
                <c:pt idx="2159">
                  <c:v>214.9</c:v>
                </c:pt>
                <c:pt idx="2160">
                  <c:v>215</c:v>
                </c:pt>
                <c:pt idx="2161">
                  <c:v>215.1</c:v>
                </c:pt>
                <c:pt idx="2162">
                  <c:v>215.2</c:v>
                </c:pt>
                <c:pt idx="2163">
                  <c:v>215.3</c:v>
                </c:pt>
                <c:pt idx="2164">
                  <c:v>215.4</c:v>
                </c:pt>
                <c:pt idx="2165">
                  <c:v>215.5</c:v>
                </c:pt>
                <c:pt idx="2166">
                  <c:v>215.6</c:v>
                </c:pt>
                <c:pt idx="2167">
                  <c:v>215.7</c:v>
                </c:pt>
                <c:pt idx="2168">
                  <c:v>215.8</c:v>
                </c:pt>
                <c:pt idx="2169">
                  <c:v>215.9</c:v>
                </c:pt>
                <c:pt idx="2170">
                  <c:v>216</c:v>
                </c:pt>
                <c:pt idx="2171">
                  <c:v>216.1</c:v>
                </c:pt>
                <c:pt idx="2172">
                  <c:v>216.2</c:v>
                </c:pt>
                <c:pt idx="2173">
                  <c:v>216.3</c:v>
                </c:pt>
                <c:pt idx="2174">
                  <c:v>216.4</c:v>
                </c:pt>
                <c:pt idx="2175">
                  <c:v>216.5</c:v>
                </c:pt>
                <c:pt idx="2176">
                  <c:v>216.6</c:v>
                </c:pt>
                <c:pt idx="2177">
                  <c:v>216.7</c:v>
                </c:pt>
                <c:pt idx="2178">
                  <c:v>216.8</c:v>
                </c:pt>
                <c:pt idx="2179">
                  <c:v>216.9</c:v>
                </c:pt>
                <c:pt idx="2180">
                  <c:v>217</c:v>
                </c:pt>
                <c:pt idx="2181">
                  <c:v>217.1</c:v>
                </c:pt>
                <c:pt idx="2182">
                  <c:v>217.2</c:v>
                </c:pt>
                <c:pt idx="2183">
                  <c:v>217.3</c:v>
                </c:pt>
                <c:pt idx="2184">
                  <c:v>217.4</c:v>
                </c:pt>
                <c:pt idx="2185">
                  <c:v>217.5</c:v>
                </c:pt>
                <c:pt idx="2186">
                  <c:v>217.6</c:v>
                </c:pt>
                <c:pt idx="2187">
                  <c:v>217.7</c:v>
                </c:pt>
                <c:pt idx="2188">
                  <c:v>217.8</c:v>
                </c:pt>
                <c:pt idx="2189">
                  <c:v>217.9</c:v>
                </c:pt>
                <c:pt idx="2190">
                  <c:v>218</c:v>
                </c:pt>
                <c:pt idx="2191">
                  <c:v>218.1</c:v>
                </c:pt>
                <c:pt idx="2192">
                  <c:v>218.2</c:v>
                </c:pt>
                <c:pt idx="2193">
                  <c:v>218.3</c:v>
                </c:pt>
                <c:pt idx="2194">
                  <c:v>218.4</c:v>
                </c:pt>
                <c:pt idx="2195">
                  <c:v>218.5</c:v>
                </c:pt>
                <c:pt idx="2196">
                  <c:v>218.6</c:v>
                </c:pt>
                <c:pt idx="2197">
                  <c:v>218.7</c:v>
                </c:pt>
                <c:pt idx="2198">
                  <c:v>218.8</c:v>
                </c:pt>
                <c:pt idx="2199">
                  <c:v>218.9</c:v>
                </c:pt>
                <c:pt idx="2200">
                  <c:v>219</c:v>
                </c:pt>
                <c:pt idx="2201">
                  <c:v>219.1</c:v>
                </c:pt>
                <c:pt idx="2202">
                  <c:v>219.2</c:v>
                </c:pt>
                <c:pt idx="2203">
                  <c:v>219.3</c:v>
                </c:pt>
                <c:pt idx="2204">
                  <c:v>219.4</c:v>
                </c:pt>
                <c:pt idx="2205">
                  <c:v>219.5</c:v>
                </c:pt>
                <c:pt idx="2206">
                  <c:v>219.6</c:v>
                </c:pt>
                <c:pt idx="2207">
                  <c:v>219.7</c:v>
                </c:pt>
                <c:pt idx="2208">
                  <c:v>219.8</c:v>
                </c:pt>
                <c:pt idx="2209">
                  <c:v>219.9</c:v>
                </c:pt>
                <c:pt idx="2210">
                  <c:v>220</c:v>
                </c:pt>
                <c:pt idx="2211">
                  <c:v>220.1</c:v>
                </c:pt>
                <c:pt idx="2212">
                  <c:v>220.2</c:v>
                </c:pt>
                <c:pt idx="2213">
                  <c:v>220.3</c:v>
                </c:pt>
                <c:pt idx="2214">
                  <c:v>220.4</c:v>
                </c:pt>
                <c:pt idx="2215">
                  <c:v>220.5</c:v>
                </c:pt>
                <c:pt idx="2216">
                  <c:v>220.6</c:v>
                </c:pt>
                <c:pt idx="2217">
                  <c:v>220.7</c:v>
                </c:pt>
                <c:pt idx="2218">
                  <c:v>220.8</c:v>
                </c:pt>
                <c:pt idx="2219">
                  <c:v>220.9</c:v>
                </c:pt>
                <c:pt idx="2220">
                  <c:v>221</c:v>
                </c:pt>
                <c:pt idx="2221">
                  <c:v>221.1</c:v>
                </c:pt>
                <c:pt idx="2222">
                  <c:v>221.2</c:v>
                </c:pt>
                <c:pt idx="2223">
                  <c:v>221.3</c:v>
                </c:pt>
                <c:pt idx="2224">
                  <c:v>221.4</c:v>
                </c:pt>
                <c:pt idx="2225">
                  <c:v>221.5</c:v>
                </c:pt>
                <c:pt idx="2226">
                  <c:v>221.6</c:v>
                </c:pt>
                <c:pt idx="2227">
                  <c:v>221.7</c:v>
                </c:pt>
                <c:pt idx="2228">
                  <c:v>221.8</c:v>
                </c:pt>
                <c:pt idx="2229">
                  <c:v>221.9</c:v>
                </c:pt>
                <c:pt idx="2230">
                  <c:v>222</c:v>
                </c:pt>
                <c:pt idx="2231">
                  <c:v>222.1</c:v>
                </c:pt>
                <c:pt idx="2232">
                  <c:v>222.2</c:v>
                </c:pt>
                <c:pt idx="2233">
                  <c:v>222.3</c:v>
                </c:pt>
                <c:pt idx="2234">
                  <c:v>222.4</c:v>
                </c:pt>
                <c:pt idx="2235">
                  <c:v>222.5</c:v>
                </c:pt>
                <c:pt idx="2236">
                  <c:v>222.6</c:v>
                </c:pt>
                <c:pt idx="2237">
                  <c:v>222.7</c:v>
                </c:pt>
                <c:pt idx="2238">
                  <c:v>222.8</c:v>
                </c:pt>
                <c:pt idx="2239">
                  <c:v>222.9</c:v>
                </c:pt>
                <c:pt idx="2240">
                  <c:v>223</c:v>
                </c:pt>
                <c:pt idx="2241">
                  <c:v>223.1</c:v>
                </c:pt>
                <c:pt idx="2242">
                  <c:v>223.2</c:v>
                </c:pt>
                <c:pt idx="2243">
                  <c:v>223.3</c:v>
                </c:pt>
                <c:pt idx="2244">
                  <c:v>223.4</c:v>
                </c:pt>
                <c:pt idx="2245">
                  <c:v>223.5</c:v>
                </c:pt>
                <c:pt idx="2246">
                  <c:v>223.6</c:v>
                </c:pt>
                <c:pt idx="2247">
                  <c:v>223.7</c:v>
                </c:pt>
                <c:pt idx="2248">
                  <c:v>223.8</c:v>
                </c:pt>
                <c:pt idx="2249">
                  <c:v>223.9</c:v>
                </c:pt>
                <c:pt idx="2250">
                  <c:v>224</c:v>
                </c:pt>
                <c:pt idx="2251">
                  <c:v>224.1</c:v>
                </c:pt>
                <c:pt idx="2252">
                  <c:v>224.2</c:v>
                </c:pt>
                <c:pt idx="2253">
                  <c:v>224.3</c:v>
                </c:pt>
                <c:pt idx="2254">
                  <c:v>224.4</c:v>
                </c:pt>
                <c:pt idx="2255">
                  <c:v>224.5</c:v>
                </c:pt>
                <c:pt idx="2256">
                  <c:v>224.6</c:v>
                </c:pt>
                <c:pt idx="2257">
                  <c:v>224.7</c:v>
                </c:pt>
                <c:pt idx="2258">
                  <c:v>224.8</c:v>
                </c:pt>
                <c:pt idx="2259">
                  <c:v>224.9</c:v>
                </c:pt>
                <c:pt idx="2260">
                  <c:v>225</c:v>
                </c:pt>
                <c:pt idx="2261">
                  <c:v>225.1</c:v>
                </c:pt>
                <c:pt idx="2262">
                  <c:v>225.2</c:v>
                </c:pt>
                <c:pt idx="2263">
                  <c:v>225.3</c:v>
                </c:pt>
                <c:pt idx="2264">
                  <c:v>225.4</c:v>
                </c:pt>
                <c:pt idx="2265">
                  <c:v>225.5</c:v>
                </c:pt>
                <c:pt idx="2266">
                  <c:v>225.6</c:v>
                </c:pt>
                <c:pt idx="2267">
                  <c:v>225.7</c:v>
                </c:pt>
                <c:pt idx="2268">
                  <c:v>225.8</c:v>
                </c:pt>
                <c:pt idx="2269">
                  <c:v>225.9</c:v>
                </c:pt>
                <c:pt idx="2270">
                  <c:v>226</c:v>
                </c:pt>
                <c:pt idx="2271">
                  <c:v>226.1</c:v>
                </c:pt>
                <c:pt idx="2272">
                  <c:v>226.2</c:v>
                </c:pt>
                <c:pt idx="2273">
                  <c:v>226.3</c:v>
                </c:pt>
                <c:pt idx="2274">
                  <c:v>226.4</c:v>
                </c:pt>
                <c:pt idx="2275">
                  <c:v>226.5</c:v>
                </c:pt>
                <c:pt idx="2276">
                  <c:v>226.6</c:v>
                </c:pt>
                <c:pt idx="2277">
                  <c:v>226.7</c:v>
                </c:pt>
                <c:pt idx="2278">
                  <c:v>226.8</c:v>
                </c:pt>
                <c:pt idx="2279">
                  <c:v>226.9</c:v>
                </c:pt>
                <c:pt idx="2280">
                  <c:v>227</c:v>
                </c:pt>
                <c:pt idx="2281">
                  <c:v>227.1</c:v>
                </c:pt>
                <c:pt idx="2282">
                  <c:v>227.2</c:v>
                </c:pt>
                <c:pt idx="2283">
                  <c:v>227.3</c:v>
                </c:pt>
                <c:pt idx="2284">
                  <c:v>227.4</c:v>
                </c:pt>
                <c:pt idx="2285">
                  <c:v>227.5</c:v>
                </c:pt>
                <c:pt idx="2286">
                  <c:v>227.6</c:v>
                </c:pt>
                <c:pt idx="2287">
                  <c:v>227.7</c:v>
                </c:pt>
                <c:pt idx="2288">
                  <c:v>227.8</c:v>
                </c:pt>
                <c:pt idx="2289">
                  <c:v>227.9</c:v>
                </c:pt>
                <c:pt idx="2290">
                  <c:v>228</c:v>
                </c:pt>
                <c:pt idx="2291">
                  <c:v>228.1</c:v>
                </c:pt>
                <c:pt idx="2292">
                  <c:v>228.2</c:v>
                </c:pt>
                <c:pt idx="2293">
                  <c:v>228.3</c:v>
                </c:pt>
                <c:pt idx="2294">
                  <c:v>228.4</c:v>
                </c:pt>
                <c:pt idx="2295">
                  <c:v>228.5</c:v>
                </c:pt>
                <c:pt idx="2296">
                  <c:v>228.6</c:v>
                </c:pt>
                <c:pt idx="2297">
                  <c:v>228.7</c:v>
                </c:pt>
                <c:pt idx="2298">
                  <c:v>228.8</c:v>
                </c:pt>
                <c:pt idx="2299">
                  <c:v>228.9</c:v>
                </c:pt>
                <c:pt idx="2300">
                  <c:v>229</c:v>
                </c:pt>
                <c:pt idx="2301">
                  <c:v>229.1</c:v>
                </c:pt>
                <c:pt idx="2302">
                  <c:v>229.2</c:v>
                </c:pt>
                <c:pt idx="2303">
                  <c:v>229.3</c:v>
                </c:pt>
                <c:pt idx="2304">
                  <c:v>229.4</c:v>
                </c:pt>
                <c:pt idx="2305">
                  <c:v>229.5</c:v>
                </c:pt>
                <c:pt idx="2306">
                  <c:v>229.6</c:v>
                </c:pt>
                <c:pt idx="2307">
                  <c:v>229.7</c:v>
                </c:pt>
                <c:pt idx="2308">
                  <c:v>229.8</c:v>
                </c:pt>
                <c:pt idx="2309">
                  <c:v>229.9</c:v>
                </c:pt>
                <c:pt idx="2310">
                  <c:v>230</c:v>
                </c:pt>
                <c:pt idx="2311">
                  <c:v>230.1</c:v>
                </c:pt>
                <c:pt idx="2312">
                  <c:v>230.2</c:v>
                </c:pt>
                <c:pt idx="2313">
                  <c:v>230.3</c:v>
                </c:pt>
                <c:pt idx="2314">
                  <c:v>230.4</c:v>
                </c:pt>
                <c:pt idx="2315">
                  <c:v>230.5</c:v>
                </c:pt>
                <c:pt idx="2316">
                  <c:v>230.6</c:v>
                </c:pt>
                <c:pt idx="2317">
                  <c:v>230.7</c:v>
                </c:pt>
                <c:pt idx="2318">
                  <c:v>230.8</c:v>
                </c:pt>
                <c:pt idx="2319">
                  <c:v>230.9</c:v>
                </c:pt>
                <c:pt idx="2320">
                  <c:v>231</c:v>
                </c:pt>
                <c:pt idx="2321">
                  <c:v>231.1</c:v>
                </c:pt>
                <c:pt idx="2322">
                  <c:v>231.2</c:v>
                </c:pt>
                <c:pt idx="2323">
                  <c:v>231.3</c:v>
                </c:pt>
                <c:pt idx="2324">
                  <c:v>231.4</c:v>
                </c:pt>
                <c:pt idx="2325">
                  <c:v>231.5</c:v>
                </c:pt>
                <c:pt idx="2326">
                  <c:v>231.6</c:v>
                </c:pt>
                <c:pt idx="2327">
                  <c:v>231.7</c:v>
                </c:pt>
                <c:pt idx="2328">
                  <c:v>231.8</c:v>
                </c:pt>
                <c:pt idx="2329">
                  <c:v>231.9</c:v>
                </c:pt>
                <c:pt idx="2330">
                  <c:v>232</c:v>
                </c:pt>
                <c:pt idx="2331">
                  <c:v>232.1</c:v>
                </c:pt>
                <c:pt idx="2332">
                  <c:v>232.2</c:v>
                </c:pt>
                <c:pt idx="2333">
                  <c:v>232.3</c:v>
                </c:pt>
                <c:pt idx="2334">
                  <c:v>232.4</c:v>
                </c:pt>
                <c:pt idx="2335">
                  <c:v>232.5</c:v>
                </c:pt>
                <c:pt idx="2336">
                  <c:v>232.6</c:v>
                </c:pt>
                <c:pt idx="2337">
                  <c:v>232.7</c:v>
                </c:pt>
                <c:pt idx="2338">
                  <c:v>232.8</c:v>
                </c:pt>
                <c:pt idx="2339">
                  <c:v>232.9</c:v>
                </c:pt>
                <c:pt idx="2340">
                  <c:v>233</c:v>
                </c:pt>
                <c:pt idx="2341">
                  <c:v>233.1</c:v>
                </c:pt>
                <c:pt idx="2342">
                  <c:v>233.2</c:v>
                </c:pt>
                <c:pt idx="2343">
                  <c:v>233.3</c:v>
                </c:pt>
                <c:pt idx="2344">
                  <c:v>233.4</c:v>
                </c:pt>
                <c:pt idx="2345">
                  <c:v>233.5</c:v>
                </c:pt>
                <c:pt idx="2346">
                  <c:v>233.6</c:v>
                </c:pt>
                <c:pt idx="2347">
                  <c:v>233.7</c:v>
                </c:pt>
                <c:pt idx="2348">
                  <c:v>233.8</c:v>
                </c:pt>
                <c:pt idx="2349">
                  <c:v>233.9</c:v>
                </c:pt>
                <c:pt idx="2350">
                  <c:v>234</c:v>
                </c:pt>
                <c:pt idx="2351">
                  <c:v>234.1</c:v>
                </c:pt>
                <c:pt idx="2352">
                  <c:v>234.2</c:v>
                </c:pt>
                <c:pt idx="2353">
                  <c:v>234.3</c:v>
                </c:pt>
                <c:pt idx="2354">
                  <c:v>234.4</c:v>
                </c:pt>
                <c:pt idx="2355">
                  <c:v>234.5</c:v>
                </c:pt>
                <c:pt idx="2356">
                  <c:v>234.6</c:v>
                </c:pt>
                <c:pt idx="2357">
                  <c:v>234.7</c:v>
                </c:pt>
                <c:pt idx="2358">
                  <c:v>234.8</c:v>
                </c:pt>
                <c:pt idx="2359">
                  <c:v>234.9</c:v>
                </c:pt>
                <c:pt idx="2360">
                  <c:v>235</c:v>
                </c:pt>
                <c:pt idx="2361">
                  <c:v>235.1</c:v>
                </c:pt>
                <c:pt idx="2362">
                  <c:v>235.2</c:v>
                </c:pt>
                <c:pt idx="2363">
                  <c:v>235.3</c:v>
                </c:pt>
                <c:pt idx="2364">
                  <c:v>235.4</c:v>
                </c:pt>
                <c:pt idx="2365">
                  <c:v>235.5</c:v>
                </c:pt>
                <c:pt idx="2366">
                  <c:v>235.6</c:v>
                </c:pt>
                <c:pt idx="2367">
                  <c:v>235.7</c:v>
                </c:pt>
                <c:pt idx="2368">
                  <c:v>235.8</c:v>
                </c:pt>
                <c:pt idx="2369">
                  <c:v>235.9</c:v>
                </c:pt>
                <c:pt idx="2370">
                  <c:v>236</c:v>
                </c:pt>
                <c:pt idx="2371">
                  <c:v>236.1</c:v>
                </c:pt>
                <c:pt idx="2372">
                  <c:v>236.2</c:v>
                </c:pt>
                <c:pt idx="2373">
                  <c:v>236.3</c:v>
                </c:pt>
                <c:pt idx="2374">
                  <c:v>236.4</c:v>
                </c:pt>
                <c:pt idx="2375">
                  <c:v>236.5</c:v>
                </c:pt>
                <c:pt idx="2376">
                  <c:v>236.6</c:v>
                </c:pt>
                <c:pt idx="2377">
                  <c:v>236.7</c:v>
                </c:pt>
                <c:pt idx="2378">
                  <c:v>236.8</c:v>
                </c:pt>
                <c:pt idx="2379">
                  <c:v>236.9</c:v>
                </c:pt>
                <c:pt idx="2380">
                  <c:v>237</c:v>
                </c:pt>
                <c:pt idx="2381">
                  <c:v>237.1</c:v>
                </c:pt>
                <c:pt idx="2382">
                  <c:v>237.2</c:v>
                </c:pt>
                <c:pt idx="2383">
                  <c:v>237.3</c:v>
                </c:pt>
                <c:pt idx="2384">
                  <c:v>237.4</c:v>
                </c:pt>
                <c:pt idx="2385">
                  <c:v>237.5</c:v>
                </c:pt>
                <c:pt idx="2386">
                  <c:v>237.6</c:v>
                </c:pt>
                <c:pt idx="2387">
                  <c:v>237.7</c:v>
                </c:pt>
                <c:pt idx="2388">
                  <c:v>237.8</c:v>
                </c:pt>
                <c:pt idx="2389">
                  <c:v>237.9</c:v>
                </c:pt>
                <c:pt idx="2390">
                  <c:v>238</c:v>
                </c:pt>
                <c:pt idx="2391">
                  <c:v>238.1</c:v>
                </c:pt>
                <c:pt idx="2392">
                  <c:v>238.2</c:v>
                </c:pt>
                <c:pt idx="2393">
                  <c:v>238.3</c:v>
                </c:pt>
                <c:pt idx="2394">
                  <c:v>238.4</c:v>
                </c:pt>
                <c:pt idx="2395">
                  <c:v>238.5</c:v>
                </c:pt>
                <c:pt idx="2396">
                  <c:v>238.6</c:v>
                </c:pt>
                <c:pt idx="2397">
                  <c:v>238.7</c:v>
                </c:pt>
                <c:pt idx="2398">
                  <c:v>238.8</c:v>
                </c:pt>
                <c:pt idx="2399">
                  <c:v>238.9</c:v>
                </c:pt>
                <c:pt idx="2400">
                  <c:v>239</c:v>
                </c:pt>
              </c:numCache>
            </c:numRef>
          </c:xVal>
          <c:yVal>
            <c:numRef>
              <c:f>КамГЭС!$C$5:$C$2405</c:f>
              <c:numCache>
                <c:formatCode>General</c:formatCode>
                <c:ptCount val="2401"/>
                <c:pt idx="0">
                  <c:v>89.536199999999994</c:v>
                </c:pt>
                <c:pt idx="1">
                  <c:v>89.536199999999994</c:v>
                </c:pt>
                <c:pt idx="2">
                  <c:v>89.536299999999997</c:v>
                </c:pt>
                <c:pt idx="3">
                  <c:v>89.5364</c:v>
                </c:pt>
                <c:pt idx="4">
                  <c:v>89.536500000000004</c:v>
                </c:pt>
                <c:pt idx="5">
                  <c:v>89.536500000000004</c:v>
                </c:pt>
                <c:pt idx="6">
                  <c:v>89.536600000000007</c:v>
                </c:pt>
                <c:pt idx="7">
                  <c:v>89.536600000000007</c:v>
                </c:pt>
                <c:pt idx="8">
                  <c:v>89.536699999999996</c:v>
                </c:pt>
                <c:pt idx="9">
                  <c:v>89.536799999999999</c:v>
                </c:pt>
                <c:pt idx="10">
                  <c:v>89.536799999999999</c:v>
                </c:pt>
                <c:pt idx="11">
                  <c:v>89.467699999999994</c:v>
                </c:pt>
                <c:pt idx="12">
                  <c:v>89.396799999999999</c:v>
                </c:pt>
                <c:pt idx="13">
                  <c:v>89.394199999999998</c:v>
                </c:pt>
                <c:pt idx="14">
                  <c:v>89.3917</c:v>
                </c:pt>
                <c:pt idx="15">
                  <c:v>89.389099999999999</c:v>
                </c:pt>
                <c:pt idx="16">
                  <c:v>89.386600000000001</c:v>
                </c:pt>
                <c:pt idx="17">
                  <c:v>89.384100000000004</c:v>
                </c:pt>
                <c:pt idx="18">
                  <c:v>89.381600000000006</c:v>
                </c:pt>
                <c:pt idx="19">
                  <c:v>89.379099999999994</c:v>
                </c:pt>
                <c:pt idx="20">
                  <c:v>89.376599999999996</c:v>
                </c:pt>
                <c:pt idx="21">
                  <c:v>89.374200000000002</c:v>
                </c:pt>
                <c:pt idx="22">
                  <c:v>89.371700000000004</c:v>
                </c:pt>
                <c:pt idx="23">
                  <c:v>89.369299999999996</c:v>
                </c:pt>
                <c:pt idx="24">
                  <c:v>89.366799999999998</c:v>
                </c:pt>
                <c:pt idx="25">
                  <c:v>89.364400000000003</c:v>
                </c:pt>
                <c:pt idx="26">
                  <c:v>89.361999999999995</c:v>
                </c:pt>
                <c:pt idx="27">
                  <c:v>89.3596</c:v>
                </c:pt>
                <c:pt idx="28">
                  <c:v>89.357200000000006</c:v>
                </c:pt>
                <c:pt idx="29">
                  <c:v>89.354799999999997</c:v>
                </c:pt>
                <c:pt idx="30">
                  <c:v>89.352400000000003</c:v>
                </c:pt>
                <c:pt idx="31">
                  <c:v>89.350099999999998</c:v>
                </c:pt>
                <c:pt idx="32">
                  <c:v>89.347700000000003</c:v>
                </c:pt>
                <c:pt idx="33">
                  <c:v>89.345399999999998</c:v>
                </c:pt>
                <c:pt idx="34">
                  <c:v>89.343000000000004</c:v>
                </c:pt>
                <c:pt idx="35">
                  <c:v>89.340699999999998</c:v>
                </c:pt>
                <c:pt idx="36">
                  <c:v>89.338399999999993</c:v>
                </c:pt>
                <c:pt idx="37">
                  <c:v>89.336100000000002</c:v>
                </c:pt>
                <c:pt idx="38">
                  <c:v>89.333799999999997</c:v>
                </c:pt>
                <c:pt idx="39">
                  <c:v>89.331500000000005</c:v>
                </c:pt>
                <c:pt idx="40">
                  <c:v>89.3292</c:v>
                </c:pt>
                <c:pt idx="41">
                  <c:v>89.326899999999995</c:v>
                </c:pt>
                <c:pt idx="42">
                  <c:v>89.324700000000007</c:v>
                </c:pt>
                <c:pt idx="43">
                  <c:v>89.322400000000002</c:v>
                </c:pt>
                <c:pt idx="44">
                  <c:v>89.3202</c:v>
                </c:pt>
                <c:pt idx="45">
                  <c:v>89.317999999999998</c:v>
                </c:pt>
                <c:pt idx="46">
                  <c:v>89.315700000000007</c:v>
                </c:pt>
                <c:pt idx="47">
                  <c:v>89.313500000000005</c:v>
                </c:pt>
                <c:pt idx="48">
                  <c:v>89.311300000000003</c:v>
                </c:pt>
                <c:pt idx="49">
                  <c:v>89.309100000000001</c:v>
                </c:pt>
                <c:pt idx="50">
                  <c:v>89.307000000000002</c:v>
                </c:pt>
                <c:pt idx="51">
                  <c:v>89.3048</c:v>
                </c:pt>
                <c:pt idx="52">
                  <c:v>89.302599999999998</c:v>
                </c:pt>
                <c:pt idx="53">
                  <c:v>89.3005</c:v>
                </c:pt>
                <c:pt idx="54">
                  <c:v>89.298299999999998</c:v>
                </c:pt>
                <c:pt idx="55">
                  <c:v>89.296199999999999</c:v>
                </c:pt>
                <c:pt idx="56">
                  <c:v>89.2941</c:v>
                </c:pt>
                <c:pt idx="57">
                  <c:v>89.292000000000002</c:v>
                </c:pt>
                <c:pt idx="58">
                  <c:v>89.289900000000003</c:v>
                </c:pt>
                <c:pt idx="59">
                  <c:v>89.287800000000004</c:v>
                </c:pt>
                <c:pt idx="60">
                  <c:v>89.285700000000006</c:v>
                </c:pt>
                <c:pt idx="61">
                  <c:v>89.283600000000007</c:v>
                </c:pt>
                <c:pt idx="62">
                  <c:v>89.281599999999997</c:v>
                </c:pt>
                <c:pt idx="63">
                  <c:v>89.279499999999999</c:v>
                </c:pt>
                <c:pt idx="64">
                  <c:v>89.277500000000003</c:v>
                </c:pt>
                <c:pt idx="65">
                  <c:v>89.275400000000005</c:v>
                </c:pt>
                <c:pt idx="66">
                  <c:v>89.273399999999995</c:v>
                </c:pt>
                <c:pt idx="67">
                  <c:v>89.2714</c:v>
                </c:pt>
                <c:pt idx="68">
                  <c:v>89.269400000000005</c:v>
                </c:pt>
                <c:pt idx="69">
                  <c:v>89.267399999999995</c:v>
                </c:pt>
                <c:pt idx="70">
                  <c:v>89.265500000000003</c:v>
                </c:pt>
                <c:pt idx="71">
                  <c:v>89.263499999999993</c:v>
                </c:pt>
                <c:pt idx="72">
                  <c:v>89.261499999999998</c:v>
                </c:pt>
                <c:pt idx="73">
                  <c:v>89.259600000000006</c:v>
                </c:pt>
                <c:pt idx="74">
                  <c:v>89.257599999999996</c:v>
                </c:pt>
                <c:pt idx="75">
                  <c:v>89.255700000000004</c:v>
                </c:pt>
                <c:pt idx="76">
                  <c:v>89.253799999999998</c:v>
                </c:pt>
                <c:pt idx="77">
                  <c:v>89.251900000000006</c:v>
                </c:pt>
                <c:pt idx="78">
                  <c:v>89.25</c:v>
                </c:pt>
                <c:pt idx="79">
                  <c:v>89.248099999999994</c:v>
                </c:pt>
                <c:pt idx="80">
                  <c:v>89.246200000000002</c:v>
                </c:pt>
                <c:pt idx="81">
                  <c:v>89.244399999999999</c:v>
                </c:pt>
                <c:pt idx="82">
                  <c:v>89.242500000000007</c:v>
                </c:pt>
                <c:pt idx="83">
                  <c:v>89.240700000000004</c:v>
                </c:pt>
                <c:pt idx="84">
                  <c:v>89.238799999999998</c:v>
                </c:pt>
                <c:pt idx="85">
                  <c:v>89.236999999999995</c:v>
                </c:pt>
                <c:pt idx="86">
                  <c:v>89.235200000000006</c:v>
                </c:pt>
                <c:pt idx="87">
                  <c:v>89.233400000000003</c:v>
                </c:pt>
                <c:pt idx="88">
                  <c:v>89.2316</c:v>
                </c:pt>
                <c:pt idx="89">
                  <c:v>89.229900000000001</c:v>
                </c:pt>
                <c:pt idx="90">
                  <c:v>89.228099999999998</c:v>
                </c:pt>
                <c:pt idx="91">
                  <c:v>89.226399999999998</c:v>
                </c:pt>
                <c:pt idx="92">
                  <c:v>89.224800000000002</c:v>
                </c:pt>
                <c:pt idx="93">
                  <c:v>89.223100000000002</c:v>
                </c:pt>
                <c:pt idx="94">
                  <c:v>89.221500000000006</c:v>
                </c:pt>
                <c:pt idx="95">
                  <c:v>89.219899999999996</c:v>
                </c:pt>
                <c:pt idx="96">
                  <c:v>89.218400000000003</c:v>
                </c:pt>
                <c:pt idx="97">
                  <c:v>89.216899999999995</c:v>
                </c:pt>
                <c:pt idx="98">
                  <c:v>89.215500000000006</c:v>
                </c:pt>
                <c:pt idx="99">
                  <c:v>89.214200000000005</c:v>
                </c:pt>
                <c:pt idx="100">
                  <c:v>89.212900000000005</c:v>
                </c:pt>
                <c:pt idx="101">
                  <c:v>89.211699999999993</c:v>
                </c:pt>
                <c:pt idx="102">
                  <c:v>89.210599999999999</c:v>
                </c:pt>
                <c:pt idx="103">
                  <c:v>89.209599999999995</c:v>
                </c:pt>
                <c:pt idx="104">
                  <c:v>89.208699999999993</c:v>
                </c:pt>
                <c:pt idx="105">
                  <c:v>89.207800000000006</c:v>
                </c:pt>
                <c:pt idx="106">
                  <c:v>89.207099999999997</c:v>
                </c:pt>
                <c:pt idx="107">
                  <c:v>89.206500000000005</c:v>
                </c:pt>
                <c:pt idx="108">
                  <c:v>89.206100000000006</c:v>
                </c:pt>
                <c:pt idx="109">
                  <c:v>89.205699999999993</c:v>
                </c:pt>
                <c:pt idx="110">
                  <c:v>89.205399999999997</c:v>
                </c:pt>
                <c:pt idx="111">
                  <c:v>89.205299999999994</c:v>
                </c:pt>
                <c:pt idx="112">
                  <c:v>89.205200000000005</c:v>
                </c:pt>
                <c:pt idx="113">
                  <c:v>89.205299999999994</c:v>
                </c:pt>
                <c:pt idx="114">
                  <c:v>89.205399999999997</c:v>
                </c:pt>
                <c:pt idx="115">
                  <c:v>89.205600000000004</c:v>
                </c:pt>
                <c:pt idx="116">
                  <c:v>89.2059</c:v>
                </c:pt>
                <c:pt idx="117">
                  <c:v>89.206299999999999</c:v>
                </c:pt>
                <c:pt idx="118">
                  <c:v>89.206800000000001</c:v>
                </c:pt>
                <c:pt idx="119">
                  <c:v>89.207300000000004</c:v>
                </c:pt>
                <c:pt idx="120">
                  <c:v>89.207899999999995</c:v>
                </c:pt>
                <c:pt idx="121">
                  <c:v>89.208399999999997</c:v>
                </c:pt>
                <c:pt idx="122">
                  <c:v>89.209100000000007</c:v>
                </c:pt>
                <c:pt idx="123">
                  <c:v>89.209699999999998</c:v>
                </c:pt>
                <c:pt idx="124">
                  <c:v>89.210300000000004</c:v>
                </c:pt>
                <c:pt idx="125">
                  <c:v>89.210999999999999</c:v>
                </c:pt>
                <c:pt idx="126">
                  <c:v>89.211699999999993</c:v>
                </c:pt>
                <c:pt idx="127">
                  <c:v>89.212299999999999</c:v>
                </c:pt>
                <c:pt idx="128">
                  <c:v>89.212999999999994</c:v>
                </c:pt>
                <c:pt idx="129">
                  <c:v>89.213700000000003</c:v>
                </c:pt>
                <c:pt idx="130">
                  <c:v>89.214299999999994</c:v>
                </c:pt>
                <c:pt idx="131">
                  <c:v>89.215000000000003</c:v>
                </c:pt>
                <c:pt idx="132">
                  <c:v>89.215599999999995</c:v>
                </c:pt>
                <c:pt idx="133">
                  <c:v>89.216300000000004</c:v>
                </c:pt>
                <c:pt idx="134">
                  <c:v>89.216899999999995</c:v>
                </c:pt>
                <c:pt idx="135">
                  <c:v>89.217600000000004</c:v>
                </c:pt>
                <c:pt idx="136">
                  <c:v>89.218199999999996</c:v>
                </c:pt>
                <c:pt idx="137">
                  <c:v>89.218900000000005</c:v>
                </c:pt>
                <c:pt idx="138">
                  <c:v>89.219499999999996</c:v>
                </c:pt>
                <c:pt idx="139">
                  <c:v>89.220200000000006</c:v>
                </c:pt>
                <c:pt idx="140">
                  <c:v>89.2209</c:v>
                </c:pt>
                <c:pt idx="141">
                  <c:v>89.221599999999995</c:v>
                </c:pt>
                <c:pt idx="142">
                  <c:v>89.222300000000004</c:v>
                </c:pt>
                <c:pt idx="143">
                  <c:v>89.222999999999999</c:v>
                </c:pt>
                <c:pt idx="144">
                  <c:v>89.223799999999997</c:v>
                </c:pt>
                <c:pt idx="145">
                  <c:v>89.224599999999995</c:v>
                </c:pt>
                <c:pt idx="146">
                  <c:v>89.225300000000004</c:v>
                </c:pt>
                <c:pt idx="147">
                  <c:v>89.226100000000002</c:v>
                </c:pt>
                <c:pt idx="148">
                  <c:v>89.227000000000004</c:v>
                </c:pt>
                <c:pt idx="149">
                  <c:v>89.227800000000002</c:v>
                </c:pt>
                <c:pt idx="150">
                  <c:v>89.228700000000003</c:v>
                </c:pt>
                <c:pt idx="151">
                  <c:v>89.229600000000005</c:v>
                </c:pt>
                <c:pt idx="152">
                  <c:v>89.230500000000006</c:v>
                </c:pt>
                <c:pt idx="153">
                  <c:v>89.231399999999994</c:v>
                </c:pt>
                <c:pt idx="154">
                  <c:v>89.232299999999995</c:v>
                </c:pt>
                <c:pt idx="155">
                  <c:v>89.2333</c:v>
                </c:pt>
                <c:pt idx="156">
                  <c:v>89.234200000000001</c:v>
                </c:pt>
                <c:pt idx="157">
                  <c:v>89.235200000000006</c:v>
                </c:pt>
                <c:pt idx="158">
                  <c:v>89.236199999999997</c:v>
                </c:pt>
                <c:pt idx="159">
                  <c:v>89.237300000000005</c:v>
                </c:pt>
                <c:pt idx="160">
                  <c:v>89.238299999999995</c:v>
                </c:pt>
                <c:pt idx="161">
                  <c:v>89.239400000000003</c:v>
                </c:pt>
                <c:pt idx="162">
                  <c:v>89.240399999999994</c:v>
                </c:pt>
                <c:pt idx="163">
                  <c:v>89.241500000000002</c:v>
                </c:pt>
                <c:pt idx="164">
                  <c:v>89.242599999999996</c:v>
                </c:pt>
                <c:pt idx="165">
                  <c:v>89.243700000000004</c:v>
                </c:pt>
                <c:pt idx="166">
                  <c:v>89.244799999999998</c:v>
                </c:pt>
                <c:pt idx="167">
                  <c:v>89.245999999999995</c:v>
                </c:pt>
                <c:pt idx="168">
                  <c:v>89.247100000000003</c:v>
                </c:pt>
                <c:pt idx="169">
                  <c:v>89.2483</c:v>
                </c:pt>
                <c:pt idx="170">
                  <c:v>89.249399999999994</c:v>
                </c:pt>
                <c:pt idx="171">
                  <c:v>89.250600000000006</c:v>
                </c:pt>
                <c:pt idx="172">
                  <c:v>89.251800000000003</c:v>
                </c:pt>
                <c:pt idx="173">
                  <c:v>89.252899999999997</c:v>
                </c:pt>
                <c:pt idx="174">
                  <c:v>89.254099999999994</c:v>
                </c:pt>
                <c:pt idx="175">
                  <c:v>89.255300000000005</c:v>
                </c:pt>
                <c:pt idx="176">
                  <c:v>89.256500000000003</c:v>
                </c:pt>
                <c:pt idx="177">
                  <c:v>89.2577</c:v>
                </c:pt>
                <c:pt idx="178">
                  <c:v>89.258899999999997</c:v>
                </c:pt>
                <c:pt idx="179">
                  <c:v>89.260099999999994</c:v>
                </c:pt>
                <c:pt idx="180">
                  <c:v>89.261300000000006</c:v>
                </c:pt>
                <c:pt idx="181">
                  <c:v>89.262500000000003</c:v>
                </c:pt>
                <c:pt idx="182">
                  <c:v>89.2637</c:v>
                </c:pt>
                <c:pt idx="183">
                  <c:v>89.264899999999997</c:v>
                </c:pt>
                <c:pt idx="184">
                  <c:v>89.266099999999994</c:v>
                </c:pt>
                <c:pt idx="185">
                  <c:v>89.267300000000006</c:v>
                </c:pt>
                <c:pt idx="186">
                  <c:v>89.268500000000003</c:v>
                </c:pt>
                <c:pt idx="187">
                  <c:v>89.2697</c:v>
                </c:pt>
                <c:pt idx="188">
                  <c:v>89.270899999999997</c:v>
                </c:pt>
                <c:pt idx="189">
                  <c:v>89.272099999999995</c:v>
                </c:pt>
                <c:pt idx="190">
                  <c:v>89.273300000000006</c:v>
                </c:pt>
                <c:pt idx="191">
                  <c:v>89.274500000000003</c:v>
                </c:pt>
                <c:pt idx="192">
                  <c:v>89.275599999999997</c:v>
                </c:pt>
                <c:pt idx="193">
                  <c:v>89.276799999999994</c:v>
                </c:pt>
                <c:pt idx="194">
                  <c:v>89.277900000000002</c:v>
                </c:pt>
                <c:pt idx="195">
                  <c:v>89.2791</c:v>
                </c:pt>
                <c:pt idx="196">
                  <c:v>89.280199999999994</c:v>
                </c:pt>
                <c:pt idx="197">
                  <c:v>89.281300000000002</c:v>
                </c:pt>
                <c:pt idx="198">
                  <c:v>89.282399999999996</c:v>
                </c:pt>
                <c:pt idx="199">
                  <c:v>89.283500000000004</c:v>
                </c:pt>
                <c:pt idx="200">
                  <c:v>89.284499999999994</c:v>
                </c:pt>
                <c:pt idx="201">
                  <c:v>89.285600000000002</c:v>
                </c:pt>
                <c:pt idx="202">
                  <c:v>89.286600000000007</c:v>
                </c:pt>
                <c:pt idx="203">
                  <c:v>89.287599999999998</c:v>
                </c:pt>
                <c:pt idx="204">
                  <c:v>89.288600000000002</c:v>
                </c:pt>
                <c:pt idx="205">
                  <c:v>89.289599999999993</c:v>
                </c:pt>
                <c:pt idx="206">
                  <c:v>89.290599999999998</c:v>
                </c:pt>
                <c:pt idx="207">
                  <c:v>89.291499999999999</c:v>
                </c:pt>
                <c:pt idx="208">
                  <c:v>89.292400000000001</c:v>
                </c:pt>
                <c:pt idx="209">
                  <c:v>89.293199999999999</c:v>
                </c:pt>
                <c:pt idx="210">
                  <c:v>89.2941</c:v>
                </c:pt>
                <c:pt idx="211">
                  <c:v>89.294899999999998</c:v>
                </c:pt>
                <c:pt idx="212">
                  <c:v>89.295599999999993</c:v>
                </c:pt>
                <c:pt idx="213">
                  <c:v>89.296400000000006</c:v>
                </c:pt>
                <c:pt idx="214">
                  <c:v>89.2971</c:v>
                </c:pt>
                <c:pt idx="215">
                  <c:v>89.297700000000006</c:v>
                </c:pt>
                <c:pt idx="216">
                  <c:v>89.298400000000001</c:v>
                </c:pt>
                <c:pt idx="217">
                  <c:v>89.298900000000003</c:v>
                </c:pt>
                <c:pt idx="218">
                  <c:v>89.299499999999995</c:v>
                </c:pt>
                <c:pt idx="219">
                  <c:v>89.3</c:v>
                </c:pt>
                <c:pt idx="220">
                  <c:v>89.300399999999996</c:v>
                </c:pt>
                <c:pt idx="221">
                  <c:v>89.300799999999995</c:v>
                </c:pt>
                <c:pt idx="222">
                  <c:v>89.301199999999994</c:v>
                </c:pt>
                <c:pt idx="223">
                  <c:v>89.301500000000004</c:v>
                </c:pt>
                <c:pt idx="224">
                  <c:v>89.3018</c:v>
                </c:pt>
                <c:pt idx="225">
                  <c:v>89.302000000000007</c:v>
                </c:pt>
                <c:pt idx="226">
                  <c:v>89.302199999999999</c:v>
                </c:pt>
                <c:pt idx="227">
                  <c:v>89.302300000000002</c:v>
                </c:pt>
                <c:pt idx="228">
                  <c:v>89.302400000000006</c:v>
                </c:pt>
                <c:pt idx="229">
                  <c:v>89.302400000000006</c:v>
                </c:pt>
                <c:pt idx="230">
                  <c:v>89.302499999999995</c:v>
                </c:pt>
                <c:pt idx="231">
                  <c:v>89.302400000000006</c:v>
                </c:pt>
                <c:pt idx="232">
                  <c:v>89.302300000000002</c:v>
                </c:pt>
                <c:pt idx="233">
                  <c:v>89.302199999999999</c:v>
                </c:pt>
                <c:pt idx="234">
                  <c:v>89.302099999999996</c:v>
                </c:pt>
                <c:pt idx="235">
                  <c:v>89.301900000000003</c:v>
                </c:pt>
                <c:pt idx="236">
                  <c:v>89.301599999999993</c:v>
                </c:pt>
                <c:pt idx="237">
                  <c:v>89.301400000000001</c:v>
                </c:pt>
                <c:pt idx="238">
                  <c:v>89.301100000000005</c:v>
                </c:pt>
                <c:pt idx="239">
                  <c:v>89.300799999999995</c:v>
                </c:pt>
                <c:pt idx="240">
                  <c:v>89.3005</c:v>
                </c:pt>
                <c:pt idx="241">
                  <c:v>89.3001</c:v>
                </c:pt>
                <c:pt idx="242">
                  <c:v>89.299700000000001</c:v>
                </c:pt>
                <c:pt idx="243">
                  <c:v>89.299300000000002</c:v>
                </c:pt>
                <c:pt idx="244">
                  <c:v>89.298900000000003</c:v>
                </c:pt>
                <c:pt idx="245">
                  <c:v>89.298500000000004</c:v>
                </c:pt>
                <c:pt idx="246">
                  <c:v>89.298000000000002</c:v>
                </c:pt>
                <c:pt idx="247">
                  <c:v>89.297600000000003</c:v>
                </c:pt>
                <c:pt idx="248">
                  <c:v>89.2971</c:v>
                </c:pt>
                <c:pt idx="249">
                  <c:v>89.296599999999998</c:v>
                </c:pt>
                <c:pt idx="250">
                  <c:v>89.296099999999996</c:v>
                </c:pt>
                <c:pt idx="251">
                  <c:v>89.295599999999993</c:v>
                </c:pt>
                <c:pt idx="252">
                  <c:v>89.295100000000005</c:v>
                </c:pt>
                <c:pt idx="253">
                  <c:v>89.294600000000003</c:v>
                </c:pt>
                <c:pt idx="254">
                  <c:v>89.2941</c:v>
                </c:pt>
                <c:pt idx="255">
                  <c:v>89.293599999999998</c:v>
                </c:pt>
                <c:pt idx="256">
                  <c:v>89.293099999999995</c:v>
                </c:pt>
                <c:pt idx="257">
                  <c:v>89.292599999999993</c:v>
                </c:pt>
                <c:pt idx="258">
                  <c:v>89.292100000000005</c:v>
                </c:pt>
                <c:pt idx="259">
                  <c:v>89.291499999999999</c:v>
                </c:pt>
                <c:pt idx="260">
                  <c:v>89.290999999999997</c:v>
                </c:pt>
                <c:pt idx="261">
                  <c:v>89.290400000000005</c:v>
                </c:pt>
                <c:pt idx="262">
                  <c:v>89.289900000000003</c:v>
                </c:pt>
                <c:pt idx="263">
                  <c:v>89.289299999999997</c:v>
                </c:pt>
                <c:pt idx="264">
                  <c:v>89.288799999999995</c:v>
                </c:pt>
                <c:pt idx="265">
                  <c:v>89.288200000000003</c:v>
                </c:pt>
                <c:pt idx="266">
                  <c:v>89.287700000000001</c:v>
                </c:pt>
                <c:pt idx="267">
                  <c:v>89.287099999999995</c:v>
                </c:pt>
                <c:pt idx="268">
                  <c:v>89.286500000000004</c:v>
                </c:pt>
                <c:pt idx="269">
                  <c:v>89.285899999999998</c:v>
                </c:pt>
                <c:pt idx="270">
                  <c:v>89.285300000000007</c:v>
                </c:pt>
                <c:pt idx="271">
                  <c:v>89.284700000000001</c:v>
                </c:pt>
                <c:pt idx="272">
                  <c:v>89.284099999999995</c:v>
                </c:pt>
                <c:pt idx="273">
                  <c:v>89.283500000000004</c:v>
                </c:pt>
                <c:pt idx="274">
                  <c:v>89.282799999999995</c:v>
                </c:pt>
                <c:pt idx="275">
                  <c:v>89.282200000000003</c:v>
                </c:pt>
                <c:pt idx="276">
                  <c:v>89.281499999999994</c:v>
                </c:pt>
                <c:pt idx="277">
                  <c:v>89.280900000000003</c:v>
                </c:pt>
                <c:pt idx="278">
                  <c:v>89.280199999999994</c:v>
                </c:pt>
                <c:pt idx="279">
                  <c:v>89.279600000000002</c:v>
                </c:pt>
                <c:pt idx="280">
                  <c:v>89.278899999999993</c:v>
                </c:pt>
                <c:pt idx="281">
                  <c:v>89.278199999999998</c:v>
                </c:pt>
                <c:pt idx="282">
                  <c:v>89.277500000000003</c:v>
                </c:pt>
                <c:pt idx="283">
                  <c:v>89.276799999999994</c:v>
                </c:pt>
                <c:pt idx="284">
                  <c:v>89.2761</c:v>
                </c:pt>
                <c:pt idx="285">
                  <c:v>89.275400000000005</c:v>
                </c:pt>
                <c:pt idx="286">
                  <c:v>89.274699999999996</c:v>
                </c:pt>
                <c:pt idx="287">
                  <c:v>89.274000000000001</c:v>
                </c:pt>
                <c:pt idx="288">
                  <c:v>89.273300000000006</c:v>
                </c:pt>
                <c:pt idx="289">
                  <c:v>89.272499999999994</c:v>
                </c:pt>
                <c:pt idx="290">
                  <c:v>89.271799999999999</c:v>
                </c:pt>
                <c:pt idx="291">
                  <c:v>89.271100000000004</c:v>
                </c:pt>
                <c:pt idx="292">
                  <c:v>89.270399999999995</c:v>
                </c:pt>
                <c:pt idx="293">
                  <c:v>89.269599999999997</c:v>
                </c:pt>
                <c:pt idx="294">
                  <c:v>89.268900000000002</c:v>
                </c:pt>
                <c:pt idx="295">
                  <c:v>89.268199999999993</c:v>
                </c:pt>
                <c:pt idx="296">
                  <c:v>89.267399999999995</c:v>
                </c:pt>
                <c:pt idx="297">
                  <c:v>89.2667</c:v>
                </c:pt>
                <c:pt idx="298">
                  <c:v>89.266000000000005</c:v>
                </c:pt>
                <c:pt idx="299">
                  <c:v>89.265299999999996</c:v>
                </c:pt>
                <c:pt idx="300">
                  <c:v>89.264499999999998</c:v>
                </c:pt>
                <c:pt idx="301">
                  <c:v>89.263800000000003</c:v>
                </c:pt>
                <c:pt idx="302">
                  <c:v>89.263099999999994</c:v>
                </c:pt>
                <c:pt idx="303">
                  <c:v>89.2624</c:v>
                </c:pt>
                <c:pt idx="304">
                  <c:v>89.261799999999994</c:v>
                </c:pt>
                <c:pt idx="305">
                  <c:v>89.261099999999999</c:v>
                </c:pt>
                <c:pt idx="306">
                  <c:v>89.260400000000004</c:v>
                </c:pt>
                <c:pt idx="307">
                  <c:v>89.259699999999995</c:v>
                </c:pt>
                <c:pt idx="308">
                  <c:v>89.259100000000004</c:v>
                </c:pt>
                <c:pt idx="309">
                  <c:v>89.258399999999995</c:v>
                </c:pt>
                <c:pt idx="310">
                  <c:v>89.257800000000003</c:v>
                </c:pt>
                <c:pt idx="311">
                  <c:v>89.257199999999997</c:v>
                </c:pt>
                <c:pt idx="312">
                  <c:v>89.256600000000006</c:v>
                </c:pt>
                <c:pt idx="313">
                  <c:v>89.256</c:v>
                </c:pt>
                <c:pt idx="314">
                  <c:v>89.255499999999998</c:v>
                </c:pt>
                <c:pt idx="315">
                  <c:v>89.254900000000006</c:v>
                </c:pt>
                <c:pt idx="316">
                  <c:v>89.254400000000004</c:v>
                </c:pt>
                <c:pt idx="317">
                  <c:v>89.269599999999997</c:v>
                </c:pt>
                <c:pt idx="318">
                  <c:v>89.284999999999997</c:v>
                </c:pt>
                <c:pt idx="319">
                  <c:v>89.300399999999996</c:v>
                </c:pt>
                <c:pt idx="320">
                  <c:v>89.316100000000006</c:v>
                </c:pt>
                <c:pt idx="321">
                  <c:v>89.331999999999994</c:v>
                </c:pt>
                <c:pt idx="322">
                  <c:v>89.348200000000006</c:v>
                </c:pt>
                <c:pt idx="323">
                  <c:v>89.364800000000002</c:v>
                </c:pt>
                <c:pt idx="324">
                  <c:v>89.381900000000002</c:v>
                </c:pt>
                <c:pt idx="325">
                  <c:v>89.383499999999998</c:v>
                </c:pt>
                <c:pt idx="326">
                  <c:v>89.385099999999994</c:v>
                </c:pt>
                <c:pt idx="327">
                  <c:v>89.386799999999994</c:v>
                </c:pt>
                <c:pt idx="328">
                  <c:v>89.388400000000004</c:v>
                </c:pt>
                <c:pt idx="329">
                  <c:v>89.390100000000004</c:v>
                </c:pt>
                <c:pt idx="330">
                  <c:v>89.3917</c:v>
                </c:pt>
                <c:pt idx="331">
                  <c:v>89.393299999999996</c:v>
                </c:pt>
                <c:pt idx="332">
                  <c:v>89.394999999999996</c:v>
                </c:pt>
                <c:pt idx="333">
                  <c:v>89.396600000000007</c:v>
                </c:pt>
                <c:pt idx="334">
                  <c:v>89.398200000000003</c:v>
                </c:pt>
                <c:pt idx="335">
                  <c:v>89.399799999999999</c:v>
                </c:pt>
                <c:pt idx="336">
                  <c:v>89.401499999999999</c:v>
                </c:pt>
                <c:pt idx="337">
                  <c:v>89.403099999999995</c:v>
                </c:pt>
                <c:pt idx="338">
                  <c:v>89.404700000000005</c:v>
                </c:pt>
                <c:pt idx="339">
                  <c:v>89.406300000000002</c:v>
                </c:pt>
                <c:pt idx="340">
                  <c:v>89.407899999999998</c:v>
                </c:pt>
                <c:pt idx="341">
                  <c:v>89.409499999999994</c:v>
                </c:pt>
                <c:pt idx="342">
                  <c:v>89.411100000000005</c:v>
                </c:pt>
                <c:pt idx="343">
                  <c:v>89.412599999999998</c:v>
                </c:pt>
                <c:pt idx="344">
                  <c:v>89.414199999999994</c:v>
                </c:pt>
                <c:pt idx="345">
                  <c:v>89.415800000000004</c:v>
                </c:pt>
                <c:pt idx="346">
                  <c:v>89.417400000000001</c:v>
                </c:pt>
                <c:pt idx="347">
                  <c:v>89.418899999999994</c:v>
                </c:pt>
                <c:pt idx="348">
                  <c:v>89.420500000000004</c:v>
                </c:pt>
                <c:pt idx="349">
                  <c:v>89.4221</c:v>
                </c:pt>
                <c:pt idx="350">
                  <c:v>89.423599999999993</c:v>
                </c:pt>
                <c:pt idx="351">
                  <c:v>89.425200000000004</c:v>
                </c:pt>
                <c:pt idx="352">
                  <c:v>89.426699999999997</c:v>
                </c:pt>
                <c:pt idx="353">
                  <c:v>89.428200000000004</c:v>
                </c:pt>
                <c:pt idx="354">
                  <c:v>89.429699999999997</c:v>
                </c:pt>
                <c:pt idx="355">
                  <c:v>89.431299999999993</c:v>
                </c:pt>
                <c:pt idx="356">
                  <c:v>89.4328</c:v>
                </c:pt>
                <c:pt idx="357">
                  <c:v>89.434299999999993</c:v>
                </c:pt>
                <c:pt idx="358">
                  <c:v>89.4358</c:v>
                </c:pt>
                <c:pt idx="359">
                  <c:v>89.437299999999993</c:v>
                </c:pt>
                <c:pt idx="360">
                  <c:v>89.438800000000001</c:v>
                </c:pt>
                <c:pt idx="361">
                  <c:v>89.440299999999993</c:v>
                </c:pt>
                <c:pt idx="362">
                  <c:v>89.441800000000001</c:v>
                </c:pt>
                <c:pt idx="363">
                  <c:v>89.443299999999994</c:v>
                </c:pt>
                <c:pt idx="364">
                  <c:v>89.444699999999997</c:v>
                </c:pt>
                <c:pt idx="365">
                  <c:v>89.446200000000005</c:v>
                </c:pt>
                <c:pt idx="366">
                  <c:v>89.447699999999998</c:v>
                </c:pt>
                <c:pt idx="367">
                  <c:v>89.449100000000001</c:v>
                </c:pt>
                <c:pt idx="368">
                  <c:v>89.450599999999994</c:v>
                </c:pt>
                <c:pt idx="369">
                  <c:v>89.452100000000002</c:v>
                </c:pt>
                <c:pt idx="370">
                  <c:v>89.453500000000005</c:v>
                </c:pt>
                <c:pt idx="371">
                  <c:v>89.454999999999998</c:v>
                </c:pt>
                <c:pt idx="372">
                  <c:v>89.456400000000002</c:v>
                </c:pt>
                <c:pt idx="373">
                  <c:v>89.457800000000006</c:v>
                </c:pt>
                <c:pt idx="374">
                  <c:v>89.459299999999999</c:v>
                </c:pt>
                <c:pt idx="375">
                  <c:v>89.460700000000003</c:v>
                </c:pt>
                <c:pt idx="376">
                  <c:v>89.462100000000007</c:v>
                </c:pt>
                <c:pt idx="377">
                  <c:v>89.4636</c:v>
                </c:pt>
                <c:pt idx="378">
                  <c:v>89.465000000000003</c:v>
                </c:pt>
                <c:pt idx="379">
                  <c:v>89.466399999999993</c:v>
                </c:pt>
                <c:pt idx="380">
                  <c:v>89.467799999999997</c:v>
                </c:pt>
                <c:pt idx="381">
                  <c:v>89.469300000000004</c:v>
                </c:pt>
                <c:pt idx="382">
                  <c:v>89.470699999999994</c:v>
                </c:pt>
                <c:pt idx="383">
                  <c:v>89.472099999999998</c:v>
                </c:pt>
                <c:pt idx="384">
                  <c:v>89.473500000000001</c:v>
                </c:pt>
                <c:pt idx="385">
                  <c:v>89.474900000000005</c:v>
                </c:pt>
                <c:pt idx="386">
                  <c:v>89.476299999999995</c:v>
                </c:pt>
                <c:pt idx="387">
                  <c:v>89.477699999999999</c:v>
                </c:pt>
                <c:pt idx="388">
                  <c:v>89.479100000000003</c:v>
                </c:pt>
                <c:pt idx="389">
                  <c:v>89.480500000000006</c:v>
                </c:pt>
                <c:pt idx="390">
                  <c:v>89.481899999999996</c:v>
                </c:pt>
                <c:pt idx="391">
                  <c:v>89.4833</c:v>
                </c:pt>
                <c:pt idx="392">
                  <c:v>89.484700000000004</c:v>
                </c:pt>
                <c:pt idx="393">
                  <c:v>89.486099999999993</c:v>
                </c:pt>
                <c:pt idx="394">
                  <c:v>89.487499999999997</c:v>
                </c:pt>
                <c:pt idx="395">
                  <c:v>89.488900000000001</c:v>
                </c:pt>
                <c:pt idx="396">
                  <c:v>89.490300000000005</c:v>
                </c:pt>
                <c:pt idx="397">
                  <c:v>89.491699999999994</c:v>
                </c:pt>
                <c:pt idx="398">
                  <c:v>89.493099999999998</c:v>
                </c:pt>
                <c:pt idx="399">
                  <c:v>89.494500000000002</c:v>
                </c:pt>
                <c:pt idx="400">
                  <c:v>89.495800000000003</c:v>
                </c:pt>
                <c:pt idx="401">
                  <c:v>89.497200000000007</c:v>
                </c:pt>
                <c:pt idx="402">
                  <c:v>89.498599999999996</c:v>
                </c:pt>
                <c:pt idx="403">
                  <c:v>89.499899999999997</c:v>
                </c:pt>
                <c:pt idx="404">
                  <c:v>89.501300000000001</c:v>
                </c:pt>
                <c:pt idx="405">
                  <c:v>89.502700000000004</c:v>
                </c:pt>
                <c:pt idx="406">
                  <c:v>89.504000000000005</c:v>
                </c:pt>
                <c:pt idx="407">
                  <c:v>89.505399999999995</c:v>
                </c:pt>
                <c:pt idx="408">
                  <c:v>89.506699999999995</c:v>
                </c:pt>
                <c:pt idx="409">
                  <c:v>89.507999999999996</c:v>
                </c:pt>
                <c:pt idx="410">
                  <c:v>89.509399999999999</c:v>
                </c:pt>
                <c:pt idx="411">
                  <c:v>89.5107</c:v>
                </c:pt>
                <c:pt idx="412">
                  <c:v>89.512</c:v>
                </c:pt>
                <c:pt idx="413">
                  <c:v>89.513400000000004</c:v>
                </c:pt>
                <c:pt idx="414">
                  <c:v>89.514700000000005</c:v>
                </c:pt>
                <c:pt idx="415">
                  <c:v>89.516000000000005</c:v>
                </c:pt>
                <c:pt idx="416">
                  <c:v>89.517300000000006</c:v>
                </c:pt>
                <c:pt idx="417">
                  <c:v>89.518600000000006</c:v>
                </c:pt>
                <c:pt idx="418">
                  <c:v>89.519900000000007</c:v>
                </c:pt>
                <c:pt idx="419">
                  <c:v>89.521199999999993</c:v>
                </c:pt>
                <c:pt idx="420">
                  <c:v>89.522400000000005</c:v>
                </c:pt>
                <c:pt idx="421">
                  <c:v>89.523700000000005</c:v>
                </c:pt>
                <c:pt idx="422">
                  <c:v>89.525000000000006</c:v>
                </c:pt>
                <c:pt idx="423">
                  <c:v>89.526200000000003</c:v>
                </c:pt>
                <c:pt idx="424">
                  <c:v>89.527500000000003</c:v>
                </c:pt>
                <c:pt idx="425">
                  <c:v>89.528700000000001</c:v>
                </c:pt>
                <c:pt idx="426">
                  <c:v>89.529899999999998</c:v>
                </c:pt>
                <c:pt idx="427">
                  <c:v>89.531099999999995</c:v>
                </c:pt>
                <c:pt idx="428">
                  <c:v>89.532399999999996</c:v>
                </c:pt>
                <c:pt idx="429">
                  <c:v>89.533500000000004</c:v>
                </c:pt>
                <c:pt idx="430">
                  <c:v>89.534700000000001</c:v>
                </c:pt>
                <c:pt idx="431">
                  <c:v>89.535899999999998</c:v>
                </c:pt>
                <c:pt idx="432">
                  <c:v>89.537099999999995</c:v>
                </c:pt>
                <c:pt idx="433">
                  <c:v>89.538300000000007</c:v>
                </c:pt>
                <c:pt idx="434">
                  <c:v>89.539400000000001</c:v>
                </c:pt>
                <c:pt idx="435">
                  <c:v>89.540599999999998</c:v>
                </c:pt>
                <c:pt idx="436">
                  <c:v>89.541700000000006</c:v>
                </c:pt>
                <c:pt idx="437">
                  <c:v>89.5428</c:v>
                </c:pt>
                <c:pt idx="438">
                  <c:v>89.543999999999997</c:v>
                </c:pt>
                <c:pt idx="439">
                  <c:v>89.545000000000002</c:v>
                </c:pt>
                <c:pt idx="440">
                  <c:v>89.546199999999999</c:v>
                </c:pt>
                <c:pt idx="441">
                  <c:v>89.547200000000004</c:v>
                </c:pt>
                <c:pt idx="442">
                  <c:v>89.548299999999998</c:v>
                </c:pt>
                <c:pt idx="443">
                  <c:v>89.549400000000006</c:v>
                </c:pt>
                <c:pt idx="444">
                  <c:v>89.5505</c:v>
                </c:pt>
                <c:pt idx="445">
                  <c:v>89.551500000000004</c:v>
                </c:pt>
                <c:pt idx="446">
                  <c:v>89.552499999999995</c:v>
                </c:pt>
                <c:pt idx="447">
                  <c:v>89.553600000000003</c:v>
                </c:pt>
                <c:pt idx="448">
                  <c:v>89.554599999999994</c:v>
                </c:pt>
                <c:pt idx="449">
                  <c:v>89.555599999999998</c:v>
                </c:pt>
                <c:pt idx="450">
                  <c:v>89.556600000000003</c:v>
                </c:pt>
                <c:pt idx="451">
                  <c:v>89.557599999999994</c:v>
                </c:pt>
                <c:pt idx="452">
                  <c:v>89.558599999999998</c:v>
                </c:pt>
                <c:pt idx="453">
                  <c:v>89.559600000000003</c:v>
                </c:pt>
                <c:pt idx="454">
                  <c:v>89.560500000000005</c:v>
                </c:pt>
                <c:pt idx="455">
                  <c:v>89.561499999999995</c:v>
                </c:pt>
                <c:pt idx="456">
                  <c:v>89.562399999999997</c:v>
                </c:pt>
                <c:pt idx="457">
                  <c:v>89.563400000000001</c:v>
                </c:pt>
                <c:pt idx="458">
                  <c:v>89.564300000000003</c:v>
                </c:pt>
                <c:pt idx="459">
                  <c:v>89.565299999999993</c:v>
                </c:pt>
                <c:pt idx="460">
                  <c:v>89.566199999999995</c:v>
                </c:pt>
                <c:pt idx="461">
                  <c:v>89.567099999999996</c:v>
                </c:pt>
                <c:pt idx="462">
                  <c:v>89.567999999999998</c:v>
                </c:pt>
                <c:pt idx="463">
                  <c:v>89.568899999999999</c:v>
                </c:pt>
                <c:pt idx="464">
                  <c:v>89.569800000000001</c:v>
                </c:pt>
                <c:pt idx="465">
                  <c:v>89.570700000000002</c:v>
                </c:pt>
                <c:pt idx="466">
                  <c:v>89.5715</c:v>
                </c:pt>
                <c:pt idx="467">
                  <c:v>89.572400000000002</c:v>
                </c:pt>
                <c:pt idx="468">
                  <c:v>89.573300000000003</c:v>
                </c:pt>
                <c:pt idx="469">
                  <c:v>89.574100000000001</c:v>
                </c:pt>
                <c:pt idx="470">
                  <c:v>89.575000000000003</c:v>
                </c:pt>
                <c:pt idx="471">
                  <c:v>89.575800000000001</c:v>
                </c:pt>
                <c:pt idx="472">
                  <c:v>89.576599999999999</c:v>
                </c:pt>
                <c:pt idx="473">
                  <c:v>89.577500000000001</c:v>
                </c:pt>
                <c:pt idx="474">
                  <c:v>89.578299999999999</c:v>
                </c:pt>
                <c:pt idx="475">
                  <c:v>89.579099999999997</c:v>
                </c:pt>
                <c:pt idx="476">
                  <c:v>89.58</c:v>
                </c:pt>
                <c:pt idx="477">
                  <c:v>89.580799999999996</c:v>
                </c:pt>
                <c:pt idx="478">
                  <c:v>89.581599999999995</c:v>
                </c:pt>
                <c:pt idx="479">
                  <c:v>89.583699999999993</c:v>
                </c:pt>
                <c:pt idx="480">
                  <c:v>89.585899999999995</c:v>
                </c:pt>
                <c:pt idx="481">
                  <c:v>89.588099999999997</c:v>
                </c:pt>
                <c:pt idx="482">
                  <c:v>89.590400000000002</c:v>
                </c:pt>
                <c:pt idx="483">
                  <c:v>89.592699999999994</c:v>
                </c:pt>
                <c:pt idx="484">
                  <c:v>89.594999999999999</c:v>
                </c:pt>
                <c:pt idx="485">
                  <c:v>89.596000000000004</c:v>
                </c:pt>
                <c:pt idx="486">
                  <c:v>89.596999999999994</c:v>
                </c:pt>
                <c:pt idx="487">
                  <c:v>89.597999999999999</c:v>
                </c:pt>
                <c:pt idx="488">
                  <c:v>89.599000000000004</c:v>
                </c:pt>
                <c:pt idx="489">
                  <c:v>89.6</c:v>
                </c:pt>
                <c:pt idx="490">
                  <c:v>89.600999999999999</c:v>
                </c:pt>
                <c:pt idx="491">
                  <c:v>89.601900000000001</c:v>
                </c:pt>
                <c:pt idx="492">
                  <c:v>89.602900000000005</c:v>
                </c:pt>
                <c:pt idx="493">
                  <c:v>89.603800000000007</c:v>
                </c:pt>
                <c:pt idx="494">
                  <c:v>89.604699999999994</c:v>
                </c:pt>
                <c:pt idx="495">
                  <c:v>89.605699999999999</c:v>
                </c:pt>
                <c:pt idx="496">
                  <c:v>89.6066</c:v>
                </c:pt>
                <c:pt idx="497">
                  <c:v>89.607500000000002</c:v>
                </c:pt>
                <c:pt idx="498">
                  <c:v>89.608400000000003</c:v>
                </c:pt>
                <c:pt idx="499">
                  <c:v>89.609300000000005</c:v>
                </c:pt>
                <c:pt idx="500">
                  <c:v>89.610200000000006</c:v>
                </c:pt>
                <c:pt idx="501">
                  <c:v>89.611099999999993</c:v>
                </c:pt>
                <c:pt idx="502">
                  <c:v>89.611999999999995</c:v>
                </c:pt>
                <c:pt idx="503">
                  <c:v>89.612899999999996</c:v>
                </c:pt>
                <c:pt idx="504">
                  <c:v>89.613799999999998</c:v>
                </c:pt>
                <c:pt idx="505">
                  <c:v>89.614699999999999</c:v>
                </c:pt>
                <c:pt idx="506">
                  <c:v>89.615600000000001</c:v>
                </c:pt>
                <c:pt idx="507">
                  <c:v>89.616399999999999</c:v>
                </c:pt>
                <c:pt idx="508">
                  <c:v>89.6173</c:v>
                </c:pt>
                <c:pt idx="509">
                  <c:v>89.618200000000002</c:v>
                </c:pt>
                <c:pt idx="510">
                  <c:v>89.619100000000003</c:v>
                </c:pt>
                <c:pt idx="511">
                  <c:v>89.62</c:v>
                </c:pt>
                <c:pt idx="512">
                  <c:v>89.620900000000006</c:v>
                </c:pt>
                <c:pt idx="513">
                  <c:v>89.621700000000004</c:v>
                </c:pt>
                <c:pt idx="514">
                  <c:v>89.622600000000006</c:v>
                </c:pt>
                <c:pt idx="515">
                  <c:v>89.623500000000007</c:v>
                </c:pt>
                <c:pt idx="516">
                  <c:v>89.624399999999994</c:v>
                </c:pt>
                <c:pt idx="517">
                  <c:v>89.625399999999999</c:v>
                </c:pt>
                <c:pt idx="518">
                  <c:v>89.626300000000001</c:v>
                </c:pt>
                <c:pt idx="519">
                  <c:v>89.627200000000002</c:v>
                </c:pt>
                <c:pt idx="520">
                  <c:v>89.628200000000007</c:v>
                </c:pt>
                <c:pt idx="521">
                  <c:v>89.629199999999997</c:v>
                </c:pt>
                <c:pt idx="522">
                  <c:v>89.630099999999999</c:v>
                </c:pt>
                <c:pt idx="523">
                  <c:v>89.631100000000004</c:v>
                </c:pt>
                <c:pt idx="524">
                  <c:v>89.632099999999994</c:v>
                </c:pt>
                <c:pt idx="525">
                  <c:v>89.633200000000002</c:v>
                </c:pt>
                <c:pt idx="526">
                  <c:v>89.634200000000007</c:v>
                </c:pt>
                <c:pt idx="527">
                  <c:v>89.635300000000001</c:v>
                </c:pt>
                <c:pt idx="528">
                  <c:v>89.636300000000006</c:v>
                </c:pt>
                <c:pt idx="529">
                  <c:v>89.6374</c:v>
                </c:pt>
                <c:pt idx="530">
                  <c:v>89.638499999999993</c:v>
                </c:pt>
                <c:pt idx="531">
                  <c:v>89.639700000000005</c:v>
                </c:pt>
                <c:pt idx="532">
                  <c:v>89.640799999999999</c:v>
                </c:pt>
                <c:pt idx="533">
                  <c:v>89.641999999999996</c:v>
                </c:pt>
                <c:pt idx="534">
                  <c:v>89.643199999999993</c:v>
                </c:pt>
                <c:pt idx="535">
                  <c:v>89.644400000000005</c:v>
                </c:pt>
                <c:pt idx="536">
                  <c:v>89.645600000000002</c:v>
                </c:pt>
                <c:pt idx="537">
                  <c:v>89.646900000000002</c:v>
                </c:pt>
                <c:pt idx="538">
                  <c:v>89.648099999999999</c:v>
                </c:pt>
                <c:pt idx="539">
                  <c:v>89.6494</c:v>
                </c:pt>
                <c:pt idx="540">
                  <c:v>89.650700000000001</c:v>
                </c:pt>
                <c:pt idx="541">
                  <c:v>89.652000000000001</c:v>
                </c:pt>
                <c:pt idx="542">
                  <c:v>89.653300000000002</c:v>
                </c:pt>
                <c:pt idx="543">
                  <c:v>89.654600000000002</c:v>
                </c:pt>
                <c:pt idx="544">
                  <c:v>89.655900000000003</c:v>
                </c:pt>
                <c:pt idx="545">
                  <c:v>89.657200000000003</c:v>
                </c:pt>
                <c:pt idx="546">
                  <c:v>89.658500000000004</c:v>
                </c:pt>
                <c:pt idx="547">
                  <c:v>89.659899999999993</c:v>
                </c:pt>
                <c:pt idx="548">
                  <c:v>89.661199999999994</c:v>
                </c:pt>
                <c:pt idx="549">
                  <c:v>89.662499999999994</c:v>
                </c:pt>
                <c:pt idx="550">
                  <c:v>89.663899999999998</c:v>
                </c:pt>
                <c:pt idx="551">
                  <c:v>89.665199999999999</c:v>
                </c:pt>
                <c:pt idx="552">
                  <c:v>89.666499999999999</c:v>
                </c:pt>
                <c:pt idx="553">
                  <c:v>89.6678</c:v>
                </c:pt>
                <c:pt idx="554">
                  <c:v>89.669200000000004</c:v>
                </c:pt>
                <c:pt idx="555">
                  <c:v>89.670500000000004</c:v>
                </c:pt>
                <c:pt idx="556">
                  <c:v>89.671800000000005</c:v>
                </c:pt>
                <c:pt idx="557">
                  <c:v>89.673100000000005</c:v>
                </c:pt>
                <c:pt idx="558">
                  <c:v>89.674400000000006</c:v>
                </c:pt>
                <c:pt idx="559">
                  <c:v>89.675700000000006</c:v>
                </c:pt>
                <c:pt idx="560">
                  <c:v>89.677000000000007</c:v>
                </c:pt>
                <c:pt idx="561">
                  <c:v>89.678200000000004</c:v>
                </c:pt>
                <c:pt idx="562">
                  <c:v>89.679500000000004</c:v>
                </c:pt>
                <c:pt idx="563">
                  <c:v>89.680800000000005</c:v>
                </c:pt>
                <c:pt idx="564">
                  <c:v>89.682000000000002</c:v>
                </c:pt>
                <c:pt idx="565">
                  <c:v>89.683300000000003</c:v>
                </c:pt>
                <c:pt idx="566">
                  <c:v>89.6845</c:v>
                </c:pt>
                <c:pt idx="567">
                  <c:v>89.6858</c:v>
                </c:pt>
                <c:pt idx="568">
                  <c:v>89.686999999999998</c:v>
                </c:pt>
                <c:pt idx="569">
                  <c:v>89.688199999999995</c:v>
                </c:pt>
                <c:pt idx="570">
                  <c:v>89.689499999999995</c:v>
                </c:pt>
                <c:pt idx="571">
                  <c:v>89.690700000000007</c:v>
                </c:pt>
                <c:pt idx="572">
                  <c:v>89.691900000000004</c:v>
                </c:pt>
                <c:pt idx="573">
                  <c:v>89.693100000000001</c:v>
                </c:pt>
                <c:pt idx="574">
                  <c:v>89.694299999999998</c:v>
                </c:pt>
                <c:pt idx="575">
                  <c:v>89.695499999999996</c:v>
                </c:pt>
                <c:pt idx="576">
                  <c:v>89.696799999999996</c:v>
                </c:pt>
                <c:pt idx="577">
                  <c:v>89.697999999999993</c:v>
                </c:pt>
                <c:pt idx="578">
                  <c:v>89.699200000000005</c:v>
                </c:pt>
                <c:pt idx="579">
                  <c:v>89.700400000000002</c:v>
                </c:pt>
                <c:pt idx="580">
                  <c:v>89.701599999999999</c:v>
                </c:pt>
                <c:pt idx="581">
                  <c:v>89.702799999999996</c:v>
                </c:pt>
                <c:pt idx="582">
                  <c:v>89.703999999999994</c:v>
                </c:pt>
                <c:pt idx="583">
                  <c:v>89.705200000000005</c:v>
                </c:pt>
                <c:pt idx="584">
                  <c:v>89.706299999999999</c:v>
                </c:pt>
                <c:pt idx="585">
                  <c:v>89.707599999999999</c:v>
                </c:pt>
                <c:pt idx="586">
                  <c:v>89.708699999999993</c:v>
                </c:pt>
                <c:pt idx="587">
                  <c:v>89.709900000000005</c:v>
                </c:pt>
                <c:pt idx="588">
                  <c:v>89.711100000000002</c:v>
                </c:pt>
                <c:pt idx="589">
                  <c:v>89.712299999999999</c:v>
                </c:pt>
                <c:pt idx="590">
                  <c:v>89.713499999999996</c:v>
                </c:pt>
                <c:pt idx="591">
                  <c:v>89.714699999999993</c:v>
                </c:pt>
                <c:pt idx="592">
                  <c:v>89.715900000000005</c:v>
                </c:pt>
                <c:pt idx="593">
                  <c:v>89.717100000000002</c:v>
                </c:pt>
                <c:pt idx="594">
                  <c:v>89.718299999999999</c:v>
                </c:pt>
                <c:pt idx="595">
                  <c:v>89.719399999999993</c:v>
                </c:pt>
                <c:pt idx="596">
                  <c:v>89.720600000000005</c:v>
                </c:pt>
                <c:pt idx="597">
                  <c:v>89.721800000000002</c:v>
                </c:pt>
                <c:pt idx="598">
                  <c:v>89.722999999999999</c:v>
                </c:pt>
                <c:pt idx="599">
                  <c:v>89.724199999999996</c:v>
                </c:pt>
                <c:pt idx="600">
                  <c:v>89.725399999999993</c:v>
                </c:pt>
                <c:pt idx="601">
                  <c:v>89.726600000000005</c:v>
                </c:pt>
                <c:pt idx="602">
                  <c:v>89.727800000000002</c:v>
                </c:pt>
                <c:pt idx="603">
                  <c:v>89.728899999999996</c:v>
                </c:pt>
                <c:pt idx="604">
                  <c:v>89.730099999999993</c:v>
                </c:pt>
                <c:pt idx="605">
                  <c:v>89.731300000000005</c:v>
                </c:pt>
                <c:pt idx="606">
                  <c:v>89.732500000000002</c:v>
                </c:pt>
                <c:pt idx="607">
                  <c:v>89.733699999999999</c:v>
                </c:pt>
                <c:pt idx="608">
                  <c:v>89.734899999999996</c:v>
                </c:pt>
                <c:pt idx="609">
                  <c:v>89.736000000000004</c:v>
                </c:pt>
                <c:pt idx="610">
                  <c:v>89.737200000000001</c:v>
                </c:pt>
                <c:pt idx="611">
                  <c:v>89.738399999999999</c:v>
                </c:pt>
                <c:pt idx="612">
                  <c:v>89.739599999999996</c:v>
                </c:pt>
                <c:pt idx="613">
                  <c:v>89.740799999999993</c:v>
                </c:pt>
                <c:pt idx="614">
                  <c:v>89.741900000000001</c:v>
                </c:pt>
                <c:pt idx="615">
                  <c:v>89.743099999999998</c:v>
                </c:pt>
                <c:pt idx="616">
                  <c:v>89.744299999999996</c:v>
                </c:pt>
                <c:pt idx="617">
                  <c:v>89.745500000000007</c:v>
                </c:pt>
                <c:pt idx="618">
                  <c:v>89.746700000000004</c:v>
                </c:pt>
                <c:pt idx="619">
                  <c:v>89.747900000000001</c:v>
                </c:pt>
                <c:pt idx="620">
                  <c:v>89.749099999999999</c:v>
                </c:pt>
                <c:pt idx="621">
                  <c:v>89.750200000000007</c:v>
                </c:pt>
                <c:pt idx="622">
                  <c:v>89.751400000000004</c:v>
                </c:pt>
                <c:pt idx="623">
                  <c:v>89.752600000000001</c:v>
                </c:pt>
                <c:pt idx="624">
                  <c:v>89.753799999999998</c:v>
                </c:pt>
                <c:pt idx="625">
                  <c:v>89.754999999999995</c:v>
                </c:pt>
                <c:pt idx="626">
                  <c:v>89.756100000000004</c:v>
                </c:pt>
                <c:pt idx="627">
                  <c:v>89.757300000000001</c:v>
                </c:pt>
                <c:pt idx="628">
                  <c:v>89.758499999999998</c:v>
                </c:pt>
                <c:pt idx="629">
                  <c:v>89.759699999999995</c:v>
                </c:pt>
                <c:pt idx="630">
                  <c:v>89.760900000000007</c:v>
                </c:pt>
                <c:pt idx="631">
                  <c:v>89.762</c:v>
                </c:pt>
                <c:pt idx="632">
                  <c:v>89.763199999999998</c:v>
                </c:pt>
                <c:pt idx="633">
                  <c:v>89.764399999999995</c:v>
                </c:pt>
                <c:pt idx="634">
                  <c:v>89.765600000000006</c:v>
                </c:pt>
                <c:pt idx="635">
                  <c:v>89.766800000000003</c:v>
                </c:pt>
                <c:pt idx="636">
                  <c:v>89.767899999999997</c:v>
                </c:pt>
                <c:pt idx="637">
                  <c:v>89.769099999999995</c:v>
                </c:pt>
                <c:pt idx="638">
                  <c:v>89.770300000000006</c:v>
                </c:pt>
                <c:pt idx="639">
                  <c:v>89.771500000000003</c:v>
                </c:pt>
                <c:pt idx="640">
                  <c:v>89.7727</c:v>
                </c:pt>
                <c:pt idx="641">
                  <c:v>89.773799999999994</c:v>
                </c:pt>
                <c:pt idx="642">
                  <c:v>89.775000000000006</c:v>
                </c:pt>
                <c:pt idx="643">
                  <c:v>89.776200000000003</c:v>
                </c:pt>
                <c:pt idx="644">
                  <c:v>89.7774</c:v>
                </c:pt>
                <c:pt idx="645">
                  <c:v>89.778599999999997</c:v>
                </c:pt>
                <c:pt idx="646">
                  <c:v>89.779700000000005</c:v>
                </c:pt>
                <c:pt idx="647">
                  <c:v>89.780900000000003</c:v>
                </c:pt>
                <c:pt idx="648">
                  <c:v>89.7821</c:v>
                </c:pt>
                <c:pt idx="649">
                  <c:v>89.783299999999997</c:v>
                </c:pt>
                <c:pt idx="650">
                  <c:v>89.784499999999994</c:v>
                </c:pt>
                <c:pt idx="651">
                  <c:v>89.785600000000002</c:v>
                </c:pt>
                <c:pt idx="652">
                  <c:v>89.786799999999999</c:v>
                </c:pt>
                <c:pt idx="653">
                  <c:v>89.787999999999997</c:v>
                </c:pt>
                <c:pt idx="654">
                  <c:v>89.789199999999994</c:v>
                </c:pt>
                <c:pt idx="655">
                  <c:v>89.790300000000002</c:v>
                </c:pt>
                <c:pt idx="656">
                  <c:v>89.791499999999999</c:v>
                </c:pt>
                <c:pt idx="657">
                  <c:v>89.792699999999996</c:v>
                </c:pt>
                <c:pt idx="658">
                  <c:v>89.793800000000005</c:v>
                </c:pt>
                <c:pt idx="659">
                  <c:v>89.795000000000002</c:v>
                </c:pt>
                <c:pt idx="660">
                  <c:v>89.796199999999999</c:v>
                </c:pt>
                <c:pt idx="661">
                  <c:v>89.797399999999996</c:v>
                </c:pt>
                <c:pt idx="662">
                  <c:v>89.798500000000004</c:v>
                </c:pt>
                <c:pt idx="663">
                  <c:v>89.799700000000001</c:v>
                </c:pt>
                <c:pt idx="664">
                  <c:v>89.800899999999999</c:v>
                </c:pt>
                <c:pt idx="665">
                  <c:v>89.802099999999996</c:v>
                </c:pt>
                <c:pt idx="666">
                  <c:v>89.803200000000004</c:v>
                </c:pt>
                <c:pt idx="667">
                  <c:v>89.804400000000001</c:v>
                </c:pt>
                <c:pt idx="668">
                  <c:v>89.805599999999998</c:v>
                </c:pt>
                <c:pt idx="669">
                  <c:v>89.806700000000006</c:v>
                </c:pt>
                <c:pt idx="670">
                  <c:v>89.807900000000004</c:v>
                </c:pt>
                <c:pt idx="671">
                  <c:v>89.809100000000001</c:v>
                </c:pt>
                <c:pt idx="672">
                  <c:v>89.810299999999998</c:v>
                </c:pt>
                <c:pt idx="673">
                  <c:v>89.811400000000006</c:v>
                </c:pt>
                <c:pt idx="674">
                  <c:v>89.812600000000003</c:v>
                </c:pt>
                <c:pt idx="675">
                  <c:v>89.813800000000001</c:v>
                </c:pt>
                <c:pt idx="676">
                  <c:v>89.814899999999994</c:v>
                </c:pt>
                <c:pt idx="677">
                  <c:v>89.816100000000006</c:v>
                </c:pt>
                <c:pt idx="678">
                  <c:v>89.817300000000003</c:v>
                </c:pt>
                <c:pt idx="679">
                  <c:v>89.818399999999997</c:v>
                </c:pt>
                <c:pt idx="680">
                  <c:v>89.819599999999994</c:v>
                </c:pt>
                <c:pt idx="681">
                  <c:v>89.820800000000006</c:v>
                </c:pt>
                <c:pt idx="682">
                  <c:v>89.822000000000003</c:v>
                </c:pt>
                <c:pt idx="683">
                  <c:v>89.823099999999997</c:v>
                </c:pt>
                <c:pt idx="684">
                  <c:v>89.824299999999994</c:v>
                </c:pt>
                <c:pt idx="685">
                  <c:v>89.825500000000005</c:v>
                </c:pt>
                <c:pt idx="686">
                  <c:v>89.826599999999999</c:v>
                </c:pt>
                <c:pt idx="687">
                  <c:v>89.827799999999996</c:v>
                </c:pt>
                <c:pt idx="688">
                  <c:v>89.828999999999994</c:v>
                </c:pt>
                <c:pt idx="689">
                  <c:v>89.830200000000005</c:v>
                </c:pt>
                <c:pt idx="690">
                  <c:v>89.831299999999999</c:v>
                </c:pt>
                <c:pt idx="691">
                  <c:v>89.832499999999996</c:v>
                </c:pt>
                <c:pt idx="692">
                  <c:v>89.833699999999993</c:v>
                </c:pt>
                <c:pt idx="693">
                  <c:v>89.834900000000005</c:v>
                </c:pt>
                <c:pt idx="694">
                  <c:v>89.836100000000002</c:v>
                </c:pt>
                <c:pt idx="695">
                  <c:v>89.837199999999996</c:v>
                </c:pt>
                <c:pt idx="696">
                  <c:v>89.838399999999993</c:v>
                </c:pt>
                <c:pt idx="697">
                  <c:v>89.839600000000004</c:v>
                </c:pt>
                <c:pt idx="698">
                  <c:v>89.840800000000002</c:v>
                </c:pt>
                <c:pt idx="699">
                  <c:v>89.841999999999999</c:v>
                </c:pt>
                <c:pt idx="700">
                  <c:v>89.843100000000007</c:v>
                </c:pt>
                <c:pt idx="701">
                  <c:v>89.844300000000004</c:v>
                </c:pt>
                <c:pt idx="702">
                  <c:v>89.845500000000001</c:v>
                </c:pt>
                <c:pt idx="703">
                  <c:v>89.846699999999998</c:v>
                </c:pt>
                <c:pt idx="704">
                  <c:v>89.847899999999996</c:v>
                </c:pt>
                <c:pt idx="705">
                  <c:v>89.849000000000004</c:v>
                </c:pt>
                <c:pt idx="706">
                  <c:v>89.850200000000001</c:v>
                </c:pt>
                <c:pt idx="707">
                  <c:v>89.851399999999998</c:v>
                </c:pt>
                <c:pt idx="708">
                  <c:v>89.852599999999995</c:v>
                </c:pt>
                <c:pt idx="709">
                  <c:v>89.853700000000003</c:v>
                </c:pt>
                <c:pt idx="710">
                  <c:v>89.854900000000001</c:v>
                </c:pt>
                <c:pt idx="711">
                  <c:v>89.856099999999998</c:v>
                </c:pt>
                <c:pt idx="712">
                  <c:v>89.857299999999995</c:v>
                </c:pt>
                <c:pt idx="713">
                  <c:v>89.858500000000006</c:v>
                </c:pt>
                <c:pt idx="714">
                  <c:v>89.8596</c:v>
                </c:pt>
                <c:pt idx="715">
                  <c:v>89.860799999999998</c:v>
                </c:pt>
                <c:pt idx="716">
                  <c:v>89.861999999999995</c:v>
                </c:pt>
                <c:pt idx="717">
                  <c:v>89.863200000000006</c:v>
                </c:pt>
                <c:pt idx="718">
                  <c:v>89.864400000000003</c:v>
                </c:pt>
                <c:pt idx="719">
                  <c:v>89.8673</c:v>
                </c:pt>
                <c:pt idx="720">
                  <c:v>89.870199999999997</c:v>
                </c:pt>
                <c:pt idx="721">
                  <c:v>89.873199999999997</c:v>
                </c:pt>
                <c:pt idx="722">
                  <c:v>89.876199999999997</c:v>
                </c:pt>
                <c:pt idx="723">
                  <c:v>89.879300000000001</c:v>
                </c:pt>
                <c:pt idx="724">
                  <c:v>89.882499999999993</c:v>
                </c:pt>
                <c:pt idx="725">
                  <c:v>89.883899999999997</c:v>
                </c:pt>
                <c:pt idx="726">
                  <c:v>89.885400000000004</c:v>
                </c:pt>
                <c:pt idx="727">
                  <c:v>89.886899999999997</c:v>
                </c:pt>
                <c:pt idx="728">
                  <c:v>89.888300000000001</c:v>
                </c:pt>
                <c:pt idx="729">
                  <c:v>89.889799999999994</c:v>
                </c:pt>
                <c:pt idx="730">
                  <c:v>89.891199999999998</c:v>
                </c:pt>
                <c:pt idx="731">
                  <c:v>89.892700000000005</c:v>
                </c:pt>
                <c:pt idx="732">
                  <c:v>89.894099999999995</c:v>
                </c:pt>
                <c:pt idx="733">
                  <c:v>89.895499999999998</c:v>
                </c:pt>
                <c:pt idx="734">
                  <c:v>89.896900000000002</c:v>
                </c:pt>
                <c:pt idx="735">
                  <c:v>89.898399999999995</c:v>
                </c:pt>
                <c:pt idx="736">
                  <c:v>89.899799999999999</c:v>
                </c:pt>
                <c:pt idx="737">
                  <c:v>89.901200000000003</c:v>
                </c:pt>
                <c:pt idx="738">
                  <c:v>89.902600000000007</c:v>
                </c:pt>
                <c:pt idx="739">
                  <c:v>89.903999999999996</c:v>
                </c:pt>
                <c:pt idx="740">
                  <c:v>89.9054</c:v>
                </c:pt>
                <c:pt idx="741">
                  <c:v>89.906800000000004</c:v>
                </c:pt>
                <c:pt idx="742">
                  <c:v>89.908199999999994</c:v>
                </c:pt>
                <c:pt idx="743">
                  <c:v>89.909599999999998</c:v>
                </c:pt>
                <c:pt idx="744">
                  <c:v>89.911000000000001</c:v>
                </c:pt>
                <c:pt idx="745">
                  <c:v>89.912400000000005</c:v>
                </c:pt>
                <c:pt idx="746">
                  <c:v>89.913799999999995</c:v>
                </c:pt>
                <c:pt idx="747">
                  <c:v>89.915199999999999</c:v>
                </c:pt>
                <c:pt idx="748">
                  <c:v>89.916499999999999</c:v>
                </c:pt>
                <c:pt idx="749">
                  <c:v>89.917900000000003</c:v>
                </c:pt>
                <c:pt idx="750">
                  <c:v>89.919300000000007</c:v>
                </c:pt>
                <c:pt idx="751">
                  <c:v>89.920699999999997</c:v>
                </c:pt>
                <c:pt idx="752">
                  <c:v>89.9221</c:v>
                </c:pt>
                <c:pt idx="753">
                  <c:v>89.923400000000001</c:v>
                </c:pt>
                <c:pt idx="754">
                  <c:v>89.924800000000005</c:v>
                </c:pt>
                <c:pt idx="755">
                  <c:v>89.926100000000005</c:v>
                </c:pt>
                <c:pt idx="756">
                  <c:v>89.927499999999995</c:v>
                </c:pt>
                <c:pt idx="757">
                  <c:v>89.928899999999999</c:v>
                </c:pt>
                <c:pt idx="758">
                  <c:v>89.930199999999999</c:v>
                </c:pt>
                <c:pt idx="759">
                  <c:v>89.931600000000003</c:v>
                </c:pt>
                <c:pt idx="760">
                  <c:v>89.932900000000004</c:v>
                </c:pt>
                <c:pt idx="761">
                  <c:v>89.934299999999993</c:v>
                </c:pt>
                <c:pt idx="762">
                  <c:v>89.935699999999997</c:v>
                </c:pt>
                <c:pt idx="763">
                  <c:v>89.936999999999998</c:v>
                </c:pt>
                <c:pt idx="764">
                  <c:v>89.938299999999998</c:v>
                </c:pt>
                <c:pt idx="765">
                  <c:v>89.939700000000002</c:v>
                </c:pt>
                <c:pt idx="766">
                  <c:v>89.941000000000003</c:v>
                </c:pt>
                <c:pt idx="767">
                  <c:v>89.942400000000006</c:v>
                </c:pt>
                <c:pt idx="768">
                  <c:v>89.943700000000007</c:v>
                </c:pt>
                <c:pt idx="769">
                  <c:v>89.945099999999996</c:v>
                </c:pt>
                <c:pt idx="770">
                  <c:v>89.946399999999997</c:v>
                </c:pt>
                <c:pt idx="771">
                  <c:v>89.947699999999998</c:v>
                </c:pt>
                <c:pt idx="772">
                  <c:v>89.949100000000001</c:v>
                </c:pt>
                <c:pt idx="773">
                  <c:v>89.950400000000002</c:v>
                </c:pt>
                <c:pt idx="774">
                  <c:v>89.951700000000002</c:v>
                </c:pt>
                <c:pt idx="775">
                  <c:v>89.953100000000006</c:v>
                </c:pt>
                <c:pt idx="776">
                  <c:v>89.954400000000007</c:v>
                </c:pt>
                <c:pt idx="777">
                  <c:v>89.955699999999993</c:v>
                </c:pt>
                <c:pt idx="778">
                  <c:v>89.956999999999994</c:v>
                </c:pt>
                <c:pt idx="779">
                  <c:v>89.958399999999997</c:v>
                </c:pt>
                <c:pt idx="780">
                  <c:v>89.959699999999998</c:v>
                </c:pt>
                <c:pt idx="781">
                  <c:v>89.960999999999999</c:v>
                </c:pt>
                <c:pt idx="782">
                  <c:v>89.962299999999999</c:v>
                </c:pt>
                <c:pt idx="783">
                  <c:v>89.963700000000003</c:v>
                </c:pt>
                <c:pt idx="784">
                  <c:v>89.965000000000003</c:v>
                </c:pt>
                <c:pt idx="785">
                  <c:v>89.966300000000004</c:v>
                </c:pt>
                <c:pt idx="786">
                  <c:v>89.967600000000004</c:v>
                </c:pt>
                <c:pt idx="787">
                  <c:v>89.968900000000005</c:v>
                </c:pt>
                <c:pt idx="788">
                  <c:v>89.970200000000006</c:v>
                </c:pt>
                <c:pt idx="789">
                  <c:v>89.971599999999995</c:v>
                </c:pt>
                <c:pt idx="790">
                  <c:v>89.972899999999996</c:v>
                </c:pt>
                <c:pt idx="791">
                  <c:v>89.974199999999996</c:v>
                </c:pt>
                <c:pt idx="792">
                  <c:v>89.975499999999997</c:v>
                </c:pt>
                <c:pt idx="793">
                  <c:v>89.976799999999997</c:v>
                </c:pt>
                <c:pt idx="794">
                  <c:v>89.978099999999998</c:v>
                </c:pt>
                <c:pt idx="795">
                  <c:v>89.979399999999998</c:v>
                </c:pt>
                <c:pt idx="796">
                  <c:v>89.980699999999999</c:v>
                </c:pt>
                <c:pt idx="797">
                  <c:v>89.981999999999999</c:v>
                </c:pt>
                <c:pt idx="798">
                  <c:v>89.9833</c:v>
                </c:pt>
                <c:pt idx="799">
                  <c:v>89.9846</c:v>
                </c:pt>
                <c:pt idx="800">
                  <c:v>89.985900000000001</c:v>
                </c:pt>
                <c:pt idx="801">
                  <c:v>89.987200000000001</c:v>
                </c:pt>
                <c:pt idx="802">
                  <c:v>89.988500000000002</c:v>
                </c:pt>
                <c:pt idx="803">
                  <c:v>89.989800000000002</c:v>
                </c:pt>
                <c:pt idx="804">
                  <c:v>89.991100000000003</c:v>
                </c:pt>
                <c:pt idx="805">
                  <c:v>89.992400000000004</c:v>
                </c:pt>
                <c:pt idx="806">
                  <c:v>89.993700000000004</c:v>
                </c:pt>
                <c:pt idx="807">
                  <c:v>89.995000000000005</c:v>
                </c:pt>
                <c:pt idx="808">
                  <c:v>89.996300000000005</c:v>
                </c:pt>
                <c:pt idx="809">
                  <c:v>89.997600000000006</c:v>
                </c:pt>
                <c:pt idx="810">
                  <c:v>89.998900000000006</c:v>
                </c:pt>
                <c:pt idx="811">
                  <c:v>90.000200000000007</c:v>
                </c:pt>
                <c:pt idx="812">
                  <c:v>90.001499999999993</c:v>
                </c:pt>
                <c:pt idx="813">
                  <c:v>90.002799999999993</c:v>
                </c:pt>
                <c:pt idx="814">
                  <c:v>90.004099999999994</c:v>
                </c:pt>
                <c:pt idx="815">
                  <c:v>90.005399999999995</c:v>
                </c:pt>
                <c:pt idx="816">
                  <c:v>90.006600000000006</c:v>
                </c:pt>
                <c:pt idx="817">
                  <c:v>90.007900000000006</c:v>
                </c:pt>
                <c:pt idx="818">
                  <c:v>90.009200000000007</c:v>
                </c:pt>
                <c:pt idx="819">
                  <c:v>90.010499999999993</c:v>
                </c:pt>
                <c:pt idx="820">
                  <c:v>90.011799999999994</c:v>
                </c:pt>
                <c:pt idx="821">
                  <c:v>90.013099999999994</c:v>
                </c:pt>
                <c:pt idx="822">
                  <c:v>90.014399999999995</c:v>
                </c:pt>
                <c:pt idx="823">
                  <c:v>90.015600000000006</c:v>
                </c:pt>
                <c:pt idx="824">
                  <c:v>90.016900000000007</c:v>
                </c:pt>
                <c:pt idx="825">
                  <c:v>90.018199999999993</c:v>
                </c:pt>
                <c:pt idx="826">
                  <c:v>90.019499999999994</c:v>
                </c:pt>
                <c:pt idx="827">
                  <c:v>90.020799999999994</c:v>
                </c:pt>
                <c:pt idx="828">
                  <c:v>90.022099999999995</c:v>
                </c:pt>
                <c:pt idx="829">
                  <c:v>90.023300000000006</c:v>
                </c:pt>
                <c:pt idx="830">
                  <c:v>90.024600000000007</c:v>
                </c:pt>
                <c:pt idx="831">
                  <c:v>90.025899999999993</c:v>
                </c:pt>
                <c:pt idx="832">
                  <c:v>90.027199999999993</c:v>
                </c:pt>
                <c:pt idx="833">
                  <c:v>90.028400000000005</c:v>
                </c:pt>
                <c:pt idx="834">
                  <c:v>90.029700000000005</c:v>
                </c:pt>
                <c:pt idx="835">
                  <c:v>90.031000000000006</c:v>
                </c:pt>
                <c:pt idx="836">
                  <c:v>90.032300000000006</c:v>
                </c:pt>
                <c:pt idx="837">
                  <c:v>90.033500000000004</c:v>
                </c:pt>
                <c:pt idx="838">
                  <c:v>90.034800000000004</c:v>
                </c:pt>
                <c:pt idx="839">
                  <c:v>90.036100000000005</c:v>
                </c:pt>
                <c:pt idx="840">
                  <c:v>90.037400000000005</c:v>
                </c:pt>
                <c:pt idx="841">
                  <c:v>90.038600000000002</c:v>
                </c:pt>
                <c:pt idx="842">
                  <c:v>90.039900000000003</c:v>
                </c:pt>
                <c:pt idx="843">
                  <c:v>90.041200000000003</c:v>
                </c:pt>
                <c:pt idx="844">
                  <c:v>90.042400000000001</c:v>
                </c:pt>
                <c:pt idx="845">
                  <c:v>90.043700000000001</c:v>
                </c:pt>
                <c:pt idx="846">
                  <c:v>90.045000000000002</c:v>
                </c:pt>
                <c:pt idx="847">
                  <c:v>90.046199999999999</c:v>
                </c:pt>
                <c:pt idx="848">
                  <c:v>90.047499999999999</c:v>
                </c:pt>
                <c:pt idx="849">
                  <c:v>90.0488</c:v>
                </c:pt>
                <c:pt idx="850">
                  <c:v>90.05</c:v>
                </c:pt>
                <c:pt idx="851">
                  <c:v>90.051299999999998</c:v>
                </c:pt>
                <c:pt idx="852">
                  <c:v>90.052599999999998</c:v>
                </c:pt>
                <c:pt idx="853">
                  <c:v>90.053799999999995</c:v>
                </c:pt>
                <c:pt idx="854">
                  <c:v>90.055099999999996</c:v>
                </c:pt>
                <c:pt idx="855">
                  <c:v>90.056399999999996</c:v>
                </c:pt>
                <c:pt idx="856">
                  <c:v>90.057599999999994</c:v>
                </c:pt>
                <c:pt idx="857">
                  <c:v>90.058899999999994</c:v>
                </c:pt>
                <c:pt idx="858">
                  <c:v>90.060199999999995</c:v>
                </c:pt>
                <c:pt idx="859">
                  <c:v>90.061400000000006</c:v>
                </c:pt>
                <c:pt idx="860">
                  <c:v>90.062700000000007</c:v>
                </c:pt>
                <c:pt idx="861">
                  <c:v>90.063900000000004</c:v>
                </c:pt>
                <c:pt idx="862">
                  <c:v>90.065200000000004</c:v>
                </c:pt>
                <c:pt idx="863">
                  <c:v>90.066500000000005</c:v>
                </c:pt>
                <c:pt idx="864">
                  <c:v>90.067700000000002</c:v>
                </c:pt>
                <c:pt idx="865">
                  <c:v>90.069000000000003</c:v>
                </c:pt>
                <c:pt idx="866">
                  <c:v>90.070300000000003</c:v>
                </c:pt>
                <c:pt idx="867">
                  <c:v>90.0715</c:v>
                </c:pt>
                <c:pt idx="868">
                  <c:v>90.072800000000001</c:v>
                </c:pt>
                <c:pt idx="869">
                  <c:v>90.073999999999998</c:v>
                </c:pt>
                <c:pt idx="870">
                  <c:v>90.075299999999999</c:v>
                </c:pt>
                <c:pt idx="871">
                  <c:v>90.076499999999996</c:v>
                </c:pt>
                <c:pt idx="872">
                  <c:v>90.077799999999996</c:v>
                </c:pt>
                <c:pt idx="873">
                  <c:v>90.078999999999994</c:v>
                </c:pt>
                <c:pt idx="874">
                  <c:v>90.080299999999994</c:v>
                </c:pt>
                <c:pt idx="875">
                  <c:v>90.081599999999995</c:v>
                </c:pt>
                <c:pt idx="876">
                  <c:v>90.082800000000006</c:v>
                </c:pt>
                <c:pt idx="877">
                  <c:v>90.084100000000007</c:v>
                </c:pt>
                <c:pt idx="878">
                  <c:v>90.085300000000004</c:v>
                </c:pt>
                <c:pt idx="879">
                  <c:v>90.086600000000004</c:v>
                </c:pt>
                <c:pt idx="880">
                  <c:v>90.087800000000001</c:v>
                </c:pt>
                <c:pt idx="881">
                  <c:v>90.089100000000002</c:v>
                </c:pt>
                <c:pt idx="882">
                  <c:v>90.090299999999999</c:v>
                </c:pt>
                <c:pt idx="883">
                  <c:v>90.0916</c:v>
                </c:pt>
                <c:pt idx="884">
                  <c:v>90.092799999999997</c:v>
                </c:pt>
                <c:pt idx="885">
                  <c:v>90.094099999999997</c:v>
                </c:pt>
                <c:pt idx="886">
                  <c:v>90.095299999999995</c:v>
                </c:pt>
                <c:pt idx="887">
                  <c:v>90.096599999999995</c:v>
                </c:pt>
                <c:pt idx="888">
                  <c:v>90.097800000000007</c:v>
                </c:pt>
                <c:pt idx="889">
                  <c:v>90.099100000000007</c:v>
                </c:pt>
                <c:pt idx="890">
                  <c:v>90.100300000000004</c:v>
                </c:pt>
                <c:pt idx="891">
                  <c:v>90.101600000000005</c:v>
                </c:pt>
                <c:pt idx="892">
                  <c:v>90.102800000000002</c:v>
                </c:pt>
                <c:pt idx="893">
                  <c:v>90.104100000000003</c:v>
                </c:pt>
                <c:pt idx="894">
                  <c:v>90.1053</c:v>
                </c:pt>
                <c:pt idx="895">
                  <c:v>90.1066</c:v>
                </c:pt>
                <c:pt idx="896">
                  <c:v>90.107799999999997</c:v>
                </c:pt>
                <c:pt idx="897">
                  <c:v>90.109099999999998</c:v>
                </c:pt>
                <c:pt idx="898">
                  <c:v>90.110299999999995</c:v>
                </c:pt>
                <c:pt idx="899">
                  <c:v>90.111500000000007</c:v>
                </c:pt>
                <c:pt idx="900">
                  <c:v>90.112799999999993</c:v>
                </c:pt>
                <c:pt idx="901">
                  <c:v>90.114000000000004</c:v>
                </c:pt>
                <c:pt idx="902">
                  <c:v>90.115300000000005</c:v>
                </c:pt>
                <c:pt idx="903">
                  <c:v>90.116500000000002</c:v>
                </c:pt>
                <c:pt idx="904">
                  <c:v>90.117800000000003</c:v>
                </c:pt>
                <c:pt idx="905">
                  <c:v>90.119</c:v>
                </c:pt>
                <c:pt idx="906">
                  <c:v>90.1203</c:v>
                </c:pt>
                <c:pt idx="907">
                  <c:v>90.121499999999997</c:v>
                </c:pt>
                <c:pt idx="908">
                  <c:v>90.122799999999998</c:v>
                </c:pt>
                <c:pt idx="909">
                  <c:v>90.123999999999995</c:v>
                </c:pt>
                <c:pt idx="910">
                  <c:v>90.125200000000007</c:v>
                </c:pt>
                <c:pt idx="911">
                  <c:v>90.126499999999993</c:v>
                </c:pt>
                <c:pt idx="912">
                  <c:v>90.127700000000004</c:v>
                </c:pt>
                <c:pt idx="913">
                  <c:v>90.129000000000005</c:v>
                </c:pt>
                <c:pt idx="914">
                  <c:v>90.130200000000002</c:v>
                </c:pt>
                <c:pt idx="915">
                  <c:v>90.131500000000003</c:v>
                </c:pt>
                <c:pt idx="916">
                  <c:v>90.1327</c:v>
                </c:pt>
                <c:pt idx="917">
                  <c:v>90.134</c:v>
                </c:pt>
                <c:pt idx="918">
                  <c:v>90.135199999999998</c:v>
                </c:pt>
                <c:pt idx="919">
                  <c:v>90.136499999999998</c:v>
                </c:pt>
                <c:pt idx="920">
                  <c:v>90.137799999999999</c:v>
                </c:pt>
                <c:pt idx="921">
                  <c:v>90.138999999999996</c:v>
                </c:pt>
                <c:pt idx="922">
                  <c:v>90.140299999999996</c:v>
                </c:pt>
                <c:pt idx="923">
                  <c:v>90.141499999999994</c:v>
                </c:pt>
                <c:pt idx="924">
                  <c:v>90.142799999999994</c:v>
                </c:pt>
                <c:pt idx="925">
                  <c:v>90.144000000000005</c:v>
                </c:pt>
                <c:pt idx="926">
                  <c:v>90.145300000000006</c:v>
                </c:pt>
                <c:pt idx="927">
                  <c:v>90.146600000000007</c:v>
                </c:pt>
                <c:pt idx="928">
                  <c:v>90.147800000000004</c:v>
                </c:pt>
                <c:pt idx="929">
                  <c:v>90.149100000000004</c:v>
                </c:pt>
                <c:pt idx="930">
                  <c:v>90.150300000000001</c:v>
                </c:pt>
                <c:pt idx="931">
                  <c:v>90.151600000000002</c:v>
                </c:pt>
                <c:pt idx="932">
                  <c:v>90.152900000000002</c:v>
                </c:pt>
                <c:pt idx="933">
                  <c:v>90.1541</c:v>
                </c:pt>
                <c:pt idx="934">
                  <c:v>90.1554</c:v>
                </c:pt>
                <c:pt idx="935">
                  <c:v>90.156700000000001</c:v>
                </c:pt>
                <c:pt idx="936">
                  <c:v>90.158000000000001</c:v>
                </c:pt>
                <c:pt idx="937">
                  <c:v>90.159199999999998</c:v>
                </c:pt>
                <c:pt idx="938">
                  <c:v>90.160499999999999</c:v>
                </c:pt>
                <c:pt idx="939">
                  <c:v>90.161799999999999</c:v>
                </c:pt>
                <c:pt idx="940">
                  <c:v>90.1631</c:v>
                </c:pt>
                <c:pt idx="941">
                  <c:v>90.164299999999997</c:v>
                </c:pt>
                <c:pt idx="942">
                  <c:v>90.165599999999998</c:v>
                </c:pt>
                <c:pt idx="943">
                  <c:v>90.166899999999998</c:v>
                </c:pt>
                <c:pt idx="944">
                  <c:v>90.168099999999995</c:v>
                </c:pt>
                <c:pt idx="945">
                  <c:v>90.169399999999996</c:v>
                </c:pt>
                <c:pt idx="946">
                  <c:v>90.170699999999997</c:v>
                </c:pt>
                <c:pt idx="947">
                  <c:v>90.171999999999997</c:v>
                </c:pt>
                <c:pt idx="948">
                  <c:v>90.173299999999998</c:v>
                </c:pt>
                <c:pt idx="949">
                  <c:v>90.174499999999995</c:v>
                </c:pt>
                <c:pt idx="950">
                  <c:v>90.175799999999995</c:v>
                </c:pt>
                <c:pt idx="951">
                  <c:v>90.177099999999996</c:v>
                </c:pt>
                <c:pt idx="952">
                  <c:v>90.178299999999993</c:v>
                </c:pt>
                <c:pt idx="953">
                  <c:v>90.179599999999994</c:v>
                </c:pt>
                <c:pt idx="954">
                  <c:v>90.180899999999994</c:v>
                </c:pt>
                <c:pt idx="955">
                  <c:v>90.182199999999995</c:v>
                </c:pt>
                <c:pt idx="956">
                  <c:v>90.183499999999995</c:v>
                </c:pt>
                <c:pt idx="957">
                  <c:v>90.184700000000007</c:v>
                </c:pt>
                <c:pt idx="958">
                  <c:v>90.186000000000007</c:v>
                </c:pt>
                <c:pt idx="959">
                  <c:v>90.187799999999996</c:v>
                </c:pt>
                <c:pt idx="960">
                  <c:v>90.189700000000002</c:v>
                </c:pt>
                <c:pt idx="961">
                  <c:v>90.191599999999994</c:v>
                </c:pt>
                <c:pt idx="962">
                  <c:v>90.193399999999997</c:v>
                </c:pt>
                <c:pt idx="963">
                  <c:v>90.195300000000003</c:v>
                </c:pt>
                <c:pt idx="964">
                  <c:v>90.197299999999998</c:v>
                </c:pt>
                <c:pt idx="965">
                  <c:v>90.198599999999999</c:v>
                </c:pt>
                <c:pt idx="966">
                  <c:v>90.2</c:v>
                </c:pt>
                <c:pt idx="967">
                  <c:v>90.201300000000003</c:v>
                </c:pt>
                <c:pt idx="968">
                  <c:v>90.202699999999993</c:v>
                </c:pt>
                <c:pt idx="969">
                  <c:v>90.204099999999997</c:v>
                </c:pt>
                <c:pt idx="970">
                  <c:v>90.205399999999997</c:v>
                </c:pt>
                <c:pt idx="971">
                  <c:v>90.206800000000001</c:v>
                </c:pt>
                <c:pt idx="972">
                  <c:v>90.208200000000005</c:v>
                </c:pt>
                <c:pt idx="973">
                  <c:v>90.209500000000006</c:v>
                </c:pt>
                <c:pt idx="974">
                  <c:v>90.210899999999995</c:v>
                </c:pt>
                <c:pt idx="975">
                  <c:v>90.212199999999996</c:v>
                </c:pt>
                <c:pt idx="976">
                  <c:v>90.2136</c:v>
                </c:pt>
                <c:pt idx="977">
                  <c:v>90.2149</c:v>
                </c:pt>
                <c:pt idx="978">
                  <c:v>90.216300000000004</c:v>
                </c:pt>
                <c:pt idx="979">
                  <c:v>90.217600000000004</c:v>
                </c:pt>
                <c:pt idx="980">
                  <c:v>90.218999999999994</c:v>
                </c:pt>
                <c:pt idx="981">
                  <c:v>90.220299999999995</c:v>
                </c:pt>
                <c:pt idx="982">
                  <c:v>90.221599999999995</c:v>
                </c:pt>
                <c:pt idx="983">
                  <c:v>90.222999999999999</c:v>
                </c:pt>
                <c:pt idx="984">
                  <c:v>90.224299999999999</c:v>
                </c:pt>
                <c:pt idx="985">
                  <c:v>90.225700000000003</c:v>
                </c:pt>
                <c:pt idx="986">
                  <c:v>90.227000000000004</c:v>
                </c:pt>
                <c:pt idx="987">
                  <c:v>90.228399999999993</c:v>
                </c:pt>
                <c:pt idx="988">
                  <c:v>90.229699999999994</c:v>
                </c:pt>
                <c:pt idx="989">
                  <c:v>90.230999999999995</c:v>
                </c:pt>
                <c:pt idx="990">
                  <c:v>90.232399999999998</c:v>
                </c:pt>
                <c:pt idx="991">
                  <c:v>90.233699999999999</c:v>
                </c:pt>
                <c:pt idx="992">
                  <c:v>90.234999999999999</c:v>
                </c:pt>
                <c:pt idx="993">
                  <c:v>90.236400000000003</c:v>
                </c:pt>
                <c:pt idx="994">
                  <c:v>90.237700000000004</c:v>
                </c:pt>
                <c:pt idx="995">
                  <c:v>90.239000000000004</c:v>
                </c:pt>
                <c:pt idx="996">
                  <c:v>90.240399999999994</c:v>
                </c:pt>
                <c:pt idx="997">
                  <c:v>90.241699999999994</c:v>
                </c:pt>
                <c:pt idx="998">
                  <c:v>90.242999999999995</c:v>
                </c:pt>
                <c:pt idx="999">
                  <c:v>90.244399999999999</c:v>
                </c:pt>
                <c:pt idx="1000">
                  <c:v>90.245699999999999</c:v>
                </c:pt>
                <c:pt idx="1001">
                  <c:v>90.247</c:v>
                </c:pt>
                <c:pt idx="1002">
                  <c:v>90.248400000000004</c:v>
                </c:pt>
                <c:pt idx="1003">
                  <c:v>90.249700000000004</c:v>
                </c:pt>
                <c:pt idx="1004">
                  <c:v>90.251000000000005</c:v>
                </c:pt>
                <c:pt idx="1005">
                  <c:v>90.252300000000005</c:v>
                </c:pt>
                <c:pt idx="1006">
                  <c:v>90.253699999999995</c:v>
                </c:pt>
                <c:pt idx="1007">
                  <c:v>90.254999999999995</c:v>
                </c:pt>
                <c:pt idx="1008">
                  <c:v>90.256299999999996</c:v>
                </c:pt>
                <c:pt idx="1009">
                  <c:v>90.257599999999996</c:v>
                </c:pt>
                <c:pt idx="1010">
                  <c:v>90.259</c:v>
                </c:pt>
                <c:pt idx="1011">
                  <c:v>90.260300000000001</c:v>
                </c:pt>
                <c:pt idx="1012">
                  <c:v>90.261600000000001</c:v>
                </c:pt>
                <c:pt idx="1013">
                  <c:v>90.262900000000002</c:v>
                </c:pt>
                <c:pt idx="1014">
                  <c:v>90.264300000000006</c:v>
                </c:pt>
                <c:pt idx="1015">
                  <c:v>90.265600000000006</c:v>
                </c:pt>
                <c:pt idx="1016">
                  <c:v>90.266900000000007</c:v>
                </c:pt>
                <c:pt idx="1017">
                  <c:v>90.268199999999993</c:v>
                </c:pt>
                <c:pt idx="1018">
                  <c:v>90.269499999999994</c:v>
                </c:pt>
                <c:pt idx="1019">
                  <c:v>90.270899999999997</c:v>
                </c:pt>
                <c:pt idx="1020">
                  <c:v>90.272199999999998</c:v>
                </c:pt>
                <c:pt idx="1021">
                  <c:v>90.273499999999999</c:v>
                </c:pt>
                <c:pt idx="1022">
                  <c:v>90.274799999999999</c:v>
                </c:pt>
                <c:pt idx="1023">
                  <c:v>90.2761</c:v>
                </c:pt>
                <c:pt idx="1024">
                  <c:v>90.277500000000003</c:v>
                </c:pt>
                <c:pt idx="1025">
                  <c:v>90.278800000000004</c:v>
                </c:pt>
                <c:pt idx="1026">
                  <c:v>90.280100000000004</c:v>
                </c:pt>
                <c:pt idx="1027">
                  <c:v>90.281400000000005</c:v>
                </c:pt>
                <c:pt idx="1028">
                  <c:v>90.282700000000006</c:v>
                </c:pt>
                <c:pt idx="1029">
                  <c:v>90.284000000000006</c:v>
                </c:pt>
                <c:pt idx="1030">
                  <c:v>90.285399999999996</c:v>
                </c:pt>
                <c:pt idx="1031">
                  <c:v>90.286699999999996</c:v>
                </c:pt>
                <c:pt idx="1032">
                  <c:v>90.287999999999997</c:v>
                </c:pt>
                <c:pt idx="1033">
                  <c:v>90.289299999999997</c:v>
                </c:pt>
                <c:pt idx="1034">
                  <c:v>90.290599999999998</c:v>
                </c:pt>
                <c:pt idx="1035">
                  <c:v>90.291899999999998</c:v>
                </c:pt>
                <c:pt idx="1036">
                  <c:v>90.293300000000002</c:v>
                </c:pt>
                <c:pt idx="1037">
                  <c:v>90.294600000000003</c:v>
                </c:pt>
                <c:pt idx="1038">
                  <c:v>90.295900000000003</c:v>
                </c:pt>
                <c:pt idx="1039">
                  <c:v>90.297200000000004</c:v>
                </c:pt>
                <c:pt idx="1040">
                  <c:v>90.298500000000004</c:v>
                </c:pt>
                <c:pt idx="1041">
                  <c:v>90.299800000000005</c:v>
                </c:pt>
                <c:pt idx="1042">
                  <c:v>90.301100000000005</c:v>
                </c:pt>
                <c:pt idx="1043">
                  <c:v>90.302499999999995</c:v>
                </c:pt>
                <c:pt idx="1044">
                  <c:v>90.303799999999995</c:v>
                </c:pt>
                <c:pt idx="1045">
                  <c:v>90.305099999999996</c:v>
                </c:pt>
                <c:pt idx="1046">
                  <c:v>90.306399999999996</c:v>
                </c:pt>
                <c:pt idx="1047">
                  <c:v>90.307699999999997</c:v>
                </c:pt>
                <c:pt idx="1048">
                  <c:v>90.308999999999997</c:v>
                </c:pt>
                <c:pt idx="1049">
                  <c:v>90.310299999999998</c:v>
                </c:pt>
                <c:pt idx="1050">
                  <c:v>90.311599999999999</c:v>
                </c:pt>
                <c:pt idx="1051">
                  <c:v>90.312899999999999</c:v>
                </c:pt>
                <c:pt idx="1052">
                  <c:v>90.314300000000003</c:v>
                </c:pt>
                <c:pt idx="1053">
                  <c:v>90.315600000000003</c:v>
                </c:pt>
                <c:pt idx="1054">
                  <c:v>90.316900000000004</c:v>
                </c:pt>
                <c:pt idx="1055">
                  <c:v>90.318200000000004</c:v>
                </c:pt>
                <c:pt idx="1056">
                  <c:v>90.319500000000005</c:v>
                </c:pt>
                <c:pt idx="1057">
                  <c:v>90.320800000000006</c:v>
                </c:pt>
                <c:pt idx="1058">
                  <c:v>90.322100000000006</c:v>
                </c:pt>
                <c:pt idx="1059">
                  <c:v>90.323400000000007</c:v>
                </c:pt>
                <c:pt idx="1060">
                  <c:v>90.324700000000007</c:v>
                </c:pt>
                <c:pt idx="1061">
                  <c:v>90.325999999999993</c:v>
                </c:pt>
                <c:pt idx="1062">
                  <c:v>90.327399999999997</c:v>
                </c:pt>
                <c:pt idx="1063">
                  <c:v>90.328699999999998</c:v>
                </c:pt>
                <c:pt idx="1064">
                  <c:v>90.33</c:v>
                </c:pt>
                <c:pt idx="1065">
                  <c:v>90.331299999999999</c:v>
                </c:pt>
                <c:pt idx="1066">
                  <c:v>90.332599999999999</c:v>
                </c:pt>
                <c:pt idx="1067">
                  <c:v>90.3339</c:v>
                </c:pt>
                <c:pt idx="1068">
                  <c:v>90.3352</c:v>
                </c:pt>
                <c:pt idx="1069">
                  <c:v>90.336500000000001</c:v>
                </c:pt>
                <c:pt idx="1070">
                  <c:v>90.337800000000001</c:v>
                </c:pt>
                <c:pt idx="1071">
                  <c:v>90.339100000000002</c:v>
                </c:pt>
                <c:pt idx="1072">
                  <c:v>90.340400000000002</c:v>
                </c:pt>
                <c:pt idx="1073">
                  <c:v>90.341700000000003</c:v>
                </c:pt>
                <c:pt idx="1074">
                  <c:v>90.343000000000004</c:v>
                </c:pt>
                <c:pt idx="1075">
                  <c:v>90.344300000000004</c:v>
                </c:pt>
                <c:pt idx="1076">
                  <c:v>90.345699999999994</c:v>
                </c:pt>
                <c:pt idx="1077">
                  <c:v>90.346900000000005</c:v>
                </c:pt>
                <c:pt idx="1078">
                  <c:v>90.348299999999995</c:v>
                </c:pt>
                <c:pt idx="1079">
                  <c:v>90.349599999999995</c:v>
                </c:pt>
                <c:pt idx="1080">
                  <c:v>90.350899999999996</c:v>
                </c:pt>
                <c:pt idx="1081">
                  <c:v>90.352199999999996</c:v>
                </c:pt>
                <c:pt idx="1082">
                  <c:v>90.353499999999997</c:v>
                </c:pt>
                <c:pt idx="1083">
                  <c:v>90.354799999999997</c:v>
                </c:pt>
                <c:pt idx="1084">
                  <c:v>90.356099999999998</c:v>
                </c:pt>
                <c:pt idx="1085">
                  <c:v>90.357399999999998</c:v>
                </c:pt>
                <c:pt idx="1086">
                  <c:v>90.358699999999999</c:v>
                </c:pt>
                <c:pt idx="1087">
                  <c:v>90.36</c:v>
                </c:pt>
                <c:pt idx="1088">
                  <c:v>90.3613</c:v>
                </c:pt>
                <c:pt idx="1089">
                  <c:v>90.3626</c:v>
                </c:pt>
                <c:pt idx="1090">
                  <c:v>90.363900000000001</c:v>
                </c:pt>
                <c:pt idx="1091">
                  <c:v>90.365200000000002</c:v>
                </c:pt>
                <c:pt idx="1092">
                  <c:v>90.366500000000002</c:v>
                </c:pt>
                <c:pt idx="1093">
                  <c:v>90.367800000000003</c:v>
                </c:pt>
                <c:pt idx="1094">
                  <c:v>90.369100000000003</c:v>
                </c:pt>
                <c:pt idx="1095">
                  <c:v>90.370400000000004</c:v>
                </c:pt>
                <c:pt idx="1096">
                  <c:v>90.371700000000004</c:v>
                </c:pt>
                <c:pt idx="1097">
                  <c:v>90.373000000000005</c:v>
                </c:pt>
                <c:pt idx="1098">
                  <c:v>90.374300000000005</c:v>
                </c:pt>
                <c:pt idx="1099">
                  <c:v>90.375600000000006</c:v>
                </c:pt>
                <c:pt idx="1100">
                  <c:v>90.376900000000006</c:v>
                </c:pt>
                <c:pt idx="1101">
                  <c:v>90.378200000000007</c:v>
                </c:pt>
                <c:pt idx="1102">
                  <c:v>90.379499999999993</c:v>
                </c:pt>
                <c:pt idx="1103">
                  <c:v>90.380799999999994</c:v>
                </c:pt>
                <c:pt idx="1104">
                  <c:v>90.382099999999994</c:v>
                </c:pt>
                <c:pt idx="1105">
                  <c:v>90.383399999999995</c:v>
                </c:pt>
                <c:pt idx="1106">
                  <c:v>90.384699999999995</c:v>
                </c:pt>
                <c:pt idx="1107">
                  <c:v>90.385999999999996</c:v>
                </c:pt>
                <c:pt idx="1108">
                  <c:v>90.387299999999996</c:v>
                </c:pt>
                <c:pt idx="1109">
                  <c:v>90.388599999999997</c:v>
                </c:pt>
                <c:pt idx="1110">
                  <c:v>90.389899999999997</c:v>
                </c:pt>
                <c:pt idx="1111">
                  <c:v>90.391199999999998</c:v>
                </c:pt>
                <c:pt idx="1112">
                  <c:v>90.392499999999998</c:v>
                </c:pt>
                <c:pt idx="1113">
                  <c:v>90.393799999999999</c:v>
                </c:pt>
                <c:pt idx="1114">
                  <c:v>90.395099999999999</c:v>
                </c:pt>
                <c:pt idx="1115">
                  <c:v>90.3964</c:v>
                </c:pt>
                <c:pt idx="1116">
                  <c:v>90.3977</c:v>
                </c:pt>
                <c:pt idx="1117">
                  <c:v>90.399000000000001</c:v>
                </c:pt>
                <c:pt idx="1118">
                  <c:v>90.400300000000001</c:v>
                </c:pt>
                <c:pt idx="1119">
                  <c:v>90.401600000000002</c:v>
                </c:pt>
                <c:pt idx="1120">
                  <c:v>90.402900000000002</c:v>
                </c:pt>
                <c:pt idx="1121">
                  <c:v>90.404200000000003</c:v>
                </c:pt>
                <c:pt idx="1122">
                  <c:v>90.405500000000004</c:v>
                </c:pt>
                <c:pt idx="1123">
                  <c:v>90.406800000000004</c:v>
                </c:pt>
                <c:pt idx="1124">
                  <c:v>90.408100000000005</c:v>
                </c:pt>
                <c:pt idx="1125">
                  <c:v>90.409400000000005</c:v>
                </c:pt>
                <c:pt idx="1126">
                  <c:v>90.410700000000006</c:v>
                </c:pt>
                <c:pt idx="1127">
                  <c:v>90.412000000000006</c:v>
                </c:pt>
                <c:pt idx="1128">
                  <c:v>90.413300000000007</c:v>
                </c:pt>
                <c:pt idx="1129">
                  <c:v>90.414599999999993</c:v>
                </c:pt>
                <c:pt idx="1130">
                  <c:v>90.415899999999993</c:v>
                </c:pt>
                <c:pt idx="1131">
                  <c:v>90.417199999999994</c:v>
                </c:pt>
                <c:pt idx="1132">
                  <c:v>90.418499999999995</c:v>
                </c:pt>
                <c:pt idx="1133">
                  <c:v>90.419799999999995</c:v>
                </c:pt>
                <c:pt idx="1134">
                  <c:v>90.421099999999996</c:v>
                </c:pt>
                <c:pt idx="1135">
                  <c:v>90.422399999999996</c:v>
                </c:pt>
                <c:pt idx="1136">
                  <c:v>90.423699999999997</c:v>
                </c:pt>
                <c:pt idx="1137">
                  <c:v>90.424999999999997</c:v>
                </c:pt>
                <c:pt idx="1138">
                  <c:v>90.426299999999998</c:v>
                </c:pt>
                <c:pt idx="1139">
                  <c:v>90.427599999999998</c:v>
                </c:pt>
                <c:pt idx="1140">
                  <c:v>90.428899999999999</c:v>
                </c:pt>
                <c:pt idx="1141">
                  <c:v>90.430199999999999</c:v>
                </c:pt>
                <c:pt idx="1142">
                  <c:v>90.4315</c:v>
                </c:pt>
                <c:pt idx="1143">
                  <c:v>90.4328</c:v>
                </c:pt>
                <c:pt idx="1144">
                  <c:v>90.433999999999997</c:v>
                </c:pt>
                <c:pt idx="1145">
                  <c:v>90.435400000000001</c:v>
                </c:pt>
                <c:pt idx="1146">
                  <c:v>90.436700000000002</c:v>
                </c:pt>
                <c:pt idx="1147">
                  <c:v>90.437899999999999</c:v>
                </c:pt>
                <c:pt idx="1148">
                  <c:v>90.439300000000003</c:v>
                </c:pt>
                <c:pt idx="1149">
                  <c:v>90.4405</c:v>
                </c:pt>
                <c:pt idx="1150">
                  <c:v>90.441800000000001</c:v>
                </c:pt>
                <c:pt idx="1151">
                  <c:v>90.443100000000001</c:v>
                </c:pt>
                <c:pt idx="1152">
                  <c:v>90.444400000000002</c:v>
                </c:pt>
                <c:pt idx="1153">
                  <c:v>90.445700000000002</c:v>
                </c:pt>
                <c:pt idx="1154">
                  <c:v>90.447000000000003</c:v>
                </c:pt>
                <c:pt idx="1155">
                  <c:v>90.448300000000003</c:v>
                </c:pt>
                <c:pt idx="1156">
                  <c:v>90.449700000000007</c:v>
                </c:pt>
                <c:pt idx="1157">
                  <c:v>90.450900000000004</c:v>
                </c:pt>
                <c:pt idx="1158">
                  <c:v>90.452299999999994</c:v>
                </c:pt>
                <c:pt idx="1159">
                  <c:v>90.453599999999994</c:v>
                </c:pt>
                <c:pt idx="1160">
                  <c:v>90.454899999999995</c:v>
                </c:pt>
                <c:pt idx="1161">
                  <c:v>90.456199999999995</c:v>
                </c:pt>
                <c:pt idx="1162">
                  <c:v>90.457499999999996</c:v>
                </c:pt>
                <c:pt idx="1163">
                  <c:v>90.458799999999997</c:v>
                </c:pt>
                <c:pt idx="1164">
                  <c:v>90.460099999999997</c:v>
                </c:pt>
                <c:pt idx="1165">
                  <c:v>90.461399999999998</c:v>
                </c:pt>
                <c:pt idx="1166">
                  <c:v>90.462699999999998</c:v>
                </c:pt>
                <c:pt idx="1167">
                  <c:v>90.463999999999999</c:v>
                </c:pt>
                <c:pt idx="1168">
                  <c:v>90.465299999999999</c:v>
                </c:pt>
                <c:pt idx="1169">
                  <c:v>90.4666</c:v>
                </c:pt>
                <c:pt idx="1170">
                  <c:v>90.4679</c:v>
                </c:pt>
                <c:pt idx="1171">
                  <c:v>90.469200000000001</c:v>
                </c:pt>
                <c:pt idx="1172">
                  <c:v>90.470500000000001</c:v>
                </c:pt>
                <c:pt idx="1173">
                  <c:v>90.471800000000002</c:v>
                </c:pt>
                <c:pt idx="1174">
                  <c:v>90.473200000000006</c:v>
                </c:pt>
                <c:pt idx="1175">
                  <c:v>90.474500000000006</c:v>
                </c:pt>
                <c:pt idx="1176">
                  <c:v>90.475800000000007</c:v>
                </c:pt>
                <c:pt idx="1177">
                  <c:v>90.477099999999993</c:v>
                </c:pt>
                <c:pt idx="1178">
                  <c:v>90.478399999999993</c:v>
                </c:pt>
                <c:pt idx="1179">
                  <c:v>90.479699999999994</c:v>
                </c:pt>
                <c:pt idx="1180">
                  <c:v>90.480999999999995</c:v>
                </c:pt>
                <c:pt idx="1181">
                  <c:v>90.482299999999995</c:v>
                </c:pt>
                <c:pt idx="1182">
                  <c:v>90.483599999999996</c:v>
                </c:pt>
                <c:pt idx="1183">
                  <c:v>90.484899999999996</c:v>
                </c:pt>
                <c:pt idx="1184">
                  <c:v>90.4863</c:v>
                </c:pt>
                <c:pt idx="1185">
                  <c:v>90.4876</c:v>
                </c:pt>
                <c:pt idx="1186">
                  <c:v>90.488900000000001</c:v>
                </c:pt>
                <c:pt idx="1187">
                  <c:v>90.490200000000002</c:v>
                </c:pt>
                <c:pt idx="1188">
                  <c:v>90.491500000000002</c:v>
                </c:pt>
                <c:pt idx="1189">
                  <c:v>90.492800000000003</c:v>
                </c:pt>
                <c:pt idx="1190">
                  <c:v>90.494100000000003</c:v>
                </c:pt>
                <c:pt idx="1191">
                  <c:v>90.495400000000004</c:v>
                </c:pt>
                <c:pt idx="1192">
                  <c:v>90.496700000000004</c:v>
                </c:pt>
                <c:pt idx="1193">
                  <c:v>90.498099999999994</c:v>
                </c:pt>
                <c:pt idx="1194">
                  <c:v>90.499399999999994</c:v>
                </c:pt>
                <c:pt idx="1195">
                  <c:v>90.500699999999995</c:v>
                </c:pt>
                <c:pt idx="1196">
                  <c:v>90.501999999999995</c:v>
                </c:pt>
                <c:pt idx="1197">
                  <c:v>90.503299999999996</c:v>
                </c:pt>
                <c:pt idx="1198">
                  <c:v>90.504599999999996</c:v>
                </c:pt>
                <c:pt idx="1199">
                  <c:v>90.504199999999997</c:v>
                </c:pt>
                <c:pt idx="1200">
                  <c:v>90.503900000000002</c:v>
                </c:pt>
                <c:pt idx="1201">
                  <c:v>90.503500000000003</c:v>
                </c:pt>
                <c:pt idx="1202">
                  <c:v>90.503</c:v>
                </c:pt>
                <c:pt idx="1203">
                  <c:v>90.502499999999998</c:v>
                </c:pt>
                <c:pt idx="1204">
                  <c:v>90.501900000000006</c:v>
                </c:pt>
                <c:pt idx="1205">
                  <c:v>90.503</c:v>
                </c:pt>
                <c:pt idx="1206">
                  <c:v>90.504000000000005</c:v>
                </c:pt>
                <c:pt idx="1207">
                  <c:v>90.505099999999999</c:v>
                </c:pt>
                <c:pt idx="1208">
                  <c:v>90.506200000000007</c:v>
                </c:pt>
                <c:pt idx="1209">
                  <c:v>90.507199999999997</c:v>
                </c:pt>
                <c:pt idx="1210">
                  <c:v>90.508300000000006</c:v>
                </c:pt>
                <c:pt idx="1211">
                  <c:v>90.509399999999999</c:v>
                </c:pt>
                <c:pt idx="1212">
                  <c:v>90.510499999999993</c:v>
                </c:pt>
                <c:pt idx="1213">
                  <c:v>90.511600000000001</c:v>
                </c:pt>
                <c:pt idx="1214">
                  <c:v>90.512699999999995</c:v>
                </c:pt>
                <c:pt idx="1215">
                  <c:v>90.513800000000003</c:v>
                </c:pt>
                <c:pt idx="1216">
                  <c:v>90.514799999999994</c:v>
                </c:pt>
                <c:pt idx="1217">
                  <c:v>90.516000000000005</c:v>
                </c:pt>
                <c:pt idx="1218">
                  <c:v>90.516999999999996</c:v>
                </c:pt>
                <c:pt idx="1219">
                  <c:v>90.518199999999993</c:v>
                </c:pt>
                <c:pt idx="1220">
                  <c:v>90.519300000000001</c:v>
                </c:pt>
                <c:pt idx="1221">
                  <c:v>90.520399999999995</c:v>
                </c:pt>
                <c:pt idx="1222">
                  <c:v>90.521500000000003</c:v>
                </c:pt>
                <c:pt idx="1223">
                  <c:v>90.522599999999997</c:v>
                </c:pt>
                <c:pt idx="1224">
                  <c:v>90.523700000000005</c:v>
                </c:pt>
                <c:pt idx="1225">
                  <c:v>90.524900000000002</c:v>
                </c:pt>
                <c:pt idx="1226">
                  <c:v>90.525999999999996</c:v>
                </c:pt>
                <c:pt idx="1227">
                  <c:v>90.527100000000004</c:v>
                </c:pt>
                <c:pt idx="1228">
                  <c:v>90.528199999999998</c:v>
                </c:pt>
                <c:pt idx="1229">
                  <c:v>90.529399999999995</c:v>
                </c:pt>
                <c:pt idx="1230">
                  <c:v>90.530500000000004</c:v>
                </c:pt>
                <c:pt idx="1231">
                  <c:v>90.531599999999997</c:v>
                </c:pt>
                <c:pt idx="1232">
                  <c:v>90.532799999999995</c:v>
                </c:pt>
                <c:pt idx="1233">
                  <c:v>90.533900000000003</c:v>
                </c:pt>
                <c:pt idx="1234">
                  <c:v>90.5351</c:v>
                </c:pt>
                <c:pt idx="1235">
                  <c:v>90.536199999999994</c:v>
                </c:pt>
                <c:pt idx="1236">
                  <c:v>90.537400000000005</c:v>
                </c:pt>
                <c:pt idx="1237">
                  <c:v>90.538499999999999</c:v>
                </c:pt>
                <c:pt idx="1238">
                  <c:v>90.539699999999996</c:v>
                </c:pt>
                <c:pt idx="1239">
                  <c:v>90.540800000000004</c:v>
                </c:pt>
                <c:pt idx="1240">
                  <c:v>90.542000000000002</c:v>
                </c:pt>
                <c:pt idx="1241">
                  <c:v>90.543099999999995</c:v>
                </c:pt>
                <c:pt idx="1242">
                  <c:v>90.544300000000007</c:v>
                </c:pt>
                <c:pt idx="1243">
                  <c:v>90.545400000000001</c:v>
                </c:pt>
                <c:pt idx="1244">
                  <c:v>90.546599999999998</c:v>
                </c:pt>
                <c:pt idx="1245">
                  <c:v>90.547799999999995</c:v>
                </c:pt>
                <c:pt idx="1246">
                  <c:v>90.548900000000003</c:v>
                </c:pt>
                <c:pt idx="1247">
                  <c:v>90.5501</c:v>
                </c:pt>
                <c:pt idx="1248">
                  <c:v>90.551299999999998</c:v>
                </c:pt>
                <c:pt idx="1249">
                  <c:v>90.552400000000006</c:v>
                </c:pt>
                <c:pt idx="1250">
                  <c:v>90.553600000000003</c:v>
                </c:pt>
                <c:pt idx="1251">
                  <c:v>90.5548</c:v>
                </c:pt>
                <c:pt idx="1252">
                  <c:v>90.555999999999997</c:v>
                </c:pt>
                <c:pt idx="1253">
                  <c:v>90.557100000000005</c:v>
                </c:pt>
                <c:pt idx="1254">
                  <c:v>90.558300000000003</c:v>
                </c:pt>
                <c:pt idx="1255">
                  <c:v>90.5595</c:v>
                </c:pt>
                <c:pt idx="1256">
                  <c:v>90.560699999999997</c:v>
                </c:pt>
                <c:pt idx="1257">
                  <c:v>90.561899999999994</c:v>
                </c:pt>
                <c:pt idx="1258">
                  <c:v>90.563000000000002</c:v>
                </c:pt>
                <c:pt idx="1259">
                  <c:v>90.5642</c:v>
                </c:pt>
                <c:pt idx="1260">
                  <c:v>90.565399999999997</c:v>
                </c:pt>
                <c:pt idx="1261">
                  <c:v>90.566599999999994</c:v>
                </c:pt>
                <c:pt idx="1262">
                  <c:v>90.567800000000005</c:v>
                </c:pt>
                <c:pt idx="1263">
                  <c:v>90.569000000000003</c:v>
                </c:pt>
                <c:pt idx="1264">
                  <c:v>90.5702</c:v>
                </c:pt>
                <c:pt idx="1265">
                  <c:v>90.571399999999997</c:v>
                </c:pt>
                <c:pt idx="1266">
                  <c:v>90.572599999999994</c:v>
                </c:pt>
                <c:pt idx="1267">
                  <c:v>90.573800000000006</c:v>
                </c:pt>
                <c:pt idx="1268">
                  <c:v>90.5749</c:v>
                </c:pt>
                <c:pt idx="1269">
                  <c:v>90.576099999999997</c:v>
                </c:pt>
                <c:pt idx="1270">
                  <c:v>90.577299999999994</c:v>
                </c:pt>
                <c:pt idx="1271">
                  <c:v>90.578500000000005</c:v>
                </c:pt>
                <c:pt idx="1272">
                  <c:v>90.579700000000003</c:v>
                </c:pt>
                <c:pt idx="1273">
                  <c:v>90.5809</c:v>
                </c:pt>
                <c:pt idx="1274">
                  <c:v>90.582099999999997</c:v>
                </c:pt>
                <c:pt idx="1275">
                  <c:v>90.583299999999994</c:v>
                </c:pt>
                <c:pt idx="1276">
                  <c:v>90.584500000000006</c:v>
                </c:pt>
                <c:pt idx="1277">
                  <c:v>90.585800000000006</c:v>
                </c:pt>
                <c:pt idx="1278">
                  <c:v>90.5869</c:v>
                </c:pt>
                <c:pt idx="1279">
                  <c:v>90.588200000000001</c:v>
                </c:pt>
                <c:pt idx="1280">
                  <c:v>90.589399999999998</c:v>
                </c:pt>
                <c:pt idx="1281">
                  <c:v>90.590599999999995</c:v>
                </c:pt>
                <c:pt idx="1282">
                  <c:v>90.591800000000006</c:v>
                </c:pt>
                <c:pt idx="1283">
                  <c:v>90.593000000000004</c:v>
                </c:pt>
                <c:pt idx="1284">
                  <c:v>90.594200000000001</c:v>
                </c:pt>
                <c:pt idx="1285">
                  <c:v>90.595399999999998</c:v>
                </c:pt>
                <c:pt idx="1286">
                  <c:v>90.596599999999995</c:v>
                </c:pt>
                <c:pt idx="1287">
                  <c:v>90.597800000000007</c:v>
                </c:pt>
                <c:pt idx="1288">
                  <c:v>90.599000000000004</c:v>
                </c:pt>
                <c:pt idx="1289">
                  <c:v>90.600300000000004</c:v>
                </c:pt>
                <c:pt idx="1290">
                  <c:v>90.601500000000001</c:v>
                </c:pt>
                <c:pt idx="1291">
                  <c:v>90.602699999999999</c:v>
                </c:pt>
                <c:pt idx="1292">
                  <c:v>90.603899999999996</c:v>
                </c:pt>
                <c:pt idx="1293">
                  <c:v>90.605099999999993</c:v>
                </c:pt>
                <c:pt idx="1294">
                  <c:v>90.606399999999994</c:v>
                </c:pt>
                <c:pt idx="1295">
                  <c:v>90.607600000000005</c:v>
                </c:pt>
                <c:pt idx="1296">
                  <c:v>90.608800000000002</c:v>
                </c:pt>
                <c:pt idx="1297">
                  <c:v>90.61</c:v>
                </c:pt>
                <c:pt idx="1298">
                  <c:v>90.611199999999997</c:v>
                </c:pt>
                <c:pt idx="1299">
                  <c:v>90.612499999999997</c:v>
                </c:pt>
                <c:pt idx="1300">
                  <c:v>90.613699999999994</c:v>
                </c:pt>
                <c:pt idx="1301">
                  <c:v>90.614900000000006</c:v>
                </c:pt>
                <c:pt idx="1302">
                  <c:v>90.616100000000003</c:v>
                </c:pt>
                <c:pt idx="1303">
                  <c:v>90.617400000000004</c:v>
                </c:pt>
                <c:pt idx="1304">
                  <c:v>90.618600000000001</c:v>
                </c:pt>
                <c:pt idx="1305">
                  <c:v>90.619799999999998</c:v>
                </c:pt>
                <c:pt idx="1306">
                  <c:v>90.621099999999998</c:v>
                </c:pt>
                <c:pt idx="1307">
                  <c:v>90.622299999999996</c:v>
                </c:pt>
                <c:pt idx="1308">
                  <c:v>90.623500000000007</c:v>
                </c:pt>
                <c:pt idx="1309">
                  <c:v>90.624700000000004</c:v>
                </c:pt>
                <c:pt idx="1310">
                  <c:v>90.626000000000005</c:v>
                </c:pt>
                <c:pt idx="1311">
                  <c:v>90.627200000000002</c:v>
                </c:pt>
                <c:pt idx="1312">
                  <c:v>90.628399999999999</c:v>
                </c:pt>
                <c:pt idx="1313">
                  <c:v>90.6297</c:v>
                </c:pt>
                <c:pt idx="1314">
                  <c:v>90.630899999999997</c:v>
                </c:pt>
                <c:pt idx="1315">
                  <c:v>90.632099999999994</c:v>
                </c:pt>
                <c:pt idx="1316">
                  <c:v>90.633399999999995</c:v>
                </c:pt>
                <c:pt idx="1317">
                  <c:v>90.634600000000006</c:v>
                </c:pt>
                <c:pt idx="1318">
                  <c:v>90.635800000000003</c:v>
                </c:pt>
                <c:pt idx="1319">
                  <c:v>90.637100000000004</c:v>
                </c:pt>
                <c:pt idx="1320">
                  <c:v>90.638300000000001</c:v>
                </c:pt>
                <c:pt idx="1321">
                  <c:v>90.639499999999998</c:v>
                </c:pt>
                <c:pt idx="1322">
                  <c:v>90.640799999999999</c:v>
                </c:pt>
                <c:pt idx="1323">
                  <c:v>90.641999999999996</c:v>
                </c:pt>
                <c:pt idx="1324">
                  <c:v>90.643299999999996</c:v>
                </c:pt>
                <c:pt idx="1325">
                  <c:v>90.644499999999994</c:v>
                </c:pt>
                <c:pt idx="1326">
                  <c:v>90.645700000000005</c:v>
                </c:pt>
                <c:pt idx="1327">
                  <c:v>90.647000000000006</c:v>
                </c:pt>
                <c:pt idx="1328">
                  <c:v>90.648200000000003</c:v>
                </c:pt>
                <c:pt idx="1329">
                  <c:v>90.649500000000003</c:v>
                </c:pt>
                <c:pt idx="1330">
                  <c:v>90.650700000000001</c:v>
                </c:pt>
                <c:pt idx="1331">
                  <c:v>90.652000000000001</c:v>
                </c:pt>
                <c:pt idx="1332">
                  <c:v>90.653199999999998</c:v>
                </c:pt>
                <c:pt idx="1333">
                  <c:v>90.654399999999995</c:v>
                </c:pt>
                <c:pt idx="1334">
                  <c:v>90.655699999999996</c:v>
                </c:pt>
                <c:pt idx="1335">
                  <c:v>90.656899999999993</c:v>
                </c:pt>
                <c:pt idx="1336">
                  <c:v>90.658199999999994</c:v>
                </c:pt>
                <c:pt idx="1337">
                  <c:v>90.659400000000005</c:v>
                </c:pt>
                <c:pt idx="1338">
                  <c:v>90.660700000000006</c:v>
                </c:pt>
                <c:pt idx="1339">
                  <c:v>90.661900000000003</c:v>
                </c:pt>
                <c:pt idx="1340">
                  <c:v>90.663200000000003</c:v>
                </c:pt>
                <c:pt idx="1341">
                  <c:v>90.664400000000001</c:v>
                </c:pt>
                <c:pt idx="1342">
                  <c:v>90.665700000000001</c:v>
                </c:pt>
                <c:pt idx="1343">
                  <c:v>90.666899999999998</c:v>
                </c:pt>
                <c:pt idx="1344">
                  <c:v>90.668199999999999</c:v>
                </c:pt>
                <c:pt idx="1345">
                  <c:v>90.669399999999996</c:v>
                </c:pt>
                <c:pt idx="1346">
                  <c:v>90.670699999999997</c:v>
                </c:pt>
                <c:pt idx="1347">
                  <c:v>90.671899999999994</c:v>
                </c:pt>
                <c:pt idx="1348">
                  <c:v>90.673199999999994</c:v>
                </c:pt>
                <c:pt idx="1349">
                  <c:v>90.674400000000006</c:v>
                </c:pt>
                <c:pt idx="1350">
                  <c:v>90.675700000000006</c:v>
                </c:pt>
                <c:pt idx="1351">
                  <c:v>90.676900000000003</c:v>
                </c:pt>
                <c:pt idx="1352">
                  <c:v>90.678200000000004</c:v>
                </c:pt>
                <c:pt idx="1353">
                  <c:v>90.679400000000001</c:v>
                </c:pt>
                <c:pt idx="1354">
                  <c:v>90.680700000000002</c:v>
                </c:pt>
                <c:pt idx="1355">
                  <c:v>90.682000000000002</c:v>
                </c:pt>
                <c:pt idx="1356">
                  <c:v>90.683199999999999</c:v>
                </c:pt>
                <c:pt idx="1357">
                  <c:v>90.6845</c:v>
                </c:pt>
                <c:pt idx="1358">
                  <c:v>90.685699999999997</c:v>
                </c:pt>
                <c:pt idx="1359">
                  <c:v>90.686999999999998</c:v>
                </c:pt>
                <c:pt idx="1360">
                  <c:v>90.688199999999995</c:v>
                </c:pt>
                <c:pt idx="1361">
                  <c:v>90.689499999999995</c:v>
                </c:pt>
                <c:pt idx="1362">
                  <c:v>90.690799999999996</c:v>
                </c:pt>
                <c:pt idx="1363">
                  <c:v>90.691999999999993</c:v>
                </c:pt>
                <c:pt idx="1364">
                  <c:v>90.693299999999994</c:v>
                </c:pt>
                <c:pt idx="1365">
                  <c:v>90.694500000000005</c:v>
                </c:pt>
                <c:pt idx="1366">
                  <c:v>90.695800000000006</c:v>
                </c:pt>
                <c:pt idx="1367">
                  <c:v>90.697100000000006</c:v>
                </c:pt>
                <c:pt idx="1368">
                  <c:v>90.698300000000003</c:v>
                </c:pt>
                <c:pt idx="1369">
                  <c:v>90.699600000000004</c:v>
                </c:pt>
                <c:pt idx="1370">
                  <c:v>90.700900000000004</c:v>
                </c:pt>
                <c:pt idx="1371">
                  <c:v>90.702100000000002</c:v>
                </c:pt>
                <c:pt idx="1372">
                  <c:v>90.703400000000002</c:v>
                </c:pt>
                <c:pt idx="1373">
                  <c:v>90.704700000000003</c:v>
                </c:pt>
                <c:pt idx="1374">
                  <c:v>90.7059</c:v>
                </c:pt>
                <c:pt idx="1375">
                  <c:v>90.7072</c:v>
                </c:pt>
                <c:pt idx="1376">
                  <c:v>90.708399999999997</c:v>
                </c:pt>
                <c:pt idx="1377">
                  <c:v>90.709699999999998</c:v>
                </c:pt>
                <c:pt idx="1378">
                  <c:v>90.710999999999999</c:v>
                </c:pt>
                <c:pt idx="1379">
                  <c:v>90.712199999999996</c:v>
                </c:pt>
                <c:pt idx="1380">
                  <c:v>90.713499999999996</c:v>
                </c:pt>
                <c:pt idx="1381">
                  <c:v>90.714699999999993</c:v>
                </c:pt>
                <c:pt idx="1382">
                  <c:v>90.715999999999994</c:v>
                </c:pt>
                <c:pt idx="1383">
                  <c:v>90.717299999999994</c:v>
                </c:pt>
                <c:pt idx="1384">
                  <c:v>90.718500000000006</c:v>
                </c:pt>
                <c:pt idx="1385">
                  <c:v>90.719800000000006</c:v>
                </c:pt>
                <c:pt idx="1386">
                  <c:v>90.721000000000004</c:v>
                </c:pt>
                <c:pt idx="1387">
                  <c:v>90.722300000000004</c:v>
                </c:pt>
                <c:pt idx="1388">
                  <c:v>90.723500000000001</c:v>
                </c:pt>
                <c:pt idx="1389">
                  <c:v>90.724800000000002</c:v>
                </c:pt>
                <c:pt idx="1390">
                  <c:v>90.726100000000002</c:v>
                </c:pt>
                <c:pt idx="1391">
                  <c:v>90.7273</c:v>
                </c:pt>
                <c:pt idx="1392">
                  <c:v>90.7286</c:v>
                </c:pt>
                <c:pt idx="1393">
                  <c:v>90.729799999999997</c:v>
                </c:pt>
                <c:pt idx="1394">
                  <c:v>90.730999999999995</c:v>
                </c:pt>
                <c:pt idx="1395">
                  <c:v>90.732299999999995</c:v>
                </c:pt>
                <c:pt idx="1396">
                  <c:v>90.733500000000006</c:v>
                </c:pt>
                <c:pt idx="1397">
                  <c:v>90.734700000000004</c:v>
                </c:pt>
                <c:pt idx="1398">
                  <c:v>90.736000000000004</c:v>
                </c:pt>
                <c:pt idx="1399">
                  <c:v>90.737200000000001</c:v>
                </c:pt>
                <c:pt idx="1400">
                  <c:v>90.738399999999999</c:v>
                </c:pt>
                <c:pt idx="1401">
                  <c:v>90.739699999999999</c:v>
                </c:pt>
                <c:pt idx="1402">
                  <c:v>90.740899999999996</c:v>
                </c:pt>
                <c:pt idx="1403">
                  <c:v>90.742099999999994</c:v>
                </c:pt>
                <c:pt idx="1404">
                  <c:v>90.743399999999994</c:v>
                </c:pt>
                <c:pt idx="1405">
                  <c:v>90.744600000000005</c:v>
                </c:pt>
                <c:pt idx="1406">
                  <c:v>90.745800000000003</c:v>
                </c:pt>
                <c:pt idx="1407">
                  <c:v>90.747</c:v>
                </c:pt>
                <c:pt idx="1408">
                  <c:v>90.748199999999997</c:v>
                </c:pt>
                <c:pt idx="1409">
                  <c:v>90.749399999999994</c:v>
                </c:pt>
                <c:pt idx="1410">
                  <c:v>90.750699999999995</c:v>
                </c:pt>
                <c:pt idx="1411">
                  <c:v>90.751900000000006</c:v>
                </c:pt>
                <c:pt idx="1412">
                  <c:v>90.753100000000003</c:v>
                </c:pt>
                <c:pt idx="1413">
                  <c:v>90.754300000000001</c:v>
                </c:pt>
                <c:pt idx="1414">
                  <c:v>90.755499999999998</c:v>
                </c:pt>
                <c:pt idx="1415">
                  <c:v>90.756699999999995</c:v>
                </c:pt>
                <c:pt idx="1416">
                  <c:v>90.757900000000006</c:v>
                </c:pt>
                <c:pt idx="1417">
                  <c:v>90.759100000000004</c:v>
                </c:pt>
                <c:pt idx="1418">
                  <c:v>90.760400000000004</c:v>
                </c:pt>
                <c:pt idx="1419">
                  <c:v>90.761600000000001</c:v>
                </c:pt>
                <c:pt idx="1420">
                  <c:v>90.762799999999999</c:v>
                </c:pt>
                <c:pt idx="1421">
                  <c:v>90.763999999999996</c:v>
                </c:pt>
                <c:pt idx="1422">
                  <c:v>90.765199999999993</c:v>
                </c:pt>
                <c:pt idx="1423">
                  <c:v>90.766400000000004</c:v>
                </c:pt>
                <c:pt idx="1424">
                  <c:v>90.767600000000002</c:v>
                </c:pt>
                <c:pt idx="1425">
                  <c:v>90.768900000000002</c:v>
                </c:pt>
                <c:pt idx="1426">
                  <c:v>90.770099999999999</c:v>
                </c:pt>
                <c:pt idx="1427">
                  <c:v>90.771299999999997</c:v>
                </c:pt>
                <c:pt idx="1428">
                  <c:v>90.772499999999994</c:v>
                </c:pt>
                <c:pt idx="1429">
                  <c:v>90.773700000000005</c:v>
                </c:pt>
                <c:pt idx="1430">
                  <c:v>90.775000000000006</c:v>
                </c:pt>
                <c:pt idx="1431">
                  <c:v>90.776200000000003</c:v>
                </c:pt>
                <c:pt idx="1432">
                  <c:v>90.7774</c:v>
                </c:pt>
                <c:pt idx="1433">
                  <c:v>90.778599999999997</c:v>
                </c:pt>
                <c:pt idx="1434">
                  <c:v>90.779899999999998</c:v>
                </c:pt>
                <c:pt idx="1435">
                  <c:v>90.781099999999995</c:v>
                </c:pt>
                <c:pt idx="1436">
                  <c:v>90.782300000000006</c:v>
                </c:pt>
                <c:pt idx="1437">
                  <c:v>90.783500000000004</c:v>
                </c:pt>
                <c:pt idx="1438">
                  <c:v>90.784700000000001</c:v>
                </c:pt>
                <c:pt idx="1439">
                  <c:v>90.786500000000004</c:v>
                </c:pt>
                <c:pt idx="1440">
                  <c:v>90.788300000000007</c:v>
                </c:pt>
                <c:pt idx="1441">
                  <c:v>90.790099999999995</c:v>
                </c:pt>
                <c:pt idx="1442">
                  <c:v>90.791899999999998</c:v>
                </c:pt>
                <c:pt idx="1443">
                  <c:v>90.793700000000001</c:v>
                </c:pt>
                <c:pt idx="1444">
                  <c:v>90.795500000000004</c:v>
                </c:pt>
                <c:pt idx="1445">
                  <c:v>90.796800000000005</c:v>
                </c:pt>
                <c:pt idx="1446">
                  <c:v>90.798100000000005</c:v>
                </c:pt>
                <c:pt idx="1447">
                  <c:v>90.799400000000006</c:v>
                </c:pt>
                <c:pt idx="1448">
                  <c:v>90.800700000000006</c:v>
                </c:pt>
                <c:pt idx="1449">
                  <c:v>90.802000000000007</c:v>
                </c:pt>
                <c:pt idx="1450">
                  <c:v>90.803299999999993</c:v>
                </c:pt>
                <c:pt idx="1451">
                  <c:v>90.804599999999994</c:v>
                </c:pt>
                <c:pt idx="1452">
                  <c:v>90.805899999999994</c:v>
                </c:pt>
                <c:pt idx="1453">
                  <c:v>90.807199999999995</c:v>
                </c:pt>
                <c:pt idx="1454">
                  <c:v>90.808499999999995</c:v>
                </c:pt>
                <c:pt idx="1455">
                  <c:v>90.809799999999996</c:v>
                </c:pt>
                <c:pt idx="1456">
                  <c:v>90.811099999999996</c:v>
                </c:pt>
                <c:pt idx="1457">
                  <c:v>90.812399999999997</c:v>
                </c:pt>
                <c:pt idx="1458">
                  <c:v>90.813699999999997</c:v>
                </c:pt>
                <c:pt idx="1459">
                  <c:v>90.814899999999994</c:v>
                </c:pt>
                <c:pt idx="1460">
                  <c:v>90.816199999999995</c:v>
                </c:pt>
                <c:pt idx="1461">
                  <c:v>90.817499999999995</c:v>
                </c:pt>
                <c:pt idx="1462">
                  <c:v>90.818799999999996</c:v>
                </c:pt>
                <c:pt idx="1463">
                  <c:v>90.820099999999996</c:v>
                </c:pt>
                <c:pt idx="1464">
                  <c:v>90.821399999999997</c:v>
                </c:pt>
                <c:pt idx="1465">
                  <c:v>90.822699999999998</c:v>
                </c:pt>
                <c:pt idx="1466">
                  <c:v>90.823899999999995</c:v>
                </c:pt>
                <c:pt idx="1467">
                  <c:v>90.825199999999995</c:v>
                </c:pt>
                <c:pt idx="1468">
                  <c:v>90.826499999999996</c:v>
                </c:pt>
                <c:pt idx="1469">
                  <c:v>90.827799999999996</c:v>
                </c:pt>
                <c:pt idx="1470">
                  <c:v>90.829099999999997</c:v>
                </c:pt>
                <c:pt idx="1471">
                  <c:v>90.830399999999997</c:v>
                </c:pt>
                <c:pt idx="1472">
                  <c:v>90.831599999999995</c:v>
                </c:pt>
                <c:pt idx="1473">
                  <c:v>90.832899999999995</c:v>
                </c:pt>
                <c:pt idx="1474">
                  <c:v>90.834199999999996</c:v>
                </c:pt>
                <c:pt idx="1475">
                  <c:v>90.835499999999996</c:v>
                </c:pt>
                <c:pt idx="1476">
                  <c:v>90.836799999999997</c:v>
                </c:pt>
                <c:pt idx="1477">
                  <c:v>90.837999999999994</c:v>
                </c:pt>
                <c:pt idx="1478">
                  <c:v>90.839299999999994</c:v>
                </c:pt>
                <c:pt idx="1479">
                  <c:v>90.840599999999995</c:v>
                </c:pt>
                <c:pt idx="1480">
                  <c:v>90.841899999999995</c:v>
                </c:pt>
                <c:pt idx="1481">
                  <c:v>90.843199999999996</c:v>
                </c:pt>
                <c:pt idx="1482">
                  <c:v>90.844399999999993</c:v>
                </c:pt>
                <c:pt idx="1483">
                  <c:v>90.845699999999994</c:v>
                </c:pt>
                <c:pt idx="1484">
                  <c:v>90.846999999999994</c:v>
                </c:pt>
                <c:pt idx="1485">
                  <c:v>90.848200000000006</c:v>
                </c:pt>
                <c:pt idx="1486">
                  <c:v>90.849500000000006</c:v>
                </c:pt>
                <c:pt idx="1487">
                  <c:v>90.850800000000007</c:v>
                </c:pt>
                <c:pt idx="1488">
                  <c:v>90.852099999999993</c:v>
                </c:pt>
                <c:pt idx="1489">
                  <c:v>90.853300000000004</c:v>
                </c:pt>
                <c:pt idx="1490">
                  <c:v>90.854600000000005</c:v>
                </c:pt>
                <c:pt idx="1491">
                  <c:v>90.855900000000005</c:v>
                </c:pt>
                <c:pt idx="1492">
                  <c:v>90.857200000000006</c:v>
                </c:pt>
                <c:pt idx="1493">
                  <c:v>90.858400000000003</c:v>
                </c:pt>
                <c:pt idx="1494">
                  <c:v>90.859700000000004</c:v>
                </c:pt>
                <c:pt idx="1495">
                  <c:v>90.861000000000004</c:v>
                </c:pt>
                <c:pt idx="1496">
                  <c:v>90.862200000000001</c:v>
                </c:pt>
                <c:pt idx="1497">
                  <c:v>90.863500000000002</c:v>
                </c:pt>
                <c:pt idx="1498">
                  <c:v>90.864800000000002</c:v>
                </c:pt>
                <c:pt idx="1499">
                  <c:v>90.866</c:v>
                </c:pt>
                <c:pt idx="1500">
                  <c:v>90.8673</c:v>
                </c:pt>
                <c:pt idx="1501">
                  <c:v>90.868600000000001</c:v>
                </c:pt>
                <c:pt idx="1502">
                  <c:v>90.869799999999998</c:v>
                </c:pt>
                <c:pt idx="1503">
                  <c:v>90.871099999999998</c:v>
                </c:pt>
                <c:pt idx="1504">
                  <c:v>90.872399999999999</c:v>
                </c:pt>
                <c:pt idx="1505">
                  <c:v>90.873599999999996</c:v>
                </c:pt>
                <c:pt idx="1506">
                  <c:v>90.874899999999997</c:v>
                </c:pt>
                <c:pt idx="1507">
                  <c:v>90.876199999999997</c:v>
                </c:pt>
                <c:pt idx="1508">
                  <c:v>90.877399999999994</c:v>
                </c:pt>
                <c:pt idx="1509">
                  <c:v>90.878699999999995</c:v>
                </c:pt>
                <c:pt idx="1510">
                  <c:v>90.88</c:v>
                </c:pt>
                <c:pt idx="1511">
                  <c:v>90.881200000000007</c:v>
                </c:pt>
                <c:pt idx="1512">
                  <c:v>90.882499999999993</c:v>
                </c:pt>
                <c:pt idx="1513">
                  <c:v>90.883799999999994</c:v>
                </c:pt>
                <c:pt idx="1514">
                  <c:v>90.885000000000005</c:v>
                </c:pt>
                <c:pt idx="1515">
                  <c:v>90.886300000000006</c:v>
                </c:pt>
                <c:pt idx="1516">
                  <c:v>90.887600000000006</c:v>
                </c:pt>
                <c:pt idx="1517">
                  <c:v>90.888800000000003</c:v>
                </c:pt>
                <c:pt idx="1518">
                  <c:v>90.890100000000004</c:v>
                </c:pt>
                <c:pt idx="1519">
                  <c:v>90.891400000000004</c:v>
                </c:pt>
                <c:pt idx="1520">
                  <c:v>90.892600000000002</c:v>
                </c:pt>
                <c:pt idx="1521">
                  <c:v>90.893900000000002</c:v>
                </c:pt>
                <c:pt idx="1522">
                  <c:v>90.895099999999999</c:v>
                </c:pt>
                <c:pt idx="1523">
                  <c:v>90.8964</c:v>
                </c:pt>
                <c:pt idx="1524">
                  <c:v>90.8977</c:v>
                </c:pt>
                <c:pt idx="1525">
                  <c:v>90.898899999999998</c:v>
                </c:pt>
                <c:pt idx="1526">
                  <c:v>90.900199999999998</c:v>
                </c:pt>
                <c:pt idx="1527">
                  <c:v>90.901499999999999</c:v>
                </c:pt>
                <c:pt idx="1528">
                  <c:v>90.902699999999996</c:v>
                </c:pt>
                <c:pt idx="1529">
                  <c:v>90.903999999999996</c:v>
                </c:pt>
                <c:pt idx="1530">
                  <c:v>90.905199999999994</c:v>
                </c:pt>
                <c:pt idx="1531">
                  <c:v>90.906499999999994</c:v>
                </c:pt>
                <c:pt idx="1532">
                  <c:v>90.907799999999995</c:v>
                </c:pt>
                <c:pt idx="1533">
                  <c:v>90.909000000000006</c:v>
                </c:pt>
                <c:pt idx="1534">
                  <c:v>90.910300000000007</c:v>
                </c:pt>
                <c:pt idx="1535">
                  <c:v>90.911500000000004</c:v>
                </c:pt>
                <c:pt idx="1536">
                  <c:v>90.912800000000004</c:v>
                </c:pt>
                <c:pt idx="1537">
                  <c:v>90.914100000000005</c:v>
                </c:pt>
                <c:pt idx="1538">
                  <c:v>90.915300000000002</c:v>
                </c:pt>
                <c:pt idx="1539">
                  <c:v>90.916600000000003</c:v>
                </c:pt>
                <c:pt idx="1540">
                  <c:v>90.9178</c:v>
                </c:pt>
                <c:pt idx="1541">
                  <c:v>90.9191</c:v>
                </c:pt>
                <c:pt idx="1542">
                  <c:v>90.920400000000001</c:v>
                </c:pt>
                <c:pt idx="1543">
                  <c:v>90.921599999999998</c:v>
                </c:pt>
                <c:pt idx="1544">
                  <c:v>90.922899999999998</c:v>
                </c:pt>
                <c:pt idx="1545">
                  <c:v>90.924099999999996</c:v>
                </c:pt>
                <c:pt idx="1546">
                  <c:v>90.925399999999996</c:v>
                </c:pt>
                <c:pt idx="1547">
                  <c:v>90.926599999999993</c:v>
                </c:pt>
                <c:pt idx="1548">
                  <c:v>90.927899999999994</c:v>
                </c:pt>
                <c:pt idx="1549">
                  <c:v>90.929199999999994</c:v>
                </c:pt>
                <c:pt idx="1550">
                  <c:v>90.930400000000006</c:v>
                </c:pt>
                <c:pt idx="1551">
                  <c:v>90.931700000000006</c:v>
                </c:pt>
                <c:pt idx="1552">
                  <c:v>90.933000000000007</c:v>
                </c:pt>
                <c:pt idx="1553">
                  <c:v>90.934200000000004</c:v>
                </c:pt>
                <c:pt idx="1554">
                  <c:v>90.935500000000005</c:v>
                </c:pt>
                <c:pt idx="1555">
                  <c:v>90.936700000000002</c:v>
                </c:pt>
                <c:pt idx="1556">
                  <c:v>90.938000000000002</c:v>
                </c:pt>
                <c:pt idx="1557">
                  <c:v>90.9392</c:v>
                </c:pt>
                <c:pt idx="1558">
                  <c:v>90.9405</c:v>
                </c:pt>
                <c:pt idx="1559">
                  <c:v>90.941800000000001</c:v>
                </c:pt>
                <c:pt idx="1560">
                  <c:v>90.942999999999998</c:v>
                </c:pt>
                <c:pt idx="1561">
                  <c:v>90.944299999999998</c:v>
                </c:pt>
                <c:pt idx="1562">
                  <c:v>90.945499999999996</c:v>
                </c:pt>
                <c:pt idx="1563">
                  <c:v>90.946799999999996</c:v>
                </c:pt>
                <c:pt idx="1564">
                  <c:v>90.947999999999993</c:v>
                </c:pt>
                <c:pt idx="1565">
                  <c:v>90.949299999999994</c:v>
                </c:pt>
                <c:pt idx="1566">
                  <c:v>90.950599999999994</c:v>
                </c:pt>
                <c:pt idx="1567">
                  <c:v>90.951800000000006</c:v>
                </c:pt>
                <c:pt idx="1568">
                  <c:v>90.953100000000006</c:v>
                </c:pt>
                <c:pt idx="1569">
                  <c:v>90.954300000000003</c:v>
                </c:pt>
                <c:pt idx="1570">
                  <c:v>90.955600000000004</c:v>
                </c:pt>
                <c:pt idx="1571">
                  <c:v>90.956800000000001</c:v>
                </c:pt>
                <c:pt idx="1572">
                  <c:v>90.958100000000002</c:v>
                </c:pt>
                <c:pt idx="1573">
                  <c:v>90.959299999999999</c:v>
                </c:pt>
                <c:pt idx="1574">
                  <c:v>90.960599999999999</c:v>
                </c:pt>
                <c:pt idx="1575">
                  <c:v>90.9619</c:v>
                </c:pt>
                <c:pt idx="1576">
                  <c:v>90.963099999999997</c:v>
                </c:pt>
                <c:pt idx="1577">
                  <c:v>90.964399999999998</c:v>
                </c:pt>
                <c:pt idx="1578">
                  <c:v>90.965599999999995</c:v>
                </c:pt>
                <c:pt idx="1579">
                  <c:v>90.966899999999995</c:v>
                </c:pt>
                <c:pt idx="1580">
                  <c:v>90.968100000000007</c:v>
                </c:pt>
                <c:pt idx="1581">
                  <c:v>90.969399999999993</c:v>
                </c:pt>
                <c:pt idx="1582">
                  <c:v>90.970600000000005</c:v>
                </c:pt>
                <c:pt idx="1583">
                  <c:v>90.971900000000005</c:v>
                </c:pt>
                <c:pt idx="1584">
                  <c:v>90.973100000000002</c:v>
                </c:pt>
                <c:pt idx="1585">
                  <c:v>90.974400000000003</c:v>
                </c:pt>
                <c:pt idx="1586">
                  <c:v>90.975700000000003</c:v>
                </c:pt>
                <c:pt idx="1587">
                  <c:v>90.976900000000001</c:v>
                </c:pt>
                <c:pt idx="1588">
                  <c:v>90.978200000000001</c:v>
                </c:pt>
                <c:pt idx="1589">
                  <c:v>90.979399999999998</c:v>
                </c:pt>
                <c:pt idx="1590">
                  <c:v>90.980699999999999</c:v>
                </c:pt>
                <c:pt idx="1591">
                  <c:v>90.981899999999996</c:v>
                </c:pt>
                <c:pt idx="1592">
                  <c:v>90.983199999999997</c:v>
                </c:pt>
                <c:pt idx="1593">
                  <c:v>90.984399999999994</c:v>
                </c:pt>
                <c:pt idx="1594">
                  <c:v>90.985699999999994</c:v>
                </c:pt>
                <c:pt idx="1595">
                  <c:v>90.986900000000006</c:v>
                </c:pt>
                <c:pt idx="1596">
                  <c:v>90.988200000000006</c:v>
                </c:pt>
                <c:pt idx="1597">
                  <c:v>90.989400000000003</c:v>
                </c:pt>
                <c:pt idx="1598">
                  <c:v>90.990700000000004</c:v>
                </c:pt>
                <c:pt idx="1599">
                  <c:v>90.991900000000001</c:v>
                </c:pt>
                <c:pt idx="1600">
                  <c:v>90.993200000000002</c:v>
                </c:pt>
                <c:pt idx="1601">
                  <c:v>90.994500000000002</c:v>
                </c:pt>
                <c:pt idx="1602">
                  <c:v>90.995699999999999</c:v>
                </c:pt>
                <c:pt idx="1603">
                  <c:v>90.997</c:v>
                </c:pt>
                <c:pt idx="1604">
                  <c:v>90.998199999999997</c:v>
                </c:pt>
                <c:pt idx="1605">
                  <c:v>90.999499999999998</c:v>
                </c:pt>
                <c:pt idx="1606">
                  <c:v>91.000699999999995</c:v>
                </c:pt>
                <c:pt idx="1607">
                  <c:v>91.001999999999995</c:v>
                </c:pt>
                <c:pt idx="1608">
                  <c:v>91.003200000000007</c:v>
                </c:pt>
                <c:pt idx="1609">
                  <c:v>91.004499999999993</c:v>
                </c:pt>
                <c:pt idx="1610">
                  <c:v>91.005700000000004</c:v>
                </c:pt>
                <c:pt idx="1611">
                  <c:v>91.007000000000005</c:v>
                </c:pt>
                <c:pt idx="1612">
                  <c:v>91.008200000000002</c:v>
                </c:pt>
                <c:pt idx="1613">
                  <c:v>91.009500000000003</c:v>
                </c:pt>
                <c:pt idx="1614">
                  <c:v>91.0107</c:v>
                </c:pt>
                <c:pt idx="1615">
                  <c:v>91.012</c:v>
                </c:pt>
                <c:pt idx="1616">
                  <c:v>91.013199999999998</c:v>
                </c:pt>
                <c:pt idx="1617">
                  <c:v>91.014499999999998</c:v>
                </c:pt>
                <c:pt idx="1618">
                  <c:v>91.015699999999995</c:v>
                </c:pt>
                <c:pt idx="1619">
                  <c:v>91.016999999999996</c:v>
                </c:pt>
                <c:pt idx="1620">
                  <c:v>91.018199999999993</c:v>
                </c:pt>
                <c:pt idx="1621">
                  <c:v>91.019499999999994</c:v>
                </c:pt>
                <c:pt idx="1622">
                  <c:v>91.020700000000005</c:v>
                </c:pt>
                <c:pt idx="1623">
                  <c:v>91.022000000000006</c:v>
                </c:pt>
                <c:pt idx="1624">
                  <c:v>91.023200000000003</c:v>
                </c:pt>
                <c:pt idx="1625">
                  <c:v>91.024500000000003</c:v>
                </c:pt>
                <c:pt idx="1626">
                  <c:v>91.025700000000001</c:v>
                </c:pt>
                <c:pt idx="1627">
                  <c:v>91.027000000000001</c:v>
                </c:pt>
                <c:pt idx="1628">
                  <c:v>91.028300000000002</c:v>
                </c:pt>
                <c:pt idx="1629">
                  <c:v>91.029499999999999</c:v>
                </c:pt>
                <c:pt idx="1630">
                  <c:v>91.030799999999999</c:v>
                </c:pt>
                <c:pt idx="1631">
                  <c:v>91.031999999999996</c:v>
                </c:pt>
                <c:pt idx="1632">
                  <c:v>91.033299999999997</c:v>
                </c:pt>
                <c:pt idx="1633">
                  <c:v>91.034599999999998</c:v>
                </c:pt>
                <c:pt idx="1634">
                  <c:v>91.035799999999995</c:v>
                </c:pt>
                <c:pt idx="1635">
                  <c:v>91.037099999999995</c:v>
                </c:pt>
                <c:pt idx="1636">
                  <c:v>91.038399999999996</c:v>
                </c:pt>
                <c:pt idx="1637">
                  <c:v>91.039599999999993</c:v>
                </c:pt>
                <c:pt idx="1638">
                  <c:v>91.040899999999993</c:v>
                </c:pt>
                <c:pt idx="1639">
                  <c:v>91.042100000000005</c:v>
                </c:pt>
                <c:pt idx="1640">
                  <c:v>91.043400000000005</c:v>
                </c:pt>
                <c:pt idx="1641">
                  <c:v>91.044700000000006</c:v>
                </c:pt>
                <c:pt idx="1642">
                  <c:v>91.046000000000006</c:v>
                </c:pt>
                <c:pt idx="1643">
                  <c:v>91.047200000000004</c:v>
                </c:pt>
                <c:pt idx="1644">
                  <c:v>91.048500000000004</c:v>
                </c:pt>
                <c:pt idx="1645">
                  <c:v>91.049800000000005</c:v>
                </c:pt>
                <c:pt idx="1646">
                  <c:v>91.051000000000002</c:v>
                </c:pt>
                <c:pt idx="1647">
                  <c:v>91.052300000000002</c:v>
                </c:pt>
                <c:pt idx="1648">
                  <c:v>91.053600000000003</c:v>
                </c:pt>
                <c:pt idx="1649">
                  <c:v>91.0548</c:v>
                </c:pt>
                <c:pt idx="1650">
                  <c:v>91.056100000000001</c:v>
                </c:pt>
                <c:pt idx="1651">
                  <c:v>91.057400000000001</c:v>
                </c:pt>
                <c:pt idx="1652">
                  <c:v>91.058700000000002</c:v>
                </c:pt>
                <c:pt idx="1653">
                  <c:v>91.059899999999999</c:v>
                </c:pt>
                <c:pt idx="1654">
                  <c:v>91.061199999999999</c:v>
                </c:pt>
                <c:pt idx="1655">
                  <c:v>91.0625</c:v>
                </c:pt>
                <c:pt idx="1656">
                  <c:v>91.063699999999997</c:v>
                </c:pt>
                <c:pt idx="1657">
                  <c:v>91.064999999999998</c:v>
                </c:pt>
                <c:pt idx="1658">
                  <c:v>91.066299999999998</c:v>
                </c:pt>
                <c:pt idx="1659">
                  <c:v>91.067599999999999</c:v>
                </c:pt>
                <c:pt idx="1660">
                  <c:v>91.068799999999996</c:v>
                </c:pt>
                <c:pt idx="1661">
                  <c:v>91.070099999999996</c:v>
                </c:pt>
                <c:pt idx="1662">
                  <c:v>91.071399999999997</c:v>
                </c:pt>
                <c:pt idx="1663">
                  <c:v>91.072599999999994</c:v>
                </c:pt>
                <c:pt idx="1664">
                  <c:v>91.073899999999995</c:v>
                </c:pt>
                <c:pt idx="1665">
                  <c:v>91.075199999999995</c:v>
                </c:pt>
                <c:pt idx="1666">
                  <c:v>91.076400000000007</c:v>
                </c:pt>
                <c:pt idx="1667">
                  <c:v>91.077699999999993</c:v>
                </c:pt>
                <c:pt idx="1668">
                  <c:v>91.078999999999994</c:v>
                </c:pt>
                <c:pt idx="1669">
                  <c:v>91.080200000000005</c:v>
                </c:pt>
                <c:pt idx="1670">
                  <c:v>91.081500000000005</c:v>
                </c:pt>
                <c:pt idx="1671">
                  <c:v>91.082800000000006</c:v>
                </c:pt>
                <c:pt idx="1672">
                  <c:v>91.084000000000003</c:v>
                </c:pt>
                <c:pt idx="1673">
                  <c:v>91.085300000000004</c:v>
                </c:pt>
                <c:pt idx="1674">
                  <c:v>91.086600000000004</c:v>
                </c:pt>
                <c:pt idx="1675">
                  <c:v>91.087800000000001</c:v>
                </c:pt>
                <c:pt idx="1676">
                  <c:v>91.089100000000002</c:v>
                </c:pt>
                <c:pt idx="1677">
                  <c:v>91.090400000000002</c:v>
                </c:pt>
                <c:pt idx="1678">
                  <c:v>91.0916</c:v>
                </c:pt>
                <c:pt idx="1679">
                  <c:v>91.0749</c:v>
                </c:pt>
                <c:pt idx="1680">
                  <c:v>91.057699999999997</c:v>
                </c:pt>
                <c:pt idx="1681">
                  <c:v>91.040300000000002</c:v>
                </c:pt>
                <c:pt idx="1682">
                  <c:v>91.022499999999994</c:v>
                </c:pt>
                <c:pt idx="1683">
                  <c:v>91.004499999999993</c:v>
                </c:pt>
                <c:pt idx="1684">
                  <c:v>90.9863</c:v>
                </c:pt>
                <c:pt idx="1685">
                  <c:v>90.986099999999993</c:v>
                </c:pt>
                <c:pt idx="1686">
                  <c:v>90.985799999999998</c:v>
                </c:pt>
                <c:pt idx="1687">
                  <c:v>90.985600000000005</c:v>
                </c:pt>
                <c:pt idx="1688">
                  <c:v>90.985399999999998</c:v>
                </c:pt>
                <c:pt idx="1689">
                  <c:v>90.985200000000006</c:v>
                </c:pt>
                <c:pt idx="1690">
                  <c:v>90.984999999999999</c:v>
                </c:pt>
                <c:pt idx="1691">
                  <c:v>90.984800000000007</c:v>
                </c:pt>
                <c:pt idx="1692">
                  <c:v>90.984700000000004</c:v>
                </c:pt>
                <c:pt idx="1693">
                  <c:v>90.9846</c:v>
                </c:pt>
                <c:pt idx="1694">
                  <c:v>90.984499999999997</c:v>
                </c:pt>
                <c:pt idx="1695">
                  <c:v>90.984399999999994</c:v>
                </c:pt>
                <c:pt idx="1696">
                  <c:v>90.984300000000005</c:v>
                </c:pt>
                <c:pt idx="1697">
                  <c:v>90.984200000000001</c:v>
                </c:pt>
                <c:pt idx="1698">
                  <c:v>90.984200000000001</c:v>
                </c:pt>
                <c:pt idx="1699">
                  <c:v>90.984200000000001</c:v>
                </c:pt>
                <c:pt idx="1700">
                  <c:v>90.984099999999998</c:v>
                </c:pt>
                <c:pt idx="1701">
                  <c:v>90.984099999999998</c:v>
                </c:pt>
                <c:pt idx="1702">
                  <c:v>90.984200000000001</c:v>
                </c:pt>
                <c:pt idx="1703">
                  <c:v>90.984200000000001</c:v>
                </c:pt>
                <c:pt idx="1704">
                  <c:v>90.984200000000001</c:v>
                </c:pt>
                <c:pt idx="1705">
                  <c:v>90.984300000000005</c:v>
                </c:pt>
                <c:pt idx="1706">
                  <c:v>90.984399999999994</c:v>
                </c:pt>
                <c:pt idx="1707">
                  <c:v>90.984499999999997</c:v>
                </c:pt>
                <c:pt idx="1708">
                  <c:v>90.9846</c:v>
                </c:pt>
                <c:pt idx="1709">
                  <c:v>90.984700000000004</c:v>
                </c:pt>
                <c:pt idx="1710">
                  <c:v>90.984800000000007</c:v>
                </c:pt>
                <c:pt idx="1711">
                  <c:v>90.984899999999996</c:v>
                </c:pt>
                <c:pt idx="1712">
                  <c:v>90.985100000000003</c:v>
                </c:pt>
                <c:pt idx="1713">
                  <c:v>90.985299999999995</c:v>
                </c:pt>
                <c:pt idx="1714">
                  <c:v>90.985500000000002</c:v>
                </c:pt>
                <c:pt idx="1715">
                  <c:v>90.985600000000005</c:v>
                </c:pt>
                <c:pt idx="1716">
                  <c:v>90.985799999999998</c:v>
                </c:pt>
                <c:pt idx="1717">
                  <c:v>90.986099999999993</c:v>
                </c:pt>
                <c:pt idx="1718">
                  <c:v>90.9863</c:v>
                </c:pt>
                <c:pt idx="1719">
                  <c:v>90.986500000000007</c:v>
                </c:pt>
                <c:pt idx="1720">
                  <c:v>90.986800000000002</c:v>
                </c:pt>
                <c:pt idx="1721">
                  <c:v>90.987099999999998</c:v>
                </c:pt>
                <c:pt idx="1722">
                  <c:v>90.987300000000005</c:v>
                </c:pt>
                <c:pt idx="1723">
                  <c:v>90.9876</c:v>
                </c:pt>
                <c:pt idx="1724">
                  <c:v>90.987899999999996</c:v>
                </c:pt>
                <c:pt idx="1725">
                  <c:v>90.988299999999995</c:v>
                </c:pt>
                <c:pt idx="1726">
                  <c:v>90.988600000000005</c:v>
                </c:pt>
                <c:pt idx="1727">
                  <c:v>90.988900000000001</c:v>
                </c:pt>
                <c:pt idx="1728">
                  <c:v>90.9893</c:v>
                </c:pt>
                <c:pt idx="1729">
                  <c:v>90.989599999999996</c:v>
                </c:pt>
                <c:pt idx="1730">
                  <c:v>90.99</c:v>
                </c:pt>
                <c:pt idx="1731">
                  <c:v>90.990399999999994</c:v>
                </c:pt>
                <c:pt idx="1732">
                  <c:v>90.990799999999993</c:v>
                </c:pt>
                <c:pt idx="1733">
                  <c:v>90.991200000000006</c:v>
                </c:pt>
                <c:pt idx="1734">
                  <c:v>90.991600000000005</c:v>
                </c:pt>
                <c:pt idx="1735">
                  <c:v>90.992000000000004</c:v>
                </c:pt>
                <c:pt idx="1736">
                  <c:v>90.992500000000007</c:v>
                </c:pt>
                <c:pt idx="1737">
                  <c:v>90.992900000000006</c:v>
                </c:pt>
                <c:pt idx="1738">
                  <c:v>90.993399999999994</c:v>
                </c:pt>
                <c:pt idx="1739">
                  <c:v>90.993799999999993</c:v>
                </c:pt>
                <c:pt idx="1740">
                  <c:v>90.994299999999996</c:v>
                </c:pt>
                <c:pt idx="1741">
                  <c:v>90.994799999999998</c:v>
                </c:pt>
                <c:pt idx="1742">
                  <c:v>90.9953</c:v>
                </c:pt>
                <c:pt idx="1743">
                  <c:v>90.995800000000003</c:v>
                </c:pt>
                <c:pt idx="1744">
                  <c:v>90.996300000000005</c:v>
                </c:pt>
                <c:pt idx="1745">
                  <c:v>90.996899999999997</c:v>
                </c:pt>
                <c:pt idx="1746">
                  <c:v>90.997399999999999</c:v>
                </c:pt>
                <c:pt idx="1747">
                  <c:v>90.998000000000005</c:v>
                </c:pt>
                <c:pt idx="1748">
                  <c:v>90.998500000000007</c:v>
                </c:pt>
                <c:pt idx="1749">
                  <c:v>90.999099999999999</c:v>
                </c:pt>
                <c:pt idx="1750">
                  <c:v>90.999700000000004</c:v>
                </c:pt>
                <c:pt idx="1751">
                  <c:v>91.000200000000007</c:v>
                </c:pt>
                <c:pt idx="1752">
                  <c:v>91.000799999999998</c:v>
                </c:pt>
                <c:pt idx="1753">
                  <c:v>91.001499999999993</c:v>
                </c:pt>
                <c:pt idx="1754">
                  <c:v>91.002099999999999</c:v>
                </c:pt>
                <c:pt idx="1755">
                  <c:v>91.002700000000004</c:v>
                </c:pt>
                <c:pt idx="1756">
                  <c:v>91.003299999999996</c:v>
                </c:pt>
                <c:pt idx="1757">
                  <c:v>91.004000000000005</c:v>
                </c:pt>
                <c:pt idx="1758">
                  <c:v>91.004599999999996</c:v>
                </c:pt>
                <c:pt idx="1759">
                  <c:v>91.005300000000005</c:v>
                </c:pt>
                <c:pt idx="1760">
                  <c:v>91.006</c:v>
                </c:pt>
                <c:pt idx="1761">
                  <c:v>91.006699999999995</c:v>
                </c:pt>
                <c:pt idx="1762">
                  <c:v>91.007400000000004</c:v>
                </c:pt>
                <c:pt idx="1763">
                  <c:v>91.008099999999999</c:v>
                </c:pt>
                <c:pt idx="1764">
                  <c:v>91.008799999999994</c:v>
                </c:pt>
                <c:pt idx="1765">
                  <c:v>91.009500000000003</c:v>
                </c:pt>
                <c:pt idx="1766">
                  <c:v>91.010199999999998</c:v>
                </c:pt>
                <c:pt idx="1767">
                  <c:v>91.010999999999996</c:v>
                </c:pt>
                <c:pt idx="1768">
                  <c:v>91.011700000000005</c:v>
                </c:pt>
                <c:pt idx="1769">
                  <c:v>91.012500000000003</c:v>
                </c:pt>
                <c:pt idx="1770">
                  <c:v>91.013199999999998</c:v>
                </c:pt>
                <c:pt idx="1771">
                  <c:v>91.013999999999996</c:v>
                </c:pt>
                <c:pt idx="1772">
                  <c:v>91.014799999999994</c:v>
                </c:pt>
                <c:pt idx="1773">
                  <c:v>91.015600000000006</c:v>
                </c:pt>
                <c:pt idx="1774">
                  <c:v>91.016400000000004</c:v>
                </c:pt>
                <c:pt idx="1775">
                  <c:v>91.017200000000003</c:v>
                </c:pt>
                <c:pt idx="1776">
                  <c:v>91.018100000000004</c:v>
                </c:pt>
                <c:pt idx="1777">
                  <c:v>91.018900000000002</c:v>
                </c:pt>
                <c:pt idx="1778">
                  <c:v>91.0197</c:v>
                </c:pt>
                <c:pt idx="1779">
                  <c:v>91.020600000000002</c:v>
                </c:pt>
                <c:pt idx="1780">
                  <c:v>91.021500000000003</c:v>
                </c:pt>
                <c:pt idx="1781">
                  <c:v>91.022300000000001</c:v>
                </c:pt>
                <c:pt idx="1782">
                  <c:v>91.023200000000003</c:v>
                </c:pt>
                <c:pt idx="1783">
                  <c:v>91.024100000000004</c:v>
                </c:pt>
                <c:pt idx="1784">
                  <c:v>91.025000000000006</c:v>
                </c:pt>
                <c:pt idx="1785">
                  <c:v>91.025899999999993</c:v>
                </c:pt>
                <c:pt idx="1786">
                  <c:v>91.026799999999994</c:v>
                </c:pt>
                <c:pt idx="1787">
                  <c:v>91.027799999999999</c:v>
                </c:pt>
                <c:pt idx="1788">
                  <c:v>91.028700000000001</c:v>
                </c:pt>
                <c:pt idx="1789">
                  <c:v>91.029700000000005</c:v>
                </c:pt>
                <c:pt idx="1790">
                  <c:v>91.030600000000007</c:v>
                </c:pt>
                <c:pt idx="1791">
                  <c:v>91.031599999999997</c:v>
                </c:pt>
                <c:pt idx="1792">
                  <c:v>91.032499999999999</c:v>
                </c:pt>
                <c:pt idx="1793">
                  <c:v>91.033500000000004</c:v>
                </c:pt>
                <c:pt idx="1794">
                  <c:v>91.034499999999994</c:v>
                </c:pt>
                <c:pt idx="1795">
                  <c:v>91.035499999999999</c:v>
                </c:pt>
                <c:pt idx="1796">
                  <c:v>91.036500000000004</c:v>
                </c:pt>
                <c:pt idx="1797">
                  <c:v>91.037499999999994</c:v>
                </c:pt>
                <c:pt idx="1798">
                  <c:v>91.038499999999999</c:v>
                </c:pt>
                <c:pt idx="1799">
                  <c:v>91.039500000000004</c:v>
                </c:pt>
                <c:pt idx="1800">
                  <c:v>91.040499999999994</c:v>
                </c:pt>
                <c:pt idx="1801">
                  <c:v>91.041499999999999</c:v>
                </c:pt>
                <c:pt idx="1802">
                  <c:v>91.042500000000004</c:v>
                </c:pt>
                <c:pt idx="1803">
                  <c:v>91.043599999999998</c:v>
                </c:pt>
                <c:pt idx="1804">
                  <c:v>91.044600000000003</c:v>
                </c:pt>
                <c:pt idx="1805">
                  <c:v>91.045599999999993</c:v>
                </c:pt>
                <c:pt idx="1806">
                  <c:v>91.046700000000001</c:v>
                </c:pt>
                <c:pt idx="1807">
                  <c:v>91.047700000000006</c:v>
                </c:pt>
                <c:pt idx="1808">
                  <c:v>91.0488</c:v>
                </c:pt>
                <c:pt idx="1809">
                  <c:v>91.049800000000005</c:v>
                </c:pt>
                <c:pt idx="1810">
                  <c:v>91.050799999999995</c:v>
                </c:pt>
                <c:pt idx="1811">
                  <c:v>91.051900000000003</c:v>
                </c:pt>
                <c:pt idx="1812">
                  <c:v>91.052999999999997</c:v>
                </c:pt>
                <c:pt idx="1813">
                  <c:v>91.054000000000002</c:v>
                </c:pt>
                <c:pt idx="1814">
                  <c:v>91.055099999999996</c:v>
                </c:pt>
                <c:pt idx="1815">
                  <c:v>91.056100000000001</c:v>
                </c:pt>
                <c:pt idx="1816">
                  <c:v>91.057199999999995</c:v>
                </c:pt>
                <c:pt idx="1817">
                  <c:v>91.058300000000003</c:v>
                </c:pt>
                <c:pt idx="1818">
                  <c:v>91.059299999999993</c:v>
                </c:pt>
                <c:pt idx="1819">
                  <c:v>91.060400000000001</c:v>
                </c:pt>
                <c:pt idx="1820">
                  <c:v>91.061499999999995</c:v>
                </c:pt>
                <c:pt idx="1821">
                  <c:v>91.0625</c:v>
                </c:pt>
                <c:pt idx="1822">
                  <c:v>91.063599999999994</c:v>
                </c:pt>
                <c:pt idx="1823">
                  <c:v>91.064700000000002</c:v>
                </c:pt>
                <c:pt idx="1824">
                  <c:v>91.065700000000007</c:v>
                </c:pt>
                <c:pt idx="1825">
                  <c:v>91.066800000000001</c:v>
                </c:pt>
                <c:pt idx="1826">
                  <c:v>91.067899999999995</c:v>
                </c:pt>
                <c:pt idx="1827">
                  <c:v>91.068899999999999</c:v>
                </c:pt>
                <c:pt idx="1828">
                  <c:v>91.07</c:v>
                </c:pt>
                <c:pt idx="1829">
                  <c:v>91.071100000000001</c:v>
                </c:pt>
                <c:pt idx="1830">
                  <c:v>91.072100000000006</c:v>
                </c:pt>
                <c:pt idx="1831">
                  <c:v>91.0732</c:v>
                </c:pt>
                <c:pt idx="1832">
                  <c:v>91.074200000000005</c:v>
                </c:pt>
                <c:pt idx="1833">
                  <c:v>91.075299999999999</c:v>
                </c:pt>
                <c:pt idx="1834">
                  <c:v>91.076300000000003</c:v>
                </c:pt>
                <c:pt idx="1835">
                  <c:v>91.077399999999997</c:v>
                </c:pt>
                <c:pt idx="1836">
                  <c:v>91.078400000000002</c:v>
                </c:pt>
                <c:pt idx="1837">
                  <c:v>91.079400000000007</c:v>
                </c:pt>
                <c:pt idx="1838">
                  <c:v>91.080500000000001</c:v>
                </c:pt>
                <c:pt idx="1839">
                  <c:v>91.081500000000005</c:v>
                </c:pt>
                <c:pt idx="1840">
                  <c:v>91.082499999999996</c:v>
                </c:pt>
                <c:pt idx="1841">
                  <c:v>91.083500000000001</c:v>
                </c:pt>
                <c:pt idx="1842">
                  <c:v>91.084500000000006</c:v>
                </c:pt>
                <c:pt idx="1843">
                  <c:v>91.085499999999996</c:v>
                </c:pt>
                <c:pt idx="1844">
                  <c:v>91.086500000000001</c:v>
                </c:pt>
                <c:pt idx="1845">
                  <c:v>91.087400000000002</c:v>
                </c:pt>
                <c:pt idx="1846">
                  <c:v>91.088399999999993</c:v>
                </c:pt>
                <c:pt idx="1847">
                  <c:v>91.089299999999994</c:v>
                </c:pt>
                <c:pt idx="1848">
                  <c:v>91.090100000000007</c:v>
                </c:pt>
                <c:pt idx="1849">
                  <c:v>91.090999999999994</c:v>
                </c:pt>
                <c:pt idx="1850">
                  <c:v>91.091800000000006</c:v>
                </c:pt>
                <c:pt idx="1851">
                  <c:v>91.092600000000004</c:v>
                </c:pt>
                <c:pt idx="1852">
                  <c:v>91.093400000000003</c:v>
                </c:pt>
                <c:pt idx="1853">
                  <c:v>91.094099999999997</c:v>
                </c:pt>
                <c:pt idx="1854">
                  <c:v>91.094700000000003</c:v>
                </c:pt>
                <c:pt idx="1855">
                  <c:v>91.095299999999995</c:v>
                </c:pt>
                <c:pt idx="1856">
                  <c:v>91.0959</c:v>
                </c:pt>
                <c:pt idx="1857">
                  <c:v>91.096299999999999</c:v>
                </c:pt>
                <c:pt idx="1858">
                  <c:v>91.096699999999998</c:v>
                </c:pt>
                <c:pt idx="1859">
                  <c:v>91.096999999999994</c:v>
                </c:pt>
                <c:pt idx="1860">
                  <c:v>91.097300000000004</c:v>
                </c:pt>
                <c:pt idx="1861">
                  <c:v>91.097399999999993</c:v>
                </c:pt>
                <c:pt idx="1862">
                  <c:v>91.097499999999997</c:v>
                </c:pt>
                <c:pt idx="1863">
                  <c:v>91.097499999999997</c:v>
                </c:pt>
                <c:pt idx="1864">
                  <c:v>91.097300000000004</c:v>
                </c:pt>
                <c:pt idx="1865">
                  <c:v>91.097099999999998</c:v>
                </c:pt>
                <c:pt idx="1866">
                  <c:v>91.096699999999998</c:v>
                </c:pt>
                <c:pt idx="1867">
                  <c:v>91.096299999999999</c:v>
                </c:pt>
                <c:pt idx="1868">
                  <c:v>91.095699999999994</c:v>
                </c:pt>
                <c:pt idx="1869">
                  <c:v>91.094999999999999</c:v>
                </c:pt>
                <c:pt idx="1870">
                  <c:v>91.094200000000001</c:v>
                </c:pt>
                <c:pt idx="1871">
                  <c:v>91.093299999999999</c:v>
                </c:pt>
                <c:pt idx="1872">
                  <c:v>91.092299999999994</c:v>
                </c:pt>
                <c:pt idx="1873">
                  <c:v>91.091200000000001</c:v>
                </c:pt>
                <c:pt idx="1874">
                  <c:v>91.09</c:v>
                </c:pt>
                <c:pt idx="1875">
                  <c:v>91.088700000000003</c:v>
                </c:pt>
                <c:pt idx="1876">
                  <c:v>91.087299999999999</c:v>
                </c:pt>
                <c:pt idx="1877">
                  <c:v>91.085899999999995</c:v>
                </c:pt>
                <c:pt idx="1878">
                  <c:v>91.084400000000002</c:v>
                </c:pt>
                <c:pt idx="1879">
                  <c:v>91.082899999999995</c:v>
                </c:pt>
                <c:pt idx="1880">
                  <c:v>91.081299999999999</c:v>
                </c:pt>
                <c:pt idx="1881">
                  <c:v>91.079700000000003</c:v>
                </c:pt>
                <c:pt idx="1882">
                  <c:v>91.078100000000006</c:v>
                </c:pt>
                <c:pt idx="1883">
                  <c:v>91.076400000000007</c:v>
                </c:pt>
                <c:pt idx="1884">
                  <c:v>91.074799999999996</c:v>
                </c:pt>
                <c:pt idx="1885">
                  <c:v>91.0732</c:v>
                </c:pt>
                <c:pt idx="1886">
                  <c:v>91.071600000000004</c:v>
                </c:pt>
                <c:pt idx="1887">
                  <c:v>91.07</c:v>
                </c:pt>
                <c:pt idx="1888">
                  <c:v>91.0685</c:v>
                </c:pt>
                <c:pt idx="1889">
                  <c:v>91.066999999999993</c:v>
                </c:pt>
                <c:pt idx="1890">
                  <c:v>91.065600000000003</c:v>
                </c:pt>
                <c:pt idx="1891">
                  <c:v>91.064300000000003</c:v>
                </c:pt>
                <c:pt idx="1892">
                  <c:v>91.062899999999999</c:v>
                </c:pt>
                <c:pt idx="1893">
                  <c:v>91.061700000000002</c:v>
                </c:pt>
                <c:pt idx="1894">
                  <c:v>91.060599999999994</c:v>
                </c:pt>
                <c:pt idx="1895">
                  <c:v>91.0595</c:v>
                </c:pt>
                <c:pt idx="1896">
                  <c:v>91.058499999999995</c:v>
                </c:pt>
                <c:pt idx="1897">
                  <c:v>91.057500000000005</c:v>
                </c:pt>
                <c:pt idx="1898">
                  <c:v>91.056700000000006</c:v>
                </c:pt>
                <c:pt idx="1899">
                  <c:v>91.055899999999994</c:v>
                </c:pt>
                <c:pt idx="1900">
                  <c:v>91.055199999999999</c:v>
                </c:pt>
                <c:pt idx="1901">
                  <c:v>91.054500000000004</c:v>
                </c:pt>
                <c:pt idx="1902">
                  <c:v>91.053899999999999</c:v>
                </c:pt>
                <c:pt idx="1903">
                  <c:v>91.053399999999996</c:v>
                </c:pt>
                <c:pt idx="1904">
                  <c:v>91.052899999999994</c:v>
                </c:pt>
                <c:pt idx="1905">
                  <c:v>91.052499999999995</c:v>
                </c:pt>
                <c:pt idx="1906">
                  <c:v>91.052199999999999</c:v>
                </c:pt>
                <c:pt idx="1907">
                  <c:v>91.051900000000003</c:v>
                </c:pt>
                <c:pt idx="1908">
                  <c:v>91.051599999999993</c:v>
                </c:pt>
                <c:pt idx="1909">
                  <c:v>91.051400000000001</c:v>
                </c:pt>
                <c:pt idx="1910">
                  <c:v>91.051199999999994</c:v>
                </c:pt>
                <c:pt idx="1911">
                  <c:v>91.051100000000005</c:v>
                </c:pt>
                <c:pt idx="1912">
                  <c:v>91.051000000000002</c:v>
                </c:pt>
                <c:pt idx="1913">
                  <c:v>91.050899999999999</c:v>
                </c:pt>
                <c:pt idx="1914">
                  <c:v>91.050899999999999</c:v>
                </c:pt>
                <c:pt idx="1915">
                  <c:v>91.050799999999995</c:v>
                </c:pt>
                <c:pt idx="1916">
                  <c:v>91.050799999999995</c:v>
                </c:pt>
                <c:pt idx="1917">
                  <c:v>91.050899999999999</c:v>
                </c:pt>
                <c:pt idx="1918">
                  <c:v>91.050899999999999</c:v>
                </c:pt>
                <c:pt idx="1919">
                  <c:v>91.068899999999999</c:v>
                </c:pt>
                <c:pt idx="1920">
                  <c:v>91.0869</c:v>
                </c:pt>
                <c:pt idx="1921">
                  <c:v>91.105099999999993</c:v>
                </c:pt>
                <c:pt idx="1922">
                  <c:v>91.123599999999996</c:v>
                </c:pt>
                <c:pt idx="1923">
                  <c:v>91.142300000000006</c:v>
                </c:pt>
                <c:pt idx="1924">
                  <c:v>91.1614</c:v>
                </c:pt>
                <c:pt idx="1925">
                  <c:v>91.162899999999993</c:v>
                </c:pt>
                <c:pt idx="1926">
                  <c:v>91.164500000000004</c:v>
                </c:pt>
                <c:pt idx="1927">
                  <c:v>91.1661</c:v>
                </c:pt>
                <c:pt idx="1928">
                  <c:v>91.167699999999996</c:v>
                </c:pt>
                <c:pt idx="1929">
                  <c:v>91.169200000000004</c:v>
                </c:pt>
                <c:pt idx="1930">
                  <c:v>91.1708</c:v>
                </c:pt>
                <c:pt idx="1931">
                  <c:v>91.172300000000007</c:v>
                </c:pt>
                <c:pt idx="1932">
                  <c:v>91.173900000000003</c:v>
                </c:pt>
                <c:pt idx="1933">
                  <c:v>91.175399999999996</c:v>
                </c:pt>
                <c:pt idx="1934">
                  <c:v>91.177000000000007</c:v>
                </c:pt>
                <c:pt idx="1935">
                  <c:v>91.1785</c:v>
                </c:pt>
                <c:pt idx="1936">
                  <c:v>91.18</c:v>
                </c:pt>
                <c:pt idx="1937">
                  <c:v>91.1815</c:v>
                </c:pt>
                <c:pt idx="1938">
                  <c:v>91.183000000000007</c:v>
                </c:pt>
                <c:pt idx="1939">
                  <c:v>91.1845</c:v>
                </c:pt>
                <c:pt idx="1940">
                  <c:v>91.186000000000007</c:v>
                </c:pt>
                <c:pt idx="1941">
                  <c:v>91.1875</c:v>
                </c:pt>
                <c:pt idx="1942">
                  <c:v>91.188999999999993</c:v>
                </c:pt>
                <c:pt idx="1943">
                  <c:v>91.190399999999997</c:v>
                </c:pt>
                <c:pt idx="1944">
                  <c:v>91.191900000000004</c:v>
                </c:pt>
                <c:pt idx="1945">
                  <c:v>91.193399999999997</c:v>
                </c:pt>
                <c:pt idx="1946">
                  <c:v>91.194800000000001</c:v>
                </c:pt>
                <c:pt idx="1947">
                  <c:v>91.196299999999994</c:v>
                </c:pt>
                <c:pt idx="1948">
                  <c:v>91.197699999999998</c:v>
                </c:pt>
                <c:pt idx="1949">
                  <c:v>91.199100000000001</c:v>
                </c:pt>
                <c:pt idx="1950">
                  <c:v>91.200599999999994</c:v>
                </c:pt>
                <c:pt idx="1951">
                  <c:v>91.201999999999998</c:v>
                </c:pt>
                <c:pt idx="1952">
                  <c:v>91.203400000000002</c:v>
                </c:pt>
                <c:pt idx="1953">
                  <c:v>91.204899999999995</c:v>
                </c:pt>
                <c:pt idx="1954">
                  <c:v>91.206299999999999</c:v>
                </c:pt>
                <c:pt idx="1955">
                  <c:v>91.207700000000003</c:v>
                </c:pt>
                <c:pt idx="1956">
                  <c:v>91.209100000000007</c:v>
                </c:pt>
                <c:pt idx="1957">
                  <c:v>91.210499999999996</c:v>
                </c:pt>
                <c:pt idx="1958">
                  <c:v>91.2119</c:v>
                </c:pt>
                <c:pt idx="1959">
                  <c:v>91.213300000000004</c:v>
                </c:pt>
                <c:pt idx="1960">
                  <c:v>91.214699999999993</c:v>
                </c:pt>
                <c:pt idx="1961">
                  <c:v>91.216099999999997</c:v>
                </c:pt>
                <c:pt idx="1962">
                  <c:v>91.217500000000001</c:v>
                </c:pt>
                <c:pt idx="1963">
                  <c:v>91.218800000000002</c:v>
                </c:pt>
                <c:pt idx="1964">
                  <c:v>91.220200000000006</c:v>
                </c:pt>
                <c:pt idx="1965">
                  <c:v>91.221599999999995</c:v>
                </c:pt>
                <c:pt idx="1966">
                  <c:v>91.222999999999999</c:v>
                </c:pt>
                <c:pt idx="1967">
                  <c:v>91.224299999999999</c:v>
                </c:pt>
                <c:pt idx="1968">
                  <c:v>91.225700000000003</c:v>
                </c:pt>
                <c:pt idx="1969">
                  <c:v>91.227099999999993</c:v>
                </c:pt>
                <c:pt idx="1970">
                  <c:v>91.228399999999993</c:v>
                </c:pt>
                <c:pt idx="1971">
                  <c:v>91.229799999999997</c:v>
                </c:pt>
                <c:pt idx="1972">
                  <c:v>91.231200000000001</c:v>
                </c:pt>
                <c:pt idx="1973">
                  <c:v>91.232500000000002</c:v>
                </c:pt>
                <c:pt idx="1974">
                  <c:v>91.233900000000006</c:v>
                </c:pt>
                <c:pt idx="1975">
                  <c:v>91.235200000000006</c:v>
                </c:pt>
                <c:pt idx="1976">
                  <c:v>91.236599999999996</c:v>
                </c:pt>
                <c:pt idx="1977">
                  <c:v>91.237899999999996</c:v>
                </c:pt>
                <c:pt idx="1978">
                  <c:v>91.239199999999997</c:v>
                </c:pt>
                <c:pt idx="1979">
                  <c:v>91.240600000000001</c:v>
                </c:pt>
                <c:pt idx="1980">
                  <c:v>91.241900000000001</c:v>
                </c:pt>
                <c:pt idx="1981">
                  <c:v>91.243300000000005</c:v>
                </c:pt>
                <c:pt idx="1982">
                  <c:v>91.244600000000005</c:v>
                </c:pt>
                <c:pt idx="1983">
                  <c:v>91.245900000000006</c:v>
                </c:pt>
                <c:pt idx="1984">
                  <c:v>91.247299999999996</c:v>
                </c:pt>
                <c:pt idx="1985">
                  <c:v>91.248599999999996</c:v>
                </c:pt>
                <c:pt idx="1986">
                  <c:v>91.249899999999997</c:v>
                </c:pt>
                <c:pt idx="1987">
                  <c:v>91.251199999999997</c:v>
                </c:pt>
                <c:pt idx="1988">
                  <c:v>91.252600000000001</c:v>
                </c:pt>
                <c:pt idx="1989">
                  <c:v>91.253900000000002</c:v>
                </c:pt>
                <c:pt idx="1990">
                  <c:v>91.255200000000002</c:v>
                </c:pt>
                <c:pt idx="1991">
                  <c:v>91.256500000000003</c:v>
                </c:pt>
                <c:pt idx="1992">
                  <c:v>91.257800000000003</c:v>
                </c:pt>
                <c:pt idx="1993">
                  <c:v>91.259100000000004</c:v>
                </c:pt>
                <c:pt idx="1994">
                  <c:v>91.260400000000004</c:v>
                </c:pt>
                <c:pt idx="1995">
                  <c:v>91.261700000000005</c:v>
                </c:pt>
                <c:pt idx="1996">
                  <c:v>91.263000000000005</c:v>
                </c:pt>
                <c:pt idx="1997">
                  <c:v>91.264300000000006</c:v>
                </c:pt>
                <c:pt idx="1998">
                  <c:v>91.265600000000006</c:v>
                </c:pt>
                <c:pt idx="1999">
                  <c:v>91.266900000000007</c:v>
                </c:pt>
                <c:pt idx="2000">
                  <c:v>91.268199999999993</c:v>
                </c:pt>
                <c:pt idx="2001">
                  <c:v>91.269499999999994</c:v>
                </c:pt>
                <c:pt idx="2002">
                  <c:v>91.270799999999994</c:v>
                </c:pt>
                <c:pt idx="2003">
                  <c:v>91.272099999999995</c:v>
                </c:pt>
                <c:pt idx="2004">
                  <c:v>91.273399999999995</c:v>
                </c:pt>
                <c:pt idx="2005">
                  <c:v>91.274600000000007</c:v>
                </c:pt>
                <c:pt idx="2006">
                  <c:v>91.275899999999993</c:v>
                </c:pt>
                <c:pt idx="2007">
                  <c:v>91.277199999999993</c:v>
                </c:pt>
                <c:pt idx="2008">
                  <c:v>91.278400000000005</c:v>
                </c:pt>
                <c:pt idx="2009">
                  <c:v>91.279700000000005</c:v>
                </c:pt>
                <c:pt idx="2010">
                  <c:v>91.281000000000006</c:v>
                </c:pt>
                <c:pt idx="2011">
                  <c:v>91.282200000000003</c:v>
                </c:pt>
                <c:pt idx="2012">
                  <c:v>91.283500000000004</c:v>
                </c:pt>
                <c:pt idx="2013">
                  <c:v>91.284700000000001</c:v>
                </c:pt>
                <c:pt idx="2014">
                  <c:v>91.285899999999998</c:v>
                </c:pt>
                <c:pt idx="2015">
                  <c:v>91.287199999999999</c:v>
                </c:pt>
                <c:pt idx="2016">
                  <c:v>91.288399999999996</c:v>
                </c:pt>
                <c:pt idx="2017">
                  <c:v>91.289599999999993</c:v>
                </c:pt>
                <c:pt idx="2018">
                  <c:v>91.290899999999993</c:v>
                </c:pt>
                <c:pt idx="2019">
                  <c:v>91.292100000000005</c:v>
                </c:pt>
                <c:pt idx="2020">
                  <c:v>91.293300000000002</c:v>
                </c:pt>
                <c:pt idx="2021">
                  <c:v>91.294499999999999</c:v>
                </c:pt>
                <c:pt idx="2022">
                  <c:v>91.295699999999997</c:v>
                </c:pt>
                <c:pt idx="2023">
                  <c:v>91.296899999999994</c:v>
                </c:pt>
                <c:pt idx="2024">
                  <c:v>91.298100000000005</c:v>
                </c:pt>
                <c:pt idx="2025">
                  <c:v>91.299300000000002</c:v>
                </c:pt>
                <c:pt idx="2026">
                  <c:v>91.3005</c:v>
                </c:pt>
                <c:pt idx="2027">
                  <c:v>91.301699999999997</c:v>
                </c:pt>
                <c:pt idx="2028">
                  <c:v>91.302800000000005</c:v>
                </c:pt>
                <c:pt idx="2029">
                  <c:v>91.304000000000002</c:v>
                </c:pt>
                <c:pt idx="2030">
                  <c:v>91.305199999999999</c:v>
                </c:pt>
                <c:pt idx="2031">
                  <c:v>91.306299999999993</c:v>
                </c:pt>
                <c:pt idx="2032">
                  <c:v>91.307500000000005</c:v>
                </c:pt>
                <c:pt idx="2033">
                  <c:v>91.308599999999998</c:v>
                </c:pt>
                <c:pt idx="2034">
                  <c:v>91.309700000000007</c:v>
                </c:pt>
                <c:pt idx="2035">
                  <c:v>91.310900000000004</c:v>
                </c:pt>
                <c:pt idx="2036">
                  <c:v>91.311999999999998</c:v>
                </c:pt>
                <c:pt idx="2037">
                  <c:v>91.313100000000006</c:v>
                </c:pt>
                <c:pt idx="2038">
                  <c:v>91.3142</c:v>
                </c:pt>
                <c:pt idx="2039">
                  <c:v>91.315299999999993</c:v>
                </c:pt>
                <c:pt idx="2040">
                  <c:v>91.316400000000002</c:v>
                </c:pt>
                <c:pt idx="2041">
                  <c:v>91.317400000000006</c:v>
                </c:pt>
                <c:pt idx="2042">
                  <c:v>91.3185</c:v>
                </c:pt>
                <c:pt idx="2043">
                  <c:v>91.319599999999994</c:v>
                </c:pt>
                <c:pt idx="2044">
                  <c:v>91.320599999999999</c:v>
                </c:pt>
                <c:pt idx="2045">
                  <c:v>91.321600000000004</c:v>
                </c:pt>
                <c:pt idx="2046">
                  <c:v>91.322599999999994</c:v>
                </c:pt>
                <c:pt idx="2047">
                  <c:v>91.323700000000002</c:v>
                </c:pt>
                <c:pt idx="2048">
                  <c:v>91.324700000000007</c:v>
                </c:pt>
                <c:pt idx="2049">
                  <c:v>91.325599999999994</c:v>
                </c:pt>
                <c:pt idx="2050">
                  <c:v>91.326599999999999</c:v>
                </c:pt>
                <c:pt idx="2051">
                  <c:v>91.327600000000004</c:v>
                </c:pt>
                <c:pt idx="2052">
                  <c:v>91.328500000000005</c:v>
                </c:pt>
                <c:pt idx="2053">
                  <c:v>91.329400000000007</c:v>
                </c:pt>
                <c:pt idx="2054">
                  <c:v>91.330399999999997</c:v>
                </c:pt>
                <c:pt idx="2055">
                  <c:v>91.331299999999999</c:v>
                </c:pt>
                <c:pt idx="2056">
                  <c:v>91.3322</c:v>
                </c:pt>
                <c:pt idx="2057">
                  <c:v>91.332999999999998</c:v>
                </c:pt>
                <c:pt idx="2058">
                  <c:v>91.3339</c:v>
                </c:pt>
                <c:pt idx="2059">
                  <c:v>91.334699999999998</c:v>
                </c:pt>
                <c:pt idx="2060">
                  <c:v>91.335599999999999</c:v>
                </c:pt>
                <c:pt idx="2061">
                  <c:v>91.336399999999998</c:v>
                </c:pt>
                <c:pt idx="2062">
                  <c:v>91.337199999999996</c:v>
                </c:pt>
                <c:pt idx="2063">
                  <c:v>91.337900000000005</c:v>
                </c:pt>
                <c:pt idx="2064">
                  <c:v>91.338700000000003</c:v>
                </c:pt>
                <c:pt idx="2065">
                  <c:v>91.339500000000001</c:v>
                </c:pt>
                <c:pt idx="2066">
                  <c:v>91.340199999999996</c:v>
                </c:pt>
                <c:pt idx="2067">
                  <c:v>91.340900000000005</c:v>
                </c:pt>
                <c:pt idx="2068">
                  <c:v>91.3416</c:v>
                </c:pt>
                <c:pt idx="2069">
                  <c:v>91.342299999999994</c:v>
                </c:pt>
                <c:pt idx="2070">
                  <c:v>91.343000000000004</c:v>
                </c:pt>
                <c:pt idx="2071">
                  <c:v>91.343699999999998</c:v>
                </c:pt>
                <c:pt idx="2072">
                  <c:v>91.344399999999993</c:v>
                </c:pt>
                <c:pt idx="2073">
                  <c:v>91.344999999999999</c:v>
                </c:pt>
                <c:pt idx="2074">
                  <c:v>91.345600000000005</c:v>
                </c:pt>
                <c:pt idx="2075">
                  <c:v>91.346299999999999</c:v>
                </c:pt>
                <c:pt idx="2076">
                  <c:v>91.346900000000005</c:v>
                </c:pt>
                <c:pt idx="2077">
                  <c:v>91.347499999999997</c:v>
                </c:pt>
                <c:pt idx="2078">
                  <c:v>91.348100000000002</c:v>
                </c:pt>
                <c:pt idx="2079">
                  <c:v>91.348699999999994</c:v>
                </c:pt>
                <c:pt idx="2080">
                  <c:v>91.349299999999999</c:v>
                </c:pt>
                <c:pt idx="2081">
                  <c:v>91.349900000000005</c:v>
                </c:pt>
                <c:pt idx="2082">
                  <c:v>91.350499999999997</c:v>
                </c:pt>
                <c:pt idx="2083">
                  <c:v>91.351100000000002</c:v>
                </c:pt>
                <c:pt idx="2084">
                  <c:v>91.351600000000005</c:v>
                </c:pt>
                <c:pt idx="2085">
                  <c:v>91.352199999999996</c:v>
                </c:pt>
                <c:pt idx="2086">
                  <c:v>91.352800000000002</c:v>
                </c:pt>
                <c:pt idx="2087">
                  <c:v>91.353399999999993</c:v>
                </c:pt>
                <c:pt idx="2088">
                  <c:v>91.353999999999999</c:v>
                </c:pt>
                <c:pt idx="2089">
                  <c:v>91.354699999999994</c:v>
                </c:pt>
                <c:pt idx="2090">
                  <c:v>91.3553</c:v>
                </c:pt>
                <c:pt idx="2091">
                  <c:v>91.355900000000005</c:v>
                </c:pt>
                <c:pt idx="2092">
                  <c:v>91.3566</c:v>
                </c:pt>
                <c:pt idx="2093">
                  <c:v>91.357299999999995</c:v>
                </c:pt>
                <c:pt idx="2094">
                  <c:v>91.358000000000004</c:v>
                </c:pt>
                <c:pt idx="2095">
                  <c:v>91.358699999999999</c:v>
                </c:pt>
                <c:pt idx="2096">
                  <c:v>91.359499999999997</c:v>
                </c:pt>
                <c:pt idx="2097">
                  <c:v>91.360299999999995</c:v>
                </c:pt>
                <c:pt idx="2098">
                  <c:v>91.361099999999993</c:v>
                </c:pt>
                <c:pt idx="2099">
                  <c:v>91.361999999999995</c:v>
                </c:pt>
                <c:pt idx="2100">
                  <c:v>91.362899999999996</c:v>
                </c:pt>
                <c:pt idx="2101">
                  <c:v>91.363799999999998</c:v>
                </c:pt>
                <c:pt idx="2102">
                  <c:v>91.364800000000002</c:v>
                </c:pt>
                <c:pt idx="2103">
                  <c:v>91.365799999999993</c:v>
                </c:pt>
                <c:pt idx="2104">
                  <c:v>91.366900000000001</c:v>
                </c:pt>
                <c:pt idx="2105">
                  <c:v>91.367999999999995</c:v>
                </c:pt>
                <c:pt idx="2106">
                  <c:v>91.369100000000003</c:v>
                </c:pt>
                <c:pt idx="2107">
                  <c:v>91.370400000000004</c:v>
                </c:pt>
                <c:pt idx="2108">
                  <c:v>91.371600000000001</c:v>
                </c:pt>
                <c:pt idx="2109">
                  <c:v>91.372900000000001</c:v>
                </c:pt>
                <c:pt idx="2110">
                  <c:v>91.374200000000002</c:v>
                </c:pt>
                <c:pt idx="2111">
                  <c:v>91.375600000000006</c:v>
                </c:pt>
                <c:pt idx="2112">
                  <c:v>91.377099999999999</c:v>
                </c:pt>
                <c:pt idx="2113">
                  <c:v>91.378600000000006</c:v>
                </c:pt>
                <c:pt idx="2114">
                  <c:v>91.380099999999999</c:v>
                </c:pt>
                <c:pt idx="2115">
                  <c:v>91.381600000000006</c:v>
                </c:pt>
                <c:pt idx="2116">
                  <c:v>91.383200000000002</c:v>
                </c:pt>
                <c:pt idx="2117">
                  <c:v>91.384799999999998</c:v>
                </c:pt>
                <c:pt idx="2118">
                  <c:v>91.386499999999998</c:v>
                </c:pt>
                <c:pt idx="2119">
                  <c:v>91.388099999999994</c:v>
                </c:pt>
                <c:pt idx="2120">
                  <c:v>91.389799999999994</c:v>
                </c:pt>
                <c:pt idx="2121">
                  <c:v>91.391499999999994</c:v>
                </c:pt>
                <c:pt idx="2122">
                  <c:v>91.393199999999993</c:v>
                </c:pt>
                <c:pt idx="2123">
                  <c:v>91.394900000000007</c:v>
                </c:pt>
                <c:pt idx="2124">
                  <c:v>91.396699999999996</c:v>
                </c:pt>
                <c:pt idx="2125">
                  <c:v>91.398399999999995</c:v>
                </c:pt>
                <c:pt idx="2126">
                  <c:v>91.400099999999995</c:v>
                </c:pt>
                <c:pt idx="2127">
                  <c:v>91.401799999999994</c:v>
                </c:pt>
                <c:pt idx="2128">
                  <c:v>91.403499999999994</c:v>
                </c:pt>
                <c:pt idx="2129">
                  <c:v>91.405199999999994</c:v>
                </c:pt>
                <c:pt idx="2130">
                  <c:v>91.406899999999993</c:v>
                </c:pt>
                <c:pt idx="2131">
                  <c:v>91.408600000000007</c:v>
                </c:pt>
                <c:pt idx="2132">
                  <c:v>91.410200000000003</c:v>
                </c:pt>
                <c:pt idx="2133">
                  <c:v>91.411799999999999</c:v>
                </c:pt>
                <c:pt idx="2134">
                  <c:v>91.413399999999996</c:v>
                </c:pt>
                <c:pt idx="2135">
                  <c:v>91.415000000000006</c:v>
                </c:pt>
                <c:pt idx="2136">
                  <c:v>91.416600000000003</c:v>
                </c:pt>
                <c:pt idx="2137">
                  <c:v>91.418099999999995</c:v>
                </c:pt>
                <c:pt idx="2138">
                  <c:v>91.419600000000003</c:v>
                </c:pt>
                <c:pt idx="2139">
                  <c:v>91.421099999999996</c:v>
                </c:pt>
                <c:pt idx="2140">
                  <c:v>91.422600000000003</c:v>
                </c:pt>
                <c:pt idx="2141">
                  <c:v>91.424099999999996</c:v>
                </c:pt>
                <c:pt idx="2142">
                  <c:v>91.4255</c:v>
                </c:pt>
                <c:pt idx="2143">
                  <c:v>91.427000000000007</c:v>
                </c:pt>
                <c:pt idx="2144">
                  <c:v>91.428399999999996</c:v>
                </c:pt>
                <c:pt idx="2145">
                  <c:v>91.4298</c:v>
                </c:pt>
                <c:pt idx="2146">
                  <c:v>91.431200000000004</c:v>
                </c:pt>
                <c:pt idx="2147">
                  <c:v>91.432599999999994</c:v>
                </c:pt>
                <c:pt idx="2148">
                  <c:v>91.433999999999997</c:v>
                </c:pt>
                <c:pt idx="2149">
                  <c:v>91.435299999999998</c:v>
                </c:pt>
                <c:pt idx="2150">
                  <c:v>91.436700000000002</c:v>
                </c:pt>
                <c:pt idx="2151">
                  <c:v>91.438100000000006</c:v>
                </c:pt>
                <c:pt idx="2152">
                  <c:v>91.439400000000006</c:v>
                </c:pt>
                <c:pt idx="2153">
                  <c:v>91.440700000000007</c:v>
                </c:pt>
                <c:pt idx="2154">
                  <c:v>91.442099999999996</c:v>
                </c:pt>
                <c:pt idx="2155">
                  <c:v>91.443399999999997</c:v>
                </c:pt>
                <c:pt idx="2156">
                  <c:v>91.444699999999997</c:v>
                </c:pt>
                <c:pt idx="2157">
                  <c:v>91.445999999999998</c:v>
                </c:pt>
                <c:pt idx="2158">
                  <c:v>91.447299999999998</c:v>
                </c:pt>
                <c:pt idx="2159">
                  <c:v>91.448499999999996</c:v>
                </c:pt>
                <c:pt idx="2160">
                  <c:v>91.449600000000004</c:v>
                </c:pt>
                <c:pt idx="2161">
                  <c:v>91.450699999999998</c:v>
                </c:pt>
                <c:pt idx="2162">
                  <c:v>91.451899999999995</c:v>
                </c:pt>
                <c:pt idx="2163">
                  <c:v>91.453000000000003</c:v>
                </c:pt>
                <c:pt idx="2164">
                  <c:v>91.454099999999997</c:v>
                </c:pt>
                <c:pt idx="2165">
                  <c:v>91.455399999999997</c:v>
                </c:pt>
                <c:pt idx="2166">
                  <c:v>91.456699999999998</c:v>
                </c:pt>
                <c:pt idx="2167">
                  <c:v>91.457899999999995</c:v>
                </c:pt>
                <c:pt idx="2168">
                  <c:v>91.459199999999996</c:v>
                </c:pt>
                <c:pt idx="2169">
                  <c:v>91.460499999999996</c:v>
                </c:pt>
                <c:pt idx="2170">
                  <c:v>91.461799999999997</c:v>
                </c:pt>
                <c:pt idx="2171">
                  <c:v>91.463099999999997</c:v>
                </c:pt>
                <c:pt idx="2172">
                  <c:v>91.464299999999994</c:v>
                </c:pt>
                <c:pt idx="2173">
                  <c:v>91.465599999999995</c:v>
                </c:pt>
                <c:pt idx="2174">
                  <c:v>91.466899999999995</c:v>
                </c:pt>
                <c:pt idx="2175">
                  <c:v>91.468199999999996</c:v>
                </c:pt>
                <c:pt idx="2176">
                  <c:v>91.469399999999993</c:v>
                </c:pt>
                <c:pt idx="2177">
                  <c:v>91.470699999999994</c:v>
                </c:pt>
                <c:pt idx="2178">
                  <c:v>91.471999999999994</c:v>
                </c:pt>
                <c:pt idx="2179">
                  <c:v>91.473299999999995</c:v>
                </c:pt>
                <c:pt idx="2180">
                  <c:v>91.474599999999995</c:v>
                </c:pt>
                <c:pt idx="2181">
                  <c:v>91.475800000000007</c:v>
                </c:pt>
                <c:pt idx="2182">
                  <c:v>91.477099999999993</c:v>
                </c:pt>
                <c:pt idx="2183">
                  <c:v>91.478399999999993</c:v>
                </c:pt>
                <c:pt idx="2184">
                  <c:v>91.479699999999994</c:v>
                </c:pt>
                <c:pt idx="2185">
                  <c:v>91.480999999999995</c:v>
                </c:pt>
                <c:pt idx="2186">
                  <c:v>91.482200000000006</c:v>
                </c:pt>
                <c:pt idx="2187">
                  <c:v>91.483500000000006</c:v>
                </c:pt>
                <c:pt idx="2188">
                  <c:v>91.484800000000007</c:v>
                </c:pt>
                <c:pt idx="2189">
                  <c:v>91.486099999999993</c:v>
                </c:pt>
                <c:pt idx="2190">
                  <c:v>91.487399999999994</c:v>
                </c:pt>
                <c:pt idx="2191">
                  <c:v>91.488600000000005</c:v>
                </c:pt>
                <c:pt idx="2192">
                  <c:v>91.489900000000006</c:v>
                </c:pt>
                <c:pt idx="2193">
                  <c:v>91.491200000000006</c:v>
                </c:pt>
                <c:pt idx="2194">
                  <c:v>91.492500000000007</c:v>
                </c:pt>
                <c:pt idx="2195">
                  <c:v>91.493700000000004</c:v>
                </c:pt>
                <c:pt idx="2196">
                  <c:v>91.495000000000005</c:v>
                </c:pt>
                <c:pt idx="2197">
                  <c:v>91.496300000000005</c:v>
                </c:pt>
                <c:pt idx="2198">
                  <c:v>91.497600000000006</c:v>
                </c:pt>
                <c:pt idx="2199">
                  <c:v>91.498900000000006</c:v>
                </c:pt>
                <c:pt idx="2200">
                  <c:v>91.500200000000007</c:v>
                </c:pt>
                <c:pt idx="2201">
                  <c:v>91.501400000000004</c:v>
                </c:pt>
                <c:pt idx="2202">
                  <c:v>91.502700000000004</c:v>
                </c:pt>
                <c:pt idx="2203">
                  <c:v>91.504000000000005</c:v>
                </c:pt>
                <c:pt idx="2204">
                  <c:v>91.505300000000005</c:v>
                </c:pt>
                <c:pt idx="2205">
                  <c:v>91.506600000000006</c:v>
                </c:pt>
                <c:pt idx="2206">
                  <c:v>91.507900000000006</c:v>
                </c:pt>
                <c:pt idx="2207">
                  <c:v>91.509100000000004</c:v>
                </c:pt>
                <c:pt idx="2208">
                  <c:v>91.510400000000004</c:v>
                </c:pt>
                <c:pt idx="2209">
                  <c:v>91.511700000000005</c:v>
                </c:pt>
                <c:pt idx="2210">
                  <c:v>91.513000000000005</c:v>
                </c:pt>
                <c:pt idx="2211">
                  <c:v>91.514200000000002</c:v>
                </c:pt>
                <c:pt idx="2212">
                  <c:v>91.515500000000003</c:v>
                </c:pt>
                <c:pt idx="2213">
                  <c:v>91.516800000000003</c:v>
                </c:pt>
                <c:pt idx="2214">
                  <c:v>91.518100000000004</c:v>
                </c:pt>
                <c:pt idx="2215">
                  <c:v>91.519400000000005</c:v>
                </c:pt>
                <c:pt idx="2216">
                  <c:v>91.520600000000002</c:v>
                </c:pt>
                <c:pt idx="2217">
                  <c:v>91.521900000000002</c:v>
                </c:pt>
                <c:pt idx="2218">
                  <c:v>91.523200000000003</c:v>
                </c:pt>
                <c:pt idx="2219">
                  <c:v>91.524500000000003</c:v>
                </c:pt>
                <c:pt idx="2220">
                  <c:v>91.525800000000004</c:v>
                </c:pt>
                <c:pt idx="2221">
                  <c:v>91.527000000000001</c:v>
                </c:pt>
                <c:pt idx="2222">
                  <c:v>91.528300000000002</c:v>
                </c:pt>
                <c:pt idx="2223">
                  <c:v>91.529600000000002</c:v>
                </c:pt>
                <c:pt idx="2224">
                  <c:v>91.530900000000003</c:v>
                </c:pt>
                <c:pt idx="2225">
                  <c:v>91.5321</c:v>
                </c:pt>
                <c:pt idx="2226">
                  <c:v>91.5334</c:v>
                </c:pt>
                <c:pt idx="2227">
                  <c:v>91.534700000000001</c:v>
                </c:pt>
                <c:pt idx="2228">
                  <c:v>91.536000000000001</c:v>
                </c:pt>
                <c:pt idx="2229">
                  <c:v>91.537199999999999</c:v>
                </c:pt>
                <c:pt idx="2230">
                  <c:v>91.538499999999999</c:v>
                </c:pt>
                <c:pt idx="2231">
                  <c:v>91.5398</c:v>
                </c:pt>
                <c:pt idx="2232">
                  <c:v>91.540999999999997</c:v>
                </c:pt>
                <c:pt idx="2233">
                  <c:v>91.542299999999997</c:v>
                </c:pt>
                <c:pt idx="2234">
                  <c:v>91.543599999999998</c:v>
                </c:pt>
                <c:pt idx="2235">
                  <c:v>91.544799999999995</c:v>
                </c:pt>
                <c:pt idx="2236">
                  <c:v>91.546099999999996</c:v>
                </c:pt>
                <c:pt idx="2237">
                  <c:v>91.547399999999996</c:v>
                </c:pt>
                <c:pt idx="2238">
                  <c:v>91.548599999999993</c:v>
                </c:pt>
                <c:pt idx="2239">
                  <c:v>91.549899999999994</c:v>
                </c:pt>
                <c:pt idx="2240">
                  <c:v>91.551199999999994</c:v>
                </c:pt>
                <c:pt idx="2241">
                  <c:v>91.552400000000006</c:v>
                </c:pt>
                <c:pt idx="2242">
                  <c:v>91.553700000000006</c:v>
                </c:pt>
                <c:pt idx="2243">
                  <c:v>91.554900000000004</c:v>
                </c:pt>
                <c:pt idx="2244">
                  <c:v>91.556200000000004</c:v>
                </c:pt>
                <c:pt idx="2245">
                  <c:v>91.557400000000001</c:v>
                </c:pt>
                <c:pt idx="2246">
                  <c:v>91.558700000000002</c:v>
                </c:pt>
                <c:pt idx="2247">
                  <c:v>91.559899999999999</c:v>
                </c:pt>
                <c:pt idx="2248">
                  <c:v>91.561199999999999</c:v>
                </c:pt>
                <c:pt idx="2249">
                  <c:v>91.5625</c:v>
                </c:pt>
                <c:pt idx="2250">
                  <c:v>91.563699999999997</c:v>
                </c:pt>
                <c:pt idx="2251">
                  <c:v>91.564899999999994</c:v>
                </c:pt>
                <c:pt idx="2252">
                  <c:v>91.566199999999995</c:v>
                </c:pt>
                <c:pt idx="2253">
                  <c:v>91.567400000000006</c:v>
                </c:pt>
                <c:pt idx="2254">
                  <c:v>91.568700000000007</c:v>
                </c:pt>
                <c:pt idx="2255">
                  <c:v>91.569900000000004</c:v>
                </c:pt>
                <c:pt idx="2256">
                  <c:v>91.571100000000001</c:v>
                </c:pt>
                <c:pt idx="2257">
                  <c:v>91.572400000000002</c:v>
                </c:pt>
                <c:pt idx="2258">
                  <c:v>91.573599999999999</c:v>
                </c:pt>
                <c:pt idx="2259">
                  <c:v>91.574799999999996</c:v>
                </c:pt>
                <c:pt idx="2260">
                  <c:v>91.576099999999997</c:v>
                </c:pt>
                <c:pt idx="2261">
                  <c:v>91.577299999999994</c:v>
                </c:pt>
                <c:pt idx="2262">
                  <c:v>91.578500000000005</c:v>
                </c:pt>
                <c:pt idx="2263">
                  <c:v>91.579800000000006</c:v>
                </c:pt>
                <c:pt idx="2264">
                  <c:v>91.581000000000003</c:v>
                </c:pt>
                <c:pt idx="2265">
                  <c:v>91.5822</c:v>
                </c:pt>
                <c:pt idx="2266">
                  <c:v>91.583399999999997</c:v>
                </c:pt>
                <c:pt idx="2267">
                  <c:v>91.584599999999995</c:v>
                </c:pt>
                <c:pt idx="2268">
                  <c:v>91.585899999999995</c:v>
                </c:pt>
                <c:pt idx="2269">
                  <c:v>91.587100000000007</c:v>
                </c:pt>
                <c:pt idx="2270">
                  <c:v>91.588300000000004</c:v>
                </c:pt>
                <c:pt idx="2271">
                  <c:v>91.589500000000001</c:v>
                </c:pt>
                <c:pt idx="2272">
                  <c:v>91.590699999999998</c:v>
                </c:pt>
                <c:pt idx="2273">
                  <c:v>91.591899999999995</c:v>
                </c:pt>
                <c:pt idx="2274">
                  <c:v>91.593100000000007</c:v>
                </c:pt>
                <c:pt idx="2275">
                  <c:v>91.594399999999993</c:v>
                </c:pt>
                <c:pt idx="2276">
                  <c:v>91.595600000000005</c:v>
                </c:pt>
                <c:pt idx="2277">
                  <c:v>91.596800000000002</c:v>
                </c:pt>
                <c:pt idx="2278">
                  <c:v>91.597999999999999</c:v>
                </c:pt>
                <c:pt idx="2279">
                  <c:v>91.599199999999996</c:v>
                </c:pt>
                <c:pt idx="2280">
                  <c:v>91.600399999999993</c:v>
                </c:pt>
                <c:pt idx="2281">
                  <c:v>91.601600000000005</c:v>
                </c:pt>
                <c:pt idx="2282">
                  <c:v>91.602800000000002</c:v>
                </c:pt>
                <c:pt idx="2283">
                  <c:v>91.603999999999999</c:v>
                </c:pt>
                <c:pt idx="2284">
                  <c:v>91.605199999999996</c:v>
                </c:pt>
                <c:pt idx="2285">
                  <c:v>91.606499999999997</c:v>
                </c:pt>
                <c:pt idx="2286">
                  <c:v>91.607699999999994</c:v>
                </c:pt>
                <c:pt idx="2287">
                  <c:v>91.608900000000006</c:v>
                </c:pt>
                <c:pt idx="2288">
                  <c:v>91.610100000000003</c:v>
                </c:pt>
                <c:pt idx="2289">
                  <c:v>91.6113</c:v>
                </c:pt>
                <c:pt idx="2290">
                  <c:v>91.612499999999997</c:v>
                </c:pt>
                <c:pt idx="2291">
                  <c:v>91.613799999999998</c:v>
                </c:pt>
                <c:pt idx="2292">
                  <c:v>91.614999999999995</c:v>
                </c:pt>
                <c:pt idx="2293">
                  <c:v>91.616200000000006</c:v>
                </c:pt>
                <c:pt idx="2294">
                  <c:v>91.617400000000004</c:v>
                </c:pt>
                <c:pt idx="2295">
                  <c:v>91.618700000000004</c:v>
                </c:pt>
                <c:pt idx="2296">
                  <c:v>91.619900000000001</c:v>
                </c:pt>
                <c:pt idx="2297">
                  <c:v>91.621099999999998</c:v>
                </c:pt>
                <c:pt idx="2298">
                  <c:v>91.622399999999999</c:v>
                </c:pt>
                <c:pt idx="2299">
                  <c:v>91.623599999999996</c:v>
                </c:pt>
                <c:pt idx="2300">
                  <c:v>91.624799999999993</c:v>
                </c:pt>
                <c:pt idx="2301">
                  <c:v>91.626099999999994</c:v>
                </c:pt>
                <c:pt idx="2302">
                  <c:v>91.627300000000005</c:v>
                </c:pt>
                <c:pt idx="2303">
                  <c:v>91.628600000000006</c:v>
                </c:pt>
                <c:pt idx="2304">
                  <c:v>91.629800000000003</c:v>
                </c:pt>
                <c:pt idx="2305">
                  <c:v>91.631100000000004</c:v>
                </c:pt>
                <c:pt idx="2306">
                  <c:v>91.632300000000001</c:v>
                </c:pt>
                <c:pt idx="2307">
                  <c:v>91.633600000000001</c:v>
                </c:pt>
                <c:pt idx="2308">
                  <c:v>91.634900000000002</c:v>
                </c:pt>
                <c:pt idx="2309">
                  <c:v>91.636099999999999</c:v>
                </c:pt>
                <c:pt idx="2310">
                  <c:v>91.6374</c:v>
                </c:pt>
                <c:pt idx="2311">
                  <c:v>91.6387</c:v>
                </c:pt>
                <c:pt idx="2312">
                  <c:v>91.639899999999997</c:v>
                </c:pt>
                <c:pt idx="2313">
                  <c:v>91.641199999999998</c:v>
                </c:pt>
                <c:pt idx="2314">
                  <c:v>91.642499999999998</c:v>
                </c:pt>
                <c:pt idx="2315">
                  <c:v>91.643799999999999</c:v>
                </c:pt>
                <c:pt idx="2316">
                  <c:v>91.644999999999996</c:v>
                </c:pt>
                <c:pt idx="2317">
                  <c:v>91.646299999999997</c:v>
                </c:pt>
                <c:pt idx="2318">
                  <c:v>91.647599999999997</c:v>
                </c:pt>
                <c:pt idx="2319">
                  <c:v>91.648899999999998</c:v>
                </c:pt>
                <c:pt idx="2320">
                  <c:v>91.650199999999998</c:v>
                </c:pt>
                <c:pt idx="2321">
                  <c:v>91.651499999999999</c:v>
                </c:pt>
                <c:pt idx="2322">
                  <c:v>91.652699999999996</c:v>
                </c:pt>
                <c:pt idx="2323">
                  <c:v>91.653999999999996</c:v>
                </c:pt>
                <c:pt idx="2324">
                  <c:v>91.655299999999997</c:v>
                </c:pt>
                <c:pt idx="2325">
                  <c:v>91.656599999999997</c:v>
                </c:pt>
                <c:pt idx="2326">
                  <c:v>91.657899999999998</c:v>
                </c:pt>
                <c:pt idx="2327">
                  <c:v>91.659199999999998</c:v>
                </c:pt>
                <c:pt idx="2328">
                  <c:v>91.660499999999999</c:v>
                </c:pt>
                <c:pt idx="2329">
                  <c:v>91.661799999999999</c:v>
                </c:pt>
                <c:pt idx="2330">
                  <c:v>91.662999999999997</c:v>
                </c:pt>
                <c:pt idx="2331">
                  <c:v>91.664299999999997</c:v>
                </c:pt>
                <c:pt idx="2332">
                  <c:v>91.665599999999998</c:v>
                </c:pt>
                <c:pt idx="2333">
                  <c:v>91.666899999999998</c:v>
                </c:pt>
                <c:pt idx="2334">
                  <c:v>91.668199999999999</c:v>
                </c:pt>
                <c:pt idx="2335">
                  <c:v>91.669499999999999</c:v>
                </c:pt>
                <c:pt idx="2336">
                  <c:v>91.6708</c:v>
                </c:pt>
                <c:pt idx="2337">
                  <c:v>91.671999999999997</c:v>
                </c:pt>
                <c:pt idx="2338">
                  <c:v>91.673299999999998</c:v>
                </c:pt>
                <c:pt idx="2339">
                  <c:v>91.674599999999998</c:v>
                </c:pt>
                <c:pt idx="2340">
                  <c:v>91.675899999999999</c:v>
                </c:pt>
                <c:pt idx="2341">
                  <c:v>91.677199999999999</c:v>
                </c:pt>
                <c:pt idx="2342">
                  <c:v>91.678399999999996</c:v>
                </c:pt>
                <c:pt idx="2343">
                  <c:v>91.679699999999997</c:v>
                </c:pt>
                <c:pt idx="2344">
                  <c:v>91.680999999999997</c:v>
                </c:pt>
                <c:pt idx="2345">
                  <c:v>91.682299999999998</c:v>
                </c:pt>
                <c:pt idx="2346">
                  <c:v>91.683599999999998</c:v>
                </c:pt>
                <c:pt idx="2347">
                  <c:v>91.684799999999996</c:v>
                </c:pt>
                <c:pt idx="2348">
                  <c:v>91.686099999999996</c:v>
                </c:pt>
                <c:pt idx="2349">
                  <c:v>91.687399999999997</c:v>
                </c:pt>
                <c:pt idx="2350">
                  <c:v>91.688599999999994</c:v>
                </c:pt>
                <c:pt idx="2351">
                  <c:v>91.689899999999994</c:v>
                </c:pt>
                <c:pt idx="2352">
                  <c:v>91.691199999999995</c:v>
                </c:pt>
                <c:pt idx="2353">
                  <c:v>91.692400000000006</c:v>
                </c:pt>
                <c:pt idx="2354">
                  <c:v>91.693700000000007</c:v>
                </c:pt>
                <c:pt idx="2355">
                  <c:v>91.694999999999993</c:v>
                </c:pt>
                <c:pt idx="2356">
                  <c:v>91.696200000000005</c:v>
                </c:pt>
                <c:pt idx="2357">
                  <c:v>91.697500000000005</c:v>
                </c:pt>
                <c:pt idx="2358">
                  <c:v>91.698800000000006</c:v>
                </c:pt>
                <c:pt idx="2359">
                  <c:v>91.7</c:v>
                </c:pt>
                <c:pt idx="2360">
                  <c:v>91.701300000000003</c:v>
                </c:pt>
                <c:pt idx="2361">
                  <c:v>91.702600000000004</c:v>
                </c:pt>
                <c:pt idx="2362">
                  <c:v>91.703800000000001</c:v>
                </c:pt>
                <c:pt idx="2363">
                  <c:v>91.705100000000002</c:v>
                </c:pt>
                <c:pt idx="2364">
                  <c:v>91.706299999999999</c:v>
                </c:pt>
                <c:pt idx="2365">
                  <c:v>91.707599999999999</c:v>
                </c:pt>
                <c:pt idx="2366">
                  <c:v>91.7089</c:v>
                </c:pt>
                <c:pt idx="2367">
                  <c:v>91.710099999999997</c:v>
                </c:pt>
                <c:pt idx="2368">
                  <c:v>91.711399999999998</c:v>
                </c:pt>
                <c:pt idx="2369">
                  <c:v>91.712699999999998</c:v>
                </c:pt>
                <c:pt idx="2370">
                  <c:v>91.713899999999995</c:v>
                </c:pt>
                <c:pt idx="2371">
                  <c:v>91.715199999999996</c:v>
                </c:pt>
                <c:pt idx="2372">
                  <c:v>91.716499999999996</c:v>
                </c:pt>
                <c:pt idx="2373">
                  <c:v>91.717699999999994</c:v>
                </c:pt>
                <c:pt idx="2374">
                  <c:v>91.718999999999994</c:v>
                </c:pt>
                <c:pt idx="2375">
                  <c:v>91.720299999999995</c:v>
                </c:pt>
                <c:pt idx="2376">
                  <c:v>91.721500000000006</c:v>
                </c:pt>
                <c:pt idx="2377">
                  <c:v>91.722800000000007</c:v>
                </c:pt>
                <c:pt idx="2378">
                  <c:v>91.724000000000004</c:v>
                </c:pt>
                <c:pt idx="2379">
                  <c:v>91.725300000000004</c:v>
                </c:pt>
                <c:pt idx="2380">
                  <c:v>91.726600000000005</c:v>
                </c:pt>
                <c:pt idx="2381">
                  <c:v>91.727800000000002</c:v>
                </c:pt>
                <c:pt idx="2382">
                  <c:v>91.729100000000003</c:v>
                </c:pt>
                <c:pt idx="2383">
                  <c:v>91.730400000000003</c:v>
                </c:pt>
                <c:pt idx="2384">
                  <c:v>91.7316</c:v>
                </c:pt>
                <c:pt idx="2385">
                  <c:v>91.732900000000001</c:v>
                </c:pt>
                <c:pt idx="2386">
                  <c:v>91.734200000000001</c:v>
                </c:pt>
                <c:pt idx="2387">
                  <c:v>91.735399999999998</c:v>
                </c:pt>
                <c:pt idx="2388">
                  <c:v>91.736699999999999</c:v>
                </c:pt>
                <c:pt idx="2389">
                  <c:v>91.738</c:v>
                </c:pt>
                <c:pt idx="2390">
                  <c:v>91.739199999999997</c:v>
                </c:pt>
                <c:pt idx="2391">
                  <c:v>91.740499999999997</c:v>
                </c:pt>
                <c:pt idx="2392">
                  <c:v>91.741799999999998</c:v>
                </c:pt>
                <c:pt idx="2393">
                  <c:v>91.742999999999995</c:v>
                </c:pt>
                <c:pt idx="2394">
                  <c:v>91.744299999999996</c:v>
                </c:pt>
                <c:pt idx="2395">
                  <c:v>91.745500000000007</c:v>
                </c:pt>
                <c:pt idx="2396">
                  <c:v>91.746799999999993</c:v>
                </c:pt>
                <c:pt idx="2397">
                  <c:v>91.748099999999994</c:v>
                </c:pt>
                <c:pt idx="2398">
                  <c:v>91.749300000000005</c:v>
                </c:pt>
                <c:pt idx="2399">
                  <c:v>91.749600000000001</c:v>
                </c:pt>
                <c:pt idx="2400">
                  <c:v>91.749799999999993</c:v>
                </c:pt>
              </c:numCache>
            </c:numRef>
          </c:yVal>
          <c:smooth val="1"/>
        </c:ser>
        <c:ser>
          <c:idx val="2"/>
          <c:order val="1"/>
          <c:tx>
            <c:strRef>
              <c:f>Мост!$F$1</c:f>
              <c:strCache>
                <c:ptCount val="1"/>
                <c:pt idx="0">
                  <c:v>а/д мост</c:v>
                </c:pt>
              </c:strCache>
            </c:strRef>
          </c:tx>
          <c:marker>
            <c:symbol val="none"/>
          </c:marker>
          <c:xVal>
            <c:numRef>
              <c:f>Мост!$E$5:$E$2405</c:f>
              <c:numCache>
                <c:formatCode>General</c:formatCode>
                <c:ptCount val="2401"/>
                <c:pt idx="0">
                  <c:v>-1</c:v>
                </c:pt>
                <c:pt idx="1">
                  <c:v>-0.9</c:v>
                </c:pt>
                <c:pt idx="2">
                  <c:v>-0.8</c:v>
                </c:pt>
                <c:pt idx="3">
                  <c:v>-0.7</c:v>
                </c:pt>
                <c:pt idx="4">
                  <c:v>-0.6</c:v>
                </c:pt>
                <c:pt idx="5">
                  <c:v>-0.5</c:v>
                </c:pt>
                <c:pt idx="6">
                  <c:v>-0.4</c:v>
                </c:pt>
                <c:pt idx="7">
                  <c:v>-0.3</c:v>
                </c:pt>
                <c:pt idx="8">
                  <c:v>-0.2</c:v>
                </c:pt>
                <c:pt idx="9">
                  <c:v>-0.1</c:v>
                </c:pt>
                <c:pt idx="10">
                  <c:v>0</c:v>
                </c:pt>
                <c:pt idx="11">
                  <c:v>0.1</c:v>
                </c:pt>
                <c:pt idx="12">
                  <c:v>0.2</c:v>
                </c:pt>
                <c:pt idx="13">
                  <c:v>0.3</c:v>
                </c:pt>
                <c:pt idx="14">
                  <c:v>0.4</c:v>
                </c:pt>
                <c:pt idx="15">
                  <c:v>0.5</c:v>
                </c:pt>
                <c:pt idx="16">
                  <c:v>0.6</c:v>
                </c:pt>
                <c:pt idx="17">
                  <c:v>0.7</c:v>
                </c:pt>
                <c:pt idx="18">
                  <c:v>0.8</c:v>
                </c:pt>
                <c:pt idx="19">
                  <c:v>0.9</c:v>
                </c:pt>
                <c:pt idx="20">
                  <c:v>1</c:v>
                </c:pt>
                <c:pt idx="21">
                  <c:v>1.1000000000000001</c:v>
                </c:pt>
                <c:pt idx="22">
                  <c:v>1.2</c:v>
                </c:pt>
                <c:pt idx="23">
                  <c:v>1.3</c:v>
                </c:pt>
                <c:pt idx="24">
                  <c:v>1.4</c:v>
                </c:pt>
                <c:pt idx="25">
                  <c:v>1.5</c:v>
                </c:pt>
                <c:pt idx="26">
                  <c:v>1.6</c:v>
                </c:pt>
                <c:pt idx="27">
                  <c:v>1.7</c:v>
                </c:pt>
                <c:pt idx="28">
                  <c:v>1.8</c:v>
                </c:pt>
                <c:pt idx="29">
                  <c:v>1.9</c:v>
                </c:pt>
                <c:pt idx="30">
                  <c:v>2</c:v>
                </c:pt>
                <c:pt idx="31">
                  <c:v>2.1</c:v>
                </c:pt>
                <c:pt idx="32">
                  <c:v>2.2000000000000002</c:v>
                </c:pt>
                <c:pt idx="33">
                  <c:v>2.2999999999999998</c:v>
                </c:pt>
                <c:pt idx="34">
                  <c:v>2.4</c:v>
                </c:pt>
                <c:pt idx="35">
                  <c:v>2.5</c:v>
                </c:pt>
                <c:pt idx="36">
                  <c:v>2.6</c:v>
                </c:pt>
                <c:pt idx="37">
                  <c:v>2.7</c:v>
                </c:pt>
                <c:pt idx="38">
                  <c:v>2.8</c:v>
                </c:pt>
                <c:pt idx="39">
                  <c:v>2.9</c:v>
                </c:pt>
                <c:pt idx="40">
                  <c:v>3</c:v>
                </c:pt>
                <c:pt idx="41">
                  <c:v>3.1</c:v>
                </c:pt>
                <c:pt idx="42">
                  <c:v>3.2</c:v>
                </c:pt>
                <c:pt idx="43">
                  <c:v>3.3</c:v>
                </c:pt>
                <c:pt idx="44">
                  <c:v>3.4</c:v>
                </c:pt>
                <c:pt idx="45">
                  <c:v>3.5</c:v>
                </c:pt>
                <c:pt idx="46">
                  <c:v>3.6</c:v>
                </c:pt>
                <c:pt idx="47">
                  <c:v>3.7</c:v>
                </c:pt>
                <c:pt idx="48">
                  <c:v>3.8</c:v>
                </c:pt>
                <c:pt idx="49">
                  <c:v>3.9</c:v>
                </c:pt>
                <c:pt idx="50">
                  <c:v>4</c:v>
                </c:pt>
                <c:pt idx="51">
                  <c:v>4.0999999999999996</c:v>
                </c:pt>
                <c:pt idx="52">
                  <c:v>4.2</c:v>
                </c:pt>
                <c:pt idx="53">
                  <c:v>4.3</c:v>
                </c:pt>
                <c:pt idx="54">
                  <c:v>4.4000000000000004</c:v>
                </c:pt>
                <c:pt idx="55">
                  <c:v>4.5</c:v>
                </c:pt>
                <c:pt idx="56">
                  <c:v>4.5999999999999996</c:v>
                </c:pt>
                <c:pt idx="57">
                  <c:v>4.7</c:v>
                </c:pt>
                <c:pt idx="58">
                  <c:v>4.8</c:v>
                </c:pt>
                <c:pt idx="59">
                  <c:v>4.9000000000000004</c:v>
                </c:pt>
                <c:pt idx="60">
                  <c:v>5</c:v>
                </c:pt>
                <c:pt idx="61">
                  <c:v>5.0999999999999996</c:v>
                </c:pt>
                <c:pt idx="62">
                  <c:v>5.2</c:v>
                </c:pt>
                <c:pt idx="63">
                  <c:v>5.3</c:v>
                </c:pt>
                <c:pt idx="64">
                  <c:v>5.4</c:v>
                </c:pt>
                <c:pt idx="65">
                  <c:v>5.5</c:v>
                </c:pt>
                <c:pt idx="66">
                  <c:v>5.6</c:v>
                </c:pt>
                <c:pt idx="67">
                  <c:v>5.7</c:v>
                </c:pt>
                <c:pt idx="68">
                  <c:v>5.8</c:v>
                </c:pt>
                <c:pt idx="69">
                  <c:v>5.9</c:v>
                </c:pt>
                <c:pt idx="70">
                  <c:v>6</c:v>
                </c:pt>
                <c:pt idx="71">
                  <c:v>6.1</c:v>
                </c:pt>
                <c:pt idx="72">
                  <c:v>6.2</c:v>
                </c:pt>
                <c:pt idx="73">
                  <c:v>6.3</c:v>
                </c:pt>
                <c:pt idx="74">
                  <c:v>6.4</c:v>
                </c:pt>
                <c:pt idx="75">
                  <c:v>6.5</c:v>
                </c:pt>
                <c:pt idx="76">
                  <c:v>6.6</c:v>
                </c:pt>
                <c:pt idx="77">
                  <c:v>6.7</c:v>
                </c:pt>
                <c:pt idx="78">
                  <c:v>6.8</c:v>
                </c:pt>
                <c:pt idx="79">
                  <c:v>6.9</c:v>
                </c:pt>
                <c:pt idx="80">
                  <c:v>7</c:v>
                </c:pt>
                <c:pt idx="81">
                  <c:v>7.1</c:v>
                </c:pt>
                <c:pt idx="82">
                  <c:v>7.2</c:v>
                </c:pt>
                <c:pt idx="83">
                  <c:v>7.3</c:v>
                </c:pt>
                <c:pt idx="84">
                  <c:v>7.4</c:v>
                </c:pt>
                <c:pt idx="85">
                  <c:v>7.5</c:v>
                </c:pt>
                <c:pt idx="86">
                  <c:v>7.6</c:v>
                </c:pt>
                <c:pt idx="87">
                  <c:v>7.7</c:v>
                </c:pt>
                <c:pt idx="88">
                  <c:v>7.8</c:v>
                </c:pt>
                <c:pt idx="89">
                  <c:v>7.9</c:v>
                </c:pt>
                <c:pt idx="90">
                  <c:v>8</c:v>
                </c:pt>
                <c:pt idx="91">
                  <c:v>8.1</c:v>
                </c:pt>
                <c:pt idx="92">
                  <c:v>8.1999999999999993</c:v>
                </c:pt>
                <c:pt idx="93">
                  <c:v>8.3000000000000007</c:v>
                </c:pt>
                <c:pt idx="94">
                  <c:v>8.4</c:v>
                </c:pt>
                <c:pt idx="95">
                  <c:v>8.5</c:v>
                </c:pt>
                <c:pt idx="96">
                  <c:v>8.6</c:v>
                </c:pt>
                <c:pt idx="97">
                  <c:v>8.6999999999999993</c:v>
                </c:pt>
                <c:pt idx="98">
                  <c:v>8.8000000000000007</c:v>
                </c:pt>
                <c:pt idx="99">
                  <c:v>8.9</c:v>
                </c:pt>
                <c:pt idx="100">
                  <c:v>9</c:v>
                </c:pt>
                <c:pt idx="101">
                  <c:v>9.1</c:v>
                </c:pt>
                <c:pt idx="102">
                  <c:v>9.1999999999999993</c:v>
                </c:pt>
                <c:pt idx="103">
                  <c:v>9.3000000000000007</c:v>
                </c:pt>
                <c:pt idx="104">
                  <c:v>9.4</c:v>
                </c:pt>
                <c:pt idx="105">
                  <c:v>9.5</c:v>
                </c:pt>
                <c:pt idx="106">
                  <c:v>9.6</c:v>
                </c:pt>
                <c:pt idx="107">
                  <c:v>9.6999999999999993</c:v>
                </c:pt>
                <c:pt idx="108">
                  <c:v>9.8000000000000007</c:v>
                </c:pt>
                <c:pt idx="109">
                  <c:v>9.9</c:v>
                </c:pt>
                <c:pt idx="110">
                  <c:v>10</c:v>
                </c:pt>
                <c:pt idx="111">
                  <c:v>10.1</c:v>
                </c:pt>
                <c:pt idx="112">
                  <c:v>10.199999999999999</c:v>
                </c:pt>
                <c:pt idx="113">
                  <c:v>10.3</c:v>
                </c:pt>
                <c:pt idx="114">
                  <c:v>10.4</c:v>
                </c:pt>
                <c:pt idx="115">
                  <c:v>10.5</c:v>
                </c:pt>
                <c:pt idx="116">
                  <c:v>10.6</c:v>
                </c:pt>
                <c:pt idx="117">
                  <c:v>10.7</c:v>
                </c:pt>
                <c:pt idx="118">
                  <c:v>10.8</c:v>
                </c:pt>
                <c:pt idx="119">
                  <c:v>10.9</c:v>
                </c:pt>
                <c:pt idx="120">
                  <c:v>11</c:v>
                </c:pt>
                <c:pt idx="121">
                  <c:v>11.1</c:v>
                </c:pt>
                <c:pt idx="122">
                  <c:v>11.2</c:v>
                </c:pt>
                <c:pt idx="123">
                  <c:v>11.3</c:v>
                </c:pt>
                <c:pt idx="124">
                  <c:v>11.4</c:v>
                </c:pt>
                <c:pt idx="125">
                  <c:v>11.5</c:v>
                </c:pt>
                <c:pt idx="126">
                  <c:v>11.6</c:v>
                </c:pt>
                <c:pt idx="127">
                  <c:v>11.7</c:v>
                </c:pt>
                <c:pt idx="128">
                  <c:v>11.8</c:v>
                </c:pt>
                <c:pt idx="129">
                  <c:v>11.9</c:v>
                </c:pt>
                <c:pt idx="130">
                  <c:v>12</c:v>
                </c:pt>
                <c:pt idx="131">
                  <c:v>12.1</c:v>
                </c:pt>
                <c:pt idx="132">
                  <c:v>12.2</c:v>
                </c:pt>
                <c:pt idx="133">
                  <c:v>12.3</c:v>
                </c:pt>
                <c:pt idx="134">
                  <c:v>12.4</c:v>
                </c:pt>
                <c:pt idx="135">
                  <c:v>12.5</c:v>
                </c:pt>
                <c:pt idx="136">
                  <c:v>12.6</c:v>
                </c:pt>
                <c:pt idx="137">
                  <c:v>12.7</c:v>
                </c:pt>
                <c:pt idx="138">
                  <c:v>12.8</c:v>
                </c:pt>
                <c:pt idx="139">
                  <c:v>12.9</c:v>
                </c:pt>
                <c:pt idx="140">
                  <c:v>13</c:v>
                </c:pt>
                <c:pt idx="141">
                  <c:v>13.1</c:v>
                </c:pt>
                <c:pt idx="142">
                  <c:v>13.2</c:v>
                </c:pt>
                <c:pt idx="143">
                  <c:v>13.3</c:v>
                </c:pt>
                <c:pt idx="144">
                  <c:v>13.4</c:v>
                </c:pt>
                <c:pt idx="145">
                  <c:v>13.5</c:v>
                </c:pt>
                <c:pt idx="146">
                  <c:v>13.6</c:v>
                </c:pt>
                <c:pt idx="147">
                  <c:v>13.7</c:v>
                </c:pt>
                <c:pt idx="148">
                  <c:v>13.8</c:v>
                </c:pt>
                <c:pt idx="149">
                  <c:v>13.9</c:v>
                </c:pt>
                <c:pt idx="150">
                  <c:v>14</c:v>
                </c:pt>
                <c:pt idx="151">
                  <c:v>14.1</c:v>
                </c:pt>
                <c:pt idx="152">
                  <c:v>14.2</c:v>
                </c:pt>
                <c:pt idx="153">
                  <c:v>14.3</c:v>
                </c:pt>
                <c:pt idx="154">
                  <c:v>14.4</c:v>
                </c:pt>
                <c:pt idx="155">
                  <c:v>14.5</c:v>
                </c:pt>
                <c:pt idx="156">
                  <c:v>14.6</c:v>
                </c:pt>
                <c:pt idx="157">
                  <c:v>14.7</c:v>
                </c:pt>
                <c:pt idx="158">
                  <c:v>14.8</c:v>
                </c:pt>
                <c:pt idx="159">
                  <c:v>14.9</c:v>
                </c:pt>
                <c:pt idx="160">
                  <c:v>15</c:v>
                </c:pt>
                <c:pt idx="161">
                  <c:v>15.1</c:v>
                </c:pt>
                <c:pt idx="162">
                  <c:v>15.2</c:v>
                </c:pt>
                <c:pt idx="163">
                  <c:v>15.3</c:v>
                </c:pt>
                <c:pt idx="164">
                  <c:v>15.4</c:v>
                </c:pt>
                <c:pt idx="165">
                  <c:v>15.5</c:v>
                </c:pt>
                <c:pt idx="166">
                  <c:v>15.6</c:v>
                </c:pt>
                <c:pt idx="167">
                  <c:v>15.7</c:v>
                </c:pt>
                <c:pt idx="168">
                  <c:v>15.8</c:v>
                </c:pt>
                <c:pt idx="169">
                  <c:v>15.9</c:v>
                </c:pt>
                <c:pt idx="170">
                  <c:v>16</c:v>
                </c:pt>
                <c:pt idx="171">
                  <c:v>16.100000000000001</c:v>
                </c:pt>
                <c:pt idx="172">
                  <c:v>16.2</c:v>
                </c:pt>
                <c:pt idx="173">
                  <c:v>16.3</c:v>
                </c:pt>
                <c:pt idx="174">
                  <c:v>16.399999999999999</c:v>
                </c:pt>
                <c:pt idx="175">
                  <c:v>16.5</c:v>
                </c:pt>
                <c:pt idx="176">
                  <c:v>16.600000000000001</c:v>
                </c:pt>
                <c:pt idx="177">
                  <c:v>16.7</c:v>
                </c:pt>
                <c:pt idx="178">
                  <c:v>16.8</c:v>
                </c:pt>
                <c:pt idx="179">
                  <c:v>16.899999999999999</c:v>
                </c:pt>
                <c:pt idx="180">
                  <c:v>17</c:v>
                </c:pt>
                <c:pt idx="181">
                  <c:v>17.100000000000001</c:v>
                </c:pt>
                <c:pt idx="182">
                  <c:v>17.2</c:v>
                </c:pt>
                <c:pt idx="183">
                  <c:v>17.3</c:v>
                </c:pt>
                <c:pt idx="184">
                  <c:v>17.399999999999999</c:v>
                </c:pt>
                <c:pt idx="185">
                  <c:v>17.5</c:v>
                </c:pt>
                <c:pt idx="186">
                  <c:v>17.600000000000001</c:v>
                </c:pt>
                <c:pt idx="187">
                  <c:v>17.7</c:v>
                </c:pt>
                <c:pt idx="188">
                  <c:v>17.8</c:v>
                </c:pt>
                <c:pt idx="189">
                  <c:v>17.899999999999999</c:v>
                </c:pt>
                <c:pt idx="190">
                  <c:v>18</c:v>
                </c:pt>
                <c:pt idx="191">
                  <c:v>18.100000000000001</c:v>
                </c:pt>
                <c:pt idx="192">
                  <c:v>18.2</c:v>
                </c:pt>
                <c:pt idx="193">
                  <c:v>18.3</c:v>
                </c:pt>
                <c:pt idx="194">
                  <c:v>18.399999999999999</c:v>
                </c:pt>
                <c:pt idx="195">
                  <c:v>18.5</c:v>
                </c:pt>
                <c:pt idx="196">
                  <c:v>18.600000000000001</c:v>
                </c:pt>
                <c:pt idx="197">
                  <c:v>18.7</c:v>
                </c:pt>
                <c:pt idx="198">
                  <c:v>18.8</c:v>
                </c:pt>
                <c:pt idx="199">
                  <c:v>18.899999999999999</c:v>
                </c:pt>
                <c:pt idx="200">
                  <c:v>19</c:v>
                </c:pt>
                <c:pt idx="201">
                  <c:v>19.100000000000001</c:v>
                </c:pt>
                <c:pt idx="202">
                  <c:v>19.2</c:v>
                </c:pt>
                <c:pt idx="203">
                  <c:v>19.3</c:v>
                </c:pt>
                <c:pt idx="204">
                  <c:v>19.399999999999999</c:v>
                </c:pt>
                <c:pt idx="205">
                  <c:v>19.5</c:v>
                </c:pt>
                <c:pt idx="206">
                  <c:v>19.600000000000001</c:v>
                </c:pt>
                <c:pt idx="207">
                  <c:v>19.7</c:v>
                </c:pt>
                <c:pt idx="208">
                  <c:v>19.8</c:v>
                </c:pt>
                <c:pt idx="209">
                  <c:v>19.899999999999999</c:v>
                </c:pt>
                <c:pt idx="210">
                  <c:v>20</c:v>
                </c:pt>
                <c:pt idx="211">
                  <c:v>20.100000000000001</c:v>
                </c:pt>
                <c:pt idx="212">
                  <c:v>20.2</c:v>
                </c:pt>
                <c:pt idx="213">
                  <c:v>20.3</c:v>
                </c:pt>
                <c:pt idx="214">
                  <c:v>20.399999999999999</c:v>
                </c:pt>
                <c:pt idx="215">
                  <c:v>20.5</c:v>
                </c:pt>
                <c:pt idx="216">
                  <c:v>20.6</c:v>
                </c:pt>
                <c:pt idx="217">
                  <c:v>20.7</c:v>
                </c:pt>
                <c:pt idx="218">
                  <c:v>20.8</c:v>
                </c:pt>
                <c:pt idx="219">
                  <c:v>20.9</c:v>
                </c:pt>
                <c:pt idx="220">
                  <c:v>21</c:v>
                </c:pt>
                <c:pt idx="221">
                  <c:v>21.1</c:v>
                </c:pt>
                <c:pt idx="222">
                  <c:v>21.2</c:v>
                </c:pt>
                <c:pt idx="223">
                  <c:v>21.3</c:v>
                </c:pt>
                <c:pt idx="224">
                  <c:v>21.4</c:v>
                </c:pt>
                <c:pt idx="225">
                  <c:v>21.5</c:v>
                </c:pt>
                <c:pt idx="226">
                  <c:v>21.6</c:v>
                </c:pt>
                <c:pt idx="227">
                  <c:v>21.7</c:v>
                </c:pt>
                <c:pt idx="228">
                  <c:v>21.8</c:v>
                </c:pt>
                <c:pt idx="229">
                  <c:v>21.9</c:v>
                </c:pt>
                <c:pt idx="230">
                  <c:v>22</c:v>
                </c:pt>
                <c:pt idx="231">
                  <c:v>22.1</c:v>
                </c:pt>
                <c:pt idx="232">
                  <c:v>22.2</c:v>
                </c:pt>
                <c:pt idx="233">
                  <c:v>22.3</c:v>
                </c:pt>
                <c:pt idx="234">
                  <c:v>22.4</c:v>
                </c:pt>
                <c:pt idx="235">
                  <c:v>22.5</c:v>
                </c:pt>
                <c:pt idx="236">
                  <c:v>22.6</c:v>
                </c:pt>
                <c:pt idx="237">
                  <c:v>22.7</c:v>
                </c:pt>
                <c:pt idx="238">
                  <c:v>22.8</c:v>
                </c:pt>
                <c:pt idx="239">
                  <c:v>22.9</c:v>
                </c:pt>
                <c:pt idx="240">
                  <c:v>23</c:v>
                </c:pt>
                <c:pt idx="241">
                  <c:v>23.1</c:v>
                </c:pt>
                <c:pt idx="242">
                  <c:v>23.2</c:v>
                </c:pt>
                <c:pt idx="243">
                  <c:v>23.3</c:v>
                </c:pt>
                <c:pt idx="244">
                  <c:v>23.4</c:v>
                </c:pt>
                <c:pt idx="245">
                  <c:v>23.5</c:v>
                </c:pt>
                <c:pt idx="246">
                  <c:v>23.6</c:v>
                </c:pt>
                <c:pt idx="247">
                  <c:v>23.7</c:v>
                </c:pt>
                <c:pt idx="248">
                  <c:v>23.8</c:v>
                </c:pt>
                <c:pt idx="249">
                  <c:v>23.9</c:v>
                </c:pt>
                <c:pt idx="250">
                  <c:v>24</c:v>
                </c:pt>
                <c:pt idx="251">
                  <c:v>24.1</c:v>
                </c:pt>
                <c:pt idx="252">
                  <c:v>24.2</c:v>
                </c:pt>
                <c:pt idx="253">
                  <c:v>24.3</c:v>
                </c:pt>
                <c:pt idx="254">
                  <c:v>24.4</c:v>
                </c:pt>
                <c:pt idx="255">
                  <c:v>24.5</c:v>
                </c:pt>
                <c:pt idx="256">
                  <c:v>24.6</c:v>
                </c:pt>
                <c:pt idx="257">
                  <c:v>24.7</c:v>
                </c:pt>
                <c:pt idx="258">
                  <c:v>24.8</c:v>
                </c:pt>
                <c:pt idx="259">
                  <c:v>24.9</c:v>
                </c:pt>
                <c:pt idx="260">
                  <c:v>25</c:v>
                </c:pt>
                <c:pt idx="261">
                  <c:v>25.1</c:v>
                </c:pt>
                <c:pt idx="262">
                  <c:v>25.2</c:v>
                </c:pt>
                <c:pt idx="263">
                  <c:v>25.3</c:v>
                </c:pt>
                <c:pt idx="264">
                  <c:v>25.4</c:v>
                </c:pt>
                <c:pt idx="265">
                  <c:v>25.5</c:v>
                </c:pt>
                <c:pt idx="266">
                  <c:v>25.6</c:v>
                </c:pt>
                <c:pt idx="267">
                  <c:v>25.7</c:v>
                </c:pt>
                <c:pt idx="268">
                  <c:v>25.8</c:v>
                </c:pt>
                <c:pt idx="269">
                  <c:v>25.9</c:v>
                </c:pt>
                <c:pt idx="270">
                  <c:v>26</c:v>
                </c:pt>
                <c:pt idx="271">
                  <c:v>26.1</c:v>
                </c:pt>
                <c:pt idx="272">
                  <c:v>26.2</c:v>
                </c:pt>
                <c:pt idx="273">
                  <c:v>26.3</c:v>
                </c:pt>
                <c:pt idx="274">
                  <c:v>26.4</c:v>
                </c:pt>
                <c:pt idx="275">
                  <c:v>26.5</c:v>
                </c:pt>
                <c:pt idx="276">
                  <c:v>26.6</c:v>
                </c:pt>
                <c:pt idx="277">
                  <c:v>26.7</c:v>
                </c:pt>
                <c:pt idx="278">
                  <c:v>26.8</c:v>
                </c:pt>
                <c:pt idx="279">
                  <c:v>26.9</c:v>
                </c:pt>
                <c:pt idx="280">
                  <c:v>27</c:v>
                </c:pt>
                <c:pt idx="281">
                  <c:v>27.1</c:v>
                </c:pt>
                <c:pt idx="282">
                  <c:v>27.2</c:v>
                </c:pt>
                <c:pt idx="283">
                  <c:v>27.3</c:v>
                </c:pt>
                <c:pt idx="284">
                  <c:v>27.4</c:v>
                </c:pt>
                <c:pt idx="285">
                  <c:v>27.5</c:v>
                </c:pt>
                <c:pt idx="286">
                  <c:v>27.6</c:v>
                </c:pt>
                <c:pt idx="287">
                  <c:v>27.7</c:v>
                </c:pt>
                <c:pt idx="288">
                  <c:v>27.8</c:v>
                </c:pt>
                <c:pt idx="289">
                  <c:v>27.9</c:v>
                </c:pt>
                <c:pt idx="290">
                  <c:v>28</c:v>
                </c:pt>
                <c:pt idx="291">
                  <c:v>28.1</c:v>
                </c:pt>
                <c:pt idx="292">
                  <c:v>28.2</c:v>
                </c:pt>
                <c:pt idx="293">
                  <c:v>28.3</c:v>
                </c:pt>
                <c:pt idx="294">
                  <c:v>28.4</c:v>
                </c:pt>
                <c:pt idx="295">
                  <c:v>28.5</c:v>
                </c:pt>
                <c:pt idx="296">
                  <c:v>28.6</c:v>
                </c:pt>
                <c:pt idx="297">
                  <c:v>28.7</c:v>
                </c:pt>
                <c:pt idx="298">
                  <c:v>28.8</c:v>
                </c:pt>
                <c:pt idx="299">
                  <c:v>28.9</c:v>
                </c:pt>
                <c:pt idx="300">
                  <c:v>29</c:v>
                </c:pt>
                <c:pt idx="301">
                  <c:v>29.1</c:v>
                </c:pt>
                <c:pt idx="302">
                  <c:v>29.2</c:v>
                </c:pt>
                <c:pt idx="303">
                  <c:v>29.3</c:v>
                </c:pt>
                <c:pt idx="304">
                  <c:v>29.4</c:v>
                </c:pt>
                <c:pt idx="305">
                  <c:v>29.5</c:v>
                </c:pt>
                <c:pt idx="306">
                  <c:v>29.6</c:v>
                </c:pt>
                <c:pt idx="307">
                  <c:v>29.7</c:v>
                </c:pt>
                <c:pt idx="308">
                  <c:v>29.8</c:v>
                </c:pt>
                <c:pt idx="309">
                  <c:v>29.9</c:v>
                </c:pt>
                <c:pt idx="310">
                  <c:v>30</c:v>
                </c:pt>
                <c:pt idx="311">
                  <c:v>30.1</c:v>
                </c:pt>
                <c:pt idx="312">
                  <c:v>30.2</c:v>
                </c:pt>
                <c:pt idx="313">
                  <c:v>30.3</c:v>
                </c:pt>
                <c:pt idx="314">
                  <c:v>30.4</c:v>
                </c:pt>
                <c:pt idx="315">
                  <c:v>30.5</c:v>
                </c:pt>
                <c:pt idx="316">
                  <c:v>30.6</c:v>
                </c:pt>
                <c:pt idx="317">
                  <c:v>30.7</c:v>
                </c:pt>
                <c:pt idx="318">
                  <c:v>30.8</c:v>
                </c:pt>
                <c:pt idx="319">
                  <c:v>30.9</c:v>
                </c:pt>
                <c:pt idx="320">
                  <c:v>31</c:v>
                </c:pt>
                <c:pt idx="321">
                  <c:v>31.1</c:v>
                </c:pt>
                <c:pt idx="322">
                  <c:v>31.2</c:v>
                </c:pt>
                <c:pt idx="323">
                  <c:v>31.3</c:v>
                </c:pt>
                <c:pt idx="324">
                  <c:v>31.4</c:v>
                </c:pt>
                <c:pt idx="325">
                  <c:v>31.5</c:v>
                </c:pt>
                <c:pt idx="326">
                  <c:v>31.6</c:v>
                </c:pt>
                <c:pt idx="327">
                  <c:v>31.7</c:v>
                </c:pt>
                <c:pt idx="328">
                  <c:v>31.8</c:v>
                </c:pt>
                <c:pt idx="329">
                  <c:v>31.9</c:v>
                </c:pt>
                <c:pt idx="330">
                  <c:v>32</c:v>
                </c:pt>
                <c:pt idx="331">
                  <c:v>32.1</c:v>
                </c:pt>
                <c:pt idx="332">
                  <c:v>32.200000000000003</c:v>
                </c:pt>
                <c:pt idx="333">
                  <c:v>32.299999999999997</c:v>
                </c:pt>
                <c:pt idx="334">
                  <c:v>32.4</c:v>
                </c:pt>
                <c:pt idx="335">
                  <c:v>32.5</c:v>
                </c:pt>
                <c:pt idx="336">
                  <c:v>32.6</c:v>
                </c:pt>
                <c:pt idx="337">
                  <c:v>32.700000000000003</c:v>
                </c:pt>
                <c:pt idx="338">
                  <c:v>32.799999999999997</c:v>
                </c:pt>
                <c:pt idx="339">
                  <c:v>32.9</c:v>
                </c:pt>
                <c:pt idx="340">
                  <c:v>33</c:v>
                </c:pt>
                <c:pt idx="341">
                  <c:v>33.1</c:v>
                </c:pt>
                <c:pt idx="342">
                  <c:v>33.200000000000003</c:v>
                </c:pt>
                <c:pt idx="343">
                  <c:v>33.299999999999997</c:v>
                </c:pt>
                <c:pt idx="344">
                  <c:v>33.4</c:v>
                </c:pt>
                <c:pt idx="345">
                  <c:v>33.5</c:v>
                </c:pt>
                <c:pt idx="346">
                  <c:v>33.6</c:v>
                </c:pt>
                <c:pt idx="347">
                  <c:v>33.700000000000003</c:v>
                </c:pt>
                <c:pt idx="348">
                  <c:v>33.799999999999997</c:v>
                </c:pt>
                <c:pt idx="349">
                  <c:v>33.9</c:v>
                </c:pt>
                <c:pt idx="350">
                  <c:v>34</c:v>
                </c:pt>
                <c:pt idx="351">
                  <c:v>34.1</c:v>
                </c:pt>
                <c:pt idx="352">
                  <c:v>34.200000000000003</c:v>
                </c:pt>
                <c:pt idx="353">
                  <c:v>34.299999999999997</c:v>
                </c:pt>
                <c:pt idx="354">
                  <c:v>34.4</c:v>
                </c:pt>
                <c:pt idx="355">
                  <c:v>34.5</c:v>
                </c:pt>
                <c:pt idx="356">
                  <c:v>34.6</c:v>
                </c:pt>
                <c:pt idx="357">
                  <c:v>34.700000000000003</c:v>
                </c:pt>
                <c:pt idx="358">
                  <c:v>34.799999999999997</c:v>
                </c:pt>
                <c:pt idx="359">
                  <c:v>34.9</c:v>
                </c:pt>
                <c:pt idx="360">
                  <c:v>35</c:v>
                </c:pt>
                <c:pt idx="361">
                  <c:v>35.1</c:v>
                </c:pt>
                <c:pt idx="362">
                  <c:v>35.200000000000003</c:v>
                </c:pt>
                <c:pt idx="363">
                  <c:v>35.299999999999997</c:v>
                </c:pt>
                <c:pt idx="364">
                  <c:v>35.4</c:v>
                </c:pt>
                <c:pt idx="365">
                  <c:v>35.5</c:v>
                </c:pt>
                <c:pt idx="366">
                  <c:v>35.6</c:v>
                </c:pt>
                <c:pt idx="367">
                  <c:v>35.700000000000003</c:v>
                </c:pt>
                <c:pt idx="368">
                  <c:v>35.799999999999997</c:v>
                </c:pt>
                <c:pt idx="369">
                  <c:v>35.9</c:v>
                </c:pt>
                <c:pt idx="370">
                  <c:v>36</c:v>
                </c:pt>
                <c:pt idx="371">
                  <c:v>36.1</c:v>
                </c:pt>
                <c:pt idx="372">
                  <c:v>36.200000000000003</c:v>
                </c:pt>
                <c:pt idx="373">
                  <c:v>36.299999999999997</c:v>
                </c:pt>
                <c:pt idx="374">
                  <c:v>36.4</c:v>
                </c:pt>
                <c:pt idx="375">
                  <c:v>36.5</c:v>
                </c:pt>
                <c:pt idx="376">
                  <c:v>36.6</c:v>
                </c:pt>
                <c:pt idx="377">
                  <c:v>36.700000000000003</c:v>
                </c:pt>
                <c:pt idx="378">
                  <c:v>36.799999999999997</c:v>
                </c:pt>
                <c:pt idx="379">
                  <c:v>36.9</c:v>
                </c:pt>
                <c:pt idx="380">
                  <c:v>37</c:v>
                </c:pt>
                <c:pt idx="381">
                  <c:v>37.1</c:v>
                </c:pt>
                <c:pt idx="382">
                  <c:v>37.200000000000003</c:v>
                </c:pt>
                <c:pt idx="383">
                  <c:v>37.299999999999997</c:v>
                </c:pt>
                <c:pt idx="384">
                  <c:v>37.4</c:v>
                </c:pt>
                <c:pt idx="385">
                  <c:v>37.5</c:v>
                </c:pt>
                <c:pt idx="386">
                  <c:v>37.6</c:v>
                </c:pt>
                <c:pt idx="387">
                  <c:v>37.700000000000003</c:v>
                </c:pt>
                <c:pt idx="388">
                  <c:v>37.799999999999997</c:v>
                </c:pt>
                <c:pt idx="389">
                  <c:v>37.9</c:v>
                </c:pt>
                <c:pt idx="390">
                  <c:v>38</c:v>
                </c:pt>
                <c:pt idx="391">
                  <c:v>38.1</c:v>
                </c:pt>
                <c:pt idx="392">
                  <c:v>38.200000000000003</c:v>
                </c:pt>
                <c:pt idx="393">
                  <c:v>38.299999999999997</c:v>
                </c:pt>
                <c:pt idx="394">
                  <c:v>38.4</c:v>
                </c:pt>
                <c:pt idx="395">
                  <c:v>38.5</c:v>
                </c:pt>
                <c:pt idx="396">
                  <c:v>38.6</c:v>
                </c:pt>
                <c:pt idx="397">
                  <c:v>38.700000000000003</c:v>
                </c:pt>
                <c:pt idx="398">
                  <c:v>38.799999999999997</c:v>
                </c:pt>
                <c:pt idx="399">
                  <c:v>38.9</c:v>
                </c:pt>
                <c:pt idx="400">
                  <c:v>39</c:v>
                </c:pt>
                <c:pt idx="401">
                  <c:v>39.1</c:v>
                </c:pt>
                <c:pt idx="402">
                  <c:v>39.200000000000003</c:v>
                </c:pt>
                <c:pt idx="403">
                  <c:v>39.299999999999997</c:v>
                </c:pt>
                <c:pt idx="404">
                  <c:v>39.4</c:v>
                </c:pt>
                <c:pt idx="405">
                  <c:v>39.5</c:v>
                </c:pt>
                <c:pt idx="406">
                  <c:v>39.6</c:v>
                </c:pt>
                <c:pt idx="407">
                  <c:v>39.700000000000003</c:v>
                </c:pt>
                <c:pt idx="408">
                  <c:v>39.799999999999997</c:v>
                </c:pt>
                <c:pt idx="409">
                  <c:v>39.9</c:v>
                </c:pt>
                <c:pt idx="410">
                  <c:v>40</c:v>
                </c:pt>
                <c:pt idx="411">
                  <c:v>40.1</c:v>
                </c:pt>
                <c:pt idx="412">
                  <c:v>40.200000000000003</c:v>
                </c:pt>
                <c:pt idx="413">
                  <c:v>40.299999999999997</c:v>
                </c:pt>
                <c:pt idx="414">
                  <c:v>40.4</c:v>
                </c:pt>
                <c:pt idx="415">
                  <c:v>40.5</c:v>
                </c:pt>
                <c:pt idx="416">
                  <c:v>40.6</c:v>
                </c:pt>
                <c:pt idx="417">
                  <c:v>40.700000000000003</c:v>
                </c:pt>
                <c:pt idx="418">
                  <c:v>40.799999999999997</c:v>
                </c:pt>
                <c:pt idx="419">
                  <c:v>40.9</c:v>
                </c:pt>
                <c:pt idx="420">
                  <c:v>41</c:v>
                </c:pt>
                <c:pt idx="421">
                  <c:v>41.1</c:v>
                </c:pt>
                <c:pt idx="422">
                  <c:v>41.2</c:v>
                </c:pt>
                <c:pt idx="423">
                  <c:v>41.3</c:v>
                </c:pt>
                <c:pt idx="424">
                  <c:v>41.4</c:v>
                </c:pt>
                <c:pt idx="425">
                  <c:v>41.5</c:v>
                </c:pt>
                <c:pt idx="426">
                  <c:v>41.6</c:v>
                </c:pt>
                <c:pt idx="427">
                  <c:v>41.7</c:v>
                </c:pt>
                <c:pt idx="428">
                  <c:v>41.8</c:v>
                </c:pt>
                <c:pt idx="429">
                  <c:v>41.9</c:v>
                </c:pt>
                <c:pt idx="430">
                  <c:v>42</c:v>
                </c:pt>
                <c:pt idx="431">
                  <c:v>42.1</c:v>
                </c:pt>
                <c:pt idx="432">
                  <c:v>42.2</c:v>
                </c:pt>
                <c:pt idx="433">
                  <c:v>42.3</c:v>
                </c:pt>
                <c:pt idx="434">
                  <c:v>42.4</c:v>
                </c:pt>
                <c:pt idx="435">
                  <c:v>42.5</c:v>
                </c:pt>
                <c:pt idx="436">
                  <c:v>42.6</c:v>
                </c:pt>
                <c:pt idx="437">
                  <c:v>42.7</c:v>
                </c:pt>
                <c:pt idx="438">
                  <c:v>42.8</c:v>
                </c:pt>
                <c:pt idx="439">
                  <c:v>42.9</c:v>
                </c:pt>
                <c:pt idx="440">
                  <c:v>43</c:v>
                </c:pt>
                <c:pt idx="441">
                  <c:v>43.1</c:v>
                </c:pt>
                <c:pt idx="442">
                  <c:v>43.2</c:v>
                </c:pt>
                <c:pt idx="443">
                  <c:v>43.3</c:v>
                </c:pt>
                <c:pt idx="444">
                  <c:v>43.4</c:v>
                </c:pt>
                <c:pt idx="445">
                  <c:v>43.5</c:v>
                </c:pt>
                <c:pt idx="446">
                  <c:v>43.6</c:v>
                </c:pt>
                <c:pt idx="447">
                  <c:v>43.7</c:v>
                </c:pt>
                <c:pt idx="448">
                  <c:v>43.8</c:v>
                </c:pt>
                <c:pt idx="449">
                  <c:v>43.9</c:v>
                </c:pt>
                <c:pt idx="450">
                  <c:v>44</c:v>
                </c:pt>
                <c:pt idx="451">
                  <c:v>44.1</c:v>
                </c:pt>
                <c:pt idx="452">
                  <c:v>44.2</c:v>
                </c:pt>
                <c:pt idx="453">
                  <c:v>44.3</c:v>
                </c:pt>
                <c:pt idx="454">
                  <c:v>44.4</c:v>
                </c:pt>
                <c:pt idx="455">
                  <c:v>44.5</c:v>
                </c:pt>
                <c:pt idx="456">
                  <c:v>44.6</c:v>
                </c:pt>
                <c:pt idx="457">
                  <c:v>44.7</c:v>
                </c:pt>
                <c:pt idx="458">
                  <c:v>44.8</c:v>
                </c:pt>
                <c:pt idx="459">
                  <c:v>44.9</c:v>
                </c:pt>
                <c:pt idx="460">
                  <c:v>45</c:v>
                </c:pt>
                <c:pt idx="461">
                  <c:v>45.1</c:v>
                </c:pt>
                <c:pt idx="462">
                  <c:v>45.2</c:v>
                </c:pt>
                <c:pt idx="463">
                  <c:v>45.3</c:v>
                </c:pt>
                <c:pt idx="464">
                  <c:v>45.4</c:v>
                </c:pt>
                <c:pt idx="465">
                  <c:v>45.5</c:v>
                </c:pt>
                <c:pt idx="466">
                  <c:v>45.6</c:v>
                </c:pt>
                <c:pt idx="467">
                  <c:v>45.7</c:v>
                </c:pt>
                <c:pt idx="468">
                  <c:v>45.8</c:v>
                </c:pt>
                <c:pt idx="469">
                  <c:v>45.9</c:v>
                </c:pt>
                <c:pt idx="470">
                  <c:v>46</c:v>
                </c:pt>
                <c:pt idx="471">
                  <c:v>46.1</c:v>
                </c:pt>
                <c:pt idx="472">
                  <c:v>46.2</c:v>
                </c:pt>
                <c:pt idx="473">
                  <c:v>46.3</c:v>
                </c:pt>
                <c:pt idx="474">
                  <c:v>46.4</c:v>
                </c:pt>
                <c:pt idx="475">
                  <c:v>46.5</c:v>
                </c:pt>
                <c:pt idx="476">
                  <c:v>46.6</c:v>
                </c:pt>
                <c:pt idx="477">
                  <c:v>46.7</c:v>
                </c:pt>
                <c:pt idx="478">
                  <c:v>46.8</c:v>
                </c:pt>
                <c:pt idx="479">
                  <c:v>46.9</c:v>
                </c:pt>
                <c:pt idx="480">
                  <c:v>47</c:v>
                </c:pt>
                <c:pt idx="481">
                  <c:v>47.1</c:v>
                </c:pt>
                <c:pt idx="482">
                  <c:v>47.2</c:v>
                </c:pt>
                <c:pt idx="483">
                  <c:v>47.3</c:v>
                </c:pt>
                <c:pt idx="484">
                  <c:v>47.4</c:v>
                </c:pt>
                <c:pt idx="485">
                  <c:v>47.5</c:v>
                </c:pt>
                <c:pt idx="486">
                  <c:v>47.6</c:v>
                </c:pt>
                <c:pt idx="487">
                  <c:v>47.7</c:v>
                </c:pt>
                <c:pt idx="488">
                  <c:v>47.8</c:v>
                </c:pt>
                <c:pt idx="489">
                  <c:v>47.9</c:v>
                </c:pt>
                <c:pt idx="490">
                  <c:v>48</c:v>
                </c:pt>
                <c:pt idx="491">
                  <c:v>48.1</c:v>
                </c:pt>
                <c:pt idx="492">
                  <c:v>48.2</c:v>
                </c:pt>
                <c:pt idx="493">
                  <c:v>48.3</c:v>
                </c:pt>
                <c:pt idx="494">
                  <c:v>48.4</c:v>
                </c:pt>
                <c:pt idx="495">
                  <c:v>48.5</c:v>
                </c:pt>
                <c:pt idx="496">
                  <c:v>48.6</c:v>
                </c:pt>
                <c:pt idx="497">
                  <c:v>48.7</c:v>
                </c:pt>
                <c:pt idx="498">
                  <c:v>48.8</c:v>
                </c:pt>
                <c:pt idx="499">
                  <c:v>48.9</c:v>
                </c:pt>
                <c:pt idx="500">
                  <c:v>49</c:v>
                </c:pt>
                <c:pt idx="501">
                  <c:v>49.1</c:v>
                </c:pt>
                <c:pt idx="502">
                  <c:v>49.2</c:v>
                </c:pt>
                <c:pt idx="503">
                  <c:v>49.3</c:v>
                </c:pt>
                <c:pt idx="504">
                  <c:v>49.4</c:v>
                </c:pt>
                <c:pt idx="505">
                  <c:v>49.5</c:v>
                </c:pt>
                <c:pt idx="506">
                  <c:v>49.6</c:v>
                </c:pt>
                <c:pt idx="507">
                  <c:v>49.7</c:v>
                </c:pt>
                <c:pt idx="508">
                  <c:v>49.8</c:v>
                </c:pt>
                <c:pt idx="509">
                  <c:v>49.9</c:v>
                </c:pt>
                <c:pt idx="510">
                  <c:v>50</c:v>
                </c:pt>
                <c:pt idx="511">
                  <c:v>50.1</c:v>
                </c:pt>
                <c:pt idx="512">
                  <c:v>50.2</c:v>
                </c:pt>
                <c:pt idx="513">
                  <c:v>50.3</c:v>
                </c:pt>
                <c:pt idx="514">
                  <c:v>50.4</c:v>
                </c:pt>
                <c:pt idx="515">
                  <c:v>50.5</c:v>
                </c:pt>
                <c:pt idx="516">
                  <c:v>50.6</c:v>
                </c:pt>
                <c:pt idx="517">
                  <c:v>50.7</c:v>
                </c:pt>
                <c:pt idx="518">
                  <c:v>50.8</c:v>
                </c:pt>
                <c:pt idx="519">
                  <c:v>50.9</c:v>
                </c:pt>
                <c:pt idx="520">
                  <c:v>51</c:v>
                </c:pt>
                <c:pt idx="521">
                  <c:v>51.1</c:v>
                </c:pt>
                <c:pt idx="522">
                  <c:v>51.2</c:v>
                </c:pt>
                <c:pt idx="523">
                  <c:v>51.3</c:v>
                </c:pt>
                <c:pt idx="524">
                  <c:v>51.4</c:v>
                </c:pt>
                <c:pt idx="525">
                  <c:v>51.5</c:v>
                </c:pt>
                <c:pt idx="526">
                  <c:v>51.6</c:v>
                </c:pt>
                <c:pt idx="527">
                  <c:v>51.7</c:v>
                </c:pt>
                <c:pt idx="528">
                  <c:v>51.8</c:v>
                </c:pt>
                <c:pt idx="529">
                  <c:v>51.9</c:v>
                </c:pt>
                <c:pt idx="530">
                  <c:v>52</c:v>
                </c:pt>
                <c:pt idx="531">
                  <c:v>52.1</c:v>
                </c:pt>
                <c:pt idx="532">
                  <c:v>52.2</c:v>
                </c:pt>
                <c:pt idx="533">
                  <c:v>52.3</c:v>
                </c:pt>
                <c:pt idx="534">
                  <c:v>52.4</c:v>
                </c:pt>
                <c:pt idx="535">
                  <c:v>52.5</c:v>
                </c:pt>
                <c:pt idx="536">
                  <c:v>52.6</c:v>
                </c:pt>
                <c:pt idx="537">
                  <c:v>52.7</c:v>
                </c:pt>
                <c:pt idx="538">
                  <c:v>52.8</c:v>
                </c:pt>
                <c:pt idx="539">
                  <c:v>52.9</c:v>
                </c:pt>
                <c:pt idx="540">
                  <c:v>53</c:v>
                </c:pt>
                <c:pt idx="541">
                  <c:v>53.1</c:v>
                </c:pt>
                <c:pt idx="542">
                  <c:v>53.2</c:v>
                </c:pt>
                <c:pt idx="543">
                  <c:v>53.3</c:v>
                </c:pt>
                <c:pt idx="544">
                  <c:v>53.4</c:v>
                </c:pt>
                <c:pt idx="545">
                  <c:v>53.5</c:v>
                </c:pt>
                <c:pt idx="546">
                  <c:v>53.6</c:v>
                </c:pt>
                <c:pt idx="547">
                  <c:v>53.7</c:v>
                </c:pt>
                <c:pt idx="548">
                  <c:v>53.8</c:v>
                </c:pt>
                <c:pt idx="549">
                  <c:v>53.9</c:v>
                </c:pt>
                <c:pt idx="550">
                  <c:v>54</c:v>
                </c:pt>
                <c:pt idx="551">
                  <c:v>54.1</c:v>
                </c:pt>
                <c:pt idx="552">
                  <c:v>54.2</c:v>
                </c:pt>
                <c:pt idx="553">
                  <c:v>54.3</c:v>
                </c:pt>
                <c:pt idx="554">
                  <c:v>54.4</c:v>
                </c:pt>
                <c:pt idx="555">
                  <c:v>54.5</c:v>
                </c:pt>
                <c:pt idx="556">
                  <c:v>54.6</c:v>
                </c:pt>
                <c:pt idx="557">
                  <c:v>54.7</c:v>
                </c:pt>
                <c:pt idx="558">
                  <c:v>54.8</c:v>
                </c:pt>
                <c:pt idx="559">
                  <c:v>54.9</c:v>
                </c:pt>
                <c:pt idx="560">
                  <c:v>55</c:v>
                </c:pt>
                <c:pt idx="561">
                  <c:v>55.1</c:v>
                </c:pt>
                <c:pt idx="562">
                  <c:v>55.2</c:v>
                </c:pt>
                <c:pt idx="563">
                  <c:v>55.3</c:v>
                </c:pt>
                <c:pt idx="564">
                  <c:v>55.4</c:v>
                </c:pt>
                <c:pt idx="565">
                  <c:v>55.5</c:v>
                </c:pt>
                <c:pt idx="566">
                  <c:v>55.6</c:v>
                </c:pt>
                <c:pt idx="567">
                  <c:v>55.7</c:v>
                </c:pt>
                <c:pt idx="568">
                  <c:v>55.8</c:v>
                </c:pt>
                <c:pt idx="569">
                  <c:v>55.9</c:v>
                </c:pt>
                <c:pt idx="570">
                  <c:v>56</c:v>
                </c:pt>
                <c:pt idx="571">
                  <c:v>56.1</c:v>
                </c:pt>
                <c:pt idx="572">
                  <c:v>56.2</c:v>
                </c:pt>
                <c:pt idx="573">
                  <c:v>56.3</c:v>
                </c:pt>
                <c:pt idx="574">
                  <c:v>56.4</c:v>
                </c:pt>
                <c:pt idx="575">
                  <c:v>56.5</c:v>
                </c:pt>
                <c:pt idx="576">
                  <c:v>56.6</c:v>
                </c:pt>
                <c:pt idx="577">
                  <c:v>56.7</c:v>
                </c:pt>
                <c:pt idx="578">
                  <c:v>56.8</c:v>
                </c:pt>
                <c:pt idx="579">
                  <c:v>56.9</c:v>
                </c:pt>
                <c:pt idx="580">
                  <c:v>57</c:v>
                </c:pt>
                <c:pt idx="581">
                  <c:v>57.1</c:v>
                </c:pt>
                <c:pt idx="582">
                  <c:v>57.2</c:v>
                </c:pt>
                <c:pt idx="583">
                  <c:v>57.3</c:v>
                </c:pt>
                <c:pt idx="584">
                  <c:v>57.4</c:v>
                </c:pt>
                <c:pt idx="585">
                  <c:v>57.5</c:v>
                </c:pt>
                <c:pt idx="586">
                  <c:v>57.6</c:v>
                </c:pt>
                <c:pt idx="587">
                  <c:v>57.7</c:v>
                </c:pt>
                <c:pt idx="588">
                  <c:v>57.8</c:v>
                </c:pt>
                <c:pt idx="589">
                  <c:v>57.9</c:v>
                </c:pt>
                <c:pt idx="590">
                  <c:v>58</c:v>
                </c:pt>
                <c:pt idx="591">
                  <c:v>58.1</c:v>
                </c:pt>
                <c:pt idx="592">
                  <c:v>58.2</c:v>
                </c:pt>
                <c:pt idx="593">
                  <c:v>58.3</c:v>
                </c:pt>
                <c:pt idx="594">
                  <c:v>58.4</c:v>
                </c:pt>
                <c:pt idx="595">
                  <c:v>58.5</c:v>
                </c:pt>
                <c:pt idx="596">
                  <c:v>58.6</c:v>
                </c:pt>
                <c:pt idx="597">
                  <c:v>58.7</c:v>
                </c:pt>
                <c:pt idx="598">
                  <c:v>58.8</c:v>
                </c:pt>
                <c:pt idx="599">
                  <c:v>58.9</c:v>
                </c:pt>
                <c:pt idx="600">
                  <c:v>59</c:v>
                </c:pt>
                <c:pt idx="601">
                  <c:v>59.1</c:v>
                </c:pt>
                <c:pt idx="602">
                  <c:v>59.2</c:v>
                </c:pt>
                <c:pt idx="603">
                  <c:v>59.3</c:v>
                </c:pt>
                <c:pt idx="604">
                  <c:v>59.4</c:v>
                </c:pt>
                <c:pt idx="605">
                  <c:v>59.5</c:v>
                </c:pt>
                <c:pt idx="606">
                  <c:v>59.6</c:v>
                </c:pt>
                <c:pt idx="607">
                  <c:v>59.7</c:v>
                </c:pt>
                <c:pt idx="608">
                  <c:v>59.8</c:v>
                </c:pt>
                <c:pt idx="609">
                  <c:v>59.9</c:v>
                </c:pt>
                <c:pt idx="610">
                  <c:v>60</c:v>
                </c:pt>
                <c:pt idx="611">
                  <c:v>60.1</c:v>
                </c:pt>
                <c:pt idx="612">
                  <c:v>60.2</c:v>
                </c:pt>
                <c:pt idx="613">
                  <c:v>60.3</c:v>
                </c:pt>
                <c:pt idx="614">
                  <c:v>60.4</c:v>
                </c:pt>
                <c:pt idx="615">
                  <c:v>60.5</c:v>
                </c:pt>
                <c:pt idx="616">
                  <c:v>60.6</c:v>
                </c:pt>
                <c:pt idx="617">
                  <c:v>60.7</c:v>
                </c:pt>
                <c:pt idx="618">
                  <c:v>60.8</c:v>
                </c:pt>
                <c:pt idx="619">
                  <c:v>60.9</c:v>
                </c:pt>
                <c:pt idx="620">
                  <c:v>61</c:v>
                </c:pt>
                <c:pt idx="621">
                  <c:v>61.1</c:v>
                </c:pt>
                <c:pt idx="622">
                  <c:v>61.2</c:v>
                </c:pt>
                <c:pt idx="623">
                  <c:v>61.3</c:v>
                </c:pt>
                <c:pt idx="624">
                  <c:v>61.4</c:v>
                </c:pt>
                <c:pt idx="625">
                  <c:v>61.5</c:v>
                </c:pt>
                <c:pt idx="626">
                  <c:v>61.6</c:v>
                </c:pt>
                <c:pt idx="627">
                  <c:v>61.7</c:v>
                </c:pt>
                <c:pt idx="628">
                  <c:v>61.8</c:v>
                </c:pt>
                <c:pt idx="629">
                  <c:v>61.9</c:v>
                </c:pt>
                <c:pt idx="630">
                  <c:v>62</c:v>
                </c:pt>
                <c:pt idx="631">
                  <c:v>62.1</c:v>
                </c:pt>
                <c:pt idx="632">
                  <c:v>62.2</c:v>
                </c:pt>
                <c:pt idx="633">
                  <c:v>62.3</c:v>
                </c:pt>
                <c:pt idx="634">
                  <c:v>62.4</c:v>
                </c:pt>
                <c:pt idx="635">
                  <c:v>62.5</c:v>
                </c:pt>
                <c:pt idx="636">
                  <c:v>62.6</c:v>
                </c:pt>
                <c:pt idx="637">
                  <c:v>62.7</c:v>
                </c:pt>
                <c:pt idx="638">
                  <c:v>62.8</c:v>
                </c:pt>
                <c:pt idx="639">
                  <c:v>62.9</c:v>
                </c:pt>
                <c:pt idx="640">
                  <c:v>63</c:v>
                </c:pt>
                <c:pt idx="641">
                  <c:v>63.1</c:v>
                </c:pt>
                <c:pt idx="642">
                  <c:v>63.2</c:v>
                </c:pt>
                <c:pt idx="643">
                  <c:v>63.3</c:v>
                </c:pt>
                <c:pt idx="644">
                  <c:v>63.4</c:v>
                </c:pt>
                <c:pt idx="645">
                  <c:v>63.5</c:v>
                </c:pt>
                <c:pt idx="646">
                  <c:v>63.6</c:v>
                </c:pt>
                <c:pt idx="647">
                  <c:v>63.7</c:v>
                </c:pt>
                <c:pt idx="648">
                  <c:v>63.8</c:v>
                </c:pt>
                <c:pt idx="649">
                  <c:v>63.9</c:v>
                </c:pt>
                <c:pt idx="650">
                  <c:v>64</c:v>
                </c:pt>
                <c:pt idx="651">
                  <c:v>64.099999999999994</c:v>
                </c:pt>
                <c:pt idx="652">
                  <c:v>64.2</c:v>
                </c:pt>
                <c:pt idx="653">
                  <c:v>64.3</c:v>
                </c:pt>
                <c:pt idx="654">
                  <c:v>64.400000000000006</c:v>
                </c:pt>
                <c:pt idx="655">
                  <c:v>64.5</c:v>
                </c:pt>
                <c:pt idx="656">
                  <c:v>64.599999999999994</c:v>
                </c:pt>
                <c:pt idx="657">
                  <c:v>64.7</c:v>
                </c:pt>
                <c:pt idx="658">
                  <c:v>64.8</c:v>
                </c:pt>
                <c:pt idx="659">
                  <c:v>64.900000000000006</c:v>
                </c:pt>
                <c:pt idx="660">
                  <c:v>65</c:v>
                </c:pt>
                <c:pt idx="661">
                  <c:v>65.099999999999994</c:v>
                </c:pt>
                <c:pt idx="662">
                  <c:v>65.2</c:v>
                </c:pt>
                <c:pt idx="663">
                  <c:v>65.3</c:v>
                </c:pt>
                <c:pt idx="664">
                  <c:v>65.400000000000006</c:v>
                </c:pt>
                <c:pt idx="665">
                  <c:v>65.5</c:v>
                </c:pt>
                <c:pt idx="666">
                  <c:v>65.599999999999994</c:v>
                </c:pt>
                <c:pt idx="667">
                  <c:v>65.7</c:v>
                </c:pt>
                <c:pt idx="668">
                  <c:v>65.8</c:v>
                </c:pt>
                <c:pt idx="669">
                  <c:v>65.900000000000006</c:v>
                </c:pt>
                <c:pt idx="670">
                  <c:v>66</c:v>
                </c:pt>
                <c:pt idx="671">
                  <c:v>66.099999999999994</c:v>
                </c:pt>
                <c:pt idx="672">
                  <c:v>66.2</c:v>
                </c:pt>
                <c:pt idx="673">
                  <c:v>66.3</c:v>
                </c:pt>
                <c:pt idx="674">
                  <c:v>66.400000000000006</c:v>
                </c:pt>
                <c:pt idx="675">
                  <c:v>66.5</c:v>
                </c:pt>
                <c:pt idx="676">
                  <c:v>66.599999999999994</c:v>
                </c:pt>
                <c:pt idx="677">
                  <c:v>66.7</c:v>
                </c:pt>
                <c:pt idx="678">
                  <c:v>66.8</c:v>
                </c:pt>
                <c:pt idx="679">
                  <c:v>66.900000000000006</c:v>
                </c:pt>
                <c:pt idx="680">
                  <c:v>67</c:v>
                </c:pt>
                <c:pt idx="681">
                  <c:v>67.099999999999994</c:v>
                </c:pt>
                <c:pt idx="682">
                  <c:v>67.2</c:v>
                </c:pt>
                <c:pt idx="683">
                  <c:v>67.3</c:v>
                </c:pt>
                <c:pt idx="684">
                  <c:v>67.400000000000006</c:v>
                </c:pt>
                <c:pt idx="685">
                  <c:v>67.5</c:v>
                </c:pt>
                <c:pt idx="686">
                  <c:v>67.599999999999994</c:v>
                </c:pt>
                <c:pt idx="687">
                  <c:v>67.7</c:v>
                </c:pt>
                <c:pt idx="688">
                  <c:v>67.8</c:v>
                </c:pt>
                <c:pt idx="689">
                  <c:v>67.900000000000006</c:v>
                </c:pt>
                <c:pt idx="690">
                  <c:v>68</c:v>
                </c:pt>
                <c:pt idx="691">
                  <c:v>68.099999999999994</c:v>
                </c:pt>
                <c:pt idx="692">
                  <c:v>68.2</c:v>
                </c:pt>
                <c:pt idx="693">
                  <c:v>68.3</c:v>
                </c:pt>
                <c:pt idx="694">
                  <c:v>68.400000000000006</c:v>
                </c:pt>
                <c:pt idx="695">
                  <c:v>68.5</c:v>
                </c:pt>
                <c:pt idx="696">
                  <c:v>68.599999999999994</c:v>
                </c:pt>
                <c:pt idx="697">
                  <c:v>68.7</c:v>
                </c:pt>
                <c:pt idx="698">
                  <c:v>68.8</c:v>
                </c:pt>
                <c:pt idx="699">
                  <c:v>68.900000000000006</c:v>
                </c:pt>
                <c:pt idx="700">
                  <c:v>69</c:v>
                </c:pt>
                <c:pt idx="701">
                  <c:v>69.099999999999994</c:v>
                </c:pt>
                <c:pt idx="702">
                  <c:v>69.2</c:v>
                </c:pt>
                <c:pt idx="703">
                  <c:v>69.3</c:v>
                </c:pt>
                <c:pt idx="704">
                  <c:v>69.400000000000006</c:v>
                </c:pt>
                <c:pt idx="705">
                  <c:v>69.5</c:v>
                </c:pt>
                <c:pt idx="706">
                  <c:v>69.599999999999994</c:v>
                </c:pt>
                <c:pt idx="707">
                  <c:v>69.7</c:v>
                </c:pt>
                <c:pt idx="708">
                  <c:v>69.8</c:v>
                </c:pt>
                <c:pt idx="709">
                  <c:v>69.900000000000006</c:v>
                </c:pt>
                <c:pt idx="710">
                  <c:v>70</c:v>
                </c:pt>
                <c:pt idx="711">
                  <c:v>70.099999999999994</c:v>
                </c:pt>
                <c:pt idx="712">
                  <c:v>70.2</c:v>
                </c:pt>
                <c:pt idx="713">
                  <c:v>70.3</c:v>
                </c:pt>
                <c:pt idx="714">
                  <c:v>70.400000000000006</c:v>
                </c:pt>
                <c:pt idx="715">
                  <c:v>70.5</c:v>
                </c:pt>
                <c:pt idx="716">
                  <c:v>70.599999999999994</c:v>
                </c:pt>
                <c:pt idx="717">
                  <c:v>70.7</c:v>
                </c:pt>
                <c:pt idx="718">
                  <c:v>70.8</c:v>
                </c:pt>
                <c:pt idx="719">
                  <c:v>70.900000000000006</c:v>
                </c:pt>
                <c:pt idx="720">
                  <c:v>71</c:v>
                </c:pt>
                <c:pt idx="721">
                  <c:v>71.099999999999994</c:v>
                </c:pt>
                <c:pt idx="722">
                  <c:v>71.2</c:v>
                </c:pt>
                <c:pt idx="723">
                  <c:v>71.3</c:v>
                </c:pt>
                <c:pt idx="724">
                  <c:v>71.400000000000006</c:v>
                </c:pt>
                <c:pt idx="725">
                  <c:v>71.5</c:v>
                </c:pt>
                <c:pt idx="726">
                  <c:v>71.599999999999994</c:v>
                </c:pt>
                <c:pt idx="727">
                  <c:v>71.7</c:v>
                </c:pt>
                <c:pt idx="728">
                  <c:v>71.8</c:v>
                </c:pt>
                <c:pt idx="729">
                  <c:v>71.900000000000006</c:v>
                </c:pt>
                <c:pt idx="730">
                  <c:v>72</c:v>
                </c:pt>
                <c:pt idx="731">
                  <c:v>72.099999999999994</c:v>
                </c:pt>
                <c:pt idx="732">
                  <c:v>72.2</c:v>
                </c:pt>
                <c:pt idx="733">
                  <c:v>72.3</c:v>
                </c:pt>
                <c:pt idx="734">
                  <c:v>72.400000000000006</c:v>
                </c:pt>
                <c:pt idx="735">
                  <c:v>72.5</c:v>
                </c:pt>
                <c:pt idx="736">
                  <c:v>72.599999999999994</c:v>
                </c:pt>
                <c:pt idx="737">
                  <c:v>72.7</c:v>
                </c:pt>
                <c:pt idx="738">
                  <c:v>72.8</c:v>
                </c:pt>
                <c:pt idx="739">
                  <c:v>72.900000000000006</c:v>
                </c:pt>
                <c:pt idx="740">
                  <c:v>73</c:v>
                </c:pt>
                <c:pt idx="741">
                  <c:v>73.099999999999994</c:v>
                </c:pt>
                <c:pt idx="742">
                  <c:v>73.2</c:v>
                </c:pt>
                <c:pt idx="743">
                  <c:v>73.3</c:v>
                </c:pt>
                <c:pt idx="744">
                  <c:v>73.400000000000006</c:v>
                </c:pt>
                <c:pt idx="745">
                  <c:v>73.5</c:v>
                </c:pt>
                <c:pt idx="746">
                  <c:v>73.599999999999994</c:v>
                </c:pt>
                <c:pt idx="747">
                  <c:v>73.7</c:v>
                </c:pt>
                <c:pt idx="748">
                  <c:v>73.8</c:v>
                </c:pt>
                <c:pt idx="749">
                  <c:v>73.900000000000006</c:v>
                </c:pt>
                <c:pt idx="750">
                  <c:v>74</c:v>
                </c:pt>
                <c:pt idx="751">
                  <c:v>74.099999999999994</c:v>
                </c:pt>
                <c:pt idx="752">
                  <c:v>74.2</c:v>
                </c:pt>
                <c:pt idx="753">
                  <c:v>74.3</c:v>
                </c:pt>
                <c:pt idx="754">
                  <c:v>74.400000000000006</c:v>
                </c:pt>
                <c:pt idx="755">
                  <c:v>74.5</c:v>
                </c:pt>
                <c:pt idx="756">
                  <c:v>74.599999999999994</c:v>
                </c:pt>
                <c:pt idx="757">
                  <c:v>74.7</c:v>
                </c:pt>
                <c:pt idx="758">
                  <c:v>74.8</c:v>
                </c:pt>
                <c:pt idx="759">
                  <c:v>74.900000000000006</c:v>
                </c:pt>
                <c:pt idx="760">
                  <c:v>75</c:v>
                </c:pt>
                <c:pt idx="761">
                  <c:v>75.099999999999994</c:v>
                </c:pt>
                <c:pt idx="762">
                  <c:v>75.2</c:v>
                </c:pt>
                <c:pt idx="763">
                  <c:v>75.3</c:v>
                </c:pt>
                <c:pt idx="764">
                  <c:v>75.400000000000006</c:v>
                </c:pt>
                <c:pt idx="765">
                  <c:v>75.5</c:v>
                </c:pt>
                <c:pt idx="766">
                  <c:v>75.599999999999994</c:v>
                </c:pt>
                <c:pt idx="767">
                  <c:v>75.7</c:v>
                </c:pt>
                <c:pt idx="768">
                  <c:v>75.8</c:v>
                </c:pt>
                <c:pt idx="769">
                  <c:v>75.900000000000006</c:v>
                </c:pt>
                <c:pt idx="770">
                  <c:v>76</c:v>
                </c:pt>
                <c:pt idx="771">
                  <c:v>76.099999999999994</c:v>
                </c:pt>
                <c:pt idx="772">
                  <c:v>76.2</c:v>
                </c:pt>
                <c:pt idx="773">
                  <c:v>76.3</c:v>
                </c:pt>
                <c:pt idx="774">
                  <c:v>76.400000000000006</c:v>
                </c:pt>
                <c:pt idx="775">
                  <c:v>76.5</c:v>
                </c:pt>
                <c:pt idx="776">
                  <c:v>76.599999999999994</c:v>
                </c:pt>
                <c:pt idx="777">
                  <c:v>76.7</c:v>
                </c:pt>
                <c:pt idx="778">
                  <c:v>76.8</c:v>
                </c:pt>
                <c:pt idx="779">
                  <c:v>76.900000000000006</c:v>
                </c:pt>
                <c:pt idx="780">
                  <c:v>77</c:v>
                </c:pt>
                <c:pt idx="781">
                  <c:v>77.099999999999994</c:v>
                </c:pt>
                <c:pt idx="782">
                  <c:v>77.2</c:v>
                </c:pt>
                <c:pt idx="783">
                  <c:v>77.3</c:v>
                </c:pt>
                <c:pt idx="784">
                  <c:v>77.400000000000006</c:v>
                </c:pt>
                <c:pt idx="785">
                  <c:v>77.5</c:v>
                </c:pt>
                <c:pt idx="786">
                  <c:v>77.599999999999994</c:v>
                </c:pt>
                <c:pt idx="787">
                  <c:v>77.7</c:v>
                </c:pt>
                <c:pt idx="788">
                  <c:v>77.8</c:v>
                </c:pt>
                <c:pt idx="789">
                  <c:v>77.900000000000006</c:v>
                </c:pt>
                <c:pt idx="790">
                  <c:v>78</c:v>
                </c:pt>
                <c:pt idx="791">
                  <c:v>78.099999999999994</c:v>
                </c:pt>
                <c:pt idx="792">
                  <c:v>78.2</c:v>
                </c:pt>
                <c:pt idx="793">
                  <c:v>78.3</c:v>
                </c:pt>
                <c:pt idx="794">
                  <c:v>78.400000000000006</c:v>
                </c:pt>
                <c:pt idx="795">
                  <c:v>78.5</c:v>
                </c:pt>
                <c:pt idx="796">
                  <c:v>78.599999999999994</c:v>
                </c:pt>
                <c:pt idx="797">
                  <c:v>78.7</c:v>
                </c:pt>
                <c:pt idx="798">
                  <c:v>78.8</c:v>
                </c:pt>
                <c:pt idx="799">
                  <c:v>78.900000000000006</c:v>
                </c:pt>
                <c:pt idx="800">
                  <c:v>79</c:v>
                </c:pt>
                <c:pt idx="801">
                  <c:v>79.099999999999994</c:v>
                </c:pt>
                <c:pt idx="802">
                  <c:v>79.2</c:v>
                </c:pt>
                <c:pt idx="803">
                  <c:v>79.3</c:v>
                </c:pt>
                <c:pt idx="804">
                  <c:v>79.400000000000006</c:v>
                </c:pt>
                <c:pt idx="805">
                  <c:v>79.5</c:v>
                </c:pt>
                <c:pt idx="806">
                  <c:v>79.599999999999994</c:v>
                </c:pt>
                <c:pt idx="807">
                  <c:v>79.7</c:v>
                </c:pt>
                <c:pt idx="808">
                  <c:v>79.8</c:v>
                </c:pt>
                <c:pt idx="809">
                  <c:v>79.900000000000006</c:v>
                </c:pt>
                <c:pt idx="810">
                  <c:v>80</c:v>
                </c:pt>
                <c:pt idx="811">
                  <c:v>80.099999999999994</c:v>
                </c:pt>
                <c:pt idx="812">
                  <c:v>80.2</c:v>
                </c:pt>
                <c:pt idx="813">
                  <c:v>80.3</c:v>
                </c:pt>
                <c:pt idx="814">
                  <c:v>80.400000000000006</c:v>
                </c:pt>
                <c:pt idx="815">
                  <c:v>80.5</c:v>
                </c:pt>
                <c:pt idx="816">
                  <c:v>80.599999999999994</c:v>
                </c:pt>
                <c:pt idx="817">
                  <c:v>80.7</c:v>
                </c:pt>
                <c:pt idx="818">
                  <c:v>80.8</c:v>
                </c:pt>
                <c:pt idx="819">
                  <c:v>80.900000000000006</c:v>
                </c:pt>
                <c:pt idx="820">
                  <c:v>81</c:v>
                </c:pt>
                <c:pt idx="821">
                  <c:v>81.099999999999994</c:v>
                </c:pt>
                <c:pt idx="822">
                  <c:v>81.2</c:v>
                </c:pt>
                <c:pt idx="823">
                  <c:v>81.3</c:v>
                </c:pt>
                <c:pt idx="824">
                  <c:v>81.400000000000006</c:v>
                </c:pt>
                <c:pt idx="825">
                  <c:v>81.5</c:v>
                </c:pt>
                <c:pt idx="826">
                  <c:v>81.599999999999994</c:v>
                </c:pt>
                <c:pt idx="827">
                  <c:v>81.7</c:v>
                </c:pt>
                <c:pt idx="828">
                  <c:v>81.8</c:v>
                </c:pt>
                <c:pt idx="829">
                  <c:v>81.900000000000006</c:v>
                </c:pt>
                <c:pt idx="830">
                  <c:v>82</c:v>
                </c:pt>
                <c:pt idx="831">
                  <c:v>82.1</c:v>
                </c:pt>
                <c:pt idx="832">
                  <c:v>82.2</c:v>
                </c:pt>
                <c:pt idx="833">
                  <c:v>82.3</c:v>
                </c:pt>
                <c:pt idx="834">
                  <c:v>82.4</c:v>
                </c:pt>
                <c:pt idx="835">
                  <c:v>82.5</c:v>
                </c:pt>
                <c:pt idx="836">
                  <c:v>82.6</c:v>
                </c:pt>
                <c:pt idx="837">
                  <c:v>82.7</c:v>
                </c:pt>
                <c:pt idx="838">
                  <c:v>82.8</c:v>
                </c:pt>
                <c:pt idx="839">
                  <c:v>82.9</c:v>
                </c:pt>
                <c:pt idx="840">
                  <c:v>83</c:v>
                </c:pt>
                <c:pt idx="841">
                  <c:v>83.1</c:v>
                </c:pt>
                <c:pt idx="842">
                  <c:v>83.2</c:v>
                </c:pt>
                <c:pt idx="843">
                  <c:v>83.3</c:v>
                </c:pt>
                <c:pt idx="844">
                  <c:v>83.4</c:v>
                </c:pt>
                <c:pt idx="845">
                  <c:v>83.5</c:v>
                </c:pt>
                <c:pt idx="846">
                  <c:v>83.6</c:v>
                </c:pt>
                <c:pt idx="847">
                  <c:v>83.7</c:v>
                </c:pt>
                <c:pt idx="848">
                  <c:v>83.8</c:v>
                </c:pt>
                <c:pt idx="849">
                  <c:v>83.9</c:v>
                </c:pt>
                <c:pt idx="850">
                  <c:v>84</c:v>
                </c:pt>
                <c:pt idx="851">
                  <c:v>84.1</c:v>
                </c:pt>
                <c:pt idx="852">
                  <c:v>84.2</c:v>
                </c:pt>
                <c:pt idx="853">
                  <c:v>84.3</c:v>
                </c:pt>
                <c:pt idx="854">
                  <c:v>84.4</c:v>
                </c:pt>
                <c:pt idx="855">
                  <c:v>84.5</c:v>
                </c:pt>
                <c:pt idx="856">
                  <c:v>84.6</c:v>
                </c:pt>
                <c:pt idx="857">
                  <c:v>84.7</c:v>
                </c:pt>
                <c:pt idx="858">
                  <c:v>84.8</c:v>
                </c:pt>
                <c:pt idx="859">
                  <c:v>84.9</c:v>
                </c:pt>
                <c:pt idx="860">
                  <c:v>85</c:v>
                </c:pt>
                <c:pt idx="861">
                  <c:v>85.1</c:v>
                </c:pt>
                <c:pt idx="862">
                  <c:v>85.2</c:v>
                </c:pt>
                <c:pt idx="863">
                  <c:v>85.3</c:v>
                </c:pt>
                <c:pt idx="864">
                  <c:v>85.4</c:v>
                </c:pt>
                <c:pt idx="865">
                  <c:v>85.5</c:v>
                </c:pt>
                <c:pt idx="866">
                  <c:v>85.6</c:v>
                </c:pt>
                <c:pt idx="867">
                  <c:v>85.7</c:v>
                </c:pt>
                <c:pt idx="868">
                  <c:v>85.8</c:v>
                </c:pt>
                <c:pt idx="869">
                  <c:v>85.9</c:v>
                </c:pt>
                <c:pt idx="870">
                  <c:v>86</c:v>
                </c:pt>
                <c:pt idx="871">
                  <c:v>86.1</c:v>
                </c:pt>
                <c:pt idx="872">
                  <c:v>86.2</c:v>
                </c:pt>
                <c:pt idx="873">
                  <c:v>86.3</c:v>
                </c:pt>
                <c:pt idx="874">
                  <c:v>86.4</c:v>
                </c:pt>
                <c:pt idx="875">
                  <c:v>86.5</c:v>
                </c:pt>
                <c:pt idx="876">
                  <c:v>86.6</c:v>
                </c:pt>
                <c:pt idx="877">
                  <c:v>86.7</c:v>
                </c:pt>
                <c:pt idx="878">
                  <c:v>86.8</c:v>
                </c:pt>
                <c:pt idx="879">
                  <c:v>86.9</c:v>
                </c:pt>
                <c:pt idx="880">
                  <c:v>87</c:v>
                </c:pt>
                <c:pt idx="881">
                  <c:v>87.1</c:v>
                </c:pt>
                <c:pt idx="882">
                  <c:v>87.2</c:v>
                </c:pt>
                <c:pt idx="883">
                  <c:v>87.3</c:v>
                </c:pt>
                <c:pt idx="884">
                  <c:v>87.4</c:v>
                </c:pt>
                <c:pt idx="885">
                  <c:v>87.5</c:v>
                </c:pt>
                <c:pt idx="886">
                  <c:v>87.6</c:v>
                </c:pt>
                <c:pt idx="887">
                  <c:v>87.7</c:v>
                </c:pt>
                <c:pt idx="888">
                  <c:v>87.8</c:v>
                </c:pt>
                <c:pt idx="889">
                  <c:v>87.9</c:v>
                </c:pt>
                <c:pt idx="890">
                  <c:v>88</c:v>
                </c:pt>
                <c:pt idx="891">
                  <c:v>88.1</c:v>
                </c:pt>
                <c:pt idx="892">
                  <c:v>88.2</c:v>
                </c:pt>
                <c:pt idx="893">
                  <c:v>88.3</c:v>
                </c:pt>
                <c:pt idx="894">
                  <c:v>88.4</c:v>
                </c:pt>
                <c:pt idx="895">
                  <c:v>88.5</c:v>
                </c:pt>
                <c:pt idx="896">
                  <c:v>88.6</c:v>
                </c:pt>
                <c:pt idx="897">
                  <c:v>88.7</c:v>
                </c:pt>
                <c:pt idx="898">
                  <c:v>88.8</c:v>
                </c:pt>
                <c:pt idx="899">
                  <c:v>88.9</c:v>
                </c:pt>
                <c:pt idx="900">
                  <c:v>89</c:v>
                </c:pt>
                <c:pt idx="901">
                  <c:v>89.1</c:v>
                </c:pt>
                <c:pt idx="902">
                  <c:v>89.2</c:v>
                </c:pt>
                <c:pt idx="903">
                  <c:v>89.3</c:v>
                </c:pt>
                <c:pt idx="904">
                  <c:v>89.4</c:v>
                </c:pt>
                <c:pt idx="905">
                  <c:v>89.5</c:v>
                </c:pt>
                <c:pt idx="906">
                  <c:v>89.6</c:v>
                </c:pt>
                <c:pt idx="907">
                  <c:v>89.7</c:v>
                </c:pt>
                <c:pt idx="908">
                  <c:v>89.8</c:v>
                </c:pt>
                <c:pt idx="909">
                  <c:v>89.9</c:v>
                </c:pt>
                <c:pt idx="910">
                  <c:v>90</c:v>
                </c:pt>
                <c:pt idx="911">
                  <c:v>90.1</c:v>
                </c:pt>
                <c:pt idx="912">
                  <c:v>90.2</c:v>
                </c:pt>
                <c:pt idx="913">
                  <c:v>90.3</c:v>
                </c:pt>
                <c:pt idx="914">
                  <c:v>90.4</c:v>
                </c:pt>
                <c:pt idx="915">
                  <c:v>90.5</c:v>
                </c:pt>
                <c:pt idx="916">
                  <c:v>90.6</c:v>
                </c:pt>
                <c:pt idx="917">
                  <c:v>90.7</c:v>
                </c:pt>
                <c:pt idx="918">
                  <c:v>90.8</c:v>
                </c:pt>
                <c:pt idx="919">
                  <c:v>90.9</c:v>
                </c:pt>
                <c:pt idx="920">
                  <c:v>91</c:v>
                </c:pt>
                <c:pt idx="921">
                  <c:v>91.1</c:v>
                </c:pt>
                <c:pt idx="922">
                  <c:v>91.2</c:v>
                </c:pt>
                <c:pt idx="923">
                  <c:v>91.3</c:v>
                </c:pt>
                <c:pt idx="924">
                  <c:v>91.4</c:v>
                </c:pt>
                <c:pt idx="925">
                  <c:v>91.5</c:v>
                </c:pt>
                <c:pt idx="926">
                  <c:v>91.6</c:v>
                </c:pt>
                <c:pt idx="927">
                  <c:v>91.7</c:v>
                </c:pt>
                <c:pt idx="928">
                  <c:v>91.8</c:v>
                </c:pt>
                <c:pt idx="929">
                  <c:v>91.9</c:v>
                </c:pt>
                <c:pt idx="930">
                  <c:v>92</c:v>
                </c:pt>
                <c:pt idx="931">
                  <c:v>92.1</c:v>
                </c:pt>
                <c:pt idx="932">
                  <c:v>92.2</c:v>
                </c:pt>
                <c:pt idx="933">
                  <c:v>92.3</c:v>
                </c:pt>
                <c:pt idx="934">
                  <c:v>92.4</c:v>
                </c:pt>
                <c:pt idx="935">
                  <c:v>92.5</c:v>
                </c:pt>
                <c:pt idx="936">
                  <c:v>92.6</c:v>
                </c:pt>
                <c:pt idx="937">
                  <c:v>92.7</c:v>
                </c:pt>
                <c:pt idx="938">
                  <c:v>92.8</c:v>
                </c:pt>
                <c:pt idx="939">
                  <c:v>92.9</c:v>
                </c:pt>
                <c:pt idx="940">
                  <c:v>93</c:v>
                </c:pt>
                <c:pt idx="941">
                  <c:v>93.1</c:v>
                </c:pt>
                <c:pt idx="942">
                  <c:v>93.2</c:v>
                </c:pt>
                <c:pt idx="943">
                  <c:v>93.3</c:v>
                </c:pt>
                <c:pt idx="944">
                  <c:v>93.4</c:v>
                </c:pt>
                <c:pt idx="945">
                  <c:v>93.5</c:v>
                </c:pt>
                <c:pt idx="946">
                  <c:v>93.6</c:v>
                </c:pt>
                <c:pt idx="947">
                  <c:v>93.7</c:v>
                </c:pt>
                <c:pt idx="948">
                  <c:v>93.8</c:v>
                </c:pt>
                <c:pt idx="949">
                  <c:v>93.9</c:v>
                </c:pt>
                <c:pt idx="950">
                  <c:v>94</c:v>
                </c:pt>
                <c:pt idx="951">
                  <c:v>94.1</c:v>
                </c:pt>
                <c:pt idx="952">
                  <c:v>94.2</c:v>
                </c:pt>
                <c:pt idx="953">
                  <c:v>94.3</c:v>
                </c:pt>
                <c:pt idx="954">
                  <c:v>94.4</c:v>
                </c:pt>
                <c:pt idx="955">
                  <c:v>94.5</c:v>
                </c:pt>
                <c:pt idx="956">
                  <c:v>94.6</c:v>
                </c:pt>
                <c:pt idx="957">
                  <c:v>94.7</c:v>
                </c:pt>
                <c:pt idx="958">
                  <c:v>94.8</c:v>
                </c:pt>
                <c:pt idx="959">
                  <c:v>94.9</c:v>
                </c:pt>
                <c:pt idx="960">
                  <c:v>95</c:v>
                </c:pt>
                <c:pt idx="961">
                  <c:v>95.1</c:v>
                </c:pt>
                <c:pt idx="962">
                  <c:v>95.2</c:v>
                </c:pt>
                <c:pt idx="963">
                  <c:v>95.3</c:v>
                </c:pt>
                <c:pt idx="964">
                  <c:v>95.4</c:v>
                </c:pt>
                <c:pt idx="965">
                  <c:v>95.5</c:v>
                </c:pt>
                <c:pt idx="966">
                  <c:v>95.6</c:v>
                </c:pt>
                <c:pt idx="967">
                  <c:v>95.7</c:v>
                </c:pt>
                <c:pt idx="968">
                  <c:v>95.8</c:v>
                </c:pt>
                <c:pt idx="969">
                  <c:v>95.9</c:v>
                </c:pt>
                <c:pt idx="970">
                  <c:v>96</c:v>
                </c:pt>
                <c:pt idx="971">
                  <c:v>96.1</c:v>
                </c:pt>
                <c:pt idx="972">
                  <c:v>96.2</c:v>
                </c:pt>
                <c:pt idx="973">
                  <c:v>96.3</c:v>
                </c:pt>
                <c:pt idx="974">
                  <c:v>96.4</c:v>
                </c:pt>
                <c:pt idx="975">
                  <c:v>96.5</c:v>
                </c:pt>
                <c:pt idx="976">
                  <c:v>96.6</c:v>
                </c:pt>
                <c:pt idx="977">
                  <c:v>96.7</c:v>
                </c:pt>
                <c:pt idx="978">
                  <c:v>96.8</c:v>
                </c:pt>
                <c:pt idx="979">
                  <c:v>96.9</c:v>
                </c:pt>
                <c:pt idx="980">
                  <c:v>97</c:v>
                </c:pt>
                <c:pt idx="981">
                  <c:v>97.1</c:v>
                </c:pt>
                <c:pt idx="982">
                  <c:v>97.2</c:v>
                </c:pt>
                <c:pt idx="983">
                  <c:v>97.3</c:v>
                </c:pt>
                <c:pt idx="984">
                  <c:v>97.4</c:v>
                </c:pt>
                <c:pt idx="985">
                  <c:v>97.5</c:v>
                </c:pt>
                <c:pt idx="986">
                  <c:v>97.6</c:v>
                </c:pt>
                <c:pt idx="987">
                  <c:v>97.7</c:v>
                </c:pt>
                <c:pt idx="988">
                  <c:v>97.8</c:v>
                </c:pt>
                <c:pt idx="989">
                  <c:v>97.9</c:v>
                </c:pt>
                <c:pt idx="990">
                  <c:v>98</c:v>
                </c:pt>
                <c:pt idx="991">
                  <c:v>98.1</c:v>
                </c:pt>
                <c:pt idx="992">
                  <c:v>98.2</c:v>
                </c:pt>
                <c:pt idx="993">
                  <c:v>98.3</c:v>
                </c:pt>
                <c:pt idx="994">
                  <c:v>98.4</c:v>
                </c:pt>
                <c:pt idx="995">
                  <c:v>98.5</c:v>
                </c:pt>
                <c:pt idx="996">
                  <c:v>98.6</c:v>
                </c:pt>
                <c:pt idx="997">
                  <c:v>98.7</c:v>
                </c:pt>
                <c:pt idx="998">
                  <c:v>98.8</c:v>
                </c:pt>
                <c:pt idx="999">
                  <c:v>98.9</c:v>
                </c:pt>
                <c:pt idx="1000">
                  <c:v>99</c:v>
                </c:pt>
                <c:pt idx="1001">
                  <c:v>99.1</c:v>
                </c:pt>
                <c:pt idx="1002">
                  <c:v>99.2</c:v>
                </c:pt>
                <c:pt idx="1003">
                  <c:v>99.3</c:v>
                </c:pt>
                <c:pt idx="1004">
                  <c:v>99.4</c:v>
                </c:pt>
                <c:pt idx="1005">
                  <c:v>99.5</c:v>
                </c:pt>
                <c:pt idx="1006">
                  <c:v>99.6</c:v>
                </c:pt>
                <c:pt idx="1007">
                  <c:v>99.7</c:v>
                </c:pt>
                <c:pt idx="1008">
                  <c:v>99.8</c:v>
                </c:pt>
                <c:pt idx="1009">
                  <c:v>99.9</c:v>
                </c:pt>
                <c:pt idx="1010">
                  <c:v>100</c:v>
                </c:pt>
                <c:pt idx="1011">
                  <c:v>100.1</c:v>
                </c:pt>
                <c:pt idx="1012">
                  <c:v>100.2</c:v>
                </c:pt>
                <c:pt idx="1013">
                  <c:v>100.3</c:v>
                </c:pt>
                <c:pt idx="1014">
                  <c:v>100.4</c:v>
                </c:pt>
                <c:pt idx="1015">
                  <c:v>100.5</c:v>
                </c:pt>
                <c:pt idx="1016">
                  <c:v>100.6</c:v>
                </c:pt>
                <c:pt idx="1017">
                  <c:v>100.7</c:v>
                </c:pt>
                <c:pt idx="1018">
                  <c:v>100.8</c:v>
                </c:pt>
                <c:pt idx="1019">
                  <c:v>100.9</c:v>
                </c:pt>
                <c:pt idx="1020">
                  <c:v>101</c:v>
                </c:pt>
                <c:pt idx="1021">
                  <c:v>101.1</c:v>
                </c:pt>
                <c:pt idx="1022">
                  <c:v>101.2</c:v>
                </c:pt>
                <c:pt idx="1023">
                  <c:v>101.3</c:v>
                </c:pt>
                <c:pt idx="1024">
                  <c:v>101.4</c:v>
                </c:pt>
                <c:pt idx="1025">
                  <c:v>101.5</c:v>
                </c:pt>
                <c:pt idx="1026">
                  <c:v>101.6</c:v>
                </c:pt>
                <c:pt idx="1027">
                  <c:v>101.7</c:v>
                </c:pt>
                <c:pt idx="1028">
                  <c:v>101.8</c:v>
                </c:pt>
                <c:pt idx="1029">
                  <c:v>101.9</c:v>
                </c:pt>
                <c:pt idx="1030">
                  <c:v>102</c:v>
                </c:pt>
                <c:pt idx="1031">
                  <c:v>102.1</c:v>
                </c:pt>
                <c:pt idx="1032">
                  <c:v>102.2</c:v>
                </c:pt>
                <c:pt idx="1033">
                  <c:v>102.3</c:v>
                </c:pt>
                <c:pt idx="1034">
                  <c:v>102.4</c:v>
                </c:pt>
                <c:pt idx="1035">
                  <c:v>102.5</c:v>
                </c:pt>
                <c:pt idx="1036">
                  <c:v>102.6</c:v>
                </c:pt>
                <c:pt idx="1037">
                  <c:v>102.7</c:v>
                </c:pt>
                <c:pt idx="1038">
                  <c:v>102.8</c:v>
                </c:pt>
                <c:pt idx="1039">
                  <c:v>102.9</c:v>
                </c:pt>
                <c:pt idx="1040">
                  <c:v>103</c:v>
                </c:pt>
                <c:pt idx="1041">
                  <c:v>103.1</c:v>
                </c:pt>
                <c:pt idx="1042">
                  <c:v>103.2</c:v>
                </c:pt>
                <c:pt idx="1043">
                  <c:v>103.3</c:v>
                </c:pt>
                <c:pt idx="1044">
                  <c:v>103.4</c:v>
                </c:pt>
                <c:pt idx="1045">
                  <c:v>103.5</c:v>
                </c:pt>
                <c:pt idx="1046">
                  <c:v>103.6</c:v>
                </c:pt>
                <c:pt idx="1047">
                  <c:v>103.7</c:v>
                </c:pt>
                <c:pt idx="1048">
                  <c:v>103.8</c:v>
                </c:pt>
                <c:pt idx="1049">
                  <c:v>103.9</c:v>
                </c:pt>
                <c:pt idx="1050">
                  <c:v>104</c:v>
                </c:pt>
                <c:pt idx="1051">
                  <c:v>104.1</c:v>
                </c:pt>
                <c:pt idx="1052">
                  <c:v>104.2</c:v>
                </c:pt>
                <c:pt idx="1053">
                  <c:v>104.3</c:v>
                </c:pt>
                <c:pt idx="1054">
                  <c:v>104.4</c:v>
                </c:pt>
                <c:pt idx="1055">
                  <c:v>104.5</c:v>
                </c:pt>
                <c:pt idx="1056">
                  <c:v>104.6</c:v>
                </c:pt>
                <c:pt idx="1057">
                  <c:v>104.7</c:v>
                </c:pt>
                <c:pt idx="1058">
                  <c:v>104.8</c:v>
                </c:pt>
                <c:pt idx="1059">
                  <c:v>104.9</c:v>
                </c:pt>
                <c:pt idx="1060">
                  <c:v>105</c:v>
                </c:pt>
                <c:pt idx="1061">
                  <c:v>105.1</c:v>
                </c:pt>
                <c:pt idx="1062">
                  <c:v>105.2</c:v>
                </c:pt>
                <c:pt idx="1063">
                  <c:v>105.3</c:v>
                </c:pt>
                <c:pt idx="1064">
                  <c:v>105.4</c:v>
                </c:pt>
                <c:pt idx="1065">
                  <c:v>105.5</c:v>
                </c:pt>
                <c:pt idx="1066">
                  <c:v>105.6</c:v>
                </c:pt>
                <c:pt idx="1067">
                  <c:v>105.7</c:v>
                </c:pt>
                <c:pt idx="1068">
                  <c:v>105.8</c:v>
                </c:pt>
                <c:pt idx="1069">
                  <c:v>105.9</c:v>
                </c:pt>
                <c:pt idx="1070">
                  <c:v>106</c:v>
                </c:pt>
                <c:pt idx="1071">
                  <c:v>106.1</c:v>
                </c:pt>
                <c:pt idx="1072">
                  <c:v>106.2</c:v>
                </c:pt>
                <c:pt idx="1073">
                  <c:v>106.3</c:v>
                </c:pt>
                <c:pt idx="1074">
                  <c:v>106.4</c:v>
                </c:pt>
                <c:pt idx="1075">
                  <c:v>106.5</c:v>
                </c:pt>
                <c:pt idx="1076">
                  <c:v>106.6</c:v>
                </c:pt>
                <c:pt idx="1077">
                  <c:v>106.7</c:v>
                </c:pt>
                <c:pt idx="1078">
                  <c:v>106.8</c:v>
                </c:pt>
                <c:pt idx="1079">
                  <c:v>106.9</c:v>
                </c:pt>
                <c:pt idx="1080">
                  <c:v>107</c:v>
                </c:pt>
                <c:pt idx="1081">
                  <c:v>107.1</c:v>
                </c:pt>
                <c:pt idx="1082">
                  <c:v>107.2</c:v>
                </c:pt>
                <c:pt idx="1083">
                  <c:v>107.3</c:v>
                </c:pt>
                <c:pt idx="1084">
                  <c:v>107.4</c:v>
                </c:pt>
                <c:pt idx="1085">
                  <c:v>107.5</c:v>
                </c:pt>
                <c:pt idx="1086">
                  <c:v>107.6</c:v>
                </c:pt>
                <c:pt idx="1087">
                  <c:v>107.7</c:v>
                </c:pt>
                <c:pt idx="1088">
                  <c:v>107.8</c:v>
                </c:pt>
                <c:pt idx="1089">
                  <c:v>107.9</c:v>
                </c:pt>
                <c:pt idx="1090">
                  <c:v>108</c:v>
                </c:pt>
                <c:pt idx="1091">
                  <c:v>108.1</c:v>
                </c:pt>
                <c:pt idx="1092">
                  <c:v>108.2</c:v>
                </c:pt>
                <c:pt idx="1093">
                  <c:v>108.3</c:v>
                </c:pt>
                <c:pt idx="1094">
                  <c:v>108.4</c:v>
                </c:pt>
                <c:pt idx="1095">
                  <c:v>108.5</c:v>
                </c:pt>
                <c:pt idx="1096">
                  <c:v>108.6</c:v>
                </c:pt>
                <c:pt idx="1097">
                  <c:v>108.7</c:v>
                </c:pt>
                <c:pt idx="1098">
                  <c:v>108.8</c:v>
                </c:pt>
                <c:pt idx="1099">
                  <c:v>108.9</c:v>
                </c:pt>
                <c:pt idx="1100">
                  <c:v>109</c:v>
                </c:pt>
                <c:pt idx="1101">
                  <c:v>109.1</c:v>
                </c:pt>
                <c:pt idx="1102">
                  <c:v>109.2</c:v>
                </c:pt>
                <c:pt idx="1103">
                  <c:v>109.3</c:v>
                </c:pt>
                <c:pt idx="1104">
                  <c:v>109.4</c:v>
                </c:pt>
                <c:pt idx="1105">
                  <c:v>109.5</c:v>
                </c:pt>
                <c:pt idx="1106">
                  <c:v>109.6</c:v>
                </c:pt>
                <c:pt idx="1107">
                  <c:v>109.7</c:v>
                </c:pt>
                <c:pt idx="1108">
                  <c:v>109.8</c:v>
                </c:pt>
                <c:pt idx="1109">
                  <c:v>109.9</c:v>
                </c:pt>
                <c:pt idx="1110">
                  <c:v>110</c:v>
                </c:pt>
                <c:pt idx="1111">
                  <c:v>110.1</c:v>
                </c:pt>
                <c:pt idx="1112">
                  <c:v>110.2</c:v>
                </c:pt>
                <c:pt idx="1113">
                  <c:v>110.3</c:v>
                </c:pt>
                <c:pt idx="1114">
                  <c:v>110.4</c:v>
                </c:pt>
                <c:pt idx="1115">
                  <c:v>110.5</c:v>
                </c:pt>
                <c:pt idx="1116">
                  <c:v>110.6</c:v>
                </c:pt>
                <c:pt idx="1117">
                  <c:v>110.7</c:v>
                </c:pt>
                <c:pt idx="1118">
                  <c:v>110.8</c:v>
                </c:pt>
                <c:pt idx="1119">
                  <c:v>110.9</c:v>
                </c:pt>
                <c:pt idx="1120">
                  <c:v>111</c:v>
                </c:pt>
                <c:pt idx="1121">
                  <c:v>111.1</c:v>
                </c:pt>
                <c:pt idx="1122">
                  <c:v>111.2</c:v>
                </c:pt>
                <c:pt idx="1123">
                  <c:v>111.3</c:v>
                </c:pt>
                <c:pt idx="1124">
                  <c:v>111.4</c:v>
                </c:pt>
                <c:pt idx="1125">
                  <c:v>111.5</c:v>
                </c:pt>
                <c:pt idx="1126">
                  <c:v>111.6</c:v>
                </c:pt>
                <c:pt idx="1127">
                  <c:v>111.7</c:v>
                </c:pt>
                <c:pt idx="1128">
                  <c:v>111.8</c:v>
                </c:pt>
                <c:pt idx="1129">
                  <c:v>111.9</c:v>
                </c:pt>
                <c:pt idx="1130">
                  <c:v>112</c:v>
                </c:pt>
                <c:pt idx="1131">
                  <c:v>112.1</c:v>
                </c:pt>
                <c:pt idx="1132">
                  <c:v>112.2</c:v>
                </c:pt>
                <c:pt idx="1133">
                  <c:v>112.3</c:v>
                </c:pt>
                <c:pt idx="1134">
                  <c:v>112.4</c:v>
                </c:pt>
                <c:pt idx="1135">
                  <c:v>112.5</c:v>
                </c:pt>
                <c:pt idx="1136">
                  <c:v>112.6</c:v>
                </c:pt>
                <c:pt idx="1137">
                  <c:v>112.7</c:v>
                </c:pt>
                <c:pt idx="1138">
                  <c:v>112.8</c:v>
                </c:pt>
                <c:pt idx="1139">
                  <c:v>112.9</c:v>
                </c:pt>
                <c:pt idx="1140">
                  <c:v>113</c:v>
                </c:pt>
                <c:pt idx="1141">
                  <c:v>113.1</c:v>
                </c:pt>
                <c:pt idx="1142">
                  <c:v>113.2</c:v>
                </c:pt>
                <c:pt idx="1143">
                  <c:v>113.3</c:v>
                </c:pt>
                <c:pt idx="1144">
                  <c:v>113.4</c:v>
                </c:pt>
                <c:pt idx="1145">
                  <c:v>113.5</c:v>
                </c:pt>
                <c:pt idx="1146">
                  <c:v>113.6</c:v>
                </c:pt>
                <c:pt idx="1147">
                  <c:v>113.7</c:v>
                </c:pt>
                <c:pt idx="1148">
                  <c:v>113.8</c:v>
                </c:pt>
                <c:pt idx="1149">
                  <c:v>113.9</c:v>
                </c:pt>
                <c:pt idx="1150">
                  <c:v>114</c:v>
                </c:pt>
                <c:pt idx="1151">
                  <c:v>114.1</c:v>
                </c:pt>
                <c:pt idx="1152">
                  <c:v>114.2</c:v>
                </c:pt>
                <c:pt idx="1153">
                  <c:v>114.3</c:v>
                </c:pt>
                <c:pt idx="1154">
                  <c:v>114.4</c:v>
                </c:pt>
                <c:pt idx="1155">
                  <c:v>114.5</c:v>
                </c:pt>
                <c:pt idx="1156">
                  <c:v>114.6</c:v>
                </c:pt>
                <c:pt idx="1157">
                  <c:v>114.7</c:v>
                </c:pt>
                <c:pt idx="1158">
                  <c:v>114.8</c:v>
                </c:pt>
                <c:pt idx="1159">
                  <c:v>114.9</c:v>
                </c:pt>
                <c:pt idx="1160">
                  <c:v>115</c:v>
                </c:pt>
                <c:pt idx="1161">
                  <c:v>115.1</c:v>
                </c:pt>
                <c:pt idx="1162">
                  <c:v>115.2</c:v>
                </c:pt>
                <c:pt idx="1163">
                  <c:v>115.3</c:v>
                </c:pt>
                <c:pt idx="1164">
                  <c:v>115.4</c:v>
                </c:pt>
                <c:pt idx="1165">
                  <c:v>115.5</c:v>
                </c:pt>
                <c:pt idx="1166">
                  <c:v>115.6</c:v>
                </c:pt>
                <c:pt idx="1167">
                  <c:v>115.7</c:v>
                </c:pt>
                <c:pt idx="1168">
                  <c:v>115.8</c:v>
                </c:pt>
                <c:pt idx="1169">
                  <c:v>115.9</c:v>
                </c:pt>
                <c:pt idx="1170">
                  <c:v>116</c:v>
                </c:pt>
                <c:pt idx="1171">
                  <c:v>116.1</c:v>
                </c:pt>
                <c:pt idx="1172">
                  <c:v>116.2</c:v>
                </c:pt>
                <c:pt idx="1173">
                  <c:v>116.3</c:v>
                </c:pt>
                <c:pt idx="1174">
                  <c:v>116.4</c:v>
                </c:pt>
                <c:pt idx="1175">
                  <c:v>116.5</c:v>
                </c:pt>
                <c:pt idx="1176">
                  <c:v>116.6</c:v>
                </c:pt>
                <c:pt idx="1177">
                  <c:v>116.7</c:v>
                </c:pt>
                <c:pt idx="1178">
                  <c:v>116.8</c:v>
                </c:pt>
                <c:pt idx="1179">
                  <c:v>116.9</c:v>
                </c:pt>
                <c:pt idx="1180">
                  <c:v>117</c:v>
                </c:pt>
                <c:pt idx="1181">
                  <c:v>117.1</c:v>
                </c:pt>
                <c:pt idx="1182">
                  <c:v>117.2</c:v>
                </c:pt>
                <c:pt idx="1183">
                  <c:v>117.3</c:v>
                </c:pt>
                <c:pt idx="1184">
                  <c:v>117.4</c:v>
                </c:pt>
                <c:pt idx="1185">
                  <c:v>117.5</c:v>
                </c:pt>
                <c:pt idx="1186">
                  <c:v>117.6</c:v>
                </c:pt>
                <c:pt idx="1187">
                  <c:v>117.7</c:v>
                </c:pt>
                <c:pt idx="1188">
                  <c:v>117.8</c:v>
                </c:pt>
                <c:pt idx="1189">
                  <c:v>117.9</c:v>
                </c:pt>
                <c:pt idx="1190">
                  <c:v>118</c:v>
                </c:pt>
                <c:pt idx="1191">
                  <c:v>118.1</c:v>
                </c:pt>
                <c:pt idx="1192">
                  <c:v>118.2</c:v>
                </c:pt>
                <c:pt idx="1193">
                  <c:v>118.3</c:v>
                </c:pt>
                <c:pt idx="1194">
                  <c:v>118.4</c:v>
                </c:pt>
                <c:pt idx="1195">
                  <c:v>118.5</c:v>
                </c:pt>
                <c:pt idx="1196">
                  <c:v>118.6</c:v>
                </c:pt>
                <c:pt idx="1197">
                  <c:v>118.7</c:v>
                </c:pt>
                <c:pt idx="1198">
                  <c:v>118.8</c:v>
                </c:pt>
                <c:pt idx="1199">
                  <c:v>118.9</c:v>
                </c:pt>
                <c:pt idx="1200">
                  <c:v>119</c:v>
                </c:pt>
                <c:pt idx="1201">
                  <c:v>119.1</c:v>
                </c:pt>
                <c:pt idx="1202">
                  <c:v>119.2</c:v>
                </c:pt>
                <c:pt idx="1203">
                  <c:v>119.3</c:v>
                </c:pt>
                <c:pt idx="1204">
                  <c:v>119.4</c:v>
                </c:pt>
                <c:pt idx="1205">
                  <c:v>119.5</c:v>
                </c:pt>
                <c:pt idx="1206">
                  <c:v>119.6</c:v>
                </c:pt>
                <c:pt idx="1207">
                  <c:v>119.7</c:v>
                </c:pt>
                <c:pt idx="1208">
                  <c:v>119.8</c:v>
                </c:pt>
                <c:pt idx="1209">
                  <c:v>119.9</c:v>
                </c:pt>
                <c:pt idx="1210">
                  <c:v>120</c:v>
                </c:pt>
                <c:pt idx="1211">
                  <c:v>120.1</c:v>
                </c:pt>
                <c:pt idx="1212">
                  <c:v>120.2</c:v>
                </c:pt>
                <c:pt idx="1213">
                  <c:v>120.3</c:v>
                </c:pt>
                <c:pt idx="1214">
                  <c:v>120.4</c:v>
                </c:pt>
                <c:pt idx="1215">
                  <c:v>120.5</c:v>
                </c:pt>
                <c:pt idx="1216">
                  <c:v>120.6</c:v>
                </c:pt>
                <c:pt idx="1217">
                  <c:v>120.7</c:v>
                </c:pt>
                <c:pt idx="1218">
                  <c:v>120.8</c:v>
                </c:pt>
                <c:pt idx="1219">
                  <c:v>120.9</c:v>
                </c:pt>
                <c:pt idx="1220">
                  <c:v>121</c:v>
                </c:pt>
                <c:pt idx="1221">
                  <c:v>121.1</c:v>
                </c:pt>
                <c:pt idx="1222">
                  <c:v>121.2</c:v>
                </c:pt>
                <c:pt idx="1223">
                  <c:v>121.3</c:v>
                </c:pt>
                <c:pt idx="1224">
                  <c:v>121.4</c:v>
                </c:pt>
                <c:pt idx="1225">
                  <c:v>121.5</c:v>
                </c:pt>
                <c:pt idx="1226">
                  <c:v>121.6</c:v>
                </c:pt>
                <c:pt idx="1227">
                  <c:v>121.7</c:v>
                </c:pt>
                <c:pt idx="1228">
                  <c:v>121.8</c:v>
                </c:pt>
                <c:pt idx="1229">
                  <c:v>121.9</c:v>
                </c:pt>
                <c:pt idx="1230">
                  <c:v>122</c:v>
                </c:pt>
                <c:pt idx="1231">
                  <c:v>122.1</c:v>
                </c:pt>
                <c:pt idx="1232">
                  <c:v>122.2</c:v>
                </c:pt>
                <c:pt idx="1233">
                  <c:v>122.3</c:v>
                </c:pt>
                <c:pt idx="1234">
                  <c:v>122.4</c:v>
                </c:pt>
                <c:pt idx="1235">
                  <c:v>122.5</c:v>
                </c:pt>
                <c:pt idx="1236">
                  <c:v>122.6</c:v>
                </c:pt>
                <c:pt idx="1237">
                  <c:v>122.7</c:v>
                </c:pt>
                <c:pt idx="1238">
                  <c:v>122.8</c:v>
                </c:pt>
                <c:pt idx="1239">
                  <c:v>122.9</c:v>
                </c:pt>
                <c:pt idx="1240">
                  <c:v>123</c:v>
                </c:pt>
                <c:pt idx="1241">
                  <c:v>123.1</c:v>
                </c:pt>
                <c:pt idx="1242">
                  <c:v>123.2</c:v>
                </c:pt>
                <c:pt idx="1243">
                  <c:v>123.3</c:v>
                </c:pt>
                <c:pt idx="1244">
                  <c:v>123.4</c:v>
                </c:pt>
                <c:pt idx="1245">
                  <c:v>123.5</c:v>
                </c:pt>
                <c:pt idx="1246">
                  <c:v>123.6</c:v>
                </c:pt>
                <c:pt idx="1247">
                  <c:v>123.7</c:v>
                </c:pt>
                <c:pt idx="1248">
                  <c:v>123.8</c:v>
                </c:pt>
                <c:pt idx="1249">
                  <c:v>123.9</c:v>
                </c:pt>
                <c:pt idx="1250">
                  <c:v>124</c:v>
                </c:pt>
                <c:pt idx="1251">
                  <c:v>124.1</c:v>
                </c:pt>
                <c:pt idx="1252">
                  <c:v>124.2</c:v>
                </c:pt>
                <c:pt idx="1253">
                  <c:v>124.3</c:v>
                </c:pt>
                <c:pt idx="1254">
                  <c:v>124.4</c:v>
                </c:pt>
                <c:pt idx="1255">
                  <c:v>124.5</c:v>
                </c:pt>
                <c:pt idx="1256">
                  <c:v>124.6</c:v>
                </c:pt>
                <c:pt idx="1257">
                  <c:v>124.7</c:v>
                </c:pt>
                <c:pt idx="1258">
                  <c:v>124.8</c:v>
                </c:pt>
                <c:pt idx="1259">
                  <c:v>124.9</c:v>
                </c:pt>
                <c:pt idx="1260">
                  <c:v>125</c:v>
                </c:pt>
                <c:pt idx="1261">
                  <c:v>125.1</c:v>
                </c:pt>
                <c:pt idx="1262">
                  <c:v>125.2</c:v>
                </c:pt>
                <c:pt idx="1263">
                  <c:v>125.3</c:v>
                </c:pt>
                <c:pt idx="1264">
                  <c:v>125.4</c:v>
                </c:pt>
                <c:pt idx="1265">
                  <c:v>125.5</c:v>
                </c:pt>
                <c:pt idx="1266">
                  <c:v>125.6</c:v>
                </c:pt>
                <c:pt idx="1267">
                  <c:v>125.7</c:v>
                </c:pt>
                <c:pt idx="1268">
                  <c:v>125.8</c:v>
                </c:pt>
                <c:pt idx="1269">
                  <c:v>125.9</c:v>
                </c:pt>
                <c:pt idx="1270">
                  <c:v>126</c:v>
                </c:pt>
                <c:pt idx="1271">
                  <c:v>126.1</c:v>
                </c:pt>
                <c:pt idx="1272">
                  <c:v>126.2</c:v>
                </c:pt>
                <c:pt idx="1273">
                  <c:v>126.3</c:v>
                </c:pt>
                <c:pt idx="1274">
                  <c:v>126.4</c:v>
                </c:pt>
                <c:pt idx="1275">
                  <c:v>126.5</c:v>
                </c:pt>
                <c:pt idx="1276">
                  <c:v>126.6</c:v>
                </c:pt>
                <c:pt idx="1277">
                  <c:v>126.7</c:v>
                </c:pt>
                <c:pt idx="1278">
                  <c:v>126.8</c:v>
                </c:pt>
                <c:pt idx="1279">
                  <c:v>126.9</c:v>
                </c:pt>
                <c:pt idx="1280">
                  <c:v>127</c:v>
                </c:pt>
                <c:pt idx="1281">
                  <c:v>127.1</c:v>
                </c:pt>
                <c:pt idx="1282">
                  <c:v>127.2</c:v>
                </c:pt>
                <c:pt idx="1283">
                  <c:v>127.3</c:v>
                </c:pt>
                <c:pt idx="1284">
                  <c:v>127.4</c:v>
                </c:pt>
                <c:pt idx="1285">
                  <c:v>127.5</c:v>
                </c:pt>
                <c:pt idx="1286">
                  <c:v>127.6</c:v>
                </c:pt>
                <c:pt idx="1287">
                  <c:v>127.7</c:v>
                </c:pt>
                <c:pt idx="1288">
                  <c:v>127.8</c:v>
                </c:pt>
                <c:pt idx="1289">
                  <c:v>127.9</c:v>
                </c:pt>
                <c:pt idx="1290">
                  <c:v>128</c:v>
                </c:pt>
                <c:pt idx="1291">
                  <c:v>128.1</c:v>
                </c:pt>
                <c:pt idx="1292">
                  <c:v>128.19999999999999</c:v>
                </c:pt>
                <c:pt idx="1293">
                  <c:v>128.30000000000001</c:v>
                </c:pt>
                <c:pt idx="1294">
                  <c:v>128.4</c:v>
                </c:pt>
                <c:pt idx="1295">
                  <c:v>128.5</c:v>
                </c:pt>
                <c:pt idx="1296">
                  <c:v>128.6</c:v>
                </c:pt>
                <c:pt idx="1297">
                  <c:v>128.69999999999999</c:v>
                </c:pt>
                <c:pt idx="1298">
                  <c:v>128.80000000000001</c:v>
                </c:pt>
                <c:pt idx="1299">
                  <c:v>128.9</c:v>
                </c:pt>
                <c:pt idx="1300">
                  <c:v>129</c:v>
                </c:pt>
                <c:pt idx="1301">
                  <c:v>129.1</c:v>
                </c:pt>
                <c:pt idx="1302">
                  <c:v>129.19999999999999</c:v>
                </c:pt>
                <c:pt idx="1303">
                  <c:v>129.30000000000001</c:v>
                </c:pt>
                <c:pt idx="1304">
                  <c:v>129.4</c:v>
                </c:pt>
                <c:pt idx="1305">
                  <c:v>129.5</c:v>
                </c:pt>
                <c:pt idx="1306">
                  <c:v>129.6</c:v>
                </c:pt>
                <c:pt idx="1307">
                  <c:v>129.69999999999999</c:v>
                </c:pt>
                <c:pt idx="1308">
                  <c:v>129.80000000000001</c:v>
                </c:pt>
                <c:pt idx="1309">
                  <c:v>129.9</c:v>
                </c:pt>
                <c:pt idx="1310">
                  <c:v>130</c:v>
                </c:pt>
                <c:pt idx="1311">
                  <c:v>130.1</c:v>
                </c:pt>
                <c:pt idx="1312">
                  <c:v>130.19999999999999</c:v>
                </c:pt>
                <c:pt idx="1313">
                  <c:v>130.30000000000001</c:v>
                </c:pt>
                <c:pt idx="1314">
                  <c:v>130.4</c:v>
                </c:pt>
                <c:pt idx="1315">
                  <c:v>130.5</c:v>
                </c:pt>
                <c:pt idx="1316">
                  <c:v>130.6</c:v>
                </c:pt>
                <c:pt idx="1317">
                  <c:v>130.69999999999999</c:v>
                </c:pt>
                <c:pt idx="1318">
                  <c:v>130.80000000000001</c:v>
                </c:pt>
                <c:pt idx="1319">
                  <c:v>130.9</c:v>
                </c:pt>
                <c:pt idx="1320">
                  <c:v>131</c:v>
                </c:pt>
                <c:pt idx="1321">
                  <c:v>131.1</c:v>
                </c:pt>
                <c:pt idx="1322">
                  <c:v>131.19999999999999</c:v>
                </c:pt>
                <c:pt idx="1323">
                  <c:v>131.30000000000001</c:v>
                </c:pt>
                <c:pt idx="1324">
                  <c:v>131.4</c:v>
                </c:pt>
                <c:pt idx="1325">
                  <c:v>131.5</c:v>
                </c:pt>
                <c:pt idx="1326">
                  <c:v>131.6</c:v>
                </c:pt>
                <c:pt idx="1327">
                  <c:v>131.69999999999999</c:v>
                </c:pt>
                <c:pt idx="1328">
                  <c:v>131.80000000000001</c:v>
                </c:pt>
                <c:pt idx="1329">
                  <c:v>131.9</c:v>
                </c:pt>
                <c:pt idx="1330">
                  <c:v>132</c:v>
                </c:pt>
                <c:pt idx="1331">
                  <c:v>132.1</c:v>
                </c:pt>
                <c:pt idx="1332">
                  <c:v>132.19999999999999</c:v>
                </c:pt>
                <c:pt idx="1333">
                  <c:v>132.30000000000001</c:v>
                </c:pt>
                <c:pt idx="1334">
                  <c:v>132.4</c:v>
                </c:pt>
                <c:pt idx="1335">
                  <c:v>132.5</c:v>
                </c:pt>
                <c:pt idx="1336">
                  <c:v>132.6</c:v>
                </c:pt>
                <c:pt idx="1337">
                  <c:v>132.69999999999999</c:v>
                </c:pt>
                <c:pt idx="1338">
                  <c:v>132.80000000000001</c:v>
                </c:pt>
                <c:pt idx="1339">
                  <c:v>132.9</c:v>
                </c:pt>
                <c:pt idx="1340">
                  <c:v>133</c:v>
                </c:pt>
                <c:pt idx="1341">
                  <c:v>133.1</c:v>
                </c:pt>
                <c:pt idx="1342">
                  <c:v>133.19999999999999</c:v>
                </c:pt>
                <c:pt idx="1343">
                  <c:v>133.30000000000001</c:v>
                </c:pt>
                <c:pt idx="1344">
                  <c:v>133.4</c:v>
                </c:pt>
                <c:pt idx="1345">
                  <c:v>133.5</c:v>
                </c:pt>
                <c:pt idx="1346">
                  <c:v>133.6</c:v>
                </c:pt>
                <c:pt idx="1347">
                  <c:v>133.69999999999999</c:v>
                </c:pt>
                <c:pt idx="1348">
                  <c:v>133.80000000000001</c:v>
                </c:pt>
                <c:pt idx="1349">
                  <c:v>133.9</c:v>
                </c:pt>
                <c:pt idx="1350">
                  <c:v>134</c:v>
                </c:pt>
                <c:pt idx="1351">
                  <c:v>134.1</c:v>
                </c:pt>
                <c:pt idx="1352">
                  <c:v>134.19999999999999</c:v>
                </c:pt>
                <c:pt idx="1353">
                  <c:v>134.30000000000001</c:v>
                </c:pt>
                <c:pt idx="1354">
                  <c:v>134.4</c:v>
                </c:pt>
                <c:pt idx="1355">
                  <c:v>134.5</c:v>
                </c:pt>
                <c:pt idx="1356">
                  <c:v>134.6</c:v>
                </c:pt>
                <c:pt idx="1357">
                  <c:v>134.69999999999999</c:v>
                </c:pt>
                <c:pt idx="1358">
                  <c:v>134.80000000000001</c:v>
                </c:pt>
                <c:pt idx="1359">
                  <c:v>134.9</c:v>
                </c:pt>
                <c:pt idx="1360">
                  <c:v>135</c:v>
                </c:pt>
                <c:pt idx="1361">
                  <c:v>135.1</c:v>
                </c:pt>
                <c:pt idx="1362">
                  <c:v>135.19999999999999</c:v>
                </c:pt>
                <c:pt idx="1363">
                  <c:v>135.30000000000001</c:v>
                </c:pt>
                <c:pt idx="1364">
                  <c:v>135.4</c:v>
                </c:pt>
                <c:pt idx="1365">
                  <c:v>135.5</c:v>
                </c:pt>
                <c:pt idx="1366">
                  <c:v>135.6</c:v>
                </c:pt>
                <c:pt idx="1367">
                  <c:v>135.69999999999999</c:v>
                </c:pt>
                <c:pt idx="1368">
                  <c:v>135.80000000000001</c:v>
                </c:pt>
                <c:pt idx="1369">
                  <c:v>135.9</c:v>
                </c:pt>
                <c:pt idx="1370">
                  <c:v>136</c:v>
                </c:pt>
                <c:pt idx="1371">
                  <c:v>136.1</c:v>
                </c:pt>
                <c:pt idx="1372">
                  <c:v>136.19999999999999</c:v>
                </c:pt>
                <c:pt idx="1373">
                  <c:v>136.30000000000001</c:v>
                </c:pt>
                <c:pt idx="1374">
                  <c:v>136.4</c:v>
                </c:pt>
                <c:pt idx="1375">
                  <c:v>136.5</c:v>
                </c:pt>
                <c:pt idx="1376">
                  <c:v>136.6</c:v>
                </c:pt>
                <c:pt idx="1377">
                  <c:v>136.69999999999999</c:v>
                </c:pt>
                <c:pt idx="1378">
                  <c:v>136.80000000000001</c:v>
                </c:pt>
                <c:pt idx="1379">
                  <c:v>136.9</c:v>
                </c:pt>
                <c:pt idx="1380">
                  <c:v>137</c:v>
                </c:pt>
                <c:pt idx="1381">
                  <c:v>137.1</c:v>
                </c:pt>
                <c:pt idx="1382">
                  <c:v>137.19999999999999</c:v>
                </c:pt>
                <c:pt idx="1383">
                  <c:v>137.30000000000001</c:v>
                </c:pt>
                <c:pt idx="1384">
                  <c:v>137.4</c:v>
                </c:pt>
                <c:pt idx="1385">
                  <c:v>137.5</c:v>
                </c:pt>
                <c:pt idx="1386">
                  <c:v>137.6</c:v>
                </c:pt>
                <c:pt idx="1387">
                  <c:v>137.69999999999999</c:v>
                </c:pt>
                <c:pt idx="1388">
                  <c:v>137.80000000000001</c:v>
                </c:pt>
                <c:pt idx="1389">
                  <c:v>137.9</c:v>
                </c:pt>
                <c:pt idx="1390">
                  <c:v>138</c:v>
                </c:pt>
                <c:pt idx="1391">
                  <c:v>138.1</c:v>
                </c:pt>
                <c:pt idx="1392">
                  <c:v>138.19999999999999</c:v>
                </c:pt>
                <c:pt idx="1393">
                  <c:v>138.30000000000001</c:v>
                </c:pt>
                <c:pt idx="1394">
                  <c:v>138.4</c:v>
                </c:pt>
                <c:pt idx="1395">
                  <c:v>138.5</c:v>
                </c:pt>
                <c:pt idx="1396">
                  <c:v>138.6</c:v>
                </c:pt>
                <c:pt idx="1397">
                  <c:v>138.69999999999999</c:v>
                </c:pt>
                <c:pt idx="1398">
                  <c:v>138.80000000000001</c:v>
                </c:pt>
                <c:pt idx="1399">
                  <c:v>138.9</c:v>
                </c:pt>
                <c:pt idx="1400">
                  <c:v>139</c:v>
                </c:pt>
                <c:pt idx="1401">
                  <c:v>139.1</c:v>
                </c:pt>
                <c:pt idx="1402">
                  <c:v>139.19999999999999</c:v>
                </c:pt>
                <c:pt idx="1403">
                  <c:v>139.30000000000001</c:v>
                </c:pt>
                <c:pt idx="1404">
                  <c:v>139.4</c:v>
                </c:pt>
                <c:pt idx="1405">
                  <c:v>139.5</c:v>
                </c:pt>
                <c:pt idx="1406">
                  <c:v>139.6</c:v>
                </c:pt>
                <c:pt idx="1407">
                  <c:v>139.69999999999999</c:v>
                </c:pt>
                <c:pt idx="1408">
                  <c:v>139.80000000000001</c:v>
                </c:pt>
                <c:pt idx="1409">
                  <c:v>139.9</c:v>
                </c:pt>
                <c:pt idx="1410">
                  <c:v>140</c:v>
                </c:pt>
                <c:pt idx="1411">
                  <c:v>140.1</c:v>
                </c:pt>
                <c:pt idx="1412">
                  <c:v>140.19999999999999</c:v>
                </c:pt>
                <c:pt idx="1413">
                  <c:v>140.30000000000001</c:v>
                </c:pt>
                <c:pt idx="1414">
                  <c:v>140.4</c:v>
                </c:pt>
                <c:pt idx="1415">
                  <c:v>140.5</c:v>
                </c:pt>
                <c:pt idx="1416">
                  <c:v>140.6</c:v>
                </c:pt>
                <c:pt idx="1417">
                  <c:v>140.69999999999999</c:v>
                </c:pt>
                <c:pt idx="1418">
                  <c:v>140.80000000000001</c:v>
                </c:pt>
                <c:pt idx="1419">
                  <c:v>140.9</c:v>
                </c:pt>
                <c:pt idx="1420">
                  <c:v>141</c:v>
                </c:pt>
                <c:pt idx="1421">
                  <c:v>141.1</c:v>
                </c:pt>
                <c:pt idx="1422">
                  <c:v>141.19999999999999</c:v>
                </c:pt>
                <c:pt idx="1423">
                  <c:v>141.30000000000001</c:v>
                </c:pt>
                <c:pt idx="1424">
                  <c:v>141.4</c:v>
                </c:pt>
                <c:pt idx="1425">
                  <c:v>141.5</c:v>
                </c:pt>
                <c:pt idx="1426">
                  <c:v>141.6</c:v>
                </c:pt>
                <c:pt idx="1427">
                  <c:v>141.69999999999999</c:v>
                </c:pt>
                <c:pt idx="1428">
                  <c:v>141.80000000000001</c:v>
                </c:pt>
                <c:pt idx="1429">
                  <c:v>141.9</c:v>
                </c:pt>
                <c:pt idx="1430">
                  <c:v>142</c:v>
                </c:pt>
                <c:pt idx="1431">
                  <c:v>142.1</c:v>
                </c:pt>
                <c:pt idx="1432">
                  <c:v>142.19999999999999</c:v>
                </c:pt>
                <c:pt idx="1433">
                  <c:v>142.30000000000001</c:v>
                </c:pt>
                <c:pt idx="1434">
                  <c:v>142.4</c:v>
                </c:pt>
                <c:pt idx="1435">
                  <c:v>142.5</c:v>
                </c:pt>
                <c:pt idx="1436">
                  <c:v>142.6</c:v>
                </c:pt>
                <c:pt idx="1437">
                  <c:v>142.69999999999999</c:v>
                </c:pt>
                <c:pt idx="1438">
                  <c:v>142.80000000000001</c:v>
                </c:pt>
                <c:pt idx="1439">
                  <c:v>142.9</c:v>
                </c:pt>
                <c:pt idx="1440">
                  <c:v>143</c:v>
                </c:pt>
                <c:pt idx="1441">
                  <c:v>143.1</c:v>
                </c:pt>
                <c:pt idx="1442">
                  <c:v>143.19999999999999</c:v>
                </c:pt>
                <c:pt idx="1443">
                  <c:v>143.30000000000001</c:v>
                </c:pt>
                <c:pt idx="1444">
                  <c:v>143.4</c:v>
                </c:pt>
                <c:pt idx="1445">
                  <c:v>143.5</c:v>
                </c:pt>
                <c:pt idx="1446">
                  <c:v>143.6</c:v>
                </c:pt>
                <c:pt idx="1447">
                  <c:v>143.69999999999999</c:v>
                </c:pt>
                <c:pt idx="1448">
                  <c:v>143.80000000000001</c:v>
                </c:pt>
                <c:pt idx="1449">
                  <c:v>143.9</c:v>
                </c:pt>
                <c:pt idx="1450">
                  <c:v>144</c:v>
                </c:pt>
                <c:pt idx="1451">
                  <c:v>144.1</c:v>
                </c:pt>
                <c:pt idx="1452">
                  <c:v>144.19999999999999</c:v>
                </c:pt>
                <c:pt idx="1453">
                  <c:v>144.30000000000001</c:v>
                </c:pt>
                <c:pt idx="1454">
                  <c:v>144.4</c:v>
                </c:pt>
                <c:pt idx="1455">
                  <c:v>144.5</c:v>
                </c:pt>
                <c:pt idx="1456">
                  <c:v>144.6</c:v>
                </c:pt>
                <c:pt idx="1457">
                  <c:v>144.69999999999999</c:v>
                </c:pt>
                <c:pt idx="1458">
                  <c:v>144.80000000000001</c:v>
                </c:pt>
                <c:pt idx="1459">
                  <c:v>144.9</c:v>
                </c:pt>
                <c:pt idx="1460">
                  <c:v>145</c:v>
                </c:pt>
                <c:pt idx="1461">
                  <c:v>145.1</c:v>
                </c:pt>
                <c:pt idx="1462">
                  <c:v>145.19999999999999</c:v>
                </c:pt>
                <c:pt idx="1463">
                  <c:v>145.30000000000001</c:v>
                </c:pt>
                <c:pt idx="1464">
                  <c:v>145.4</c:v>
                </c:pt>
                <c:pt idx="1465">
                  <c:v>145.5</c:v>
                </c:pt>
                <c:pt idx="1466">
                  <c:v>145.6</c:v>
                </c:pt>
                <c:pt idx="1467">
                  <c:v>145.69999999999999</c:v>
                </c:pt>
                <c:pt idx="1468">
                  <c:v>145.80000000000001</c:v>
                </c:pt>
                <c:pt idx="1469">
                  <c:v>145.9</c:v>
                </c:pt>
                <c:pt idx="1470">
                  <c:v>146</c:v>
                </c:pt>
                <c:pt idx="1471">
                  <c:v>146.1</c:v>
                </c:pt>
                <c:pt idx="1472">
                  <c:v>146.19999999999999</c:v>
                </c:pt>
                <c:pt idx="1473">
                  <c:v>146.30000000000001</c:v>
                </c:pt>
                <c:pt idx="1474">
                  <c:v>146.4</c:v>
                </c:pt>
                <c:pt idx="1475">
                  <c:v>146.5</c:v>
                </c:pt>
                <c:pt idx="1476">
                  <c:v>146.6</c:v>
                </c:pt>
                <c:pt idx="1477">
                  <c:v>146.69999999999999</c:v>
                </c:pt>
                <c:pt idx="1478">
                  <c:v>146.80000000000001</c:v>
                </c:pt>
                <c:pt idx="1479">
                  <c:v>146.9</c:v>
                </c:pt>
                <c:pt idx="1480">
                  <c:v>147</c:v>
                </c:pt>
                <c:pt idx="1481">
                  <c:v>147.1</c:v>
                </c:pt>
                <c:pt idx="1482">
                  <c:v>147.19999999999999</c:v>
                </c:pt>
                <c:pt idx="1483">
                  <c:v>147.30000000000001</c:v>
                </c:pt>
                <c:pt idx="1484">
                  <c:v>147.4</c:v>
                </c:pt>
                <c:pt idx="1485">
                  <c:v>147.5</c:v>
                </c:pt>
                <c:pt idx="1486">
                  <c:v>147.6</c:v>
                </c:pt>
                <c:pt idx="1487">
                  <c:v>147.69999999999999</c:v>
                </c:pt>
                <c:pt idx="1488">
                  <c:v>147.80000000000001</c:v>
                </c:pt>
                <c:pt idx="1489">
                  <c:v>147.9</c:v>
                </c:pt>
                <c:pt idx="1490">
                  <c:v>148</c:v>
                </c:pt>
                <c:pt idx="1491">
                  <c:v>148.1</c:v>
                </c:pt>
                <c:pt idx="1492">
                  <c:v>148.19999999999999</c:v>
                </c:pt>
                <c:pt idx="1493">
                  <c:v>148.30000000000001</c:v>
                </c:pt>
                <c:pt idx="1494">
                  <c:v>148.4</c:v>
                </c:pt>
                <c:pt idx="1495">
                  <c:v>148.5</c:v>
                </c:pt>
                <c:pt idx="1496">
                  <c:v>148.6</c:v>
                </c:pt>
                <c:pt idx="1497">
                  <c:v>148.69999999999999</c:v>
                </c:pt>
                <c:pt idx="1498">
                  <c:v>148.80000000000001</c:v>
                </c:pt>
                <c:pt idx="1499">
                  <c:v>148.9</c:v>
                </c:pt>
                <c:pt idx="1500">
                  <c:v>149</c:v>
                </c:pt>
                <c:pt idx="1501">
                  <c:v>149.1</c:v>
                </c:pt>
                <c:pt idx="1502">
                  <c:v>149.19999999999999</c:v>
                </c:pt>
                <c:pt idx="1503">
                  <c:v>149.30000000000001</c:v>
                </c:pt>
                <c:pt idx="1504">
                  <c:v>149.4</c:v>
                </c:pt>
                <c:pt idx="1505">
                  <c:v>149.5</c:v>
                </c:pt>
                <c:pt idx="1506">
                  <c:v>149.6</c:v>
                </c:pt>
                <c:pt idx="1507">
                  <c:v>149.69999999999999</c:v>
                </c:pt>
                <c:pt idx="1508">
                  <c:v>149.80000000000001</c:v>
                </c:pt>
                <c:pt idx="1509">
                  <c:v>149.9</c:v>
                </c:pt>
                <c:pt idx="1510">
                  <c:v>150</c:v>
                </c:pt>
                <c:pt idx="1511">
                  <c:v>150.1</c:v>
                </c:pt>
                <c:pt idx="1512">
                  <c:v>150.19999999999999</c:v>
                </c:pt>
                <c:pt idx="1513">
                  <c:v>150.30000000000001</c:v>
                </c:pt>
                <c:pt idx="1514">
                  <c:v>150.4</c:v>
                </c:pt>
                <c:pt idx="1515">
                  <c:v>150.5</c:v>
                </c:pt>
                <c:pt idx="1516">
                  <c:v>150.6</c:v>
                </c:pt>
                <c:pt idx="1517">
                  <c:v>150.69999999999999</c:v>
                </c:pt>
                <c:pt idx="1518">
                  <c:v>150.80000000000001</c:v>
                </c:pt>
                <c:pt idx="1519">
                  <c:v>150.9</c:v>
                </c:pt>
                <c:pt idx="1520">
                  <c:v>151</c:v>
                </c:pt>
                <c:pt idx="1521">
                  <c:v>151.1</c:v>
                </c:pt>
                <c:pt idx="1522">
                  <c:v>151.19999999999999</c:v>
                </c:pt>
                <c:pt idx="1523">
                  <c:v>151.30000000000001</c:v>
                </c:pt>
                <c:pt idx="1524">
                  <c:v>151.4</c:v>
                </c:pt>
                <c:pt idx="1525">
                  <c:v>151.5</c:v>
                </c:pt>
                <c:pt idx="1526">
                  <c:v>151.6</c:v>
                </c:pt>
                <c:pt idx="1527">
                  <c:v>151.69999999999999</c:v>
                </c:pt>
                <c:pt idx="1528">
                  <c:v>151.80000000000001</c:v>
                </c:pt>
                <c:pt idx="1529">
                  <c:v>151.9</c:v>
                </c:pt>
                <c:pt idx="1530">
                  <c:v>152</c:v>
                </c:pt>
                <c:pt idx="1531">
                  <c:v>152.1</c:v>
                </c:pt>
                <c:pt idx="1532">
                  <c:v>152.19999999999999</c:v>
                </c:pt>
                <c:pt idx="1533">
                  <c:v>152.30000000000001</c:v>
                </c:pt>
                <c:pt idx="1534">
                  <c:v>152.4</c:v>
                </c:pt>
                <c:pt idx="1535">
                  <c:v>152.5</c:v>
                </c:pt>
                <c:pt idx="1536">
                  <c:v>152.6</c:v>
                </c:pt>
                <c:pt idx="1537">
                  <c:v>152.69999999999999</c:v>
                </c:pt>
                <c:pt idx="1538">
                  <c:v>152.80000000000001</c:v>
                </c:pt>
                <c:pt idx="1539">
                  <c:v>152.9</c:v>
                </c:pt>
                <c:pt idx="1540">
                  <c:v>153</c:v>
                </c:pt>
                <c:pt idx="1541">
                  <c:v>153.1</c:v>
                </c:pt>
                <c:pt idx="1542">
                  <c:v>153.19999999999999</c:v>
                </c:pt>
                <c:pt idx="1543">
                  <c:v>153.30000000000001</c:v>
                </c:pt>
                <c:pt idx="1544">
                  <c:v>153.4</c:v>
                </c:pt>
                <c:pt idx="1545">
                  <c:v>153.5</c:v>
                </c:pt>
                <c:pt idx="1546">
                  <c:v>153.6</c:v>
                </c:pt>
                <c:pt idx="1547">
                  <c:v>153.69999999999999</c:v>
                </c:pt>
                <c:pt idx="1548">
                  <c:v>153.80000000000001</c:v>
                </c:pt>
                <c:pt idx="1549">
                  <c:v>153.9</c:v>
                </c:pt>
                <c:pt idx="1550">
                  <c:v>154</c:v>
                </c:pt>
                <c:pt idx="1551">
                  <c:v>154.1</c:v>
                </c:pt>
                <c:pt idx="1552">
                  <c:v>154.19999999999999</c:v>
                </c:pt>
                <c:pt idx="1553">
                  <c:v>154.30000000000001</c:v>
                </c:pt>
                <c:pt idx="1554">
                  <c:v>154.4</c:v>
                </c:pt>
                <c:pt idx="1555">
                  <c:v>154.5</c:v>
                </c:pt>
                <c:pt idx="1556">
                  <c:v>154.6</c:v>
                </c:pt>
                <c:pt idx="1557">
                  <c:v>154.69999999999999</c:v>
                </c:pt>
                <c:pt idx="1558">
                  <c:v>154.80000000000001</c:v>
                </c:pt>
                <c:pt idx="1559">
                  <c:v>154.9</c:v>
                </c:pt>
                <c:pt idx="1560">
                  <c:v>155</c:v>
                </c:pt>
                <c:pt idx="1561">
                  <c:v>155.1</c:v>
                </c:pt>
                <c:pt idx="1562">
                  <c:v>155.19999999999999</c:v>
                </c:pt>
                <c:pt idx="1563">
                  <c:v>155.30000000000001</c:v>
                </c:pt>
                <c:pt idx="1564">
                  <c:v>155.4</c:v>
                </c:pt>
                <c:pt idx="1565">
                  <c:v>155.5</c:v>
                </c:pt>
                <c:pt idx="1566">
                  <c:v>155.6</c:v>
                </c:pt>
                <c:pt idx="1567">
                  <c:v>155.69999999999999</c:v>
                </c:pt>
                <c:pt idx="1568">
                  <c:v>155.80000000000001</c:v>
                </c:pt>
                <c:pt idx="1569">
                  <c:v>155.9</c:v>
                </c:pt>
                <c:pt idx="1570">
                  <c:v>156</c:v>
                </c:pt>
                <c:pt idx="1571">
                  <c:v>156.1</c:v>
                </c:pt>
                <c:pt idx="1572">
                  <c:v>156.19999999999999</c:v>
                </c:pt>
                <c:pt idx="1573">
                  <c:v>156.30000000000001</c:v>
                </c:pt>
                <c:pt idx="1574">
                  <c:v>156.4</c:v>
                </c:pt>
                <c:pt idx="1575">
                  <c:v>156.5</c:v>
                </c:pt>
                <c:pt idx="1576">
                  <c:v>156.6</c:v>
                </c:pt>
                <c:pt idx="1577">
                  <c:v>156.69999999999999</c:v>
                </c:pt>
                <c:pt idx="1578">
                  <c:v>156.80000000000001</c:v>
                </c:pt>
                <c:pt idx="1579">
                  <c:v>156.9</c:v>
                </c:pt>
                <c:pt idx="1580">
                  <c:v>157</c:v>
                </c:pt>
                <c:pt idx="1581">
                  <c:v>157.1</c:v>
                </c:pt>
                <c:pt idx="1582">
                  <c:v>157.19999999999999</c:v>
                </c:pt>
                <c:pt idx="1583">
                  <c:v>157.30000000000001</c:v>
                </c:pt>
                <c:pt idx="1584">
                  <c:v>157.4</c:v>
                </c:pt>
                <c:pt idx="1585">
                  <c:v>157.5</c:v>
                </c:pt>
                <c:pt idx="1586">
                  <c:v>157.6</c:v>
                </c:pt>
                <c:pt idx="1587">
                  <c:v>157.69999999999999</c:v>
                </c:pt>
                <c:pt idx="1588">
                  <c:v>157.80000000000001</c:v>
                </c:pt>
                <c:pt idx="1589">
                  <c:v>157.9</c:v>
                </c:pt>
                <c:pt idx="1590">
                  <c:v>158</c:v>
                </c:pt>
                <c:pt idx="1591">
                  <c:v>158.1</c:v>
                </c:pt>
                <c:pt idx="1592">
                  <c:v>158.19999999999999</c:v>
                </c:pt>
                <c:pt idx="1593">
                  <c:v>158.30000000000001</c:v>
                </c:pt>
                <c:pt idx="1594">
                  <c:v>158.4</c:v>
                </c:pt>
                <c:pt idx="1595">
                  <c:v>158.5</c:v>
                </c:pt>
                <c:pt idx="1596">
                  <c:v>158.6</c:v>
                </c:pt>
                <c:pt idx="1597">
                  <c:v>158.69999999999999</c:v>
                </c:pt>
                <c:pt idx="1598">
                  <c:v>158.80000000000001</c:v>
                </c:pt>
                <c:pt idx="1599">
                  <c:v>158.9</c:v>
                </c:pt>
                <c:pt idx="1600">
                  <c:v>159</c:v>
                </c:pt>
                <c:pt idx="1601">
                  <c:v>159.1</c:v>
                </c:pt>
                <c:pt idx="1602">
                  <c:v>159.19999999999999</c:v>
                </c:pt>
                <c:pt idx="1603">
                  <c:v>159.30000000000001</c:v>
                </c:pt>
                <c:pt idx="1604">
                  <c:v>159.4</c:v>
                </c:pt>
                <c:pt idx="1605">
                  <c:v>159.5</c:v>
                </c:pt>
                <c:pt idx="1606">
                  <c:v>159.6</c:v>
                </c:pt>
                <c:pt idx="1607">
                  <c:v>159.69999999999999</c:v>
                </c:pt>
                <c:pt idx="1608">
                  <c:v>159.80000000000001</c:v>
                </c:pt>
                <c:pt idx="1609">
                  <c:v>159.9</c:v>
                </c:pt>
                <c:pt idx="1610">
                  <c:v>160</c:v>
                </c:pt>
                <c:pt idx="1611">
                  <c:v>160.1</c:v>
                </c:pt>
                <c:pt idx="1612">
                  <c:v>160.19999999999999</c:v>
                </c:pt>
                <c:pt idx="1613">
                  <c:v>160.30000000000001</c:v>
                </c:pt>
                <c:pt idx="1614">
                  <c:v>160.4</c:v>
                </c:pt>
                <c:pt idx="1615">
                  <c:v>160.5</c:v>
                </c:pt>
                <c:pt idx="1616">
                  <c:v>160.6</c:v>
                </c:pt>
                <c:pt idx="1617">
                  <c:v>160.69999999999999</c:v>
                </c:pt>
                <c:pt idx="1618">
                  <c:v>160.80000000000001</c:v>
                </c:pt>
                <c:pt idx="1619">
                  <c:v>160.9</c:v>
                </c:pt>
                <c:pt idx="1620">
                  <c:v>161</c:v>
                </c:pt>
                <c:pt idx="1621">
                  <c:v>161.1</c:v>
                </c:pt>
                <c:pt idx="1622">
                  <c:v>161.19999999999999</c:v>
                </c:pt>
                <c:pt idx="1623">
                  <c:v>161.30000000000001</c:v>
                </c:pt>
                <c:pt idx="1624">
                  <c:v>161.4</c:v>
                </c:pt>
                <c:pt idx="1625">
                  <c:v>161.5</c:v>
                </c:pt>
                <c:pt idx="1626">
                  <c:v>161.6</c:v>
                </c:pt>
                <c:pt idx="1627">
                  <c:v>161.69999999999999</c:v>
                </c:pt>
                <c:pt idx="1628">
                  <c:v>161.80000000000001</c:v>
                </c:pt>
                <c:pt idx="1629">
                  <c:v>161.9</c:v>
                </c:pt>
                <c:pt idx="1630">
                  <c:v>162</c:v>
                </c:pt>
                <c:pt idx="1631">
                  <c:v>162.1</c:v>
                </c:pt>
                <c:pt idx="1632">
                  <c:v>162.19999999999999</c:v>
                </c:pt>
                <c:pt idx="1633">
                  <c:v>162.30000000000001</c:v>
                </c:pt>
                <c:pt idx="1634">
                  <c:v>162.4</c:v>
                </c:pt>
                <c:pt idx="1635">
                  <c:v>162.5</c:v>
                </c:pt>
                <c:pt idx="1636">
                  <c:v>162.6</c:v>
                </c:pt>
                <c:pt idx="1637">
                  <c:v>162.69999999999999</c:v>
                </c:pt>
                <c:pt idx="1638">
                  <c:v>162.80000000000001</c:v>
                </c:pt>
                <c:pt idx="1639">
                  <c:v>162.9</c:v>
                </c:pt>
                <c:pt idx="1640">
                  <c:v>163</c:v>
                </c:pt>
                <c:pt idx="1641">
                  <c:v>163.1</c:v>
                </c:pt>
                <c:pt idx="1642">
                  <c:v>163.19999999999999</c:v>
                </c:pt>
                <c:pt idx="1643">
                  <c:v>163.30000000000001</c:v>
                </c:pt>
                <c:pt idx="1644">
                  <c:v>163.4</c:v>
                </c:pt>
                <c:pt idx="1645">
                  <c:v>163.5</c:v>
                </c:pt>
                <c:pt idx="1646">
                  <c:v>163.6</c:v>
                </c:pt>
                <c:pt idx="1647">
                  <c:v>163.69999999999999</c:v>
                </c:pt>
                <c:pt idx="1648">
                  <c:v>163.80000000000001</c:v>
                </c:pt>
                <c:pt idx="1649">
                  <c:v>163.9</c:v>
                </c:pt>
                <c:pt idx="1650">
                  <c:v>164</c:v>
                </c:pt>
                <c:pt idx="1651">
                  <c:v>164.1</c:v>
                </c:pt>
                <c:pt idx="1652">
                  <c:v>164.2</c:v>
                </c:pt>
                <c:pt idx="1653">
                  <c:v>164.3</c:v>
                </c:pt>
                <c:pt idx="1654">
                  <c:v>164.4</c:v>
                </c:pt>
                <c:pt idx="1655">
                  <c:v>164.5</c:v>
                </c:pt>
                <c:pt idx="1656">
                  <c:v>164.6</c:v>
                </c:pt>
                <c:pt idx="1657">
                  <c:v>164.7</c:v>
                </c:pt>
                <c:pt idx="1658">
                  <c:v>164.8</c:v>
                </c:pt>
                <c:pt idx="1659">
                  <c:v>164.9</c:v>
                </c:pt>
                <c:pt idx="1660">
                  <c:v>165</c:v>
                </c:pt>
                <c:pt idx="1661">
                  <c:v>165.1</c:v>
                </c:pt>
                <c:pt idx="1662">
                  <c:v>165.2</c:v>
                </c:pt>
                <c:pt idx="1663">
                  <c:v>165.3</c:v>
                </c:pt>
                <c:pt idx="1664">
                  <c:v>165.4</c:v>
                </c:pt>
                <c:pt idx="1665">
                  <c:v>165.5</c:v>
                </c:pt>
                <c:pt idx="1666">
                  <c:v>165.6</c:v>
                </c:pt>
                <c:pt idx="1667">
                  <c:v>165.7</c:v>
                </c:pt>
                <c:pt idx="1668">
                  <c:v>165.8</c:v>
                </c:pt>
                <c:pt idx="1669">
                  <c:v>165.9</c:v>
                </c:pt>
                <c:pt idx="1670">
                  <c:v>166</c:v>
                </c:pt>
                <c:pt idx="1671">
                  <c:v>166.1</c:v>
                </c:pt>
                <c:pt idx="1672">
                  <c:v>166.2</c:v>
                </c:pt>
                <c:pt idx="1673">
                  <c:v>166.3</c:v>
                </c:pt>
                <c:pt idx="1674">
                  <c:v>166.4</c:v>
                </c:pt>
                <c:pt idx="1675">
                  <c:v>166.5</c:v>
                </c:pt>
                <c:pt idx="1676">
                  <c:v>166.6</c:v>
                </c:pt>
                <c:pt idx="1677">
                  <c:v>166.7</c:v>
                </c:pt>
                <c:pt idx="1678">
                  <c:v>166.8</c:v>
                </c:pt>
                <c:pt idx="1679">
                  <c:v>166.9</c:v>
                </c:pt>
                <c:pt idx="1680">
                  <c:v>167</c:v>
                </c:pt>
                <c:pt idx="1681">
                  <c:v>167.1</c:v>
                </c:pt>
                <c:pt idx="1682">
                  <c:v>167.2</c:v>
                </c:pt>
                <c:pt idx="1683">
                  <c:v>167.3</c:v>
                </c:pt>
                <c:pt idx="1684">
                  <c:v>167.4</c:v>
                </c:pt>
                <c:pt idx="1685">
                  <c:v>167.5</c:v>
                </c:pt>
                <c:pt idx="1686">
                  <c:v>167.6</c:v>
                </c:pt>
                <c:pt idx="1687">
                  <c:v>167.7</c:v>
                </c:pt>
                <c:pt idx="1688">
                  <c:v>167.8</c:v>
                </c:pt>
                <c:pt idx="1689">
                  <c:v>167.9</c:v>
                </c:pt>
                <c:pt idx="1690">
                  <c:v>168</c:v>
                </c:pt>
                <c:pt idx="1691">
                  <c:v>168.1</c:v>
                </c:pt>
                <c:pt idx="1692">
                  <c:v>168.2</c:v>
                </c:pt>
                <c:pt idx="1693">
                  <c:v>168.3</c:v>
                </c:pt>
                <c:pt idx="1694">
                  <c:v>168.4</c:v>
                </c:pt>
                <c:pt idx="1695">
                  <c:v>168.5</c:v>
                </c:pt>
                <c:pt idx="1696">
                  <c:v>168.6</c:v>
                </c:pt>
                <c:pt idx="1697">
                  <c:v>168.7</c:v>
                </c:pt>
                <c:pt idx="1698">
                  <c:v>168.8</c:v>
                </c:pt>
                <c:pt idx="1699">
                  <c:v>168.9</c:v>
                </c:pt>
                <c:pt idx="1700">
                  <c:v>169</c:v>
                </c:pt>
                <c:pt idx="1701">
                  <c:v>169.1</c:v>
                </c:pt>
                <c:pt idx="1702">
                  <c:v>169.2</c:v>
                </c:pt>
                <c:pt idx="1703">
                  <c:v>169.3</c:v>
                </c:pt>
                <c:pt idx="1704">
                  <c:v>169.4</c:v>
                </c:pt>
                <c:pt idx="1705">
                  <c:v>169.5</c:v>
                </c:pt>
                <c:pt idx="1706">
                  <c:v>169.6</c:v>
                </c:pt>
                <c:pt idx="1707">
                  <c:v>169.7</c:v>
                </c:pt>
                <c:pt idx="1708">
                  <c:v>169.8</c:v>
                </c:pt>
                <c:pt idx="1709">
                  <c:v>169.9</c:v>
                </c:pt>
                <c:pt idx="1710">
                  <c:v>170</c:v>
                </c:pt>
                <c:pt idx="1711">
                  <c:v>170.1</c:v>
                </c:pt>
                <c:pt idx="1712">
                  <c:v>170.2</c:v>
                </c:pt>
                <c:pt idx="1713">
                  <c:v>170.3</c:v>
                </c:pt>
                <c:pt idx="1714">
                  <c:v>170.4</c:v>
                </c:pt>
                <c:pt idx="1715">
                  <c:v>170.5</c:v>
                </c:pt>
                <c:pt idx="1716">
                  <c:v>170.6</c:v>
                </c:pt>
                <c:pt idx="1717">
                  <c:v>170.7</c:v>
                </c:pt>
                <c:pt idx="1718">
                  <c:v>170.8</c:v>
                </c:pt>
                <c:pt idx="1719">
                  <c:v>170.9</c:v>
                </c:pt>
                <c:pt idx="1720">
                  <c:v>171</c:v>
                </c:pt>
                <c:pt idx="1721">
                  <c:v>171.1</c:v>
                </c:pt>
                <c:pt idx="1722">
                  <c:v>171.2</c:v>
                </c:pt>
                <c:pt idx="1723">
                  <c:v>171.3</c:v>
                </c:pt>
                <c:pt idx="1724">
                  <c:v>171.4</c:v>
                </c:pt>
                <c:pt idx="1725">
                  <c:v>171.5</c:v>
                </c:pt>
                <c:pt idx="1726">
                  <c:v>171.6</c:v>
                </c:pt>
                <c:pt idx="1727">
                  <c:v>171.7</c:v>
                </c:pt>
                <c:pt idx="1728">
                  <c:v>171.8</c:v>
                </c:pt>
                <c:pt idx="1729">
                  <c:v>171.9</c:v>
                </c:pt>
                <c:pt idx="1730">
                  <c:v>172</c:v>
                </c:pt>
                <c:pt idx="1731">
                  <c:v>172.1</c:v>
                </c:pt>
                <c:pt idx="1732">
                  <c:v>172.2</c:v>
                </c:pt>
                <c:pt idx="1733">
                  <c:v>172.3</c:v>
                </c:pt>
                <c:pt idx="1734">
                  <c:v>172.4</c:v>
                </c:pt>
                <c:pt idx="1735">
                  <c:v>172.5</c:v>
                </c:pt>
                <c:pt idx="1736">
                  <c:v>172.6</c:v>
                </c:pt>
                <c:pt idx="1737">
                  <c:v>172.7</c:v>
                </c:pt>
                <c:pt idx="1738">
                  <c:v>172.8</c:v>
                </c:pt>
                <c:pt idx="1739">
                  <c:v>172.9</c:v>
                </c:pt>
                <c:pt idx="1740">
                  <c:v>173</c:v>
                </c:pt>
                <c:pt idx="1741">
                  <c:v>173.1</c:v>
                </c:pt>
                <c:pt idx="1742">
                  <c:v>173.2</c:v>
                </c:pt>
                <c:pt idx="1743">
                  <c:v>173.3</c:v>
                </c:pt>
                <c:pt idx="1744">
                  <c:v>173.4</c:v>
                </c:pt>
                <c:pt idx="1745">
                  <c:v>173.5</c:v>
                </c:pt>
                <c:pt idx="1746">
                  <c:v>173.6</c:v>
                </c:pt>
                <c:pt idx="1747">
                  <c:v>173.7</c:v>
                </c:pt>
                <c:pt idx="1748">
                  <c:v>173.8</c:v>
                </c:pt>
                <c:pt idx="1749">
                  <c:v>173.9</c:v>
                </c:pt>
                <c:pt idx="1750">
                  <c:v>174</c:v>
                </c:pt>
                <c:pt idx="1751">
                  <c:v>174.1</c:v>
                </c:pt>
                <c:pt idx="1752">
                  <c:v>174.2</c:v>
                </c:pt>
                <c:pt idx="1753">
                  <c:v>174.3</c:v>
                </c:pt>
                <c:pt idx="1754">
                  <c:v>174.4</c:v>
                </c:pt>
                <c:pt idx="1755">
                  <c:v>174.5</c:v>
                </c:pt>
                <c:pt idx="1756">
                  <c:v>174.6</c:v>
                </c:pt>
                <c:pt idx="1757">
                  <c:v>174.7</c:v>
                </c:pt>
                <c:pt idx="1758">
                  <c:v>174.8</c:v>
                </c:pt>
                <c:pt idx="1759">
                  <c:v>174.9</c:v>
                </c:pt>
                <c:pt idx="1760">
                  <c:v>175</c:v>
                </c:pt>
                <c:pt idx="1761">
                  <c:v>175.1</c:v>
                </c:pt>
                <c:pt idx="1762">
                  <c:v>175.2</c:v>
                </c:pt>
                <c:pt idx="1763">
                  <c:v>175.3</c:v>
                </c:pt>
                <c:pt idx="1764">
                  <c:v>175.4</c:v>
                </c:pt>
                <c:pt idx="1765">
                  <c:v>175.5</c:v>
                </c:pt>
                <c:pt idx="1766">
                  <c:v>175.6</c:v>
                </c:pt>
                <c:pt idx="1767">
                  <c:v>175.7</c:v>
                </c:pt>
                <c:pt idx="1768">
                  <c:v>175.8</c:v>
                </c:pt>
                <c:pt idx="1769">
                  <c:v>175.9</c:v>
                </c:pt>
                <c:pt idx="1770">
                  <c:v>176</c:v>
                </c:pt>
                <c:pt idx="1771">
                  <c:v>176.1</c:v>
                </c:pt>
                <c:pt idx="1772">
                  <c:v>176.2</c:v>
                </c:pt>
                <c:pt idx="1773">
                  <c:v>176.3</c:v>
                </c:pt>
                <c:pt idx="1774">
                  <c:v>176.4</c:v>
                </c:pt>
                <c:pt idx="1775">
                  <c:v>176.5</c:v>
                </c:pt>
                <c:pt idx="1776">
                  <c:v>176.6</c:v>
                </c:pt>
                <c:pt idx="1777">
                  <c:v>176.7</c:v>
                </c:pt>
                <c:pt idx="1778">
                  <c:v>176.8</c:v>
                </c:pt>
                <c:pt idx="1779">
                  <c:v>176.9</c:v>
                </c:pt>
                <c:pt idx="1780">
                  <c:v>177</c:v>
                </c:pt>
                <c:pt idx="1781">
                  <c:v>177.1</c:v>
                </c:pt>
                <c:pt idx="1782">
                  <c:v>177.2</c:v>
                </c:pt>
                <c:pt idx="1783">
                  <c:v>177.3</c:v>
                </c:pt>
                <c:pt idx="1784">
                  <c:v>177.4</c:v>
                </c:pt>
                <c:pt idx="1785">
                  <c:v>177.5</c:v>
                </c:pt>
                <c:pt idx="1786">
                  <c:v>177.6</c:v>
                </c:pt>
                <c:pt idx="1787">
                  <c:v>177.7</c:v>
                </c:pt>
                <c:pt idx="1788">
                  <c:v>177.8</c:v>
                </c:pt>
                <c:pt idx="1789">
                  <c:v>177.9</c:v>
                </c:pt>
                <c:pt idx="1790">
                  <c:v>178</c:v>
                </c:pt>
                <c:pt idx="1791">
                  <c:v>178.1</c:v>
                </c:pt>
                <c:pt idx="1792">
                  <c:v>178.2</c:v>
                </c:pt>
                <c:pt idx="1793">
                  <c:v>178.3</c:v>
                </c:pt>
                <c:pt idx="1794">
                  <c:v>178.4</c:v>
                </c:pt>
                <c:pt idx="1795">
                  <c:v>178.5</c:v>
                </c:pt>
                <c:pt idx="1796">
                  <c:v>178.6</c:v>
                </c:pt>
                <c:pt idx="1797">
                  <c:v>178.7</c:v>
                </c:pt>
                <c:pt idx="1798">
                  <c:v>178.8</c:v>
                </c:pt>
                <c:pt idx="1799">
                  <c:v>178.9</c:v>
                </c:pt>
                <c:pt idx="1800">
                  <c:v>179</c:v>
                </c:pt>
                <c:pt idx="1801">
                  <c:v>179.1</c:v>
                </c:pt>
                <c:pt idx="1802">
                  <c:v>179.2</c:v>
                </c:pt>
                <c:pt idx="1803">
                  <c:v>179.3</c:v>
                </c:pt>
                <c:pt idx="1804">
                  <c:v>179.4</c:v>
                </c:pt>
                <c:pt idx="1805">
                  <c:v>179.5</c:v>
                </c:pt>
                <c:pt idx="1806">
                  <c:v>179.6</c:v>
                </c:pt>
                <c:pt idx="1807">
                  <c:v>179.7</c:v>
                </c:pt>
                <c:pt idx="1808">
                  <c:v>179.8</c:v>
                </c:pt>
                <c:pt idx="1809">
                  <c:v>179.9</c:v>
                </c:pt>
                <c:pt idx="1810">
                  <c:v>180</c:v>
                </c:pt>
                <c:pt idx="1811">
                  <c:v>180.1</c:v>
                </c:pt>
                <c:pt idx="1812">
                  <c:v>180.2</c:v>
                </c:pt>
                <c:pt idx="1813">
                  <c:v>180.3</c:v>
                </c:pt>
                <c:pt idx="1814">
                  <c:v>180.4</c:v>
                </c:pt>
                <c:pt idx="1815">
                  <c:v>180.5</c:v>
                </c:pt>
                <c:pt idx="1816">
                  <c:v>180.6</c:v>
                </c:pt>
                <c:pt idx="1817">
                  <c:v>180.7</c:v>
                </c:pt>
                <c:pt idx="1818">
                  <c:v>180.8</c:v>
                </c:pt>
                <c:pt idx="1819">
                  <c:v>180.9</c:v>
                </c:pt>
                <c:pt idx="1820">
                  <c:v>181</c:v>
                </c:pt>
                <c:pt idx="1821">
                  <c:v>181.1</c:v>
                </c:pt>
                <c:pt idx="1822">
                  <c:v>181.2</c:v>
                </c:pt>
                <c:pt idx="1823">
                  <c:v>181.3</c:v>
                </c:pt>
                <c:pt idx="1824">
                  <c:v>181.4</c:v>
                </c:pt>
                <c:pt idx="1825">
                  <c:v>181.5</c:v>
                </c:pt>
                <c:pt idx="1826">
                  <c:v>181.6</c:v>
                </c:pt>
                <c:pt idx="1827">
                  <c:v>181.7</c:v>
                </c:pt>
                <c:pt idx="1828">
                  <c:v>181.8</c:v>
                </c:pt>
                <c:pt idx="1829">
                  <c:v>181.9</c:v>
                </c:pt>
                <c:pt idx="1830">
                  <c:v>182</c:v>
                </c:pt>
                <c:pt idx="1831">
                  <c:v>182.1</c:v>
                </c:pt>
                <c:pt idx="1832">
                  <c:v>182.2</c:v>
                </c:pt>
                <c:pt idx="1833">
                  <c:v>182.3</c:v>
                </c:pt>
                <c:pt idx="1834">
                  <c:v>182.4</c:v>
                </c:pt>
                <c:pt idx="1835">
                  <c:v>182.5</c:v>
                </c:pt>
                <c:pt idx="1836">
                  <c:v>182.6</c:v>
                </c:pt>
                <c:pt idx="1837">
                  <c:v>182.7</c:v>
                </c:pt>
                <c:pt idx="1838">
                  <c:v>182.8</c:v>
                </c:pt>
                <c:pt idx="1839">
                  <c:v>182.9</c:v>
                </c:pt>
                <c:pt idx="1840">
                  <c:v>183</c:v>
                </c:pt>
                <c:pt idx="1841">
                  <c:v>183.1</c:v>
                </c:pt>
                <c:pt idx="1842">
                  <c:v>183.2</c:v>
                </c:pt>
                <c:pt idx="1843">
                  <c:v>183.3</c:v>
                </c:pt>
                <c:pt idx="1844">
                  <c:v>183.4</c:v>
                </c:pt>
                <c:pt idx="1845">
                  <c:v>183.5</c:v>
                </c:pt>
                <c:pt idx="1846">
                  <c:v>183.6</c:v>
                </c:pt>
                <c:pt idx="1847">
                  <c:v>183.7</c:v>
                </c:pt>
                <c:pt idx="1848">
                  <c:v>183.8</c:v>
                </c:pt>
                <c:pt idx="1849">
                  <c:v>183.9</c:v>
                </c:pt>
                <c:pt idx="1850">
                  <c:v>184</c:v>
                </c:pt>
                <c:pt idx="1851">
                  <c:v>184.1</c:v>
                </c:pt>
                <c:pt idx="1852">
                  <c:v>184.2</c:v>
                </c:pt>
                <c:pt idx="1853">
                  <c:v>184.3</c:v>
                </c:pt>
                <c:pt idx="1854">
                  <c:v>184.4</c:v>
                </c:pt>
                <c:pt idx="1855">
                  <c:v>184.5</c:v>
                </c:pt>
                <c:pt idx="1856">
                  <c:v>184.6</c:v>
                </c:pt>
                <c:pt idx="1857">
                  <c:v>184.7</c:v>
                </c:pt>
                <c:pt idx="1858">
                  <c:v>184.8</c:v>
                </c:pt>
                <c:pt idx="1859">
                  <c:v>184.9</c:v>
                </c:pt>
                <c:pt idx="1860">
                  <c:v>185</c:v>
                </c:pt>
                <c:pt idx="1861">
                  <c:v>185.1</c:v>
                </c:pt>
                <c:pt idx="1862">
                  <c:v>185.2</c:v>
                </c:pt>
                <c:pt idx="1863">
                  <c:v>185.3</c:v>
                </c:pt>
                <c:pt idx="1864">
                  <c:v>185.4</c:v>
                </c:pt>
                <c:pt idx="1865">
                  <c:v>185.5</c:v>
                </c:pt>
                <c:pt idx="1866">
                  <c:v>185.6</c:v>
                </c:pt>
                <c:pt idx="1867">
                  <c:v>185.7</c:v>
                </c:pt>
                <c:pt idx="1868">
                  <c:v>185.8</c:v>
                </c:pt>
                <c:pt idx="1869">
                  <c:v>185.9</c:v>
                </c:pt>
                <c:pt idx="1870">
                  <c:v>186</c:v>
                </c:pt>
                <c:pt idx="1871">
                  <c:v>186.1</c:v>
                </c:pt>
                <c:pt idx="1872">
                  <c:v>186.2</c:v>
                </c:pt>
                <c:pt idx="1873">
                  <c:v>186.3</c:v>
                </c:pt>
                <c:pt idx="1874">
                  <c:v>186.4</c:v>
                </c:pt>
                <c:pt idx="1875">
                  <c:v>186.5</c:v>
                </c:pt>
                <c:pt idx="1876">
                  <c:v>186.6</c:v>
                </c:pt>
                <c:pt idx="1877">
                  <c:v>186.7</c:v>
                </c:pt>
                <c:pt idx="1878">
                  <c:v>186.8</c:v>
                </c:pt>
                <c:pt idx="1879">
                  <c:v>186.9</c:v>
                </c:pt>
                <c:pt idx="1880">
                  <c:v>187</c:v>
                </c:pt>
                <c:pt idx="1881">
                  <c:v>187.1</c:v>
                </c:pt>
                <c:pt idx="1882">
                  <c:v>187.2</c:v>
                </c:pt>
                <c:pt idx="1883">
                  <c:v>187.3</c:v>
                </c:pt>
                <c:pt idx="1884">
                  <c:v>187.4</c:v>
                </c:pt>
                <c:pt idx="1885">
                  <c:v>187.5</c:v>
                </c:pt>
                <c:pt idx="1886">
                  <c:v>187.6</c:v>
                </c:pt>
                <c:pt idx="1887">
                  <c:v>187.7</c:v>
                </c:pt>
                <c:pt idx="1888">
                  <c:v>187.8</c:v>
                </c:pt>
                <c:pt idx="1889">
                  <c:v>187.9</c:v>
                </c:pt>
                <c:pt idx="1890">
                  <c:v>188</c:v>
                </c:pt>
                <c:pt idx="1891">
                  <c:v>188.1</c:v>
                </c:pt>
                <c:pt idx="1892">
                  <c:v>188.2</c:v>
                </c:pt>
                <c:pt idx="1893">
                  <c:v>188.3</c:v>
                </c:pt>
                <c:pt idx="1894">
                  <c:v>188.4</c:v>
                </c:pt>
                <c:pt idx="1895">
                  <c:v>188.5</c:v>
                </c:pt>
                <c:pt idx="1896">
                  <c:v>188.6</c:v>
                </c:pt>
                <c:pt idx="1897">
                  <c:v>188.7</c:v>
                </c:pt>
                <c:pt idx="1898">
                  <c:v>188.8</c:v>
                </c:pt>
                <c:pt idx="1899">
                  <c:v>188.9</c:v>
                </c:pt>
                <c:pt idx="1900">
                  <c:v>189</c:v>
                </c:pt>
                <c:pt idx="1901">
                  <c:v>189.1</c:v>
                </c:pt>
                <c:pt idx="1902">
                  <c:v>189.2</c:v>
                </c:pt>
                <c:pt idx="1903">
                  <c:v>189.3</c:v>
                </c:pt>
                <c:pt idx="1904">
                  <c:v>189.4</c:v>
                </c:pt>
                <c:pt idx="1905">
                  <c:v>189.5</c:v>
                </c:pt>
                <c:pt idx="1906">
                  <c:v>189.6</c:v>
                </c:pt>
                <c:pt idx="1907">
                  <c:v>189.7</c:v>
                </c:pt>
                <c:pt idx="1908">
                  <c:v>189.8</c:v>
                </c:pt>
                <c:pt idx="1909">
                  <c:v>189.9</c:v>
                </c:pt>
                <c:pt idx="1910">
                  <c:v>190</c:v>
                </c:pt>
                <c:pt idx="1911">
                  <c:v>190.1</c:v>
                </c:pt>
                <c:pt idx="1912">
                  <c:v>190.2</c:v>
                </c:pt>
                <c:pt idx="1913">
                  <c:v>190.3</c:v>
                </c:pt>
                <c:pt idx="1914">
                  <c:v>190.4</c:v>
                </c:pt>
                <c:pt idx="1915">
                  <c:v>190.5</c:v>
                </c:pt>
                <c:pt idx="1916">
                  <c:v>190.6</c:v>
                </c:pt>
                <c:pt idx="1917">
                  <c:v>190.7</c:v>
                </c:pt>
                <c:pt idx="1918">
                  <c:v>190.8</c:v>
                </c:pt>
                <c:pt idx="1919">
                  <c:v>190.9</c:v>
                </c:pt>
                <c:pt idx="1920">
                  <c:v>191</c:v>
                </c:pt>
                <c:pt idx="1921">
                  <c:v>191.1</c:v>
                </c:pt>
                <c:pt idx="1922">
                  <c:v>191.2</c:v>
                </c:pt>
                <c:pt idx="1923">
                  <c:v>191.3</c:v>
                </c:pt>
                <c:pt idx="1924">
                  <c:v>191.4</c:v>
                </c:pt>
                <c:pt idx="1925">
                  <c:v>191.5</c:v>
                </c:pt>
                <c:pt idx="1926">
                  <c:v>191.6</c:v>
                </c:pt>
                <c:pt idx="1927">
                  <c:v>191.7</c:v>
                </c:pt>
                <c:pt idx="1928">
                  <c:v>191.8</c:v>
                </c:pt>
                <c:pt idx="1929">
                  <c:v>191.9</c:v>
                </c:pt>
                <c:pt idx="1930">
                  <c:v>192</c:v>
                </c:pt>
                <c:pt idx="1931">
                  <c:v>192.1</c:v>
                </c:pt>
                <c:pt idx="1932">
                  <c:v>192.2</c:v>
                </c:pt>
                <c:pt idx="1933">
                  <c:v>192.3</c:v>
                </c:pt>
                <c:pt idx="1934">
                  <c:v>192.4</c:v>
                </c:pt>
                <c:pt idx="1935">
                  <c:v>192.5</c:v>
                </c:pt>
                <c:pt idx="1936">
                  <c:v>192.6</c:v>
                </c:pt>
                <c:pt idx="1937">
                  <c:v>192.7</c:v>
                </c:pt>
                <c:pt idx="1938">
                  <c:v>192.8</c:v>
                </c:pt>
                <c:pt idx="1939">
                  <c:v>192.9</c:v>
                </c:pt>
                <c:pt idx="1940">
                  <c:v>193</c:v>
                </c:pt>
                <c:pt idx="1941">
                  <c:v>193.1</c:v>
                </c:pt>
                <c:pt idx="1942">
                  <c:v>193.2</c:v>
                </c:pt>
                <c:pt idx="1943">
                  <c:v>193.3</c:v>
                </c:pt>
                <c:pt idx="1944">
                  <c:v>193.4</c:v>
                </c:pt>
                <c:pt idx="1945">
                  <c:v>193.5</c:v>
                </c:pt>
                <c:pt idx="1946">
                  <c:v>193.6</c:v>
                </c:pt>
                <c:pt idx="1947">
                  <c:v>193.7</c:v>
                </c:pt>
                <c:pt idx="1948">
                  <c:v>193.8</c:v>
                </c:pt>
                <c:pt idx="1949">
                  <c:v>193.9</c:v>
                </c:pt>
                <c:pt idx="1950">
                  <c:v>194</c:v>
                </c:pt>
                <c:pt idx="1951">
                  <c:v>194.1</c:v>
                </c:pt>
                <c:pt idx="1952">
                  <c:v>194.2</c:v>
                </c:pt>
                <c:pt idx="1953">
                  <c:v>194.3</c:v>
                </c:pt>
                <c:pt idx="1954">
                  <c:v>194.4</c:v>
                </c:pt>
                <c:pt idx="1955">
                  <c:v>194.5</c:v>
                </c:pt>
                <c:pt idx="1956">
                  <c:v>194.6</c:v>
                </c:pt>
                <c:pt idx="1957">
                  <c:v>194.7</c:v>
                </c:pt>
                <c:pt idx="1958">
                  <c:v>194.8</c:v>
                </c:pt>
                <c:pt idx="1959">
                  <c:v>194.9</c:v>
                </c:pt>
                <c:pt idx="1960">
                  <c:v>195</c:v>
                </c:pt>
                <c:pt idx="1961">
                  <c:v>195.1</c:v>
                </c:pt>
                <c:pt idx="1962">
                  <c:v>195.2</c:v>
                </c:pt>
                <c:pt idx="1963">
                  <c:v>195.3</c:v>
                </c:pt>
                <c:pt idx="1964">
                  <c:v>195.4</c:v>
                </c:pt>
                <c:pt idx="1965">
                  <c:v>195.5</c:v>
                </c:pt>
                <c:pt idx="1966">
                  <c:v>195.6</c:v>
                </c:pt>
                <c:pt idx="1967">
                  <c:v>195.7</c:v>
                </c:pt>
                <c:pt idx="1968">
                  <c:v>195.8</c:v>
                </c:pt>
                <c:pt idx="1969">
                  <c:v>195.9</c:v>
                </c:pt>
                <c:pt idx="1970">
                  <c:v>196</c:v>
                </c:pt>
                <c:pt idx="1971">
                  <c:v>196.1</c:v>
                </c:pt>
                <c:pt idx="1972">
                  <c:v>196.2</c:v>
                </c:pt>
                <c:pt idx="1973">
                  <c:v>196.3</c:v>
                </c:pt>
                <c:pt idx="1974">
                  <c:v>196.4</c:v>
                </c:pt>
                <c:pt idx="1975">
                  <c:v>196.5</c:v>
                </c:pt>
                <c:pt idx="1976">
                  <c:v>196.6</c:v>
                </c:pt>
                <c:pt idx="1977">
                  <c:v>196.7</c:v>
                </c:pt>
                <c:pt idx="1978">
                  <c:v>196.8</c:v>
                </c:pt>
                <c:pt idx="1979">
                  <c:v>196.9</c:v>
                </c:pt>
                <c:pt idx="1980">
                  <c:v>197</c:v>
                </c:pt>
                <c:pt idx="1981">
                  <c:v>197.1</c:v>
                </c:pt>
                <c:pt idx="1982">
                  <c:v>197.2</c:v>
                </c:pt>
                <c:pt idx="1983">
                  <c:v>197.3</c:v>
                </c:pt>
                <c:pt idx="1984">
                  <c:v>197.4</c:v>
                </c:pt>
                <c:pt idx="1985">
                  <c:v>197.5</c:v>
                </c:pt>
                <c:pt idx="1986">
                  <c:v>197.6</c:v>
                </c:pt>
                <c:pt idx="1987">
                  <c:v>197.7</c:v>
                </c:pt>
                <c:pt idx="1988">
                  <c:v>197.8</c:v>
                </c:pt>
                <c:pt idx="1989">
                  <c:v>197.9</c:v>
                </c:pt>
                <c:pt idx="1990">
                  <c:v>198</c:v>
                </c:pt>
                <c:pt idx="1991">
                  <c:v>198.1</c:v>
                </c:pt>
                <c:pt idx="1992">
                  <c:v>198.2</c:v>
                </c:pt>
                <c:pt idx="1993">
                  <c:v>198.3</c:v>
                </c:pt>
                <c:pt idx="1994">
                  <c:v>198.4</c:v>
                </c:pt>
                <c:pt idx="1995">
                  <c:v>198.5</c:v>
                </c:pt>
                <c:pt idx="1996">
                  <c:v>198.6</c:v>
                </c:pt>
                <c:pt idx="1997">
                  <c:v>198.7</c:v>
                </c:pt>
                <c:pt idx="1998">
                  <c:v>198.8</c:v>
                </c:pt>
                <c:pt idx="1999">
                  <c:v>198.9</c:v>
                </c:pt>
                <c:pt idx="2000">
                  <c:v>199</c:v>
                </c:pt>
                <c:pt idx="2001">
                  <c:v>199.1</c:v>
                </c:pt>
                <c:pt idx="2002">
                  <c:v>199.2</c:v>
                </c:pt>
                <c:pt idx="2003">
                  <c:v>199.3</c:v>
                </c:pt>
                <c:pt idx="2004">
                  <c:v>199.4</c:v>
                </c:pt>
                <c:pt idx="2005">
                  <c:v>199.5</c:v>
                </c:pt>
                <c:pt idx="2006">
                  <c:v>199.6</c:v>
                </c:pt>
                <c:pt idx="2007">
                  <c:v>199.7</c:v>
                </c:pt>
                <c:pt idx="2008">
                  <c:v>199.8</c:v>
                </c:pt>
                <c:pt idx="2009">
                  <c:v>199.9</c:v>
                </c:pt>
                <c:pt idx="2010">
                  <c:v>200</c:v>
                </c:pt>
                <c:pt idx="2011">
                  <c:v>200.1</c:v>
                </c:pt>
                <c:pt idx="2012">
                  <c:v>200.2</c:v>
                </c:pt>
                <c:pt idx="2013">
                  <c:v>200.3</c:v>
                </c:pt>
                <c:pt idx="2014">
                  <c:v>200.4</c:v>
                </c:pt>
                <c:pt idx="2015">
                  <c:v>200.5</c:v>
                </c:pt>
                <c:pt idx="2016">
                  <c:v>200.6</c:v>
                </c:pt>
                <c:pt idx="2017">
                  <c:v>200.7</c:v>
                </c:pt>
                <c:pt idx="2018">
                  <c:v>200.8</c:v>
                </c:pt>
                <c:pt idx="2019">
                  <c:v>200.9</c:v>
                </c:pt>
                <c:pt idx="2020">
                  <c:v>201</c:v>
                </c:pt>
                <c:pt idx="2021">
                  <c:v>201.1</c:v>
                </c:pt>
                <c:pt idx="2022">
                  <c:v>201.2</c:v>
                </c:pt>
                <c:pt idx="2023">
                  <c:v>201.3</c:v>
                </c:pt>
                <c:pt idx="2024">
                  <c:v>201.4</c:v>
                </c:pt>
                <c:pt idx="2025">
                  <c:v>201.5</c:v>
                </c:pt>
                <c:pt idx="2026">
                  <c:v>201.6</c:v>
                </c:pt>
                <c:pt idx="2027">
                  <c:v>201.7</c:v>
                </c:pt>
                <c:pt idx="2028">
                  <c:v>201.8</c:v>
                </c:pt>
                <c:pt idx="2029">
                  <c:v>201.9</c:v>
                </c:pt>
                <c:pt idx="2030">
                  <c:v>202</c:v>
                </c:pt>
                <c:pt idx="2031">
                  <c:v>202.1</c:v>
                </c:pt>
                <c:pt idx="2032">
                  <c:v>202.2</c:v>
                </c:pt>
                <c:pt idx="2033">
                  <c:v>202.3</c:v>
                </c:pt>
                <c:pt idx="2034">
                  <c:v>202.4</c:v>
                </c:pt>
                <c:pt idx="2035">
                  <c:v>202.5</c:v>
                </c:pt>
                <c:pt idx="2036">
                  <c:v>202.6</c:v>
                </c:pt>
                <c:pt idx="2037">
                  <c:v>202.7</c:v>
                </c:pt>
                <c:pt idx="2038">
                  <c:v>202.8</c:v>
                </c:pt>
                <c:pt idx="2039">
                  <c:v>202.9</c:v>
                </c:pt>
                <c:pt idx="2040">
                  <c:v>203</c:v>
                </c:pt>
                <c:pt idx="2041">
                  <c:v>203.1</c:v>
                </c:pt>
                <c:pt idx="2042">
                  <c:v>203.2</c:v>
                </c:pt>
                <c:pt idx="2043">
                  <c:v>203.3</c:v>
                </c:pt>
                <c:pt idx="2044">
                  <c:v>203.4</c:v>
                </c:pt>
                <c:pt idx="2045">
                  <c:v>203.5</c:v>
                </c:pt>
                <c:pt idx="2046">
                  <c:v>203.6</c:v>
                </c:pt>
                <c:pt idx="2047">
                  <c:v>203.7</c:v>
                </c:pt>
                <c:pt idx="2048">
                  <c:v>203.8</c:v>
                </c:pt>
                <c:pt idx="2049">
                  <c:v>203.9</c:v>
                </c:pt>
                <c:pt idx="2050">
                  <c:v>204</c:v>
                </c:pt>
                <c:pt idx="2051">
                  <c:v>204.1</c:v>
                </c:pt>
                <c:pt idx="2052">
                  <c:v>204.2</c:v>
                </c:pt>
                <c:pt idx="2053">
                  <c:v>204.3</c:v>
                </c:pt>
                <c:pt idx="2054">
                  <c:v>204.4</c:v>
                </c:pt>
                <c:pt idx="2055">
                  <c:v>204.5</c:v>
                </c:pt>
                <c:pt idx="2056">
                  <c:v>204.6</c:v>
                </c:pt>
                <c:pt idx="2057">
                  <c:v>204.7</c:v>
                </c:pt>
                <c:pt idx="2058">
                  <c:v>204.8</c:v>
                </c:pt>
                <c:pt idx="2059">
                  <c:v>204.9</c:v>
                </c:pt>
                <c:pt idx="2060">
                  <c:v>205</c:v>
                </c:pt>
                <c:pt idx="2061">
                  <c:v>205.1</c:v>
                </c:pt>
                <c:pt idx="2062">
                  <c:v>205.2</c:v>
                </c:pt>
                <c:pt idx="2063">
                  <c:v>205.3</c:v>
                </c:pt>
                <c:pt idx="2064">
                  <c:v>205.4</c:v>
                </c:pt>
                <c:pt idx="2065">
                  <c:v>205.5</c:v>
                </c:pt>
                <c:pt idx="2066">
                  <c:v>205.6</c:v>
                </c:pt>
                <c:pt idx="2067">
                  <c:v>205.7</c:v>
                </c:pt>
                <c:pt idx="2068">
                  <c:v>205.8</c:v>
                </c:pt>
                <c:pt idx="2069">
                  <c:v>205.9</c:v>
                </c:pt>
                <c:pt idx="2070">
                  <c:v>206</c:v>
                </c:pt>
                <c:pt idx="2071">
                  <c:v>206.1</c:v>
                </c:pt>
                <c:pt idx="2072">
                  <c:v>206.2</c:v>
                </c:pt>
                <c:pt idx="2073">
                  <c:v>206.3</c:v>
                </c:pt>
                <c:pt idx="2074">
                  <c:v>206.4</c:v>
                </c:pt>
                <c:pt idx="2075">
                  <c:v>206.5</c:v>
                </c:pt>
                <c:pt idx="2076">
                  <c:v>206.6</c:v>
                </c:pt>
                <c:pt idx="2077">
                  <c:v>206.7</c:v>
                </c:pt>
                <c:pt idx="2078">
                  <c:v>206.8</c:v>
                </c:pt>
                <c:pt idx="2079">
                  <c:v>206.9</c:v>
                </c:pt>
                <c:pt idx="2080">
                  <c:v>207</c:v>
                </c:pt>
                <c:pt idx="2081">
                  <c:v>207.1</c:v>
                </c:pt>
                <c:pt idx="2082">
                  <c:v>207.2</c:v>
                </c:pt>
                <c:pt idx="2083">
                  <c:v>207.3</c:v>
                </c:pt>
                <c:pt idx="2084">
                  <c:v>207.4</c:v>
                </c:pt>
                <c:pt idx="2085">
                  <c:v>207.5</c:v>
                </c:pt>
                <c:pt idx="2086">
                  <c:v>207.6</c:v>
                </c:pt>
                <c:pt idx="2087">
                  <c:v>207.7</c:v>
                </c:pt>
                <c:pt idx="2088">
                  <c:v>207.8</c:v>
                </c:pt>
                <c:pt idx="2089">
                  <c:v>207.9</c:v>
                </c:pt>
                <c:pt idx="2090">
                  <c:v>208</c:v>
                </c:pt>
                <c:pt idx="2091">
                  <c:v>208.1</c:v>
                </c:pt>
                <c:pt idx="2092">
                  <c:v>208.2</c:v>
                </c:pt>
                <c:pt idx="2093">
                  <c:v>208.3</c:v>
                </c:pt>
                <c:pt idx="2094">
                  <c:v>208.4</c:v>
                </c:pt>
                <c:pt idx="2095">
                  <c:v>208.5</c:v>
                </c:pt>
                <c:pt idx="2096">
                  <c:v>208.6</c:v>
                </c:pt>
                <c:pt idx="2097">
                  <c:v>208.7</c:v>
                </c:pt>
                <c:pt idx="2098">
                  <c:v>208.8</c:v>
                </c:pt>
                <c:pt idx="2099">
                  <c:v>208.9</c:v>
                </c:pt>
                <c:pt idx="2100">
                  <c:v>209</c:v>
                </c:pt>
                <c:pt idx="2101">
                  <c:v>209.1</c:v>
                </c:pt>
                <c:pt idx="2102">
                  <c:v>209.2</c:v>
                </c:pt>
                <c:pt idx="2103">
                  <c:v>209.3</c:v>
                </c:pt>
                <c:pt idx="2104">
                  <c:v>209.4</c:v>
                </c:pt>
                <c:pt idx="2105">
                  <c:v>209.5</c:v>
                </c:pt>
                <c:pt idx="2106">
                  <c:v>209.6</c:v>
                </c:pt>
                <c:pt idx="2107">
                  <c:v>209.7</c:v>
                </c:pt>
                <c:pt idx="2108">
                  <c:v>209.8</c:v>
                </c:pt>
                <c:pt idx="2109">
                  <c:v>209.9</c:v>
                </c:pt>
                <c:pt idx="2110">
                  <c:v>210</c:v>
                </c:pt>
                <c:pt idx="2111">
                  <c:v>210.1</c:v>
                </c:pt>
                <c:pt idx="2112">
                  <c:v>210.2</c:v>
                </c:pt>
                <c:pt idx="2113">
                  <c:v>210.3</c:v>
                </c:pt>
                <c:pt idx="2114">
                  <c:v>210.4</c:v>
                </c:pt>
                <c:pt idx="2115">
                  <c:v>210.5</c:v>
                </c:pt>
                <c:pt idx="2116">
                  <c:v>210.6</c:v>
                </c:pt>
                <c:pt idx="2117">
                  <c:v>210.7</c:v>
                </c:pt>
                <c:pt idx="2118">
                  <c:v>210.8</c:v>
                </c:pt>
                <c:pt idx="2119">
                  <c:v>210.9</c:v>
                </c:pt>
                <c:pt idx="2120">
                  <c:v>211</c:v>
                </c:pt>
                <c:pt idx="2121">
                  <c:v>211.1</c:v>
                </c:pt>
                <c:pt idx="2122">
                  <c:v>211.2</c:v>
                </c:pt>
                <c:pt idx="2123">
                  <c:v>211.3</c:v>
                </c:pt>
                <c:pt idx="2124">
                  <c:v>211.4</c:v>
                </c:pt>
                <c:pt idx="2125">
                  <c:v>211.5</c:v>
                </c:pt>
                <c:pt idx="2126">
                  <c:v>211.6</c:v>
                </c:pt>
                <c:pt idx="2127">
                  <c:v>211.7</c:v>
                </c:pt>
                <c:pt idx="2128">
                  <c:v>211.8</c:v>
                </c:pt>
                <c:pt idx="2129">
                  <c:v>211.9</c:v>
                </c:pt>
                <c:pt idx="2130">
                  <c:v>212</c:v>
                </c:pt>
                <c:pt idx="2131">
                  <c:v>212.1</c:v>
                </c:pt>
                <c:pt idx="2132">
                  <c:v>212.2</c:v>
                </c:pt>
                <c:pt idx="2133">
                  <c:v>212.3</c:v>
                </c:pt>
                <c:pt idx="2134">
                  <c:v>212.4</c:v>
                </c:pt>
                <c:pt idx="2135">
                  <c:v>212.5</c:v>
                </c:pt>
                <c:pt idx="2136">
                  <c:v>212.6</c:v>
                </c:pt>
                <c:pt idx="2137">
                  <c:v>212.7</c:v>
                </c:pt>
                <c:pt idx="2138">
                  <c:v>212.8</c:v>
                </c:pt>
                <c:pt idx="2139">
                  <c:v>212.9</c:v>
                </c:pt>
                <c:pt idx="2140">
                  <c:v>213</c:v>
                </c:pt>
                <c:pt idx="2141">
                  <c:v>213.1</c:v>
                </c:pt>
                <c:pt idx="2142">
                  <c:v>213.2</c:v>
                </c:pt>
                <c:pt idx="2143">
                  <c:v>213.3</c:v>
                </c:pt>
                <c:pt idx="2144">
                  <c:v>213.4</c:v>
                </c:pt>
                <c:pt idx="2145">
                  <c:v>213.5</c:v>
                </c:pt>
                <c:pt idx="2146">
                  <c:v>213.6</c:v>
                </c:pt>
                <c:pt idx="2147">
                  <c:v>213.7</c:v>
                </c:pt>
                <c:pt idx="2148">
                  <c:v>213.8</c:v>
                </c:pt>
                <c:pt idx="2149">
                  <c:v>213.9</c:v>
                </c:pt>
                <c:pt idx="2150">
                  <c:v>214</c:v>
                </c:pt>
                <c:pt idx="2151">
                  <c:v>214.1</c:v>
                </c:pt>
                <c:pt idx="2152">
                  <c:v>214.2</c:v>
                </c:pt>
                <c:pt idx="2153">
                  <c:v>214.3</c:v>
                </c:pt>
                <c:pt idx="2154">
                  <c:v>214.4</c:v>
                </c:pt>
                <c:pt idx="2155">
                  <c:v>214.5</c:v>
                </c:pt>
                <c:pt idx="2156">
                  <c:v>214.6</c:v>
                </c:pt>
                <c:pt idx="2157">
                  <c:v>214.7</c:v>
                </c:pt>
                <c:pt idx="2158">
                  <c:v>214.8</c:v>
                </c:pt>
                <c:pt idx="2159">
                  <c:v>214.9</c:v>
                </c:pt>
                <c:pt idx="2160">
                  <c:v>215</c:v>
                </c:pt>
                <c:pt idx="2161">
                  <c:v>215.1</c:v>
                </c:pt>
                <c:pt idx="2162">
                  <c:v>215.2</c:v>
                </c:pt>
                <c:pt idx="2163">
                  <c:v>215.3</c:v>
                </c:pt>
                <c:pt idx="2164">
                  <c:v>215.4</c:v>
                </c:pt>
                <c:pt idx="2165">
                  <c:v>215.5</c:v>
                </c:pt>
                <c:pt idx="2166">
                  <c:v>215.6</c:v>
                </c:pt>
                <c:pt idx="2167">
                  <c:v>215.7</c:v>
                </c:pt>
                <c:pt idx="2168">
                  <c:v>215.8</c:v>
                </c:pt>
                <c:pt idx="2169">
                  <c:v>215.9</c:v>
                </c:pt>
                <c:pt idx="2170">
                  <c:v>216</c:v>
                </c:pt>
                <c:pt idx="2171">
                  <c:v>216.1</c:v>
                </c:pt>
                <c:pt idx="2172">
                  <c:v>216.2</c:v>
                </c:pt>
                <c:pt idx="2173">
                  <c:v>216.3</c:v>
                </c:pt>
                <c:pt idx="2174">
                  <c:v>216.4</c:v>
                </c:pt>
                <c:pt idx="2175">
                  <c:v>216.5</c:v>
                </c:pt>
                <c:pt idx="2176">
                  <c:v>216.6</c:v>
                </c:pt>
                <c:pt idx="2177">
                  <c:v>216.7</c:v>
                </c:pt>
                <c:pt idx="2178">
                  <c:v>216.8</c:v>
                </c:pt>
                <c:pt idx="2179">
                  <c:v>216.9</c:v>
                </c:pt>
                <c:pt idx="2180">
                  <c:v>217</c:v>
                </c:pt>
                <c:pt idx="2181">
                  <c:v>217.1</c:v>
                </c:pt>
                <c:pt idx="2182">
                  <c:v>217.2</c:v>
                </c:pt>
                <c:pt idx="2183">
                  <c:v>217.3</c:v>
                </c:pt>
                <c:pt idx="2184">
                  <c:v>217.4</c:v>
                </c:pt>
                <c:pt idx="2185">
                  <c:v>217.5</c:v>
                </c:pt>
                <c:pt idx="2186">
                  <c:v>217.6</c:v>
                </c:pt>
                <c:pt idx="2187">
                  <c:v>217.7</c:v>
                </c:pt>
                <c:pt idx="2188">
                  <c:v>217.8</c:v>
                </c:pt>
                <c:pt idx="2189">
                  <c:v>217.9</c:v>
                </c:pt>
                <c:pt idx="2190">
                  <c:v>218</c:v>
                </c:pt>
                <c:pt idx="2191">
                  <c:v>218.1</c:v>
                </c:pt>
                <c:pt idx="2192">
                  <c:v>218.2</c:v>
                </c:pt>
                <c:pt idx="2193">
                  <c:v>218.3</c:v>
                </c:pt>
                <c:pt idx="2194">
                  <c:v>218.4</c:v>
                </c:pt>
                <c:pt idx="2195">
                  <c:v>218.5</c:v>
                </c:pt>
                <c:pt idx="2196">
                  <c:v>218.6</c:v>
                </c:pt>
                <c:pt idx="2197">
                  <c:v>218.7</c:v>
                </c:pt>
                <c:pt idx="2198">
                  <c:v>218.8</c:v>
                </c:pt>
                <c:pt idx="2199">
                  <c:v>218.9</c:v>
                </c:pt>
                <c:pt idx="2200">
                  <c:v>219</c:v>
                </c:pt>
                <c:pt idx="2201">
                  <c:v>219.1</c:v>
                </c:pt>
                <c:pt idx="2202">
                  <c:v>219.2</c:v>
                </c:pt>
                <c:pt idx="2203">
                  <c:v>219.3</c:v>
                </c:pt>
                <c:pt idx="2204">
                  <c:v>219.4</c:v>
                </c:pt>
                <c:pt idx="2205">
                  <c:v>219.5</c:v>
                </c:pt>
                <c:pt idx="2206">
                  <c:v>219.6</c:v>
                </c:pt>
                <c:pt idx="2207">
                  <c:v>219.7</c:v>
                </c:pt>
                <c:pt idx="2208">
                  <c:v>219.8</c:v>
                </c:pt>
                <c:pt idx="2209">
                  <c:v>219.9</c:v>
                </c:pt>
                <c:pt idx="2210">
                  <c:v>220</c:v>
                </c:pt>
                <c:pt idx="2211">
                  <c:v>220.1</c:v>
                </c:pt>
                <c:pt idx="2212">
                  <c:v>220.2</c:v>
                </c:pt>
                <c:pt idx="2213">
                  <c:v>220.3</c:v>
                </c:pt>
                <c:pt idx="2214">
                  <c:v>220.4</c:v>
                </c:pt>
                <c:pt idx="2215">
                  <c:v>220.5</c:v>
                </c:pt>
                <c:pt idx="2216">
                  <c:v>220.6</c:v>
                </c:pt>
                <c:pt idx="2217">
                  <c:v>220.7</c:v>
                </c:pt>
                <c:pt idx="2218">
                  <c:v>220.8</c:v>
                </c:pt>
                <c:pt idx="2219">
                  <c:v>220.9</c:v>
                </c:pt>
                <c:pt idx="2220">
                  <c:v>221</c:v>
                </c:pt>
                <c:pt idx="2221">
                  <c:v>221.1</c:v>
                </c:pt>
                <c:pt idx="2222">
                  <c:v>221.2</c:v>
                </c:pt>
                <c:pt idx="2223">
                  <c:v>221.3</c:v>
                </c:pt>
                <c:pt idx="2224">
                  <c:v>221.4</c:v>
                </c:pt>
                <c:pt idx="2225">
                  <c:v>221.5</c:v>
                </c:pt>
                <c:pt idx="2226">
                  <c:v>221.6</c:v>
                </c:pt>
                <c:pt idx="2227">
                  <c:v>221.7</c:v>
                </c:pt>
                <c:pt idx="2228">
                  <c:v>221.8</c:v>
                </c:pt>
                <c:pt idx="2229">
                  <c:v>221.9</c:v>
                </c:pt>
                <c:pt idx="2230">
                  <c:v>222</c:v>
                </c:pt>
                <c:pt idx="2231">
                  <c:v>222.1</c:v>
                </c:pt>
                <c:pt idx="2232">
                  <c:v>222.2</c:v>
                </c:pt>
                <c:pt idx="2233">
                  <c:v>222.3</c:v>
                </c:pt>
                <c:pt idx="2234">
                  <c:v>222.4</c:v>
                </c:pt>
                <c:pt idx="2235">
                  <c:v>222.5</c:v>
                </c:pt>
                <c:pt idx="2236">
                  <c:v>222.6</c:v>
                </c:pt>
                <c:pt idx="2237">
                  <c:v>222.7</c:v>
                </c:pt>
                <c:pt idx="2238">
                  <c:v>222.8</c:v>
                </c:pt>
                <c:pt idx="2239">
                  <c:v>222.9</c:v>
                </c:pt>
                <c:pt idx="2240">
                  <c:v>223</c:v>
                </c:pt>
                <c:pt idx="2241">
                  <c:v>223.1</c:v>
                </c:pt>
                <c:pt idx="2242">
                  <c:v>223.2</c:v>
                </c:pt>
                <c:pt idx="2243">
                  <c:v>223.3</c:v>
                </c:pt>
                <c:pt idx="2244">
                  <c:v>223.4</c:v>
                </c:pt>
                <c:pt idx="2245">
                  <c:v>223.5</c:v>
                </c:pt>
                <c:pt idx="2246">
                  <c:v>223.6</c:v>
                </c:pt>
                <c:pt idx="2247">
                  <c:v>223.7</c:v>
                </c:pt>
                <c:pt idx="2248">
                  <c:v>223.8</c:v>
                </c:pt>
                <c:pt idx="2249">
                  <c:v>223.9</c:v>
                </c:pt>
                <c:pt idx="2250">
                  <c:v>224</c:v>
                </c:pt>
                <c:pt idx="2251">
                  <c:v>224.1</c:v>
                </c:pt>
                <c:pt idx="2252">
                  <c:v>224.2</c:v>
                </c:pt>
                <c:pt idx="2253">
                  <c:v>224.3</c:v>
                </c:pt>
                <c:pt idx="2254">
                  <c:v>224.4</c:v>
                </c:pt>
                <c:pt idx="2255">
                  <c:v>224.5</c:v>
                </c:pt>
                <c:pt idx="2256">
                  <c:v>224.6</c:v>
                </c:pt>
                <c:pt idx="2257">
                  <c:v>224.7</c:v>
                </c:pt>
                <c:pt idx="2258">
                  <c:v>224.8</c:v>
                </c:pt>
                <c:pt idx="2259">
                  <c:v>224.9</c:v>
                </c:pt>
                <c:pt idx="2260">
                  <c:v>225</c:v>
                </c:pt>
                <c:pt idx="2261">
                  <c:v>225.1</c:v>
                </c:pt>
                <c:pt idx="2262">
                  <c:v>225.2</c:v>
                </c:pt>
                <c:pt idx="2263">
                  <c:v>225.3</c:v>
                </c:pt>
                <c:pt idx="2264">
                  <c:v>225.4</c:v>
                </c:pt>
                <c:pt idx="2265">
                  <c:v>225.5</c:v>
                </c:pt>
                <c:pt idx="2266">
                  <c:v>225.6</c:v>
                </c:pt>
                <c:pt idx="2267">
                  <c:v>225.7</c:v>
                </c:pt>
                <c:pt idx="2268">
                  <c:v>225.8</c:v>
                </c:pt>
                <c:pt idx="2269">
                  <c:v>225.9</c:v>
                </c:pt>
                <c:pt idx="2270">
                  <c:v>226</c:v>
                </c:pt>
                <c:pt idx="2271">
                  <c:v>226.1</c:v>
                </c:pt>
                <c:pt idx="2272">
                  <c:v>226.2</c:v>
                </c:pt>
                <c:pt idx="2273">
                  <c:v>226.3</c:v>
                </c:pt>
                <c:pt idx="2274">
                  <c:v>226.4</c:v>
                </c:pt>
                <c:pt idx="2275">
                  <c:v>226.5</c:v>
                </c:pt>
                <c:pt idx="2276">
                  <c:v>226.6</c:v>
                </c:pt>
                <c:pt idx="2277">
                  <c:v>226.7</c:v>
                </c:pt>
                <c:pt idx="2278">
                  <c:v>226.8</c:v>
                </c:pt>
                <c:pt idx="2279">
                  <c:v>226.9</c:v>
                </c:pt>
                <c:pt idx="2280">
                  <c:v>227</c:v>
                </c:pt>
                <c:pt idx="2281">
                  <c:v>227.1</c:v>
                </c:pt>
                <c:pt idx="2282">
                  <c:v>227.2</c:v>
                </c:pt>
                <c:pt idx="2283">
                  <c:v>227.3</c:v>
                </c:pt>
                <c:pt idx="2284">
                  <c:v>227.4</c:v>
                </c:pt>
                <c:pt idx="2285">
                  <c:v>227.5</c:v>
                </c:pt>
                <c:pt idx="2286">
                  <c:v>227.6</c:v>
                </c:pt>
                <c:pt idx="2287">
                  <c:v>227.7</c:v>
                </c:pt>
                <c:pt idx="2288">
                  <c:v>227.8</c:v>
                </c:pt>
                <c:pt idx="2289">
                  <c:v>227.9</c:v>
                </c:pt>
                <c:pt idx="2290">
                  <c:v>228</c:v>
                </c:pt>
                <c:pt idx="2291">
                  <c:v>228.1</c:v>
                </c:pt>
                <c:pt idx="2292">
                  <c:v>228.2</c:v>
                </c:pt>
                <c:pt idx="2293">
                  <c:v>228.3</c:v>
                </c:pt>
                <c:pt idx="2294">
                  <c:v>228.4</c:v>
                </c:pt>
                <c:pt idx="2295">
                  <c:v>228.5</c:v>
                </c:pt>
                <c:pt idx="2296">
                  <c:v>228.6</c:v>
                </c:pt>
                <c:pt idx="2297">
                  <c:v>228.7</c:v>
                </c:pt>
                <c:pt idx="2298">
                  <c:v>228.8</c:v>
                </c:pt>
                <c:pt idx="2299">
                  <c:v>228.9</c:v>
                </c:pt>
                <c:pt idx="2300">
                  <c:v>229</c:v>
                </c:pt>
                <c:pt idx="2301">
                  <c:v>229.1</c:v>
                </c:pt>
                <c:pt idx="2302">
                  <c:v>229.2</c:v>
                </c:pt>
                <c:pt idx="2303">
                  <c:v>229.3</c:v>
                </c:pt>
                <c:pt idx="2304">
                  <c:v>229.4</c:v>
                </c:pt>
                <c:pt idx="2305">
                  <c:v>229.5</c:v>
                </c:pt>
                <c:pt idx="2306">
                  <c:v>229.6</c:v>
                </c:pt>
                <c:pt idx="2307">
                  <c:v>229.7</c:v>
                </c:pt>
                <c:pt idx="2308">
                  <c:v>229.8</c:v>
                </c:pt>
                <c:pt idx="2309">
                  <c:v>229.9</c:v>
                </c:pt>
                <c:pt idx="2310">
                  <c:v>230</c:v>
                </c:pt>
                <c:pt idx="2311">
                  <c:v>230.1</c:v>
                </c:pt>
                <c:pt idx="2312">
                  <c:v>230.2</c:v>
                </c:pt>
                <c:pt idx="2313">
                  <c:v>230.3</c:v>
                </c:pt>
                <c:pt idx="2314">
                  <c:v>230.4</c:v>
                </c:pt>
                <c:pt idx="2315">
                  <c:v>230.5</c:v>
                </c:pt>
                <c:pt idx="2316">
                  <c:v>230.6</c:v>
                </c:pt>
                <c:pt idx="2317">
                  <c:v>230.7</c:v>
                </c:pt>
                <c:pt idx="2318">
                  <c:v>230.8</c:v>
                </c:pt>
                <c:pt idx="2319">
                  <c:v>230.9</c:v>
                </c:pt>
                <c:pt idx="2320">
                  <c:v>231</c:v>
                </c:pt>
                <c:pt idx="2321">
                  <c:v>231.1</c:v>
                </c:pt>
                <c:pt idx="2322">
                  <c:v>231.2</c:v>
                </c:pt>
                <c:pt idx="2323">
                  <c:v>231.3</c:v>
                </c:pt>
                <c:pt idx="2324">
                  <c:v>231.4</c:v>
                </c:pt>
                <c:pt idx="2325">
                  <c:v>231.5</c:v>
                </c:pt>
                <c:pt idx="2326">
                  <c:v>231.6</c:v>
                </c:pt>
                <c:pt idx="2327">
                  <c:v>231.7</c:v>
                </c:pt>
                <c:pt idx="2328">
                  <c:v>231.8</c:v>
                </c:pt>
                <c:pt idx="2329">
                  <c:v>231.9</c:v>
                </c:pt>
                <c:pt idx="2330">
                  <c:v>232</c:v>
                </c:pt>
                <c:pt idx="2331">
                  <c:v>232.1</c:v>
                </c:pt>
                <c:pt idx="2332">
                  <c:v>232.2</c:v>
                </c:pt>
                <c:pt idx="2333">
                  <c:v>232.3</c:v>
                </c:pt>
                <c:pt idx="2334">
                  <c:v>232.4</c:v>
                </c:pt>
                <c:pt idx="2335">
                  <c:v>232.5</c:v>
                </c:pt>
                <c:pt idx="2336">
                  <c:v>232.6</c:v>
                </c:pt>
                <c:pt idx="2337">
                  <c:v>232.7</c:v>
                </c:pt>
                <c:pt idx="2338">
                  <c:v>232.8</c:v>
                </c:pt>
                <c:pt idx="2339">
                  <c:v>232.9</c:v>
                </c:pt>
                <c:pt idx="2340">
                  <c:v>233</c:v>
                </c:pt>
                <c:pt idx="2341">
                  <c:v>233.1</c:v>
                </c:pt>
                <c:pt idx="2342">
                  <c:v>233.2</c:v>
                </c:pt>
                <c:pt idx="2343">
                  <c:v>233.3</c:v>
                </c:pt>
                <c:pt idx="2344">
                  <c:v>233.4</c:v>
                </c:pt>
                <c:pt idx="2345">
                  <c:v>233.5</c:v>
                </c:pt>
                <c:pt idx="2346">
                  <c:v>233.6</c:v>
                </c:pt>
                <c:pt idx="2347">
                  <c:v>233.7</c:v>
                </c:pt>
                <c:pt idx="2348">
                  <c:v>233.8</c:v>
                </c:pt>
                <c:pt idx="2349">
                  <c:v>233.9</c:v>
                </c:pt>
                <c:pt idx="2350">
                  <c:v>234</c:v>
                </c:pt>
                <c:pt idx="2351">
                  <c:v>234.1</c:v>
                </c:pt>
                <c:pt idx="2352">
                  <c:v>234.2</c:v>
                </c:pt>
                <c:pt idx="2353">
                  <c:v>234.3</c:v>
                </c:pt>
                <c:pt idx="2354">
                  <c:v>234.4</c:v>
                </c:pt>
                <c:pt idx="2355">
                  <c:v>234.5</c:v>
                </c:pt>
                <c:pt idx="2356">
                  <c:v>234.6</c:v>
                </c:pt>
                <c:pt idx="2357">
                  <c:v>234.7</c:v>
                </c:pt>
                <c:pt idx="2358">
                  <c:v>234.8</c:v>
                </c:pt>
                <c:pt idx="2359">
                  <c:v>234.9</c:v>
                </c:pt>
                <c:pt idx="2360">
                  <c:v>235</c:v>
                </c:pt>
                <c:pt idx="2361">
                  <c:v>235.1</c:v>
                </c:pt>
                <c:pt idx="2362">
                  <c:v>235.2</c:v>
                </c:pt>
                <c:pt idx="2363">
                  <c:v>235.3</c:v>
                </c:pt>
                <c:pt idx="2364">
                  <c:v>235.4</c:v>
                </c:pt>
                <c:pt idx="2365">
                  <c:v>235.5</c:v>
                </c:pt>
                <c:pt idx="2366">
                  <c:v>235.6</c:v>
                </c:pt>
                <c:pt idx="2367">
                  <c:v>235.7</c:v>
                </c:pt>
                <c:pt idx="2368">
                  <c:v>235.8</c:v>
                </c:pt>
                <c:pt idx="2369">
                  <c:v>235.9</c:v>
                </c:pt>
                <c:pt idx="2370">
                  <c:v>236</c:v>
                </c:pt>
                <c:pt idx="2371">
                  <c:v>236.1</c:v>
                </c:pt>
                <c:pt idx="2372">
                  <c:v>236.2</c:v>
                </c:pt>
                <c:pt idx="2373">
                  <c:v>236.3</c:v>
                </c:pt>
                <c:pt idx="2374">
                  <c:v>236.4</c:v>
                </c:pt>
                <c:pt idx="2375">
                  <c:v>236.5</c:v>
                </c:pt>
                <c:pt idx="2376">
                  <c:v>236.6</c:v>
                </c:pt>
                <c:pt idx="2377">
                  <c:v>236.7</c:v>
                </c:pt>
                <c:pt idx="2378">
                  <c:v>236.8</c:v>
                </c:pt>
                <c:pt idx="2379">
                  <c:v>236.9</c:v>
                </c:pt>
                <c:pt idx="2380">
                  <c:v>237</c:v>
                </c:pt>
                <c:pt idx="2381">
                  <c:v>237.1</c:v>
                </c:pt>
                <c:pt idx="2382">
                  <c:v>237.2</c:v>
                </c:pt>
                <c:pt idx="2383">
                  <c:v>237.3</c:v>
                </c:pt>
                <c:pt idx="2384">
                  <c:v>237.4</c:v>
                </c:pt>
                <c:pt idx="2385">
                  <c:v>237.5</c:v>
                </c:pt>
                <c:pt idx="2386">
                  <c:v>237.6</c:v>
                </c:pt>
                <c:pt idx="2387">
                  <c:v>237.7</c:v>
                </c:pt>
                <c:pt idx="2388">
                  <c:v>237.8</c:v>
                </c:pt>
                <c:pt idx="2389">
                  <c:v>237.9</c:v>
                </c:pt>
                <c:pt idx="2390">
                  <c:v>238</c:v>
                </c:pt>
                <c:pt idx="2391">
                  <c:v>238.1</c:v>
                </c:pt>
                <c:pt idx="2392">
                  <c:v>238.2</c:v>
                </c:pt>
                <c:pt idx="2393">
                  <c:v>238.3</c:v>
                </c:pt>
                <c:pt idx="2394">
                  <c:v>238.4</c:v>
                </c:pt>
                <c:pt idx="2395">
                  <c:v>238.5</c:v>
                </c:pt>
                <c:pt idx="2396">
                  <c:v>238.6</c:v>
                </c:pt>
                <c:pt idx="2397">
                  <c:v>238.7</c:v>
                </c:pt>
                <c:pt idx="2398">
                  <c:v>238.8</c:v>
                </c:pt>
                <c:pt idx="2399">
                  <c:v>238.9</c:v>
                </c:pt>
                <c:pt idx="2400">
                  <c:v>239</c:v>
                </c:pt>
              </c:numCache>
            </c:numRef>
          </c:xVal>
          <c:yVal>
            <c:numRef>
              <c:f>Мост!$C$5:$C$2405</c:f>
              <c:numCache>
                <c:formatCode>General</c:formatCode>
                <c:ptCount val="2401"/>
                <c:pt idx="0">
                  <c:v>89.513800000000003</c:v>
                </c:pt>
                <c:pt idx="1">
                  <c:v>89.513800000000003</c:v>
                </c:pt>
                <c:pt idx="2">
                  <c:v>89.513800000000003</c:v>
                </c:pt>
                <c:pt idx="3">
                  <c:v>89.513800000000003</c:v>
                </c:pt>
                <c:pt idx="4">
                  <c:v>89.513900000000007</c:v>
                </c:pt>
                <c:pt idx="5">
                  <c:v>89.513900000000007</c:v>
                </c:pt>
                <c:pt idx="6">
                  <c:v>89.513999999999996</c:v>
                </c:pt>
                <c:pt idx="7">
                  <c:v>89.513999999999996</c:v>
                </c:pt>
                <c:pt idx="8">
                  <c:v>89.514099999999999</c:v>
                </c:pt>
                <c:pt idx="9">
                  <c:v>89.514099999999999</c:v>
                </c:pt>
                <c:pt idx="10">
                  <c:v>89.514200000000002</c:v>
                </c:pt>
                <c:pt idx="11">
                  <c:v>89.513599999999997</c:v>
                </c:pt>
                <c:pt idx="12">
                  <c:v>89.510099999999994</c:v>
                </c:pt>
                <c:pt idx="13">
                  <c:v>89.500299999999996</c:v>
                </c:pt>
                <c:pt idx="14">
                  <c:v>89.483000000000004</c:v>
                </c:pt>
                <c:pt idx="15">
                  <c:v>89.46</c:v>
                </c:pt>
                <c:pt idx="16">
                  <c:v>89.436000000000007</c:v>
                </c:pt>
                <c:pt idx="17">
                  <c:v>89.415000000000006</c:v>
                </c:pt>
                <c:pt idx="18">
                  <c:v>89.399100000000004</c:v>
                </c:pt>
                <c:pt idx="19">
                  <c:v>89.388099999999994</c:v>
                </c:pt>
                <c:pt idx="20">
                  <c:v>89.380799999999994</c:v>
                </c:pt>
                <c:pt idx="21">
                  <c:v>89.376000000000005</c:v>
                </c:pt>
                <c:pt idx="22">
                  <c:v>89.372399999999999</c:v>
                </c:pt>
                <c:pt idx="23">
                  <c:v>89.369500000000002</c:v>
                </c:pt>
                <c:pt idx="24">
                  <c:v>89.366900000000001</c:v>
                </c:pt>
                <c:pt idx="25">
                  <c:v>89.364400000000003</c:v>
                </c:pt>
                <c:pt idx="26">
                  <c:v>89.361999999999995</c:v>
                </c:pt>
                <c:pt idx="27">
                  <c:v>89.3596</c:v>
                </c:pt>
                <c:pt idx="28">
                  <c:v>89.357200000000006</c:v>
                </c:pt>
                <c:pt idx="29">
                  <c:v>89.354799999999997</c:v>
                </c:pt>
                <c:pt idx="30">
                  <c:v>89.352400000000003</c:v>
                </c:pt>
                <c:pt idx="31">
                  <c:v>89.35</c:v>
                </c:pt>
                <c:pt idx="32">
                  <c:v>89.347700000000003</c:v>
                </c:pt>
                <c:pt idx="33">
                  <c:v>89.345299999999995</c:v>
                </c:pt>
                <c:pt idx="34">
                  <c:v>89.343000000000004</c:v>
                </c:pt>
                <c:pt idx="35">
                  <c:v>89.340699999999998</c:v>
                </c:pt>
                <c:pt idx="36">
                  <c:v>89.338399999999993</c:v>
                </c:pt>
                <c:pt idx="37">
                  <c:v>89.336100000000002</c:v>
                </c:pt>
                <c:pt idx="38">
                  <c:v>89.333799999999997</c:v>
                </c:pt>
                <c:pt idx="39">
                  <c:v>89.331500000000005</c:v>
                </c:pt>
                <c:pt idx="40">
                  <c:v>89.3292</c:v>
                </c:pt>
                <c:pt idx="41">
                  <c:v>89.326899999999995</c:v>
                </c:pt>
                <c:pt idx="42">
                  <c:v>89.324700000000007</c:v>
                </c:pt>
                <c:pt idx="43">
                  <c:v>89.322400000000002</c:v>
                </c:pt>
                <c:pt idx="44">
                  <c:v>89.3202</c:v>
                </c:pt>
                <c:pt idx="45">
                  <c:v>89.317999999999998</c:v>
                </c:pt>
                <c:pt idx="46">
                  <c:v>89.315700000000007</c:v>
                </c:pt>
                <c:pt idx="47">
                  <c:v>89.313500000000005</c:v>
                </c:pt>
                <c:pt idx="48">
                  <c:v>89.311300000000003</c:v>
                </c:pt>
                <c:pt idx="49">
                  <c:v>89.309100000000001</c:v>
                </c:pt>
                <c:pt idx="50">
                  <c:v>89.306899999999999</c:v>
                </c:pt>
                <c:pt idx="51">
                  <c:v>89.3048</c:v>
                </c:pt>
                <c:pt idx="52">
                  <c:v>89.302599999999998</c:v>
                </c:pt>
                <c:pt idx="53">
                  <c:v>89.3005</c:v>
                </c:pt>
                <c:pt idx="54">
                  <c:v>89.298299999999998</c:v>
                </c:pt>
                <c:pt idx="55">
                  <c:v>89.296199999999999</c:v>
                </c:pt>
                <c:pt idx="56">
                  <c:v>89.2941</c:v>
                </c:pt>
                <c:pt idx="57">
                  <c:v>89.292000000000002</c:v>
                </c:pt>
                <c:pt idx="58">
                  <c:v>89.289900000000003</c:v>
                </c:pt>
                <c:pt idx="59">
                  <c:v>89.287800000000004</c:v>
                </c:pt>
                <c:pt idx="60">
                  <c:v>89.285700000000006</c:v>
                </c:pt>
                <c:pt idx="61">
                  <c:v>89.283600000000007</c:v>
                </c:pt>
                <c:pt idx="62">
                  <c:v>89.281599999999997</c:v>
                </c:pt>
                <c:pt idx="63">
                  <c:v>89.279499999999999</c:v>
                </c:pt>
                <c:pt idx="64">
                  <c:v>89.277500000000003</c:v>
                </c:pt>
                <c:pt idx="65">
                  <c:v>89.275499999999994</c:v>
                </c:pt>
                <c:pt idx="66">
                  <c:v>89.273399999999995</c:v>
                </c:pt>
                <c:pt idx="67">
                  <c:v>89.2714</c:v>
                </c:pt>
                <c:pt idx="68">
                  <c:v>89.269400000000005</c:v>
                </c:pt>
                <c:pt idx="69">
                  <c:v>89.267499999999998</c:v>
                </c:pt>
                <c:pt idx="70">
                  <c:v>89.265500000000003</c:v>
                </c:pt>
                <c:pt idx="71">
                  <c:v>89.263499999999993</c:v>
                </c:pt>
                <c:pt idx="72">
                  <c:v>89.261499999999998</c:v>
                </c:pt>
                <c:pt idx="73">
                  <c:v>89.259600000000006</c:v>
                </c:pt>
                <c:pt idx="74">
                  <c:v>89.2577</c:v>
                </c:pt>
                <c:pt idx="75">
                  <c:v>89.255700000000004</c:v>
                </c:pt>
                <c:pt idx="76">
                  <c:v>89.253799999999998</c:v>
                </c:pt>
                <c:pt idx="77">
                  <c:v>89.251900000000006</c:v>
                </c:pt>
                <c:pt idx="78">
                  <c:v>89.25</c:v>
                </c:pt>
                <c:pt idx="79">
                  <c:v>89.248099999999994</c:v>
                </c:pt>
                <c:pt idx="80">
                  <c:v>89.246200000000002</c:v>
                </c:pt>
                <c:pt idx="81">
                  <c:v>89.244399999999999</c:v>
                </c:pt>
                <c:pt idx="82">
                  <c:v>89.242500000000007</c:v>
                </c:pt>
                <c:pt idx="83">
                  <c:v>89.240700000000004</c:v>
                </c:pt>
                <c:pt idx="84">
                  <c:v>89.238900000000001</c:v>
                </c:pt>
                <c:pt idx="85">
                  <c:v>89.237099999999998</c:v>
                </c:pt>
                <c:pt idx="86">
                  <c:v>89.235299999999995</c:v>
                </c:pt>
                <c:pt idx="87">
                  <c:v>89.233500000000006</c:v>
                </c:pt>
                <c:pt idx="88">
                  <c:v>89.231700000000004</c:v>
                </c:pt>
                <c:pt idx="89">
                  <c:v>89.23</c:v>
                </c:pt>
                <c:pt idx="90">
                  <c:v>89.228300000000004</c:v>
                </c:pt>
                <c:pt idx="91">
                  <c:v>89.226600000000005</c:v>
                </c:pt>
                <c:pt idx="92">
                  <c:v>89.224999999999994</c:v>
                </c:pt>
                <c:pt idx="93">
                  <c:v>89.223399999999998</c:v>
                </c:pt>
                <c:pt idx="94">
                  <c:v>89.221800000000002</c:v>
                </c:pt>
                <c:pt idx="95">
                  <c:v>89.220299999999995</c:v>
                </c:pt>
                <c:pt idx="96">
                  <c:v>89.218800000000002</c:v>
                </c:pt>
                <c:pt idx="97">
                  <c:v>89.217399999999998</c:v>
                </c:pt>
                <c:pt idx="98">
                  <c:v>89.216099999999997</c:v>
                </c:pt>
                <c:pt idx="99">
                  <c:v>89.214799999999997</c:v>
                </c:pt>
                <c:pt idx="100">
                  <c:v>89.2136</c:v>
                </c:pt>
                <c:pt idx="101">
                  <c:v>89.212500000000006</c:v>
                </c:pt>
                <c:pt idx="102">
                  <c:v>89.211500000000001</c:v>
                </c:pt>
                <c:pt idx="103">
                  <c:v>89.210499999999996</c:v>
                </c:pt>
                <c:pt idx="104">
                  <c:v>89.209699999999998</c:v>
                </c:pt>
                <c:pt idx="105">
                  <c:v>89.2089</c:v>
                </c:pt>
                <c:pt idx="106">
                  <c:v>89.208200000000005</c:v>
                </c:pt>
                <c:pt idx="107">
                  <c:v>89.207700000000003</c:v>
                </c:pt>
                <c:pt idx="108">
                  <c:v>89.2072</c:v>
                </c:pt>
                <c:pt idx="109">
                  <c:v>89.206800000000001</c:v>
                </c:pt>
                <c:pt idx="110">
                  <c:v>89.206599999999995</c:v>
                </c:pt>
                <c:pt idx="111">
                  <c:v>89.206400000000002</c:v>
                </c:pt>
                <c:pt idx="112">
                  <c:v>89.206299999999999</c:v>
                </c:pt>
                <c:pt idx="113">
                  <c:v>89.206299999999999</c:v>
                </c:pt>
                <c:pt idx="114">
                  <c:v>89.206400000000002</c:v>
                </c:pt>
                <c:pt idx="115">
                  <c:v>89.206599999999995</c:v>
                </c:pt>
                <c:pt idx="116">
                  <c:v>89.206800000000001</c:v>
                </c:pt>
                <c:pt idx="117">
                  <c:v>89.207099999999997</c:v>
                </c:pt>
                <c:pt idx="118">
                  <c:v>89.207499999999996</c:v>
                </c:pt>
                <c:pt idx="119">
                  <c:v>89.207899999999995</c:v>
                </c:pt>
                <c:pt idx="120">
                  <c:v>89.208299999999994</c:v>
                </c:pt>
                <c:pt idx="121">
                  <c:v>89.208799999999997</c:v>
                </c:pt>
                <c:pt idx="122">
                  <c:v>89.209400000000002</c:v>
                </c:pt>
                <c:pt idx="123">
                  <c:v>89.209900000000005</c:v>
                </c:pt>
                <c:pt idx="124">
                  <c:v>89.210499999999996</c:v>
                </c:pt>
                <c:pt idx="125">
                  <c:v>89.211100000000002</c:v>
                </c:pt>
                <c:pt idx="126">
                  <c:v>89.211699999999993</c:v>
                </c:pt>
                <c:pt idx="127">
                  <c:v>89.212400000000002</c:v>
                </c:pt>
                <c:pt idx="128">
                  <c:v>89.212999999999994</c:v>
                </c:pt>
                <c:pt idx="129">
                  <c:v>89.2136</c:v>
                </c:pt>
                <c:pt idx="130">
                  <c:v>89.214299999999994</c:v>
                </c:pt>
                <c:pt idx="131">
                  <c:v>89.2149</c:v>
                </c:pt>
                <c:pt idx="132">
                  <c:v>89.215599999999995</c:v>
                </c:pt>
                <c:pt idx="133">
                  <c:v>89.216300000000004</c:v>
                </c:pt>
                <c:pt idx="134">
                  <c:v>89.216899999999995</c:v>
                </c:pt>
                <c:pt idx="135">
                  <c:v>89.217600000000004</c:v>
                </c:pt>
                <c:pt idx="136">
                  <c:v>89.218299999999999</c:v>
                </c:pt>
                <c:pt idx="137">
                  <c:v>89.218900000000005</c:v>
                </c:pt>
                <c:pt idx="138">
                  <c:v>89.2196</c:v>
                </c:pt>
                <c:pt idx="139">
                  <c:v>89.220299999999995</c:v>
                </c:pt>
                <c:pt idx="140">
                  <c:v>89.221000000000004</c:v>
                </c:pt>
                <c:pt idx="141">
                  <c:v>89.221699999999998</c:v>
                </c:pt>
                <c:pt idx="142">
                  <c:v>89.222499999999997</c:v>
                </c:pt>
                <c:pt idx="143">
                  <c:v>89.223200000000006</c:v>
                </c:pt>
                <c:pt idx="144">
                  <c:v>89.224000000000004</c:v>
                </c:pt>
                <c:pt idx="145">
                  <c:v>89.224699999999999</c:v>
                </c:pt>
                <c:pt idx="146">
                  <c:v>89.225499999999997</c:v>
                </c:pt>
                <c:pt idx="147">
                  <c:v>89.226299999999995</c:v>
                </c:pt>
                <c:pt idx="148">
                  <c:v>89.227199999999996</c:v>
                </c:pt>
                <c:pt idx="149">
                  <c:v>89.227999999999994</c:v>
                </c:pt>
                <c:pt idx="150">
                  <c:v>89.228899999999996</c:v>
                </c:pt>
                <c:pt idx="151">
                  <c:v>89.229799999999997</c:v>
                </c:pt>
                <c:pt idx="152">
                  <c:v>89.230599999999995</c:v>
                </c:pt>
                <c:pt idx="153">
                  <c:v>89.2316</c:v>
                </c:pt>
                <c:pt idx="154">
                  <c:v>89.232500000000002</c:v>
                </c:pt>
                <c:pt idx="155">
                  <c:v>89.233500000000006</c:v>
                </c:pt>
                <c:pt idx="156">
                  <c:v>89.234399999999994</c:v>
                </c:pt>
                <c:pt idx="157">
                  <c:v>89.235399999999998</c:v>
                </c:pt>
                <c:pt idx="158">
                  <c:v>89.236400000000003</c:v>
                </c:pt>
                <c:pt idx="159">
                  <c:v>89.237399999999994</c:v>
                </c:pt>
                <c:pt idx="160">
                  <c:v>89.238500000000002</c:v>
                </c:pt>
                <c:pt idx="161">
                  <c:v>89.239500000000007</c:v>
                </c:pt>
                <c:pt idx="162">
                  <c:v>89.240600000000001</c:v>
                </c:pt>
                <c:pt idx="163">
                  <c:v>89.241699999999994</c:v>
                </c:pt>
                <c:pt idx="164">
                  <c:v>89.242699999999999</c:v>
                </c:pt>
                <c:pt idx="165">
                  <c:v>89.243799999999993</c:v>
                </c:pt>
                <c:pt idx="166">
                  <c:v>89.245000000000005</c:v>
                </c:pt>
                <c:pt idx="167">
                  <c:v>89.246099999999998</c:v>
                </c:pt>
                <c:pt idx="168">
                  <c:v>89.247200000000007</c:v>
                </c:pt>
                <c:pt idx="169">
                  <c:v>89.248400000000004</c:v>
                </c:pt>
                <c:pt idx="170">
                  <c:v>89.249499999999998</c:v>
                </c:pt>
                <c:pt idx="171">
                  <c:v>89.250699999999995</c:v>
                </c:pt>
                <c:pt idx="172">
                  <c:v>89.251800000000003</c:v>
                </c:pt>
                <c:pt idx="173">
                  <c:v>89.253</c:v>
                </c:pt>
                <c:pt idx="174">
                  <c:v>89.254199999999997</c:v>
                </c:pt>
                <c:pt idx="175">
                  <c:v>89.255399999999995</c:v>
                </c:pt>
                <c:pt idx="176">
                  <c:v>89.256600000000006</c:v>
                </c:pt>
                <c:pt idx="177">
                  <c:v>89.2577</c:v>
                </c:pt>
                <c:pt idx="178">
                  <c:v>89.258899999999997</c:v>
                </c:pt>
                <c:pt idx="179">
                  <c:v>89.260099999999994</c:v>
                </c:pt>
                <c:pt idx="180">
                  <c:v>89.261300000000006</c:v>
                </c:pt>
                <c:pt idx="181">
                  <c:v>89.262500000000003</c:v>
                </c:pt>
                <c:pt idx="182">
                  <c:v>89.2637</c:v>
                </c:pt>
                <c:pt idx="183">
                  <c:v>89.264899999999997</c:v>
                </c:pt>
                <c:pt idx="184">
                  <c:v>89.266099999999994</c:v>
                </c:pt>
                <c:pt idx="185">
                  <c:v>89.267300000000006</c:v>
                </c:pt>
                <c:pt idx="186">
                  <c:v>89.268500000000003</c:v>
                </c:pt>
                <c:pt idx="187">
                  <c:v>89.2697</c:v>
                </c:pt>
                <c:pt idx="188">
                  <c:v>89.270899999999997</c:v>
                </c:pt>
                <c:pt idx="189">
                  <c:v>89.272000000000006</c:v>
                </c:pt>
                <c:pt idx="190">
                  <c:v>89.273200000000003</c:v>
                </c:pt>
                <c:pt idx="191">
                  <c:v>89.2744</c:v>
                </c:pt>
                <c:pt idx="192">
                  <c:v>89.275499999999994</c:v>
                </c:pt>
                <c:pt idx="193">
                  <c:v>89.276700000000005</c:v>
                </c:pt>
                <c:pt idx="194">
                  <c:v>89.277799999999999</c:v>
                </c:pt>
                <c:pt idx="195">
                  <c:v>89.278999999999996</c:v>
                </c:pt>
                <c:pt idx="196">
                  <c:v>89.280100000000004</c:v>
                </c:pt>
                <c:pt idx="197">
                  <c:v>89.281199999999998</c:v>
                </c:pt>
                <c:pt idx="198">
                  <c:v>89.282200000000003</c:v>
                </c:pt>
                <c:pt idx="199">
                  <c:v>89.283299999999997</c:v>
                </c:pt>
                <c:pt idx="200">
                  <c:v>89.284400000000005</c:v>
                </c:pt>
                <c:pt idx="201">
                  <c:v>89.285399999999996</c:v>
                </c:pt>
                <c:pt idx="202">
                  <c:v>89.2864</c:v>
                </c:pt>
                <c:pt idx="203">
                  <c:v>89.287400000000005</c:v>
                </c:pt>
                <c:pt idx="204">
                  <c:v>89.288399999999996</c:v>
                </c:pt>
                <c:pt idx="205">
                  <c:v>89.289400000000001</c:v>
                </c:pt>
                <c:pt idx="206">
                  <c:v>89.290300000000002</c:v>
                </c:pt>
                <c:pt idx="207">
                  <c:v>89.291200000000003</c:v>
                </c:pt>
                <c:pt idx="208">
                  <c:v>89.292100000000005</c:v>
                </c:pt>
                <c:pt idx="209">
                  <c:v>89.292900000000003</c:v>
                </c:pt>
                <c:pt idx="210">
                  <c:v>89.293700000000001</c:v>
                </c:pt>
                <c:pt idx="211">
                  <c:v>89.294499999999999</c:v>
                </c:pt>
                <c:pt idx="212">
                  <c:v>89.295299999999997</c:v>
                </c:pt>
                <c:pt idx="213">
                  <c:v>89.296000000000006</c:v>
                </c:pt>
                <c:pt idx="214">
                  <c:v>89.296700000000001</c:v>
                </c:pt>
                <c:pt idx="215">
                  <c:v>89.297300000000007</c:v>
                </c:pt>
                <c:pt idx="216">
                  <c:v>89.297899999999998</c:v>
                </c:pt>
                <c:pt idx="217">
                  <c:v>89.298500000000004</c:v>
                </c:pt>
                <c:pt idx="218">
                  <c:v>89.299000000000007</c:v>
                </c:pt>
                <c:pt idx="219">
                  <c:v>89.299499999999995</c:v>
                </c:pt>
                <c:pt idx="220">
                  <c:v>89.299899999999994</c:v>
                </c:pt>
                <c:pt idx="221">
                  <c:v>89.300399999999996</c:v>
                </c:pt>
                <c:pt idx="222">
                  <c:v>89.300700000000006</c:v>
                </c:pt>
                <c:pt idx="223">
                  <c:v>89.301000000000002</c:v>
                </c:pt>
                <c:pt idx="224">
                  <c:v>89.301299999999998</c:v>
                </c:pt>
                <c:pt idx="225">
                  <c:v>89.301500000000004</c:v>
                </c:pt>
                <c:pt idx="226">
                  <c:v>89.301699999999997</c:v>
                </c:pt>
                <c:pt idx="227">
                  <c:v>89.3018</c:v>
                </c:pt>
                <c:pt idx="228">
                  <c:v>89.301900000000003</c:v>
                </c:pt>
                <c:pt idx="229">
                  <c:v>89.302000000000007</c:v>
                </c:pt>
                <c:pt idx="230">
                  <c:v>89.302000000000007</c:v>
                </c:pt>
                <c:pt idx="231">
                  <c:v>89.302000000000007</c:v>
                </c:pt>
                <c:pt idx="232">
                  <c:v>89.301900000000003</c:v>
                </c:pt>
                <c:pt idx="233">
                  <c:v>89.3018</c:v>
                </c:pt>
                <c:pt idx="234">
                  <c:v>89.301699999999997</c:v>
                </c:pt>
                <c:pt idx="235">
                  <c:v>89.301500000000004</c:v>
                </c:pt>
                <c:pt idx="236">
                  <c:v>89.301299999999998</c:v>
                </c:pt>
                <c:pt idx="237">
                  <c:v>89.301000000000002</c:v>
                </c:pt>
                <c:pt idx="238">
                  <c:v>89.300799999999995</c:v>
                </c:pt>
                <c:pt idx="239">
                  <c:v>89.3005</c:v>
                </c:pt>
                <c:pt idx="240">
                  <c:v>89.300200000000004</c:v>
                </c:pt>
                <c:pt idx="241">
                  <c:v>89.299800000000005</c:v>
                </c:pt>
                <c:pt idx="242">
                  <c:v>89.299499999999995</c:v>
                </c:pt>
                <c:pt idx="243">
                  <c:v>89.299099999999996</c:v>
                </c:pt>
                <c:pt idx="244">
                  <c:v>89.298699999999997</c:v>
                </c:pt>
                <c:pt idx="245">
                  <c:v>89.298299999999998</c:v>
                </c:pt>
                <c:pt idx="246">
                  <c:v>89.297799999999995</c:v>
                </c:pt>
                <c:pt idx="247">
                  <c:v>89.297399999999996</c:v>
                </c:pt>
                <c:pt idx="248">
                  <c:v>89.296999999999997</c:v>
                </c:pt>
                <c:pt idx="249">
                  <c:v>89.296499999999995</c:v>
                </c:pt>
                <c:pt idx="250">
                  <c:v>89.296000000000006</c:v>
                </c:pt>
                <c:pt idx="251">
                  <c:v>89.295500000000004</c:v>
                </c:pt>
                <c:pt idx="252">
                  <c:v>89.295000000000002</c:v>
                </c:pt>
                <c:pt idx="253">
                  <c:v>89.294600000000003</c:v>
                </c:pt>
                <c:pt idx="254">
                  <c:v>89.293999999999997</c:v>
                </c:pt>
                <c:pt idx="255">
                  <c:v>89.293499999999995</c:v>
                </c:pt>
                <c:pt idx="256">
                  <c:v>89.293000000000006</c:v>
                </c:pt>
                <c:pt idx="257">
                  <c:v>89.292500000000004</c:v>
                </c:pt>
                <c:pt idx="258">
                  <c:v>89.292000000000002</c:v>
                </c:pt>
                <c:pt idx="259">
                  <c:v>89.291399999999996</c:v>
                </c:pt>
                <c:pt idx="260">
                  <c:v>89.290899999999993</c:v>
                </c:pt>
                <c:pt idx="261">
                  <c:v>89.290400000000005</c:v>
                </c:pt>
                <c:pt idx="262">
                  <c:v>89.2898</c:v>
                </c:pt>
                <c:pt idx="263">
                  <c:v>89.289299999999997</c:v>
                </c:pt>
                <c:pt idx="264">
                  <c:v>89.288700000000006</c:v>
                </c:pt>
                <c:pt idx="265">
                  <c:v>89.2881</c:v>
                </c:pt>
                <c:pt idx="266">
                  <c:v>89.287599999999998</c:v>
                </c:pt>
                <c:pt idx="267">
                  <c:v>89.287000000000006</c:v>
                </c:pt>
                <c:pt idx="268">
                  <c:v>89.2864</c:v>
                </c:pt>
                <c:pt idx="269">
                  <c:v>89.285799999999995</c:v>
                </c:pt>
                <c:pt idx="270">
                  <c:v>89.285200000000003</c:v>
                </c:pt>
                <c:pt idx="271">
                  <c:v>89.284599999999998</c:v>
                </c:pt>
                <c:pt idx="272">
                  <c:v>89.284000000000006</c:v>
                </c:pt>
                <c:pt idx="273">
                  <c:v>89.283299999999997</c:v>
                </c:pt>
                <c:pt idx="274">
                  <c:v>89.282700000000006</c:v>
                </c:pt>
                <c:pt idx="275">
                  <c:v>89.2821</c:v>
                </c:pt>
                <c:pt idx="276">
                  <c:v>89.281400000000005</c:v>
                </c:pt>
                <c:pt idx="277">
                  <c:v>89.280799999999999</c:v>
                </c:pt>
                <c:pt idx="278">
                  <c:v>89.280100000000004</c:v>
                </c:pt>
                <c:pt idx="279">
                  <c:v>89.279399999999995</c:v>
                </c:pt>
                <c:pt idx="280">
                  <c:v>89.278800000000004</c:v>
                </c:pt>
                <c:pt idx="281">
                  <c:v>89.278099999999995</c:v>
                </c:pt>
                <c:pt idx="282">
                  <c:v>89.2774</c:v>
                </c:pt>
                <c:pt idx="283">
                  <c:v>89.276700000000005</c:v>
                </c:pt>
                <c:pt idx="284">
                  <c:v>89.275999999999996</c:v>
                </c:pt>
                <c:pt idx="285">
                  <c:v>89.275300000000001</c:v>
                </c:pt>
                <c:pt idx="286">
                  <c:v>89.274600000000007</c:v>
                </c:pt>
                <c:pt idx="287">
                  <c:v>89.273899999999998</c:v>
                </c:pt>
                <c:pt idx="288">
                  <c:v>89.273200000000003</c:v>
                </c:pt>
                <c:pt idx="289">
                  <c:v>89.272499999999994</c:v>
                </c:pt>
                <c:pt idx="290">
                  <c:v>89.271699999999996</c:v>
                </c:pt>
                <c:pt idx="291">
                  <c:v>89.271000000000001</c:v>
                </c:pt>
                <c:pt idx="292">
                  <c:v>89.270300000000006</c:v>
                </c:pt>
                <c:pt idx="293">
                  <c:v>89.269599999999997</c:v>
                </c:pt>
                <c:pt idx="294">
                  <c:v>89.268900000000002</c:v>
                </c:pt>
                <c:pt idx="295">
                  <c:v>89.268100000000004</c:v>
                </c:pt>
                <c:pt idx="296">
                  <c:v>89.267399999999995</c:v>
                </c:pt>
                <c:pt idx="297">
                  <c:v>89.2667</c:v>
                </c:pt>
                <c:pt idx="298">
                  <c:v>89.266000000000005</c:v>
                </c:pt>
                <c:pt idx="299">
                  <c:v>89.265299999999996</c:v>
                </c:pt>
                <c:pt idx="300">
                  <c:v>89.264600000000002</c:v>
                </c:pt>
                <c:pt idx="301">
                  <c:v>89.263900000000007</c:v>
                </c:pt>
                <c:pt idx="302">
                  <c:v>89.263199999999998</c:v>
                </c:pt>
                <c:pt idx="303">
                  <c:v>89.262500000000003</c:v>
                </c:pt>
                <c:pt idx="304">
                  <c:v>89.261799999999994</c:v>
                </c:pt>
                <c:pt idx="305">
                  <c:v>89.261099999999999</c:v>
                </c:pt>
                <c:pt idx="306">
                  <c:v>89.260499999999993</c:v>
                </c:pt>
                <c:pt idx="307">
                  <c:v>89.259799999999998</c:v>
                </c:pt>
                <c:pt idx="308">
                  <c:v>89.259200000000007</c:v>
                </c:pt>
                <c:pt idx="309">
                  <c:v>89.258499999999998</c:v>
                </c:pt>
                <c:pt idx="310">
                  <c:v>89.257900000000006</c:v>
                </c:pt>
                <c:pt idx="311">
                  <c:v>89.257300000000001</c:v>
                </c:pt>
                <c:pt idx="312">
                  <c:v>89.256699999999995</c:v>
                </c:pt>
                <c:pt idx="313">
                  <c:v>89.256100000000004</c:v>
                </c:pt>
                <c:pt idx="314">
                  <c:v>89.255600000000001</c:v>
                </c:pt>
                <c:pt idx="315">
                  <c:v>89.254999999999995</c:v>
                </c:pt>
                <c:pt idx="316">
                  <c:v>89.254499999999993</c:v>
                </c:pt>
                <c:pt idx="317">
                  <c:v>89.254099999999994</c:v>
                </c:pt>
                <c:pt idx="318">
                  <c:v>89.254499999999993</c:v>
                </c:pt>
                <c:pt idx="319">
                  <c:v>89.256399999999999</c:v>
                </c:pt>
                <c:pt idx="320">
                  <c:v>89.260999999999996</c:v>
                </c:pt>
                <c:pt idx="321">
                  <c:v>89.2684</c:v>
                </c:pt>
                <c:pt idx="322">
                  <c:v>89.278599999999997</c:v>
                </c:pt>
                <c:pt idx="323">
                  <c:v>89.290700000000001</c:v>
                </c:pt>
                <c:pt idx="324">
                  <c:v>89.304199999999994</c:v>
                </c:pt>
                <c:pt idx="325">
                  <c:v>89.318299999999994</c:v>
                </c:pt>
                <c:pt idx="326">
                  <c:v>89.332099999999997</c:v>
                </c:pt>
                <c:pt idx="327">
                  <c:v>89.344700000000003</c:v>
                </c:pt>
                <c:pt idx="328">
                  <c:v>89.355000000000004</c:v>
                </c:pt>
                <c:pt idx="329">
                  <c:v>89.362899999999996</c:v>
                </c:pt>
                <c:pt idx="330">
                  <c:v>89.368499999999997</c:v>
                </c:pt>
                <c:pt idx="331">
                  <c:v>89.372399999999999</c:v>
                </c:pt>
                <c:pt idx="332">
                  <c:v>89.375200000000007</c:v>
                </c:pt>
                <c:pt idx="333">
                  <c:v>89.377399999999994</c:v>
                </c:pt>
                <c:pt idx="334">
                  <c:v>89.379300000000001</c:v>
                </c:pt>
                <c:pt idx="335">
                  <c:v>89.381</c:v>
                </c:pt>
                <c:pt idx="336">
                  <c:v>89.3827</c:v>
                </c:pt>
                <c:pt idx="337">
                  <c:v>89.384299999999996</c:v>
                </c:pt>
                <c:pt idx="338">
                  <c:v>89.385900000000007</c:v>
                </c:pt>
                <c:pt idx="339">
                  <c:v>89.387500000000003</c:v>
                </c:pt>
                <c:pt idx="340">
                  <c:v>89.389099999999999</c:v>
                </c:pt>
                <c:pt idx="341">
                  <c:v>89.390699999999995</c:v>
                </c:pt>
                <c:pt idx="342">
                  <c:v>89.392300000000006</c:v>
                </c:pt>
                <c:pt idx="343">
                  <c:v>89.393900000000002</c:v>
                </c:pt>
                <c:pt idx="344">
                  <c:v>89.395499999999998</c:v>
                </c:pt>
                <c:pt idx="345">
                  <c:v>89.397099999999995</c:v>
                </c:pt>
                <c:pt idx="346">
                  <c:v>89.398700000000005</c:v>
                </c:pt>
                <c:pt idx="347">
                  <c:v>89.400300000000001</c:v>
                </c:pt>
                <c:pt idx="348">
                  <c:v>89.401799999999994</c:v>
                </c:pt>
                <c:pt idx="349">
                  <c:v>89.403400000000005</c:v>
                </c:pt>
                <c:pt idx="350">
                  <c:v>89.404899999999998</c:v>
                </c:pt>
                <c:pt idx="351">
                  <c:v>89.406499999999994</c:v>
                </c:pt>
                <c:pt idx="352">
                  <c:v>89.408000000000001</c:v>
                </c:pt>
                <c:pt idx="353">
                  <c:v>89.409599999999998</c:v>
                </c:pt>
                <c:pt idx="354">
                  <c:v>89.411100000000005</c:v>
                </c:pt>
                <c:pt idx="355">
                  <c:v>89.412599999999998</c:v>
                </c:pt>
                <c:pt idx="356">
                  <c:v>89.414199999999994</c:v>
                </c:pt>
                <c:pt idx="357">
                  <c:v>89.415700000000001</c:v>
                </c:pt>
                <c:pt idx="358">
                  <c:v>89.417199999999994</c:v>
                </c:pt>
                <c:pt idx="359">
                  <c:v>89.418700000000001</c:v>
                </c:pt>
                <c:pt idx="360">
                  <c:v>89.420199999999994</c:v>
                </c:pt>
                <c:pt idx="361">
                  <c:v>89.421700000000001</c:v>
                </c:pt>
                <c:pt idx="362">
                  <c:v>89.423199999999994</c:v>
                </c:pt>
                <c:pt idx="363">
                  <c:v>89.424700000000001</c:v>
                </c:pt>
                <c:pt idx="364">
                  <c:v>89.426199999999994</c:v>
                </c:pt>
                <c:pt idx="365">
                  <c:v>89.427700000000002</c:v>
                </c:pt>
                <c:pt idx="366">
                  <c:v>89.429199999999994</c:v>
                </c:pt>
                <c:pt idx="367">
                  <c:v>89.430599999999998</c:v>
                </c:pt>
                <c:pt idx="368">
                  <c:v>89.432100000000005</c:v>
                </c:pt>
                <c:pt idx="369">
                  <c:v>89.433499999999995</c:v>
                </c:pt>
                <c:pt idx="370">
                  <c:v>89.435000000000002</c:v>
                </c:pt>
                <c:pt idx="371">
                  <c:v>89.436499999999995</c:v>
                </c:pt>
                <c:pt idx="372">
                  <c:v>89.437899999999999</c:v>
                </c:pt>
                <c:pt idx="373">
                  <c:v>89.439400000000006</c:v>
                </c:pt>
                <c:pt idx="374">
                  <c:v>89.440799999999996</c:v>
                </c:pt>
                <c:pt idx="375">
                  <c:v>89.442300000000003</c:v>
                </c:pt>
                <c:pt idx="376">
                  <c:v>89.443700000000007</c:v>
                </c:pt>
                <c:pt idx="377">
                  <c:v>89.445099999999996</c:v>
                </c:pt>
                <c:pt idx="378">
                  <c:v>89.446600000000004</c:v>
                </c:pt>
                <c:pt idx="379">
                  <c:v>89.447999999999993</c:v>
                </c:pt>
                <c:pt idx="380">
                  <c:v>89.449399999999997</c:v>
                </c:pt>
                <c:pt idx="381">
                  <c:v>89.450900000000004</c:v>
                </c:pt>
                <c:pt idx="382">
                  <c:v>89.452299999999994</c:v>
                </c:pt>
                <c:pt idx="383">
                  <c:v>89.453699999999998</c:v>
                </c:pt>
                <c:pt idx="384">
                  <c:v>89.455200000000005</c:v>
                </c:pt>
                <c:pt idx="385">
                  <c:v>89.456599999999995</c:v>
                </c:pt>
                <c:pt idx="386">
                  <c:v>89.457999999999998</c:v>
                </c:pt>
                <c:pt idx="387">
                  <c:v>89.459400000000002</c:v>
                </c:pt>
                <c:pt idx="388">
                  <c:v>89.460800000000006</c:v>
                </c:pt>
                <c:pt idx="389">
                  <c:v>89.462199999999996</c:v>
                </c:pt>
                <c:pt idx="390">
                  <c:v>89.4636</c:v>
                </c:pt>
                <c:pt idx="391">
                  <c:v>89.465000000000003</c:v>
                </c:pt>
                <c:pt idx="392">
                  <c:v>89.466499999999996</c:v>
                </c:pt>
                <c:pt idx="393">
                  <c:v>89.4679</c:v>
                </c:pt>
                <c:pt idx="394">
                  <c:v>89.469300000000004</c:v>
                </c:pt>
                <c:pt idx="395">
                  <c:v>89.470600000000005</c:v>
                </c:pt>
                <c:pt idx="396">
                  <c:v>89.471999999999994</c:v>
                </c:pt>
                <c:pt idx="397">
                  <c:v>89.473399999999998</c:v>
                </c:pt>
                <c:pt idx="398">
                  <c:v>89.474800000000002</c:v>
                </c:pt>
                <c:pt idx="399">
                  <c:v>89.476200000000006</c:v>
                </c:pt>
                <c:pt idx="400">
                  <c:v>89.477599999999995</c:v>
                </c:pt>
                <c:pt idx="401">
                  <c:v>89.478999999999999</c:v>
                </c:pt>
                <c:pt idx="402">
                  <c:v>89.480400000000003</c:v>
                </c:pt>
                <c:pt idx="403">
                  <c:v>89.481700000000004</c:v>
                </c:pt>
                <c:pt idx="404">
                  <c:v>89.483099999999993</c:v>
                </c:pt>
                <c:pt idx="405">
                  <c:v>89.484499999999997</c:v>
                </c:pt>
                <c:pt idx="406">
                  <c:v>89.485799999999998</c:v>
                </c:pt>
                <c:pt idx="407">
                  <c:v>89.487200000000001</c:v>
                </c:pt>
                <c:pt idx="408">
                  <c:v>89.488500000000002</c:v>
                </c:pt>
                <c:pt idx="409">
                  <c:v>89.489900000000006</c:v>
                </c:pt>
                <c:pt idx="410">
                  <c:v>89.491200000000006</c:v>
                </c:pt>
                <c:pt idx="411">
                  <c:v>89.492500000000007</c:v>
                </c:pt>
                <c:pt idx="412">
                  <c:v>89.493899999999996</c:v>
                </c:pt>
                <c:pt idx="413">
                  <c:v>89.495199999999997</c:v>
                </c:pt>
                <c:pt idx="414">
                  <c:v>89.496499999999997</c:v>
                </c:pt>
                <c:pt idx="415">
                  <c:v>89.497799999999998</c:v>
                </c:pt>
                <c:pt idx="416">
                  <c:v>89.499099999999999</c:v>
                </c:pt>
                <c:pt idx="417">
                  <c:v>89.500399999999999</c:v>
                </c:pt>
                <c:pt idx="418">
                  <c:v>89.5017</c:v>
                </c:pt>
                <c:pt idx="419">
                  <c:v>89.503</c:v>
                </c:pt>
                <c:pt idx="420">
                  <c:v>89.504300000000001</c:v>
                </c:pt>
                <c:pt idx="421">
                  <c:v>89.505600000000001</c:v>
                </c:pt>
                <c:pt idx="422">
                  <c:v>89.506799999999998</c:v>
                </c:pt>
                <c:pt idx="423">
                  <c:v>89.508099999999999</c:v>
                </c:pt>
                <c:pt idx="424">
                  <c:v>89.509299999999996</c:v>
                </c:pt>
                <c:pt idx="425">
                  <c:v>89.510499999999993</c:v>
                </c:pt>
                <c:pt idx="426">
                  <c:v>89.511799999999994</c:v>
                </c:pt>
                <c:pt idx="427">
                  <c:v>89.513000000000005</c:v>
                </c:pt>
                <c:pt idx="428">
                  <c:v>89.514200000000002</c:v>
                </c:pt>
                <c:pt idx="429">
                  <c:v>89.5154</c:v>
                </c:pt>
                <c:pt idx="430">
                  <c:v>89.516599999999997</c:v>
                </c:pt>
                <c:pt idx="431">
                  <c:v>89.517799999999994</c:v>
                </c:pt>
                <c:pt idx="432">
                  <c:v>89.519000000000005</c:v>
                </c:pt>
                <c:pt idx="433">
                  <c:v>89.520099999999999</c:v>
                </c:pt>
                <c:pt idx="434">
                  <c:v>89.521299999999997</c:v>
                </c:pt>
                <c:pt idx="435">
                  <c:v>89.522400000000005</c:v>
                </c:pt>
                <c:pt idx="436">
                  <c:v>89.523600000000002</c:v>
                </c:pt>
                <c:pt idx="437">
                  <c:v>89.524699999999996</c:v>
                </c:pt>
                <c:pt idx="438">
                  <c:v>89.525800000000004</c:v>
                </c:pt>
                <c:pt idx="439">
                  <c:v>89.526899999999998</c:v>
                </c:pt>
                <c:pt idx="440">
                  <c:v>89.528000000000006</c:v>
                </c:pt>
                <c:pt idx="441">
                  <c:v>89.5291</c:v>
                </c:pt>
                <c:pt idx="442">
                  <c:v>89.530199999999994</c:v>
                </c:pt>
                <c:pt idx="443">
                  <c:v>89.531199999999998</c:v>
                </c:pt>
                <c:pt idx="444">
                  <c:v>89.532300000000006</c:v>
                </c:pt>
                <c:pt idx="445">
                  <c:v>89.5334</c:v>
                </c:pt>
                <c:pt idx="446">
                  <c:v>89.534400000000005</c:v>
                </c:pt>
                <c:pt idx="447">
                  <c:v>89.535399999999996</c:v>
                </c:pt>
                <c:pt idx="448">
                  <c:v>89.536500000000004</c:v>
                </c:pt>
                <c:pt idx="449">
                  <c:v>89.537499999999994</c:v>
                </c:pt>
                <c:pt idx="450">
                  <c:v>89.538499999999999</c:v>
                </c:pt>
                <c:pt idx="451">
                  <c:v>89.539500000000004</c:v>
                </c:pt>
                <c:pt idx="452">
                  <c:v>89.540499999999994</c:v>
                </c:pt>
                <c:pt idx="453">
                  <c:v>89.541399999999996</c:v>
                </c:pt>
                <c:pt idx="454">
                  <c:v>89.542400000000001</c:v>
                </c:pt>
                <c:pt idx="455">
                  <c:v>89.543400000000005</c:v>
                </c:pt>
                <c:pt idx="456">
                  <c:v>89.544300000000007</c:v>
                </c:pt>
                <c:pt idx="457">
                  <c:v>89.545299999999997</c:v>
                </c:pt>
                <c:pt idx="458">
                  <c:v>89.546199999999999</c:v>
                </c:pt>
                <c:pt idx="459">
                  <c:v>89.5471</c:v>
                </c:pt>
                <c:pt idx="460">
                  <c:v>89.548100000000005</c:v>
                </c:pt>
                <c:pt idx="461">
                  <c:v>89.549000000000007</c:v>
                </c:pt>
                <c:pt idx="462">
                  <c:v>89.549899999999994</c:v>
                </c:pt>
                <c:pt idx="463">
                  <c:v>89.550799999999995</c:v>
                </c:pt>
                <c:pt idx="464">
                  <c:v>89.551699999999997</c:v>
                </c:pt>
                <c:pt idx="465">
                  <c:v>89.552499999999995</c:v>
                </c:pt>
                <c:pt idx="466">
                  <c:v>89.553399999999996</c:v>
                </c:pt>
                <c:pt idx="467">
                  <c:v>89.554299999999998</c:v>
                </c:pt>
                <c:pt idx="468">
                  <c:v>89.555199999999999</c:v>
                </c:pt>
                <c:pt idx="469">
                  <c:v>89.555999999999997</c:v>
                </c:pt>
                <c:pt idx="470">
                  <c:v>89.556899999999999</c:v>
                </c:pt>
                <c:pt idx="471">
                  <c:v>89.557699999999997</c:v>
                </c:pt>
                <c:pt idx="472">
                  <c:v>89.558599999999998</c:v>
                </c:pt>
                <c:pt idx="473">
                  <c:v>89.559399999999997</c:v>
                </c:pt>
                <c:pt idx="474">
                  <c:v>89.560199999999995</c:v>
                </c:pt>
                <c:pt idx="475">
                  <c:v>89.561000000000007</c:v>
                </c:pt>
                <c:pt idx="476">
                  <c:v>89.561899999999994</c:v>
                </c:pt>
                <c:pt idx="477">
                  <c:v>89.562700000000007</c:v>
                </c:pt>
                <c:pt idx="478">
                  <c:v>89.563500000000005</c:v>
                </c:pt>
                <c:pt idx="479">
                  <c:v>89.564300000000003</c:v>
                </c:pt>
                <c:pt idx="480">
                  <c:v>89.565200000000004</c:v>
                </c:pt>
                <c:pt idx="481">
                  <c:v>89.566199999999995</c:v>
                </c:pt>
                <c:pt idx="482">
                  <c:v>89.567400000000006</c:v>
                </c:pt>
                <c:pt idx="483">
                  <c:v>89.568799999999996</c:v>
                </c:pt>
                <c:pt idx="484">
                  <c:v>89.570499999999996</c:v>
                </c:pt>
                <c:pt idx="485">
                  <c:v>89.572299999999998</c:v>
                </c:pt>
                <c:pt idx="486">
                  <c:v>89.574200000000005</c:v>
                </c:pt>
                <c:pt idx="487">
                  <c:v>89.575999999999993</c:v>
                </c:pt>
                <c:pt idx="488">
                  <c:v>89.577600000000004</c:v>
                </c:pt>
                <c:pt idx="489">
                  <c:v>89.579099999999997</c:v>
                </c:pt>
                <c:pt idx="490">
                  <c:v>89.580399999999997</c:v>
                </c:pt>
                <c:pt idx="491">
                  <c:v>89.581500000000005</c:v>
                </c:pt>
                <c:pt idx="492">
                  <c:v>89.582599999999999</c:v>
                </c:pt>
                <c:pt idx="493">
                  <c:v>89.583600000000004</c:v>
                </c:pt>
                <c:pt idx="494">
                  <c:v>89.584500000000006</c:v>
                </c:pt>
                <c:pt idx="495">
                  <c:v>89.585499999999996</c:v>
                </c:pt>
                <c:pt idx="496">
                  <c:v>89.586399999999998</c:v>
                </c:pt>
                <c:pt idx="497">
                  <c:v>89.587299999999999</c:v>
                </c:pt>
                <c:pt idx="498">
                  <c:v>89.588200000000001</c:v>
                </c:pt>
                <c:pt idx="499">
                  <c:v>89.589200000000005</c:v>
                </c:pt>
                <c:pt idx="500">
                  <c:v>89.590100000000007</c:v>
                </c:pt>
                <c:pt idx="501">
                  <c:v>89.590999999999994</c:v>
                </c:pt>
                <c:pt idx="502">
                  <c:v>89.591899999999995</c:v>
                </c:pt>
                <c:pt idx="503">
                  <c:v>89.592799999999997</c:v>
                </c:pt>
                <c:pt idx="504">
                  <c:v>89.593699999999998</c:v>
                </c:pt>
                <c:pt idx="505">
                  <c:v>89.5946</c:v>
                </c:pt>
                <c:pt idx="506">
                  <c:v>89.595399999999998</c:v>
                </c:pt>
                <c:pt idx="507">
                  <c:v>89.596299999999999</c:v>
                </c:pt>
                <c:pt idx="508">
                  <c:v>89.597300000000004</c:v>
                </c:pt>
                <c:pt idx="509">
                  <c:v>89.598100000000002</c:v>
                </c:pt>
                <c:pt idx="510">
                  <c:v>89.599000000000004</c:v>
                </c:pt>
                <c:pt idx="511">
                  <c:v>89.599900000000005</c:v>
                </c:pt>
                <c:pt idx="512">
                  <c:v>89.600899999999996</c:v>
                </c:pt>
                <c:pt idx="513">
                  <c:v>89.601799999999997</c:v>
                </c:pt>
                <c:pt idx="514">
                  <c:v>89.602699999999999</c:v>
                </c:pt>
                <c:pt idx="515">
                  <c:v>89.6036</c:v>
                </c:pt>
                <c:pt idx="516">
                  <c:v>89.604500000000002</c:v>
                </c:pt>
                <c:pt idx="517">
                  <c:v>89.605500000000006</c:v>
                </c:pt>
                <c:pt idx="518">
                  <c:v>89.606399999999994</c:v>
                </c:pt>
                <c:pt idx="519">
                  <c:v>89.607399999999998</c:v>
                </c:pt>
                <c:pt idx="520">
                  <c:v>89.608400000000003</c:v>
                </c:pt>
                <c:pt idx="521">
                  <c:v>89.609399999999994</c:v>
                </c:pt>
                <c:pt idx="522">
                  <c:v>89.610399999999998</c:v>
                </c:pt>
                <c:pt idx="523">
                  <c:v>89.611400000000003</c:v>
                </c:pt>
                <c:pt idx="524">
                  <c:v>89.612399999999994</c:v>
                </c:pt>
                <c:pt idx="525">
                  <c:v>89.613500000000002</c:v>
                </c:pt>
                <c:pt idx="526">
                  <c:v>89.614599999999996</c:v>
                </c:pt>
                <c:pt idx="527">
                  <c:v>89.615700000000004</c:v>
                </c:pt>
                <c:pt idx="528">
                  <c:v>89.616799999999998</c:v>
                </c:pt>
                <c:pt idx="529">
                  <c:v>89.617900000000006</c:v>
                </c:pt>
                <c:pt idx="530">
                  <c:v>89.619</c:v>
                </c:pt>
                <c:pt idx="531">
                  <c:v>89.620199999999997</c:v>
                </c:pt>
                <c:pt idx="532">
                  <c:v>89.621399999999994</c:v>
                </c:pt>
                <c:pt idx="533">
                  <c:v>89.622600000000006</c:v>
                </c:pt>
                <c:pt idx="534">
                  <c:v>89.623800000000003</c:v>
                </c:pt>
                <c:pt idx="535">
                  <c:v>89.625</c:v>
                </c:pt>
                <c:pt idx="536">
                  <c:v>89.626199999999997</c:v>
                </c:pt>
                <c:pt idx="537">
                  <c:v>89.627499999999998</c:v>
                </c:pt>
                <c:pt idx="538">
                  <c:v>89.628799999999998</c:v>
                </c:pt>
                <c:pt idx="539">
                  <c:v>89.63</c:v>
                </c:pt>
                <c:pt idx="540">
                  <c:v>89.631299999999996</c:v>
                </c:pt>
                <c:pt idx="541">
                  <c:v>89.632599999999996</c:v>
                </c:pt>
                <c:pt idx="542">
                  <c:v>89.633899999999997</c:v>
                </c:pt>
                <c:pt idx="543">
                  <c:v>89.635300000000001</c:v>
                </c:pt>
                <c:pt idx="544">
                  <c:v>89.636600000000001</c:v>
                </c:pt>
                <c:pt idx="545">
                  <c:v>89.637900000000002</c:v>
                </c:pt>
                <c:pt idx="546">
                  <c:v>89.639200000000002</c:v>
                </c:pt>
                <c:pt idx="547">
                  <c:v>89.640500000000003</c:v>
                </c:pt>
                <c:pt idx="548">
                  <c:v>89.641900000000007</c:v>
                </c:pt>
                <c:pt idx="549">
                  <c:v>89.643199999999993</c:v>
                </c:pt>
                <c:pt idx="550">
                  <c:v>89.644499999999994</c:v>
                </c:pt>
                <c:pt idx="551">
                  <c:v>89.645899999999997</c:v>
                </c:pt>
                <c:pt idx="552">
                  <c:v>89.647199999999998</c:v>
                </c:pt>
                <c:pt idx="553">
                  <c:v>89.648499999999999</c:v>
                </c:pt>
                <c:pt idx="554">
                  <c:v>89.649799999999999</c:v>
                </c:pt>
                <c:pt idx="555">
                  <c:v>89.6511</c:v>
                </c:pt>
                <c:pt idx="556">
                  <c:v>89.6524</c:v>
                </c:pt>
                <c:pt idx="557">
                  <c:v>89.653800000000004</c:v>
                </c:pt>
                <c:pt idx="558">
                  <c:v>89.655000000000001</c:v>
                </c:pt>
                <c:pt idx="559">
                  <c:v>89.656300000000002</c:v>
                </c:pt>
                <c:pt idx="560">
                  <c:v>89.657600000000002</c:v>
                </c:pt>
                <c:pt idx="561">
                  <c:v>89.658900000000003</c:v>
                </c:pt>
                <c:pt idx="562">
                  <c:v>89.660200000000003</c:v>
                </c:pt>
                <c:pt idx="563">
                  <c:v>89.661500000000004</c:v>
                </c:pt>
                <c:pt idx="564">
                  <c:v>89.662700000000001</c:v>
                </c:pt>
                <c:pt idx="565">
                  <c:v>89.664000000000001</c:v>
                </c:pt>
                <c:pt idx="566">
                  <c:v>89.665199999999999</c:v>
                </c:pt>
                <c:pt idx="567">
                  <c:v>89.666499999999999</c:v>
                </c:pt>
                <c:pt idx="568">
                  <c:v>89.667699999999996</c:v>
                </c:pt>
                <c:pt idx="569">
                  <c:v>89.668999999999997</c:v>
                </c:pt>
                <c:pt idx="570">
                  <c:v>89.670199999999994</c:v>
                </c:pt>
                <c:pt idx="571">
                  <c:v>89.671400000000006</c:v>
                </c:pt>
                <c:pt idx="572">
                  <c:v>89.672700000000006</c:v>
                </c:pt>
                <c:pt idx="573">
                  <c:v>89.673900000000003</c:v>
                </c:pt>
                <c:pt idx="574">
                  <c:v>89.6751</c:v>
                </c:pt>
                <c:pt idx="575">
                  <c:v>89.676299999999998</c:v>
                </c:pt>
                <c:pt idx="576">
                  <c:v>89.677599999999998</c:v>
                </c:pt>
                <c:pt idx="577">
                  <c:v>89.678799999999995</c:v>
                </c:pt>
                <c:pt idx="578">
                  <c:v>89.68</c:v>
                </c:pt>
                <c:pt idx="579">
                  <c:v>89.681200000000004</c:v>
                </c:pt>
                <c:pt idx="580">
                  <c:v>89.682400000000001</c:v>
                </c:pt>
                <c:pt idx="581">
                  <c:v>89.683599999999998</c:v>
                </c:pt>
                <c:pt idx="582">
                  <c:v>89.684799999999996</c:v>
                </c:pt>
                <c:pt idx="583">
                  <c:v>89.686000000000007</c:v>
                </c:pt>
                <c:pt idx="584">
                  <c:v>89.687200000000004</c:v>
                </c:pt>
                <c:pt idx="585">
                  <c:v>89.688400000000001</c:v>
                </c:pt>
                <c:pt idx="586">
                  <c:v>89.689599999999999</c:v>
                </c:pt>
                <c:pt idx="587">
                  <c:v>89.690799999999996</c:v>
                </c:pt>
                <c:pt idx="588">
                  <c:v>89.691999999999993</c:v>
                </c:pt>
                <c:pt idx="589">
                  <c:v>89.693200000000004</c:v>
                </c:pt>
                <c:pt idx="590">
                  <c:v>89.694400000000002</c:v>
                </c:pt>
                <c:pt idx="591">
                  <c:v>89.695599999999999</c:v>
                </c:pt>
                <c:pt idx="592">
                  <c:v>89.696799999999996</c:v>
                </c:pt>
                <c:pt idx="593">
                  <c:v>89.697999999999993</c:v>
                </c:pt>
                <c:pt idx="594">
                  <c:v>89.699200000000005</c:v>
                </c:pt>
                <c:pt idx="595">
                  <c:v>89.700400000000002</c:v>
                </c:pt>
                <c:pt idx="596">
                  <c:v>89.701599999999999</c:v>
                </c:pt>
                <c:pt idx="597">
                  <c:v>89.702799999999996</c:v>
                </c:pt>
                <c:pt idx="598">
                  <c:v>89.703999999999994</c:v>
                </c:pt>
                <c:pt idx="599">
                  <c:v>89.705200000000005</c:v>
                </c:pt>
                <c:pt idx="600">
                  <c:v>89.706400000000002</c:v>
                </c:pt>
                <c:pt idx="601">
                  <c:v>89.707599999999999</c:v>
                </c:pt>
                <c:pt idx="602">
                  <c:v>89.708799999999997</c:v>
                </c:pt>
                <c:pt idx="603">
                  <c:v>89.71</c:v>
                </c:pt>
                <c:pt idx="604">
                  <c:v>89.711200000000005</c:v>
                </c:pt>
                <c:pt idx="605">
                  <c:v>89.712400000000002</c:v>
                </c:pt>
                <c:pt idx="606">
                  <c:v>89.7136</c:v>
                </c:pt>
                <c:pt idx="607">
                  <c:v>89.714799999999997</c:v>
                </c:pt>
                <c:pt idx="608">
                  <c:v>89.715999999999994</c:v>
                </c:pt>
                <c:pt idx="609">
                  <c:v>89.717100000000002</c:v>
                </c:pt>
                <c:pt idx="610">
                  <c:v>89.718299999999999</c:v>
                </c:pt>
                <c:pt idx="611">
                  <c:v>89.719499999999996</c:v>
                </c:pt>
                <c:pt idx="612">
                  <c:v>89.720699999999994</c:v>
                </c:pt>
                <c:pt idx="613">
                  <c:v>89.721900000000005</c:v>
                </c:pt>
                <c:pt idx="614">
                  <c:v>89.723100000000002</c:v>
                </c:pt>
                <c:pt idx="615">
                  <c:v>89.724299999999999</c:v>
                </c:pt>
                <c:pt idx="616">
                  <c:v>89.725499999999997</c:v>
                </c:pt>
                <c:pt idx="617">
                  <c:v>89.726699999999994</c:v>
                </c:pt>
                <c:pt idx="618">
                  <c:v>89.727900000000005</c:v>
                </c:pt>
                <c:pt idx="619">
                  <c:v>89.729100000000003</c:v>
                </c:pt>
                <c:pt idx="620">
                  <c:v>89.7303</c:v>
                </c:pt>
                <c:pt idx="621">
                  <c:v>89.731399999999994</c:v>
                </c:pt>
                <c:pt idx="622">
                  <c:v>89.732600000000005</c:v>
                </c:pt>
                <c:pt idx="623">
                  <c:v>89.733800000000002</c:v>
                </c:pt>
                <c:pt idx="624">
                  <c:v>89.734999999999999</c:v>
                </c:pt>
                <c:pt idx="625">
                  <c:v>89.736199999999997</c:v>
                </c:pt>
                <c:pt idx="626">
                  <c:v>89.737399999999994</c:v>
                </c:pt>
                <c:pt idx="627">
                  <c:v>89.738600000000005</c:v>
                </c:pt>
                <c:pt idx="628">
                  <c:v>89.739800000000002</c:v>
                </c:pt>
                <c:pt idx="629">
                  <c:v>89.741</c:v>
                </c:pt>
                <c:pt idx="630">
                  <c:v>89.742199999999997</c:v>
                </c:pt>
                <c:pt idx="631">
                  <c:v>89.743300000000005</c:v>
                </c:pt>
                <c:pt idx="632">
                  <c:v>89.744500000000002</c:v>
                </c:pt>
                <c:pt idx="633">
                  <c:v>89.745699999999999</c:v>
                </c:pt>
                <c:pt idx="634">
                  <c:v>89.746899999999997</c:v>
                </c:pt>
                <c:pt idx="635">
                  <c:v>89.748099999999994</c:v>
                </c:pt>
                <c:pt idx="636">
                  <c:v>89.749300000000005</c:v>
                </c:pt>
                <c:pt idx="637">
                  <c:v>89.750500000000002</c:v>
                </c:pt>
                <c:pt idx="638">
                  <c:v>89.7517</c:v>
                </c:pt>
                <c:pt idx="639">
                  <c:v>89.752899999999997</c:v>
                </c:pt>
                <c:pt idx="640">
                  <c:v>89.754000000000005</c:v>
                </c:pt>
                <c:pt idx="641">
                  <c:v>89.755200000000002</c:v>
                </c:pt>
                <c:pt idx="642">
                  <c:v>89.756399999999999</c:v>
                </c:pt>
                <c:pt idx="643">
                  <c:v>89.757599999999996</c:v>
                </c:pt>
                <c:pt idx="644">
                  <c:v>89.758799999999994</c:v>
                </c:pt>
                <c:pt idx="645">
                  <c:v>89.76</c:v>
                </c:pt>
                <c:pt idx="646">
                  <c:v>89.761200000000002</c:v>
                </c:pt>
                <c:pt idx="647">
                  <c:v>89.7624</c:v>
                </c:pt>
                <c:pt idx="648">
                  <c:v>89.763499999999993</c:v>
                </c:pt>
                <c:pt idx="649">
                  <c:v>89.764700000000005</c:v>
                </c:pt>
                <c:pt idx="650">
                  <c:v>89.765900000000002</c:v>
                </c:pt>
                <c:pt idx="651">
                  <c:v>89.767099999999999</c:v>
                </c:pt>
                <c:pt idx="652">
                  <c:v>89.768299999999996</c:v>
                </c:pt>
                <c:pt idx="653">
                  <c:v>89.769499999999994</c:v>
                </c:pt>
                <c:pt idx="654">
                  <c:v>89.770700000000005</c:v>
                </c:pt>
                <c:pt idx="655">
                  <c:v>89.771799999999999</c:v>
                </c:pt>
                <c:pt idx="656">
                  <c:v>89.772999999999996</c:v>
                </c:pt>
                <c:pt idx="657">
                  <c:v>89.774199999999993</c:v>
                </c:pt>
                <c:pt idx="658">
                  <c:v>89.775400000000005</c:v>
                </c:pt>
                <c:pt idx="659">
                  <c:v>89.776600000000002</c:v>
                </c:pt>
                <c:pt idx="660">
                  <c:v>89.777699999999996</c:v>
                </c:pt>
                <c:pt idx="661">
                  <c:v>89.778899999999993</c:v>
                </c:pt>
                <c:pt idx="662">
                  <c:v>89.780100000000004</c:v>
                </c:pt>
                <c:pt idx="663">
                  <c:v>89.781300000000002</c:v>
                </c:pt>
                <c:pt idx="664">
                  <c:v>89.782499999999999</c:v>
                </c:pt>
                <c:pt idx="665">
                  <c:v>89.783699999999996</c:v>
                </c:pt>
                <c:pt idx="666">
                  <c:v>89.784800000000004</c:v>
                </c:pt>
                <c:pt idx="667">
                  <c:v>89.786000000000001</c:v>
                </c:pt>
                <c:pt idx="668">
                  <c:v>89.787199999999999</c:v>
                </c:pt>
                <c:pt idx="669">
                  <c:v>89.788399999999996</c:v>
                </c:pt>
                <c:pt idx="670">
                  <c:v>89.789500000000004</c:v>
                </c:pt>
                <c:pt idx="671">
                  <c:v>89.790700000000001</c:v>
                </c:pt>
                <c:pt idx="672">
                  <c:v>89.791899999999998</c:v>
                </c:pt>
                <c:pt idx="673">
                  <c:v>89.793099999999995</c:v>
                </c:pt>
                <c:pt idx="674">
                  <c:v>89.794300000000007</c:v>
                </c:pt>
                <c:pt idx="675">
                  <c:v>89.795400000000001</c:v>
                </c:pt>
                <c:pt idx="676">
                  <c:v>89.796599999999998</c:v>
                </c:pt>
                <c:pt idx="677">
                  <c:v>89.797799999999995</c:v>
                </c:pt>
                <c:pt idx="678">
                  <c:v>89.799000000000007</c:v>
                </c:pt>
                <c:pt idx="679">
                  <c:v>89.800200000000004</c:v>
                </c:pt>
                <c:pt idx="680">
                  <c:v>89.801299999999998</c:v>
                </c:pt>
                <c:pt idx="681">
                  <c:v>89.802499999999995</c:v>
                </c:pt>
                <c:pt idx="682">
                  <c:v>89.803700000000006</c:v>
                </c:pt>
                <c:pt idx="683">
                  <c:v>89.804900000000004</c:v>
                </c:pt>
                <c:pt idx="684">
                  <c:v>89.806100000000001</c:v>
                </c:pt>
                <c:pt idx="685">
                  <c:v>89.807199999999995</c:v>
                </c:pt>
                <c:pt idx="686">
                  <c:v>89.808400000000006</c:v>
                </c:pt>
                <c:pt idx="687">
                  <c:v>89.809600000000003</c:v>
                </c:pt>
                <c:pt idx="688">
                  <c:v>89.8108</c:v>
                </c:pt>
                <c:pt idx="689">
                  <c:v>89.811999999999998</c:v>
                </c:pt>
                <c:pt idx="690">
                  <c:v>89.813199999999995</c:v>
                </c:pt>
                <c:pt idx="691">
                  <c:v>89.814300000000003</c:v>
                </c:pt>
                <c:pt idx="692">
                  <c:v>89.8155</c:v>
                </c:pt>
                <c:pt idx="693">
                  <c:v>89.816699999999997</c:v>
                </c:pt>
                <c:pt idx="694">
                  <c:v>89.817899999999995</c:v>
                </c:pt>
                <c:pt idx="695">
                  <c:v>89.819100000000006</c:v>
                </c:pt>
                <c:pt idx="696">
                  <c:v>89.820300000000003</c:v>
                </c:pt>
                <c:pt idx="697">
                  <c:v>89.8215</c:v>
                </c:pt>
                <c:pt idx="698">
                  <c:v>89.822599999999994</c:v>
                </c:pt>
                <c:pt idx="699">
                  <c:v>89.823800000000006</c:v>
                </c:pt>
                <c:pt idx="700">
                  <c:v>89.825000000000003</c:v>
                </c:pt>
                <c:pt idx="701">
                  <c:v>89.8262</c:v>
                </c:pt>
                <c:pt idx="702">
                  <c:v>89.827399999999997</c:v>
                </c:pt>
                <c:pt idx="703">
                  <c:v>89.828599999999994</c:v>
                </c:pt>
                <c:pt idx="704">
                  <c:v>89.829800000000006</c:v>
                </c:pt>
                <c:pt idx="705">
                  <c:v>89.831000000000003</c:v>
                </c:pt>
                <c:pt idx="706">
                  <c:v>89.8322</c:v>
                </c:pt>
                <c:pt idx="707">
                  <c:v>89.833299999999994</c:v>
                </c:pt>
                <c:pt idx="708">
                  <c:v>89.834500000000006</c:v>
                </c:pt>
                <c:pt idx="709">
                  <c:v>89.835700000000003</c:v>
                </c:pt>
                <c:pt idx="710">
                  <c:v>89.8369</c:v>
                </c:pt>
                <c:pt idx="711">
                  <c:v>89.838099999999997</c:v>
                </c:pt>
                <c:pt idx="712">
                  <c:v>89.839299999999994</c:v>
                </c:pt>
                <c:pt idx="713">
                  <c:v>89.840500000000006</c:v>
                </c:pt>
                <c:pt idx="714">
                  <c:v>89.841700000000003</c:v>
                </c:pt>
                <c:pt idx="715">
                  <c:v>89.842799999999997</c:v>
                </c:pt>
                <c:pt idx="716">
                  <c:v>89.843999999999994</c:v>
                </c:pt>
                <c:pt idx="717">
                  <c:v>89.845200000000006</c:v>
                </c:pt>
                <c:pt idx="718">
                  <c:v>89.846400000000003</c:v>
                </c:pt>
                <c:pt idx="719">
                  <c:v>89.8476</c:v>
                </c:pt>
                <c:pt idx="720">
                  <c:v>89.8489</c:v>
                </c:pt>
                <c:pt idx="721">
                  <c:v>89.850300000000004</c:v>
                </c:pt>
                <c:pt idx="722">
                  <c:v>89.852099999999993</c:v>
                </c:pt>
                <c:pt idx="723">
                  <c:v>89.854100000000003</c:v>
                </c:pt>
                <c:pt idx="724">
                  <c:v>89.856499999999997</c:v>
                </c:pt>
                <c:pt idx="725">
                  <c:v>89.858999999999995</c:v>
                </c:pt>
                <c:pt idx="726">
                  <c:v>89.861599999999996</c:v>
                </c:pt>
                <c:pt idx="727">
                  <c:v>89.864099999999993</c:v>
                </c:pt>
                <c:pt idx="728">
                  <c:v>89.866399999999999</c:v>
                </c:pt>
                <c:pt idx="729">
                  <c:v>89.868499999999997</c:v>
                </c:pt>
                <c:pt idx="730">
                  <c:v>89.8703</c:v>
                </c:pt>
                <c:pt idx="731">
                  <c:v>89.871899999999997</c:v>
                </c:pt>
                <c:pt idx="732">
                  <c:v>89.873500000000007</c:v>
                </c:pt>
                <c:pt idx="733">
                  <c:v>89.875</c:v>
                </c:pt>
                <c:pt idx="734">
                  <c:v>89.876400000000004</c:v>
                </c:pt>
                <c:pt idx="735">
                  <c:v>89.877899999999997</c:v>
                </c:pt>
                <c:pt idx="736">
                  <c:v>89.879300000000001</c:v>
                </c:pt>
                <c:pt idx="737">
                  <c:v>89.880700000000004</c:v>
                </c:pt>
                <c:pt idx="738">
                  <c:v>89.882199999999997</c:v>
                </c:pt>
                <c:pt idx="739">
                  <c:v>89.883600000000001</c:v>
                </c:pt>
                <c:pt idx="740">
                  <c:v>89.885000000000005</c:v>
                </c:pt>
                <c:pt idx="741">
                  <c:v>89.886399999999995</c:v>
                </c:pt>
                <c:pt idx="742">
                  <c:v>89.887799999999999</c:v>
                </c:pt>
                <c:pt idx="743">
                  <c:v>89.889200000000002</c:v>
                </c:pt>
                <c:pt idx="744">
                  <c:v>89.890600000000006</c:v>
                </c:pt>
                <c:pt idx="745">
                  <c:v>89.891999999999996</c:v>
                </c:pt>
                <c:pt idx="746">
                  <c:v>89.8934</c:v>
                </c:pt>
                <c:pt idx="747">
                  <c:v>89.894800000000004</c:v>
                </c:pt>
                <c:pt idx="748">
                  <c:v>89.896199999999993</c:v>
                </c:pt>
                <c:pt idx="749">
                  <c:v>89.897599999999997</c:v>
                </c:pt>
                <c:pt idx="750">
                  <c:v>89.899000000000001</c:v>
                </c:pt>
                <c:pt idx="751">
                  <c:v>89.900300000000001</c:v>
                </c:pt>
                <c:pt idx="752">
                  <c:v>89.901700000000005</c:v>
                </c:pt>
                <c:pt idx="753">
                  <c:v>89.903099999999995</c:v>
                </c:pt>
                <c:pt idx="754">
                  <c:v>89.904499999999999</c:v>
                </c:pt>
                <c:pt idx="755">
                  <c:v>89.905900000000003</c:v>
                </c:pt>
                <c:pt idx="756">
                  <c:v>89.907200000000003</c:v>
                </c:pt>
                <c:pt idx="757">
                  <c:v>89.908600000000007</c:v>
                </c:pt>
                <c:pt idx="758">
                  <c:v>89.91</c:v>
                </c:pt>
                <c:pt idx="759">
                  <c:v>89.911299999999997</c:v>
                </c:pt>
                <c:pt idx="760">
                  <c:v>89.912700000000001</c:v>
                </c:pt>
                <c:pt idx="761">
                  <c:v>89.914100000000005</c:v>
                </c:pt>
                <c:pt idx="762">
                  <c:v>89.915400000000005</c:v>
                </c:pt>
                <c:pt idx="763">
                  <c:v>89.916799999999995</c:v>
                </c:pt>
                <c:pt idx="764">
                  <c:v>89.918099999999995</c:v>
                </c:pt>
                <c:pt idx="765">
                  <c:v>89.919499999999999</c:v>
                </c:pt>
                <c:pt idx="766">
                  <c:v>89.920900000000003</c:v>
                </c:pt>
                <c:pt idx="767">
                  <c:v>89.922200000000004</c:v>
                </c:pt>
                <c:pt idx="768">
                  <c:v>89.923599999999993</c:v>
                </c:pt>
                <c:pt idx="769">
                  <c:v>89.924899999999994</c:v>
                </c:pt>
                <c:pt idx="770">
                  <c:v>89.926199999999994</c:v>
                </c:pt>
                <c:pt idx="771">
                  <c:v>89.927599999999998</c:v>
                </c:pt>
                <c:pt idx="772">
                  <c:v>89.928899999999999</c:v>
                </c:pt>
                <c:pt idx="773">
                  <c:v>89.930300000000003</c:v>
                </c:pt>
                <c:pt idx="774">
                  <c:v>89.931600000000003</c:v>
                </c:pt>
                <c:pt idx="775">
                  <c:v>89.933000000000007</c:v>
                </c:pt>
                <c:pt idx="776">
                  <c:v>89.934299999999993</c:v>
                </c:pt>
                <c:pt idx="777">
                  <c:v>89.935599999999994</c:v>
                </c:pt>
                <c:pt idx="778">
                  <c:v>89.936999999999998</c:v>
                </c:pt>
                <c:pt idx="779">
                  <c:v>89.938299999999998</c:v>
                </c:pt>
                <c:pt idx="780">
                  <c:v>89.939599999999999</c:v>
                </c:pt>
                <c:pt idx="781">
                  <c:v>89.941000000000003</c:v>
                </c:pt>
                <c:pt idx="782">
                  <c:v>89.942300000000003</c:v>
                </c:pt>
                <c:pt idx="783">
                  <c:v>89.943600000000004</c:v>
                </c:pt>
                <c:pt idx="784">
                  <c:v>89.944999999999993</c:v>
                </c:pt>
                <c:pt idx="785">
                  <c:v>89.946299999999994</c:v>
                </c:pt>
                <c:pt idx="786">
                  <c:v>89.947599999999994</c:v>
                </c:pt>
                <c:pt idx="787">
                  <c:v>89.948999999999998</c:v>
                </c:pt>
                <c:pt idx="788">
                  <c:v>89.950299999999999</c:v>
                </c:pt>
                <c:pt idx="789">
                  <c:v>89.951599999999999</c:v>
                </c:pt>
                <c:pt idx="790">
                  <c:v>89.9529</c:v>
                </c:pt>
                <c:pt idx="791">
                  <c:v>89.9542</c:v>
                </c:pt>
                <c:pt idx="792">
                  <c:v>89.955600000000004</c:v>
                </c:pt>
                <c:pt idx="793">
                  <c:v>89.956900000000005</c:v>
                </c:pt>
                <c:pt idx="794">
                  <c:v>89.958200000000005</c:v>
                </c:pt>
                <c:pt idx="795">
                  <c:v>89.959500000000006</c:v>
                </c:pt>
                <c:pt idx="796">
                  <c:v>89.960800000000006</c:v>
                </c:pt>
                <c:pt idx="797">
                  <c:v>89.962100000000007</c:v>
                </c:pt>
                <c:pt idx="798">
                  <c:v>89.963399999999993</c:v>
                </c:pt>
                <c:pt idx="799">
                  <c:v>89.964799999999997</c:v>
                </c:pt>
                <c:pt idx="800">
                  <c:v>89.966099999999997</c:v>
                </c:pt>
                <c:pt idx="801">
                  <c:v>89.967399999999998</c:v>
                </c:pt>
                <c:pt idx="802">
                  <c:v>89.968699999999998</c:v>
                </c:pt>
                <c:pt idx="803">
                  <c:v>89.97</c:v>
                </c:pt>
                <c:pt idx="804">
                  <c:v>89.971299999999999</c:v>
                </c:pt>
                <c:pt idx="805">
                  <c:v>89.9726</c:v>
                </c:pt>
                <c:pt idx="806">
                  <c:v>89.9739</c:v>
                </c:pt>
                <c:pt idx="807">
                  <c:v>89.975200000000001</c:v>
                </c:pt>
                <c:pt idx="808">
                  <c:v>89.976500000000001</c:v>
                </c:pt>
                <c:pt idx="809">
                  <c:v>89.977800000000002</c:v>
                </c:pt>
                <c:pt idx="810">
                  <c:v>89.979100000000003</c:v>
                </c:pt>
                <c:pt idx="811">
                  <c:v>89.980400000000003</c:v>
                </c:pt>
                <c:pt idx="812">
                  <c:v>89.981700000000004</c:v>
                </c:pt>
                <c:pt idx="813">
                  <c:v>89.983000000000004</c:v>
                </c:pt>
                <c:pt idx="814">
                  <c:v>89.984300000000005</c:v>
                </c:pt>
                <c:pt idx="815">
                  <c:v>89.985600000000005</c:v>
                </c:pt>
                <c:pt idx="816">
                  <c:v>89.986900000000006</c:v>
                </c:pt>
                <c:pt idx="817">
                  <c:v>89.988200000000006</c:v>
                </c:pt>
                <c:pt idx="818">
                  <c:v>89.989500000000007</c:v>
                </c:pt>
                <c:pt idx="819">
                  <c:v>89.990799999999993</c:v>
                </c:pt>
                <c:pt idx="820">
                  <c:v>89.992099999999994</c:v>
                </c:pt>
                <c:pt idx="821">
                  <c:v>89.993399999999994</c:v>
                </c:pt>
                <c:pt idx="822">
                  <c:v>89.994699999999995</c:v>
                </c:pt>
                <c:pt idx="823">
                  <c:v>89.995999999999995</c:v>
                </c:pt>
                <c:pt idx="824">
                  <c:v>89.997299999999996</c:v>
                </c:pt>
                <c:pt idx="825">
                  <c:v>89.998599999999996</c:v>
                </c:pt>
                <c:pt idx="826">
                  <c:v>89.999899999999997</c:v>
                </c:pt>
                <c:pt idx="827">
                  <c:v>90.001099999999994</c:v>
                </c:pt>
                <c:pt idx="828">
                  <c:v>90.002399999999994</c:v>
                </c:pt>
                <c:pt idx="829">
                  <c:v>90.003699999999995</c:v>
                </c:pt>
                <c:pt idx="830">
                  <c:v>90.004999999999995</c:v>
                </c:pt>
                <c:pt idx="831">
                  <c:v>90.006299999999996</c:v>
                </c:pt>
                <c:pt idx="832">
                  <c:v>90.007599999999996</c:v>
                </c:pt>
                <c:pt idx="833">
                  <c:v>90.008899999999997</c:v>
                </c:pt>
                <c:pt idx="834">
                  <c:v>90.010199999999998</c:v>
                </c:pt>
                <c:pt idx="835">
                  <c:v>90.011399999999995</c:v>
                </c:pt>
                <c:pt idx="836">
                  <c:v>90.012699999999995</c:v>
                </c:pt>
                <c:pt idx="837">
                  <c:v>90.013999999999996</c:v>
                </c:pt>
                <c:pt idx="838">
                  <c:v>90.015299999999996</c:v>
                </c:pt>
                <c:pt idx="839">
                  <c:v>90.016599999999997</c:v>
                </c:pt>
                <c:pt idx="840">
                  <c:v>90.017899999999997</c:v>
                </c:pt>
                <c:pt idx="841">
                  <c:v>90.019099999999995</c:v>
                </c:pt>
                <c:pt idx="842">
                  <c:v>90.020399999999995</c:v>
                </c:pt>
                <c:pt idx="843">
                  <c:v>90.021699999999996</c:v>
                </c:pt>
                <c:pt idx="844">
                  <c:v>90.022999999999996</c:v>
                </c:pt>
                <c:pt idx="845">
                  <c:v>90.024299999999997</c:v>
                </c:pt>
                <c:pt idx="846">
                  <c:v>90.025499999999994</c:v>
                </c:pt>
                <c:pt idx="847">
                  <c:v>90.026799999999994</c:v>
                </c:pt>
                <c:pt idx="848">
                  <c:v>90.028099999999995</c:v>
                </c:pt>
                <c:pt idx="849">
                  <c:v>90.029399999999995</c:v>
                </c:pt>
                <c:pt idx="850">
                  <c:v>90.030600000000007</c:v>
                </c:pt>
                <c:pt idx="851">
                  <c:v>90.031899999999993</c:v>
                </c:pt>
                <c:pt idx="852">
                  <c:v>90.033199999999994</c:v>
                </c:pt>
                <c:pt idx="853">
                  <c:v>90.034499999999994</c:v>
                </c:pt>
                <c:pt idx="854">
                  <c:v>90.035700000000006</c:v>
                </c:pt>
                <c:pt idx="855">
                  <c:v>90.037000000000006</c:v>
                </c:pt>
                <c:pt idx="856">
                  <c:v>90.038300000000007</c:v>
                </c:pt>
                <c:pt idx="857">
                  <c:v>90.039599999999993</c:v>
                </c:pt>
                <c:pt idx="858">
                  <c:v>90.040800000000004</c:v>
                </c:pt>
                <c:pt idx="859">
                  <c:v>90.042100000000005</c:v>
                </c:pt>
                <c:pt idx="860">
                  <c:v>90.043400000000005</c:v>
                </c:pt>
                <c:pt idx="861">
                  <c:v>90.044600000000003</c:v>
                </c:pt>
                <c:pt idx="862">
                  <c:v>90.045900000000003</c:v>
                </c:pt>
                <c:pt idx="863">
                  <c:v>90.047200000000004</c:v>
                </c:pt>
                <c:pt idx="864">
                  <c:v>90.048400000000001</c:v>
                </c:pt>
                <c:pt idx="865">
                  <c:v>90.049700000000001</c:v>
                </c:pt>
                <c:pt idx="866">
                  <c:v>90.051000000000002</c:v>
                </c:pt>
                <c:pt idx="867">
                  <c:v>90.052300000000002</c:v>
                </c:pt>
                <c:pt idx="868">
                  <c:v>90.0535</c:v>
                </c:pt>
                <c:pt idx="869">
                  <c:v>90.0548</c:v>
                </c:pt>
                <c:pt idx="870">
                  <c:v>90.055999999999997</c:v>
                </c:pt>
                <c:pt idx="871">
                  <c:v>90.057299999999998</c:v>
                </c:pt>
                <c:pt idx="872">
                  <c:v>90.058599999999998</c:v>
                </c:pt>
                <c:pt idx="873">
                  <c:v>90.059799999999996</c:v>
                </c:pt>
                <c:pt idx="874">
                  <c:v>90.061099999999996</c:v>
                </c:pt>
                <c:pt idx="875">
                  <c:v>90.062399999999997</c:v>
                </c:pt>
                <c:pt idx="876">
                  <c:v>90.063599999999994</c:v>
                </c:pt>
                <c:pt idx="877">
                  <c:v>90.064899999999994</c:v>
                </c:pt>
                <c:pt idx="878">
                  <c:v>90.066199999999995</c:v>
                </c:pt>
                <c:pt idx="879">
                  <c:v>90.067400000000006</c:v>
                </c:pt>
                <c:pt idx="880">
                  <c:v>90.068700000000007</c:v>
                </c:pt>
                <c:pt idx="881">
                  <c:v>90.069900000000004</c:v>
                </c:pt>
                <c:pt idx="882">
                  <c:v>90.071200000000005</c:v>
                </c:pt>
                <c:pt idx="883">
                  <c:v>90.072500000000005</c:v>
                </c:pt>
                <c:pt idx="884">
                  <c:v>90.073700000000002</c:v>
                </c:pt>
                <c:pt idx="885">
                  <c:v>90.075000000000003</c:v>
                </c:pt>
                <c:pt idx="886">
                  <c:v>90.0762</c:v>
                </c:pt>
                <c:pt idx="887">
                  <c:v>90.077500000000001</c:v>
                </c:pt>
                <c:pt idx="888">
                  <c:v>90.078699999999998</c:v>
                </c:pt>
                <c:pt idx="889">
                  <c:v>90.08</c:v>
                </c:pt>
                <c:pt idx="890">
                  <c:v>90.081299999999999</c:v>
                </c:pt>
                <c:pt idx="891">
                  <c:v>90.082499999999996</c:v>
                </c:pt>
                <c:pt idx="892">
                  <c:v>90.083799999999997</c:v>
                </c:pt>
                <c:pt idx="893">
                  <c:v>90.084999999999994</c:v>
                </c:pt>
                <c:pt idx="894">
                  <c:v>90.086299999999994</c:v>
                </c:pt>
                <c:pt idx="895">
                  <c:v>90.087599999999995</c:v>
                </c:pt>
                <c:pt idx="896">
                  <c:v>90.088800000000006</c:v>
                </c:pt>
                <c:pt idx="897">
                  <c:v>90.090100000000007</c:v>
                </c:pt>
                <c:pt idx="898">
                  <c:v>90.091300000000004</c:v>
                </c:pt>
                <c:pt idx="899">
                  <c:v>90.092600000000004</c:v>
                </c:pt>
                <c:pt idx="900">
                  <c:v>90.093800000000002</c:v>
                </c:pt>
                <c:pt idx="901">
                  <c:v>90.095100000000002</c:v>
                </c:pt>
                <c:pt idx="902">
                  <c:v>90.096299999999999</c:v>
                </c:pt>
                <c:pt idx="903">
                  <c:v>90.0976</c:v>
                </c:pt>
                <c:pt idx="904">
                  <c:v>90.098799999999997</c:v>
                </c:pt>
                <c:pt idx="905">
                  <c:v>90.100099999999998</c:v>
                </c:pt>
                <c:pt idx="906">
                  <c:v>90.101399999999998</c:v>
                </c:pt>
                <c:pt idx="907">
                  <c:v>90.102599999999995</c:v>
                </c:pt>
                <c:pt idx="908">
                  <c:v>90.103899999999996</c:v>
                </c:pt>
                <c:pt idx="909">
                  <c:v>90.105099999999993</c:v>
                </c:pt>
                <c:pt idx="910">
                  <c:v>90.106399999999994</c:v>
                </c:pt>
                <c:pt idx="911">
                  <c:v>90.107600000000005</c:v>
                </c:pt>
                <c:pt idx="912">
                  <c:v>90.108900000000006</c:v>
                </c:pt>
                <c:pt idx="913">
                  <c:v>90.110100000000003</c:v>
                </c:pt>
                <c:pt idx="914">
                  <c:v>90.111400000000003</c:v>
                </c:pt>
                <c:pt idx="915">
                  <c:v>90.112700000000004</c:v>
                </c:pt>
                <c:pt idx="916">
                  <c:v>90.113900000000001</c:v>
                </c:pt>
                <c:pt idx="917">
                  <c:v>90.115200000000002</c:v>
                </c:pt>
                <c:pt idx="918">
                  <c:v>90.116399999999999</c:v>
                </c:pt>
                <c:pt idx="919">
                  <c:v>90.117699999999999</c:v>
                </c:pt>
                <c:pt idx="920">
                  <c:v>90.119</c:v>
                </c:pt>
                <c:pt idx="921">
                  <c:v>90.120199999999997</c:v>
                </c:pt>
                <c:pt idx="922">
                  <c:v>90.121499999999997</c:v>
                </c:pt>
                <c:pt idx="923">
                  <c:v>90.122799999999998</c:v>
                </c:pt>
                <c:pt idx="924">
                  <c:v>90.123999999999995</c:v>
                </c:pt>
                <c:pt idx="925">
                  <c:v>90.125299999999996</c:v>
                </c:pt>
                <c:pt idx="926">
                  <c:v>90.126599999999996</c:v>
                </c:pt>
                <c:pt idx="927">
                  <c:v>90.127799999999993</c:v>
                </c:pt>
                <c:pt idx="928">
                  <c:v>90.129099999999994</c:v>
                </c:pt>
                <c:pt idx="929">
                  <c:v>90.130399999999995</c:v>
                </c:pt>
                <c:pt idx="930">
                  <c:v>90.131699999999995</c:v>
                </c:pt>
                <c:pt idx="931">
                  <c:v>90.132900000000006</c:v>
                </c:pt>
                <c:pt idx="932">
                  <c:v>90.134200000000007</c:v>
                </c:pt>
                <c:pt idx="933">
                  <c:v>90.135499999999993</c:v>
                </c:pt>
                <c:pt idx="934">
                  <c:v>90.136799999999994</c:v>
                </c:pt>
                <c:pt idx="935">
                  <c:v>90.138099999999994</c:v>
                </c:pt>
                <c:pt idx="936">
                  <c:v>90.139300000000006</c:v>
                </c:pt>
                <c:pt idx="937">
                  <c:v>90.140600000000006</c:v>
                </c:pt>
                <c:pt idx="938">
                  <c:v>90.141900000000007</c:v>
                </c:pt>
                <c:pt idx="939">
                  <c:v>90.143199999999993</c:v>
                </c:pt>
                <c:pt idx="940">
                  <c:v>90.144499999999994</c:v>
                </c:pt>
                <c:pt idx="941">
                  <c:v>90.145700000000005</c:v>
                </c:pt>
                <c:pt idx="942">
                  <c:v>90.147000000000006</c:v>
                </c:pt>
                <c:pt idx="943">
                  <c:v>90.148300000000006</c:v>
                </c:pt>
                <c:pt idx="944">
                  <c:v>90.149600000000007</c:v>
                </c:pt>
                <c:pt idx="945">
                  <c:v>90.150899999999993</c:v>
                </c:pt>
                <c:pt idx="946">
                  <c:v>90.152199999999993</c:v>
                </c:pt>
                <c:pt idx="947">
                  <c:v>90.153400000000005</c:v>
                </c:pt>
                <c:pt idx="948">
                  <c:v>90.154700000000005</c:v>
                </c:pt>
                <c:pt idx="949">
                  <c:v>90.156000000000006</c:v>
                </c:pt>
                <c:pt idx="950">
                  <c:v>90.157300000000006</c:v>
                </c:pt>
                <c:pt idx="951">
                  <c:v>90.158600000000007</c:v>
                </c:pt>
                <c:pt idx="952">
                  <c:v>90.159899999999993</c:v>
                </c:pt>
                <c:pt idx="953">
                  <c:v>90.161100000000005</c:v>
                </c:pt>
                <c:pt idx="954">
                  <c:v>90.162400000000005</c:v>
                </c:pt>
                <c:pt idx="955">
                  <c:v>90.163700000000006</c:v>
                </c:pt>
                <c:pt idx="956">
                  <c:v>90.165000000000006</c:v>
                </c:pt>
                <c:pt idx="957">
                  <c:v>90.166300000000007</c:v>
                </c:pt>
                <c:pt idx="958">
                  <c:v>90.167599999999993</c:v>
                </c:pt>
                <c:pt idx="959">
                  <c:v>90.168899999999994</c:v>
                </c:pt>
                <c:pt idx="960">
                  <c:v>90.170199999999994</c:v>
                </c:pt>
                <c:pt idx="961">
                  <c:v>90.171599999999998</c:v>
                </c:pt>
                <c:pt idx="962">
                  <c:v>90.173000000000002</c:v>
                </c:pt>
                <c:pt idx="963">
                  <c:v>90.174599999999998</c:v>
                </c:pt>
                <c:pt idx="964">
                  <c:v>90.176299999999998</c:v>
                </c:pt>
                <c:pt idx="965">
                  <c:v>90.177999999999997</c:v>
                </c:pt>
                <c:pt idx="966">
                  <c:v>90.179699999999997</c:v>
                </c:pt>
                <c:pt idx="967">
                  <c:v>90.181399999999996</c:v>
                </c:pt>
                <c:pt idx="968">
                  <c:v>90.183099999999996</c:v>
                </c:pt>
                <c:pt idx="969">
                  <c:v>90.184700000000007</c:v>
                </c:pt>
                <c:pt idx="970">
                  <c:v>90.186099999999996</c:v>
                </c:pt>
                <c:pt idx="971">
                  <c:v>90.187600000000003</c:v>
                </c:pt>
                <c:pt idx="972">
                  <c:v>90.188999999999993</c:v>
                </c:pt>
                <c:pt idx="973">
                  <c:v>90.190399999999997</c:v>
                </c:pt>
                <c:pt idx="974">
                  <c:v>90.191699999999997</c:v>
                </c:pt>
                <c:pt idx="975">
                  <c:v>90.193100000000001</c:v>
                </c:pt>
                <c:pt idx="976">
                  <c:v>90.194400000000002</c:v>
                </c:pt>
                <c:pt idx="977">
                  <c:v>90.195800000000006</c:v>
                </c:pt>
                <c:pt idx="978">
                  <c:v>90.197199999999995</c:v>
                </c:pt>
                <c:pt idx="979">
                  <c:v>90.198499999999996</c:v>
                </c:pt>
                <c:pt idx="980">
                  <c:v>90.1999</c:v>
                </c:pt>
                <c:pt idx="981">
                  <c:v>90.2012</c:v>
                </c:pt>
                <c:pt idx="982">
                  <c:v>90.202600000000004</c:v>
                </c:pt>
                <c:pt idx="983">
                  <c:v>90.203900000000004</c:v>
                </c:pt>
                <c:pt idx="984">
                  <c:v>90.205299999999994</c:v>
                </c:pt>
                <c:pt idx="985">
                  <c:v>90.206599999999995</c:v>
                </c:pt>
                <c:pt idx="986">
                  <c:v>90.207999999999998</c:v>
                </c:pt>
                <c:pt idx="987">
                  <c:v>90.209299999999999</c:v>
                </c:pt>
                <c:pt idx="988">
                  <c:v>90.210700000000003</c:v>
                </c:pt>
                <c:pt idx="989">
                  <c:v>90.212000000000003</c:v>
                </c:pt>
                <c:pt idx="990">
                  <c:v>90.213399999999993</c:v>
                </c:pt>
                <c:pt idx="991">
                  <c:v>90.214699999999993</c:v>
                </c:pt>
                <c:pt idx="992">
                  <c:v>90.216099999999997</c:v>
                </c:pt>
                <c:pt idx="993">
                  <c:v>90.217399999999998</c:v>
                </c:pt>
                <c:pt idx="994">
                  <c:v>90.218699999999998</c:v>
                </c:pt>
                <c:pt idx="995">
                  <c:v>90.220100000000002</c:v>
                </c:pt>
                <c:pt idx="996">
                  <c:v>90.221400000000003</c:v>
                </c:pt>
                <c:pt idx="997">
                  <c:v>90.222800000000007</c:v>
                </c:pt>
                <c:pt idx="998">
                  <c:v>90.224100000000007</c:v>
                </c:pt>
                <c:pt idx="999">
                  <c:v>90.225499999999997</c:v>
                </c:pt>
                <c:pt idx="1000">
                  <c:v>90.226799999999997</c:v>
                </c:pt>
                <c:pt idx="1001">
                  <c:v>90.228099999999998</c:v>
                </c:pt>
                <c:pt idx="1002">
                  <c:v>90.229500000000002</c:v>
                </c:pt>
                <c:pt idx="1003">
                  <c:v>90.230800000000002</c:v>
                </c:pt>
                <c:pt idx="1004">
                  <c:v>90.232100000000003</c:v>
                </c:pt>
                <c:pt idx="1005">
                  <c:v>90.233500000000006</c:v>
                </c:pt>
                <c:pt idx="1006">
                  <c:v>90.234800000000007</c:v>
                </c:pt>
                <c:pt idx="1007">
                  <c:v>90.236199999999997</c:v>
                </c:pt>
                <c:pt idx="1008">
                  <c:v>90.237499999999997</c:v>
                </c:pt>
                <c:pt idx="1009">
                  <c:v>90.238799999999998</c:v>
                </c:pt>
                <c:pt idx="1010">
                  <c:v>90.240200000000002</c:v>
                </c:pt>
                <c:pt idx="1011">
                  <c:v>90.241500000000002</c:v>
                </c:pt>
                <c:pt idx="1012">
                  <c:v>90.242800000000003</c:v>
                </c:pt>
                <c:pt idx="1013">
                  <c:v>90.244100000000003</c:v>
                </c:pt>
                <c:pt idx="1014">
                  <c:v>90.245500000000007</c:v>
                </c:pt>
                <c:pt idx="1015">
                  <c:v>90.246799999999993</c:v>
                </c:pt>
                <c:pt idx="1016">
                  <c:v>90.248099999999994</c:v>
                </c:pt>
                <c:pt idx="1017">
                  <c:v>90.249499999999998</c:v>
                </c:pt>
                <c:pt idx="1018">
                  <c:v>90.250799999999998</c:v>
                </c:pt>
                <c:pt idx="1019">
                  <c:v>90.252099999999999</c:v>
                </c:pt>
                <c:pt idx="1020">
                  <c:v>90.253500000000003</c:v>
                </c:pt>
                <c:pt idx="1021">
                  <c:v>90.254800000000003</c:v>
                </c:pt>
                <c:pt idx="1022">
                  <c:v>90.256100000000004</c:v>
                </c:pt>
                <c:pt idx="1023">
                  <c:v>90.257400000000004</c:v>
                </c:pt>
                <c:pt idx="1024">
                  <c:v>90.258799999999994</c:v>
                </c:pt>
                <c:pt idx="1025">
                  <c:v>90.260099999999994</c:v>
                </c:pt>
                <c:pt idx="1026">
                  <c:v>90.261399999999995</c:v>
                </c:pt>
                <c:pt idx="1027">
                  <c:v>90.262699999999995</c:v>
                </c:pt>
                <c:pt idx="1028">
                  <c:v>90.264099999999999</c:v>
                </c:pt>
                <c:pt idx="1029">
                  <c:v>90.2654</c:v>
                </c:pt>
                <c:pt idx="1030">
                  <c:v>90.2667</c:v>
                </c:pt>
                <c:pt idx="1031">
                  <c:v>90.268000000000001</c:v>
                </c:pt>
                <c:pt idx="1032">
                  <c:v>90.269400000000005</c:v>
                </c:pt>
                <c:pt idx="1033">
                  <c:v>90.270700000000005</c:v>
                </c:pt>
                <c:pt idx="1034">
                  <c:v>90.272000000000006</c:v>
                </c:pt>
                <c:pt idx="1035">
                  <c:v>90.273399999999995</c:v>
                </c:pt>
                <c:pt idx="1036">
                  <c:v>90.274699999999996</c:v>
                </c:pt>
                <c:pt idx="1037">
                  <c:v>90.275999999999996</c:v>
                </c:pt>
                <c:pt idx="1038">
                  <c:v>90.277299999999997</c:v>
                </c:pt>
                <c:pt idx="1039">
                  <c:v>90.278599999999997</c:v>
                </c:pt>
                <c:pt idx="1040">
                  <c:v>90.28</c:v>
                </c:pt>
                <c:pt idx="1041">
                  <c:v>90.281300000000002</c:v>
                </c:pt>
                <c:pt idx="1042">
                  <c:v>90.282600000000002</c:v>
                </c:pt>
                <c:pt idx="1043">
                  <c:v>90.283900000000003</c:v>
                </c:pt>
                <c:pt idx="1044">
                  <c:v>90.285200000000003</c:v>
                </c:pt>
                <c:pt idx="1045">
                  <c:v>90.286600000000007</c:v>
                </c:pt>
                <c:pt idx="1046">
                  <c:v>90.287899999999993</c:v>
                </c:pt>
                <c:pt idx="1047">
                  <c:v>90.289199999999994</c:v>
                </c:pt>
                <c:pt idx="1048">
                  <c:v>90.290499999999994</c:v>
                </c:pt>
                <c:pt idx="1049">
                  <c:v>90.291899999999998</c:v>
                </c:pt>
                <c:pt idx="1050">
                  <c:v>90.293199999999999</c:v>
                </c:pt>
                <c:pt idx="1051">
                  <c:v>90.294499999999999</c:v>
                </c:pt>
                <c:pt idx="1052">
                  <c:v>90.2958</c:v>
                </c:pt>
                <c:pt idx="1053">
                  <c:v>90.2971</c:v>
                </c:pt>
                <c:pt idx="1054">
                  <c:v>90.298400000000001</c:v>
                </c:pt>
                <c:pt idx="1055">
                  <c:v>90.299800000000005</c:v>
                </c:pt>
                <c:pt idx="1056">
                  <c:v>90.301100000000005</c:v>
                </c:pt>
                <c:pt idx="1057">
                  <c:v>90.302400000000006</c:v>
                </c:pt>
                <c:pt idx="1058">
                  <c:v>90.303700000000006</c:v>
                </c:pt>
                <c:pt idx="1059">
                  <c:v>90.305000000000007</c:v>
                </c:pt>
                <c:pt idx="1060">
                  <c:v>90.306399999999996</c:v>
                </c:pt>
                <c:pt idx="1061">
                  <c:v>90.307699999999997</c:v>
                </c:pt>
                <c:pt idx="1062">
                  <c:v>90.308999999999997</c:v>
                </c:pt>
                <c:pt idx="1063">
                  <c:v>90.310299999999998</c:v>
                </c:pt>
                <c:pt idx="1064">
                  <c:v>90.311599999999999</c:v>
                </c:pt>
                <c:pt idx="1065">
                  <c:v>90.312899999999999</c:v>
                </c:pt>
                <c:pt idx="1066">
                  <c:v>90.314300000000003</c:v>
                </c:pt>
                <c:pt idx="1067">
                  <c:v>90.315600000000003</c:v>
                </c:pt>
                <c:pt idx="1068">
                  <c:v>90.316900000000004</c:v>
                </c:pt>
                <c:pt idx="1069">
                  <c:v>90.318200000000004</c:v>
                </c:pt>
                <c:pt idx="1070">
                  <c:v>90.319500000000005</c:v>
                </c:pt>
                <c:pt idx="1071">
                  <c:v>90.320800000000006</c:v>
                </c:pt>
                <c:pt idx="1072">
                  <c:v>90.322100000000006</c:v>
                </c:pt>
                <c:pt idx="1073">
                  <c:v>90.323499999999996</c:v>
                </c:pt>
                <c:pt idx="1074">
                  <c:v>90.324799999999996</c:v>
                </c:pt>
                <c:pt idx="1075">
                  <c:v>90.326099999999997</c:v>
                </c:pt>
                <c:pt idx="1076">
                  <c:v>90.327399999999997</c:v>
                </c:pt>
                <c:pt idx="1077">
                  <c:v>90.328699999999998</c:v>
                </c:pt>
                <c:pt idx="1078">
                  <c:v>90.33</c:v>
                </c:pt>
                <c:pt idx="1079">
                  <c:v>90.331299999999999</c:v>
                </c:pt>
                <c:pt idx="1080">
                  <c:v>90.332700000000003</c:v>
                </c:pt>
                <c:pt idx="1081">
                  <c:v>90.334000000000003</c:v>
                </c:pt>
                <c:pt idx="1082">
                  <c:v>90.335300000000004</c:v>
                </c:pt>
                <c:pt idx="1083">
                  <c:v>90.336600000000004</c:v>
                </c:pt>
                <c:pt idx="1084">
                  <c:v>90.337900000000005</c:v>
                </c:pt>
                <c:pt idx="1085">
                  <c:v>90.339200000000005</c:v>
                </c:pt>
                <c:pt idx="1086">
                  <c:v>90.340500000000006</c:v>
                </c:pt>
                <c:pt idx="1087">
                  <c:v>90.341800000000006</c:v>
                </c:pt>
                <c:pt idx="1088">
                  <c:v>90.343199999999996</c:v>
                </c:pt>
                <c:pt idx="1089">
                  <c:v>90.344499999999996</c:v>
                </c:pt>
                <c:pt idx="1090">
                  <c:v>90.345799999999997</c:v>
                </c:pt>
                <c:pt idx="1091">
                  <c:v>90.347099999999998</c:v>
                </c:pt>
                <c:pt idx="1092">
                  <c:v>90.348399999999998</c:v>
                </c:pt>
                <c:pt idx="1093">
                  <c:v>90.349699999999999</c:v>
                </c:pt>
                <c:pt idx="1094">
                  <c:v>90.350999999999999</c:v>
                </c:pt>
                <c:pt idx="1095">
                  <c:v>90.3523</c:v>
                </c:pt>
                <c:pt idx="1096">
                  <c:v>90.3536</c:v>
                </c:pt>
                <c:pt idx="1097">
                  <c:v>90.354900000000001</c:v>
                </c:pt>
                <c:pt idx="1098">
                  <c:v>90.356300000000005</c:v>
                </c:pt>
                <c:pt idx="1099">
                  <c:v>90.357600000000005</c:v>
                </c:pt>
                <c:pt idx="1100">
                  <c:v>90.358900000000006</c:v>
                </c:pt>
                <c:pt idx="1101">
                  <c:v>90.360200000000006</c:v>
                </c:pt>
                <c:pt idx="1102">
                  <c:v>90.361500000000007</c:v>
                </c:pt>
                <c:pt idx="1103">
                  <c:v>90.362799999999993</c:v>
                </c:pt>
                <c:pt idx="1104">
                  <c:v>90.364099999999993</c:v>
                </c:pt>
                <c:pt idx="1105">
                  <c:v>90.365399999999994</c:v>
                </c:pt>
                <c:pt idx="1106">
                  <c:v>90.366699999999994</c:v>
                </c:pt>
                <c:pt idx="1107">
                  <c:v>90.367999999999995</c:v>
                </c:pt>
                <c:pt idx="1108">
                  <c:v>90.369299999999996</c:v>
                </c:pt>
                <c:pt idx="1109">
                  <c:v>90.370599999999996</c:v>
                </c:pt>
                <c:pt idx="1110">
                  <c:v>90.372</c:v>
                </c:pt>
                <c:pt idx="1111">
                  <c:v>90.3733</c:v>
                </c:pt>
                <c:pt idx="1112">
                  <c:v>90.374600000000001</c:v>
                </c:pt>
                <c:pt idx="1113">
                  <c:v>90.375900000000001</c:v>
                </c:pt>
                <c:pt idx="1114">
                  <c:v>90.377200000000002</c:v>
                </c:pt>
                <c:pt idx="1115">
                  <c:v>90.378500000000003</c:v>
                </c:pt>
                <c:pt idx="1116">
                  <c:v>90.379800000000003</c:v>
                </c:pt>
                <c:pt idx="1117">
                  <c:v>90.381100000000004</c:v>
                </c:pt>
                <c:pt idx="1118">
                  <c:v>90.382400000000004</c:v>
                </c:pt>
                <c:pt idx="1119">
                  <c:v>90.383700000000005</c:v>
                </c:pt>
                <c:pt idx="1120">
                  <c:v>90.385000000000005</c:v>
                </c:pt>
                <c:pt idx="1121">
                  <c:v>90.386300000000006</c:v>
                </c:pt>
                <c:pt idx="1122">
                  <c:v>90.387600000000006</c:v>
                </c:pt>
                <c:pt idx="1123">
                  <c:v>90.388999999999996</c:v>
                </c:pt>
                <c:pt idx="1124">
                  <c:v>90.390199999999993</c:v>
                </c:pt>
                <c:pt idx="1125">
                  <c:v>90.391599999999997</c:v>
                </c:pt>
                <c:pt idx="1126">
                  <c:v>90.392899999999997</c:v>
                </c:pt>
                <c:pt idx="1127">
                  <c:v>90.394199999999998</c:v>
                </c:pt>
                <c:pt idx="1128">
                  <c:v>90.395499999999998</c:v>
                </c:pt>
                <c:pt idx="1129">
                  <c:v>90.396799999999999</c:v>
                </c:pt>
                <c:pt idx="1130">
                  <c:v>90.398099999999999</c:v>
                </c:pt>
                <c:pt idx="1131">
                  <c:v>90.3994</c:v>
                </c:pt>
                <c:pt idx="1132">
                  <c:v>90.400700000000001</c:v>
                </c:pt>
                <c:pt idx="1133">
                  <c:v>90.402000000000001</c:v>
                </c:pt>
                <c:pt idx="1134">
                  <c:v>90.403300000000002</c:v>
                </c:pt>
                <c:pt idx="1135">
                  <c:v>90.404600000000002</c:v>
                </c:pt>
                <c:pt idx="1136">
                  <c:v>90.405900000000003</c:v>
                </c:pt>
                <c:pt idx="1137">
                  <c:v>90.407200000000003</c:v>
                </c:pt>
                <c:pt idx="1138">
                  <c:v>90.408500000000004</c:v>
                </c:pt>
                <c:pt idx="1139">
                  <c:v>90.409800000000004</c:v>
                </c:pt>
                <c:pt idx="1140">
                  <c:v>90.411100000000005</c:v>
                </c:pt>
                <c:pt idx="1141">
                  <c:v>90.412400000000005</c:v>
                </c:pt>
                <c:pt idx="1142">
                  <c:v>90.413799999999995</c:v>
                </c:pt>
                <c:pt idx="1143">
                  <c:v>90.415099999999995</c:v>
                </c:pt>
                <c:pt idx="1144">
                  <c:v>90.416399999999996</c:v>
                </c:pt>
                <c:pt idx="1145">
                  <c:v>90.417699999999996</c:v>
                </c:pt>
                <c:pt idx="1146">
                  <c:v>90.418999999999997</c:v>
                </c:pt>
                <c:pt idx="1147">
                  <c:v>90.420299999999997</c:v>
                </c:pt>
                <c:pt idx="1148">
                  <c:v>90.421599999999998</c:v>
                </c:pt>
                <c:pt idx="1149">
                  <c:v>90.422899999999998</c:v>
                </c:pt>
                <c:pt idx="1150">
                  <c:v>90.424199999999999</c:v>
                </c:pt>
                <c:pt idx="1151">
                  <c:v>90.4255</c:v>
                </c:pt>
                <c:pt idx="1152">
                  <c:v>90.4268</c:v>
                </c:pt>
                <c:pt idx="1153">
                  <c:v>90.428100000000001</c:v>
                </c:pt>
                <c:pt idx="1154">
                  <c:v>90.429400000000001</c:v>
                </c:pt>
                <c:pt idx="1155">
                  <c:v>90.430700000000002</c:v>
                </c:pt>
                <c:pt idx="1156">
                  <c:v>90.432100000000005</c:v>
                </c:pt>
                <c:pt idx="1157">
                  <c:v>90.433400000000006</c:v>
                </c:pt>
                <c:pt idx="1158">
                  <c:v>90.434700000000007</c:v>
                </c:pt>
                <c:pt idx="1159">
                  <c:v>90.436000000000007</c:v>
                </c:pt>
                <c:pt idx="1160">
                  <c:v>90.437299999999993</c:v>
                </c:pt>
                <c:pt idx="1161">
                  <c:v>90.438599999999994</c:v>
                </c:pt>
                <c:pt idx="1162">
                  <c:v>90.439899999999994</c:v>
                </c:pt>
                <c:pt idx="1163">
                  <c:v>90.441199999999995</c:v>
                </c:pt>
                <c:pt idx="1164">
                  <c:v>90.442499999999995</c:v>
                </c:pt>
                <c:pt idx="1165">
                  <c:v>90.443899999999999</c:v>
                </c:pt>
                <c:pt idx="1166">
                  <c:v>90.4452</c:v>
                </c:pt>
                <c:pt idx="1167">
                  <c:v>90.4465</c:v>
                </c:pt>
                <c:pt idx="1168">
                  <c:v>90.447800000000001</c:v>
                </c:pt>
                <c:pt idx="1169">
                  <c:v>90.449100000000001</c:v>
                </c:pt>
                <c:pt idx="1170">
                  <c:v>90.450400000000002</c:v>
                </c:pt>
                <c:pt idx="1171">
                  <c:v>90.451800000000006</c:v>
                </c:pt>
                <c:pt idx="1172">
                  <c:v>90.453100000000006</c:v>
                </c:pt>
                <c:pt idx="1173">
                  <c:v>90.454400000000007</c:v>
                </c:pt>
                <c:pt idx="1174">
                  <c:v>90.455699999999993</c:v>
                </c:pt>
                <c:pt idx="1175">
                  <c:v>90.456999999999994</c:v>
                </c:pt>
                <c:pt idx="1176">
                  <c:v>90.458299999999994</c:v>
                </c:pt>
                <c:pt idx="1177">
                  <c:v>90.459699999999998</c:v>
                </c:pt>
                <c:pt idx="1178">
                  <c:v>90.460999999999999</c:v>
                </c:pt>
                <c:pt idx="1179">
                  <c:v>90.462299999999999</c:v>
                </c:pt>
                <c:pt idx="1180">
                  <c:v>90.4636</c:v>
                </c:pt>
                <c:pt idx="1181">
                  <c:v>90.4649</c:v>
                </c:pt>
                <c:pt idx="1182">
                  <c:v>90.466300000000004</c:v>
                </c:pt>
                <c:pt idx="1183">
                  <c:v>90.467600000000004</c:v>
                </c:pt>
                <c:pt idx="1184">
                  <c:v>90.468900000000005</c:v>
                </c:pt>
                <c:pt idx="1185">
                  <c:v>90.470200000000006</c:v>
                </c:pt>
                <c:pt idx="1186">
                  <c:v>90.471500000000006</c:v>
                </c:pt>
                <c:pt idx="1187">
                  <c:v>90.472800000000007</c:v>
                </c:pt>
                <c:pt idx="1188">
                  <c:v>90.474199999999996</c:v>
                </c:pt>
                <c:pt idx="1189">
                  <c:v>90.475499999999997</c:v>
                </c:pt>
                <c:pt idx="1190">
                  <c:v>90.476799999999997</c:v>
                </c:pt>
                <c:pt idx="1191">
                  <c:v>90.478099999999998</c:v>
                </c:pt>
                <c:pt idx="1192">
                  <c:v>90.479399999999998</c:v>
                </c:pt>
                <c:pt idx="1193">
                  <c:v>90.480800000000002</c:v>
                </c:pt>
                <c:pt idx="1194">
                  <c:v>90.482100000000003</c:v>
                </c:pt>
                <c:pt idx="1195">
                  <c:v>90.483400000000003</c:v>
                </c:pt>
                <c:pt idx="1196">
                  <c:v>90.484700000000004</c:v>
                </c:pt>
                <c:pt idx="1197">
                  <c:v>90.486000000000004</c:v>
                </c:pt>
                <c:pt idx="1198">
                  <c:v>90.487300000000005</c:v>
                </c:pt>
                <c:pt idx="1199">
                  <c:v>90.488699999999994</c:v>
                </c:pt>
                <c:pt idx="1200">
                  <c:v>90.489900000000006</c:v>
                </c:pt>
                <c:pt idx="1201">
                  <c:v>90.490899999999996</c:v>
                </c:pt>
                <c:pt idx="1202">
                  <c:v>90.491600000000005</c:v>
                </c:pt>
                <c:pt idx="1203">
                  <c:v>90.492000000000004</c:v>
                </c:pt>
                <c:pt idx="1204">
                  <c:v>90.492199999999997</c:v>
                </c:pt>
                <c:pt idx="1205">
                  <c:v>90.492199999999997</c:v>
                </c:pt>
                <c:pt idx="1206">
                  <c:v>90.492099999999994</c:v>
                </c:pt>
                <c:pt idx="1207">
                  <c:v>90.492199999999997</c:v>
                </c:pt>
                <c:pt idx="1208">
                  <c:v>90.492400000000004</c:v>
                </c:pt>
                <c:pt idx="1209">
                  <c:v>90.492900000000006</c:v>
                </c:pt>
                <c:pt idx="1210">
                  <c:v>90.493700000000004</c:v>
                </c:pt>
                <c:pt idx="1211">
                  <c:v>90.494600000000005</c:v>
                </c:pt>
                <c:pt idx="1212">
                  <c:v>90.495599999999996</c:v>
                </c:pt>
                <c:pt idx="1213">
                  <c:v>90.496600000000001</c:v>
                </c:pt>
                <c:pt idx="1214">
                  <c:v>90.497699999999995</c:v>
                </c:pt>
                <c:pt idx="1215">
                  <c:v>90.498800000000003</c:v>
                </c:pt>
                <c:pt idx="1216">
                  <c:v>90.499899999999997</c:v>
                </c:pt>
                <c:pt idx="1217">
                  <c:v>90.501000000000005</c:v>
                </c:pt>
                <c:pt idx="1218">
                  <c:v>90.502099999999999</c:v>
                </c:pt>
                <c:pt idx="1219">
                  <c:v>90.503299999999996</c:v>
                </c:pt>
                <c:pt idx="1220">
                  <c:v>90.504400000000004</c:v>
                </c:pt>
                <c:pt idx="1221">
                  <c:v>90.505499999999998</c:v>
                </c:pt>
                <c:pt idx="1222">
                  <c:v>90.506600000000006</c:v>
                </c:pt>
                <c:pt idx="1223">
                  <c:v>90.5077</c:v>
                </c:pt>
                <c:pt idx="1224">
                  <c:v>90.508899999999997</c:v>
                </c:pt>
                <c:pt idx="1225">
                  <c:v>90.51</c:v>
                </c:pt>
                <c:pt idx="1226">
                  <c:v>90.511099999999999</c:v>
                </c:pt>
                <c:pt idx="1227">
                  <c:v>90.512299999999996</c:v>
                </c:pt>
                <c:pt idx="1228">
                  <c:v>90.513400000000004</c:v>
                </c:pt>
                <c:pt idx="1229">
                  <c:v>90.514499999999998</c:v>
                </c:pt>
                <c:pt idx="1230">
                  <c:v>90.515699999999995</c:v>
                </c:pt>
                <c:pt idx="1231">
                  <c:v>90.516800000000003</c:v>
                </c:pt>
                <c:pt idx="1232">
                  <c:v>90.518000000000001</c:v>
                </c:pt>
                <c:pt idx="1233">
                  <c:v>90.519099999999995</c:v>
                </c:pt>
                <c:pt idx="1234">
                  <c:v>90.520300000000006</c:v>
                </c:pt>
                <c:pt idx="1235">
                  <c:v>90.5214</c:v>
                </c:pt>
                <c:pt idx="1236">
                  <c:v>90.522599999999997</c:v>
                </c:pt>
                <c:pt idx="1237">
                  <c:v>90.523700000000005</c:v>
                </c:pt>
                <c:pt idx="1238">
                  <c:v>90.524900000000002</c:v>
                </c:pt>
                <c:pt idx="1239">
                  <c:v>90.5261</c:v>
                </c:pt>
                <c:pt idx="1240">
                  <c:v>90.527199999999993</c:v>
                </c:pt>
                <c:pt idx="1241">
                  <c:v>90.528400000000005</c:v>
                </c:pt>
                <c:pt idx="1242">
                  <c:v>90.529499999999999</c:v>
                </c:pt>
                <c:pt idx="1243">
                  <c:v>90.530699999999996</c:v>
                </c:pt>
                <c:pt idx="1244">
                  <c:v>90.531899999999993</c:v>
                </c:pt>
                <c:pt idx="1245">
                  <c:v>90.533000000000001</c:v>
                </c:pt>
                <c:pt idx="1246">
                  <c:v>90.534199999999998</c:v>
                </c:pt>
                <c:pt idx="1247">
                  <c:v>90.535399999999996</c:v>
                </c:pt>
                <c:pt idx="1248">
                  <c:v>90.536600000000007</c:v>
                </c:pt>
                <c:pt idx="1249">
                  <c:v>90.537800000000004</c:v>
                </c:pt>
                <c:pt idx="1250">
                  <c:v>90.538899999999998</c:v>
                </c:pt>
                <c:pt idx="1251">
                  <c:v>90.540099999999995</c:v>
                </c:pt>
                <c:pt idx="1252">
                  <c:v>90.541300000000007</c:v>
                </c:pt>
                <c:pt idx="1253">
                  <c:v>90.542500000000004</c:v>
                </c:pt>
                <c:pt idx="1254">
                  <c:v>90.543700000000001</c:v>
                </c:pt>
                <c:pt idx="1255">
                  <c:v>90.544799999999995</c:v>
                </c:pt>
                <c:pt idx="1256">
                  <c:v>90.546000000000006</c:v>
                </c:pt>
                <c:pt idx="1257">
                  <c:v>90.547200000000004</c:v>
                </c:pt>
                <c:pt idx="1258">
                  <c:v>90.548400000000001</c:v>
                </c:pt>
                <c:pt idx="1259">
                  <c:v>90.549599999999998</c:v>
                </c:pt>
                <c:pt idx="1260">
                  <c:v>90.550799999999995</c:v>
                </c:pt>
                <c:pt idx="1261">
                  <c:v>90.552000000000007</c:v>
                </c:pt>
                <c:pt idx="1262">
                  <c:v>90.553200000000004</c:v>
                </c:pt>
                <c:pt idx="1263">
                  <c:v>90.554400000000001</c:v>
                </c:pt>
                <c:pt idx="1264">
                  <c:v>90.555599999999998</c:v>
                </c:pt>
                <c:pt idx="1265">
                  <c:v>90.556799999999996</c:v>
                </c:pt>
                <c:pt idx="1266">
                  <c:v>90.558000000000007</c:v>
                </c:pt>
                <c:pt idx="1267">
                  <c:v>90.559200000000004</c:v>
                </c:pt>
                <c:pt idx="1268">
                  <c:v>90.560400000000001</c:v>
                </c:pt>
                <c:pt idx="1269">
                  <c:v>90.561599999999999</c:v>
                </c:pt>
                <c:pt idx="1270">
                  <c:v>90.562799999999996</c:v>
                </c:pt>
                <c:pt idx="1271">
                  <c:v>90.563999999999993</c:v>
                </c:pt>
                <c:pt idx="1272">
                  <c:v>90.565200000000004</c:v>
                </c:pt>
                <c:pt idx="1273">
                  <c:v>90.566400000000002</c:v>
                </c:pt>
                <c:pt idx="1274">
                  <c:v>90.567599999999999</c:v>
                </c:pt>
                <c:pt idx="1275">
                  <c:v>90.568799999999996</c:v>
                </c:pt>
                <c:pt idx="1276">
                  <c:v>90.57</c:v>
                </c:pt>
                <c:pt idx="1277">
                  <c:v>90.571200000000005</c:v>
                </c:pt>
                <c:pt idx="1278">
                  <c:v>90.572400000000002</c:v>
                </c:pt>
                <c:pt idx="1279">
                  <c:v>90.573700000000002</c:v>
                </c:pt>
                <c:pt idx="1280">
                  <c:v>90.5749</c:v>
                </c:pt>
                <c:pt idx="1281">
                  <c:v>90.576099999999997</c:v>
                </c:pt>
                <c:pt idx="1282">
                  <c:v>90.577299999999994</c:v>
                </c:pt>
                <c:pt idx="1283">
                  <c:v>90.578500000000005</c:v>
                </c:pt>
                <c:pt idx="1284">
                  <c:v>90.579700000000003</c:v>
                </c:pt>
                <c:pt idx="1285">
                  <c:v>90.581000000000003</c:v>
                </c:pt>
                <c:pt idx="1286">
                  <c:v>90.5822</c:v>
                </c:pt>
                <c:pt idx="1287">
                  <c:v>90.583399999999997</c:v>
                </c:pt>
                <c:pt idx="1288">
                  <c:v>90.584599999999995</c:v>
                </c:pt>
                <c:pt idx="1289">
                  <c:v>90.585800000000006</c:v>
                </c:pt>
                <c:pt idx="1290">
                  <c:v>90.587100000000007</c:v>
                </c:pt>
                <c:pt idx="1291">
                  <c:v>90.588300000000004</c:v>
                </c:pt>
                <c:pt idx="1292">
                  <c:v>90.589500000000001</c:v>
                </c:pt>
                <c:pt idx="1293">
                  <c:v>90.590699999999998</c:v>
                </c:pt>
                <c:pt idx="1294">
                  <c:v>90.591999999999999</c:v>
                </c:pt>
                <c:pt idx="1295">
                  <c:v>90.593199999999996</c:v>
                </c:pt>
                <c:pt idx="1296">
                  <c:v>90.594399999999993</c:v>
                </c:pt>
                <c:pt idx="1297">
                  <c:v>90.595600000000005</c:v>
                </c:pt>
                <c:pt idx="1298">
                  <c:v>90.596900000000005</c:v>
                </c:pt>
                <c:pt idx="1299">
                  <c:v>90.598100000000002</c:v>
                </c:pt>
                <c:pt idx="1300">
                  <c:v>90.599299999999999</c:v>
                </c:pt>
                <c:pt idx="1301">
                  <c:v>90.6006</c:v>
                </c:pt>
                <c:pt idx="1302">
                  <c:v>90.601799999999997</c:v>
                </c:pt>
                <c:pt idx="1303">
                  <c:v>90.602999999999994</c:v>
                </c:pt>
                <c:pt idx="1304">
                  <c:v>90.604299999999995</c:v>
                </c:pt>
                <c:pt idx="1305">
                  <c:v>90.605500000000006</c:v>
                </c:pt>
                <c:pt idx="1306">
                  <c:v>90.606700000000004</c:v>
                </c:pt>
                <c:pt idx="1307">
                  <c:v>90.608000000000004</c:v>
                </c:pt>
                <c:pt idx="1308">
                  <c:v>90.609200000000001</c:v>
                </c:pt>
                <c:pt idx="1309">
                  <c:v>90.610399999999998</c:v>
                </c:pt>
                <c:pt idx="1310">
                  <c:v>90.611699999999999</c:v>
                </c:pt>
                <c:pt idx="1311">
                  <c:v>90.612899999999996</c:v>
                </c:pt>
                <c:pt idx="1312">
                  <c:v>90.614099999999993</c:v>
                </c:pt>
                <c:pt idx="1313">
                  <c:v>90.615399999999994</c:v>
                </c:pt>
                <c:pt idx="1314">
                  <c:v>90.616600000000005</c:v>
                </c:pt>
                <c:pt idx="1315">
                  <c:v>90.617800000000003</c:v>
                </c:pt>
                <c:pt idx="1316">
                  <c:v>90.619100000000003</c:v>
                </c:pt>
                <c:pt idx="1317">
                  <c:v>90.6203</c:v>
                </c:pt>
                <c:pt idx="1318">
                  <c:v>90.621600000000001</c:v>
                </c:pt>
                <c:pt idx="1319">
                  <c:v>90.622799999999998</c:v>
                </c:pt>
                <c:pt idx="1320">
                  <c:v>90.624099999999999</c:v>
                </c:pt>
                <c:pt idx="1321">
                  <c:v>90.625299999999996</c:v>
                </c:pt>
                <c:pt idx="1322">
                  <c:v>90.626599999999996</c:v>
                </c:pt>
                <c:pt idx="1323">
                  <c:v>90.627799999999993</c:v>
                </c:pt>
                <c:pt idx="1324">
                  <c:v>90.629000000000005</c:v>
                </c:pt>
                <c:pt idx="1325">
                  <c:v>90.630300000000005</c:v>
                </c:pt>
                <c:pt idx="1326">
                  <c:v>90.631500000000003</c:v>
                </c:pt>
                <c:pt idx="1327">
                  <c:v>90.632800000000003</c:v>
                </c:pt>
                <c:pt idx="1328">
                  <c:v>90.634</c:v>
                </c:pt>
                <c:pt idx="1329">
                  <c:v>90.635300000000001</c:v>
                </c:pt>
                <c:pt idx="1330">
                  <c:v>90.636499999999998</c:v>
                </c:pt>
                <c:pt idx="1331">
                  <c:v>90.637799999999999</c:v>
                </c:pt>
                <c:pt idx="1332">
                  <c:v>90.638999999999996</c:v>
                </c:pt>
                <c:pt idx="1333">
                  <c:v>90.640299999999996</c:v>
                </c:pt>
                <c:pt idx="1334">
                  <c:v>90.641499999999994</c:v>
                </c:pt>
                <c:pt idx="1335">
                  <c:v>90.642799999999994</c:v>
                </c:pt>
                <c:pt idx="1336">
                  <c:v>90.644000000000005</c:v>
                </c:pt>
                <c:pt idx="1337">
                  <c:v>90.645300000000006</c:v>
                </c:pt>
                <c:pt idx="1338">
                  <c:v>90.646600000000007</c:v>
                </c:pt>
                <c:pt idx="1339">
                  <c:v>90.647800000000004</c:v>
                </c:pt>
                <c:pt idx="1340">
                  <c:v>90.649100000000004</c:v>
                </c:pt>
                <c:pt idx="1341">
                  <c:v>90.650300000000001</c:v>
                </c:pt>
                <c:pt idx="1342">
                  <c:v>90.651600000000002</c:v>
                </c:pt>
                <c:pt idx="1343">
                  <c:v>90.652799999999999</c:v>
                </c:pt>
                <c:pt idx="1344">
                  <c:v>90.6541</c:v>
                </c:pt>
                <c:pt idx="1345">
                  <c:v>90.655299999999997</c:v>
                </c:pt>
                <c:pt idx="1346">
                  <c:v>90.656599999999997</c:v>
                </c:pt>
                <c:pt idx="1347">
                  <c:v>90.657799999999995</c:v>
                </c:pt>
                <c:pt idx="1348">
                  <c:v>90.659099999999995</c:v>
                </c:pt>
                <c:pt idx="1349">
                  <c:v>90.660399999999996</c:v>
                </c:pt>
                <c:pt idx="1350">
                  <c:v>90.661600000000007</c:v>
                </c:pt>
                <c:pt idx="1351">
                  <c:v>90.662899999999993</c:v>
                </c:pt>
                <c:pt idx="1352">
                  <c:v>90.664199999999994</c:v>
                </c:pt>
                <c:pt idx="1353">
                  <c:v>90.665400000000005</c:v>
                </c:pt>
                <c:pt idx="1354">
                  <c:v>90.666700000000006</c:v>
                </c:pt>
                <c:pt idx="1355">
                  <c:v>90.667900000000003</c:v>
                </c:pt>
                <c:pt idx="1356">
                  <c:v>90.669200000000004</c:v>
                </c:pt>
                <c:pt idx="1357">
                  <c:v>90.670500000000004</c:v>
                </c:pt>
                <c:pt idx="1358">
                  <c:v>90.671700000000001</c:v>
                </c:pt>
                <c:pt idx="1359">
                  <c:v>90.673000000000002</c:v>
                </c:pt>
                <c:pt idx="1360">
                  <c:v>90.674300000000002</c:v>
                </c:pt>
                <c:pt idx="1361">
                  <c:v>90.6755</c:v>
                </c:pt>
                <c:pt idx="1362">
                  <c:v>90.6768</c:v>
                </c:pt>
                <c:pt idx="1363">
                  <c:v>90.678100000000001</c:v>
                </c:pt>
                <c:pt idx="1364">
                  <c:v>90.679299999999998</c:v>
                </c:pt>
                <c:pt idx="1365">
                  <c:v>90.680599999999998</c:v>
                </c:pt>
                <c:pt idx="1366">
                  <c:v>90.681899999999999</c:v>
                </c:pt>
                <c:pt idx="1367">
                  <c:v>90.683099999999996</c:v>
                </c:pt>
                <c:pt idx="1368">
                  <c:v>90.684399999999997</c:v>
                </c:pt>
                <c:pt idx="1369">
                  <c:v>90.685699999999997</c:v>
                </c:pt>
                <c:pt idx="1370">
                  <c:v>90.686899999999994</c:v>
                </c:pt>
                <c:pt idx="1371">
                  <c:v>90.688199999999995</c:v>
                </c:pt>
                <c:pt idx="1372">
                  <c:v>90.689499999999995</c:v>
                </c:pt>
                <c:pt idx="1373">
                  <c:v>90.690700000000007</c:v>
                </c:pt>
                <c:pt idx="1374">
                  <c:v>90.691999999999993</c:v>
                </c:pt>
                <c:pt idx="1375">
                  <c:v>90.693299999999994</c:v>
                </c:pt>
                <c:pt idx="1376">
                  <c:v>90.694500000000005</c:v>
                </c:pt>
                <c:pt idx="1377">
                  <c:v>90.695800000000006</c:v>
                </c:pt>
                <c:pt idx="1378">
                  <c:v>90.697100000000006</c:v>
                </c:pt>
                <c:pt idx="1379">
                  <c:v>90.698300000000003</c:v>
                </c:pt>
                <c:pt idx="1380">
                  <c:v>90.699600000000004</c:v>
                </c:pt>
                <c:pt idx="1381">
                  <c:v>90.700900000000004</c:v>
                </c:pt>
                <c:pt idx="1382">
                  <c:v>90.702100000000002</c:v>
                </c:pt>
                <c:pt idx="1383">
                  <c:v>90.703400000000002</c:v>
                </c:pt>
                <c:pt idx="1384">
                  <c:v>90.704700000000003</c:v>
                </c:pt>
                <c:pt idx="1385">
                  <c:v>90.7059</c:v>
                </c:pt>
                <c:pt idx="1386">
                  <c:v>90.7072</c:v>
                </c:pt>
                <c:pt idx="1387">
                  <c:v>90.708399999999997</c:v>
                </c:pt>
                <c:pt idx="1388">
                  <c:v>90.709699999999998</c:v>
                </c:pt>
                <c:pt idx="1389">
                  <c:v>90.710999999999999</c:v>
                </c:pt>
                <c:pt idx="1390">
                  <c:v>90.712199999999996</c:v>
                </c:pt>
                <c:pt idx="1391">
                  <c:v>90.713499999999996</c:v>
                </c:pt>
                <c:pt idx="1392">
                  <c:v>90.714699999999993</c:v>
                </c:pt>
                <c:pt idx="1393">
                  <c:v>90.715999999999994</c:v>
                </c:pt>
                <c:pt idx="1394">
                  <c:v>90.717200000000005</c:v>
                </c:pt>
                <c:pt idx="1395">
                  <c:v>90.718500000000006</c:v>
                </c:pt>
                <c:pt idx="1396">
                  <c:v>90.719700000000003</c:v>
                </c:pt>
                <c:pt idx="1397">
                  <c:v>90.7209</c:v>
                </c:pt>
                <c:pt idx="1398">
                  <c:v>90.722200000000001</c:v>
                </c:pt>
                <c:pt idx="1399">
                  <c:v>90.723399999999998</c:v>
                </c:pt>
                <c:pt idx="1400">
                  <c:v>90.724699999999999</c:v>
                </c:pt>
                <c:pt idx="1401">
                  <c:v>90.725899999999996</c:v>
                </c:pt>
                <c:pt idx="1402">
                  <c:v>90.727099999999993</c:v>
                </c:pt>
                <c:pt idx="1403">
                  <c:v>90.728300000000004</c:v>
                </c:pt>
                <c:pt idx="1404">
                  <c:v>90.729600000000005</c:v>
                </c:pt>
                <c:pt idx="1405">
                  <c:v>90.730800000000002</c:v>
                </c:pt>
                <c:pt idx="1406">
                  <c:v>90.731999999999999</c:v>
                </c:pt>
                <c:pt idx="1407">
                  <c:v>90.7333</c:v>
                </c:pt>
                <c:pt idx="1408">
                  <c:v>90.734499999999997</c:v>
                </c:pt>
                <c:pt idx="1409">
                  <c:v>90.735699999999994</c:v>
                </c:pt>
                <c:pt idx="1410">
                  <c:v>90.736900000000006</c:v>
                </c:pt>
                <c:pt idx="1411">
                  <c:v>90.738100000000003</c:v>
                </c:pt>
                <c:pt idx="1412">
                  <c:v>90.739400000000003</c:v>
                </c:pt>
                <c:pt idx="1413">
                  <c:v>90.740600000000001</c:v>
                </c:pt>
                <c:pt idx="1414">
                  <c:v>90.741799999999998</c:v>
                </c:pt>
                <c:pt idx="1415">
                  <c:v>90.742999999999995</c:v>
                </c:pt>
                <c:pt idx="1416">
                  <c:v>90.744200000000006</c:v>
                </c:pt>
                <c:pt idx="1417">
                  <c:v>90.745500000000007</c:v>
                </c:pt>
                <c:pt idx="1418">
                  <c:v>90.746700000000004</c:v>
                </c:pt>
                <c:pt idx="1419">
                  <c:v>90.747900000000001</c:v>
                </c:pt>
                <c:pt idx="1420">
                  <c:v>90.749099999999999</c:v>
                </c:pt>
                <c:pt idx="1421">
                  <c:v>90.750299999999996</c:v>
                </c:pt>
                <c:pt idx="1422">
                  <c:v>90.751599999999996</c:v>
                </c:pt>
                <c:pt idx="1423">
                  <c:v>90.752799999999993</c:v>
                </c:pt>
                <c:pt idx="1424">
                  <c:v>90.754000000000005</c:v>
                </c:pt>
                <c:pt idx="1425">
                  <c:v>90.755200000000002</c:v>
                </c:pt>
                <c:pt idx="1426">
                  <c:v>90.756399999999999</c:v>
                </c:pt>
                <c:pt idx="1427">
                  <c:v>90.7577</c:v>
                </c:pt>
                <c:pt idx="1428">
                  <c:v>90.758899999999997</c:v>
                </c:pt>
                <c:pt idx="1429">
                  <c:v>90.760099999999994</c:v>
                </c:pt>
                <c:pt idx="1430">
                  <c:v>90.761300000000006</c:v>
                </c:pt>
                <c:pt idx="1431">
                  <c:v>90.762600000000006</c:v>
                </c:pt>
                <c:pt idx="1432">
                  <c:v>90.763800000000003</c:v>
                </c:pt>
                <c:pt idx="1433">
                  <c:v>90.765000000000001</c:v>
                </c:pt>
                <c:pt idx="1434">
                  <c:v>90.766300000000001</c:v>
                </c:pt>
                <c:pt idx="1435">
                  <c:v>90.767499999999998</c:v>
                </c:pt>
                <c:pt idx="1436">
                  <c:v>90.768699999999995</c:v>
                </c:pt>
                <c:pt idx="1437">
                  <c:v>90.769900000000007</c:v>
                </c:pt>
                <c:pt idx="1438">
                  <c:v>90.771199999999993</c:v>
                </c:pt>
                <c:pt idx="1439">
                  <c:v>90.772400000000005</c:v>
                </c:pt>
                <c:pt idx="1440">
                  <c:v>90.773700000000005</c:v>
                </c:pt>
                <c:pt idx="1441">
                  <c:v>90.775000000000006</c:v>
                </c:pt>
                <c:pt idx="1442">
                  <c:v>90.776399999999995</c:v>
                </c:pt>
                <c:pt idx="1443">
                  <c:v>90.778000000000006</c:v>
                </c:pt>
                <c:pt idx="1444">
                  <c:v>90.779600000000002</c:v>
                </c:pt>
                <c:pt idx="1445">
                  <c:v>90.781300000000002</c:v>
                </c:pt>
                <c:pt idx="1446">
                  <c:v>90.782899999999998</c:v>
                </c:pt>
                <c:pt idx="1447">
                  <c:v>90.784599999999998</c:v>
                </c:pt>
                <c:pt idx="1448">
                  <c:v>90.786199999999994</c:v>
                </c:pt>
                <c:pt idx="1449">
                  <c:v>90.787599999999998</c:v>
                </c:pt>
                <c:pt idx="1450">
                  <c:v>90.789100000000005</c:v>
                </c:pt>
                <c:pt idx="1451">
                  <c:v>90.790400000000005</c:v>
                </c:pt>
                <c:pt idx="1452">
                  <c:v>90.791700000000006</c:v>
                </c:pt>
                <c:pt idx="1453">
                  <c:v>90.793099999999995</c:v>
                </c:pt>
                <c:pt idx="1454">
                  <c:v>90.794399999999996</c:v>
                </c:pt>
                <c:pt idx="1455">
                  <c:v>90.795699999999997</c:v>
                </c:pt>
                <c:pt idx="1456">
                  <c:v>90.796999999999997</c:v>
                </c:pt>
                <c:pt idx="1457">
                  <c:v>90.798299999999998</c:v>
                </c:pt>
                <c:pt idx="1458">
                  <c:v>90.799499999999995</c:v>
                </c:pt>
                <c:pt idx="1459">
                  <c:v>90.800799999999995</c:v>
                </c:pt>
                <c:pt idx="1460">
                  <c:v>90.802099999999996</c:v>
                </c:pt>
                <c:pt idx="1461">
                  <c:v>90.803399999999996</c:v>
                </c:pt>
                <c:pt idx="1462">
                  <c:v>90.804699999999997</c:v>
                </c:pt>
                <c:pt idx="1463">
                  <c:v>90.805999999999997</c:v>
                </c:pt>
                <c:pt idx="1464">
                  <c:v>90.807299999999998</c:v>
                </c:pt>
                <c:pt idx="1465">
                  <c:v>90.808599999999998</c:v>
                </c:pt>
                <c:pt idx="1466">
                  <c:v>90.809899999999999</c:v>
                </c:pt>
                <c:pt idx="1467">
                  <c:v>90.811199999999999</c:v>
                </c:pt>
                <c:pt idx="1468">
                  <c:v>90.8125</c:v>
                </c:pt>
                <c:pt idx="1469">
                  <c:v>90.813800000000001</c:v>
                </c:pt>
                <c:pt idx="1470">
                  <c:v>90.814999999999998</c:v>
                </c:pt>
                <c:pt idx="1471">
                  <c:v>90.816299999999998</c:v>
                </c:pt>
                <c:pt idx="1472">
                  <c:v>90.817599999999999</c:v>
                </c:pt>
                <c:pt idx="1473">
                  <c:v>90.818899999999999</c:v>
                </c:pt>
                <c:pt idx="1474">
                  <c:v>90.8202</c:v>
                </c:pt>
                <c:pt idx="1475">
                  <c:v>90.8215</c:v>
                </c:pt>
                <c:pt idx="1476">
                  <c:v>90.822800000000001</c:v>
                </c:pt>
                <c:pt idx="1477">
                  <c:v>90.823999999999998</c:v>
                </c:pt>
                <c:pt idx="1478">
                  <c:v>90.825299999999999</c:v>
                </c:pt>
                <c:pt idx="1479">
                  <c:v>90.826599999999999</c:v>
                </c:pt>
                <c:pt idx="1480">
                  <c:v>90.8279</c:v>
                </c:pt>
                <c:pt idx="1481">
                  <c:v>90.8292</c:v>
                </c:pt>
                <c:pt idx="1482">
                  <c:v>90.830399999999997</c:v>
                </c:pt>
                <c:pt idx="1483">
                  <c:v>90.831699999999998</c:v>
                </c:pt>
                <c:pt idx="1484">
                  <c:v>90.832999999999998</c:v>
                </c:pt>
                <c:pt idx="1485">
                  <c:v>90.834299999999999</c:v>
                </c:pt>
                <c:pt idx="1486">
                  <c:v>90.835599999999999</c:v>
                </c:pt>
                <c:pt idx="1487">
                  <c:v>90.836799999999997</c:v>
                </c:pt>
                <c:pt idx="1488">
                  <c:v>90.838099999999997</c:v>
                </c:pt>
                <c:pt idx="1489">
                  <c:v>90.839399999999998</c:v>
                </c:pt>
                <c:pt idx="1490">
                  <c:v>90.840699999999998</c:v>
                </c:pt>
                <c:pt idx="1491">
                  <c:v>90.841899999999995</c:v>
                </c:pt>
                <c:pt idx="1492">
                  <c:v>90.843199999999996</c:v>
                </c:pt>
                <c:pt idx="1493">
                  <c:v>90.844499999999996</c:v>
                </c:pt>
                <c:pt idx="1494">
                  <c:v>90.845799999999997</c:v>
                </c:pt>
                <c:pt idx="1495">
                  <c:v>90.847099999999998</c:v>
                </c:pt>
                <c:pt idx="1496">
                  <c:v>90.848299999999995</c:v>
                </c:pt>
                <c:pt idx="1497">
                  <c:v>90.849599999999995</c:v>
                </c:pt>
                <c:pt idx="1498">
                  <c:v>90.850899999999996</c:v>
                </c:pt>
                <c:pt idx="1499">
                  <c:v>90.852199999999996</c:v>
                </c:pt>
                <c:pt idx="1500">
                  <c:v>90.853399999999993</c:v>
                </c:pt>
                <c:pt idx="1501">
                  <c:v>90.854699999999994</c:v>
                </c:pt>
                <c:pt idx="1502">
                  <c:v>90.855999999999995</c:v>
                </c:pt>
                <c:pt idx="1503">
                  <c:v>90.857299999999995</c:v>
                </c:pt>
                <c:pt idx="1504">
                  <c:v>90.858500000000006</c:v>
                </c:pt>
                <c:pt idx="1505">
                  <c:v>90.859800000000007</c:v>
                </c:pt>
                <c:pt idx="1506">
                  <c:v>90.861099999999993</c:v>
                </c:pt>
                <c:pt idx="1507">
                  <c:v>90.862300000000005</c:v>
                </c:pt>
                <c:pt idx="1508">
                  <c:v>90.863600000000005</c:v>
                </c:pt>
                <c:pt idx="1509">
                  <c:v>90.864900000000006</c:v>
                </c:pt>
                <c:pt idx="1510">
                  <c:v>90.866200000000006</c:v>
                </c:pt>
                <c:pt idx="1511">
                  <c:v>90.867400000000004</c:v>
                </c:pt>
                <c:pt idx="1512">
                  <c:v>90.868700000000004</c:v>
                </c:pt>
                <c:pt idx="1513">
                  <c:v>90.87</c:v>
                </c:pt>
                <c:pt idx="1514">
                  <c:v>90.871200000000002</c:v>
                </c:pt>
                <c:pt idx="1515">
                  <c:v>90.872500000000002</c:v>
                </c:pt>
                <c:pt idx="1516">
                  <c:v>90.873800000000003</c:v>
                </c:pt>
                <c:pt idx="1517">
                  <c:v>90.875100000000003</c:v>
                </c:pt>
                <c:pt idx="1518">
                  <c:v>90.876300000000001</c:v>
                </c:pt>
                <c:pt idx="1519">
                  <c:v>90.877600000000001</c:v>
                </c:pt>
                <c:pt idx="1520">
                  <c:v>90.878900000000002</c:v>
                </c:pt>
                <c:pt idx="1521">
                  <c:v>90.880099999999999</c:v>
                </c:pt>
                <c:pt idx="1522">
                  <c:v>90.881399999999999</c:v>
                </c:pt>
                <c:pt idx="1523">
                  <c:v>90.8827</c:v>
                </c:pt>
                <c:pt idx="1524">
                  <c:v>90.883899999999997</c:v>
                </c:pt>
                <c:pt idx="1525">
                  <c:v>90.885199999999998</c:v>
                </c:pt>
                <c:pt idx="1526">
                  <c:v>90.886499999999998</c:v>
                </c:pt>
                <c:pt idx="1527">
                  <c:v>90.887699999999995</c:v>
                </c:pt>
                <c:pt idx="1528">
                  <c:v>90.888999999999996</c:v>
                </c:pt>
                <c:pt idx="1529">
                  <c:v>90.890299999999996</c:v>
                </c:pt>
                <c:pt idx="1530">
                  <c:v>90.891499999999994</c:v>
                </c:pt>
                <c:pt idx="1531">
                  <c:v>90.892799999999994</c:v>
                </c:pt>
                <c:pt idx="1532">
                  <c:v>90.894099999999995</c:v>
                </c:pt>
                <c:pt idx="1533">
                  <c:v>90.895300000000006</c:v>
                </c:pt>
                <c:pt idx="1534">
                  <c:v>90.896600000000007</c:v>
                </c:pt>
                <c:pt idx="1535">
                  <c:v>90.897900000000007</c:v>
                </c:pt>
                <c:pt idx="1536">
                  <c:v>90.899100000000004</c:v>
                </c:pt>
                <c:pt idx="1537">
                  <c:v>90.900400000000005</c:v>
                </c:pt>
                <c:pt idx="1538">
                  <c:v>90.901700000000005</c:v>
                </c:pt>
                <c:pt idx="1539">
                  <c:v>90.902900000000002</c:v>
                </c:pt>
                <c:pt idx="1540">
                  <c:v>90.904200000000003</c:v>
                </c:pt>
                <c:pt idx="1541">
                  <c:v>90.905500000000004</c:v>
                </c:pt>
                <c:pt idx="1542">
                  <c:v>90.906700000000001</c:v>
                </c:pt>
                <c:pt idx="1543">
                  <c:v>90.908000000000001</c:v>
                </c:pt>
                <c:pt idx="1544">
                  <c:v>90.909199999999998</c:v>
                </c:pt>
                <c:pt idx="1545">
                  <c:v>90.910499999999999</c:v>
                </c:pt>
                <c:pt idx="1546">
                  <c:v>90.911799999999999</c:v>
                </c:pt>
                <c:pt idx="1547">
                  <c:v>90.9131</c:v>
                </c:pt>
                <c:pt idx="1548">
                  <c:v>90.914299999999997</c:v>
                </c:pt>
                <c:pt idx="1549">
                  <c:v>90.915599999999998</c:v>
                </c:pt>
                <c:pt idx="1550">
                  <c:v>90.916799999999995</c:v>
                </c:pt>
                <c:pt idx="1551">
                  <c:v>90.918099999999995</c:v>
                </c:pt>
                <c:pt idx="1552">
                  <c:v>90.919399999999996</c:v>
                </c:pt>
                <c:pt idx="1553">
                  <c:v>90.920599999999993</c:v>
                </c:pt>
                <c:pt idx="1554">
                  <c:v>90.921899999999994</c:v>
                </c:pt>
                <c:pt idx="1555">
                  <c:v>90.923199999999994</c:v>
                </c:pt>
                <c:pt idx="1556">
                  <c:v>90.924400000000006</c:v>
                </c:pt>
                <c:pt idx="1557">
                  <c:v>90.925700000000006</c:v>
                </c:pt>
                <c:pt idx="1558">
                  <c:v>90.926900000000003</c:v>
                </c:pt>
                <c:pt idx="1559">
                  <c:v>90.928200000000004</c:v>
                </c:pt>
                <c:pt idx="1560">
                  <c:v>90.929500000000004</c:v>
                </c:pt>
                <c:pt idx="1561">
                  <c:v>90.930700000000002</c:v>
                </c:pt>
                <c:pt idx="1562">
                  <c:v>90.932000000000002</c:v>
                </c:pt>
                <c:pt idx="1563">
                  <c:v>90.933300000000003</c:v>
                </c:pt>
                <c:pt idx="1564">
                  <c:v>90.9345</c:v>
                </c:pt>
                <c:pt idx="1565">
                  <c:v>90.9358</c:v>
                </c:pt>
                <c:pt idx="1566">
                  <c:v>90.936999999999998</c:v>
                </c:pt>
                <c:pt idx="1567">
                  <c:v>90.938299999999998</c:v>
                </c:pt>
                <c:pt idx="1568">
                  <c:v>90.939599999999999</c:v>
                </c:pt>
                <c:pt idx="1569">
                  <c:v>90.940799999999996</c:v>
                </c:pt>
                <c:pt idx="1570">
                  <c:v>90.942099999999996</c:v>
                </c:pt>
                <c:pt idx="1571">
                  <c:v>90.943399999999997</c:v>
                </c:pt>
                <c:pt idx="1572">
                  <c:v>90.944599999999994</c:v>
                </c:pt>
                <c:pt idx="1573">
                  <c:v>90.945899999999995</c:v>
                </c:pt>
                <c:pt idx="1574">
                  <c:v>90.947100000000006</c:v>
                </c:pt>
                <c:pt idx="1575">
                  <c:v>90.948400000000007</c:v>
                </c:pt>
                <c:pt idx="1576">
                  <c:v>90.949700000000007</c:v>
                </c:pt>
                <c:pt idx="1577">
                  <c:v>90.950900000000004</c:v>
                </c:pt>
                <c:pt idx="1578">
                  <c:v>90.952200000000005</c:v>
                </c:pt>
                <c:pt idx="1579">
                  <c:v>90.953500000000005</c:v>
                </c:pt>
                <c:pt idx="1580">
                  <c:v>90.954700000000003</c:v>
                </c:pt>
                <c:pt idx="1581">
                  <c:v>90.956000000000003</c:v>
                </c:pt>
                <c:pt idx="1582">
                  <c:v>90.9572</c:v>
                </c:pt>
                <c:pt idx="1583">
                  <c:v>90.958500000000001</c:v>
                </c:pt>
                <c:pt idx="1584">
                  <c:v>90.959699999999998</c:v>
                </c:pt>
                <c:pt idx="1585">
                  <c:v>90.960999999999999</c:v>
                </c:pt>
                <c:pt idx="1586">
                  <c:v>90.962299999999999</c:v>
                </c:pt>
                <c:pt idx="1587">
                  <c:v>90.963499999999996</c:v>
                </c:pt>
                <c:pt idx="1588">
                  <c:v>90.964799999999997</c:v>
                </c:pt>
                <c:pt idx="1589">
                  <c:v>90.965999999999994</c:v>
                </c:pt>
                <c:pt idx="1590">
                  <c:v>90.967299999999994</c:v>
                </c:pt>
                <c:pt idx="1591">
                  <c:v>90.968599999999995</c:v>
                </c:pt>
                <c:pt idx="1592">
                  <c:v>90.969800000000006</c:v>
                </c:pt>
                <c:pt idx="1593">
                  <c:v>90.971100000000007</c:v>
                </c:pt>
                <c:pt idx="1594">
                  <c:v>90.972300000000004</c:v>
                </c:pt>
                <c:pt idx="1595">
                  <c:v>90.973600000000005</c:v>
                </c:pt>
                <c:pt idx="1596">
                  <c:v>90.974800000000002</c:v>
                </c:pt>
                <c:pt idx="1597">
                  <c:v>90.976100000000002</c:v>
                </c:pt>
                <c:pt idx="1598">
                  <c:v>90.977400000000003</c:v>
                </c:pt>
                <c:pt idx="1599">
                  <c:v>90.9786</c:v>
                </c:pt>
                <c:pt idx="1600">
                  <c:v>90.979900000000001</c:v>
                </c:pt>
                <c:pt idx="1601">
                  <c:v>90.981099999999998</c:v>
                </c:pt>
                <c:pt idx="1602">
                  <c:v>90.982399999999998</c:v>
                </c:pt>
                <c:pt idx="1603">
                  <c:v>90.983599999999996</c:v>
                </c:pt>
                <c:pt idx="1604">
                  <c:v>90.984899999999996</c:v>
                </c:pt>
                <c:pt idx="1605">
                  <c:v>90.986199999999997</c:v>
                </c:pt>
                <c:pt idx="1606">
                  <c:v>90.987399999999994</c:v>
                </c:pt>
                <c:pt idx="1607">
                  <c:v>90.988699999999994</c:v>
                </c:pt>
                <c:pt idx="1608">
                  <c:v>90.989900000000006</c:v>
                </c:pt>
                <c:pt idx="1609">
                  <c:v>90.991200000000006</c:v>
                </c:pt>
                <c:pt idx="1610">
                  <c:v>90.992400000000004</c:v>
                </c:pt>
                <c:pt idx="1611">
                  <c:v>90.993700000000004</c:v>
                </c:pt>
                <c:pt idx="1612">
                  <c:v>90.994900000000001</c:v>
                </c:pt>
                <c:pt idx="1613">
                  <c:v>90.996200000000002</c:v>
                </c:pt>
                <c:pt idx="1614">
                  <c:v>90.997500000000002</c:v>
                </c:pt>
                <c:pt idx="1615">
                  <c:v>90.998699999999999</c:v>
                </c:pt>
                <c:pt idx="1616">
                  <c:v>91</c:v>
                </c:pt>
                <c:pt idx="1617">
                  <c:v>91.001199999999997</c:v>
                </c:pt>
                <c:pt idx="1618">
                  <c:v>91.002499999999998</c:v>
                </c:pt>
                <c:pt idx="1619">
                  <c:v>91.003699999999995</c:v>
                </c:pt>
                <c:pt idx="1620">
                  <c:v>91.004999999999995</c:v>
                </c:pt>
                <c:pt idx="1621">
                  <c:v>91.006299999999996</c:v>
                </c:pt>
                <c:pt idx="1622">
                  <c:v>91.007499999999993</c:v>
                </c:pt>
                <c:pt idx="1623">
                  <c:v>91.008799999999994</c:v>
                </c:pt>
                <c:pt idx="1624">
                  <c:v>91.01</c:v>
                </c:pt>
                <c:pt idx="1625">
                  <c:v>91.011300000000006</c:v>
                </c:pt>
                <c:pt idx="1626">
                  <c:v>91.012600000000006</c:v>
                </c:pt>
                <c:pt idx="1627">
                  <c:v>91.013800000000003</c:v>
                </c:pt>
                <c:pt idx="1628">
                  <c:v>91.015100000000004</c:v>
                </c:pt>
                <c:pt idx="1629">
                  <c:v>91.016400000000004</c:v>
                </c:pt>
                <c:pt idx="1630">
                  <c:v>91.017600000000002</c:v>
                </c:pt>
                <c:pt idx="1631">
                  <c:v>91.018900000000002</c:v>
                </c:pt>
                <c:pt idx="1632">
                  <c:v>91.020200000000003</c:v>
                </c:pt>
                <c:pt idx="1633">
                  <c:v>91.0214</c:v>
                </c:pt>
                <c:pt idx="1634">
                  <c:v>91.0227</c:v>
                </c:pt>
                <c:pt idx="1635">
                  <c:v>91.024000000000001</c:v>
                </c:pt>
                <c:pt idx="1636">
                  <c:v>91.025199999999998</c:v>
                </c:pt>
                <c:pt idx="1637">
                  <c:v>91.026499999999999</c:v>
                </c:pt>
                <c:pt idx="1638">
                  <c:v>91.027799999999999</c:v>
                </c:pt>
                <c:pt idx="1639">
                  <c:v>91.028999999999996</c:v>
                </c:pt>
                <c:pt idx="1640">
                  <c:v>91.030299999999997</c:v>
                </c:pt>
                <c:pt idx="1641">
                  <c:v>91.031599999999997</c:v>
                </c:pt>
                <c:pt idx="1642">
                  <c:v>91.032899999999998</c:v>
                </c:pt>
                <c:pt idx="1643">
                  <c:v>91.034099999999995</c:v>
                </c:pt>
                <c:pt idx="1644">
                  <c:v>91.035399999999996</c:v>
                </c:pt>
                <c:pt idx="1645">
                  <c:v>91.036699999999996</c:v>
                </c:pt>
                <c:pt idx="1646">
                  <c:v>91.037999999999997</c:v>
                </c:pt>
                <c:pt idx="1647">
                  <c:v>91.039199999999994</c:v>
                </c:pt>
                <c:pt idx="1648">
                  <c:v>91.040499999999994</c:v>
                </c:pt>
                <c:pt idx="1649">
                  <c:v>91.041799999999995</c:v>
                </c:pt>
                <c:pt idx="1650">
                  <c:v>91.043099999999995</c:v>
                </c:pt>
                <c:pt idx="1651">
                  <c:v>91.044300000000007</c:v>
                </c:pt>
                <c:pt idx="1652">
                  <c:v>91.045599999999993</c:v>
                </c:pt>
                <c:pt idx="1653">
                  <c:v>91.046899999999994</c:v>
                </c:pt>
                <c:pt idx="1654">
                  <c:v>91.048199999999994</c:v>
                </c:pt>
                <c:pt idx="1655">
                  <c:v>91.049400000000006</c:v>
                </c:pt>
                <c:pt idx="1656">
                  <c:v>91.050700000000006</c:v>
                </c:pt>
                <c:pt idx="1657">
                  <c:v>91.052000000000007</c:v>
                </c:pt>
                <c:pt idx="1658">
                  <c:v>91.053299999999993</c:v>
                </c:pt>
                <c:pt idx="1659">
                  <c:v>91.054500000000004</c:v>
                </c:pt>
                <c:pt idx="1660">
                  <c:v>91.055800000000005</c:v>
                </c:pt>
                <c:pt idx="1661">
                  <c:v>91.057100000000005</c:v>
                </c:pt>
                <c:pt idx="1662">
                  <c:v>91.058400000000006</c:v>
                </c:pt>
                <c:pt idx="1663">
                  <c:v>91.059600000000003</c:v>
                </c:pt>
                <c:pt idx="1664">
                  <c:v>91.060900000000004</c:v>
                </c:pt>
                <c:pt idx="1665">
                  <c:v>91.062200000000004</c:v>
                </c:pt>
                <c:pt idx="1666">
                  <c:v>91.063500000000005</c:v>
                </c:pt>
                <c:pt idx="1667">
                  <c:v>91.064700000000002</c:v>
                </c:pt>
                <c:pt idx="1668">
                  <c:v>91.066000000000003</c:v>
                </c:pt>
                <c:pt idx="1669">
                  <c:v>91.067300000000003</c:v>
                </c:pt>
                <c:pt idx="1670">
                  <c:v>91.068600000000004</c:v>
                </c:pt>
                <c:pt idx="1671">
                  <c:v>91.069800000000001</c:v>
                </c:pt>
                <c:pt idx="1672">
                  <c:v>91.071100000000001</c:v>
                </c:pt>
                <c:pt idx="1673">
                  <c:v>91.072400000000002</c:v>
                </c:pt>
                <c:pt idx="1674">
                  <c:v>91.073599999999999</c:v>
                </c:pt>
                <c:pt idx="1675">
                  <c:v>91.0749</c:v>
                </c:pt>
                <c:pt idx="1676">
                  <c:v>91.0762</c:v>
                </c:pt>
                <c:pt idx="1677">
                  <c:v>91.077500000000001</c:v>
                </c:pt>
                <c:pt idx="1678">
                  <c:v>91.078699999999998</c:v>
                </c:pt>
                <c:pt idx="1679">
                  <c:v>91.079700000000003</c:v>
                </c:pt>
                <c:pt idx="1680">
                  <c:v>91.079599999999999</c:v>
                </c:pt>
                <c:pt idx="1681">
                  <c:v>91.077200000000005</c:v>
                </c:pt>
                <c:pt idx="1682">
                  <c:v>91.071600000000004</c:v>
                </c:pt>
                <c:pt idx="1683">
                  <c:v>91.0625</c:v>
                </c:pt>
                <c:pt idx="1684">
                  <c:v>91.0505</c:v>
                </c:pt>
                <c:pt idx="1685">
                  <c:v>91.036699999999996</c:v>
                </c:pt>
                <c:pt idx="1686">
                  <c:v>91.022499999999994</c:v>
                </c:pt>
                <c:pt idx="1687">
                  <c:v>91.009799999999998</c:v>
                </c:pt>
                <c:pt idx="1688">
                  <c:v>90.999799999999993</c:v>
                </c:pt>
                <c:pt idx="1689">
                  <c:v>90.992900000000006</c:v>
                </c:pt>
                <c:pt idx="1690">
                  <c:v>90.988699999999994</c:v>
                </c:pt>
                <c:pt idx="1691">
                  <c:v>90.986400000000003</c:v>
                </c:pt>
                <c:pt idx="1692">
                  <c:v>90.985200000000006</c:v>
                </c:pt>
                <c:pt idx="1693">
                  <c:v>90.9846</c:v>
                </c:pt>
                <c:pt idx="1694">
                  <c:v>90.984300000000005</c:v>
                </c:pt>
                <c:pt idx="1695">
                  <c:v>90.984099999999998</c:v>
                </c:pt>
                <c:pt idx="1696">
                  <c:v>90.983999999999995</c:v>
                </c:pt>
                <c:pt idx="1697">
                  <c:v>90.983999999999995</c:v>
                </c:pt>
                <c:pt idx="1698">
                  <c:v>90.983900000000006</c:v>
                </c:pt>
                <c:pt idx="1699">
                  <c:v>90.983900000000006</c:v>
                </c:pt>
                <c:pt idx="1700">
                  <c:v>90.983900000000006</c:v>
                </c:pt>
                <c:pt idx="1701">
                  <c:v>90.983900000000006</c:v>
                </c:pt>
                <c:pt idx="1702">
                  <c:v>90.983900000000006</c:v>
                </c:pt>
                <c:pt idx="1703">
                  <c:v>90.983900000000006</c:v>
                </c:pt>
                <c:pt idx="1704">
                  <c:v>90.983999999999995</c:v>
                </c:pt>
                <c:pt idx="1705">
                  <c:v>90.983999999999995</c:v>
                </c:pt>
                <c:pt idx="1706">
                  <c:v>90.984099999999998</c:v>
                </c:pt>
                <c:pt idx="1707">
                  <c:v>90.984200000000001</c:v>
                </c:pt>
                <c:pt idx="1708">
                  <c:v>90.984300000000005</c:v>
                </c:pt>
                <c:pt idx="1709">
                  <c:v>90.984399999999994</c:v>
                </c:pt>
                <c:pt idx="1710">
                  <c:v>90.984499999999997</c:v>
                </c:pt>
                <c:pt idx="1711">
                  <c:v>90.984700000000004</c:v>
                </c:pt>
                <c:pt idx="1712">
                  <c:v>90.984800000000007</c:v>
                </c:pt>
                <c:pt idx="1713">
                  <c:v>90.984999999999999</c:v>
                </c:pt>
                <c:pt idx="1714">
                  <c:v>90.985200000000006</c:v>
                </c:pt>
                <c:pt idx="1715">
                  <c:v>90.985399999999998</c:v>
                </c:pt>
                <c:pt idx="1716">
                  <c:v>90.985600000000005</c:v>
                </c:pt>
                <c:pt idx="1717">
                  <c:v>90.985799999999998</c:v>
                </c:pt>
                <c:pt idx="1718">
                  <c:v>90.986000000000004</c:v>
                </c:pt>
                <c:pt idx="1719">
                  <c:v>90.9863</c:v>
                </c:pt>
                <c:pt idx="1720">
                  <c:v>90.986500000000007</c:v>
                </c:pt>
                <c:pt idx="1721">
                  <c:v>90.986800000000002</c:v>
                </c:pt>
                <c:pt idx="1722">
                  <c:v>90.987099999999998</c:v>
                </c:pt>
                <c:pt idx="1723">
                  <c:v>90.987399999999994</c:v>
                </c:pt>
                <c:pt idx="1724">
                  <c:v>90.987700000000004</c:v>
                </c:pt>
                <c:pt idx="1725">
                  <c:v>90.988</c:v>
                </c:pt>
                <c:pt idx="1726">
                  <c:v>90.988299999999995</c:v>
                </c:pt>
                <c:pt idx="1727">
                  <c:v>90.988600000000005</c:v>
                </c:pt>
                <c:pt idx="1728">
                  <c:v>90.989000000000004</c:v>
                </c:pt>
                <c:pt idx="1729">
                  <c:v>90.989400000000003</c:v>
                </c:pt>
                <c:pt idx="1730">
                  <c:v>90.989699999999999</c:v>
                </c:pt>
                <c:pt idx="1731">
                  <c:v>90.990099999999998</c:v>
                </c:pt>
                <c:pt idx="1732">
                  <c:v>90.990499999999997</c:v>
                </c:pt>
                <c:pt idx="1733">
                  <c:v>90.990899999999996</c:v>
                </c:pt>
                <c:pt idx="1734">
                  <c:v>90.991299999999995</c:v>
                </c:pt>
                <c:pt idx="1735">
                  <c:v>90.991699999999994</c:v>
                </c:pt>
                <c:pt idx="1736">
                  <c:v>90.992199999999997</c:v>
                </c:pt>
                <c:pt idx="1737">
                  <c:v>90.992599999999996</c:v>
                </c:pt>
                <c:pt idx="1738">
                  <c:v>90.993099999999998</c:v>
                </c:pt>
                <c:pt idx="1739">
                  <c:v>90.993600000000001</c:v>
                </c:pt>
                <c:pt idx="1740">
                  <c:v>90.994</c:v>
                </c:pt>
                <c:pt idx="1741">
                  <c:v>90.994500000000002</c:v>
                </c:pt>
                <c:pt idx="1742">
                  <c:v>90.995000000000005</c:v>
                </c:pt>
                <c:pt idx="1743">
                  <c:v>90.995500000000007</c:v>
                </c:pt>
                <c:pt idx="1744">
                  <c:v>90.996099999999998</c:v>
                </c:pt>
                <c:pt idx="1745">
                  <c:v>90.996600000000001</c:v>
                </c:pt>
                <c:pt idx="1746">
                  <c:v>90.997100000000003</c:v>
                </c:pt>
                <c:pt idx="1747">
                  <c:v>90.997699999999995</c:v>
                </c:pt>
                <c:pt idx="1748">
                  <c:v>90.998199999999997</c:v>
                </c:pt>
                <c:pt idx="1749">
                  <c:v>90.998800000000003</c:v>
                </c:pt>
                <c:pt idx="1750">
                  <c:v>90.999399999999994</c:v>
                </c:pt>
                <c:pt idx="1751">
                  <c:v>91</c:v>
                </c:pt>
                <c:pt idx="1752">
                  <c:v>91.000600000000006</c:v>
                </c:pt>
                <c:pt idx="1753">
                  <c:v>91.001199999999997</c:v>
                </c:pt>
                <c:pt idx="1754">
                  <c:v>91.001800000000003</c:v>
                </c:pt>
                <c:pt idx="1755">
                  <c:v>91.002399999999994</c:v>
                </c:pt>
                <c:pt idx="1756">
                  <c:v>91.003100000000003</c:v>
                </c:pt>
                <c:pt idx="1757">
                  <c:v>91.003699999999995</c:v>
                </c:pt>
                <c:pt idx="1758">
                  <c:v>91.004400000000004</c:v>
                </c:pt>
                <c:pt idx="1759">
                  <c:v>91.004999999999995</c:v>
                </c:pt>
                <c:pt idx="1760">
                  <c:v>91.005700000000004</c:v>
                </c:pt>
                <c:pt idx="1761">
                  <c:v>91.006399999999999</c:v>
                </c:pt>
                <c:pt idx="1762">
                  <c:v>91.007099999999994</c:v>
                </c:pt>
                <c:pt idx="1763">
                  <c:v>91.007800000000003</c:v>
                </c:pt>
                <c:pt idx="1764">
                  <c:v>91.008499999999998</c:v>
                </c:pt>
                <c:pt idx="1765">
                  <c:v>91.009200000000007</c:v>
                </c:pt>
                <c:pt idx="1766">
                  <c:v>91.01</c:v>
                </c:pt>
                <c:pt idx="1767">
                  <c:v>91.0107</c:v>
                </c:pt>
                <c:pt idx="1768">
                  <c:v>91.011499999999998</c:v>
                </c:pt>
                <c:pt idx="1769">
                  <c:v>91.012200000000007</c:v>
                </c:pt>
                <c:pt idx="1770">
                  <c:v>91.013000000000005</c:v>
                </c:pt>
                <c:pt idx="1771">
                  <c:v>91.013800000000003</c:v>
                </c:pt>
                <c:pt idx="1772">
                  <c:v>91.014600000000002</c:v>
                </c:pt>
                <c:pt idx="1773">
                  <c:v>91.0154</c:v>
                </c:pt>
                <c:pt idx="1774">
                  <c:v>91.016199999999998</c:v>
                </c:pt>
                <c:pt idx="1775">
                  <c:v>91.016999999999996</c:v>
                </c:pt>
                <c:pt idx="1776">
                  <c:v>91.017799999999994</c:v>
                </c:pt>
                <c:pt idx="1777">
                  <c:v>91.018699999999995</c:v>
                </c:pt>
                <c:pt idx="1778">
                  <c:v>91.019499999999994</c:v>
                </c:pt>
                <c:pt idx="1779">
                  <c:v>91.020399999999995</c:v>
                </c:pt>
                <c:pt idx="1780">
                  <c:v>91.021199999999993</c:v>
                </c:pt>
                <c:pt idx="1781">
                  <c:v>91.022099999999995</c:v>
                </c:pt>
                <c:pt idx="1782">
                  <c:v>91.022999999999996</c:v>
                </c:pt>
                <c:pt idx="1783">
                  <c:v>91.023899999999998</c:v>
                </c:pt>
                <c:pt idx="1784">
                  <c:v>91.024799999999999</c:v>
                </c:pt>
                <c:pt idx="1785">
                  <c:v>91.025700000000001</c:v>
                </c:pt>
                <c:pt idx="1786">
                  <c:v>91.026600000000002</c:v>
                </c:pt>
                <c:pt idx="1787">
                  <c:v>91.027500000000003</c:v>
                </c:pt>
                <c:pt idx="1788">
                  <c:v>91.028499999999994</c:v>
                </c:pt>
                <c:pt idx="1789">
                  <c:v>91.029399999999995</c:v>
                </c:pt>
                <c:pt idx="1790">
                  <c:v>91.030299999999997</c:v>
                </c:pt>
                <c:pt idx="1791">
                  <c:v>91.031300000000002</c:v>
                </c:pt>
                <c:pt idx="1792">
                  <c:v>91.032300000000006</c:v>
                </c:pt>
                <c:pt idx="1793">
                  <c:v>91.033199999999994</c:v>
                </c:pt>
                <c:pt idx="1794">
                  <c:v>91.034199999999998</c:v>
                </c:pt>
                <c:pt idx="1795">
                  <c:v>91.035200000000003</c:v>
                </c:pt>
                <c:pt idx="1796">
                  <c:v>91.036199999999994</c:v>
                </c:pt>
                <c:pt idx="1797">
                  <c:v>91.037199999999999</c:v>
                </c:pt>
                <c:pt idx="1798">
                  <c:v>91.038200000000003</c:v>
                </c:pt>
                <c:pt idx="1799">
                  <c:v>91.039199999999994</c:v>
                </c:pt>
                <c:pt idx="1800">
                  <c:v>91.040199999999999</c:v>
                </c:pt>
                <c:pt idx="1801">
                  <c:v>91.041200000000003</c:v>
                </c:pt>
                <c:pt idx="1802">
                  <c:v>91.042299999999997</c:v>
                </c:pt>
                <c:pt idx="1803">
                  <c:v>91.043300000000002</c:v>
                </c:pt>
                <c:pt idx="1804">
                  <c:v>91.044300000000007</c:v>
                </c:pt>
                <c:pt idx="1805">
                  <c:v>91.045400000000001</c:v>
                </c:pt>
                <c:pt idx="1806">
                  <c:v>91.046400000000006</c:v>
                </c:pt>
                <c:pt idx="1807">
                  <c:v>91.047399999999996</c:v>
                </c:pt>
                <c:pt idx="1808">
                  <c:v>91.048500000000004</c:v>
                </c:pt>
                <c:pt idx="1809">
                  <c:v>91.049499999999995</c:v>
                </c:pt>
                <c:pt idx="1810">
                  <c:v>91.050600000000003</c:v>
                </c:pt>
                <c:pt idx="1811">
                  <c:v>91.051599999999993</c:v>
                </c:pt>
                <c:pt idx="1812">
                  <c:v>91.052700000000002</c:v>
                </c:pt>
                <c:pt idx="1813">
                  <c:v>91.053700000000006</c:v>
                </c:pt>
                <c:pt idx="1814">
                  <c:v>91.0548</c:v>
                </c:pt>
                <c:pt idx="1815">
                  <c:v>91.055899999999994</c:v>
                </c:pt>
                <c:pt idx="1816">
                  <c:v>91.056899999999999</c:v>
                </c:pt>
                <c:pt idx="1817">
                  <c:v>91.058000000000007</c:v>
                </c:pt>
                <c:pt idx="1818">
                  <c:v>91.058999999999997</c:v>
                </c:pt>
                <c:pt idx="1819">
                  <c:v>91.060100000000006</c:v>
                </c:pt>
                <c:pt idx="1820">
                  <c:v>91.061199999999999</c:v>
                </c:pt>
                <c:pt idx="1821">
                  <c:v>91.062200000000004</c:v>
                </c:pt>
                <c:pt idx="1822">
                  <c:v>91.063299999999998</c:v>
                </c:pt>
                <c:pt idx="1823">
                  <c:v>91.064400000000006</c:v>
                </c:pt>
                <c:pt idx="1824">
                  <c:v>91.065399999999997</c:v>
                </c:pt>
                <c:pt idx="1825">
                  <c:v>91.066500000000005</c:v>
                </c:pt>
                <c:pt idx="1826">
                  <c:v>91.067599999999999</c:v>
                </c:pt>
                <c:pt idx="1827">
                  <c:v>91.068600000000004</c:v>
                </c:pt>
                <c:pt idx="1828">
                  <c:v>91.069699999999997</c:v>
                </c:pt>
                <c:pt idx="1829">
                  <c:v>91.070700000000002</c:v>
                </c:pt>
                <c:pt idx="1830">
                  <c:v>91.071799999999996</c:v>
                </c:pt>
                <c:pt idx="1831">
                  <c:v>91.072900000000004</c:v>
                </c:pt>
                <c:pt idx="1832">
                  <c:v>91.073899999999995</c:v>
                </c:pt>
                <c:pt idx="1833">
                  <c:v>91.0749</c:v>
                </c:pt>
                <c:pt idx="1834">
                  <c:v>91.075999999999993</c:v>
                </c:pt>
                <c:pt idx="1835">
                  <c:v>91.076999999999998</c:v>
                </c:pt>
                <c:pt idx="1836">
                  <c:v>91.078100000000006</c:v>
                </c:pt>
                <c:pt idx="1837">
                  <c:v>91.079099999999997</c:v>
                </c:pt>
                <c:pt idx="1838">
                  <c:v>91.080100000000002</c:v>
                </c:pt>
                <c:pt idx="1839">
                  <c:v>91.081100000000006</c:v>
                </c:pt>
                <c:pt idx="1840">
                  <c:v>91.0822</c:v>
                </c:pt>
                <c:pt idx="1841">
                  <c:v>91.083100000000002</c:v>
                </c:pt>
                <c:pt idx="1842">
                  <c:v>91.084100000000007</c:v>
                </c:pt>
                <c:pt idx="1843">
                  <c:v>91.085099999999997</c:v>
                </c:pt>
                <c:pt idx="1844">
                  <c:v>91.085999999999999</c:v>
                </c:pt>
                <c:pt idx="1845">
                  <c:v>91.087000000000003</c:v>
                </c:pt>
                <c:pt idx="1846">
                  <c:v>91.087900000000005</c:v>
                </c:pt>
                <c:pt idx="1847">
                  <c:v>91.088800000000006</c:v>
                </c:pt>
                <c:pt idx="1848">
                  <c:v>91.089600000000004</c:v>
                </c:pt>
                <c:pt idx="1849">
                  <c:v>91.090400000000002</c:v>
                </c:pt>
                <c:pt idx="1850">
                  <c:v>91.091200000000001</c:v>
                </c:pt>
                <c:pt idx="1851">
                  <c:v>91.091999999999999</c:v>
                </c:pt>
                <c:pt idx="1852">
                  <c:v>91.092699999999994</c:v>
                </c:pt>
                <c:pt idx="1853">
                  <c:v>91.093299999999999</c:v>
                </c:pt>
                <c:pt idx="1854">
                  <c:v>91.093900000000005</c:v>
                </c:pt>
                <c:pt idx="1855">
                  <c:v>91.094499999999996</c:v>
                </c:pt>
                <c:pt idx="1856">
                  <c:v>91.094999999999999</c:v>
                </c:pt>
                <c:pt idx="1857">
                  <c:v>91.095399999999998</c:v>
                </c:pt>
                <c:pt idx="1858">
                  <c:v>91.095699999999994</c:v>
                </c:pt>
                <c:pt idx="1859">
                  <c:v>91.096000000000004</c:v>
                </c:pt>
                <c:pt idx="1860">
                  <c:v>91.096199999999996</c:v>
                </c:pt>
                <c:pt idx="1861">
                  <c:v>91.096299999999999</c:v>
                </c:pt>
                <c:pt idx="1862">
                  <c:v>91.096299999999999</c:v>
                </c:pt>
                <c:pt idx="1863">
                  <c:v>91.096199999999996</c:v>
                </c:pt>
                <c:pt idx="1864">
                  <c:v>91.096000000000004</c:v>
                </c:pt>
                <c:pt idx="1865">
                  <c:v>91.095799999999997</c:v>
                </c:pt>
                <c:pt idx="1866">
                  <c:v>91.095399999999998</c:v>
                </c:pt>
                <c:pt idx="1867">
                  <c:v>91.094899999999996</c:v>
                </c:pt>
                <c:pt idx="1868">
                  <c:v>91.094300000000004</c:v>
                </c:pt>
                <c:pt idx="1869">
                  <c:v>91.093599999999995</c:v>
                </c:pt>
                <c:pt idx="1870">
                  <c:v>91.092799999999997</c:v>
                </c:pt>
                <c:pt idx="1871">
                  <c:v>91.091899999999995</c:v>
                </c:pt>
                <c:pt idx="1872">
                  <c:v>91.090900000000005</c:v>
                </c:pt>
                <c:pt idx="1873">
                  <c:v>91.089799999999997</c:v>
                </c:pt>
                <c:pt idx="1874">
                  <c:v>91.088700000000003</c:v>
                </c:pt>
                <c:pt idx="1875">
                  <c:v>91.087500000000006</c:v>
                </c:pt>
                <c:pt idx="1876">
                  <c:v>91.086200000000005</c:v>
                </c:pt>
                <c:pt idx="1877">
                  <c:v>91.084800000000001</c:v>
                </c:pt>
                <c:pt idx="1878">
                  <c:v>91.083399999999997</c:v>
                </c:pt>
                <c:pt idx="1879">
                  <c:v>91.081900000000005</c:v>
                </c:pt>
                <c:pt idx="1880">
                  <c:v>91.080399999999997</c:v>
                </c:pt>
                <c:pt idx="1881">
                  <c:v>91.078900000000004</c:v>
                </c:pt>
                <c:pt idx="1882">
                  <c:v>91.077399999999997</c:v>
                </c:pt>
                <c:pt idx="1883">
                  <c:v>91.075800000000001</c:v>
                </c:pt>
                <c:pt idx="1884">
                  <c:v>91.074299999999994</c:v>
                </c:pt>
                <c:pt idx="1885">
                  <c:v>91.072699999999998</c:v>
                </c:pt>
                <c:pt idx="1886">
                  <c:v>91.071200000000005</c:v>
                </c:pt>
                <c:pt idx="1887">
                  <c:v>91.069699999999997</c:v>
                </c:pt>
                <c:pt idx="1888">
                  <c:v>91.068299999999994</c:v>
                </c:pt>
                <c:pt idx="1889">
                  <c:v>91.066900000000004</c:v>
                </c:pt>
                <c:pt idx="1890">
                  <c:v>91.0655</c:v>
                </c:pt>
                <c:pt idx="1891">
                  <c:v>91.0642</c:v>
                </c:pt>
                <c:pt idx="1892">
                  <c:v>91.063000000000002</c:v>
                </c:pt>
                <c:pt idx="1893">
                  <c:v>91.061800000000005</c:v>
                </c:pt>
                <c:pt idx="1894">
                  <c:v>91.060699999999997</c:v>
                </c:pt>
                <c:pt idx="1895">
                  <c:v>91.059600000000003</c:v>
                </c:pt>
                <c:pt idx="1896">
                  <c:v>91.058599999999998</c:v>
                </c:pt>
                <c:pt idx="1897">
                  <c:v>91.057699999999997</c:v>
                </c:pt>
                <c:pt idx="1898">
                  <c:v>91.056799999999996</c:v>
                </c:pt>
                <c:pt idx="1899">
                  <c:v>91.055999999999997</c:v>
                </c:pt>
                <c:pt idx="1900">
                  <c:v>91.055300000000003</c:v>
                </c:pt>
                <c:pt idx="1901">
                  <c:v>91.054599999999994</c:v>
                </c:pt>
                <c:pt idx="1902">
                  <c:v>91.054000000000002</c:v>
                </c:pt>
                <c:pt idx="1903">
                  <c:v>91.0535</c:v>
                </c:pt>
                <c:pt idx="1904">
                  <c:v>91.052999999999997</c:v>
                </c:pt>
                <c:pt idx="1905">
                  <c:v>91.052599999999998</c:v>
                </c:pt>
                <c:pt idx="1906">
                  <c:v>91.052199999999999</c:v>
                </c:pt>
                <c:pt idx="1907">
                  <c:v>91.051900000000003</c:v>
                </c:pt>
                <c:pt idx="1908">
                  <c:v>91.051599999999993</c:v>
                </c:pt>
                <c:pt idx="1909">
                  <c:v>91.051299999999998</c:v>
                </c:pt>
                <c:pt idx="1910">
                  <c:v>91.051100000000005</c:v>
                </c:pt>
                <c:pt idx="1911">
                  <c:v>91.051000000000002</c:v>
                </c:pt>
                <c:pt idx="1912">
                  <c:v>91.050899999999999</c:v>
                </c:pt>
                <c:pt idx="1913">
                  <c:v>91.050799999999995</c:v>
                </c:pt>
                <c:pt idx="1914">
                  <c:v>91.050700000000006</c:v>
                </c:pt>
                <c:pt idx="1915">
                  <c:v>91.050700000000006</c:v>
                </c:pt>
                <c:pt idx="1916">
                  <c:v>91.050700000000006</c:v>
                </c:pt>
                <c:pt idx="1917">
                  <c:v>91.050700000000006</c:v>
                </c:pt>
                <c:pt idx="1918">
                  <c:v>91.050700000000006</c:v>
                </c:pt>
                <c:pt idx="1919">
                  <c:v>91.051000000000002</c:v>
                </c:pt>
                <c:pt idx="1920">
                  <c:v>91.052499999999995</c:v>
                </c:pt>
                <c:pt idx="1921">
                  <c:v>91.056399999999996</c:v>
                </c:pt>
                <c:pt idx="1922">
                  <c:v>91.063699999999997</c:v>
                </c:pt>
                <c:pt idx="1923">
                  <c:v>91.074299999999994</c:v>
                </c:pt>
                <c:pt idx="1924">
                  <c:v>91.087800000000001</c:v>
                </c:pt>
                <c:pt idx="1925">
                  <c:v>91.102999999999994</c:v>
                </c:pt>
                <c:pt idx="1926">
                  <c:v>91.118200000000002</c:v>
                </c:pt>
                <c:pt idx="1927">
                  <c:v>91.131600000000006</c:v>
                </c:pt>
                <c:pt idx="1928">
                  <c:v>91.142300000000006</c:v>
                </c:pt>
                <c:pt idx="1929">
                  <c:v>91.149900000000002</c:v>
                </c:pt>
                <c:pt idx="1930">
                  <c:v>91.155000000000001</c:v>
                </c:pt>
                <c:pt idx="1931">
                  <c:v>91.1584</c:v>
                </c:pt>
                <c:pt idx="1932">
                  <c:v>91.160799999999995</c:v>
                </c:pt>
                <c:pt idx="1933">
                  <c:v>91.162700000000001</c:v>
                </c:pt>
                <c:pt idx="1934">
                  <c:v>91.164400000000001</c:v>
                </c:pt>
                <c:pt idx="1935">
                  <c:v>91.165999999999997</c:v>
                </c:pt>
                <c:pt idx="1936">
                  <c:v>91.167500000000004</c:v>
                </c:pt>
                <c:pt idx="1937">
                  <c:v>91.168999999999997</c:v>
                </c:pt>
                <c:pt idx="1938">
                  <c:v>91.170500000000004</c:v>
                </c:pt>
                <c:pt idx="1939">
                  <c:v>91.171999999999997</c:v>
                </c:pt>
                <c:pt idx="1940">
                  <c:v>91.173500000000004</c:v>
                </c:pt>
                <c:pt idx="1941">
                  <c:v>91.174999999999997</c:v>
                </c:pt>
                <c:pt idx="1942">
                  <c:v>91.176500000000004</c:v>
                </c:pt>
                <c:pt idx="1943">
                  <c:v>91.177999999999997</c:v>
                </c:pt>
                <c:pt idx="1944">
                  <c:v>91.179400000000001</c:v>
                </c:pt>
                <c:pt idx="1945">
                  <c:v>91.180899999999994</c:v>
                </c:pt>
                <c:pt idx="1946">
                  <c:v>91.182400000000001</c:v>
                </c:pt>
                <c:pt idx="1947">
                  <c:v>91.183800000000005</c:v>
                </c:pt>
                <c:pt idx="1948">
                  <c:v>91.185299999999998</c:v>
                </c:pt>
                <c:pt idx="1949">
                  <c:v>91.186700000000002</c:v>
                </c:pt>
                <c:pt idx="1950">
                  <c:v>91.188100000000006</c:v>
                </c:pt>
                <c:pt idx="1951">
                  <c:v>91.189599999999999</c:v>
                </c:pt>
                <c:pt idx="1952">
                  <c:v>91.191000000000003</c:v>
                </c:pt>
                <c:pt idx="1953">
                  <c:v>91.192400000000006</c:v>
                </c:pt>
                <c:pt idx="1954">
                  <c:v>91.193899999999999</c:v>
                </c:pt>
                <c:pt idx="1955">
                  <c:v>91.195300000000003</c:v>
                </c:pt>
                <c:pt idx="1956">
                  <c:v>91.196700000000007</c:v>
                </c:pt>
                <c:pt idx="1957">
                  <c:v>91.198099999999997</c:v>
                </c:pt>
                <c:pt idx="1958">
                  <c:v>91.1995</c:v>
                </c:pt>
                <c:pt idx="1959">
                  <c:v>91.200900000000004</c:v>
                </c:pt>
                <c:pt idx="1960">
                  <c:v>91.202299999999994</c:v>
                </c:pt>
                <c:pt idx="1961">
                  <c:v>91.203699999999998</c:v>
                </c:pt>
                <c:pt idx="1962">
                  <c:v>91.205100000000002</c:v>
                </c:pt>
                <c:pt idx="1963">
                  <c:v>91.206500000000005</c:v>
                </c:pt>
                <c:pt idx="1964">
                  <c:v>91.207899999999995</c:v>
                </c:pt>
                <c:pt idx="1965">
                  <c:v>91.209199999999996</c:v>
                </c:pt>
                <c:pt idx="1966">
                  <c:v>91.210599999999999</c:v>
                </c:pt>
                <c:pt idx="1967">
                  <c:v>91.212000000000003</c:v>
                </c:pt>
                <c:pt idx="1968">
                  <c:v>91.213399999999993</c:v>
                </c:pt>
                <c:pt idx="1969">
                  <c:v>91.214699999999993</c:v>
                </c:pt>
                <c:pt idx="1970">
                  <c:v>91.216099999999997</c:v>
                </c:pt>
                <c:pt idx="1971">
                  <c:v>91.217500000000001</c:v>
                </c:pt>
                <c:pt idx="1972">
                  <c:v>91.218800000000002</c:v>
                </c:pt>
                <c:pt idx="1973">
                  <c:v>91.220200000000006</c:v>
                </c:pt>
                <c:pt idx="1974">
                  <c:v>91.221500000000006</c:v>
                </c:pt>
                <c:pt idx="1975">
                  <c:v>91.222899999999996</c:v>
                </c:pt>
                <c:pt idx="1976">
                  <c:v>91.224199999999996</c:v>
                </c:pt>
                <c:pt idx="1977">
                  <c:v>91.2256</c:v>
                </c:pt>
                <c:pt idx="1978">
                  <c:v>91.226900000000001</c:v>
                </c:pt>
                <c:pt idx="1979">
                  <c:v>91.228300000000004</c:v>
                </c:pt>
                <c:pt idx="1980">
                  <c:v>91.229600000000005</c:v>
                </c:pt>
                <c:pt idx="1981">
                  <c:v>91.230999999999995</c:v>
                </c:pt>
                <c:pt idx="1982">
                  <c:v>91.232299999999995</c:v>
                </c:pt>
                <c:pt idx="1983">
                  <c:v>91.233599999999996</c:v>
                </c:pt>
                <c:pt idx="1984">
                  <c:v>91.234999999999999</c:v>
                </c:pt>
                <c:pt idx="1985">
                  <c:v>91.2363</c:v>
                </c:pt>
                <c:pt idx="1986">
                  <c:v>91.2376</c:v>
                </c:pt>
                <c:pt idx="1987">
                  <c:v>91.239000000000004</c:v>
                </c:pt>
                <c:pt idx="1988">
                  <c:v>91.240300000000005</c:v>
                </c:pt>
                <c:pt idx="1989">
                  <c:v>91.241600000000005</c:v>
                </c:pt>
                <c:pt idx="1990">
                  <c:v>91.242900000000006</c:v>
                </c:pt>
                <c:pt idx="1991">
                  <c:v>91.244299999999996</c:v>
                </c:pt>
                <c:pt idx="1992">
                  <c:v>91.245599999999996</c:v>
                </c:pt>
                <c:pt idx="1993">
                  <c:v>91.246899999999997</c:v>
                </c:pt>
                <c:pt idx="1994">
                  <c:v>91.248199999999997</c:v>
                </c:pt>
                <c:pt idx="1995">
                  <c:v>91.249499999999998</c:v>
                </c:pt>
                <c:pt idx="1996">
                  <c:v>91.250799999999998</c:v>
                </c:pt>
                <c:pt idx="1997">
                  <c:v>91.252099999999999</c:v>
                </c:pt>
                <c:pt idx="1998">
                  <c:v>91.253399999999999</c:v>
                </c:pt>
                <c:pt idx="1999">
                  <c:v>91.2547</c:v>
                </c:pt>
                <c:pt idx="2000">
                  <c:v>91.256</c:v>
                </c:pt>
                <c:pt idx="2001">
                  <c:v>91.257300000000001</c:v>
                </c:pt>
                <c:pt idx="2002">
                  <c:v>91.258600000000001</c:v>
                </c:pt>
                <c:pt idx="2003">
                  <c:v>91.259799999999998</c:v>
                </c:pt>
                <c:pt idx="2004">
                  <c:v>91.261099999999999</c:v>
                </c:pt>
                <c:pt idx="2005">
                  <c:v>91.2624</c:v>
                </c:pt>
                <c:pt idx="2006">
                  <c:v>91.2637</c:v>
                </c:pt>
                <c:pt idx="2007">
                  <c:v>91.265000000000001</c:v>
                </c:pt>
                <c:pt idx="2008">
                  <c:v>91.266199999999998</c:v>
                </c:pt>
                <c:pt idx="2009">
                  <c:v>91.267499999999998</c:v>
                </c:pt>
                <c:pt idx="2010">
                  <c:v>91.268799999999999</c:v>
                </c:pt>
                <c:pt idx="2011">
                  <c:v>91.27</c:v>
                </c:pt>
                <c:pt idx="2012">
                  <c:v>91.271299999999997</c:v>
                </c:pt>
                <c:pt idx="2013">
                  <c:v>91.272499999999994</c:v>
                </c:pt>
                <c:pt idx="2014">
                  <c:v>91.273700000000005</c:v>
                </c:pt>
                <c:pt idx="2015">
                  <c:v>91.275000000000006</c:v>
                </c:pt>
                <c:pt idx="2016">
                  <c:v>91.276200000000003</c:v>
                </c:pt>
                <c:pt idx="2017">
                  <c:v>91.2774</c:v>
                </c:pt>
                <c:pt idx="2018">
                  <c:v>91.278700000000001</c:v>
                </c:pt>
                <c:pt idx="2019">
                  <c:v>91.279899999999998</c:v>
                </c:pt>
                <c:pt idx="2020">
                  <c:v>91.281099999999995</c:v>
                </c:pt>
                <c:pt idx="2021">
                  <c:v>91.282300000000006</c:v>
                </c:pt>
                <c:pt idx="2022">
                  <c:v>91.283500000000004</c:v>
                </c:pt>
                <c:pt idx="2023">
                  <c:v>91.284700000000001</c:v>
                </c:pt>
                <c:pt idx="2024">
                  <c:v>91.285899999999998</c:v>
                </c:pt>
                <c:pt idx="2025">
                  <c:v>91.287099999999995</c:v>
                </c:pt>
                <c:pt idx="2026">
                  <c:v>91.288300000000007</c:v>
                </c:pt>
                <c:pt idx="2027">
                  <c:v>91.289500000000004</c:v>
                </c:pt>
                <c:pt idx="2028">
                  <c:v>91.290700000000001</c:v>
                </c:pt>
                <c:pt idx="2029">
                  <c:v>91.291799999999995</c:v>
                </c:pt>
                <c:pt idx="2030">
                  <c:v>91.293000000000006</c:v>
                </c:pt>
                <c:pt idx="2031">
                  <c:v>91.2941</c:v>
                </c:pt>
                <c:pt idx="2032">
                  <c:v>91.295299999999997</c:v>
                </c:pt>
                <c:pt idx="2033">
                  <c:v>91.296400000000006</c:v>
                </c:pt>
                <c:pt idx="2034">
                  <c:v>91.297600000000003</c:v>
                </c:pt>
                <c:pt idx="2035">
                  <c:v>91.298699999999997</c:v>
                </c:pt>
                <c:pt idx="2036">
                  <c:v>91.299800000000005</c:v>
                </c:pt>
                <c:pt idx="2037">
                  <c:v>91.300899999999999</c:v>
                </c:pt>
                <c:pt idx="2038">
                  <c:v>91.302000000000007</c:v>
                </c:pt>
                <c:pt idx="2039">
                  <c:v>91.303100000000001</c:v>
                </c:pt>
                <c:pt idx="2040">
                  <c:v>91.304100000000005</c:v>
                </c:pt>
                <c:pt idx="2041">
                  <c:v>91.305199999999999</c:v>
                </c:pt>
                <c:pt idx="2042">
                  <c:v>91.306299999999993</c:v>
                </c:pt>
                <c:pt idx="2043">
                  <c:v>91.307299999999998</c:v>
                </c:pt>
                <c:pt idx="2044">
                  <c:v>91.308400000000006</c:v>
                </c:pt>
                <c:pt idx="2045">
                  <c:v>91.309399999999997</c:v>
                </c:pt>
                <c:pt idx="2046">
                  <c:v>91.310400000000001</c:v>
                </c:pt>
                <c:pt idx="2047">
                  <c:v>91.311400000000006</c:v>
                </c:pt>
                <c:pt idx="2048">
                  <c:v>91.312399999999997</c:v>
                </c:pt>
                <c:pt idx="2049">
                  <c:v>91.313400000000001</c:v>
                </c:pt>
                <c:pt idx="2050">
                  <c:v>91.314300000000003</c:v>
                </c:pt>
                <c:pt idx="2051">
                  <c:v>91.315299999999993</c:v>
                </c:pt>
                <c:pt idx="2052">
                  <c:v>91.316199999999995</c:v>
                </c:pt>
                <c:pt idx="2053">
                  <c:v>91.3172</c:v>
                </c:pt>
                <c:pt idx="2054">
                  <c:v>91.318100000000001</c:v>
                </c:pt>
                <c:pt idx="2055">
                  <c:v>91.319000000000003</c:v>
                </c:pt>
                <c:pt idx="2056">
                  <c:v>91.319900000000004</c:v>
                </c:pt>
                <c:pt idx="2057">
                  <c:v>91.320700000000002</c:v>
                </c:pt>
                <c:pt idx="2058">
                  <c:v>91.321600000000004</c:v>
                </c:pt>
                <c:pt idx="2059">
                  <c:v>91.322400000000002</c:v>
                </c:pt>
                <c:pt idx="2060">
                  <c:v>91.3232</c:v>
                </c:pt>
                <c:pt idx="2061">
                  <c:v>91.323999999999998</c:v>
                </c:pt>
                <c:pt idx="2062">
                  <c:v>91.324799999999996</c:v>
                </c:pt>
                <c:pt idx="2063">
                  <c:v>91.325599999999994</c:v>
                </c:pt>
                <c:pt idx="2064">
                  <c:v>91.326400000000007</c:v>
                </c:pt>
                <c:pt idx="2065">
                  <c:v>91.327100000000002</c:v>
                </c:pt>
                <c:pt idx="2066">
                  <c:v>91.3279</c:v>
                </c:pt>
                <c:pt idx="2067">
                  <c:v>91.328599999999994</c:v>
                </c:pt>
                <c:pt idx="2068">
                  <c:v>91.329300000000003</c:v>
                </c:pt>
                <c:pt idx="2069">
                  <c:v>91.33</c:v>
                </c:pt>
                <c:pt idx="2070">
                  <c:v>91.330699999999993</c:v>
                </c:pt>
                <c:pt idx="2071">
                  <c:v>91.331299999999999</c:v>
                </c:pt>
                <c:pt idx="2072">
                  <c:v>91.331999999999994</c:v>
                </c:pt>
                <c:pt idx="2073">
                  <c:v>91.332700000000003</c:v>
                </c:pt>
                <c:pt idx="2074">
                  <c:v>91.333299999999994</c:v>
                </c:pt>
                <c:pt idx="2075">
                  <c:v>91.3339</c:v>
                </c:pt>
                <c:pt idx="2076">
                  <c:v>91.334500000000006</c:v>
                </c:pt>
                <c:pt idx="2077">
                  <c:v>91.3352</c:v>
                </c:pt>
                <c:pt idx="2078">
                  <c:v>91.335800000000006</c:v>
                </c:pt>
                <c:pt idx="2079">
                  <c:v>91.336399999999998</c:v>
                </c:pt>
                <c:pt idx="2080">
                  <c:v>91.337000000000003</c:v>
                </c:pt>
                <c:pt idx="2081">
                  <c:v>91.337599999999995</c:v>
                </c:pt>
                <c:pt idx="2082">
                  <c:v>91.338200000000001</c:v>
                </c:pt>
                <c:pt idx="2083">
                  <c:v>91.338800000000006</c:v>
                </c:pt>
                <c:pt idx="2084">
                  <c:v>91.339399999999998</c:v>
                </c:pt>
                <c:pt idx="2085">
                  <c:v>91.34</c:v>
                </c:pt>
                <c:pt idx="2086">
                  <c:v>91.340599999999995</c:v>
                </c:pt>
                <c:pt idx="2087">
                  <c:v>91.341300000000004</c:v>
                </c:pt>
                <c:pt idx="2088">
                  <c:v>91.341899999999995</c:v>
                </c:pt>
                <c:pt idx="2089">
                  <c:v>91.342500000000001</c:v>
                </c:pt>
                <c:pt idx="2090">
                  <c:v>91.343199999999996</c:v>
                </c:pt>
                <c:pt idx="2091">
                  <c:v>91.343900000000005</c:v>
                </c:pt>
                <c:pt idx="2092">
                  <c:v>91.3446</c:v>
                </c:pt>
                <c:pt idx="2093">
                  <c:v>91.345299999999995</c:v>
                </c:pt>
                <c:pt idx="2094">
                  <c:v>91.346000000000004</c:v>
                </c:pt>
                <c:pt idx="2095">
                  <c:v>91.346800000000002</c:v>
                </c:pt>
                <c:pt idx="2096">
                  <c:v>91.3476</c:v>
                </c:pt>
                <c:pt idx="2097">
                  <c:v>91.348399999999998</c:v>
                </c:pt>
                <c:pt idx="2098">
                  <c:v>91.349299999999999</c:v>
                </c:pt>
                <c:pt idx="2099">
                  <c:v>91.350200000000001</c:v>
                </c:pt>
                <c:pt idx="2100">
                  <c:v>91.351100000000002</c:v>
                </c:pt>
                <c:pt idx="2101">
                  <c:v>91.352099999999993</c:v>
                </c:pt>
                <c:pt idx="2102">
                  <c:v>91.353099999999998</c:v>
                </c:pt>
                <c:pt idx="2103">
                  <c:v>91.354200000000006</c:v>
                </c:pt>
                <c:pt idx="2104">
                  <c:v>91.3553</c:v>
                </c:pt>
                <c:pt idx="2105">
                  <c:v>91.356399999999994</c:v>
                </c:pt>
                <c:pt idx="2106">
                  <c:v>91.357600000000005</c:v>
                </c:pt>
                <c:pt idx="2107">
                  <c:v>91.358900000000006</c:v>
                </c:pt>
                <c:pt idx="2108">
                  <c:v>91.360200000000006</c:v>
                </c:pt>
                <c:pt idx="2109">
                  <c:v>91.361500000000007</c:v>
                </c:pt>
                <c:pt idx="2110">
                  <c:v>91.362899999999996</c:v>
                </c:pt>
                <c:pt idx="2111">
                  <c:v>91.3643</c:v>
                </c:pt>
                <c:pt idx="2112">
                  <c:v>91.365700000000004</c:v>
                </c:pt>
                <c:pt idx="2113">
                  <c:v>91.367199999999997</c:v>
                </c:pt>
                <c:pt idx="2114">
                  <c:v>91.368700000000004</c:v>
                </c:pt>
                <c:pt idx="2115">
                  <c:v>91.3703</c:v>
                </c:pt>
                <c:pt idx="2116">
                  <c:v>91.371799999999993</c:v>
                </c:pt>
                <c:pt idx="2117">
                  <c:v>91.373400000000004</c:v>
                </c:pt>
                <c:pt idx="2118">
                  <c:v>91.375100000000003</c:v>
                </c:pt>
                <c:pt idx="2119">
                  <c:v>91.3767</c:v>
                </c:pt>
                <c:pt idx="2120">
                  <c:v>91.378399999999999</c:v>
                </c:pt>
                <c:pt idx="2121">
                  <c:v>91.380099999999999</c:v>
                </c:pt>
                <c:pt idx="2122">
                  <c:v>91.381799999999998</c:v>
                </c:pt>
                <c:pt idx="2123">
                  <c:v>91.383499999999998</c:v>
                </c:pt>
                <c:pt idx="2124">
                  <c:v>91.385199999999998</c:v>
                </c:pt>
                <c:pt idx="2125">
                  <c:v>91.386899999999997</c:v>
                </c:pt>
                <c:pt idx="2126">
                  <c:v>91.388599999999997</c:v>
                </c:pt>
                <c:pt idx="2127">
                  <c:v>91.390199999999993</c:v>
                </c:pt>
                <c:pt idx="2128">
                  <c:v>91.391900000000007</c:v>
                </c:pt>
                <c:pt idx="2129">
                  <c:v>91.393600000000006</c:v>
                </c:pt>
                <c:pt idx="2130">
                  <c:v>91.395300000000006</c:v>
                </c:pt>
                <c:pt idx="2131">
                  <c:v>91.396900000000002</c:v>
                </c:pt>
                <c:pt idx="2132">
                  <c:v>91.398499999999999</c:v>
                </c:pt>
                <c:pt idx="2133">
                  <c:v>91.400099999999995</c:v>
                </c:pt>
                <c:pt idx="2134">
                  <c:v>91.401700000000005</c:v>
                </c:pt>
                <c:pt idx="2135">
                  <c:v>91.403300000000002</c:v>
                </c:pt>
                <c:pt idx="2136">
                  <c:v>91.404899999999998</c:v>
                </c:pt>
                <c:pt idx="2137">
                  <c:v>91.406400000000005</c:v>
                </c:pt>
                <c:pt idx="2138">
                  <c:v>91.407899999999998</c:v>
                </c:pt>
                <c:pt idx="2139">
                  <c:v>91.409400000000005</c:v>
                </c:pt>
                <c:pt idx="2140">
                  <c:v>91.410899999999998</c:v>
                </c:pt>
                <c:pt idx="2141">
                  <c:v>91.412400000000005</c:v>
                </c:pt>
                <c:pt idx="2142">
                  <c:v>91.413799999999995</c:v>
                </c:pt>
                <c:pt idx="2143">
                  <c:v>91.415300000000002</c:v>
                </c:pt>
                <c:pt idx="2144">
                  <c:v>91.416700000000006</c:v>
                </c:pt>
                <c:pt idx="2145">
                  <c:v>91.418099999999995</c:v>
                </c:pt>
                <c:pt idx="2146">
                  <c:v>91.419499999999999</c:v>
                </c:pt>
                <c:pt idx="2147">
                  <c:v>91.420900000000003</c:v>
                </c:pt>
                <c:pt idx="2148">
                  <c:v>91.422300000000007</c:v>
                </c:pt>
                <c:pt idx="2149">
                  <c:v>91.423699999999997</c:v>
                </c:pt>
                <c:pt idx="2150">
                  <c:v>91.4251</c:v>
                </c:pt>
                <c:pt idx="2151">
                  <c:v>91.426400000000001</c:v>
                </c:pt>
                <c:pt idx="2152">
                  <c:v>91.427800000000005</c:v>
                </c:pt>
                <c:pt idx="2153">
                  <c:v>91.429100000000005</c:v>
                </c:pt>
                <c:pt idx="2154">
                  <c:v>91.430499999999995</c:v>
                </c:pt>
                <c:pt idx="2155">
                  <c:v>91.431799999999996</c:v>
                </c:pt>
                <c:pt idx="2156">
                  <c:v>91.433099999999996</c:v>
                </c:pt>
                <c:pt idx="2157">
                  <c:v>91.434399999999997</c:v>
                </c:pt>
                <c:pt idx="2158">
                  <c:v>91.4358</c:v>
                </c:pt>
                <c:pt idx="2159">
                  <c:v>91.437100000000001</c:v>
                </c:pt>
                <c:pt idx="2160">
                  <c:v>91.438400000000001</c:v>
                </c:pt>
                <c:pt idx="2161">
                  <c:v>91.439700000000002</c:v>
                </c:pt>
                <c:pt idx="2162">
                  <c:v>91.440899999999999</c:v>
                </c:pt>
                <c:pt idx="2163">
                  <c:v>91.442099999999996</c:v>
                </c:pt>
                <c:pt idx="2164">
                  <c:v>91.443299999999994</c:v>
                </c:pt>
                <c:pt idx="2165">
                  <c:v>91.444500000000005</c:v>
                </c:pt>
                <c:pt idx="2166">
                  <c:v>91.445599999999999</c:v>
                </c:pt>
                <c:pt idx="2167">
                  <c:v>91.446799999999996</c:v>
                </c:pt>
                <c:pt idx="2168">
                  <c:v>91.447999999999993</c:v>
                </c:pt>
                <c:pt idx="2169">
                  <c:v>91.449200000000005</c:v>
                </c:pt>
                <c:pt idx="2170">
                  <c:v>91.450500000000005</c:v>
                </c:pt>
                <c:pt idx="2171">
                  <c:v>91.451700000000002</c:v>
                </c:pt>
                <c:pt idx="2172">
                  <c:v>91.453000000000003</c:v>
                </c:pt>
                <c:pt idx="2173">
                  <c:v>91.454300000000003</c:v>
                </c:pt>
                <c:pt idx="2174">
                  <c:v>91.455600000000004</c:v>
                </c:pt>
                <c:pt idx="2175">
                  <c:v>91.456900000000005</c:v>
                </c:pt>
                <c:pt idx="2176">
                  <c:v>91.458100000000002</c:v>
                </c:pt>
                <c:pt idx="2177">
                  <c:v>91.459400000000002</c:v>
                </c:pt>
                <c:pt idx="2178">
                  <c:v>91.460700000000003</c:v>
                </c:pt>
                <c:pt idx="2179">
                  <c:v>91.462000000000003</c:v>
                </c:pt>
                <c:pt idx="2180">
                  <c:v>91.463300000000004</c:v>
                </c:pt>
                <c:pt idx="2181">
                  <c:v>91.464600000000004</c:v>
                </c:pt>
                <c:pt idx="2182">
                  <c:v>91.465800000000002</c:v>
                </c:pt>
                <c:pt idx="2183">
                  <c:v>91.467100000000002</c:v>
                </c:pt>
                <c:pt idx="2184">
                  <c:v>91.468400000000003</c:v>
                </c:pt>
                <c:pt idx="2185">
                  <c:v>91.469700000000003</c:v>
                </c:pt>
                <c:pt idx="2186">
                  <c:v>91.471000000000004</c:v>
                </c:pt>
                <c:pt idx="2187">
                  <c:v>91.472300000000004</c:v>
                </c:pt>
                <c:pt idx="2188">
                  <c:v>91.473500000000001</c:v>
                </c:pt>
                <c:pt idx="2189">
                  <c:v>91.474800000000002</c:v>
                </c:pt>
                <c:pt idx="2190">
                  <c:v>91.476100000000002</c:v>
                </c:pt>
                <c:pt idx="2191">
                  <c:v>91.477400000000003</c:v>
                </c:pt>
                <c:pt idx="2192">
                  <c:v>91.478700000000003</c:v>
                </c:pt>
                <c:pt idx="2193">
                  <c:v>91.48</c:v>
                </c:pt>
                <c:pt idx="2194">
                  <c:v>91.481300000000005</c:v>
                </c:pt>
                <c:pt idx="2195">
                  <c:v>91.482500000000002</c:v>
                </c:pt>
                <c:pt idx="2196">
                  <c:v>91.483800000000002</c:v>
                </c:pt>
                <c:pt idx="2197">
                  <c:v>91.485100000000003</c:v>
                </c:pt>
                <c:pt idx="2198">
                  <c:v>91.486400000000003</c:v>
                </c:pt>
                <c:pt idx="2199">
                  <c:v>91.487700000000004</c:v>
                </c:pt>
                <c:pt idx="2200">
                  <c:v>91.489000000000004</c:v>
                </c:pt>
                <c:pt idx="2201">
                  <c:v>91.490200000000002</c:v>
                </c:pt>
                <c:pt idx="2202">
                  <c:v>91.491500000000002</c:v>
                </c:pt>
                <c:pt idx="2203">
                  <c:v>91.492800000000003</c:v>
                </c:pt>
                <c:pt idx="2204">
                  <c:v>91.494100000000003</c:v>
                </c:pt>
                <c:pt idx="2205">
                  <c:v>91.495400000000004</c:v>
                </c:pt>
                <c:pt idx="2206">
                  <c:v>91.496700000000004</c:v>
                </c:pt>
                <c:pt idx="2207">
                  <c:v>91.497900000000001</c:v>
                </c:pt>
                <c:pt idx="2208">
                  <c:v>91.499200000000002</c:v>
                </c:pt>
                <c:pt idx="2209">
                  <c:v>91.500500000000002</c:v>
                </c:pt>
                <c:pt idx="2210">
                  <c:v>91.501800000000003</c:v>
                </c:pt>
                <c:pt idx="2211">
                  <c:v>91.503100000000003</c:v>
                </c:pt>
                <c:pt idx="2212">
                  <c:v>91.504400000000004</c:v>
                </c:pt>
                <c:pt idx="2213">
                  <c:v>91.505700000000004</c:v>
                </c:pt>
                <c:pt idx="2214">
                  <c:v>91.506900000000002</c:v>
                </c:pt>
                <c:pt idx="2215">
                  <c:v>91.508200000000002</c:v>
                </c:pt>
                <c:pt idx="2216">
                  <c:v>91.509500000000003</c:v>
                </c:pt>
                <c:pt idx="2217">
                  <c:v>91.510800000000003</c:v>
                </c:pt>
                <c:pt idx="2218">
                  <c:v>91.512100000000004</c:v>
                </c:pt>
                <c:pt idx="2219">
                  <c:v>91.513400000000004</c:v>
                </c:pt>
                <c:pt idx="2220">
                  <c:v>91.514600000000002</c:v>
                </c:pt>
                <c:pt idx="2221">
                  <c:v>91.515900000000002</c:v>
                </c:pt>
                <c:pt idx="2222">
                  <c:v>91.517200000000003</c:v>
                </c:pt>
                <c:pt idx="2223">
                  <c:v>91.518500000000003</c:v>
                </c:pt>
                <c:pt idx="2224">
                  <c:v>91.5197</c:v>
                </c:pt>
                <c:pt idx="2225">
                  <c:v>91.521000000000001</c:v>
                </c:pt>
                <c:pt idx="2226">
                  <c:v>91.522300000000001</c:v>
                </c:pt>
                <c:pt idx="2227">
                  <c:v>91.523600000000002</c:v>
                </c:pt>
                <c:pt idx="2228">
                  <c:v>91.524900000000002</c:v>
                </c:pt>
                <c:pt idx="2229">
                  <c:v>91.5261</c:v>
                </c:pt>
                <c:pt idx="2230">
                  <c:v>91.5274</c:v>
                </c:pt>
                <c:pt idx="2231">
                  <c:v>91.528700000000001</c:v>
                </c:pt>
                <c:pt idx="2232">
                  <c:v>91.53</c:v>
                </c:pt>
                <c:pt idx="2233">
                  <c:v>91.531199999999998</c:v>
                </c:pt>
                <c:pt idx="2234">
                  <c:v>91.532499999999999</c:v>
                </c:pt>
                <c:pt idx="2235">
                  <c:v>91.533799999999999</c:v>
                </c:pt>
                <c:pt idx="2236">
                  <c:v>91.534999999999997</c:v>
                </c:pt>
                <c:pt idx="2237">
                  <c:v>91.536299999999997</c:v>
                </c:pt>
                <c:pt idx="2238">
                  <c:v>91.537599999999998</c:v>
                </c:pt>
                <c:pt idx="2239">
                  <c:v>91.538799999999995</c:v>
                </c:pt>
                <c:pt idx="2240">
                  <c:v>91.540099999999995</c:v>
                </c:pt>
                <c:pt idx="2241">
                  <c:v>91.541399999999996</c:v>
                </c:pt>
                <c:pt idx="2242">
                  <c:v>91.542599999999993</c:v>
                </c:pt>
                <c:pt idx="2243">
                  <c:v>91.543899999999994</c:v>
                </c:pt>
                <c:pt idx="2244">
                  <c:v>91.545199999999994</c:v>
                </c:pt>
                <c:pt idx="2245">
                  <c:v>91.546400000000006</c:v>
                </c:pt>
                <c:pt idx="2246">
                  <c:v>91.547700000000006</c:v>
                </c:pt>
                <c:pt idx="2247">
                  <c:v>91.548900000000003</c:v>
                </c:pt>
                <c:pt idx="2248">
                  <c:v>91.550200000000004</c:v>
                </c:pt>
                <c:pt idx="2249">
                  <c:v>91.551400000000001</c:v>
                </c:pt>
                <c:pt idx="2250">
                  <c:v>91.552700000000002</c:v>
                </c:pt>
                <c:pt idx="2251">
                  <c:v>91.553899999999999</c:v>
                </c:pt>
                <c:pt idx="2252">
                  <c:v>91.555199999999999</c:v>
                </c:pt>
                <c:pt idx="2253">
                  <c:v>91.556399999999996</c:v>
                </c:pt>
                <c:pt idx="2254">
                  <c:v>91.557699999999997</c:v>
                </c:pt>
                <c:pt idx="2255">
                  <c:v>91.558899999999994</c:v>
                </c:pt>
                <c:pt idx="2256">
                  <c:v>91.560100000000006</c:v>
                </c:pt>
                <c:pt idx="2257">
                  <c:v>91.561400000000006</c:v>
                </c:pt>
                <c:pt idx="2258">
                  <c:v>91.562600000000003</c:v>
                </c:pt>
                <c:pt idx="2259">
                  <c:v>91.563800000000001</c:v>
                </c:pt>
                <c:pt idx="2260">
                  <c:v>91.565100000000001</c:v>
                </c:pt>
                <c:pt idx="2261">
                  <c:v>91.566299999999998</c:v>
                </c:pt>
                <c:pt idx="2262">
                  <c:v>91.567499999999995</c:v>
                </c:pt>
                <c:pt idx="2263">
                  <c:v>91.568799999999996</c:v>
                </c:pt>
                <c:pt idx="2264">
                  <c:v>91.57</c:v>
                </c:pt>
                <c:pt idx="2265">
                  <c:v>91.571200000000005</c:v>
                </c:pt>
                <c:pt idx="2266">
                  <c:v>91.572500000000005</c:v>
                </c:pt>
                <c:pt idx="2267">
                  <c:v>91.573700000000002</c:v>
                </c:pt>
                <c:pt idx="2268">
                  <c:v>91.5749</c:v>
                </c:pt>
                <c:pt idx="2269">
                  <c:v>91.576099999999997</c:v>
                </c:pt>
                <c:pt idx="2270">
                  <c:v>91.577299999999994</c:v>
                </c:pt>
                <c:pt idx="2271">
                  <c:v>91.578500000000005</c:v>
                </c:pt>
                <c:pt idx="2272">
                  <c:v>91.579800000000006</c:v>
                </c:pt>
                <c:pt idx="2273">
                  <c:v>91.581000000000003</c:v>
                </c:pt>
                <c:pt idx="2274">
                  <c:v>91.5822</c:v>
                </c:pt>
                <c:pt idx="2275">
                  <c:v>91.583399999999997</c:v>
                </c:pt>
                <c:pt idx="2276">
                  <c:v>91.584599999999995</c:v>
                </c:pt>
                <c:pt idx="2277">
                  <c:v>91.585899999999995</c:v>
                </c:pt>
                <c:pt idx="2278">
                  <c:v>91.587100000000007</c:v>
                </c:pt>
                <c:pt idx="2279">
                  <c:v>91.588300000000004</c:v>
                </c:pt>
                <c:pt idx="2280">
                  <c:v>91.589500000000001</c:v>
                </c:pt>
                <c:pt idx="2281">
                  <c:v>91.590699999999998</c:v>
                </c:pt>
                <c:pt idx="2282">
                  <c:v>91.591899999999995</c:v>
                </c:pt>
                <c:pt idx="2283">
                  <c:v>91.593199999999996</c:v>
                </c:pt>
                <c:pt idx="2284">
                  <c:v>91.594399999999993</c:v>
                </c:pt>
                <c:pt idx="2285">
                  <c:v>91.595600000000005</c:v>
                </c:pt>
                <c:pt idx="2286">
                  <c:v>91.596800000000002</c:v>
                </c:pt>
                <c:pt idx="2287">
                  <c:v>91.597999999999999</c:v>
                </c:pt>
                <c:pt idx="2288">
                  <c:v>91.599199999999996</c:v>
                </c:pt>
                <c:pt idx="2289">
                  <c:v>91.600499999999997</c:v>
                </c:pt>
                <c:pt idx="2290">
                  <c:v>91.601699999999994</c:v>
                </c:pt>
                <c:pt idx="2291">
                  <c:v>91.602900000000005</c:v>
                </c:pt>
                <c:pt idx="2292">
                  <c:v>91.604100000000003</c:v>
                </c:pt>
                <c:pt idx="2293">
                  <c:v>91.605400000000003</c:v>
                </c:pt>
                <c:pt idx="2294">
                  <c:v>91.6066</c:v>
                </c:pt>
                <c:pt idx="2295">
                  <c:v>91.607799999999997</c:v>
                </c:pt>
                <c:pt idx="2296">
                  <c:v>91.609099999999998</c:v>
                </c:pt>
                <c:pt idx="2297">
                  <c:v>91.610299999999995</c:v>
                </c:pt>
                <c:pt idx="2298">
                  <c:v>91.611599999999996</c:v>
                </c:pt>
                <c:pt idx="2299">
                  <c:v>91.612799999999993</c:v>
                </c:pt>
                <c:pt idx="2300">
                  <c:v>91.614000000000004</c:v>
                </c:pt>
                <c:pt idx="2301">
                  <c:v>91.615300000000005</c:v>
                </c:pt>
                <c:pt idx="2302">
                  <c:v>91.616600000000005</c:v>
                </c:pt>
                <c:pt idx="2303">
                  <c:v>91.617800000000003</c:v>
                </c:pt>
                <c:pt idx="2304">
                  <c:v>91.619100000000003</c:v>
                </c:pt>
                <c:pt idx="2305">
                  <c:v>91.6203</c:v>
                </c:pt>
                <c:pt idx="2306">
                  <c:v>91.621600000000001</c:v>
                </c:pt>
                <c:pt idx="2307">
                  <c:v>91.622900000000001</c:v>
                </c:pt>
                <c:pt idx="2308">
                  <c:v>91.624099999999999</c:v>
                </c:pt>
                <c:pt idx="2309">
                  <c:v>91.625399999999999</c:v>
                </c:pt>
                <c:pt idx="2310">
                  <c:v>91.6267</c:v>
                </c:pt>
                <c:pt idx="2311">
                  <c:v>91.627899999999997</c:v>
                </c:pt>
                <c:pt idx="2312">
                  <c:v>91.629199999999997</c:v>
                </c:pt>
                <c:pt idx="2313">
                  <c:v>91.630499999999998</c:v>
                </c:pt>
                <c:pt idx="2314">
                  <c:v>91.631799999999998</c:v>
                </c:pt>
                <c:pt idx="2315">
                  <c:v>91.632999999999996</c:v>
                </c:pt>
                <c:pt idx="2316">
                  <c:v>91.634299999999996</c:v>
                </c:pt>
                <c:pt idx="2317">
                  <c:v>91.635599999999997</c:v>
                </c:pt>
                <c:pt idx="2318">
                  <c:v>91.636899999999997</c:v>
                </c:pt>
                <c:pt idx="2319">
                  <c:v>91.638199999999998</c:v>
                </c:pt>
                <c:pt idx="2320">
                  <c:v>91.639499999999998</c:v>
                </c:pt>
                <c:pt idx="2321">
                  <c:v>91.640799999999999</c:v>
                </c:pt>
                <c:pt idx="2322">
                  <c:v>91.641999999999996</c:v>
                </c:pt>
                <c:pt idx="2323">
                  <c:v>91.643299999999996</c:v>
                </c:pt>
                <c:pt idx="2324">
                  <c:v>91.644599999999997</c:v>
                </c:pt>
                <c:pt idx="2325">
                  <c:v>91.645899999999997</c:v>
                </c:pt>
                <c:pt idx="2326">
                  <c:v>91.647199999999998</c:v>
                </c:pt>
                <c:pt idx="2327">
                  <c:v>91.648499999999999</c:v>
                </c:pt>
                <c:pt idx="2328">
                  <c:v>91.649799999999999</c:v>
                </c:pt>
                <c:pt idx="2329">
                  <c:v>91.6511</c:v>
                </c:pt>
                <c:pt idx="2330">
                  <c:v>91.6524</c:v>
                </c:pt>
                <c:pt idx="2331">
                  <c:v>91.653700000000001</c:v>
                </c:pt>
                <c:pt idx="2332">
                  <c:v>91.655000000000001</c:v>
                </c:pt>
                <c:pt idx="2333">
                  <c:v>91.656199999999998</c:v>
                </c:pt>
                <c:pt idx="2334">
                  <c:v>91.657499999999999</c:v>
                </c:pt>
                <c:pt idx="2335">
                  <c:v>91.658799999999999</c:v>
                </c:pt>
                <c:pt idx="2336">
                  <c:v>91.6601</c:v>
                </c:pt>
                <c:pt idx="2337">
                  <c:v>91.6614</c:v>
                </c:pt>
                <c:pt idx="2338">
                  <c:v>91.662700000000001</c:v>
                </c:pt>
                <c:pt idx="2339">
                  <c:v>91.664000000000001</c:v>
                </c:pt>
                <c:pt idx="2340">
                  <c:v>91.665199999999999</c:v>
                </c:pt>
                <c:pt idx="2341">
                  <c:v>91.666499999999999</c:v>
                </c:pt>
                <c:pt idx="2342">
                  <c:v>91.6678</c:v>
                </c:pt>
                <c:pt idx="2343">
                  <c:v>91.6691</c:v>
                </c:pt>
                <c:pt idx="2344">
                  <c:v>91.670400000000001</c:v>
                </c:pt>
                <c:pt idx="2345">
                  <c:v>91.671599999999998</c:v>
                </c:pt>
                <c:pt idx="2346">
                  <c:v>91.672899999999998</c:v>
                </c:pt>
                <c:pt idx="2347">
                  <c:v>91.674199999999999</c:v>
                </c:pt>
                <c:pt idx="2348">
                  <c:v>91.6755</c:v>
                </c:pt>
                <c:pt idx="2349">
                  <c:v>91.676699999999997</c:v>
                </c:pt>
                <c:pt idx="2350">
                  <c:v>91.677999999999997</c:v>
                </c:pt>
                <c:pt idx="2351">
                  <c:v>91.679299999999998</c:v>
                </c:pt>
                <c:pt idx="2352">
                  <c:v>91.680599999999998</c:v>
                </c:pt>
                <c:pt idx="2353">
                  <c:v>91.681799999999996</c:v>
                </c:pt>
                <c:pt idx="2354">
                  <c:v>91.683099999999996</c:v>
                </c:pt>
                <c:pt idx="2355">
                  <c:v>91.684399999999997</c:v>
                </c:pt>
                <c:pt idx="2356">
                  <c:v>91.685699999999997</c:v>
                </c:pt>
                <c:pt idx="2357">
                  <c:v>91.686899999999994</c:v>
                </c:pt>
                <c:pt idx="2358">
                  <c:v>91.688199999999995</c:v>
                </c:pt>
                <c:pt idx="2359">
                  <c:v>91.689499999999995</c:v>
                </c:pt>
                <c:pt idx="2360">
                  <c:v>91.690700000000007</c:v>
                </c:pt>
                <c:pt idx="2361">
                  <c:v>91.691999999999993</c:v>
                </c:pt>
                <c:pt idx="2362">
                  <c:v>91.693299999999994</c:v>
                </c:pt>
                <c:pt idx="2363">
                  <c:v>91.694500000000005</c:v>
                </c:pt>
                <c:pt idx="2364">
                  <c:v>91.695800000000006</c:v>
                </c:pt>
                <c:pt idx="2365">
                  <c:v>91.697100000000006</c:v>
                </c:pt>
                <c:pt idx="2366">
                  <c:v>91.698300000000003</c:v>
                </c:pt>
                <c:pt idx="2367">
                  <c:v>91.699600000000004</c:v>
                </c:pt>
                <c:pt idx="2368">
                  <c:v>91.700900000000004</c:v>
                </c:pt>
                <c:pt idx="2369">
                  <c:v>91.702100000000002</c:v>
                </c:pt>
                <c:pt idx="2370">
                  <c:v>91.703400000000002</c:v>
                </c:pt>
                <c:pt idx="2371">
                  <c:v>91.704700000000003</c:v>
                </c:pt>
                <c:pt idx="2372">
                  <c:v>91.7059</c:v>
                </c:pt>
                <c:pt idx="2373">
                  <c:v>91.7072</c:v>
                </c:pt>
                <c:pt idx="2374">
                  <c:v>91.708500000000001</c:v>
                </c:pt>
                <c:pt idx="2375">
                  <c:v>91.709699999999998</c:v>
                </c:pt>
                <c:pt idx="2376">
                  <c:v>91.710999999999999</c:v>
                </c:pt>
                <c:pt idx="2377">
                  <c:v>91.712299999999999</c:v>
                </c:pt>
                <c:pt idx="2378">
                  <c:v>91.713499999999996</c:v>
                </c:pt>
                <c:pt idx="2379">
                  <c:v>91.714799999999997</c:v>
                </c:pt>
                <c:pt idx="2380">
                  <c:v>91.716099999999997</c:v>
                </c:pt>
                <c:pt idx="2381">
                  <c:v>91.717299999999994</c:v>
                </c:pt>
                <c:pt idx="2382">
                  <c:v>91.718599999999995</c:v>
                </c:pt>
                <c:pt idx="2383">
                  <c:v>91.719899999999996</c:v>
                </c:pt>
                <c:pt idx="2384">
                  <c:v>91.721199999999996</c:v>
                </c:pt>
                <c:pt idx="2385">
                  <c:v>91.722399999999993</c:v>
                </c:pt>
                <c:pt idx="2386">
                  <c:v>91.723699999999994</c:v>
                </c:pt>
                <c:pt idx="2387">
                  <c:v>91.724999999999994</c:v>
                </c:pt>
                <c:pt idx="2388">
                  <c:v>91.726200000000006</c:v>
                </c:pt>
                <c:pt idx="2389">
                  <c:v>91.727500000000006</c:v>
                </c:pt>
                <c:pt idx="2390">
                  <c:v>91.728800000000007</c:v>
                </c:pt>
                <c:pt idx="2391">
                  <c:v>91.73</c:v>
                </c:pt>
                <c:pt idx="2392">
                  <c:v>91.731300000000005</c:v>
                </c:pt>
                <c:pt idx="2393">
                  <c:v>91.732600000000005</c:v>
                </c:pt>
                <c:pt idx="2394">
                  <c:v>91.733800000000002</c:v>
                </c:pt>
                <c:pt idx="2395">
                  <c:v>91.735100000000003</c:v>
                </c:pt>
                <c:pt idx="2396">
                  <c:v>91.736400000000003</c:v>
                </c:pt>
                <c:pt idx="2397">
                  <c:v>91.737700000000004</c:v>
                </c:pt>
                <c:pt idx="2398">
                  <c:v>91.738900000000001</c:v>
                </c:pt>
                <c:pt idx="2399">
                  <c:v>91.740200000000002</c:v>
                </c:pt>
                <c:pt idx="2400">
                  <c:v>91.741399999999999</c:v>
                </c:pt>
              </c:numCache>
            </c:numRef>
          </c:yVal>
          <c:smooth val="1"/>
        </c:ser>
        <c:ser>
          <c:idx val="3"/>
          <c:order val="2"/>
          <c:tx>
            <c:strRef>
              <c:f>Закамск!$F$1</c:f>
              <c:strCache>
                <c:ptCount val="1"/>
                <c:pt idx="0">
                  <c:v>ниже Закамска</c:v>
                </c:pt>
              </c:strCache>
            </c:strRef>
          </c:tx>
          <c:marker>
            <c:symbol val="none"/>
          </c:marker>
          <c:xVal>
            <c:numRef>
              <c:f>Закамск!$E$5:$E$2405</c:f>
              <c:numCache>
                <c:formatCode>General</c:formatCode>
                <c:ptCount val="2401"/>
                <c:pt idx="0">
                  <c:v>-1</c:v>
                </c:pt>
                <c:pt idx="1">
                  <c:v>-0.9</c:v>
                </c:pt>
                <c:pt idx="2">
                  <c:v>-0.8</c:v>
                </c:pt>
                <c:pt idx="3">
                  <c:v>-0.7</c:v>
                </c:pt>
                <c:pt idx="4">
                  <c:v>-0.6</c:v>
                </c:pt>
                <c:pt idx="5">
                  <c:v>-0.5</c:v>
                </c:pt>
                <c:pt idx="6">
                  <c:v>-0.4</c:v>
                </c:pt>
                <c:pt idx="7">
                  <c:v>-0.3</c:v>
                </c:pt>
                <c:pt idx="8">
                  <c:v>-0.2</c:v>
                </c:pt>
                <c:pt idx="9">
                  <c:v>-0.1</c:v>
                </c:pt>
                <c:pt idx="10">
                  <c:v>0</c:v>
                </c:pt>
                <c:pt idx="11">
                  <c:v>0.1</c:v>
                </c:pt>
                <c:pt idx="12">
                  <c:v>0.2</c:v>
                </c:pt>
                <c:pt idx="13">
                  <c:v>0.3</c:v>
                </c:pt>
                <c:pt idx="14">
                  <c:v>0.4</c:v>
                </c:pt>
                <c:pt idx="15">
                  <c:v>0.5</c:v>
                </c:pt>
                <c:pt idx="16">
                  <c:v>0.6</c:v>
                </c:pt>
                <c:pt idx="17">
                  <c:v>0.7</c:v>
                </c:pt>
                <c:pt idx="18">
                  <c:v>0.8</c:v>
                </c:pt>
                <c:pt idx="19">
                  <c:v>0.9</c:v>
                </c:pt>
                <c:pt idx="20">
                  <c:v>1</c:v>
                </c:pt>
                <c:pt idx="21">
                  <c:v>1.1000000000000001</c:v>
                </c:pt>
                <c:pt idx="22">
                  <c:v>1.2</c:v>
                </c:pt>
                <c:pt idx="23">
                  <c:v>1.3</c:v>
                </c:pt>
                <c:pt idx="24">
                  <c:v>1.4</c:v>
                </c:pt>
                <c:pt idx="25">
                  <c:v>1.5</c:v>
                </c:pt>
                <c:pt idx="26">
                  <c:v>1.6</c:v>
                </c:pt>
                <c:pt idx="27">
                  <c:v>1.7</c:v>
                </c:pt>
                <c:pt idx="28">
                  <c:v>1.8</c:v>
                </c:pt>
                <c:pt idx="29">
                  <c:v>1.9</c:v>
                </c:pt>
                <c:pt idx="30">
                  <c:v>2</c:v>
                </c:pt>
                <c:pt idx="31">
                  <c:v>2.1</c:v>
                </c:pt>
                <c:pt idx="32">
                  <c:v>2.2000000000000002</c:v>
                </c:pt>
                <c:pt idx="33">
                  <c:v>2.2999999999999998</c:v>
                </c:pt>
                <c:pt idx="34">
                  <c:v>2.4</c:v>
                </c:pt>
                <c:pt idx="35">
                  <c:v>2.5</c:v>
                </c:pt>
                <c:pt idx="36">
                  <c:v>2.6</c:v>
                </c:pt>
                <c:pt idx="37">
                  <c:v>2.7</c:v>
                </c:pt>
                <c:pt idx="38">
                  <c:v>2.8</c:v>
                </c:pt>
                <c:pt idx="39">
                  <c:v>2.9</c:v>
                </c:pt>
                <c:pt idx="40">
                  <c:v>3</c:v>
                </c:pt>
                <c:pt idx="41">
                  <c:v>3.1</c:v>
                </c:pt>
                <c:pt idx="42">
                  <c:v>3.2</c:v>
                </c:pt>
                <c:pt idx="43">
                  <c:v>3.3</c:v>
                </c:pt>
                <c:pt idx="44">
                  <c:v>3.4</c:v>
                </c:pt>
                <c:pt idx="45">
                  <c:v>3.5</c:v>
                </c:pt>
                <c:pt idx="46">
                  <c:v>3.6</c:v>
                </c:pt>
                <c:pt idx="47">
                  <c:v>3.7</c:v>
                </c:pt>
                <c:pt idx="48">
                  <c:v>3.8</c:v>
                </c:pt>
                <c:pt idx="49">
                  <c:v>3.9</c:v>
                </c:pt>
                <c:pt idx="50">
                  <c:v>4</c:v>
                </c:pt>
                <c:pt idx="51">
                  <c:v>4.0999999999999996</c:v>
                </c:pt>
                <c:pt idx="52">
                  <c:v>4.2</c:v>
                </c:pt>
                <c:pt idx="53">
                  <c:v>4.3</c:v>
                </c:pt>
                <c:pt idx="54">
                  <c:v>4.4000000000000004</c:v>
                </c:pt>
                <c:pt idx="55">
                  <c:v>4.5</c:v>
                </c:pt>
                <c:pt idx="56">
                  <c:v>4.5999999999999996</c:v>
                </c:pt>
                <c:pt idx="57">
                  <c:v>4.7</c:v>
                </c:pt>
                <c:pt idx="58">
                  <c:v>4.8</c:v>
                </c:pt>
                <c:pt idx="59">
                  <c:v>4.9000000000000004</c:v>
                </c:pt>
                <c:pt idx="60">
                  <c:v>5</c:v>
                </c:pt>
                <c:pt idx="61">
                  <c:v>5.0999999999999996</c:v>
                </c:pt>
                <c:pt idx="62">
                  <c:v>5.2</c:v>
                </c:pt>
                <c:pt idx="63">
                  <c:v>5.3</c:v>
                </c:pt>
                <c:pt idx="64">
                  <c:v>5.4</c:v>
                </c:pt>
                <c:pt idx="65">
                  <c:v>5.5</c:v>
                </c:pt>
                <c:pt idx="66">
                  <c:v>5.6</c:v>
                </c:pt>
                <c:pt idx="67">
                  <c:v>5.7</c:v>
                </c:pt>
                <c:pt idx="68">
                  <c:v>5.8</c:v>
                </c:pt>
                <c:pt idx="69">
                  <c:v>5.9</c:v>
                </c:pt>
                <c:pt idx="70">
                  <c:v>6</c:v>
                </c:pt>
                <c:pt idx="71">
                  <c:v>6.1</c:v>
                </c:pt>
                <c:pt idx="72">
                  <c:v>6.2</c:v>
                </c:pt>
                <c:pt idx="73">
                  <c:v>6.3</c:v>
                </c:pt>
                <c:pt idx="74">
                  <c:v>6.4</c:v>
                </c:pt>
                <c:pt idx="75">
                  <c:v>6.5</c:v>
                </c:pt>
                <c:pt idx="76">
                  <c:v>6.6</c:v>
                </c:pt>
                <c:pt idx="77">
                  <c:v>6.7</c:v>
                </c:pt>
                <c:pt idx="78">
                  <c:v>6.8</c:v>
                </c:pt>
                <c:pt idx="79">
                  <c:v>6.9</c:v>
                </c:pt>
                <c:pt idx="80">
                  <c:v>7</c:v>
                </c:pt>
                <c:pt idx="81">
                  <c:v>7.1</c:v>
                </c:pt>
                <c:pt idx="82">
                  <c:v>7.2</c:v>
                </c:pt>
                <c:pt idx="83">
                  <c:v>7.3</c:v>
                </c:pt>
                <c:pt idx="84">
                  <c:v>7.4</c:v>
                </c:pt>
                <c:pt idx="85">
                  <c:v>7.5</c:v>
                </c:pt>
                <c:pt idx="86">
                  <c:v>7.6</c:v>
                </c:pt>
                <c:pt idx="87">
                  <c:v>7.7</c:v>
                </c:pt>
                <c:pt idx="88">
                  <c:v>7.8</c:v>
                </c:pt>
                <c:pt idx="89">
                  <c:v>7.9</c:v>
                </c:pt>
                <c:pt idx="90">
                  <c:v>8</c:v>
                </c:pt>
                <c:pt idx="91">
                  <c:v>8.1</c:v>
                </c:pt>
                <c:pt idx="92">
                  <c:v>8.1999999999999993</c:v>
                </c:pt>
                <c:pt idx="93">
                  <c:v>8.3000000000000007</c:v>
                </c:pt>
                <c:pt idx="94">
                  <c:v>8.4</c:v>
                </c:pt>
                <c:pt idx="95">
                  <c:v>8.5</c:v>
                </c:pt>
                <c:pt idx="96">
                  <c:v>8.6</c:v>
                </c:pt>
                <c:pt idx="97">
                  <c:v>8.6999999999999993</c:v>
                </c:pt>
                <c:pt idx="98">
                  <c:v>8.8000000000000007</c:v>
                </c:pt>
                <c:pt idx="99">
                  <c:v>8.9</c:v>
                </c:pt>
                <c:pt idx="100">
                  <c:v>9</c:v>
                </c:pt>
                <c:pt idx="101">
                  <c:v>9.1</c:v>
                </c:pt>
                <c:pt idx="102">
                  <c:v>9.1999999999999993</c:v>
                </c:pt>
                <c:pt idx="103">
                  <c:v>9.3000000000000007</c:v>
                </c:pt>
                <c:pt idx="104">
                  <c:v>9.4</c:v>
                </c:pt>
                <c:pt idx="105">
                  <c:v>9.5</c:v>
                </c:pt>
                <c:pt idx="106">
                  <c:v>9.6</c:v>
                </c:pt>
                <c:pt idx="107">
                  <c:v>9.6999999999999993</c:v>
                </c:pt>
                <c:pt idx="108">
                  <c:v>9.8000000000000007</c:v>
                </c:pt>
                <c:pt idx="109">
                  <c:v>9.9</c:v>
                </c:pt>
                <c:pt idx="110">
                  <c:v>10</c:v>
                </c:pt>
                <c:pt idx="111">
                  <c:v>10.1</c:v>
                </c:pt>
                <c:pt idx="112">
                  <c:v>10.199999999999999</c:v>
                </c:pt>
                <c:pt idx="113">
                  <c:v>10.3</c:v>
                </c:pt>
                <c:pt idx="114">
                  <c:v>10.4</c:v>
                </c:pt>
                <c:pt idx="115">
                  <c:v>10.5</c:v>
                </c:pt>
                <c:pt idx="116">
                  <c:v>10.6</c:v>
                </c:pt>
                <c:pt idx="117">
                  <c:v>10.7</c:v>
                </c:pt>
                <c:pt idx="118">
                  <c:v>10.8</c:v>
                </c:pt>
                <c:pt idx="119">
                  <c:v>10.9</c:v>
                </c:pt>
                <c:pt idx="120">
                  <c:v>11</c:v>
                </c:pt>
                <c:pt idx="121">
                  <c:v>11.1</c:v>
                </c:pt>
                <c:pt idx="122">
                  <c:v>11.2</c:v>
                </c:pt>
                <c:pt idx="123">
                  <c:v>11.3</c:v>
                </c:pt>
                <c:pt idx="124">
                  <c:v>11.4</c:v>
                </c:pt>
                <c:pt idx="125">
                  <c:v>11.5</c:v>
                </c:pt>
                <c:pt idx="126">
                  <c:v>11.6</c:v>
                </c:pt>
                <c:pt idx="127">
                  <c:v>11.7</c:v>
                </c:pt>
                <c:pt idx="128">
                  <c:v>11.8</c:v>
                </c:pt>
                <c:pt idx="129">
                  <c:v>11.9</c:v>
                </c:pt>
                <c:pt idx="130">
                  <c:v>12</c:v>
                </c:pt>
                <c:pt idx="131">
                  <c:v>12.1</c:v>
                </c:pt>
                <c:pt idx="132">
                  <c:v>12.2</c:v>
                </c:pt>
                <c:pt idx="133">
                  <c:v>12.3</c:v>
                </c:pt>
                <c:pt idx="134">
                  <c:v>12.4</c:v>
                </c:pt>
                <c:pt idx="135">
                  <c:v>12.5</c:v>
                </c:pt>
                <c:pt idx="136">
                  <c:v>12.6</c:v>
                </c:pt>
                <c:pt idx="137">
                  <c:v>12.7</c:v>
                </c:pt>
                <c:pt idx="138">
                  <c:v>12.8</c:v>
                </c:pt>
                <c:pt idx="139">
                  <c:v>12.9</c:v>
                </c:pt>
                <c:pt idx="140">
                  <c:v>13</c:v>
                </c:pt>
                <c:pt idx="141">
                  <c:v>13.1</c:v>
                </c:pt>
                <c:pt idx="142">
                  <c:v>13.2</c:v>
                </c:pt>
                <c:pt idx="143">
                  <c:v>13.3</c:v>
                </c:pt>
                <c:pt idx="144">
                  <c:v>13.4</c:v>
                </c:pt>
                <c:pt idx="145">
                  <c:v>13.5</c:v>
                </c:pt>
                <c:pt idx="146">
                  <c:v>13.6</c:v>
                </c:pt>
                <c:pt idx="147">
                  <c:v>13.7</c:v>
                </c:pt>
                <c:pt idx="148">
                  <c:v>13.8</c:v>
                </c:pt>
                <c:pt idx="149">
                  <c:v>13.9</c:v>
                </c:pt>
                <c:pt idx="150">
                  <c:v>14</c:v>
                </c:pt>
                <c:pt idx="151">
                  <c:v>14.1</c:v>
                </c:pt>
                <c:pt idx="152">
                  <c:v>14.2</c:v>
                </c:pt>
                <c:pt idx="153">
                  <c:v>14.3</c:v>
                </c:pt>
                <c:pt idx="154">
                  <c:v>14.4</c:v>
                </c:pt>
                <c:pt idx="155">
                  <c:v>14.5</c:v>
                </c:pt>
                <c:pt idx="156">
                  <c:v>14.6</c:v>
                </c:pt>
                <c:pt idx="157">
                  <c:v>14.7</c:v>
                </c:pt>
                <c:pt idx="158">
                  <c:v>14.8</c:v>
                </c:pt>
                <c:pt idx="159">
                  <c:v>14.9</c:v>
                </c:pt>
                <c:pt idx="160">
                  <c:v>15</c:v>
                </c:pt>
                <c:pt idx="161">
                  <c:v>15.1</c:v>
                </c:pt>
                <c:pt idx="162">
                  <c:v>15.2</c:v>
                </c:pt>
                <c:pt idx="163">
                  <c:v>15.3</c:v>
                </c:pt>
                <c:pt idx="164">
                  <c:v>15.4</c:v>
                </c:pt>
                <c:pt idx="165">
                  <c:v>15.5</c:v>
                </c:pt>
                <c:pt idx="166">
                  <c:v>15.6</c:v>
                </c:pt>
                <c:pt idx="167">
                  <c:v>15.7</c:v>
                </c:pt>
                <c:pt idx="168">
                  <c:v>15.8</c:v>
                </c:pt>
                <c:pt idx="169">
                  <c:v>15.9</c:v>
                </c:pt>
                <c:pt idx="170">
                  <c:v>16</c:v>
                </c:pt>
                <c:pt idx="171">
                  <c:v>16.100000000000001</c:v>
                </c:pt>
                <c:pt idx="172">
                  <c:v>16.2</c:v>
                </c:pt>
                <c:pt idx="173">
                  <c:v>16.3</c:v>
                </c:pt>
                <c:pt idx="174">
                  <c:v>16.399999999999999</c:v>
                </c:pt>
                <c:pt idx="175">
                  <c:v>16.5</c:v>
                </c:pt>
                <c:pt idx="176">
                  <c:v>16.600000000000001</c:v>
                </c:pt>
                <c:pt idx="177">
                  <c:v>16.7</c:v>
                </c:pt>
                <c:pt idx="178">
                  <c:v>16.8</c:v>
                </c:pt>
                <c:pt idx="179">
                  <c:v>16.899999999999999</c:v>
                </c:pt>
                <c:pt idx="180">
                  <c:v>17</c:v>
                </c:pt>
                <c:pt idx="181">
                  <c:v>17.100000000000001</c:v>
                </c:pt>
                <c:pt idx="182">
                  <c:v>17.2</c:v>
                </c:pt>
                <c:pt idx="183">
                  <c:v>17.3</c:v>
                </c:pt>
                <c:pt idx="184">
                  <c:v>17.399999999999999</c:v>
                </c:pt>
                <c:pt idx="185">
                  <c:v>17.5</c:v>
                </c:pt>
                <c:pt idx="186">
                  <c:v>17.600000000000001</c:v>
                </c:pt>
                <c:pt idx="187">
                  <c:v>17.7</c:v>
                </c:pt>
                <c:pt idx="188">
                  <c:v>17.8</c:v>
                </c:pt>
                <c:pt idx="189">
                  <c:v>17.899999999999999</c:v>
                </c:pt>
                <c:pt idx="190">
                  <c:v>18</c:v>
                </c:pt>
                <c:pt idx="191">
                  <c:v>18.100000000000001</c:v>
                </c:pt>
                <c:pt idx="192">
                  <c:v>18.2</c:v>
                </c:pt>
                <c:pt idx="193">
                  <c:v>18.3</c:v>
                </c:pt>
                <c:pt idx="194">
                  <c:v>18.399999999999999</c:v>
                </c:pt>
                <c:pt idx="195">
                  <c:v>18.5</c:v>
                </c:pt>
                <c:pt idx="196">
                  <c:v>18.600000000000001</c:v>
                </c:pt>
                <c:pt idx="197">
                  <c:v>18.7</c:v>
                </c:pt>
                <c:pt idx="198">
                  <c:v>18.8</c:v>
                </c:pt>
                <c:pt idx="199">
                  <c:v>18.899999999999999</c:v>
                </c:pt>
                <c:pt idx="200">
                  <c:v>19</c:v>
                </c:pt>
                <c:pt idx="201">
                  <c:v>19.100000000000001</c:v>
                </c:pt>
                <c:pt idx="202">
                  <c:v>19.2</c:v>
                </c:pt>
                <c:pt idx="203">
                  <c:v>19.3</c:v>
                </c:pt>
                <c:pt idx="204">
                  <c:v>19.399999999999999</c:v>
                </c:pt>
                <c:pt idx="205">
                  <c:v>19.5</c:v>
                </c:pt>
                <c:pt idx="206">
                  <c:v>19.600000000000001</c:v>
                </c:pt>
                <c:pt idx="207">
                  <c:v>19.7</c:v>
                </c:pt>
                <c:pt idx="208">
                  <c:v>19.8</c:v>
                </c:pt>
                <c:pt idx="209">
                  <c:v>19.899999999999999</c:v>
                </c:pt>
                <c:pt idx="210">
                  <c:v>20</c:v>
                </c:pt>
                <c:pt idx="211">
                  <c:v>20.100000000000001</c:v>
                </c:pt>
                <c:pt idx="212">
                  <c:v>20.2</c:v>
                </c:pt>
                <c:pt idx="213">
                  <c:v>20.3</c:v>
                </c:pt>
                <c:pt idx="214">
                  <c:v>20.399999999999999</c:v>
                </c:pt>
                <c:pt idx="215">
                  <c:v>20.5</c:v>
                </c:pt>
                <c:pt idx="216">
                  <c:v>20.6</c:v>
                </c:pt>
                <c:pt idx="217">
                  <c:v>20.7</c:v>
                </c:pt>
                <c:pt idx="218">
                  <c:v>20.8</c:v>
                </c:pt>
                <c:pt idx="219">
                  <c:v>20.9</c:v>
                </c:pt>
                <c:pt idx="220">
                  <c:v>21</c:v>
                </c:pt>
                <c:pt idx="221">
                  <c:v>21.1</c:v>
                </c:pt>
                <c:pt idx="222">
                  <c:v>21.2</c:v>
                </c:pt>
                <c:pt idx="223">
                  <c:v>21.3</c:v>
                </c:pt>
                <c:pt idx="224">
                  <c:v>21.4</c:v>
                </c:pt>
                <c:pt idx="225">
                  <c:v>21.5</c:v>
                </c:pt>
                <c:pt idx="226">
                  <c:v>21.6</c:v>
                </c:pt>
                <c:pt idx="227">
                  <c:v>21.7</c:v>
                </c:pt>
                <c:pt idx="228">
                  <c:v>21.8</c:v>
                </c:pt>
                <c:pt idx="229">
                  <c:v>21.9</c:v>
                </c:pt>
                <c:pt idx="230">
                  <c:v>22</c:v>
                </c:pt>
                <c:pt idx="231">
                  <c:v>22.1</c:v>
                </c:pt>
                <c:pt idx="232">
                  <c:v>22.2</c:v>
                </c:pt>
                <c:pt idx="233">
                  <c:v>22.3</c:v>
                </c:pt>
                <c:pt idx="234">
                  <c:v>22.4</c:v>
                </c:pt>
                <c:pt idx="235">
                  <c:v>22.5</c:v>
                </c:pt>
                <c:pt idx="236">
                  <c:v>22.6</c:v>
                </c:pt>
                <c:pt idx="237">
                  <c:v>22.7</c:v>
                </c:pt>
                <c:pt idx="238">
                  <c:v>22.8</c:v>
                </c:pt>
                <c:pt idx="239">
                  <c:v>22.9</c:v>
                </c:pt>
                <c:pt idx="240">
                  <c:v>23</c:v>
                </c:pt>
                <c:pt idx="241">
                  <c:v>23.1</c:v>
                </c:pt>
                <c:pt idx="242">
                  <c:v>23.2</c:v>
                </c:pt>
                <c:pt idx="243">
                  <c:v>23.3</c:v>
                </c:pt>
                <c:pt idx="244">
                  <c:v>23.4</c:v>
                </c:pt>
                <c:pt idx="245">
                  <c:v>23.5</c:v>
                </c:pt>
                <c:pt idx="246">
                  <c:v>23.6</c:v>
                </c:pt>
                <c:pt idx="247">
                  <c:v>23.7</c:v>
                </c:pt>
                <c:pt idx="248">
                  <c:v>23.8</c:v>
                </c:pt>
                <c:pt idx="249">
                  <c:v>23.9</c:v>
                </c:pt>
                <c:pt idx="250">
                  <c:v>24</c:v>
                </c:pt>
                <c:pt idx="251">
                  <c:v>24.1</c:v>
                </c:pt>
                <c:pt idx="252">
                  <c:v>24.2</c:v>
                </c:pt>
                <c:pt idx="253">
                  <c:v>24.3</c:v>
                </c:pt>
                <c:pt idx="254">
                  <c:v>24.4</c:v>
                </c:pt>
                <c:pt idx="255">
                  <c:v>24.5</c:v>
                </c:pt>
                <c:pt idx="256">
                  <c:v>24.6</c:v>
                </c:pt>
                <c:pt idx="257">
                  <c:v>24.7</c:v>
                </c:pt>
                <c:pt idx="258">
                  <c:v>24.8</c:v>
                </c:pt>
                <c:pt idx="259">
                  <c:v>24.9</c:v>
                </c:pt>
                <c:pt idx="260">
                  <c:v>25</c:v>
                </c:pt>
                <c:pt idx="261">
                  <c:v>25.1</c:v>
                </c:pt>
                <c:pt idx="262">
                  <c:v>25.2</c:v>
                </c:pt>
                <c:pt idx="263">
                  <c:v>25.3</c:v>
                </c:pt>
                <c:pt idx="264">
                  <c:v>25.4</c:v>
                </c:pt>
                <c:pt idx="265">
                  <c:v>25.5</c:v>
                </c:pt>
                <c:pt idx="266">
                  <c:v>25.6</c:v>
                </c:pt>
                <c:pt idx="267">
                  <c:v>25.7</c:v>
                </c:pt>
                <c:pt idx="268">
                  <c:v>25.8</c:v>
                </c:pt>
                <c:pt idx="269">
                  <c:v>25.9</c:v>
                </c:pt>
                <c:pt idx="270">
                  <c:v>26</c:v>
                </c:pt>
                <c:pt idx="271">
                  <c:v>26.1</c:v>
                </c:pt>
                <c:pt idx="272">
                  <c:v>26.2</c:v>
                </c:pt>
                <c:pt idx="273">
                  <c:v>26.3</c:v>
                </c:pt>
                <c:pt idx="274">
                  <c:v>26.4</c:v>
                </c:pt>
                <c:pt idx="275">
                  <c:v>26.5</c:v>
                </c:pt>
                <c:pt idx="276">
                  <c:v>26.6</c:v>
                </c:pt>
                <c:pt idx="277">
                  <c:v>26.7</c:v>
                </c:pt>
                <c:pt idx="278">
                  <c:v>26.8</c:v>
                </c:pt>
                <c:pt idx="279">
                  <c:v>26.9</c:v>
                </c:pt>
                <c:pt idx="280">
                  <c:v>27</c:v>
                </c:pt>
                <c:pt idx="281">
                  <c:v>27.1</c:v>
                </c:pt>
                <c:pt idx="282">
                  <c:v>27.2</c:v>
                </c:pt>
                <c:pt idx="283">
                  <c:v>27.3</c:v>
                </c:pt>
                <c:pt idx="284">
                  <c:v>27.4</c:v>
                </c:pt>
                <c:pt idx="285">
                  <c:v>27.5</c:v>
                </c:pt>
                <c:pt idx="286">
                  <c:v>27.6</c:v>
                </c:pt>
                <c:pt idx="287">
                  <c:v>27.7</c:v>
                </c:pt>
                <c:pt idx="288">
                  <c:v>27.8</c:v>
                </c:pt>
                <c:pt idx="289">
                  <c:v>27.9</c:v>
                </c:pt>
                <c:pt idx="290">
                  <c:v>28</c:v>
                </c:pt>
                <c:pt idx="291">
                  <c:v>28.1</c:v>
                </c:pt>
                <c:pt idx="292">
                  <c:v>28.2</c:v>
                </c:pt>
                <c:pt idx="293">
                  <c:v>28.3</c:v>
                </c:pt>
                <c:pt idx="294">
                  <c:v>28.4</c:v>
                </c:pt>
                <c:pt idx="295">
                  <c:v>28.5</c:v>
                </c:pt>
                <c:pt idx="296">
                  <c:v>28.6</c:v>
                </c:pt>
                <c:pt idx="297">
                  <c:v>28.7</c:v>
                </c:pt>
                <c:pt idx="298">
                  <c:v>28.8</c:v>
                </c:pt>
                <c:pt idx="299">
                  <c:v>28.9</c:v>
                </c:pt>
                <c:pt idx="300">
                  <c:v>29</c:v>
                </c:pt>
                <c:pt idx="301">
                  <c:v>29.1</c:v>
                </c:pt>
                <c:pt idx="302">
                  <c:v>29.2</c:v>
                </c:pt>
                <c:pt idx="303">
                  <c:v>29.3</c:v>
                </c:pt>
                <c:pt idx="304">
                  <c:v>29.4</c:v>
                </c:pt>
                <c:pt idx="305">
                  <c:v>29.5</c:v>
                </c:pt>
                <c:pt idx="306">
                  <c:v>29.6</c:v>
                </c:pt>
                <c:pt idx="307">
                  <c:v>29.7</c:v>
                </c:pt>
                <c:pt idx="308">
                  <c:v>29.8</c:v>
                </c:pt>
                <c:pt idx="309">
                  <c:v>29.9</c:v>
                </c:pt>
                <c:pt idx="310">
                  <c:v>30</c:v>
                </c:pt>
                <c:pt idx="311">
                  <c:v>30.1</c:v>
                </c:pt>
                <c:pt idx="312">
                  <c:v>30.2</c:v>
                </c:pt>
                <c:pt idx="313">
                  <c:v>30.3</c:v>
                </c:pt>
                <c:pt idx="314">
                  <c:v>30.4</c:v>
                </c:pt>
                <c:pt idx="315">
                  <c:v>30.5</c:v>
                </c:pt>
                <c:pt idx="316">
                  <c:v>30.6</c:v>
                </c:pt>
                <c:pt idx="317">
                  <c:v>30.7</c:v>
                </c:pt>
                <c:pt idx="318">
                  <c:v>30.8</c:v>
                </c:pt>
                <c:pt idx="319">
                  <c:v>30.9</c:v>
                </c:pt>
                <c:pt idx="320">
                  <c:v>31</c:v>
                </c:pt>
                <c:pt idx="321">
                  <c:v>31.1</c:v>
                </c:pt>
                <c:pt idx="322">
                  <c:v>31.2</c:v>
                </c:pt>
                <c:pt idx="323">
                  <c:v>31.3</c:v>
                </c:pt>
                <c:pt idx="324">
                  <c:v>31.4</c:v>
                </c:pt>
                <c:pt idx="325">
                  <c:v>31.5</c:v>
                </c:pt>
                <c:pt idx="326">
                  <c:v>31.6</c:v>
                </c:pt>
                <c:pt idx="327">
                  <c:v>31.7</c:v>
                </c:pt>
                <c:pt idx="328">
                  <c:v>31.8</c:v>
                </c:pt>
                <c:pt idx="329">
                  <c:v>31.9</c:v>
                </c:pt>
                <c:pt idx="330">
                  <c:v>32</c:v>
                </c:pt>
                <c:pt idx="331">
                  <c:v>32.1</c:v>
                </c:pt>
                <c:pt idx="332">
                  <c:v>32.200000000000003</c:v>
                </c:pt>
                <c:pt idx="333">
                  <c:v>32.299999999999997</c:v>
                </c:pt>
                <c:pt idx="334">
                  <c:v>32.4</c:v>
                </c:pt>
                <c:pt idx="335">
                  <c:v>32.5</c:v>
                </c:pt>
                <c:pt idx="336">
                  <c:v>32.6</c:v>
                </c:pt>
                <c:pt idx="337">
                  <c:v>32.700000000000003</c:v>
                </c:pt>
                <c:pt idx="338">
                  <c:v>32.799999999999997</c:v>
                </c:pt>
                <c:pt idx="339">
                  <c:v>32.9</c:v>
                </c:pt>
                <c:pt idx="340">
                  <c:v>33</c:v>
                </c:pt>
                <c:pt idx="341">
                  <c:v>33.1</c:v>
                </c:pt>
                <c:pt idx="342">
                  <c:v>33.200000000000003</c:v>
                </c:pt>
                <c:pt idx="343">
                  <c:v>33.299999999999997</c:v>
                </c:pt>
                <c:pt idx="344">
                  <c:v>33.4</c:v>
                </c:pt>
                <c:pt idx="345">
                  <c:v>33.5</c:v>
                </c:pt>
                <c:pt idx="346">
                  <c:v>33.6</c:v>
                </c:pt>
                <c:pt idx="347">
                  <c:v>33.700000000000003</c:v>
                </c:pt>
                <c:pt idx="348">
                  <c:v>33.799999999999997</c:v>
                </c:pt>
                <c:pt idx="349">
                  <c:v>33.9</c:v>
                </c:pt>
                <c:pt idx="350">
                  <c:v>34</c:v>
                </c:pt>
                <c:pt idx="351">
                  <c:v>34.1</c:v>
                </c:pt>
                <c:pt idx="352">
                  <c:v>34.200000000000003</c:v>
                </c:pt>
                <c:pt idx="353">
                  <c:v>34.299999999999997</c:v>
                </c:pt>
                <c:pt idx="354">
                  <c:v>34.4</c:v>
                </c:pt>
                <c:pt idx="355">
                  <c:v>34.5</c:v>
                </c:pt>
                <c:pt idx="356">
                  <c:v>34.6</c:v>
                </c:pt>
                <c:pt idx="357">
                  <c:v>34.700000000000003</c:v>
                </c:pt>
                <c:pt idx="358">
                  <c:v>34.799999999999997</c:v>
                </c:pt>
                <c:pt idx="359">
                  <c:v>34.9</c:v>
                </c:pt>
                <c:pt idx="360">
                  <c:v>35</c:v>
                </c:pt>
                <c:pt idx="361">
                  <c:v>35.1</c:v>
                </c:pt>
                <c:pt idx="362">
                  <c:v>35.200000000000003</c:v>
                </c:pt>
                <c:pt idx="363">
                  <c:v>35.299999999999997</c:v>
                </c:pt>
                <c:pt idx="364">
                  <c:v>35.4</c:v>
                </c:pt>
                <c:pt idx="365">
                  <c:v>35.5</c:v>
                </c:pt>
                <c:pt idx="366">
                  <c:v>35.6</c:v>
                </c:pt>
                <c:pt idx="367">
                  <c:v>35.700000000000003</c:v>
                </c:pt>
                <c:pt idx="368">
                  <c:v>35.799999999999997</c:v>
                </c:pt>
                <c:pt idx="369">
                  <c:v>35.9</c:v>
                </c:pt>
                <c:pt idx="370">
                  <c:v>36</c:v>
                </c:pt>
                <c:pt idx="371">
                  <c:v>36.1</c:v>
                </c:pt>
                <c:pt idx="372">
                  <c:v>36.200000000000003</c:v>
                </c:pt>
                <c:pt idx="373">
                  <c:v>36.299999999999997</c:v>
                </c:pt>
                <c:pt idx="374">
                  <c:v>36.4</c:v>
                </c:pt>
                <c:pt idx="375">
                  <c:v>36.5</c:v>
                </c:pt>
                <c:pt idx="376">
                  <c:v>36.6</c:v>
                </c:pt>
                <c:pt idx="377">
                  <c:v>36.700000000000003</c:v>
                </c:pt>
                <c:pt idx="378">
                  <c:v>36.799999999999997</c:v>
                </c:pt>
                <c:pt idx="379">
                  <c:v>36.9</c:v>
                </c:pt>
                <c:pt idx="380">
                  <c:v>37</c:v>
                </c:pt>
                <c:pt idx="381">
                  <c:v>37.1</c:v>
                </c:pt>
                <c:pt idx="382">
                  <c:v>37.200000000000003</c:v>
                </c:pt>
                <c:pt idx="383">
                  <c:v>37.299999999999997</c:v>
                </c:pt>
                <c:pt idx="384">
                  <c:v>37.4</c:v>
                </c:pt>
                <c:pt idx="385">
                  <c:v>37.5</c:v>
                </c:pt>
                <c:pt idx="386">
                  <c:v>37.6</c:v>
                </c:pt>
                <c:pt idx="387">
                  <c:v>37.700000000000003</c:v>
                </c:pt>
                <c:pt idx="388">
                  <c:v>37.799999999999997</c:v>
                </c:pt>
                <c:pt idx="389">
                  <c:v>37.9</c:v>
                </c:pt>
                <c:pt idx="390">
                  <c:v>38</c:v>
                </c:pt>
                <c:pt idx="391">
                  <c:v>38.1</c:v>
                </c:pt>
                <c:pt idx="392">
                  <c:v>38.200000000000003</c:v>
                </c:pt>
                <c:pt idx="393">
                  <c:v>38.299999999999997</c:v>
                </c:pt>
                <c:pt idx="394">
                  <c:v>38.4</c:v>
                </c:pt>
                <c:pt idx="395">
                  <c:v>38.5</c:v>
                </c:pt>
                <c:pt idx="396">
                  <c:v>38.6</c:v>
                </c:pt>
                <c:pt idx="397">
                  <c:v>38.700000000000003</c:v>
                </c:pt>
                <c:pt idx="398">
                  <c:v>38.799999999999997</c:v>
                </c:pt>
                <c:pt idx="399">
                  <c:v>38.9</c:v>
                </c:pt>
                <c:pt idx="400">
                  <c:v>39</c:v>
                </c:pt>
                <c:pt idx="401">
                  <c:v>39.1</c:v>
                </c:pt>
                <c:pt idx="402">
                  <c:v>39.200000000000003</c:v>
                </c:pt>
                <c:pt idx="403">
                  <c:v>39.299999999999997</c:v>
                </c:pt>
                <c:pt idx="404">
                  <c:v>39.4</c:v>
                </c:pt>
                <c:pt idx="405">
                  <c:v>39.5</c:v>
                </c:pt>
                <c:pt idx="406">
                  <c:v>39.6</c:v>
                </c:pt>
                <c:pt idx="407">
                  <c:v>39.700000000000003</c:v>
                </c:pt>
                <c:pt idx="408">
                  <c:v>39.799999999999997</c:v>
                </c:pt>
                <c:pt idx="409">
                  <c:v>39.9</c:v>
                </c:pt>
                <c:pt idx="410">
                  <c:v>40</c:v>
                </c:pt>
                <c:pt idx="411">
                  <c:v>40.1</c:v>
                </c:pt>
                <c:pt idx="412">
                  <c:v>40.200000000000003</c:v>
                </c:pt>
                <c:pt idx="413">
                  <c:v>40.299999999999997</c:v>
                </c:pt>
                <c:pt idx="414">
                  <c:v>40.4</c:v>
                </c:pt>
                <c:pt idx="415">
                  <c:v>40.5</c:v>
                </c:pt>
                <c:pt idx="416">
                  <c:v>40.6</c:v>
                </c:pt>
                <c:pt idx="417">
                  <c:v>40.700000000000003</c:v>
                </c:pt>
                <c:pt idx="418">
                  <c:v>40.799999999999997</c:v>
                </c:pt>
                <c:pt idx="419">
                  <c:v>40.9</c:v>
                </c:pt>
                <c:pt idx="420">
                  <c:v>41</c:v>
                </c:pt>
                <c:pt idx="421">
                  <c:v>41.1</c:v>
                </c:pt>
                <c:pt idx="422">
                  <c:v>41.2</c:v>
                </c:pt>
                <c:pt idx="423">
                  <c:v>41.3</c:v>
                </c:pt>
                <c:pt idx="424">
                  <c:v>41.4</c:v>
                </c:pt>
                <c:pt idx="425">
                  <c:v>41.5</c:v>
                </c:pt>
                <c:pt idx="426">
                  <c:v>41.6</c:v>
                </c:pt>
                <c:pt idx="427">
                  <c:v>41.7</c:v>
                </c:pt>
                <c:pt idx="428">
                  <c:v>41.8</c:v>
                </c:pt>
                <c:pt idx="429">
                  <c:v>41.9</c:v>
                </c:pt>
                <c:pt idx="430">
                  <c:v>42</c:v>
                </c:pt>
                <c:pt idx="431">
                  <c:v>42.1</c:v>
                </c:pt>
                <c:pt idx="432">
                  <c:v>42.2</c:v>
                </c:pt>
                <c:pt idx="433">
                  <c:v>42.3</c:v>
                </c:pt>
                <c:pt idx="434">
                  <c:v>42.4</c:v>
                </c:pt>
                <c:pt idx="435">
                  <c:v>42.5</c:v>
                </c:pt>
                <c:pt idx="436">
                  <c:v>42.6</c:v>
                </c:pt>
                <c:pt idx="437">
                  <c:v>42.7</c:v>
                </c:pt>
                <c:pt idx="438">
                  <c:v>42.8</c:v>
                </c:pt>
                <c:pt idx="439">
                  <c:v>42.9</c:v>
                </c:pt>
                <c:pt idx="440">
                  <c:v>43</c:v>
                </c:pt>
                <c:pt idx="441">
                  <c:v>43.1</c:v>
                </c:pt>
                <c:pt idx="442">
                  <c:v>43.2</c:v>
                </c:pt>
                <c:pt idx="443">
                  <c:v>43.3</c:v>
                </c:pt>
                <c:pt idx="444">
                  <c:v>43.4</c:v>
                </c:pt>
                <c:pt idx="445">
                  <c:v>43.5</c:v>
                </c:pt>
                <c:pt idx="446">
                  <c:v>43.6</c:v>
                </c:pt>
                <c:pt idx="447">
                  <c:v>43.7</c:v>
                </c:pt>
                <c:pt idx="448">
                  <c:v>43.8</c:v>
                </c:pt>
                <c:pt idx="449">
                  <c:v>43.9</c:v>
                </c:pt>
                <c:pt idx="450">
                  <c:v>44</c:v>
                </c:pt>
                <c:pt idx="451">
                  <c:v>44.1</c:v>
                </c:pt>
                <c:pt idx="452">
                  <c:v>44.2</c:v>
                </c:pt>
                <c:pt idx="453">
                  <c:v>44.3</c:v>
                </c:pt>
                <c:pt idx="454">
                  <c:v>44.4</c:v>
                </c:pt>
                <c:pt idx="455">
                  <c:v>44.5</c:v>
                </c:pt>
                <c:pt idx="456">
                  <c:v>44.6</c:v>
                </c:pt>
                <c:pt idx="457">
                  <c:v>44.7</c:v>
                </c:pt>
                <c:pt idx="458">
                  <c:v>44.8</c:v>
                </c:pt>
                <c:pt idx="459">
                  <c:v>44.9</c:v>
                </c:pt>
                <c:pt idx="460">
                  <c:v>45</c:v>
                </c:pt>
                <c:pt idx="461">
                  <c:v>45.1</c:v>
                </c:pt>
                <c:pt idx="462">
                  <c:v>45.2</c:v>
                </c:pt>
                <c:pt idx="463">
                  <c:v>45.3</c:v>
                </c:pt>
                <c:pt idx="464">
                  <c:v>45.4</c:v>
                </c:pt>
                <c:pt idx="465">
                  <c:v>45.5</c:v>
                </c:pt>
                <c:pt idx="466">
                  <c:v>45.6</c:v>
                </c:pt>
                <c:pt idx="467">
                  <c:v>45.7</c:v>
                </c:pt>
                <c:pt idx="468">
                  <c:v>45.8</c:v>
                </c:pt>
                <c:pt idx="469">
                  <c:v>45.9</c:v>
                </c:pt>
                <c:pt idx="470">
                  <c:v>46</c:v>
                </c:pt>
                <c:pt idx="471">
                  <c:v>46.1</c:v>
                </c:pt>
                <c:pt idx="472">
                  <c:v>46.2</c:v>
                </c:pt>
                <c:pt idx="473">
                  <c:v>46.3</c:v>
                </c:pt>
                <c:pt idx="474">
                  <c:v>46.4</c:v>
                </c:pt>
                <c:pt idx="475">
                  <c:v>46.5</c:v>
                </c:pt>
                <c:pt idx="476">
                  <c:v>46.6</c:v>
                </c:pt>
                <c:pt idx="477">
                  <c:v>46.7</c:v>
                </c:pt>
                <c:pt idx="478">
                  <c:v>46.8</c:v>
                </c:pt>
                <c:pt idx="479">
                  <c:v>46.9</c:v>
                </c:pt>
                <c:pt idx="480">
                  <c:v>47</c:v>
                </c:pt>
                <c:pt idx="481">
                  <c:v>47.1</c:v>
                </c:pt>
                <c:pt idx="482">
                  <c:v>47.2</c:v>
                </c:pt>
                <c:pt idx="483">
                  <c:v>47.3</c:v>
                </c:pt>
                <c:pt idx="484">
                  <c:v>47.4</c:v>
                </c:pt>
                <c:pt idx="485">
                  <c:v>47.5</c:v>
                </c:pt>
                <c:pt idx="486">
                  <c:v>47.6</c:v>
                </c:pt>
                <c:pt idx="487">
                  <c:v>47.7</c:v>
                </c:pt>
                <c:pt idx="488">
                  <c:v>47.8</c:v>
                </c:pt>
                <c:pt idx="489">
                  <c:v>47.9</c:v>
                </c:pt>
                <c:pt idx="490">
                  <c:v>48</c:v>
                </c:pt>
                <c:pt idx="491">
                  <c:v>48.1</c:v>
                </c:pt>
                <c:pt idx="492">
                  <c:v>48.2</c:v>
                </c:pt>
                <c:pt idx="493">
                  <c:v>48.3</c:v>
                </c:pt>
                <c:pt idx="494">
                  <c:v>48.4</c:v>
                </c:pt>
                <c:pt idx="495">
                  <c:v>48.5</c:v>
                </c:pt>
                <c:pt idx="496">
                  <c:v>48.6</c:v>
                </c:pt>
                <c:pt idx="497">
                  <c:v>48.7</c:v>
                </c:pt>
                <c:pt idx="498">
                  <c:v>48.8</c:v>
                </c:pt>
                <c:pt idx="499">
                  <c:v>48.9</c:v>
                </c:pt>
                <c:pt idx="500">
                  <c:v>49</c:v>
                </c:pt>
                <c:pt idx="501">
                  <c:v>49.1</c:v>
                </c:pt>
                <c:pt idx="502">
                  <c:v>49.2</c:v>
                </c:pt>
                <c:pt idx="503">
                  <c:v>49.3</c:v>
                </c:pt>
                <c:pt idx="504">
                  <c:v>49.4</c:v>
                </c:pt>
                <c:pt idx="505">
                  <c:v>49.5</c:v>
                </c:pt>
                <c:pt idx="506">
                  <c:v>49.6</c:v>
                </c:pt>
                <c:pt idx="507">
                  <c:v>49.7</c:v>
                </c:pt>
                <c:pt idx="508">
                  <c:v>49.8</c:v>
                </c:pt>
                <c:pt idx="509">
                  <c:v>49.9</c:v>
                </c:pt>
                <c:pt idx="510">
                  <c:v>50</c:v>
                </c:pt>
                <c:pt idx="511">
                  <c:v>50.1</c:v>
                </c:pt>
                <c:pt idx="512">
                  <c:v>50.2</c:v>
                </c:pt>
                <c:pt idx="513">
                  <c:v>50.3</c:v>
                </c:pt>
                <c:pt idx="514">
                  <c:v>50.4</c:v>
                </c:pt>
                <c:pt idx="515">
                  <c:v>50.5</c:v>
                </c:pt>
                <c:pt idx="516">
                  <c:v>50.6</c:v>
                </c:pt>
                <c:pt idx="517">
                  <c:v>50.7</c:v>
                </c:pt>
                <c:pt idx="518">
                  <c:v>50.8</c:v>
                </c:pt>
                <c:pt idx="519">
                  <c:v>50.9</c:v>
                </c:pt>
                <c:pt idx="520">
                  <c:v>51</c:v>
                </c:pt>
                <c:pt idx="521">
                  <c:v>51.1</c:v>
                </c:pt>
                <c:pt idx="522">
                  <c:v>51.2</c:v>
                </c:pt>
                <c:pt idx="523">
                  <c:v>51.3</c:v>
                </c:pt>
                <c:pt idx="524">
                  <c:v>51.4</c:v>
                </c:pt>
                <c:pt idx="525">
                  <c:v>51.5</c:v>
                </c:pt>
                <c:pt idx="526">
                  <c:v>51.6</c:v>
                </c:pt>
                <c:pt idx="527">
                  <c:v>51.7</c:v>
                </c:pt>
                <c:pt idx="528">
                  <c:v>51.8</c:v>
                </c:pt>
                <c:pt idx="529">
                  <c:v>51.9</c:v>
                </c:pt>
                <c:pt idx="530">
                  <c:v>52</c:v>
                </c:pt>
                <c:pt idx="531">
                  <c:v>52.1</c:v>
                </c:pt>
                <c:pt idx="532">
                  <c:v>52.2</c:v>
                </c:pt>
                <c:pt idx="533">
                  <c:v>52.3</c:v>
                </c:pt>
                <c:pt idx="534">
                  <c:v>52.4</c:v>
                </c:pt>
                <c:pt idx="535">
                  <c:v>52.5</c:v>
                </c:pt>
                <c:pt idx="536">
                  <c:v>52.6</c:v>
                </c:pt>
                <c:pt idx="537">
                  <c:v>52.7</c:v>
                </c:pt>
                <c:pt idx="538">
                  <c:v>52.8</c:v>
                </c:pt>
                <c:pt idx="539">
                  <c:v>52.9</c:v>
                </c:pt>
                <c:pt idx="540">
                  <c:v>53</c:v>
                </c:pt>
                <c:pt idx="541">
                  <c:v>53.1</c:v>
                </c:pt>
                <c:pt idx="542">
                  <c:v>53.2</c:v>
                </c:pt>
                <c:pt idx="543">
                  <c:v>53.3</c:v>
                </c:pt>
                <c:pt idx="544">
                  <c:v>53.4</c:v>
                </c:pt>
                <c:pt idx="545">
                  <c:v>53.5</c:v>
                </c:pt>
                <c:pt idx="546">
                  <c:v>53.6</c:v>
                </c:pt>
                <c:pt idx="547">
                  <c:v>53.7</c:v>
                </c:pt>
                <c:pt idx="548">
                  <c:v>53.8</c:v>
                </c:pt>
                <c:pt idx="549">
                  <c:v>53.9</c:v>
                </c:pt>
                <c:pt idx="550">
                  <c:v>54</c:v>
                </c:pt>
                <c:pt idx="551">
                  <c:v>54.1</c:v>
                </c:pt>
                <c:pt idx="552">
                  <c:v>54.2</c:v>
                </c:pt>
                <c:pt idx="553">
                  <c:v>54.3</c:v>
                </c:pt>
                <c:pt idx="554">
                  <c:v>54.4</c:v>
                </c:pt>
                <c:pt idx="555">
                  <c:v>54.5</c:v>
                </c:pt>
                <c:pt idx="556">
                  <c:v>54.6</c:v>
                </c:pt>
                <c:pt idx="557">
                  <c:v>54.7</c:v>
                </c:pt>
                <c:pt idx="558">
                  <c:v>54.8</c:v>
                </c:pt>
                <c:pt idx="559">
                  <c:v>54.9</c:v>
                </c:pt>
                <c:pt idx="560">
                  <c:v>55</c:v>
                </c:pt>
                <c:pt idx="561">
                  <c:v>55.1</c:v>
                </c:pt>
                <c:pt idx="562">
                  <c:v>55.2</c:v>
                </c:pt>
                <c:pt idx="563">
                  <c:v>55.3</c:v>
                </c:pt>
                <c:pt idx="564">
                  <c:v>55.4</c:v>
                </c:pt>
                <c:pt idx="565">
                  <c:v>55.5</c:v>
                </c:pt>
                <c:pt idx="566">
                  <c:v>55.6</c:v>
                </c:pt>
                <c:pt idx="567">
                  <c:v>55.7</c:v>
                </c:pt>
                <c:pt idx="568">
                  <c:v>55.8</c:v>
                </c:pt>
                <c:pt idx="569">
                  <c:v>55.9</c:v>
                </c:pt>
                <c:pt idx="570">
                  <c:v>56</c:v>
                </c:pt>
                <c:pt idx="571">
                  <c:v>56.1</c:v>
                </c:pt>
                <c:pt idx="572">
                  <c:v>56.2</c:v>
                </c:pt>
                <c:pt idx="573">
                  <c:v>56.3</c:v>
                </c:pt>
                <c:pt idx="574">
                  <c:v>56.4</c:v>
                </c:pt>
                <c:pt idx="575">
                  <c:v>56.5</c:v>
                </c:pt>
                <c:pt idx="576">
                  <c:v>56.6</c:v>
                </c:pt>
                <c:pt idx="577">
                  <c:v>56.7</c:v>
                </c:pt>
                <c:pt idx="578">
                  <c:v>56.8</c:v>
                </c:pt>
                <c:pt idx="579">
                  <c:v>56.9</c:v>
                </c:pt>
                <c:pt idx="580">
                  <c:v>57</c:v>
                </c:pt>
                <c:pt idx="581">
                  <c:v>57.1</c:v>
                </c:pt>
                <c:pt idx="582">
                  <c:v>57.2</c:v>
                </c:pt>
                <c:pt idx="583">
                  <c:v>57.3</c:v>
                </c:pt>
                <c:pt idx="584">
                  <c:v>57.4</c:v>
                </c:pt>
                <c:pt idx="585">
                  <c:v>57.5</c:v>
                </c:pt>
                <c:pt idx="586">
                  <c:v>57.6</c:v>
                </c:pt>
                <c:pt idx="587">
                  <c:v>57.7</c:v>
                </c:pt>
                <c:pt idx="588">
                  <c:v>57.8</c:v>
                </c:pt>
                <c:pt idx="589">
                  <c:v>57.9</c:v>
                </c:pt>
                <c:pt idx="590">
                  <c:v>58</c:v>
                </c:pt>
                <c:pt idx="591">
                  <c:v>58.1</c:v>
                </c:pt>
                <c:pt idx="592">
                  <c:v>58.2</c:v>
                </c:pt>
                <c:pt idx="593">
                  <c:v>58.3</c:v>
                </c:pt>
                <c:pt idx="594">
                  <c:v>58.4</c:v>
                </c:pt>
                <c:pt idx="595">
                  <c:v>58.5</c:v>
                </c:pt>
                <c:pt idx="596">
                  <c:v>58.6</c:v>
                </c:pt>
                <c:pt idx="597">
                  <c:v>58.7</c:v>
                </c:pt>
                <c:pt idx="598">
                  <c:v>58.8</c:v>
                </c:pt>
                <c:pt idx="599">
                  <c:v>58.9</c:v>
                </c:pt>
                <c:pt idx="600">
                  <c:v>59</c:v>
                </c:pt>
                <c:pt idx="601">
                  <c:v>59.1</c:v>
                </c:pt>
                <c:pt idx="602">
                  <c:v>59.2</c:v>
                </c:pt>
                <c:pt idx="603">
                  <c:v>59.3</c:v>
                </c:pt>
                <c:pt idx="604">
                  <c:v>59.4</c:v>
                </c:pt>
                <c:pt idx="605">
                  <c:v>59.5</c:v>
                </c:pt>
                <c:pt idx="606">
                  <c:v>59.6</c:v>
                </c:pt>
                <c:pt idx="607">
                  <c:v>59.7</c:v>
                </c:pt>
                <c:pt idx="608">
                  <c:v>59.8</c:v>
                </c:pt>
                <c:pt idx="609">
                  <c:v>59.9</c:v>
                </c:pt>
                <c:pt idx="610">
                  <c:v>60</c:v>
                </c:pt>
                <c:pt idx="611">
                  <c:v>60.1</c:v>
                </c:pt>
                <c:pt idx="612">
                  <c:v>60.2</c:v>
                </c:pt>
                <c:pt idx="613">
                  <c:v>60.3</c:v>
                </c:pt>
                <c:pt idx="614">
                  <c:v>60.4</c:v>
                </c:pt>
                <c:pt idx="615">
                  <c:v>60.5</c:v>
                </c:pt>
                <c:pt idx="616">
                  <c:v>60.6</c:v>
                </c:pt>
                <c:pt idx="617">
                  <c:v>60.7</c:v>
                </c:pt>
                <c:pt idx="618">
                  <c:v>60.8</c:v>
                </c:pt>
                <c:pt idx="619">
                  <c:v>60.9</c:v>
                </c:pt>
                <c:pt idx="620">
                  <c:v>61</c:v>
                </c:pt>
                <c:pt idx="621">
                  <c:v>61.1</c:v>
                </c:pt>
                <c:pt idx="622">
                  <c:v>61.2</c:v>
                </c:pt>
                <c:pt idx="623">
                  <c:v>61.3</c:v>
                </c:pt>
                <c:pt idx="624">
                  <c:v>61.4</c:v>
                </c:pt>
                <c:pt idx="625">
                  <c:v>61.5</c:v>
                </c:pt>
                <c:pt idx="626">
                  <c:v>61.6</c:v>
                </c:pt>
                <c:pt idx="627">
                  <c:v>61.7</c:v>
                </c:pt>
                <c:pt idx="628">
                  <c:v>61.8</c:v>
                </c:pt>
                <c:pt idx="629">
                  <c:v>61.9</c:v>
                </c:pt>
                <c:pt idx="630">
                  <c:v>62</c:v>
                </c:pt>
                <c:pt idx="631">
                  <c:v>62.1</c:v>
                </c:pt>
                <c:pt idx="632">
                  <c:v>62.2</c:v>
                </c:pt>
                <c:pt idx="633">
                  <c:v>62.3</c:v>
                </c:pt>
                <c:pt idx="634">
                  <c:v>62.4</c:v>
                </c:pt>
                <c:pt idx="635">
                  <c:v>62.5</c:v>
                </c:pt>
                <c:pt idx="636">
                  <c:v>62.6</c:v>
                </c:pt>
                <c:pt idx="637">
                  <c:v>62.7</c:v>
                </c:pt>
                <c:pt idx="638">
                  <c:v>62.8</c:v>
                </c:pt>
                <c:pt idx="639">
                  <c:v>62.9</c:v>
                </c:pt>
                <c:pt idx="640">
                  <c:v>63</c:v>
                </c:pt>
                <c:pt idx="641">
                  <c:v>63.1</c:v>
                </c:pt>
                <c:pt idx="642">
                  <c:v>63.2</c:v>
                </c:pt>
                <c:pt idx="643">
                  <c:v>63.3</c:v>
                </c:pt>
                <c:pt idx="644">
                  <c:v>63.4</c:v>
                </c:pt>
                <c:pt idx="645">
                  <c:v>63.5</c:v>
                </c:pt>
                <c:pt idx="646">
                  <c:v>63.6</c:v>
                </c:pt>
                <c:pt idx="647">
                  <c:v>63.7</c:v>
                </c:pt>
                <c:pt idx="648">
                  <c:v>63.8</c:v>
                </c:pt>
                <c:pt idx="649">
                  <c:v>63.9</c:v>
                </c:pt>
                <c:pt idx="650">
                  <c:v>64</c:v>
                </c:pt>
                <c:pt idx="651">
                  <c:v>64.099999999999994</c:v>
                </c:pt>
                <c:pt idx="652">
                  <c:v>64.2</c:v>
                </c:pt>
                <c:pt idx="653">
                  <c:v>64.3</c:v>
                </c:pt>
                <c:pt idx="654">
                  <c:v>64.400000000000006</c:v>
                </c:pt>
                <c:pt idx="655">
                  <c:v>64.5</c:v>
                </c:pt>
                <c:pt idx="656">
                  <c:v>64.599999999999994</c:v>
                </c:pt>
                <c:pt idx="657">
                  <c:v>64.7</c:v>
                </c:pt>
                <c:pt idx="658">
                  <c:v>64.8</c:v>
                </c:pt>
                <c:pt idx="659">
                  <c:v>64.900000000000006</c:v>
                </c:pt>
                <c:pt idx="660">
                  <c:v>65</c:v>
                </c:pt>
                <c:pt idx="661">
                  <c:v>65.099999999999994</c:v>
                </c:pt>
                <c:pt idx="662">
                  <c:v>65.2</c:v>
                </c:pt>
                <c:pt idx="663">
                  <c:v>65.3</c:v>
                </c:pt>
                <c:pt idx="664">
                  <c:v>65.400000000000006</c:v>
                </c:pt>
                <c:pt idx="665">
                  <c:v>65.5</c:v>
                </c:pt>
                <c:pt idx="666">
                  <c:v>65.599999999999994</c:v>
                </c:pt>
                <c:pt idx="667">
                  <c:v>65.7</c:v>
                </c:pt>
                <c:pt idx="668">
                  <c:v>65.8</c:v>
                </c:pt>
                <c:pt idx="669">
                  <c:v>65.900000000000006</c:v>
                </c:pt>
                <c:pt idx="670">
                  <c:v>66</c:v>
                </c:pt>
                <c:pt idx="671">
                  <c:v>66.099999999999994</c:v>
                </c:pt>
                <c:pt idx="672">
                  <c:v>66.2</c:v>
                </c:pt>
                <c:pt idx="673">
                  <c:v>66.3</c:v>
                </c:pt>
                <c:pt idx="674">
                  <c:v>66.400000000000006</c:v>
                </c:pt>
                <c:pt idx="675">
                  <c:v>66.5</c:v>
                </c:pt>
                <c:pt idx="676">
                  <c:v>66.599999999999994</c:v>
                </c:pt>
                <c:pt idx="677">
                  <c:v>66.7</c:v>
                </c:pt>
                <c:pt idx="678">
                  <c:v>66.8</c:v>
                </c:pt>
                <c:pt idx="679">
                  <c:v>66.900000000000006</c:v>
                </c:pt>
                <c:pt idx="680">
                  <c:v>67</c:v>
                </c:pt>
                <c:pt idx="681">
                  <c:v>67.099999999999994</c:v>
                </c:pt>
                <c:pt idx="682">
                  <c:v>67.2</c:v>
                </c:pt>
                <c:pt idx="683">
                  <c:v>67.3</c:v>
                </c:pt>
                <c:pt idx="684">
                  <c:v>67.400000000000006</c:v>
                </c:pt>
                <c:pt idx="685">
                  <c:v>67.5</c:v>
                </c:pt>
                <c:pt idx="686">
                  <c:v>67.599999999999994</c:v>
                </c:pt>
                <c:pt idx="687">
                  <c:v>67.7</c:v>
                </c:pt>
                <c:pt idx="688">
                  <c:v>67.8</c:v>
                </c:pt>
                <c:pt idx="689">
                  <c:v>67.900000000000006</c:v>
                </c:pt>
                <c:pt idx="690">
                  <c:v>68</c:v>
                </c:pt>
                <c:pt idx="691">
                  <c:v>68.099999999999994</c:v>
                </c:pt>
                <c:pt idx="692">
                  <c:v>68.2</c:v>
                </c:pt>
                <c:pt idx="693">
                  <c:v>68.3</c:v>
                </c:pt>
                <c:pt idx="694">
                  <c:v>68.400000000000006</c:v>
                </c:pt>
                <c:pt idx="695">
                  <c:v>68.5</c:v>
                </c:pt>
                <c:pt idx="696">
                  <c:v>68.599999999999994</c:v>
                </c:pt>
                <c:pt idx="697">
                  <c:v>68.7</c:v>
                </c:pt>
                <c:pt idx="698">
                  <c:v>68.8</c:v>
                </c:pt>
                <c:pt idx="699">
                  <c:v>68.900000000000006</c:v>
                </c:pt>
                <c:pt idx="700">
                  <c:v>69</c:v>
                </c:pt>
                <c:pt idx="701">
                  <c:v>69.099999999999994</c:v>
                </c:pt>
                <c:pt idx="702">
                  <c:v>69.2</c:v>
                </c:pt>
                <c:pt idx="703">
                  <c:v>69.3</c:v>
                </c:pt>
                <c:pt idx="704">
                  <c:v>69.400000000000006</c:v>
                </c:pt>
                <c:pt idx="705">
                  <c:v>69.5</c:v>
                </c:pt>
                <c:pt idx="706">
                  <c:v>69.599999999999994</c:v>
                </c:pt>
                <c:pt idx="707">
                  <c:v>69.7</c:v>
                </c:pt>
                <c:pt idx="708">
                  <c:v>69.8</c:v>
                </c:pt>
                <c:pt idx="709">
                  <c:v>69.900000000000006</c:v>
                </c:pt>
                <c:pt idx="710">
                  <c:v>70</c:v>
                </c:pt>
                <c:pt idx="711">
                  <c:v>70.099999999999994</c:v>
                </c:pt>
                <c:pt idx="712">
                  <c:v>70.2</c:v>
                </c:pt>
                <c:pt idx="713">
                  <c:v>70.3</c:v>
                </c:pt>
                <c:pt idx="714">
                  <c:v>70.400000000000006</c:v>
                </c:pt>
                <c:pt idx="715">
                  <c:v>70.5</c:v>
                </c:pt>
                <c:pt idx="716">
                  <c:v>70.599999999999994</c:v>
                </c:pt>
                <c:pt idx="717">
                  <c:v>70.7</c:v>
                </c:pt>
                <c:pt idx="718">
                  <c:v>70.8</c:v>
                </c:pt>
                <c:pt idx="719">
                  <c:v>70.900000000000006</c:v>
                </c:pt>
                <c:pt idx="720">
                  <c:v>71</c:v>
                </c:pt>
                <c:pt idx="721">
                  <c:v>71.099999999999994</c:v>
                </c:pt>
                <c:pt idx="722">
                  <c:v>71.2</c:v>
                </c:pt>
                <c:pt idx="723">
                  <c:v>71.3</c:v>
                </c:pt>
                <c:pt idx="724">
                  <c:v>71.400000000000006</c:v>
                </c:pt>
                <c:pt idx="725">
                  <c:v>71.5</c:v>
                </c:pt>
                <c:pt idx="726">
                  <c:v>71.599999999999994</c:v>
                </c:pt>
                <c:pt idx="727">
                  <c:v>71.7</c:v>
                </c:pt>
                <c:pt idx="728">
                  <c:v>71.8</c:v>
                </c:pt>
                <c:pt idx="729">
                  <c:v>71.900000000000006</c:v>
                </c:pt>
                <c:pt idx="730">
                  <c:v>72</c:v>
                </c:pt>
                <c:pt idx="731">
                  <c:v>72.099999999999994</c:v>
                </c:pt>
                <c:pt idx="732">
                  <c:v>72.2</c:v>
                </c:pt>
                <c:pt idx="733">
                  <c:v>72.3</c:v>
                </c:pt>
                <c:pt idx="734">
                  <c:v>72.400000000000006</c:v>
                </c:pt>
                <c:pt idx="735">
                  <c:v>72.5</c:v>
                </c:pt>
                <c:pt idx="736">
                  <c:v>72.599999999999994</c:v>
                </c:pt>
                <c:pt idx="737">
                  <c:v>72.7</c:v>
                </c:pt>
                <c:pt idx="738">
                  <c:v>72.8</c:v>
                </c:pt>
                <c:pt idx="739">
                  <c:v>72.900000000000006</c:v>
                </c:pt>
                <c:pt idx="740">
                  <c:v>73</c:v>
                </c:pt>
                <c:pt idx="741">
                  <c:v>73.099999999999994</c:v>
                </c:pt>
                <c:pt idx="742">
                  <c:v>73.2</c:v>
                </c:pt>
                <c:pt idx="743">
                  <c:v>73.3</c:v>
                </c:pt>
                <c:pt idx="744">
                  <c:v>73.400000000000006</c:v>
                </c:pt>
                <c:pt idx="745">
                  <c:v>73.5</c:v>
                </c:pt>
                <c:pt idx="746">
                  <c:v>73.599999999999994</c:v>
                </c:pt>
                <c:pt idx="747">
                  <c:v>73.7</c:v>
                </c:pt>
                <c:pt idx="748">
                  <c:v>73.8</c:v>
                </c:pt>
                <c:pt idx="749">
                  <c:v>73.900000000000006</c:v>
                </c:pt>
                <c:pt idx="750">
                  <c:v>74</c:v>
                </c:pt>
                <c:pt idx="751">
                  <c:v>74.099999999999994</c:v>
                </c:pt>
                <c:pt idx="752">
                  <c:v>74.2</c:v>
                </c:pt>
                <c:pt idx="753">
                  <c:v>74.3</c:v>
                </c:pt>
                <c:pt idx="754">
                  <c:v>74.400000000000006</c:v>
                </c:pt>
                <c:pt idx="755">
                  <c:v>74.5</c:v>
                </c:pt>
                <c:pt idx="756">
                  <c:v>74.599999999999994</c:v>
                </c:pt>
                <c:pt idx="757">
                  <c:v>74.7</c:v>
                </c:pt>
                <c:pt idx="758">
                  <c:v>74.8</c:v>
                </c:pt>
                <c:pt idx="759">
                  <c:v>74.900000000000006</c:v>
                </c:pt>
                <c:pt idx="760">
                  <c:v>75</c:v>
                </c:pt>
                <c:pt idx="761">
                  <c:v>75.099999999999994</c:v>
                </c:pt>
                <c:pt idx="762">
                  <c:v>75.2</c:v>
                </c:pt>
                <c:pt idx="763">
                  <c:v>75.3</c:v>
                </c:pt>
                <c:pt idx="764">
                  <c:v>75.400000000000006</c:v>
                </c:pt>
                <c:pt idx="765">
                  <c:v>75.5</c:v>
                </c:pt>
                <c:pt idx="766">
                  <c:v>75.599999999999994</c:v>
                </c:pt>
                <c:pt idx="767">
                  <c:v>75.7</c:v>
                </c:pt>
                <c:pt idx="768">
                  <c:v>75.8</c:v>
                </c:pt>
                <c:pt idx="769">
                  <c:v>75.900000000000006</c:v>
                </c:pt>
                <c:pt idx="770">
                  <c:v>76</c:v>
                </c:pt>
                <c:pt idx="771">
                  <c:v>76.099999999999994</c:v>
                </c:pt>
                <c:pt idx="772">
                  <c:v>76.2</c:v>
                </c:pt>
                <c:pt idx="773">
                  <c:v>76.3</c:v>
                </c:pt>
                <c:pt idx="774">
                  <c:v>76.400000000000006</c:v>
                </c:pt>
                <c:pt idx="775">
                  <c:v>76.5</c:v>
                </c:pt>
                <c:pt idx="776">
                  <c:v>76.599999999999994</c:v>
                </c:pt>
                <c:pt idx="777">
                  <c:v>76.7</c:v>
                </c:pt>
                <c:pt idx="778">
                  <c:v>76.8</c:v>
                </c:pt>
                <c:pt idx="779">
                  <c:v>76.900000000000006</c:v>
                </c:pt>
                <c:pt idx="780">
                  <c:v>77</c:v>
                </c:pt>
                <c:pt idx="781">
                  <c:v>77.099999999999994</c:v>
                </c:pt>
                <c:pt idx="782">
                  <c:v>77.2</c:v>
                </c:pt>
                <c:pt idx="783">
                  <c:v>77.3</c:v>
                </c:pt>
                <c:pt idx="784">
                  <c:v>77.400000000000006</c:v>
                </c:pt>
                <c:pt idx="785">
                  <c:v>77.5</c:v>
                </c:pt>
                <c:pt idx="786">
                  <c:v>77.599999999999994</c:v>
                </c:pt>
                <c:pt idx="787">
                  <c:v>77.7</c:v>
                </c:pt>
                <c:pt idx="788">
                  <c:v>77.8</c:v>
                </c:pt>
                <c:pt idx="789">
                  <c:v>77.900000000000006</c:v>
                </c:pt>
                <c:pt idx="790">
                  <c:v>78</c:v>
                </c:pt>
                <c:pt idx="791">
                  <c:v>78.099999999999994</c:v>
                </c:pt>
                <c:pt idx="792">
                  <c:v>78.2</c:v>
                </c:pt>
                <c:pt idx="793">
                  <c:v>78.3</c:v>
                </c:pt>
                <c:pt idx="794">
                  <c:v>78.400000000000006</c:v>
                </c:pt>
                <c:pt idx="795">
                  <c:v>78.5</c:v>
                </c:pt>
                <c:pt idx="796">
                  <c:v>78.599999999999994</c:v>
                </c:pt>
                <c:pt idx="797">
                  <c:v>78.7</c:v>
                </c:pt>
                <c:pt idx="798">
                  <c:v>78.8</c:v>
                </c:pt>
                <c:pt idx="799">
                  <c:v>78.900000000000006</c:v>
                </c:pt>
                <c:pt idx="800">
                  <c:v>79</c:v>
                </c:pt>
                <c:pt idx="801">
                  <c:v>79.099999999999994</c:v>
                </c:pt>
                <c:pt idx="802">
                  <c:v>79.2</c:v>
                </c:pt>
                <c:pt idx="803">
                  <c:v>79.3</c:v>
                </c:pt>
                <c:pt idx="804">
                  <c:v>79.400000000000006</c:v>
                </c:pt>
                <c:pt idx="805">
                  <c:v>79.5</c:v>
                </c:pt>
                <c:pt idx="806">
                  <c:v>79.599999999999994</c:v>
                </c:pt>
                <c:pt idx="807">
                  <c:v>79.7</c:v>
                </c:pt>
                <c:pt idx="808">
                  <c:v>79.8</c:v>
                </c:pt>
                <c:pt idx="809">
                  <c:v>79.900000000000006</c:v>
                </c:pt>
                <c:pt idx="810">
                  <c:v>80</c:v>
                </c:pt>
                <c:pt idx="811">
                  <c:v>80.099999999999994</c:v>
                </c:pt>
                <c:pt idx="812">
                  <c:v>80.2</c:v>
                </c:pt>
                <c:pt idx="813">
                  <c:v>80.3</c:v>
                </c:pt>
                <c:pt idx="814">
                  <c:v>80.400000000000006</c:v>
                </c:pt>
                <c:pt idx="815">
                  <c:v>80.5</c:v>
                </c:pt>
                <c:pt idx="816">
                  <c:v>80.599999999999994</c:v>
                </c:pt>
                <c:pt idx="817">
                  <c:v>80.7</c:v>
                </c:pt>
                <c:pt idx="818">
                  <c:v>80.8</c:v>
                </c:pt>
                <c:pt idx="819">
                  <c:v>80.900000000000006</c:v>
                </c:pt>
                <c:pt idx="820">
                  <c:v>81</c:v>
                </c:pt>
                <c:pt idx="821">
                  <c:v>81.099999999999994</c:v>
                </c:pt>
                <c:pt idx="822">
                  <c:v>81.2</c:v>
                </c:pt>
                <c:pt idx="823">
                  <c:v>81.3</c:v>
                </c:pt>
                <c:pt idx="824">
                  <c:v>81.400000000000006</c:v>
                </c:pt>
                <c:pt idx="825">
                  <c:v>81.5</c:v>
                </c:pt>
                <c:pt idx="826">
                  <c:v>81.599999999999994</c:v>
                </c:pt>
                <c:pt idx="827">
                  <c:v>81.7</c:v>
                </c:pt>
                <c:pt idx="828">
                  <c:v>81.8</c:v>
                </c:pt>
                <c:pt idx="829">
                  <c:v>81.900000000000006</c:v>
                </c:pt>
                <c:pt idx="830">
                  <c:v>82</c:v>
                </c:pt>
                <c:pt idx="831">
                  <c:v>82.1</c:v>
                </c:pt>
                <c:pt idx="832">
                  <c:v>82.2</c:v>
                </c:pt>
                <c:pt idx="833">
                  <c:v>82.3</c:v>
                </c:pt>
                <c:pt idx="834">
                  <c:v>82.4</c:v>
                </c:pt>
                <c:pt idx="835">
                  <c:v>82.5</c:v>
                </c:pt>
                <c:pt idx="836">
                  <c:v>82.6</c:v>
                </c:pt>
                <c:pt idx="837">
                  <c:v>82.7</c:v>
                </c:pt>
                <c:pt idx="838">
                  <c:v>82.8</c:v>
                </c:pt>
                <c:pt idx="839">
                  <c:v>82.9</c:v>
                </c:pt>
                <c:pt idx="840">
                  <c:v>83</c:v>
                </c:pt>
                <c:pt idx="841">
                  <c:v>83.1</c:v>
                </c:pt>
                <c:pt idx="842">
                  <c:v>83.2</c:v>
                </c:pt>
                <c:pt idx="843">
                  <c:v>83.3</c:v>
                </c:pt>
                <c:pt idx="844">
                  <c:v>83.4</c:v>
                </c:pt>
                <c:pt idx="845">
                  <c:v>83.5</c:v>
                </c:pt>
                <c:pt idx="846">
                  <c:v>83.6</c:v>
                </c:pt>
                <c:pt idx="847">
                  <c:v>83.7</c:v>
                </c:pt>
                <c:pt idx="848">
                  <c:v>83.8</c:v>
                </c:pt>
                <c:pt idx="849">
                  <c:v>83.9</c:v>
                </c:pt>
                <c:pt idx="850">
                  <c:v>84</c:v>
                </c:pt>
                <c:pt idx="851">
                  <c:v>84.1</c:v>
                </c:pt>
                <c:pt idx="852">
                  <c:v>84.2</c:v>
                </c:pt>
                <c:pt idx="853">
                  <c:v>84.3</c:v>
                </c:pt>
                <c:pt idx="854">
                  <c:v>84.4</c:v>
                </c:pt>
                <c:pt idx="855">
                  <c:v>84.5</c:v>
                </c:pt>
                <c:pt idx="856">
                  <c:v>84.6</c:v>
                </c:pt>
                <c:pt idx="857">
                  <c:v>84.7</c:v>
                </c:pt>
                <c:pt idx="858">
                  <c:v>84.8</c:v>
                </c:pt>
                <c:pt idx="859">
                  <c:v>84.9</c:v>
                </c:pt>
                <c:pt idx="860">
                  <c:v>85</c:v>
                </c:pt>
                <c:pt idx="861">
                  <c:v>85.1</c:v>
                </c:pt>
                <c:pt idx="862">
                  <c:v>85.2</c:v>
                </c:pt>
                <c:pt idx="863">
                  <c:v>85.3</c:v>
                </c:pt>
                <c:pt idx="864">
                  <c:v>85.4</c:v>
                </c:pt>
                <c:pt idx="865">
                  <c:v>85.5</c:v>
                </c:pt>
                <c:pt idx="866">
                  <c:v>85.6</c:v>
                </c:pt>
                <c:pt idx="867">
                  <c:v>85.7</c:v>
                </c:pt>
                <c:pt idx="868">
                  <c:v>85.8</c:v>
                </c:pt>
                <c:pt idx="869">
                  <c:v>85.9</c:v>
                </c:pt>
                <c:pt idx="870">
                  <c:v>86</c:v>
                </c:pt>
                <c:pt idx="871">
                  <c:v>86.1</c:v>
                </c:pt>
                <c:pt idx="872">
                  <c:v>86.2</c:v>
                </c:pt>
                <c:pt idx="873">
                  <c:v>86.3</c:v>
                </c:pt>
                <c:pt idx="874">
                  <c:v>86.4</c:v>
                </c:pt>
                <c:pt idx="875">
                  <c:v>86.5</c:v>
                </c:pt>
                <c:pt idx="876">
                  <c:v>86.6</c:v>
                </c:pt>
                <c:pt idx="877">
                  <c:v>86.7</c:v>
                </c:pt>
                <c:pt idx="878">
                  <c:v>86.8</c:v>
                </c:pt>
                <c:pt idx="879">
                  <c:v>86.9</c:v>
                </c:pt>
                <c:pt idx="880">
                  <c:v>87</c:v>
                </c:pt>
                <c:pt idx="881">
                  <c:v>87.1</c:v>
                </c:pt>
                <c:pt idx="882">
                  <c:v>87.2</c:v>
                </c:pt>
                <c:pt idx="883">
                  <c:v>87.3</c:v>
                </c:pt>
                <c:pt idx="884">
                  <c:v>87.4</c:v>
                </c:pt>
                <c:pt idx="885">
                  <c:v>87.5</c:v>
                </c:pt>
                <c:pt idx="886">
                  <c:v>87.6</c:v>
                </c:pt>
                <c:pt idx="887">
                  <c:v>87.7</c:v>
                </c:pt>
                <c:pt idx="888">
                  <c:v>87.8</c:v>
                </c:pt>
                <c:pt idx="889">
                  <c:v>87.9</c:v>
                </c:pt>
                <c:pt idx="890">
                  <c:v>88</c:v>
                </c:pt>
                <c:pt idx="891">
                  <c:v>88.1</c:v>
                </c:pt>
                <c:pt idx="892">
                  <c:v>88.2</c:v>
                </c:pt>
                <c:pt idx="893">
                  <c:v>88.3</c:v>
                </c:pt>
                <c:pt idx="894">
                  <c:v>88.4</c:v>
                </c:pt>
                <c:pt idx="895">
                  <c:v>88.5</c:v>
                </c:pt>
                <c:pt idx="896">
                  <c:v>88.6</c:v>
                </c:pt>
                <c:pt idx="897">
                  <c:v>88.7</c:v>
                </c:pt>
                <c:pt idx="898">
                  <c:v>88.8</c:v>
                </c:pt>
                <c:pt idx="899">
                  <c:v>88.9</c:v>
                </c:pt>
                <c:pt idx="900">
                  <c:v>89</c:v>
                </c:pt>
                <c:pt idx="901">
                  <c:v>89.1</c:v>
                </c:pt>
                <c:pt idx="902">
                  <c:v>89.2</c:v>
                </c:pt>
                <c:pt idx="903">
                  <c:v>89.3</c:v>
                </c:pt>
                <c:pt idx="904">
                  <c:v>89.4</c:v>
                </c:pt>
                <c:pt idx="905">
                  <c:v>89.5</c:v>
                </c:pt>
                <c:pt idx="906">
                  <c:v>89.6</c:v>
                </c:pt>
                <c:pt idx="907">
                  <c:v>89.7</c:v>
                </c:pt>
                <c:pt idx="908">
                  <c:v>89.8</c:v>
                </c:pt>
                <c:pt idx="909">
                  <c:v>89.9</c:v>
                </c:pt>
                <c:pt idx="910">
                  <c:v>90</c:v>
                </c:pt>
                <c:pt idx="911">
                  <c:v>90.1</c:v>
                </c:pt>
                <c:pt idx="912">
                  <c:v>90.2</c:v>
                </c:pt>
                <c:pt idx="913">
                  <c:v>90.3</c:v>
                </c:pt>
                <c:pt idx="914">
                  <c:v>90.4</c:v>
                </c:pt>
                <c:pt idx="915">
                  <c:v>90.5</c:v>
                </c:pt>
                <c:pt idx="916">
                  <c:v>90.6</c:v>
                </c:pt>
                <c:pt idx="917">
                  <c:v>90.7</c:v>
                </c:pt>
                <c:pt idx="918">
                  <c:v>90.8</c:v>
                </c:pt>
                <c:pt idx="919">
                  <c:v>90.9</c:v>
                </c:pt>
                <c:pt idx="920">
                  <c:v>91</c:v>
                </c:pt>
                <c:pt idx="921">
                  <c:v>91.1</c:v>
                </c:pt>
                <c:pt idx="922">
                  <c:v>91.2</c:v>
                </c:pt>
                <c:pt idx="923">
                  <c:v>91.3</c:v>
                </c:pt>
                <c:pt idx="924">
                  <c:v>91.4</c:v>
                </c:pt>
                <c:pt idx="925">
                  <c:v>91.5</c:v>
                </c:pt>
                <c:pt idx="926">
                  <c:v>91.6</c:v>
                </c:pt>
                <c:pt idx="927">
                  <c:v>91.7</c:v>
                </c:pt>
                <c:pt idx="928">
                  <c:v>91.8</c:v>
                </c:pt>
                <c:pt idx="929">
                  <c:v>91.9</c:v>
                </c:pt>
                <c:pt idx="930">
                  <c:v>92</c:v>
                </c:pt>
                <c:pt idx="931">
                  <c:v>92.1</c:v>
                </c:pt>
                <c:pt idx="932">
                  <c:v>92.2</c:v>
                </c:pt>
                <c:pt idx="933">
                  <c:v>92.3</c:v>
                </c:pt>
                <c:pt idx="934">
                  <c:v>92.4</c:v>
                </c:pt>
                <c:pt idx="935">
                  <c:v>92.5</c:v>
                </c:pt>
                <c:pt idx="936">
                  <c:v>92.6</c:v>
                </c:pt>
                <c:pt idx="937">
                  <c:v>92.7</c:v>
                </c:pt>
                <c:pt idx="938">
                  <c:v>92.8</c:v>
                </c:pt>
                <c:pt idx="939">
                  <c:v>92.9</c:v>
                </c:pt>
                <c:pt idx="940">
                  <c:v>93</c:v>
                </c:pt>
                <c:pt idx="941">
                  <c:v>93.1</c:v>
                </c:pt>
                <c:pt idx="942">
                  <c:v>93.2</c:v>
                </c:pt>
                <c:pt idx="943">
                  <c:v>93.3</c:v>
                </c:pt>
                <c:pt idx="944">
                  <c:v>93.4</c:v>
                </c:pt>
                <c:pt idx="945">
                  <c:v>93.5</c:v>
                </c:pt>
                <c:pt idx="946">
                  <c:v>93.6</c:v>
                </c:pt>
                <c:pt idx="947">
                  <c:v>93.7</c:v>
                </c:pt>
                <c:pt idx="948">
                  <c:v>93.8</c:v>
                </c:pt>
                <c:pt idx="949">
                  <c:v>93.9</c:v>
                </c:pt>
                <c:pt idx="950">
                  <c:v>94</c:v>
                </c:pt>
                <c:pt idx="951">
                  <c:v>94.1</c:v>
                </c:pt>
                <c:pt idx="952">
                  <c:v>94.2</c:v>
                </c:pt>
                <c:pt idx="953">
                  <c:v>94.3</c:v>
                </c:pt>
                <c:pt idx="954">
                  <c:v>94.4</c:v>
                </c:pt>
                <c:pt idx="955">
                  <c:v>94.5</c:v>
                </c:pt>
                <c:pt idx="956">
                  <c:v>94.6</c:v>
                </c:pt>
                <c:pt idx="957">
                  <c:v>94.7</c:v>
                </c:pt>
                <c:pt idx="958">
                  <c:v>94.8</c:v>
                </c:pt>
                <c:pt idx="959">
                  <c:v>94.9</c:v>
                </c:pt>
                <c:pt idx="960">
                  <c:v>95</c:v>
                </c:pt>
                <c:pt idx="961">
                  <c:v>95.1</c:v>
                </c:pt>
                <c:pt idx="962">
                  <c:v>95.2</c:v>
                </c:pt>
                <c:pt idx="963">
                  <c:v>95.3</c:v>
                </c:pt>
                <c:pt idx="964">
                  <c:v>95.4</c:v>
                </c:pt>
                <c:pt idx="965">
                  <c:v>95.5</c:v>
                </c:pt>
                <c:pt idx="966">
                  <c:v>95.6</c:v>
                </c:pt>
                <c:pt idx="967">
                  <c:v>95.7</c:v>
                </c:pt>
                <c:pt idx="968">
                  <c:v>95.8</c:v>
                </c:pt>
                <c:pt idx="969">
                  <c:v>95.9</c:v>
                </c:pt>
                <c:pt idx="970">
                  <c:v>96</c:v>
                </c:pt>
                <c:pt idx="971">
                  <c:v>96.1</c:v>
                </c:pt>
                <c:pt idx="972">
                  <c:v>96.2</c:v>
                </c:pt>
                <c:pt idx="973">
                  <c:v>96.3</c:v>
                </c:pt>
                <c:pt idx="974">
                  <c:v>96.4</c:v>
                </c:pt>
                <c:pt idx="975">
                  <c:v>96.5</c:v>
                </c:pt>
                <c:pt idx="976">
                  <c:v>96.6</c:v>
                </c:pt>
                <c:pt idx="977">
                  <c:v>96.7</c:v>
                </c:pt>
                <c:pt idx="978">
                  <c:v>96.8</c:v>
                </c:pt>
                <c:pt idx="979">
                  <c:v>96.9</c:v>
                </c:pt>
                <c:pt idx="980">
                  <c:v>97</c:v>
                </c:pt>
                <c:pt idx="981">
                  <c:v>97.1</c:v>
                </c:pt>
                <c:pt idx="982">
                  <c:v>97.2</c:v>
                </c:pt>
                <c:pt idx="983">
                  <c:v>97.3</c:v>
                </c:pt>
                <c:pt idx="984">
                  <c:v>97.4</c:v>
                </c:pt>
                <c:pt idx="985">
                  <c:v>97.5</c:v>
                </c:pt>
                <c:pt idx="986">
                  <c:v>97.6</c:v>
                </c:pt>
                <c:pt idx="987">
                  <c:v>97.7</c:v>
                </c:pt>
                <c:pt idx="988">
                  <c:v>97.8</c:v>
                </c:pt>
                <c:pt idx="989">
                  <c:v>97.9</c:v>
                </c:pt>
                <c:pt idx="990">
                  <c:v>98</c:v>
                </c:pt>
                <c:pt idx="991">
                  <c:v>98.1</c:v>
                </c:pt>
                <c:pt idx="992">
                  <c:v>98.2</c:v>
                </c:pt>
                <c:pt idx="993">
                  <c:v>98.3</c:v>
                </c:pt>
                <c:pt idx="994">
                  <c:v>98.4</c:v>
                </c:pt>
                <c:pt idx="995">
                  <c:v>98.5</c:v>
                </c:pt>
                <c:pt idx="996">
                  <c:v>98.6</c:v>
                </c:pt>
                <c:pt idx="997">
                  <c:v>98.7</c:v>
                </c:pt>
                <c:pt idx="998">
                  <c:v>98.8</c:v>
                </c:pt>
                <c:pt idx="999">
                  <c:v>98.9</c:v>
                </c:pt>
                <c:pt idx="1000">
                  <c:v>99</c:v>
                </c:pt>
                <c:pt idx="1001">
                  <c:v>99.1</c:v>
                </c:pt>
                <c:pt idx="1002">
                  <c:v>99.2</c:v>
                </c:pt>
                <c:pt idx="1003">
                  <c:v>99.3</c:v>
                </c:pt>
                <c:pt idx="1004">
                  <c:v>99.4</c:v>
                </c:pt>
                <c:pt idx="1005">
                  <c:v>99.5</c:v>
                </c:pt>
                <c:pt idx="1006">
                  <c:v>99.6</c:v>
                </c:pt>
                <c:pt idx="1007">
                  <c:v>99.7</c:v>
                </c:pt>
                <c:pt idx="1008">
                  <c:v>99.8</c:v>
                </c:pt>
                <c:pt idx="1009">
                  <c:v>99.9</c:v>
                </c:pt>
                <c:pt idx="1010">
                  <c:v>100</c:v>
                </c:pt>
                <c:pt idx="1011">
                  <c:v>100.1</c:v>
                </c:pt>
                <c:pt idx="1012">
                  <c:v>100.2</c:v>
                </c:pt>
                <c:pt idx="1013">
                  <c:v>100.3</c:v>
                </c:pt>
                <c:pt idx="1014">
                  <c:v>100.4</c:v>
                </c:pt>
                <c:pt idx="1015">
                  <c:v>100.5</c:v>
                </c:pt>
                <c:pt idx="1016">
                  <c:v>100.6</c:v>
                </c:pt>
                <c:pt idx="1017">
                  <c:v>100.7</c:v>
                </c:pt>
                <c:pt idx="1018">
                  <c:v>100.8</c:v>
                </c:pt>
                <c:pt idx="1019">
                  <c:v>100.9</c:v>
                </c:pt>
                <c:pt idx="1020">
                  <c:v>101</c:v>
                </c:pt>
                <c:pt idx="1021">
                  <c:v>101.1</c:v>
                </c:pt>
                <c:pt idx="1022">
                  <c:v>101.2</c:v>
                </c:pt>
                <c:pt idx="1023">
                  <c:v>101.3</c:v>
                </c:pt>
                <c:pt idx="1024">
                  <c:v>101.4</c:v>
                </c:pt>
                <c:pt idx="1025">
                  <c:v>101.5</c:v>
                </c:pt>
                <c:pt idx="1026">
                  <c:v>101.6</c:v>
                </c:pt>
                <c:pt idx="1027">
                  <c:v>101.7</c:v>
                </c:pt>
                <c:pt idx="1028">
                  <c:v>101.8</c:v>
                </c:pt>
                <c:pt idx="1029">
                  <c:v>101.9</c:v>
                </c:pt>
                <c:pt idx="1030">
                  <c:v>102</c:v>
                </c:pt>
                <c:pt idx="1031">
                  <c:v>102.1</c:v>
                </c:pt>
                <c:pt idx="1032">
                  <c:v>102.2</c:v>
                </c:pt>
                <c:pt idx="1033">
                  <c:v>102.3</c:v>
                </c:pt>
                <c:pt idx="1034">
                  <c:v>102.4</c:v>
                </c:pt>
                <c:pt idx="1035">
                  <c:v>102.5</c:v>
                </c:pt>
                <c:pt idx="1036">
                  <c:v>102.6</c:v>
                </c:pt>
                <c:pt idx="1037">
                  <c:v>102.7</c:v>
                </c:pt>
                <c:pt idx="1038">
                  <c:v>102.8</c:v>
                </c:pt>
                <c:pt idx="1039">
                  <c:v>102.9</c:v>
                </c:pt>
                <c:pt idx="1040">
                  <c:v>103</c:v>
                </c:pt>
                <c:pt idx="1041">
                  <c:v>103.1</c:v>
                </c:pt>
                <c:pt idx="1042">
                  <c:v>103.2</c:v>
                </c:pt>
                <c:pt idx="1043">
                  <c:v>103.3</c:v>
                </c:pt>
                <c:pt idx="1044">
                  <c:v>103.4</c:v>
                </c:pt>
                <c:pt idx="1045">
                  <c:v>103.5</c:v>
                </c:pt>
                <c:pt idx="1046">
                  <c:v>103.6</c:v>
                </c:pt>
                <c:pt idx="1047">
                  <c:v>103.7</c:v>
                </c:pt>
                <c:pt idx="1048">
                  <c:v>103.8</c:v>
                </c:pt>
                <c:pt idx="1049">
                  <c:v>103.9</c:v>
                </c:pt>
                <c:pt idx="1050">
                  <c:v>104</c:v>
                </c:pt>
                <c:pt idx="1051">
                  <c:v>104.1</c:v>
                </c:pt>
                <c:pt idx="1052">
                  <c:v>104.2</c:v>
                </c:pt>
                <c:pt idx="1053">
                  <c:v>104.3</c:v>
                </c:pt>
                <c:pt idx="1054">
                  <c:v>104.4</c:v>
                </c:pt>
                <c:pt idx="1055">
                  <c:v>104.5</c:v>
                </c:pt>
                <c:pt idx="1056">
                  <c:v>104.6</c:v>
                </c:pt>
                <c:pt idx="1057">
                  <c:v>104.7</c:v>
                </c:pt>
                <c:pt idx="1058">
                  <c:v>104.8</c:v>
                </c:pt>
                <c:pt idx="1059">
                  <c:v>104.9</c:v>
                </c:pt>
                <c:pt idx="1060">
                  <c:v>105</c:v>
                </c:pt>
                <c:pt idx="1061">
                  <c:v>105.1</c:v>
                </c:pt>
                <c:pt idx="1062">
                  <c:v>105.2</c:v>
                </c:pt>
                <c:pt idx="1063">
                  <c:v>105.3</c:v>
                </c:pt>
                <c:pt idx="1064">
                  <c:v>105.4</c:v>
                </c:pt>
                <c:pt idx="1065">
                  <c:v>105.5</c:v>
                </c:pt>
                <c:pt idx="1066">
                  <c:v>105.6</c:v>
                </c:pt>
                <c:pt idx="1067">
                  <c:v>105.7</c:v>
                </c:pt>
                <c:pt idx="1068">
                  <c:v>105.8</c:v>
                </c:pt>
                <c:pt idx="1069">
                  <c:v>105.9</c:v>
                </c:pt>
                <c:pt idx="1070">
                  <c:v>106</c:v>
                </c:pt>
                <c:pt idx="1071">
                  <c:v>106.1</c:v>
                </c:pt>
                <c:pt idx="1072">
                  <c:v>106.2</c:v>
                </c:pt>
                <c:pt idx="1073">
                  <c:v>106.3</c:v>
                </c:pt>
                <c:pt idx="1074">
                  <c:v>106.4</c:v>
                </c:pt>
                <c:pt idx="1075">
                  <c:v>106.5</c:v>
                </c:pt>
                <c:pt idx="1076">
                  <c:v>106.6</c:v>
                </c:pt>
                <c:pt idx="1077">
                  <c:v>106.7</c:v>
                </c:pt>
                <c:pt idx="1078">
                  <c:v>106.8</c:v>
                </c:pt>
                <c:pt idx="1079">
                  <c:v>106.9</c:v>
                </c:pt>
                <c:pt idx="1080">
                  <c:v>107</c:v>
                </c:pt>
                <c:pt idx="1081">
                  <c:v>107.1</c:v>
                </c:pt>
                <c:pt idx="1082">
                  <c:v>107.2</c:v>
                </c:pt>
                <c:pt idx="1083">
                  <c:v>107.3</c:v>
                </c:pt>
                <c:pt idx="1084">
                  <c:v>107.4</c:v>
                </c:pt>
                <c:pt idx="1085">
                  <c:v>107.5</c:v>
                </c:pt>
                <c:pt idx="1086">
                  <c:v>107.6</c:v>
                </c:pt>
                <c:pt idx="1087">
                  <c:v>107.7</c:v>
                </c:pt>
                <c:pt idx="1088">
                  <c:v>107.8</c:v>
                </c:pt>
                <c:pt idx="1089">
                  <c:v>107.9</c:v>
                </c:pt>
                <c:pt idx="1090">
                  <c:v>108</c:v>
                </c:pt>
                <c:pt idx="1091">
                  <c:v>108.1</c:v>
                </c:pt>
                <c:pt idx="1092">
                  <c:v>108.2</c:v>
                </c:pt>
                <c:pt idx="1093">
                  <c:v>108.3</c:v>
                </c:pt>
                <c:pt idx="1094">
                  <c:v>108.4</c:v>
                </c:pt>
                <c:pt idx="1095">
                  <c:v>108.5</c:v>
                </c:pt>
                <c:pt idx="1096">
                  <c:v>108.6</c:v>
                </c:pt>
                <c:pt idx="1097">
                  <c:v>108.7</c:v>
                </c:pt>
                <c:pt idx="1098">
                  <c:v>108.8</c:v>
                </c:pt>
                <c:pt idx="1099">
                  <c:v>108.9</c:v>
                </c:pt>
                <c:pt idx="1100">
                  <c:v>109</c:v>
                </c:pt>
                <c:pt idx="1101">
                  <c:v>109.1</c:v>
                </c:pt>
                <c:pt idx="1102">
                  <c:v>109.2</c:v>
                </c:pt>
                <c:pt idx="1103">
                  <c:v>109.3</c:v>
                </c:pt>
                <c:pt idx="1104">
                  <c:v>109.4</c:v>
                </c:pt>
                <c:pt idx="1105">
                  <c:v>109.5</c:v>
                </c:pt>
                <c:pt idx="1106">
                  <c:v>109.6</c:v>
                </c:pt>
                <c:pt idx="1107">
                  <c:v>109.7</c:v>
                </c:pt>
                <c:pt idx="1108">
                  <c:v>109.8</c:v>
                </c:pt>
                <c:pt idx="1109">
                  <c:v>109.9</c:v>
                </c:pt>
                <c:pt idx="1110">
                  <c:v>110</c:v>
                </c:pt>
                <c:pt idx="1111">
                  <c:v>110.1</c:v>
                </c:pt>
                <c:pt idx="1112">
                  <c:v>110.2</c:v>
                </c:pt>
                <c:pt idx="1113">
                  <c:v>110.3</c:v>
                </c:pt>
                <c:pt idx="1114">
                  <c:v>110.4</c:v>
                </c:pt>
                <c:pt idx="1115">
                  <c:v>110.5</c:v>
                </c:pt>
                <c:pt idx="1116">
                  <c:v>110.6</c:v>
                </c:pt>
                <c:pt idx="1117">
                  <c:v>110.7</c:v>
                </c:pt>
                <c:pt idx="1118">
                  <c:v>110.8</c:v>
                </c:pt>
                <c:pt idx="1119">
                  <c:v>110.9</c:v>
                </c:pt>
                <c:pt idx="1120">
                  <c:v>111</c:v>
                </c:pt>
                <c:pt idx="1121">
                  <c:v>111.1</c:v>
                </c:pt>
                <c:pt idx="1122">
                  <c:v>111.2</c:v>
                </c:pt>
                <c:pt idx="1123">
                  <c:v>111.3</c:v>
                </c:pt>
                <c:pt idx="1124">
                  <c:v>111.4</c:v>
                </c:pt>
                <c:pt idx="1125">
                  <c:v>111.5</c:v>
                </c:pt>
                <c:pt idx="1126">
                  <c:v>111.6</c:v>
                </c:pt>
                <c:pt idx="1127">
                  <c:v>111.7</c:v>
                </c:pt>
                <c:pt idx="1128">
                  <c:v>111.8</c:v>
                </c:pt>
                <c:pt idx="1129">
                  <c:v>111.9</c:v>
                </c:pt>
                <c:pt idx="1130">
                  <c:v>112</c:v>
                </c:pt>
                <c:pt idx="1131">
                  <c:v>112.1</c:v>
                </c:pt>
                <c:pt idx="1132">
                  <c:v>112.2</c:v>
                </c:pt>
                <c:pt idx="1133">
                  <c:v>112.3</c:v>
                </c:pt>
                <c:pt idx="1134">
                  <c:v>112.4</c:v>
                </c:pt>
                <c:pt idx="1135">
                  <c:v>112.5</c:v>
                </c:pt>
                <c:pt idx="1136">
                  <c:v>112.6</c:v>
                </c:pt>
                <c:pt idx="1137">
                  <c:v>112.7</c:v>
                </c:pt>
                <c:pt idx="1138">
                  <c:v>112.8</c:v>
                </c:pt>
                <c:pt idx="1139">
                  <c:v>112.9</c:v>
                </c:pt>
                <c:pt idx="1140">
                  <c:v>113</c:v>
                </c:pt>
                <c:pt idx="1141">
                  <c:v>113.1</c:v>
                </c:pt>
                <c:pt idx="1142">
                  <c:v>113.2</c:v>
                </c:pt>
                <c:pt idx="1143">
                  <c:v>113.3</c:v>
                </c:pt>
                <c:pt idx="1144">
                  <c:v>113.4</c:v>
                </c:pt>
                <c:pt idx="1145">
                  <c:v>113.5</c:v>
                </c:pt>
                <c:pt idx="1146">
                  <c:v>113.6</c:v>
                </c:pt>
                <c:pt idx="1147">
                  <c:v>113.7</c:v>
                </c:pt>
                <c:pt idx="1148">
                  <c:v>113.8</c:v>
                </c:pt>
                <c:pt idx="1149">
                  <c:v>113.9</c:v>
                </c:pt>
                <c:pt idx="1150">
                  <c:v>114</c:v>
                </c:pt>
                <c:pt idx="1151">
                  <c:v>114.1</c:v>
                </c:pt>
                <c:pt idx="1152">
                  <c:v>114.2</c:v>
                </c:pt>
                <c:pt idx="1153">
                  <c:v>114.3</c:v>
                </c:pt>
                <c:pt idx="1154">
                  <c:v>114.4</c:v>
                </c:pt>
                <c:pt idx="1155">
                  <c:v>114.5</c:v>
                </c:pt>
                <c:pt idx="1156">
                  <c:v>114.6</c:v>
                </c:pt>
                <c:pt idx="1157">
                  <c:v>114.7</c:v>
                </c:pt>
                <c:pt idx="1158">
                  <c:v>114.8</c:v>
                </c:pt>
                <c:pt idx="1159">
                  <c:v>114.9</c:v>
                </c:pt>
                <c:pt idx="1160">
                  <c:v>115</c:v>
                </c:pt>
                <c:pt idx="1161">
                  <c:v>115.1</c:v>
                </c:pt>
                <c:pt idx="1162">
                  <c:v>115.2</c:v>
                </c:pt>
                <c:pt idx="1163">
                  <c:v>115.3</c:v>
                </c:pt>
                <c:pt idx="1164">
                  <c:v>115.4</c:v>
                </c:pt>
                <c:pt idx="1165">
                  <c:v>115.5</c:v>
                </c:pt>
                <c:pt idx="1166">
                  <c:v>115.6</c:v>
                </c:pt>
                <c:pt idx="1167">
                  <c:v>115.7</c:v>
                </c:pt>
                <c:pt idx="1168">
                  <c:v>115.8</c:v>
                </c:pt>
                <c:pt idx="1169">
                  <c:v>115.9</c:v>
                </c:pt>
                <c:pt idx="1170">
                  <c:v>116</c:v>
                </c:pt>
                <c:pt idx="1171">
                  <c:v>116.1</c:v>
                </c:pt>
                <c:pt idx="1172">
                  <c:v>116.2</c:v>
                </c:pt>
                <c:pt idx="1173">
                  <c:v>116.3</c:v>
                </c:pt>
                <c:pt idx="1174">
                  <c:v>116.4</c:v>
                </c:pt>
                <c:pt idx="1175">
                  <c:v>116.5</c:v>
                </c:pt>
                <c:pt idx="1176">
                  <c:v>116.6</c:v>
                </c:pt>
                <c:pt idx="1177">
                  <c:v>116.7</c:v>
                </c:pt>
                <c:pt idx="1178">
                  <c:v>116.8</c:v>
                </c:pt>
                <c:pt idx="1179">
                  <c:v>116.9</c:v>
                </c:pt>
                <c:pt idx="1180">
                  <c:v>117</c:v>
                </c:pt>
                <c:pt idx="1181">
                  <c:v>117.1</c:v>
                </c:pt>
                <c:pt idx="1182">
                  <c:v>117.2</c:v>
                </c:pt>
                <c:pt idx="1183">
                  <c:v>117.3</c:v>
                </c:pt>
                <c:pt idx="1184">
                  <c:v>117.4</c:v>
                </c:pt>
                <c:pt idx="1185">
                  <c:v>117.5</c:v>
                </c:pt>
                <c:pt idx="1186">
                  <c:v>117.6</c:v>
                </c:pt>
                <c:pt idx="1187">
                  <c:v>117.7</c:v>
                </c:pt>
                <c:pt idx="1188">
                  <c:v>117.8</c:v>
                </c:pt>
                <c:pt idx="1189">
                  <c:v>117.9</c:v>
                </c:pt>
                <c:pt idx="1190">
                  <c:v>118</c:v>
                </c:pt>
                <c:pt idx="1191">
                  <c:v>118.1</c:v>
                </c:pt>
                <c:pt idx="1192">
                  <c:v>118.2</c:v>
                </c:pt>
                <c:pt idx="1193">
                  <c:v>118.3</c:v>
                </c:pt>
                <c:pt idx="1194">
                  <c:v>118.4</c:v>
                </c:pt>
                <c:pt idx="1195">
                  <c:v>118.5</c:v>
                </c:pt>
                <c:pt idx="1196">
                  <c:v>118.6</c:v>
                </c:pt>
                <c:pt idx="1197">
                  <c:v>118.7</c:v>
                </c:pt>
                <c:pt idx="1198">
                  <c:v>118.8</c:v>
                </c:pt>
                <c:pt idx="1199">
                  <c:v>118.9</c:v>
                </c:pt>
                <c:pt idx="1200">
                  <c:v>119</c:v>
                </c:pt>
                <c:pt idx="1201">
                  <c:v>119.1</c:v>
                </c:pt>
                <c:pt idx="1202">
                  <c:v>119.2</c:v>
                </c:pt>
                <c:pt idx="1203">
                  <c:v>119.3</c:v>
                </c:pt>
                <c:pt idx="1204">
                  <c:v>119.4</c:v>
                </c:pt>
                <c:pt idx="1205">
                  <c:v>119.5</c:v>
                </c:pt>
                <c:pt idx="1206">
                  <c:v>119.6</c:v>
                </c:pt>
                <c:pt idx="1207">
                  <c:v>119.7</c:v>
                </c:pt>
                <c:pt idx="1208">
                  <c:v>119.8</c:v>
                </c:pt>
                <c:pt idx="1209">
                  <c:v>119.9</c:v>
                </c:pt>
                <c:pt idx="1210">
                  <c:v>120</c:v>
                </c:pt>
                <c:pt idx="1211">
                  <c:v>120.1</c:v>
                </c:pt>
                <c:pt idx="1212">
                  <c:v>120.2</c:v>
                </c:pt>
                <c:pt idx="1213">
                  <c:v>120.3</c:v>
                </c:pt>
                <c:pt idx="1214">
                  <c:v>120.4</c:v>
                </c:pt>
                <c:pt idx="1215">
                  <c:v>120.5</c:v>
                </c:pt>
                <c:pt idx="1216">
                  <c:v>120.6</c:v>
                </c:pt>
                <c:pt idx="1217">
                  <c:v>120.7</c:v>
                </c:pt>
                <c:pt idx="1218">
                  <c:v>120.8</c:v>
                </c:pt>
                <c:pt idx="1219">
                  <c:v>120.9</c:v>
                </c:pt>
                <c:pt idx="1220">
                  <c:v>121</c:v>
                </c:pt>
                <c:pt idx="1221">
                  <c:v>121.1</c:v>
                </c:pt>
                <c:pt idx="1222">
                  <c:v>121.2</c:v>
                </c:pt>
                <c:pt idx="1223">
                  <c:v>121.3</c:v>
                </c:pt>
                <c:pt idx="1224">
                  <c:v>121.4</c:v>
                </c:pt>
                <c:pt idx="1225">
                  <c:v>121.5</c:v>
                </c:pt>
                <c:pt idx="1226">
                  <c:v>121.6</c:v>
                </c:pt>
                <c:pt idx="1227">
                  <c:v>121.7</c:v>
                </c:pt>
                <c:pt idx="1228">
                  <c:v>121.8</c:v>
                </c:pt>
                <c:pt idx="1229">
                  <c:v>121.9</c:v>
                </c:pt>
                <c:pt idx="1230">
                  <c:v>122</c:v>
                </c:pt>
                <c:pt idx="1231">
                  <c:v>122.1</c:v>
                </c:pt>
                <c:pt idx="1232">
                  <c:v>122.2</c:v>
                </c:pt>
                <c:pt idx="1233">
                  <c:v>122.3</c:v>
                </c:pt>
                <c:pt idx="1234">
                  <c:v>122.4</c:v>
                </c:pt>
                <c:pt idx="1235">
                  <c:v>122.5</c:v>
                </c:pt>
                <c:pt idx="1236">
                  <c:v>122.6</c:v>
                </c:pt>
                <c:pt idx="1237">
                  <c:v>122.7</c:v>
                </c:pt>
                <c:pt idx="1238">
                  <c:v>122.8</c:v>
                </c:pt>
                <c:pt idx="1239">
                  <c:v>122.9</c:v>
                </c:pt>
                <c:pt idx="1240">
                  <c:v>123</c:v>
                </c:pt>
                <c:pt idx="1241">
                  <c:v>123.1</c:v>
                </c:pt>
                <c:pt idx="1242">
                  <c:v>123.2</c:v>
                </c:pt>
                <c:pt idx="1243">
                  <c:v>123.3</c:v>
                </c:pt>
                <c:pt idx="1244">
                  <c:v>123.4</c:v>
                </c:pt>
                <c:pt idx="1245">
                  <c:v>123.5</c:v>
                </c:pt>
                <c:pt idx="1246">
                  <c:v>123.6</c:v>
                </c:pt>
                <c:pt idx="1247">
                  <c:v>123.7</c:v>
                </c:pt>
                <c:pt idx="1248">
                  <c:v>123.8</c:v>
                </c:pt>
                <c:pt idx="1249">
                  <c:v>123.9</c:v>
                </c:pt>
                <c:pt idx="1250">
                  <c:v>124</c:v>
                </c:pt>
                <c:pt idx="1251">
                  <c:v>124.1</c:v>
                </c:pt>
                <c:pt idx="1252">
                  <c:v>124.2</c:v>
                </c:pt>
                <c:pt idx="1253">
                  <c:v>124.3</c:v>
                </c:pt>
                <c:pt idx="1254">
                  <c:v>124.4</c:v>
                </c:pt>
                <c:pt idx="1255">
                  <c:v>124.5</c:v>
                </c:pt>
                <c:pt idx="1256">
                  <c:v>124.6</c:v>
                </c:pt>
                <c:pt idx="1257">
                  <c:v>124.7</c:v>
                </c:pt>
                <c:pt idx="1258">
                  <c:v>124.8</c:v>
                </c:pt>
                <c:pt idx="1259">
                  <c:v>124.9</c:v>
                </c:pt>
                <c:pt idx="1260">
                  <c:v>125</c:v>
                </c:pt>
                <c:pt idx="1261">
                  <c:v>125.1</c:v>
                </c:pt>
                <c:pt idx="1262">
                  <c:v>125.2</c:v>
                </c:pt>
                <c:pt idx="1263">
                  <c:v>125.3</c:v>
                </c:pt>
                <c:pt idx="1264">
                  <c:v>125.4</c:v>
                </c:pt>
                <c:pt idx="1265">
                  <c:v>125.5</c:v>
                </c:pt>
                <c:pt idx="1266">
                  <c:v>125.6</c:v>
                </c:pt>
                <c:pt idx="1267">
                  <c:v>125.7</c:v>
                </c:pt>
                <c:pt idx="1268">
                  <c:v>125.8</c:v>
                </c:pt>
                <c:pt idx="1269">
                  <c:v>125.9</c:v>
                </c:pt>
                <c:pt idx="1270">
                  <c:v>126</c:v>
                </c:pt>
                <c:pt idx="1271">
                  <c:v>126.1</c:v>
                </c:pt>
                <c:pt idx="1272">
                  <c:v>126.2</c:v>
                </c:pt>
                <c:pt idx="1273">
                  <c:v>126.3</c:v>
                </c:pt>
                <c:pt idx="1274">
                  <c:v>126.4</c:v>
                </c:pt>
                <c:pt idx="1275">
                  <c:v>126.5</c:v>
                </c:pt>
                <c:pt idx="1276">
                  <c:v>126.6</c:v>
                </c:pt>
                <c:pt idx="1277">
                  <c:v>126.7</c:v>
                </c:pt>
                <c:pt idx="1278">
                  <c:v>126.8</c:v>
                </c:pt>
                <c:pt idx="1279">
                  <c:v>126.9</c:v>
                </c:pt>
                <c:pt idx="1280">
                  <c:v>127</c:v>
                </c:pt>
                <c:pt idx="1281">
                  <c:v>127.1</c:v>
                </c:pt>
                <c:pt idx="1282">
                  <c:v>127.2</c:v>
                </c:pt>
                <c:pt idx="1283">
                  <c:v>127.3</c:v>
                </c:pt>
                <c:pt idx="1284">
                  <c:v>127.4</c:v>
                </c:pt>
                <c:pt idx="1285">
                  <c:v>127.5</c:v>
                </c:pt>
                <c:pt idx="1286">
                  <c:v>127.6</c:v>
                </c:pt>
                <c:pt idx="1287">
                  <c:v>127.7</c:v>
                </c:pt>
                <c:pt idx="1288">
                  <c:v>127.8</c:v>
                </c:pt>
                <c:pt idx="1289">
                  <c:v>127.9</c:v>
                </c:pt>
                <c:pt idx="1290">
                  <c:v>128</c:v>
                </c:pt>
                <c:pt idx="1291">
                  <c:v>128.1</c:v>
                </c:pt>
                <c:pt idx="1292">
                  <c:v>128.19999999999999</c:v>
                </c:pt>
                <c:pt idx="1293">
                  <c:v>128.30000000000001</c:v>
                </c:pt>
                <c:pt idx="1294">
                  <c:v>128.4</c:v>
                </c:pt>
                <c:pt idx="1295">
                  <c:v>128.5</c:v>
                </c:pt>
                <c:pt idx="1296">
                  <c:v>128.6</c:v>
                </c:pt>
                <c:pt idx="1297">
                  <c:v>128.69999999999999</c:v>
                </c:pt>
                <c:pt idx="1298">
                  <c:v>128.80000000000001</c:v>
                </c:pt>
                <c:pt idx="1299">
                  <c:v>128.9</c:v>
                </c:pt>
                <c:pt idx="1300">
                  <c:v>129</c:v>
                </c:pt>
                <c:pt idx="1301">
                  <c:v>129.1</c:v>
                </c:pt>
                <c:pt idx="1302">
                  <c:v>129.19999999999999</c:v>
                </c:pt>
                <c:pt idx="1303">
                  <c:v>129.30000000000001</c:v>
                </c:pt>
                <c:pt idx="1304">
                  <c:v>129.4</c:v>
                </c:pt>
                <c:pt idx="1305">
                  <c:v>129.5</c:v>
                </c:pt>
                <c:pt idx="1306">
                  <c:v>129.6</c:v>
                </c:pt>
                <c:pt idx="1307">
                  <c:v>129.69999999999999</c:v>
                </c:pt>
                <c:pt idx="1308">
                  <c:v>129.80000000000001</c:v>
                </c:pt>
                <c:pt idx="1309">
                  <c:v>129.9</c:v>
                </c:pt>
                <c:pt idx="1310">
                  <c:v>130</c:v>
                </c:pt>
                <c:pt idx="1311">
                  <c:v>130.1</c:v>
                </c:pt>
                <c:pt idx="1312">
                  <c:v>130.19999999999999</c:v>
                </c:pt>
                <c:pt idx="1313">
                  <c:v>130.30000000000001</c:v>
                </c:pt>
                <c:pt idx="1314">
                  <c:v>130.4</c:v>
                </c:pt>
                <c:pt idx="1315">
                  <c:v>130.5</c:v>
                </c:pt>
                <c:pt idx="1316">
                  <c:v>130.6</c:v>
                </c:pt>
                <c:pt idx="1317">
                  <c:v>130.69999999999999</c:v>
                </c:pt>
                <c:pt idx="1318">
                  <c:v>130.80000000000001</c:v>
                </c:pt>
                <c:pt idx="1319">
                  <c:v>130.9</c:v>
                </c:pt>
                <c:pt idx="1320">
                  <c:v>131</c:v>
                </c:pt>
                <c:pt idx="1321">
                  <c:v>131.1</c:v>
                </c:pt>
                <c:pt idx="1322">
                  <c:v>131.19999999999999</c:v>
                </c:pt>
                <c:pt idx="1323">
                  <c:v>131.30000000000001</c:v>
                </c:pt>
                <c:pt idx="1324">
                  <c:v>131.4</c:v>
                </c:pt>
                <c:pt idx="1325">
                  <c:v>131.5</c:v>
                </c:pt>
                <c:pt idx="1326">
                  <c:v>131.6</c:v>
                </c:pt>
                <c:pt idx="1327">
                  <c:v>131.69999999999999</c:v>
                </c:pt>
                <c:pt idx="1328">
                  <c:v>131.80000000000001</c:v>
                </c:pt>
                <c:pt idx="1329">
                  <c:v>131.9</c:v>
                </c:pt>
                <c:pt idx="1330">
                  <c:v>132</c:v>
                </c:pt>
                <c:pt idx="1331">
                  <c:v>132.1</c:v>
                </c:pt>
                <c:pt idx="1332">
                  <c:v>132.19999999999999</c:v>
                </c:pt>
                <c:pt idx="1333">
                  <c:v>132.30000000000001</c:v>
                </c:pt>
                <c:pt idx="1334">
                  <c:v>132.4</c:v>
                </c:pt>
                <c:pt idx="1335">
                  <c:v>132.5</c:v>
                </c:pt>
                <c:pt idx="1336">
                  <c:v>132.6</c:v>
                </c:pt>
                <c:pt idx="1337">
                  <c:v>132.69999999999999</c:v>
                </c:pt>
                <c:pt idx="1338">
                  <c:v>132.80000000000001</c:v>
                </c:pt>
                <c:pt idx="1339">
                  <c:v>132.9</c:v>
                </c:pt>
                <c:pt idx="1340">
                  <c:v>133</c:v>
                </c:pt>
                <c:pt idx="1341">
                  <c:v>133.1</c:v>
                </c:pt>
                <c:pt idx="1342">
                  <c:v>133.19999999999999</c:v>
                </c:pt>
                <c:pt idx="1343">
                  <c:v>133.30000000000001</c:v>
                </c:pt>
                <c:pt idx="1344">
                  <c:v>133.4</c:v>
                </c:pt>
                <c:pt idx="1345">
                  <c:v>133.5</c:v>
                </c:pt>
                <c:pt idx="1346">
                  <c:v>133.6</c:v>
                </c:pt>
                <c:pt idx="1347">
                  <c:v>133.69999999999999</c:v>
                </c:pt>
                <c:pt idx="1348">
                  <c:v>133.80000000000001</c:v>
                </c:pt>
                <c:pt idx="1349">
                  <c:v>133.9</c:v>
                </c:pt>
                <c:pt idx="1350">
                  <c:v>134</c:v>
                </c:pt>
                <c:pt idx="1351">
                  <c:v>134.1</c:v>
                </c:pt>
                <c:pt idx="1352">
                  <c:v>134.19999999999999</c:v>
                </c:pt>
                <c:pt idx="1353">
                  <c:v>134.30000000000001</c:v>
                </c:pt>
                <c:pt idx="1354">
                  <c:v>134.4</c:v>
                </c:pt>
                <c:pt idx="1355">
                  <c:v>134.5</c:v>
                </c:pt>
                <c:pt idx="1356">
                  <c:v>134.6</c:v>
                </c:pt>
                <c:pt idx="1357">
                  <c:v>134.69999999999999</c:v>
                </c:pt>
                <c:pt idx="1358">
                  <c:v>134.80000000000001</c:v>
                </c:pt>
                <c:pt idx="1359">
                  <c:v>134.9</c:v>
                </c:pt>
                <c:pt idx="1360">
                  <c:v>135</c:v>
                </c:pt>
                <c:pt idx="1361">
                  <c:v>135.1</c:v>
                </c:pt>
                <c:pt idx="1362">
                  <c:v>135.19999999999999</c:v>
                </c:pt>
                <c:pt idx="1363">
                  <c:v>135.30000000000001</c:v>
                </c:pt>
                <c:pt idx="1364">
                  <c:v>135.4</c:v>
                </c:pt>
                <c:pt idx="1365">
                  <c:v>135.5</c:v>
                </c:pt>
                <c:pt idx="1366">
                  <c:v>135.6</c:v>
                </c:pt>
                <c:pt idx="1367">
                  <c:v>135.69999999999999</c:v>
                </c:pt>
                <c:pt idx="1368">
                  <c:v>135.80000000000001</c:v>
                </c:pt>
                <c:pt idx="1369">
                  <c:v>135.9</c:v>
                </c:pt>
                <c:pt idx="1370">
                  <c:v>136</c:v>
                </c:pt>
                <c:pt idx="1371">
                  <c:v>136.1</c:v>
                </c:pt>
                <c:pt idx="1372">
                  <c:v>136.19999999999999</c:v>
                </c:pt>
                <c:pt idx="1373">
                  <c:v>136.30000000000001</c:v>
                </c:pt>
                <c:pt idx="1374">
                  <c:v>136.4</c:v>
                </c:pt>
                <c:pt idx="1375">
                  <c:v>136.5</c:v>
                </c:pt>
                <c:pt idx="1376">
                  <c:v>136.6</c:v>
                </c:pt>
                <c:pt idx="1377">
                  <c:v>136.69999999999999</c:v>
                </c:pt>
                <c:pt idx="1378">
                  <c:v>136.80000000000001</c:v>
                </c:pt>
                <c:pt idx="1379">
                  <c:v>136.9</c:v>
                </c:pt>
                <c:pt idx="1380">
                  <c:v>137</c:v>
                </c:pt>
                <c:pt idx="1381">
                  <c:v>137.1</c:v>
                </c:pt>
                <c:pt idx="1382">
                  <c:v>137.19999999999999</c:v>
                </c:pt>
                <c:pt idx="1383">
                  <c:v>137.30000000000001</c:v>
                </c:pt>
                <c:pt idx="1384">
                  <c:v>137.4</c:v>
                </c:pt>
                <c:pt idx="1385">
                  <c:v>137.5</c:v>
                </c:pt>
                <c:pt idx="1386">
                  <c:v>137.6</c:v>
                </c:pt>
                <c:pt idx="1387">
                  <c:v>137.69999999999999</c:v>
                </c:pt>
                <c:pt idx="1388">
                  <c:v>137.80000000000001</c:v>
                </c:pt>
                <c:pt idx="1389">
                  <c:v>137.9</c:v>
                </c:pt>
                <c:pt idx="1390">
                  <c:v>138</c:v>
                </c:pt>
                <c:pt idx="1391">
                  <c:v>138.1</c:v>
                </c:pt>
                <c:pt idx="1392">
                  <c:v>138.19999999999999</c:v>
                </c:pt>
                <c:pt idx="1393">
                  <c:v>138.30000000000001</c:v>
                </c:pt>
                <c:pt idx="1394">
                  <c:v>138.4</c:v>
                </c:pt>
                <c:pt idx="1395">
                  <c:v>138.5</c:v>
                </c:pt>
                <c:pt idx="1396">
                  <c:v>138.6</c:v>
                </c:pt>
                <c:pt idx="1397">
                  <c:v>138.69999999999999</c:v>
                </c:pt>
                <c:pt idx="1398">
                  <c:v>138.80000000000001</c:v>
                </c:pt>
                <c:pt idx="1399">
                  <c:v>138.9</c:v>
                </c:pt>
                <c:pt idx="1400">
                  <c:v>139</c:v>
                </c:pt>
                <c:pt idx="1401">
                  <c:v>139.1</c:v>
                </c:pt>
                <c:pt idx="1402">
                  <c:v>139.19999999999999</c:v>
                </c:pt>
                <c:pt idx="1403">
                  <c:v>139.30000000000001</c:v>
                </c:pt>
                <c:pt idx="1404">
                  <c:v>139.4</c:v>
                </c:pt>
                <c:pt idx="1405">
                  <c:v>139.5</c:v>
                </c:pt>
                <c:pt idx="1406">
                  <c:v>139.6</c:v>
                </c:pt>
                <c:pt idx="1407">
                  <c:v>139.69999999999999</c:v>
                </c:pt>
                <c:pt idx="1408">
                  <c:v>139.80000000000001</c:v>
                </c:pt>
                <c:pt idx="1409">
                  <c:v>139.9</c:v>
                </c:pt>
                <c:pt idx="1410">
                  <c:v>140</c:v>
                </c:pt>
                <c:pt idx="1411">
                  <c:v>140.1</c:v>
                </c:pt>
                <c:pt idx="1412">
                  <c:v>140.19999999999999</c:v>
                </c:pt>
                <c:pt idx="1413">
                  <c:v>140.30000000000001</c:v>
                </c:pt>
                <c:pt idx="1414">
                  <c:v>140.4</c:v>
                </c:pt>
                <c:pt idx="1415">
                  <c:v>140.5</c:v>
                </c:pt>
                <c:pt idx="1416">
                  <c:v>140.6</c:v>
                </c:pt>
                <c:pt idx="1417">
                  <c:v>140.69999999999999</c:v>
                </c:pt>
                <c:pt idx="1418">
                  <c:v>140.80000000000001</c:v>
                </c:pt>
                <c:pt idx="1419">
                  <c:v>140.9</c:v>
                </c:pt>
                <c:pt idx="1420">
                  <c:v>141</c:v>
                </c:pt>
                <c:pt idx="1421">
                  <c:v>141.1</c:v>
                </c:pt>
                <c:pt idx="1422">
                  <c:v>141.19999999999999</c:v>
                </c:pt>
                <c:pt idx="1423">
                  <c:v>141.30000000000001</c:v>
                </c:pt>
                <c:pt idx="1424">
                  <c:v>141.4</c:v>
                </c:pt>
                <c:pt idx="1425">
                  <c:v>141.5</c:v>
                </c:pt>
                <c:pt idx="1426">
                  <c:v>141.6</c:v>
                </c:pt>
                <c:pt idx="1427">
                  <c:v>141.69999999999999</c:v>
                </c:pt>
                <c:pt idx="1428">
                  <c:v>141.80000000000001</c:v>
                </c:pt>
                <c:pt idx="1429">
                  <c:v>141.9</c:v>
                </c:pt>
                <c:pt idx="1430">
                  <c:v>142</c:v>
                </c:pt>
                <c:pt idx="1431">
                  <c:v>142.1</c:v>
                </c:pt>
                <c:pt idx="1432">
                  <c:v>142.19999999999999</c:v>
                </c:pt>
                <c:pt idx="1433">
                  <c:v>142.30000000000001</c:v>
                </c:pt>
                <c:pt idx="1434">
                  <c:v>142.4</c:v>
                </c:pt>
                <c:pt idx="1435">
                  <c:v>142.5</c:v>
                </c:pt>
                <c:pt idx="1436">
                  <c:v>142.6</c:v>
                </c:pt>
                <c:pt idx="1437">
                  <c:v>142.69999999999999</c:v>
                </c:pt>
                <c:pt idx="1438">
                  <c:v>142.80000000000001</c:v>
                </c:pt>
                <c:pt idx="1439">
                  <c:v>142.9</c:v>
                </c:pt>
                <c:pt idx="1440">
                  <c:v>143</c:v>
                </c:pt>
                <c:pt idx="1441">
                  <c:v>143.1</c:v>
                </c:pt>
                <c:pt idx="1442">
                  <c:v>143.19999999999999</c:v>
                </c:pt>
                <c:pt idx="1443">
                  <c:v>143.30000000000001</c:v>
                </c:pt>
                <c:pt idx="1444">
                  <c:v>143.4</c:v>
                </c:pt>
                <c:pt idx="1445">
                  <c:v>143.5</c:v>
                </c:pt>
                <c:pt idx="1446">
                  <c:v>143.6</c:v>
                </c:pt>
                <c:pt idx="1447">
                  <c:v>143.69999999999999</c:v>
                </c:pt>
                <c:pt idx="1448">
                  <c:v>143.80000000000001</c:v>
                </c:pt>
                <c:pt idx="1449">
                  <c:v>143.9</c:v>
                </c:pt>
                <c:pt idx="1450">
                  <c:v>144</c:v>
                </c:pt>
                <c:pt idx="1451">
                  <c:v>144.1</c:v>
                </c:pt>
                <c:pt idx="1452">
                  <c:v>144.19999999999999</c:v>
                </c:pt>
                <c:pt idx="1453">
                  <c:v>144.30000000000001</c:v>
                </c:pt>
                <c:pt idx="1454">
                  <c:v>144.4</c:v>
                </c:pt>
                <c:pt idx="1455">
                  <c:v>144.5</c:v>
                </c:pt>
                <c:pt idx="1456">
                  <c:v>144.6</c:v>
                </c:pt>
                <c:pt idx="1457">
                  <c:v>144.69999999999999</c:v>
                </c:pt>
                <c:pt idx="1458">
                  <c:v>144.80000000000001</c:v>
                </c:pt>
                <c:pt idx="1459">
                  <c:v>144.9</c:v>
                </c:pt>
                <c:pt idx="1460">
                  <c:v>145</c:v>
                </c:pt>
                <c:pt idx="1461">
                  <c:v>145.1</c:v>
                </c:pt>
                <c:pt idx="1462">
                  <c:v>145.19999999999999</c:v>
                </c:pt>
                <c:pt idx="1463">
                  <c:v>145.30000000000001</c:v>
                </c:pt>
                <c:pt idx="1464">
                  <c:v>145.4</c:v>
                </c:pt>
                <c:pt idx="1465">
                  <c:v>145.5</c:v>
                </c:pt>
                <c:pt idx="1466">
                  <c:v>145.6</c:v>
                </c:pt>
                <c:pt idx="1467">
                  <c:v>145.69999999999999</c:v>
                </c:pt>
                <c:pt idx="1468">
                  <c:v>145.80000000000001</c:v>
                </c:pt>
                <c:pt idx="1469">
                  <c:v>145.9</c:v>
                </c:pt>
                <c:pt idx="1470">
                  <c:v>146</c:v>
                </c:pt>
                <c:pt idx="1471">
                  <c:v>146.1</c:v>
                </c:pt>
                <c:pt idx="1472">
                  <c:v>146.19999999999999</c:v>
                </c:pt>
                <c:pt idx="1473">
                  <c:v>146.30000000000001</c:v>
                </c:pt>
                <c:pt idx="1474">
                  <c:v>146.4</c:v>
                </c:pt>
                <c:pt idx="1475">
                  <c:v>146.5</c:v>
                </c:pt>
                <c:pt idx="1476">
                  <c:v>146.6</c:v>
                </c:pt>
                <c:pt idx="1477">
                  <c:v>146.69999999999999</c:v>
                </c:pt>
                <c:pt idx="1478">
                  <c:v>146.80000000000001</c:v>
                </c:pt>
                <c:pt idx="1479">
                  <c:v>146.9</c:v>
                </c:pt>
                <c:pt idx="1480">
                  <c:v>147</c:v>
                </c:pt>
                <c:pt idx="1481">
                  <c:v>147.1</c:v>
                </c:pt>
                <c:pt idx="1482">
                  <c:v>147.19999999999999</c:v>
                </c:pt>
                <c:pt idx="1483">
                  <c:v>147.30000000000001</c:v>
                </c:pt>
                <c:pt idx="1484">
                  <c:v>147.4</c:v>
                </c:pt>
                <c:pt idx="1485">
                  <c:v>147.5</c:v>
                </c:pt>
                <c:pt idx="1486">
                  <c:v>147.6</c:v>
                </c:pt>
                <c:pt idx="1487">
                  <c:v>147.69999999999999</c:v>
                </c:pt>
                <c:pt idx="1488">
                  <c:v>147.80000000000001</c:v>
                </c:pt>
                <c:pt idx="1489">
                  <c:v>147.9</c:v>
                </c:pt>
                <c:pt idx="1490">
                  <c:v>148</c:v>
                </c:pt>
                <c:pt idx="1491">
                  <c:v>148.1</c:v>
                </c:pt>
                <c:pt idx="1492">
                  <c:v>148.19999999999999</c:v>
                </c:pt>
                <c:pt idx="1493">
                  <c:v>148.30000000000001</c:v>
                </c:pt>
                <c:pt idx="1494">
                  <c:v>148.4</c:v>
                </c:pt>
                <c:pt idx="1495">
                  <c:v>148.5</c:v>
                </c:pt>
                <c:pt idx="1496">
                  <c:v>148.6</c:v>
                </c:pt>
                <c:pt idx="1497">
                  <c:v>148.69999999999999</c:v>
                </c:pt>
                <c:pt idx="1498">
                  <c:v>148.80000000000001</c:v>
                </c:pt>
                <c:pt idx="1499">
                  <c:v>148.9</c:v>
                </c:pt>
                <c:pt idx="1500">
                  <c:v>149</c:v>
                </c:pt>
                <c:pt idx="1501">
                  <c:v>149.1</c:v>
                </c:pt>
                <c:pt idx="1502">
                  <c:v>149.19999999999999</c:v>
                </c:pt>
                <c:pt idx="1503">
                  <c:v>149.30000000000001</c:v>
                </c:pt>
                <c:pt idx="1504">
                  <c:v>149.4</c:v>
                </c:pt>
                <c:pt idx="1505">
                  <c:v>149.5</c:v>
                </c:pt>
                <c:pt idx="1506">
                  <c:v>149.6</c:v>
                </c:pt>
                <c:pt idx="1507">
                  <c:v>149.69999999999999</c:v>
                </c:pt>
                <c:pt idx="1508">
                  <c:v>149.80000000000001</c:v>
                </c:pt>
                <c:pt idx="1509">
                  <c:v>149.9</c:v>
                </c:pt>
                <c:pt idx="1510">
                  <c:v>150</c:v>
                </c:pt>
                <c:pt idx="1511">
                  <c:v>150.1</c:v>
                </c:pt>
                <c:pt idx="1512">
                  <c:v>150.19999999999999</c:v>
                </c:pt>
                <c:pt idx="1513">
                  <c:v>150.30000000000001</c:v>
                </c:pt>
                <c:pt idx="1514">
                  <c:v>150.4</c:v>
                </c:pt>
                <c:pt idx="1515">
                  <c:v>150.5</c:v>
                </c:pt>
                <c:pt idx="1516">
                  <c:v>150.6</c:v>
                </c:pt>
                <c:pt idx="1517">
                  <c:v>150.69999999999999</c:v>
                </c:pt>
                <c:pt idx="1518">
                  <c:v>150.80000000000001</c:v>
                </c:pt>
                <c:pt idx="1519">
                  <c:v>150.9</c:v>
                </c:pt>
                <c:pt idx="1520">
                  <c:v>151</c:v>
                </c:pt>
                <c:pt idx="1521">
                  <c:v>151.1</c:v>
                </c:pt>
                <c:pt idx="1522">
                  <c:v>151.19999999999999</c:v>
                </c:pt>
                <c:pt idx="1523">
                  <c:v>151.30000000000001</c:v>
                </c:pt>
                <c:pt idx="1524">
                  <c:v>151.4</c:v>
                </c:pt>
                <c:pt idx="1525">
                  <c:v>151.5</c:v>
                </c:pt>
                <c:pt idx="1526">
                  <c:v>151.6</c:v>
                </c:pt>
                <c:pt idx="1527">
                  <c:v>151.69999999999999</c:v>
                </c:pt>
                <c:pt idx="1528">
                  <c:v>151.80000000000001</c:v>
                </c:pt>
                <c:pt idx="1529">
                  <c:v>151.9</c:v>
                </c:pt>
                <c:pt idx="1530">
                  <c:v>152</c:v>
                </c:pt>
                <c:pt idx="1531">
                  <c:v>152.1</c:v>
                </c:pt>
                <c:pt idx="1532">
                  <c:v>152.19999999999999</c:v>
                </c:pt>
                <c:pt idx="1533">
                  <c:v>152.30000000000001</c:v>
                </c:pt>
                <c:pt idx="1534">
                  <c:v>152.4</c:v>
                </c:pt>
                <c:pt idx="1535">
                  <c:v>152.5</c:v>
                </c:pt>
                <c:pt idx="1536">
                  <c:v>152.6</c:v>
                </c:pt>
                <c:pt idx="1537">
                  <c:v>152.69999999999999</c:v>
                </c:pt>
                <c:pt idx="1538">
                  <c:v>152.80000000000001</c:v>
                </c:pt>
                <c:pt idx="1539">
                  <c:v>152.9</c:v>
                </c:pt>
                <c:pt idx="1540">
                  <c:v>153</c:v>
                </c:pt>
                <c:pt idx="1541">
                  <c:v>153.1</c:v>
                </c:pt>
                <c:pt idx="1542">
                  <c:v>153.19999999999999</c:v>
                </c:pt>
                <c:pt idx="1543">
                  <c:v>153.30000000000001</c:v>
                </c:pt>
                <c:pt idx="1544">
                  <c:v>153.4</c:v>
                </c:pt>
                <c:pt idx="1545">
                  <c:v>153.5</c:v>
                </c:pt>
                <c:pt idx="1546">
                  <c:v>153.6</c:v>
                </c:pt>
                <c:pt idx="1547">
                  <c:v>153.69999999999999</c:v>
                </c:pt>
                <c:pt idx="1548">
                  <c:v>153.80000000000001</c:v>
                </c:pt>
                <c:pt idx="1549">
                  <c:v>153.9</c:v>
                </c:pt>
                <c:pt idx="1550">
                  <c:v>154</c:v>
                </c:pt>
                <c:pt idx="1551">
                  <c:v>154.1</c:v>
                </c:pt>
                <c:pt idx="1552">
                  <c:v>154.19999999999999</c:v>
                </c:pt>
                <c:pt idx="1553">
                  <c:v>154.30000000000001</c:v>
                </c:pt>
                <c:pt idx="1554">
                  <c:v>154.4</c:v>
                </c:pt>
                <c:pt idx="1555">
                  <c:v>154.5</c:v>
                </c:pt>
                <c:pt idx="1556">
                  <c:v>154.6</c:v>
                </c:pt>
                <c:pt idx="1557">
                  <c:v>154.69999999999999</c:v>
                </c:pt>
                <c:pt idx="1558">
                  <c:v>154.80000000000001</c:v>
                </c:pt>
                <c:pt idx="1559">
                  <c:v>154.9</c:v>
                </c:pt>
                <c:pt idx="1560">
                  <c:v>155</c:v>
                </c:pt>
                <c:pt idx="1561">
                  <c:v>155.1</c:v>
                </c:pt>
                <c:pt idx="1562">
                  <c:v>155.19999999999999</c:v>
                </c:pt>
                <c:pt idx="1563">
                  <c:v>155.30000000000001</c:v>
                </c:pt>
                <c:pt idx="1564">
                  <c:v>155.4</c:v>
                </c:pt>
                <c:pt idx="1565">
                  <c:v>155.5</c:v>
                </c:pt>
                <c:pt idx="1566">
                  <c:v>155.6</c:v>
                </c:pt>
                <c:pt idx="1567">
                  <c:v>155.69999999999999</c:v>
                </c:pt>
                <c:pt idx="1568">
                  <c:v>155.80000000000001</c:v>
                </c:pt>
                <c:pt idx="1569">
                  <c:v>155.9</c:v>
                </c:pt>
                <c:pt idx="1570">
                  <c:v>156</c:v>
                </c:pt>
                <c:pt idx="1571">
                  <c:v>156.1</c:v>
                </c:pt>
                <c:pt idx="1572">
                  <c:v>156.19999999999999</c:v>
                </c:pt>
                <c:pt idx="1573">
                  <c:v>156.30000000000001</c:v>
                </c:pt>
                <c:pt idx="1574">
                  <c:v>156.4</c:v>
                </c:pt>
                <c:pt idx="1575">
                  <c:v>156.5</c:v>
                </c:pt>
                <c:pt idx="1576">
                  <c:v>156.6</c:v>
                </c:pt>
                <c:pt idx="1577">
                  <c:v>156.69999999999999</c:v>
                </c:pt>
                <c:pt idx="1578">
                  <c:v>156.80000000000001</c:v>
                </c:pt>
                <c:pt idx="1579">
                  <c:v>156.9</c:v>
                </c:pt>
                <c:pt idx="1580">
                  <c:v>157</c:v>
                </c:pt>
                <c:pt idx="1581">
                  <c:v>157.1</c:v>
                </c:pt>
                <c:pt idx="1582">
                  <c:v>157.19999999999999</c:v>
                </c:pt>
                <c:pt idx="1583">
                  <c:v>157.30000000000001</c:v>
                </c:pt>
                <c:pt idx="1584">
                  <c:v>157.4</c:v>
                </c:pt>
                <c:pt idx="1585">
                  <c:v>157.5</c:v>
                </c:pt>
                <c:pt idx="1586">
                  <c:v>157.6</c:v>
                </c:pt>
                <c:pt idx="1587">
                  <c:v>157.69999999999999</c:v>
                </c:pt>
                <c:pt idx="1588">
                  <c:v>157.80000000000001</c:v>
                </c:pt>
                <c:pt idx="1589">
                  <c:v>157.9</c:v>
                </c:pt>
                <c:pt idx="1590">
                  <c:v>158</c:v>
                </c:pt>
                <c:pt idx="1591">
                  <c:v>158.1</c:v>
                </c:pt>
                <c:pt idx="1592">
                  <c:v>158.19999999999999</c:v>
                </c:pt>
                <c:pt idx="1593">
                  <c:v>158.30000000000001</c:v>
                </c:pt>
                <c:pt idx="1594">
                  <c:v>158.4</c:v>
                </c:pt>
                <c:pt idx="1595">
                  <c:v>158.5</c:v>
                </c:pt>
                <c:pt idx="1596">
                  <c:v>158.6</c:v>
                </c:pt>
                <c:pt idx="1597">
                  <c:v>158.69999999999999</c:v>
                </c:pt>
                <c:pt idx="1598">
                  <c:v>158.80000000000001</c:v>
                </c:pt>
                <c:pt idx="1599">
                  <c:v>158.9</c:v>
                </c:pt>
                <c:pt idx="1600">
                  <c:v>159</c:v>
                </c:pt>
                <c:pt idx="1601">
                  <c:v>159.1</c:v>
                </c:pt>
                <c:pt idx="1602">
                  <c:v>159.19999999999999</c:v>
                </c:pt>
                <c:pt idx="1603">
                  <c:v>159.30000000000001</c:v>
                </c:pt>
                <c:pt idx="1604">
                  <c:v>159.4</c:v>
                </c:pt>
                <c:pt idx="1605">
                  <c:v>159.5</c:v>
                </c:pt>
                <c:pt idx="1606">
                  <c:v>159.6</c:v>
                </c:pt>
                <c:pt idx="1607">
                  <c:v>159.69999999999999</c:v>
                </c:pt>
                <c:pt idx="1608">
                  <c:v>159.80000000000001</c:v>
                </c:pt>
                <c:pt idx="1609">
                  <c:v>159.9</c:v>
                </c:pt>
                <c:pt idx="1610">
                  <c:v>160</c:v>
                </c:pt>
                <c:pt idx="1611">
                  <c:v>160.1</c:v>
                </c:pt>
                <c:pt idx="1612">
                  <c:v>160.19999999999999</c:v>
                </c:pt>
                <c:pt idx="1613">
                  <c:v>160.30000000000001</c:v>
                </c:pt>
                <c:pt idx="1614">
                  <c:v>160.4</c:v>
                </c:pt>
                <c:pt idx="1615">
                  <c:v>160.5</c:v>
                </c:pt>
                <c:pt idx="1616">
                  <c:v>160.6</c:v>
                </c:pt>
                <c:pt idx="1617">
                  <c:v>160.69999999999999</c:v>
                </c:pt>
                <c:pt idx="1618">
                  <c:v>160.80000000000001</c:v>
                </c:pt>
                <c:pt idx="1619">
                  <c:v>160.9</c:v>
                </c:pt>
                <c:pt idx="1620">
                  <c:v>161</c:v>
                </c:pt>
                <c:pt idx="1621">
                  <c:v>161.1</c:v>
                </c:pt>
                <c:pt idx="1622">
                  <c:v>161.19999999999999</c:v>
                </c:pt>
                <c:pt idx="1623">
                  <c:v>161.30000000000001</c:v>
                </c:pt>
                <c:pt idx="1624">
                  <c:v>161.4</c:v>
                </c:pt>
                <c:pt idx="1625">
                  <c:v>161.5</c:v>
                </c:pt>
                <c:pt idx="1626">
                  <c:v>161.6</c:v>
                </c:pt>
                <c:pt idx="1627">
                  <c:v>161.69999999999999</c:v>
                </c:pt>
                <c:pt idx="1628">
                  <c:v>161.80000000000001</c:v>
                </c:pt>
                <c:pt idx="1629">
                  <c:v>161.9</c:v>
                </c:pt>
                <c:pt idx="1630">
                  <c:v>162</c:v>
                </c:pt>
                <c:pt idx="1631">
                  <c:v>162.1</c:v>
                </c:pt>
                <c:pt idx="1632">
                  <c:v>162.19999999999999</c:v>
                </c:pt>
                <c:pt idx="1633">
                  <c:v>162.30000000000001</c:v>
                </c:pt>
                <c:pt idx="1634">
                  <c:v>162.4</c:v>
                </c:pt>
                <c:pt idx="1635">
                  <c:v>162.5</c:v>
                </c:pt>
                <c:pt idx="1636">
                  <c:v>162.6</c:v>
                </c:pt>
                <c:pt idx="1637">
                  <c:v>162.69999999999999</c:v>
                </c:pt>
                <c:pt idx="1638">
                  <c:v>162.80000000000001</c:v>
                </c:pt>
                <c:pt idx="1639">
                  <c:v>162.9</c:v>
                </c:pt>
                <c:pt idx="1640">
                  <c:v>163</c:v>
                </c:pt>
                <c:pt idx="1641">
                  <c:v>163.1</c:v>
                </c:pt>
                <c:pt idx="1642">
                  <c:v>163.19999999999999</c:v>
                </c:pt>
                <c:pt idx="1643">
                  <c:v>163.30000000000001</c:v>
                </c:pt>
                <c:pt idx="1644">
                  <c:v>163.4</c:v>
                </c:pt>
                <c:pt idx="1645">
                  <c:v>163.5</c:v>
                </c:pt>
                <c:pt idx="1646">
                  <c:v>163.6</c:v>
                </c:pt>
                <c:pt idx="1647">
                  <c:v>163.69999999999999</c:v>
                </c:pt>
                <c:pt idx="1648">
                  <c:v>163.80000000000001</c:v>
                </c:pt>
                <c:pt idx="1649">
                  <c:v>163.9</c:v>
                </c:pt>
                <c:pt idx="1650">
                  <c:v>164</c:v>
                </c:pt>
                <c:pt idx="1651">
                  <c:v>164.1</c:v>
                </c:pt>
                <c:pt idx="1652">
                  <c:v>164.2</c:v>
                </c:pt>
                <c:pt idx="1653">
                  <c:v>164.3</c:v>
                </c:pt>
                <c:pt idx="1654">
                  <c:v>164.4</c:v>
                </c:pt>
                <c:pt idx="1655">
                  <c:v>164.5</c:v>
                </c:pt>
                <c:pt idx="1656">
                  <c:v>164.6</c:v>
                </c:pt>
                <c:pt idx="1657">
                  <c:v>164.7</c:v>
                </c:pt>
                <c:pt idx="1658">
                  <c:v>164.8</c:v>
                </c:pt>
                <c:pt idx="1659">
                  <c:v>164.9</c:v>
                </c:pt>
                <c:pt idx="1660">
                  <c:v>165</c:v>
                </c:pt>
                <c:pt idx="1661">
                  <c:v>165.1</c:v>
                </c:pt>
                <c:pt idx="1662">
                  <c:v>165.2</c:v>
                </c:pt>
                <c:pt idx="1663">
                  <c:v>165.3</c:v>
                </c:pt>
                <c:pt idx="1664">
                  <c:v>165.4</c:v>
                </c:pt>
                <c:pt idx="1665">
                  <c:v>165.5</c:v>
                </c:pt>
                <c:pt idx="1666">
                  <c:v>165.6</c:v>
                </c:pt>
                <c:pt idx="1667">
                  <c:v>165.7</c:v>
                </c:pt>
                <c:pt idx="1668">
                  <c:v>165.8</c:v>
                </c:pt>
                <c:pt idx="1669">
                  <c:v>165.9</c:v>
                </c:pt>
                <c:pt idx="1670">
                  <c:v>166</c:v>
                </c:pt>
                <c:pt idx="1671">
                  <c:v>166.1</c:v>
                </c:pt>
                <c:pt idx="1672">
                  <c:v>166.2</c:v>
                </c:pt>
                <c:pt idx="1673">
                  <c:v>166.3</c:v>
                </c:pt>
                <c:pt idx="1674">
                  <c:v>166.4</c:v>
                </c:pt>
                <c:pt idx="1675">
                  <c:v>166.5</c:v>
                </c:pt>
                <c:pt idx="1676">
                  <c:v>166.6</c:v>
                </c:pt>
                <c:pt idx="1677">
                  <c:v>166.7</c:v>
                </c:pt>
                <c:pt idx="1678">
                  <c:v>166.8</c:v>
                </c:pt>
                <c:pt idx="1679">
                  <c:v>166.9</c:v>
                </c:pt>
                <c:pt idx="1680">
                  <c:v>167</c:v>
                </c:pt>
                <c:pt idx="1681">
                  <c:v>167.1</c:v>
                </c:pt>
                <c:pt idx="1682">
                  <c:v>167.2</c:v>
                </c:pt>
                <c:pt idx="1683">
                  <c:v>167.3</c:v>
                </c:pt>
                <c:pt idx="1684">
                  <c:v>167.4</c:v>
                </c:pt>
                <c:pt idx="1685">
                  <c:v>167.5</c:v>
                </c:pt>
                <c:pt idx="1686">
                  <c:v>167.6</c:v>
                </c:pt>
                <c:pt idx="1687">
                  <c:v>167.7</c:v>
                </c:pt>
                <c:pt idx="1688">
                  <c:v>167.8</c:v>
                </c:pt>
                <c:pt idx="1689">
                  <c:v>167.9</c:v>
                </c:pt>
                <c:pt idx="1690">
                  <c:v>168</c:v>
                </c:pt>
                <c:pt idx="1691">
                  <c:v>168.1</c:v>
                </c:pt>
                <c:pt idx="1692">
                  <c:v>168.2</c:v>
                </c:pt>
                <c:pt idx="1693">
                  <c:v>168.3</c:v>
                </c:pt>
                <c:pt idx="1694">
                  <c:v>168.4</c:v>
                </c:pt>
                <c:pt idx="1695">
                  <c:v>168.5</c:v>
                </c:pt>
                <c:pt idx="1696">
                  <c:v>168.6</c:v>
                </c:pt>
                <c:pt idx="1697">
                  <c:v>168.7</c:v>
                </c:pt>
                <c:pt idx="1698">
                  <c:v>168.8</c:v>
                </c:pt>
                <c:pt idx="1699">
                  <c:v>168.9</c:v>
                </c:pt>
                <c:pt idx="1700">
                  <c:v>169</c:v>
                </c:pt>
                <c:pt idx="1701">
                  <c:v>169.1</c:v>
                </c:pt>
                <c:pt idx="1702">
                  <c:v>169.2</c:v>
                </c:pt>
                <c:pt idx="1703">
                  <c:v>169.3</c:v>
                </c:pt>
                <c:pt idx="1704">
                  <c:v>169.4</c:v>
                </c:pt>
                <c:pt idx="1705">
                  <c:v>169.5</c:v>
                </c:pt>
                <c:pt idx="1706">
                  <c:v>169.6</c:v>
                </c:pt>
                <c:pt idx="1707">
                  <c:v>169.7</c:v>
                </c:pt>
                <c:pt idx="1708">
                  <c:v>169.8</c:v>
                </c:pt>
                <c:pt idx="1709">
                  <c:v>169.9</c:v>
                </c:pt>
                <c:pt idx="1710">
                  <c:v>170</c:v>
                </c:pt>
                <c:pt idx="1711">
                  <c:v>170.1</c:v>
                </c:pt>
                <c:pt idx="1712">
                  <c:v>170.2</c:v>
                </c:pt>
                <c:pt idx="1713">
                  <c:v>170.3</c:v>
                </c:pt>
                <c:pt idx="1714">
                  <c:v>170.4</c:v>
                </c:pt>
                <c:pt idx="1715">
                  <c:v>170.5</c:v>
                </c:pt>
                <c:pt idx="1716">
                  <c:v>170.6</c:v>
                </c:pt>
                <c:pt idx="1717">
                  <c:v>170.7</c:v>
                </c:pt>
                <c:pt idx="1718">
                  <c:v>170.8</c:v>
                </c:pt>
                <c:pt idx="1719">
                  <c:v>170.9</c:v>
                </c:pt>
                <c:pt idx="1720">
                  <c:v>171</c:v>
                </c:pt>
                <c:pt idx="1721">
                  <c:v>171.1</c:v>
                </c:pt>
                <c:pt idx="1722">
                  <c:v>171.2</c:v>
                </c:pt>
                <c:pt idx="1723">
                  <c:v>171.3</c:v>
                </c:pt>
                <c:pt idx="1724">
                  <c:v>171.4</c:v>
                </c:pt>
                <c:pt idx="1725">
                  <c:v>171.5</c:v>
                </c:pt>
                <c:pt idx="1726">
                  <c:v>171.6</c:v>
                </c:pt>
                <c:pt idx="1727">
                  <c:v>171.7</c:v>
                </c:pt>
                <c:pt idx="1728">
                  <c:v>171.8</c:v>
                </c:pt>
                <c:pt idx="1729">
                  <c:v>171.9</c:v>
                </c:pt>
                <c:pt idx="1730">
                  <c:v>172</c:v>
                </c:pt>
                <c:pt idx="1731">
                  <c:v>172.1</c:v>
                </c:pt>
                <c:pt idx="1732">
                  <c:v>172.2</c:v>
                </c:pt>
                <c:pt idx="1733">
                  <c:v>172.3</c:v>
                </c:pt>
                <c:pt idx="1734">
                  <c:v>172.4</c:v>
                </c:pt>
                <c:pt idx="1735">
                  <c:v>172.5</c:v>
                </c:pt>
                <c:pt idx="1736">
                  <c:v>172.6</c:v>
                </c:pt>
                <c:pt idx="1737">
                  <c:v>172.7</c:v>
                </c:pt>
                <c:pt idx="1738">
                  <c:v>172.8</c:v>
                </c:pt>
                <c:pt idx="1739">
                  <c:v>172.9</c:v>
                </c:pt>
                <c:pt idx="1740">
                  <c:v>173</c:v>
                </c:pt>
                <c:pt idx="1741">
                  <c:v>173.1</c:v>
                </c:pt>
                <c:pt idx="1742">
                  <c:v>173.2</c:v>
                </c:pt>
                <c:pt idx="1743">
                  <c:v>173.3</c:v>
                </c:pt>
                <c:pt idx="1744">
                  <c:v>173.4</c:v>
                </c:pt>
                <c:pt idx="1745">
                  <c:v>173.5</c:v>
                </c:pt>
                <c:pt idx="1746">
                  <c:v>173.6</c:v>
                </c:pt>
                <c:pt idx="1747">
                  <c:v>173.7</c:v>
                </c:pt>
                <c:pt idx="1748">
                  <c:v>173.8</c:v>
                </c:pt>
                <c:pt idx="1749">
                  <c:v>173.9</c:v>
                </c:pt>
                <c:pt idx="1750">
                  <c:v>174</c:v>
                </c:pt>
                <c:pt idx="1751">
                  <c:v>174.1</c:v>
                </c:pt>
                <c:pt idx="1752">
                  <c:v>174.2</c:v>
                </c:pt>
                <c:pt idx="1753">
                  <c:v>174.3</c:v>
                </c:pt>
                <c:pt idx="1754">
                  <c:v>174.4</c:v>
                </c:pt>
                <c:pt idx="1755">
                  <c:v>174.5</c:v>
                </c:pt>
                <c:pt idx="1756">
                  <c:v>174.6</c:v>
                </c:pt>
                <c:pt idx="1757">
                  <c:v>174.7</c:v>
                </c:pt>
                <c:pt idx="1758">
                  <c:v>174.8</c:v>
                </c:pt>
                <c:pt idx="1759">
                  <c:v>174.9</c:v>
                </c:pt>
                <c:pt idx="1760">
                  <c:v>175</c:v>
                </c:pt>
                <c:pt idx="1761">
                  <c:v>175.1</c:v>
                </c:pt>
                <c:pt idx="1762">
                  <c:v>175.2</c:v>
                </c:pt>
                <c:pt idx="1763">
                  <c:v>175.3</c:v>
                </c:pt>
                <c:pt idx="1764">
                  <c:v>175.4</c:v>
                </c:pt>
                <c:pt idx="1765">
                  <c:v>175.5</c:v>
                </c:pt>
                <c:pt idx="1766">
                  <c:v>175.6</c:v>
                </c:pt>
                <c:pt idx="1767">
                  <c:v>175.7</c:v>
                </c:pt>
                <c:pt idx="1768">
                  <c:v>175.8</c:v>
                </c:pt>
                <c:pt idx="1769">
                  <c:v>175.9</c:v>
                </c:pt>
                <c:pt idx="1770">
                  <c:v>176</c:v>
                </c:pt>
                <c:pt idx="1771">
                  <c:v>176.1</c:v>
                </c:pt>
                <c:pt idx="1772">
                  <c:v>176.2</c:v>
                </c:pt>
                <c:pt idx="1773">
                  <c:v>176.3</c:v>
                </c:pt>
                <c:pt idx="1774">
                  <c:v>176.4</c:v>
                </c:pt>
                <c:pt idx="1775">
                  <c:v>176.5</c:v>
                </c:pt>
                <c:pt idx="1776">
                  <c:v>176.6</c:v>
                </c:pt>
                <c:pt idx="1777">
                  <c:v>176.7</c:v>
                </c:pt>
                <c:pt idx="1778">
                  <c:v>176.8</c:v>
                </c:pt>
                <c:pt idx="1779">
                  <c:v>176.9</c:v>
                </c:pt>
                <c:pt idx="1780">
                  <c:v>177</c:v>
                </c:pt>
                <c:pt idx="1781">
                  <c:v>177.1</c:v>
                </c:pt>
                <c:pt idx="1782">
                  <c:v>177.2</c:v>
                </c:pt>
                <c:pt idx="1783">
                  <c:v>177.3</c:v>
                </c:pt>
                <c:pt idx="1784">
                  <c:v>177.4</c:v>
                </c:pt>
                <c:pt idx="1785">
                  <c:v>177.5</c:v>
                </c:pt>
                <c:pt idx="1786">
                  <c:v>177.6</c:v>
                </c:pt>
                <c:pt idx="1787">
                  <c:v>177.7</c:v>
                </c:pt>
                <c:pt idx="1788">
                  <c:v>177.8</c:v>
                </c:pt>
                <c:pt idx="1789">
                  <c:v>177.9</c:v>
                </c:pt>
                <c:pt idx="1790">
                  <c:v>178</c:v>
                </c:pt>
                <c:pt idx="1791">
                  <c:v>178.1</c:v>
                </c:pt>
                <c:pt idx="1792">
                  <c:v>178.2</c:v>
                </c:pt>
                <c:pt idx="1793">
                  <c:v>178.3</c:v>
                </c:pt>
                <c:pt idx="1794">
                  <c:v>178.4</c:v>
                </c:pt>
                <c:pt idx="1795">
                  <c:v>178.5</c:v>
                </c:pt>
                <c:pt idx="1796">
                  <c:v>178.6</c:v>
                </c:pt>
                <c:pt idx="1797">
                  <c:v>178.7</c:v>
                </c:pt>
                <c:pt idx="1798">
                  <c:v>178.8</c:v>
                </c:pt>
                <c:pt idx="1799">
                  <c:v>178.9</c:v>
                </c:pt>
                <c:pt idx="1800">
                  <c:v>179</c:v>
                </c:pt>
                <c:pt idx="1801">
                  <c:v>179.1</c:v>
                </c:pt>
                <c:pt idx="1802">
                  <c:v>179.2</c:v>
                </c:pt>
                <c:pt idx="1803">
                  <c:v>179.3</c:v>
                </c:pt>
                <c:pt idx="1804">
                  <c:v>179.4</c:v>
                </c:pt>
                <c:pt idx="1805">
                  <c:v>179.5</c:v>
                </c:pt>
                <c:pt idx="1806">
                  <c:v>179.6</c:v>
                </c:pt>
                <c:pt idx="1807">
                  <c:v>179.7</c:v>
                </c:pt>
                <c:pt idx="1808">
                  <c:v>179.8</c:v>
                </c:pt>
                <c:pt idx="1809">
                  <c:v>179.9</c:v>
                </c:pt>
                <c:pt idx="1810">
                  <c:v>180</c:v>
                </c:pt>
                <c:pt idx="1811">
                  <c:v>180.1</c:v>
                </c:pt>
                <c:pt idx="1812">
                  <c:v>180.2</c:v>
                </c:pt>
                <c:pt idx="1813">
                  <c:v>180.3</c:v>
                </c:pt>
                <c:pt idx="1814">
                  <c:v>180.4</c:v>
                </c:pt>
                <c:pt idx="1815">
                  <c:v>180.5</c:v>
                </c:pt>
                <c:pt idx="1816">
                  <c:v>180.6</c:v>
                </c:pt>
                <c:pt idx="1817">
                  <c:v>180.7</c:v>
                </c:pt>
                <c:pt idx="1818">
                  <c:v>180.8</c:v>
                </c:pt>
                <c:pt idx="1819">
                  <c:v>180.9</c:v>
                </c:pt>
                <c:pt idx="1820">
                  <c:v>181</c:v>
                </c:pt>
                <c:pt idx="1821">
                  <c:v>181.1</c:v>
                </c:pt>
                <c:pt idx="1822">
                  <c:v>181.2</c:v>
                </c:pt>
                <c:pt idx="1823">
                  <c:v>181.3</c:v>
                </c:pt>
                <c:pt idx="1824">
                  <c:v>181.4</c:v>
                </c:pt>
                <c:pt idx="1825">
                  <c:v>181.5</c:v>
                </c:pt>
                <c:pt idx="1826">
                  <c:v>181.6</c:v>
                </c:pt>
                <c:pt idx="1827">
                  <c:v>181.7</c:v>
                </c:pt>
                <c:pt idx="1828">
                  <c:v>181.8</c:v>
                </c:pt>
                <c:pt idx="1829">
                  <c:v>181.9</c:v>
                </c:pt>
                <c:pt idx="1830">
                  <c:v>182</c:v>
                </c:pt>
                <c:pt idx="1831">
                  <c:v>182.1</c:v>
                </c:pt>
                <c:pt idx="1832">
                  <c:v>182.2</c:v>
                </c:pt>
                <c:pt idx="1833">
                  <c:v>182.3</c:v>
                </c:pt>
                <c:pt idx="1834">
                  <c:v>182.4</c:v>
                </c:pt>
                <c:pt idx="1835">
                  <c:v>182.5</c:v>
                </c:pt>
                <c:pt idx="1836">
                  <c:v>182.6</c:v>
                </c:pt>
                <c:pt idx="1837">
                  <c:v>182.7</c:v>
                </c:pt>
                <c:pt idx="1838">
                  <c:v>182.8</c:v>
                </c:pt>
                <c:pt idx="1839">
                  <c:v>182.9</c:v>
                </c:pt>
                <c:pt idx="1840">
                  <c:v>183</c:v>
                </c:pt>
                <c:pt idx="1841">
                  <c:v>183.1</c:v>
                </c:pt>
                <c:pt idx="1842">
                  <c:v>183.2</c:v>
                </c:pt>
                <c:pt idx="1843">
                  <c:v>183.3</c:v>
                </c:pt>
                <c:pt idx="1844">
                  <c:v>183.4</c:v>
                </c:pt>
                <c:pt idx="1845">
                  <c:v>183.5</c:v>
                </c:pt>
                <c:pt idx="1846">
                  <c:v>183.6</c:v>
                </c:pt>
                <c:pt idx="1847">
                  <c:v>183.7</c:v>
                </c:pt>
                <c:pt idx="1848">
                  <c:v>183.8</c:v>
                </c:pt>
                <c:pt idx="1849">
                  <c:v>183.9</c:v>
                </c:pt>
                <c:pt idx="1850">
                  <c:v>184</c:v>
                </c:pt>
                <c:pt idx="1851">
                  <c:v>184.1</c:v>
                </c:pt>
                <c:pt idx="1852">
                  <c:v>184.2</c:v>
                </c:pt>
                <c:pt idx="1853">
                  <c:v>184.3</c:v>
                </c:pt>
                <c:pt idx="1854">
                  <c:v>184.4</c:v>
                </c:pt>
                <c:pt idx="1855">
                  <c:v>184.5</c:v>
                </c:pt>
                <c:pt idx="1856">
                  <c:v>184.6</c:v>
                </c:pt>
                <c:pt idx="1857">
                  <c:v>184.7</c:v>
                </c:pt>
                <c:pt idx="1858">
                  <c:v>184.8</c:v>
                </c:pt>
                <c:pt idx="1859">
                  <c:v>184.9</c:v>
                </c:pt>
                <c:pt idx="1860">
                  <c:v>185</c:v>
                </c:pt>
                <c:pt idx="1861">
                  <c:v>185.1</c:v>
                </c:pt>
                <c:pt idx="1862">
                  <c:v>185.2</c:v>
                </c:pt>
                <c:pt idx="1863">
                  <c:v>185.3</c:v>
                </c:pt>
                <c:pt idx="1864">
                  <c:v>185.4</c:v>
                </c:pt>
                <c:pt idx="1865">
                  <c:v>185.5</c:v>
                </c:pt>
                <c:pt idx="1866">
                  <c:v>185.6</c:v>
                </c:pt>
                <c:pt idx="1867">
                  <c:v>185.7</c:v>
                </c:pt>
                <c:pt idx="1868">
                  <c:v>185.8</c:v>
                </c:pt>
                <c:pt idx="1869">
                  <c:v>185.9</c:v>
                </c:pt>
                <c:pt idx="1870">
                  <c:v>186</c:v>
                </c:pt>
                <c:pt idx="1871">
                  <c:v>186.1</c:v>
                </c:pt>
                <c:pt idx="1872">
                  <c:v>186.2</c:v>
                </c:pt>
                <c:pt idx="1873">
                  <c:v>186.3</c:v>
                </c:pt>
                <c:pt idx="1874">
                  <c:v>186.4</c:v>
                </c:pt>
                <c:pt idx="1875">
                  <c:v>186.5</c:v>
                </c:pt>
                <c:pt idx="1876">
                  <c:v>186.6</c:v>
                </c:pt>
                <c:pt idx="1877">
                  <c:v>186.7</c:v>
                </c:pt>
                <c:pt idx="1878">
                  <c:v>186.8</c:v>
                </c:pt>
                <c:pt idx="1879">
                  <c:v>186.9</c:v>
                </c:pt>
                <c:pt idx="1880">
                  <c:v>187</c:v>
                </c:pt>
                <c:pt idx="1881">
                  <c:v>187.1</c:v>
                </c:pt>
                <c:pt idx="1882">
                  <c:v>187.2</c:v>
                </c:pt>
                <c:pt idx="1883">
                  <c:v>187.3</c:v>
                </c:pt>
                <c:pt idx="1884">
                  <c:v>187.4</c:v>
                </c:pt>
                <c:pt idx="1885">
                  <c:v>187.5</c:v>
                </c:pt>
                <c:pt idx="1886">
                  <c:v>187.6</c:v>
                </c:pt>
                <c:pt idx="1887">
                  <c:v>187.7</c:v>
                </c:pt>
                <c:pt idx="1888">
                  <c:v>187.8</c:v>
                </c:pt>
                <c:pt idx="1889">
                  <c:v>187.9</c:v>
                </c:pt>
                <c:pt idx="1890">
                  <c:v>188</c:v>
                </c:pt>
                <c:pt idx="1891">
                  <c:v>188.1</c:v>
                </c:pt>
                <c:pt idx="1892">
                  <c:v>188.2</c:v>
                </c:pt>
                <c:pt idx="1893">
                  <c:v>188.3</c:v>
                </c:pt>
                <c:pt idx="1894">
                  <c:v>188.4</c:v>
                </c:pt>
                <c:pt idx="1895">
                  <c:v>188.5</c:v>
                </c:pt>
                <c:pt idx="1896">
                  <c:v>188.6</c:v>
                </c:pt>
                <c:pt idx="1897">
                  <c:v>188.7</c:v>
                </c:pt>
                <c:pt idx="1898">
                  <c:v>188.8</c:v>
                </c:pt>
                <c:pt idx="1899">
                  <c:v>188.9</c:v>
                </c:pt>
                <c:pt idx="1900">
                  <c:v>189</c:v>
                </c:pt>
                <c:pt idx="1901">
                  <c:v>189.1</c:v>
                </c:pt>
                <c:pt idx="1902">
                  <c:v>189.2</c:v>
                </c:pt>
                <c:pt idx="1903">
                  <c:v>189.3</c:v>
                </c:pt>
                <c:pt idx="1904">
                  <c:v>189.4</c:v>
                </c:pt>
                <c:pt idx="1905">
                  <c:v>189.5</c:v>
                </c:pt>
                <c:pt idx="1906">
                  <c:v>189.6</c:v>
                </c:pt>
                <c:pt idx="1907">
                  <c:v>189.7</c:v>
                </c:pt>
                <c:pt idx="1908">
                  <c:v>189.8</c:v>
                </c:pt>
                <c:pt idx="1909">
                  <c:v>189.9</c:v>
                </c:pt>
                <c:pt idx="1910">
                  <c:v>190</c:v>
                </c:pt>
                <c:pt idx="1911">
                  <c:v>190.1</c:v>
                </c:pt>
                <c:pt idx="1912">
                  <c:v>190.2</c:v>
                </c:pt>
                <c:pt idx="1913">
                  <c:v>190.3</c:v>
                </c:pt>
                <c:pt idx="1914">
                  <c:v>190.4</c:v>
                </c:pt>
                <c:pt idx="1915">
                  <c:v>190.5</c:v>
                </c:pt>
                <c:pt idx="1916">
                  <c:v>190.6</c:v>
                </c:pt>
                <c:pt idx="1917">
                  <c:v>190.7</c:v>
                </c:pt>
                <c:pt idx="1918">
                  <c:v>190.8</c:v>
                </c:pt>
                <c:pt idx="1919">
                  <c:v>190.9</c:v>
                </c:pt>
                <c:pt idx="1920">
                  <c:v>191</c:v>
                </c:pt>
                <c:pt idx="1921">
                  <c:v>191.1</c:v>
                </c:pt>
                <c:pt idx="1922">
                  <c:v>191.2</c:v>
                </c:pt>
                <c:pt idx="1923">
                  <c:v>191.3</c:v>
                </c:pt>
                <c:pt idx="1924">
                  <c:v>191.4</c:v>
                </c:pt>
                <c:pt idx="1925">
                  <c:v>191.5</c:v>
                </c:pt>
                <c:pt idx="1926">
                  <c:v>191.6</c:v>
                </c:pt>
                <c:pt idx="1927">
                  <c:v>191.7</c:v>
                </c:pt>
                <c:pt idx="1928">
                  <c:v>191.8</c:v>
                </c:pt>
                <c:pt idx="1929">
                  <c:v>191.9</c:v>
                </c:pt>
                <c:pt idx="1930">
                  <c:v>192</c:v>
                </c:pt>
                <c:pt idx="1931">
                  <c:v>192.1</c:v>
                </c:pt>
                <c:pt idx="1932">
                  <c:v>192.2</c:v>
                </c:pt>
                <c:pt idx="1933">
                  <c:v>192.3</c:v>
                </c:pt>
                <c:pt idx="1934">
                  <c:v>192.4</c:v>
                </c:pt>
                <c:pt idx="1935">
                  <c:v>192.5</c:v>
                </c:pt>
                <c:pt idx="1936">
                  <c:v>192.6</c:v>
                </c:pt>
                <c:pt idx="1937">
                  <c:v>192.7</c:v>
                </c:pt>
                <c:pt idx="1938">
                  <c:v>192.8</c:v>
                </c:pt>
                <c:pt idx="1939">
                  <c:v>192.9</c:v>
                </c:pt>
                <c:pt idx="1940">
                  <c:v>193</c:v>
                </c:pt>
                <c:pt idx="1941">
                  <c:v>193.1</c:v>
                </c:pt>
                <c:pt idx="1942">
                  <c:v>193.2</c:v>
                </c:pt>
                <c:pt idx="1943">
                  <c:v>193.3</c:v>
                </c:pt>
                <c:pt idx="1944">
                  <c:v>193.4</c:v>
                </c:pt>
                <c:pt idx="1945">
                  <c:v>193.5</c:v>
                </c:pt>
                <c:pt idx="1946">
                  <c:v>193.6</c:v>
                </c:pt>
                <c:pt idx="1947">
                  <c:v>193.7</c:v>
                </c:pt>
                <c:pt idx="1948">
                  <c:v>193.8</c:v>
                </c:pt>
                <c:pt idx="1949">
                  <c:v>193.9</c:v>
                </c:pt>
                <c:pt idx="1950">
                  <c:v>194</c:v>
                </c:pt>
                <c:pt idx="1951">
                  <c:v>194.1</c:v>
                </c:pt>
                <c:pt idx="1952">
                  <c:v>194.2</c:v>
                </c:pt>
                <c:pt idx="1953">
                  <c:v>194.3</c:v>
                </c:pt>
                <c:pt idx="1954">
                  <c:v>194.4</c:v>
                </c:pt>
                <c:pt idx="1955">
                  <c:v>194.5</c:v>
                </c:pt>
                <c:pt idx="1956">
                  <c:v>194.6</c:v>
                </c:pt>
                <c:pt idx="1957">
                  <c:v>194.7</c:v>
                </c:pt>
                <c:pt idx="1958">
                  <c:v>194.8</c:v>
                </c:pt>
                <c:pt idx="1959">
                  <c:v>194.9</c:v>
                </c:pt>
                <c:pt idx="1960">
                  <c:v>195</c:v>
                </c:pt>
                <c:pt idx="1961">
                  <c:v>195.1</c:v>
                </c:pt>
                <c:pt idx="1962">
                  <c:v>195.2</c:v>
                </c:pt>
                <c:pt idx="1963">
                  <c:v>195.3</c:v>
                </c:pt>
                <c:pt idx="1964">
                  <c:v>195.4</c:v>
                </c:pt>
                <c:pt idx="1965">
                  <c:v>195.5</c:v>
                </c:pt>
                <c:pt idx="1966">
                  <c:v>195.6</c:v>
                </c:pt>
                <c:pt idx="1967">
                  <c:v>195.7</c:v>
                </c:pt>
                <c:pt idx="1968">
                  <c:v>195.8</c:v>
                </c:pt>
                <c:pt idx="1969">
                  <c:v>195.9</c:v>
                </c:pt>
                <c:pt idx="1970">
                  <c:v>196</c:v>
                </c:pt>
                <c:pt idx="1971">
                  <c:v>196.1</c:v>
                </c:pt>
                <c:pt idx="1972">
                  <c:v>196.2</c:v>
                </c:pt>
                <c:pt idx="1973">
                  <c:v>196.3</c:v>
                </c:pt>
                <c:pt idx="1974">
                  <c:v>196.4</c:v>
                </c:pt>
                <c:pt idx="1975">
                  <c:v>196.5</c:v>
                </c:pt>
                <c:pt idx="1976">
                  <c:v>196.6</c:v>
                </c:pt>
                <c:pt idx="1977">
                  <c:v>196.7</c:v>
                </c:pt>
                <c:pt idx="1978">
                  <c:v>196.8</c:v>
                </c:pt>
                <c:pt idx="1979">
                  <c:v>196.9</c:v>
                </c:pt>
                <c:pt idx="1980">
                  <c:v>197</c:v>
                </c:pt>
                <c:pt idx="1981">
                  <c:v>197.1</c:v>
                </c:pt>
                <c:pt idx="1982">
                  <c:v>197.2</c:v>
                </c:pt>
                <c:pt idx="1983">
                  <c:v>197.3</c:v>
                </c:pt>
                <c:pt idx="1984">
                  <c:v>197.4</c:v>
                </c:pt>
                <c:pt idx="1985">
                  <c:v>197.5</c:v>
                </c:pt>
                <c:pt idx="1986">
                  <c:v>197.6</c:v>
                </c:pt>
                <c:pt idx="1987">
                  <c:v>197.7</c:v>
                </c:pt>
                <c:pt idx="1988">
                  <c:v>197.8</c:v>
                </c:pt>
                <c:pt idx="1989">
                  <c:v>197.9</c:v>
                </c:pt>
                <c:pt idx="1990">
                  <c:v>198</c:v>
                </c:pt>
                <c:pt idx="1991">
                  <c:v>198.1</c:v>
                </c:pt>
                <c:pt idx="1992">
                  <c:v>198.2</c:v>
                </c:pt>
                <c:pt idx="1993">
                  <c:v>198.3</c:v>
                </c:pt>
                <c:pt idx="1994">
                  <c:v>198.4</c:v>
                </c:pt>
                <c:pt idx="1995">
                  <c:v>198.5</c:v>
                </c:pt>
                <c:pt idx="1996">
                  <c:v>198.6</c:v>
                </c:pt>
                <c:pt idx="1997">
                  <c:v>198.7</c:v>
                </c:pt>
                <c:pt idx="1998">
                  <c:v>198.8</c:v>
                </c:pt>
                <c:pt idx="1999">
                  <c:v>198.9</c:v>
                </c:pt>
                <c:pt idx="2000">
                  <c:v>199</c:v>
                </c:pt>
                <c:pt idx="2001">
                  <c:v>199.1</c:v>
                </c:pt>
                <c:pt idx="2002">
                  <c:v>199.2</c:v>
                </c:pt>
                <c:pt idx="2003">
                  <c:v>199.3</c:v>
                </c:pt>
                <c:pt idx="2004">
                  <c:v>199.4</c:v>
                </c:pt>
                <c:pt idx="2005">
                  <c:v>199.5</c:v>
                </c:pt>
                <c:pt idx="2006">
                  <c:v>199.6</c:v>
                </c:pt>
                <c:pt idx="2007">
                  <c:v>199.7</c:v>
                </c:pt>
                <c:pt idx="2008">
                  <c:v>199.8</c:v>
                </c:pt>
                <c:pt idx="2009">
                  <c:v>199.9</c:v>
                </c:pt>
                <c:pt idx="2010">
                  <c:v>200</c:v>
                </c:pt>
                <c:pt idx="2011">
                  <c:v>200.1</c:v>
                </c:pt>
                <c:pt idx="2012">
                  <c:v>200.2</c:v>
                </c:pt>
                <c:pt idx="2013">
                  <c:v>200.3</c:v>
                </c:pt>
                <c:pt idx="2014">
                  <c:v>200.4</c:v>
                </c:pt>
                <c:pt idx="2015">
                  <c:v>200.5</c:v>
                </c:pt>
                <c:pt idx="2016">
                  <c:v>200.6</c:v>
                </c:pt>
                <c:pt idx="2017">
                  <c:v>200.7</c:v>
                </c:pt>
                <c:pt idx="2018">
                  <c:v>200.8</c:v>
                </c:pt>
                <c:pt idx="2019">
                  <c:v>200.9</c:v>
                </c:pt>
                <c:pt idx="2020">
                  <c:v>201</c:v>
                </c:pt>
                <c:pt idx="2021">
                  <c:v>201.1</c:v>
                </c:pt>
                <c:pt idx="2022">
                  <c:v>201.2</c:v>
                </c:pt>
                <c:pt idx="2023">
                  <c:v>201.3</c:v>
                </c:pt>
                <c:pt idx="2024">
                  <c:v>201.4</c:v>
                </c:pt>
                <c:pt idx="2025">
                  <c:v>201.5</c:v>
                </c:pt>
                <c:pt idx="2026">
                  <c:v>201.6</c:v>
                </c:pt>
                <c:pt idx="2027">
                  <c:v>201.7</c:v>
                </c:pt>
                <c:pt idx="2028">
                  <c:v>201.8</c:v>
                </c:pt>
                <c:pt idx="2029">
                  <c:v>201.9</c:v>
                </c:pt>
                <c:pt idx="2030">
                  <c:v>202</c:v>
                </c:pt>
                <c:pt idx="2031">
                  <c:v>202.1</c:v>
                </c:pt>
                <c:pt idx="2032">
                  <c:v>202.2</c:v>
                </c:pt>
                <c:pt idx="2033">
                  <c:v>202.3</c:v>
                </c:pt>
                <c:pt idx="2034">
                  <c:v>202.4</c:v>
                </c:pt>
                <c:pt idx="2035">
                  <c:v>202.5</c:v>
                </c:pt>
                <c:pt idx="2036">
                  <c:v>202.6</c:v>
                </c:pt>
                <c:pt idx="2037">
                  <c:v>202.7</c:v>
                </c:pt>
                <c:pt idx="2038">
                  <c:v>202.8</c:v>
                </c:pt>
                <c:pt idx="2039">
                  <c:v>202.9</c:v>
                </c:pt>
                <c:pt idx="2040">
                  <c:v>203</c:v>
                </c:pt>
                <c:pt idx="2041">
                  <c:v>203.1</c:v>
                </c:pt>
                <c:pt idx="2042">
                  <c:v>203.2</c:v>
                </c:pt>
                <c:pt idx="2043">
                  <c:v>203.3</c:v>
                </c:pt>
                <c:pt idx="2044">
                  <c:v>203.4</c:v>
                </c:pt>
                <c:pt idx="2045">
                  <c:v>203.5</c:v>
                </c:pt>
                <c:pt idx="2046">
                  <c:v>203.6</c:v>
                </c:pt>
                <c:pt idx="2047">
                  <c:v>203.7</c:v>
                </c:pt>
                <c:pt idx="2048">
                  <c:v>203.8</c:v>
                </c:pt>
                <c:pt idx="2049">
                  <c:v>203.9</c:v>
                </c:pt>
                <c:pt idx="2050">
                  <c:v>204</c:v>
                </c:pt>
                <c:pt idx="2051">
                  <c:v>204.1</c:v>
                </c:pt>
                <c:pt idx="2052">
                  <c:v>204.2</c:v>
                </c:pt>
                <c:pt idx="2053">
                  <c:v>204.3</c:v>
                </c:pt>
                <c:pt idx="2054">
                  <c:v>204.4</c:v>
                </c:pt>
                <c:pt idx="2055">
                  <c:v>204.5</c:v>
                </c:pt>
                <c:pt idx="2056">
                  <c:v>204.6</c:v>
                </c:pt>
                <c:pt idx="2057">
                  <c:v>204.7</c:v>
                </c:pt>
                <c:pt idx="2058">
                  <c:v>204.8</c:v>
                </c:pt>
                <c:pt idx="2059">
                  <c:v>204.9</c:v>
                </c:pt>
                <c:pt idx="2060">
                  <c:v>205</c:v>
                </c:pt>
                <c:pt idx="2061">
                  <c:v>205.1</c:v>
                </c:pt>
                <c:pt idx="2062">
                  <c:v>205.2</c:v>
                </c:pt>
                <c:pt idx="2063">
                  <c:v>205.3</c:v>
                </c:pt>
                <c:pt idx="2064">
                  <c:v>205.4</c:v>
                </c:pt>
                <c:pt idx="2065">
                  <c:v>205.5</c:v>
                </c:pt>
                <c:pt idx="2066">
                  <c:v>205.6</c:v>
                </c:pt>
                <c:pt idx="2067">
                  <c:v>205.7</c:v>
                </c:pt>
                <c:pt idx="2068">
                  <c:v>205.8</c:v>
                </c:pt>
                <c:pt idx="2069">
                  <c:v>205.9</c:v>
                </c:pt>
                <c:pt idx="2070">
                  <c:v>206</c:v>
                </c:pt>
                <c:pt idx="2071">
                  <c:v>206.1</c:v>
                </c:pt>
                <c:pt idx="2072">
                  <c:v>206.2</c:v>
                </c:pt>
                <c:pt idx="2073">
                  <c:v>206.3</c:v>
                </c:pt>
                <c:pt idx="2074">
                  <c:v>206.4</c:v>
                </c:pt>
                <c:pt idx="2075">
                  <c:v>206.5</c:v>
                </c:pt>
                <c:pt idx="2076">
                  <c:v>206.6</c:v>
                </c:pt>
                <c:pt idx="2077">
                  <c:v>206.7</c:v>
                </c:pt>
                <c:pt idx="2078">
                  <c:v>206.8</c:v>
                </c:pt>
                <c:pt idx="2079">
                  <c:v>206.9</c:v>
                </c:pt>
                <c:pt idx="2080">
                  <c:v>207</c:v>
                </c:pt>
                <c:pt idx="2081">
                  <c:v>207.1</c:v>
                </c:pt>
                <c:pt idx="2082">
                  <c:v>207.2</c:v>
                </c:pt>
                <c:pt idx="2083">
                  <c:v>207.3</c:v>
                </c:pt>
                <c:pt idx="2084">
                  <c:v>207.4</c:v>
                </c:pt>
                <c:pt idx="2085">
                  <c:v>207.5</c:v>
                </c:pt>
                <c:pt idx="2086">
                  <c:v>207.6</c:v>
                </c:pt>
                <c:pt idx="2087">
                  <c:v>207.7</c:v>
                </c:pt>
                <c:pt idx="2088">
                  <c:v>207.8</c:v>
                </c:pt>
                <c:pt idx="2089">
                  <c:v>207.9</c:v>
                </c:pt>
                <c:pt idx="2090">
                  <c:v>208</c:v>
                </c:pt>
                <c:pt idx="2091">
                  <c:v>208.1</c:v>
                </c:pt>
                <c:pt idx="2092">
                  <c:v>208.2</c:v>
                </c:pt>
                <c:pt idx="2093">
                  <c:v>208.3</c:v>
                </c:pt>
                <c:pt idx="2094">
                  <c:v>208.4</c:v>
                </c:pt>
                <c:pt idx="2095">
                  <c:v>208.5</c:v>
                </c:pt>
                <c:pt idx="2096">
                  <c:v>208.6</c:v>
                </c:pt>
                <c:pt idx="2097">
                  <c:v>208.7</c:v>
                </c:pt>
                <c:pt idx="2098">
                  <c:v>208.8</c:v>
                </c:pt>
                <c:pt idx="2099">
                  <c:v>208.9</c:v>
                </c:pt>
                <c:pt idx="2100">
                  <c:v>209</c:v>
                </c:pt>
                <c:pt idx="2101">
                  <c:v>209.1</c:v>
                </c:pt>
                <c:pt idx="2102">
                  <c:v>209.2</c:v>
                </c:pt>
                <c:pt idx="2103">
                  <c:v>209.3</c:v>
                </c:pt>
                <c:pt idx="2104">
                  <c:v>209.4</c:v>
                </c:pt>
                <c:pt idx="2105">
                  <c:v>209.5</c:v>
                </c:pt>
                <c:pt idx="2106">
                  <c:v>209.6</c:v>
                </c:pt>
                <c:pt idx="2107">
                  <c:v>209.7</c:v>
                </c:pt>
                <c:pt idx="2108">
                  <c:v>209.8</c:v>
                </c:pt>
                <c:pt idx="2109">
                  <c:v>209.9</c:v>
                </c:pt>
                <c:pt idx="2110">
                  <c:v>210</c:v>
                </c:pt>
                <c:pt idx="2111">
                  <c:v>210.1</c:v>
                </c:pt>
                <c:pt idx="2112">
                  <c:v>210.2</c:v>
                </c:pt>
                <c:pt idx="2113">
                  <c:v>210.3</c:v>
                </c:pt>
                <c:pt idx="2114">
                  <c:v>210.4</c:v>
                </c:pt>
                <c:pt idx="2115">
                  <c:v>210.5</c:v>
                </c:pt>
                <c:pt idx="2116">
                  <c:v>210.6</c:v>
                </c:pt>
                <c:pt idx="2117">
                  <c:v>210.7</c:v>
                </c:pt>
                <c:pt idx="2118">
                  <c:v>210.8</c:v>
                </c:pt>
                <c:pt idx="2119">
                  <c:v>210.9</c:v>
                </c:pt>
                <c:pt idx="2120">
                  <c:v>211</c:v>
                </c:pt>
                <c:pt idx="2121">
                  <c:v>211.1</c:v>
                </c:pt>
                <c:pt idx="2122">
                  <c:v>211.2</c:v>
                </c:pt>
                <c:pt idx="2123">
                  <c:v>211.3</c:v>
                </c:pt>
                <c:pt idx="2124">
                  <c:v>211.4</c:v>
                </c:pt>
                <c:pt idx="2125">
                  <c:v>211.5</c:v>
                </c:pt>
                <c:pt idx="2126">
                  <c:v>211.6</c:v>
                </c:pt>
                <c:pt idx="2127">
                  <c:v>211.7</c:v>
                </c:pt>
                <c:pt idx="2128">
                  <c:v>211.8</c:v>
                </c:pt>
                <c:pt idx="2129">
                  <c:v>211.9</c:v>
                </c:pt>
                <c:pt idx="2130">
                  <c:v>212</c:v>
                </c:pt>
                <c:pt idx="2131">
                  <c:v>212.1</c:v>
                </c:pt>
                <c:pt idx="2132">
                  <c:v>212.2</c:v>
                </c:pt>
                <c:pt idx="2133">
                  <c:v>212.3</c:v>
                </c:pt>
                <c:pt idx="2134">
                  <c:v>212.4</c:v>
                </c:pt>
                <c:pt idx="2135">
                  <c:v>212.5</c:v>
                </c:pt>
                <c:pt idx="2136">
                  <c:v>212.6</c:v>
                </c:pt>
                <c:pt idx="2137">
                  <c:v>212.7</c:v>
                </c:pt>
                <c:pt idx="2138">
                  <c:v>212.8</c:v>
                </c:pt>
                <c:pt idx="2139">
                  <c:v>212.9</c:v>
                </c:pt>
                <c:pt idx="2140">
                  <c:v>213</c:v>
                </c:pt>
                <c:pt idx="2141">
                  <c:v>213.1</c:v>
                </c:pt>
                <c:pt idx="2142">
                  <c:v>213.2</c:v>
                </c:pt>
                <c:pt idx="2143">
                  <c:v>213.3</c:v>
                </c:pt>
                <c:pt idx="2144">
                  <c:v>213.4</c:v>
                </c:pt>
                <c:pt idx="2145">
                  <c:v>213.5</c:v>
                </c:pt>
                <c:pt idx="2146">
                  <c:v>213.6</c:v>
                </c:pt>
                <c:pt idx="2147">
                  <c:v>213.7</c:v>
                </c:pt>
                <c:pt idx="2148">
                  <c:v>213.8</c:v>
                </c:pt>
                <c:pt idx="2149">
                  <c:v>213.9</c:v>
                </c:pt>
                <c:pt idx="2150">
                  <c:v>214</c:v>
                </c:pt>
                <c:pt idx="2151">
                  <c:v>214.1</c:v>
                </c:pt>
                <c:pt idx="2152">
                  <c:v>214.2</c:v>
                </c:pt>
                <c:pt idx="2153">
                  <c:v>214.3</c:v>
                </c:pt>
                <c:pt idx="2154">
                  <c:v>214.4</c:v>
                </c:pt>
                <c:pt idx="2155">
                  <c:v>214.5</c:v>
                </c:pt>
                <c:pt idx="2156">
                  <c:v>214.6</c:v>
                </c:pt>
                <c:pt idx="2157">
                  <c:v>214.7</c:v>
                </c:pt>
                <c:pt idx="2158">
                  <c:v>214.8</c:v>
                </c:pt>
                <c:pt idx="2159">
                  <c:v>214.9</c:v>
                </c:pt>
                <c:pt idx="2160">
                  <c:v>215</c:v>
                </c:pt>
                <c:pt idx="2161">
                  <c:v>215.1</c:v>
                </c:pt>
                <c:pt idx="2162">
                  <c:v>215.2</c:v>
                </c:pt>
                <c:pt idx="2163">
                  <c:v>215.3</c:v>
                </c:pt>
                <c:pt idx="2164">
                  <c:v>215.4</c:v>
                </c:pt>
                <c:pt idx="2165">
                  <c:v>215.5</c:v>
                </c:pt>
                <c:pt idx="2166">
                  <c:v>215.6</c:v>
                </c:pt>
                <c:pt idx="2167">
                  <c:v>215.7</c:v>
                </c:pt>
                <c:pt idx="2168">
                  <c:v>215.8</c:v>
                </c:pt>
                <c:pt idx="2169">
                  <c:v>215.9</c:v>
                </c:pt>
                <c:pt idx="2170">
                  <c:v>216</c:v>
                </c:pt>
                <c:pt idx="2171">
                  <c:v>216.1</c:v>
                </c:pt>
                <c:pt idx="2172">
                  <c:v>216.2</c:v>
                </c:pt>
                <c:pt idx="2173">
                  <c:v>216.3</c:v>
                </c:pt>
                <c:pt idx="2174">
                  <c:v>216.4</c:v>
                </c:pt>
                <c:pt idx="2175">
                  <c:v>216.5</c:v>
                </c:pt>
                <c:pt idx="2176">
                  <c:v>216.6</c:v>
                </c:pt>
                <c:pt idx="2177">
                  <c:v>216.7</c:v>
                </c:pt>
                <c:pt idx="2178">
                  <c:v>216.8</c:v>
                </c:pt>
                <c:pt idx="2179">
                  <c:v>216.9</c:v>
                </c:pt>
                <c:pt idx="2180">
                  <c:v>217</c:v>
                </c:pt>
                <c:pt idx="2181">
                  <c:v>217.1</c:v>
                </c:pt>
                <c:pt idx="2182">
                  <c:v>217.2</c:v>
                </c:pt>
                <c:pt idx="2183">
                  <c:v>217.3</c:v>
                </c:pt>
                <c:pt idx="2184">
                  <c:v>217.4</c:v>
                </c:pt>
                <c:pt idx="2185">
                  <c:v>217.5</c:v>
                </c:pt>
                <c:pt idx="2186">
                  <c:v>217.6</c:v>
                </c:pt>
                <c:pt idx="2187">
                  <c:v>217.7</c:v>
                </c:pt>
                <c:pt idx="2188">
                  <c:v>217.8</c:v>
                </c:pt>
                <c:pt idx="2189">
                  <c:v>217.9</c:v>
                </c:pt>
                <c:pt idx="2190">
                  <c:v>218</c:v>
                </c:pt>
                <c:pt idx="2191">
                  <c:v>218.1</c:v>
                </c:pt>
                <c:pt idx="2192">
                  <c:v>218.2</c:v>
                </c:pt>
                <c:pt idx="2193">
                  <c:v>218.3</c:v>
                </c:pt>
                <c:pt idx="2194">
                  <c:v>218.4</c:v>
                </c:pt>
                <c:pt idx="2195">
                  <c:v>218.5</c:v>
                </c:pt>
                <c:pt idx="2196">
                  <c:v>218.6</c:v>
                </c:pt>
                <c:pt idx="2197">
                  <c:v>218.7</c:v>
                </c:pt>
                <c:pt idx="2198">
                  <c:v>218.8</c:v>
                </c:pt>
                <c:pt idx="2199">
                  <c:v>218.9</c:v>
                </c:pt>
                <c:pt idx="2200">
                  <c:v>219</c:v>
                </c:pt>
                <c:pt idx="2201">
                  <c:v>219.1</c:v>
                </c:pt>
                <c:pt idx="2202">
                  <c:v>219.2</c:v>
                </c:pt>
                <c:pt idx="2203">
                  <c:v>219.3</c:v>
                </c:pt>
                <c:pt idx="2204">
                  <c:v>219.4</c:v>
                </c:pt>
                <c:pt idx="2205">
                  <c:v>219.5</c:v>
                </c:pt>
                <c:pt idx="2206">
                  <c:v>219.6</c:v>
                </c:pt>
                <c:pt idx="2207">
                  <c:v>219.7</c:v>
                </c:pt>
                <c:pt idx="2208">
                  <c:v>219.8</c:v>
                </c:pt>
                <c:pt idx="2209">
                  <c:v>219.9</c:v>
                </c:pt>
                <c:pt idx="2210">
                  <c:v>220</c:v>
                </c:pt>
                <c:pt idx="2211">
                  <c:v>220.1</c:v>
                </c:pt>
                <c:pt idx="2212">
                  <c:v>220.2</c:v>
                </c:pt>
                <c:pt idx="2213">
                  <c:v>220.3</c:v>
                </c:pt>
                <c:pt idx="2214">
                  <c:v>220.4</c:v>
                </c:pt>
                <c:pt idx="2215">
                  <c:v>220.5</c:v>
                </c:pt>
                <c:pt idx="2216">
                  <c:v>220.6</c:v>
                </c:pt>
                <c:pt idx="2217">
                  <c:v>220.7</c:v>
                </c:pt>
                <c:pt idx="2218">
                  <c:v>220.8</c:v>
                </c:pt>
                <c:pt idx="2219">
                  <c:v>220.9</c:v>
                </c:pt>
                <c:pt idx="2220">
                  <c:v>221</c:v>
                </c:pt>
                <c:pt idx="2221">
                  <c:v>221.1</c:v>
                </c:pt>
                <c:pt idx="2222">
                  <c:v>221.2</c:v>
                </c:pt>
                <c:pt idx="2223">
                  <c:v>221.3</c:v>
                </c:pt>
                <c:pt idx="2224">
                  <c:v>221.4</c:v>
                </c:pt>
                <c:pt idx="2225">
                  <c:v>221.5</c:v>
                </c:pt>
                <c:pt idx="2226">
                  <c:v>221.6</c:v>
                </c:pt>
                <c:pt idx="2227">
                  <c:v>221.7</c:v>
                </c:pt>
                <c:pt idx="2228">
                  <c:v>221.8</c:v>
                </c:pt>
                <c:pt idx="2229">
                  <c:v>221.9</c:v>
                </c:pt>
                <c:pt idx="2230">
                  <c:v>222</c:v>
                </c:pt>
                <c:pt idx="2231">
                  <c:v>222.1</c:v>
                </c:pt>
                <c:pt idx="2232">
                  <c:v>222.2</c:v>
                </c:pt>
                <c:pt idx="2233">
                  <c:v>222.3</c:v>
                </c:pt>
                <c:pt idx="2234">
                  <c:v>222.4</c:v>
                </c:pt>
                <c:pt idx="2235">
                  <c:v>222.5</c:v>
                </c:pt>
                <c:pt idx="2236">
                  <c:v>222.6</c:v>
                </c:pt>
                <c:pt idx="2237">
                  <c:v>222.7</c:v>
                </c:pt>
                <c:pt idx="2238">
                  <c:v>222.8</c:v>
                </c:pt>
                <c:pt idx="2239">
                  <c:v>222.9</c:v>
                </c:pt>
                <c:pt idx="2240">
                  <c:v>223</c:v>
                </c:pt>
                <c:pt idx="2241">
                  <c:v>223.1</c:v>
                </c:pt>
                <c:pt idx="2242">
                  <c:v>223.2</c:v>
                </c:pt>
                <c:pt idx="2243">
                  <c:v>223.3</c:v>
                </c:pt>
                <c:pt idx="2244">
                  <c:v>223.4</c:v>
                </c:pt>
                <c:pt idx="2245">
                  <c:v>223.5</c:v>
                </c:pt>
                <c:pt idx="2246">
                  <c:v>223.6</c:v>
                </c:pt>
                <c:pt idx="2247">
                  <c:v>223.7</c:v>
                </c:pt>
                <c:pt idx="2248">
                  <c:v>223.8</c:v>
                </c:pt>
                <c:pt idx="2249">
                  <c:v>223.9</c:v>
                </c:pt>
                <c:pt idx="2250">
                  <c:v>224</c:v>
                </c:pt>
                <c:pt idx="2251">
                  <c:v>224.1</c:v>
                </c:pt>
                <c:pt idx="2252">
                  <c:v>224.2</c:v>
                </c:pt>
                <c:pt idx="2253">
                  <c:v>224.3</c:v>
                </c:pt>
                <c:pt idx="2254">
                  <c:v>224.4</c:v>
                </c:pt>
                <c:pt idx="2255">
                  <c:v>224.5</c:v>
                </c:pt>
                <c:pt idx="2256">
                  <c:v>224.6</c:v>
                </c:pt>
                <c:pt idx="2257">
                  <c:v>224.7</c:v>
                </c:pt>
                <c:pt idx="2258">
                  <c:v>224.8</c:v>
                </c:pt>
                <c:pt idx="2259">
                  <c:v>224.9</c:v>
                </c:pt>
                <c:pt idx="2260">
                  <c:v>225</c:v>
                </c:pt>
                <c:pt idx="2261">
                  <c:v>225.1</c:v>
                </c:pt>
                <c:pt idx="2262">
                  <c:v>225.2</c:v>
                </c:pt>
                <c:pt idx="2263">
                  <c:v>225.3</c:v>
                </c:pt>
                <c:pt idx="2264">
                  <c:v>225.4</c:v>
                </c:pt>
                <c:pt idx="2265">
                  <c:v>225.5</c:v>
                </c:pt>
                <c:pt idx="2266">
                  <c:v>225.6</c:v>
                </c:pt>
                <c:pt idx="2267">
                  <c:v>225.7</c:v>
                </c:pt>
                <c:pt idx="2268">
                  <c:v>225.8</c:v>
                </c:pt>
                <c:pt idx="2269">
                  <c:v>225.9</c:v>
                </c:pt>
                <c:pt idx="2270">
                  <c:v>226</c:v>
                </c:pt>
                <c:pt idx="2271">
                  <c:v>226.1</c:v>
                </c:pt>
                <c:pt idx="2272">
                  <c:v>226.2</c:v>
                </c:pt>
                <c:pt idx="2273">
                  <c:v>226.3</c:v>
                </c:pt>
                <c:pt idx="2274">
                  <c:v>226.4</c:v>
                </c:pt>
                <c:pt idx="2275">
                  <c:v>226.5</c:v>
                </c:pt>
                <c:pt idx="2276">
                  <c:v>226.6</c:v>
                </c:pt>
                <c:pt idx="2277">
                  <c:v>226.7</c:v>
                </c:pt>
                <c:pt idx="2278">
                  <c:v>226.8</c:v>
                </c:pt>
                <c:pt idx="2279">
                  <c:v>226.9</c:v>
                </c:pt>
                <c:pt idx="2280">
                  <c:v>227</c:v>
                </c:pt>
                <c:pt idx="2281">
                  <c:v>227.1</c:v>
                </c:pt>
                <c:pt idx="2282">
                  <c:v>227.2</c:v>
                </c:pt>
                <c:pt idx="2283">
                  <c:v>227.3</c:v>
                </c:pt>
                <c:pt idx="2284">
                  <c:v>227.4</c:v>
                </c:pt>
                <c:pt idx="2285">
                  <c:v>227.5</c:v>
                </c:pt>
                <c:pt idx="2286">
                  <c:v>227.6</c:v>
                </c:pt>
                <c:pt idx="2287">
                  <c:v>227.7</c:v>
                </c:pt>
                <c:pt idx="2288">
                  <c:v>227.8</c:v>
                </c:pt>
                <c:pt idx="2289">
                  <c:v>227.9</c:v>
                </c:pt>
                <c:pt idx="2290">
                  <c:v>228</c:v>
                </c:pt>
                <c:pt idx="2291">
                  <c:v>228.1</c:v>
                </c:pt>
                <c:pt idx="2292">
                  <c:v>228.2</c:v>
                </c:pt>
                <c:pt idx="2293">
                  <c:v>228.3</c:v>
                </c:pt>
                <c:pt idx="2294">
                  <c:v>228.4</c:v>
                </c:pt>
                <c:pt idx="2295">
                  <c:v>228.5</c:v>
                </c:pt>
                <c:pt idx="2296">
                  <c:v>228.6</c:v>
                </c:pt>
                <c:pt idx="2297">
                  <c:v>228.7</c:v>
                </c:pt>
                <c:pt idx="2298">
                  <c:v>228.8</c:v>
                </c:pt>
                <c:pt idx="2299">
                  <c:v>228.9</c:v>
                </c:pt>
                <c:pt idx="2300">
                  <c:v>229</c:v>
                </c:pt>
                <c:pt idx="2301">
                  <c:v>229.1</c:v>
                </c:pt>
                <c:pt idx="2302">
                  <c:v>229.2</c:v>
                </c:pt>
                <c:pt idx="2303">
                  <c:v>229.3</c:v>
                </c:pt>
                <c:pt idx="2304">
                  <c:v>229.4</c:v>
                </c:pt>
                <c:pt idx="2305">
                  <c:v>229.5</c:v>
                </c:pt>
                <c:pt idx="2306">
                  <c:v>229.6</c:v>
                </c:pt>
                <c:pt idx="2307">
                  <c:v>229.7</c:v>
                </c:pt>
                <c:pt idx="2308">
                  <c:v>229.8</c:v>
                </c:pt>
                <c:pt idx="2309">
                  <c:v>229.9</c:v>
                </c:pt>
                <c:pt idx="2310">
                  <c:v>230</c:v>
                </c:pt>
                <c:pt idx="2311">
                  <c:v>230.1</c:v>
                </c:pt>
                <c:pt idx="2312">
                  <c:v>230.2</c:v>
                </c:pt>
                <c:pt idx="2313">
                  <c:v>230.3</c:v>
                </c:pt>
                <c:pt idx="2314">
                  <c:v>230.4</c:v>
                </c:pt>
                <c:pt idx="2315">
                  <c:v>230.5</c:v>
                </c:pt>
                <c:pt idx="2316">
                  <c:v>230.6</c:v>
                </c:pt>
                <c:pt idx="2317">
                  <c:v>230.7</c:v>
                </c:pt>
                <c:pt idx="2318">
                  <c:v>230.8</c:v>
                </c:pt>
                <c:pt idx="2319">
                  <c:v>230.9</c:v>
                </c:pt>
                <c:pt idx="2320">
                  <c:v>231</c:v>
                </c:pt>
                <c:pt idx="2321">
                  <c:v>231.1</c:v>
                </c:pt>
                <c:pt idx="2322">
                  <c:v>231.2</c:v>
                </c:pt>
                <c:pt idx="2323">
                  <c:v>231.3</c:v>
                </c:pt>
                <c:pt idx="2324">
                  <c:v>231.4</c:v>
                </c:pt>
                <c:pt idx="2325">
                  <c:v>231.5</c:v>
                </c:pt>
                <c:pt idx="2326">
                  <c:v>231.6</c:v>
                </c:pt>
                <c:pt idx="2327">
                  <c:v>231.7</c:v>
                </c:pt>
                <c:pt idx="2328">
                  <c:v>231.8</c:v>
                </c:pt>
                <c:pt idx="2329">
                  <c:v>231.9</c:v>
                </c:pt>
                <c:pt idx="2330">
                  <c:v>232</c:v>
                </c:pt>
                <c:pt idx="2331">
                  <c:v>232.1</c:v>
                </c:pt>
                <c:pt idx="2332">
                  <c:v>232.2</c:v>
                </c:pt>
                <c:pt idx="2333">
                  <c:v>232.3</c:v>
                </c:pt>
                <c:pt idx="2334">
                  <c:v>232.4</c:v>
                </c:pt>
                <c:pt idx="2335">
                  <c:v>232.5</c:v>
                </c:pt>
                <c:pt idx="2336">
                  <c:v>232.6</c:v>
                </c:pt>
                <c:pt idx="2337">
                  <c:v>232.7</c:v>
                </c:pt>
                <c:pt idx="2338">
                  <c:v>232.8</c:v>
                </c:pt>
                <c:pt idx="2339">
                  <c:v>232.9</c:v>
                </c:pt>
                <c:pt idx="2340">
                  <c:v>233</c:v>
                </c:pt>
                <c:pt idx="2341">
                  <c:v>233.1</c:v>
                </c:pt>
                <c:pt idx="2342">
                  <c:v>233.2</c:v>
                </c:pt>
                <c:pt idx="2343">
                  <c:v>233.3</c:v>
                </c:pt>
                <c:pt idx="2344">
                  <c:v>233.4</c:v>
                </c:pt>
                <c:pt idx="2345">
                  <c:v>233.5</c:v>
                </c:pt>
                <c:pt idx="2346">
                  <c:v>233.6</c:v>
                </c:pt>
                <c:pt idx="2347">
                  <c:v>233.7</c:v>
                </c:pt>
                <c:pt idx="2348">
                  <c:v>233.8</c:v>
                </c:pt>
                <c:pt idx="2349">
                  <c:v>233.9</c:v>
                </c:pt>
                <c:pt idx="2350">
                  <c:v>234</c:v>
                </c:pt>
                <c:pt idx="2351">
                  <c:v>234.1</c:v>
                </c:pt>
                <c:pt idx="2352">
                  <c:v>234.2</c:v>
                </c:pt>
                <c:pt idx="2353">
                  <c:v>234.3</c:v>
                </c:pt>
                <c:pt idx="2354">
                  <c:v>234.4</c:v>
                </c:pt>
                <c:pt idx="2355">
                  <c:v>234.5</c:v>
                </c:pt>
                <c:pt idx="2356">
                  <c:v>234.6</c:v>
                </c:pt>
                <c:pt idx="2357">
                  <c:v>234.7</c:v>
                </c:pt>
                <c:pt idx="2358">
                  <c:v>234.8</c:v>
                </c:pt>
                <c:pt idx="2359">
                  <c:v>234.9</c:v>
                </c:pt>
                <c:pt idx="2360">
                  <c:v>235</c:v>
                </c:pt>
                <c:pt idx="2361">
                  <c:v>235.1</c:v>
                </c:pt>
                <c:pt idx="2362">
                  <c:v>235.2</c:v>
                </c:pt>
                <c:pt idx="2363">
                  <c:v>235.3</c:v>
                </c:pt>
                <c:pt idx="2364">
                  <c:v>235.4</c:v>
                </c:pt>
                <c:pt idx="2365">
                  <c:v>235.5</c:v>
                </c:pt>
                <c:pt idx="2366">
                  <c:v>235.6</c:v>
                </c:pt>
                <c:pt idx="2367">
                  <c:v>235.7</c:v>
                </c:pt>
                <c:pt idx="2368">
                  <c:v>235.8</c:v>
                </c:pt>
                <c:pt idx="2369">
                  <c:v>235.9</c:v>
                </c:pt>
                <c:pt idx="2370">
                  <c:v>236</c:v>
                </c:pt>
                <c:pt idx="2371">
                  <c:v>236.1</c:v>
                </c:pt>
                <c:pt idx="2372">
                  <c:v>236.2</c:v>
                </c:pt>
                <c:pt idx="2373">
                  <c:v>236.3</c:v>
                </c:pt>
                <c:pt idx="2374">
                  <c:v>236.4</c:v>
                </c:pt>
                <c:pt idx="2375">
                  <c:v>236.5</c:v>
                </c:pt>
                <c:pt idx="2376">
                  <c:v>236.6</c:v>
                </c:pt>
                <c:pt idx="2377">
                  <c:v>236.7</c:v>
                </c:pt>
                <c:pt idx="2378">
                  <c:v>236.8</c:v>
                </c:pt>
                <c:pt idx="2379">
                  <c:v>236.9</c:v>
                </c:pt>
                <c:pt idx="2380">
                  <c:v>237</c:v>
                </c:pt>
                <c:pt idx="2381">
                  <c:v>237.1</c:v>
                </c:pt>
                <c:pt idx="2382">
                  <c:v>237.2</c:v>
                </c:pt>
                <c:pt idx="2383">
                  <c:v>237.3</c:v>
                </c:pt>
                <c:pt idx="2384">
                  <c:v>237.4</c:v>
                </c:pt>
                <c:pt idx="2385">
                  <c:v>237.5</c:v>
                </c:pt>
                <c:pt idx="2386">
                  <c:v>237.6</c:v>
                </c:pt>
                <c:pt idx="2387">
                  <c:v>237.7</c:v>
                </c:pt>
                <c:pt idx="2388">
                  <c:v>237.8</c:v>
                </c:pt>
                <c:pt idx="2389">
                  <c:v>237.9</c:v>
                </c:pt>
                <c:pt idx="2390">
                  <c:v>238</c:v>
                </c:pt>
                <c:pt idx="2391">
                  <c:v>238.1</c:v>
                </c:pt>
                <c:pt idx="2392">
                  <c:v>238.2</c:v>
                </c:pt>
                <c:pt idx="2393">
                  <c:v>238.3</c:v>
                </c:pt>
                <c:pt idx="2394">
                  <c:v>238.4</c:v>
                </c:pt>
                <c:pt idx="2395">
                  <c:v>238.5</c:v>
                </c:pt>
                <c:pt idx="2396">
                  <c:v>238.6</c:v>
                </c:pt>
                <c:pt idx="2397">
                  <c:v>238.7</c:v>
                </c:pt>
                <c:pt idx="2398">
                  <c:v>238.8</c:v>
                </c:pt>
                <c:pt idx="2399">
                  <c:v>238.9</c:v>
                </c:pt>
                <c:pt idx="2400">
                  <c:v>239</c:v>
                </c:pt>
              </c:numCache>
            </c:numRef>
          </c:xVal>
          <c:yVal>
            <c:numRef>
              <c:f>Закамск!$C$5:$C$2405</c:f>
              <c:numCache>
                <c:formatCode>General</c:formatCode>
                <c:ptCount val="2401"/>
                <c:pt idx="0">
                  <c:v>89.478300000000004</c:v>
                </c:pt>
                <c:pt idx="1">
                  <c:v>89.478300000000004</c:v>
                </c:pt>
                <c:pt idx="2">
                  <c:v>89.478300000000004</c:v>
                </c:pt>
                <c:pt idx="3">
                  <c:v>89.478300000000004</c:v>
                </c:pt>
                <c:pt idx="4">
                  <c:v>89.478300000000004</c:v>
                </c:pt>
                <c:pt idx="5">
                  <c:v>89.478300000000004</c:v>
                </c:pt>
                <c:pt idx="6">
                  <c:v>89.478300000000004</c:v>
                </c:pt>
                <c:pt idx="7">
                  <c:v>89.478300000000004</c:v>
                </c:pt>
                <c:pt idx="8">
                  <c:v>89.478300000000004</c:v>
                </c:pt>
                <c:pt idx="9">
                  <c:v>89.478399999999993</c:v>
                </c:pt>
                <c:pt idx="10">
                  <c:v>89.478399999999993</c:v>
                </c:pt>
                <c:pt idx="11">
                  <c:v>89.478399999999993</c:v>
                </c:pt>
                <c:pt idx="12">
                  <c:v>89.478399999999993</c:v>
                </c:pt>
                <c:pt idx="13">
                  <c:v>89.478399999999993</c:v>
                </c:pt>
                <c:pt idx="14">
                  <c:v>89.478300000000004</c:v>
                </c:pt>
                <c:pt idx="15">
                  <c:v>89.477900000000005</c:v>
                </c:pt>
                <c:pt idx="16">
                  <c:v>89.476799999999997</c:v>
                </c:pt>
                <c:pt idx="17">
                  <c:v>89.474599999999995</c:v>
                </c:pt>
                <c:pt idx="18">
                  <c:v>89.470500000000001</c:v>
                </c:pt>
                <c:pt idx="19">
                  <c:v>89.464100000000002</c:v>
                </c:pt>
                <c:pt idx="20">
                  <c:v>89.455200000000005</c:v>
                </c:pt>
                <c:pt idx="21">
                  <c:v>89.443899999999999</c:v>
                </c:pt>
                <c:pt idx="22">
                  <c:v>89.431100000000001</c:v>
                </c:pt>
                <c:pt idx="23">
                  <c:v>89.417500000000004</c:v>
                </c:pt>
                <c:pt idx="24">
                  <c:v>89.4041</c:v>
                </c:pt>
                <c:pt idx="25">
                  <c:v>89.391900000000007</c:v>
                </c:pt>
                <c:pt idx="26">
                  <c:v>89.381200000000007</c:v>
                </c:pt>
                <c:pt idx="27">
                  <c:v>89.372299999999996</c:v>
                </c:pt>
                <c:pt idx="28">
                  <c:v>89.365099999999998</c:v>
                </c:pt>
                <c:pt idx="29">
                  <c:v>89.359499999999997</c:v>
                </c:pt>
                <c:pt idx="30">
                  <c:v>89.354900000000001</c:v>
                </c:pt>
                <c:pt idx="31">
                  <c:v>89.351200000000006</c:v>
                </c:pt>
                <c:pt idx="32">
                  <c:v>89.348100000000002</c:v>
                </c:pt>
                <c:pt idx="33">
                  <c:v>89.345299999999995</c:v>
                </c:pt>
                <c:pt idx="34">
                  <c:v>89.342699999999994</c:v>
                </c:pt>
                <c:pt idx="35">
                  <c:v>89.340299999999999</c:v>
                </c:pt>
                <c:pt idx="36">
                  <c:v>89.337900000000005</c:v>
                </c:pt>
                <c:pt idx="37">
                  <c:v>89.335599999999999</c:v>
                </c:pt>
                <c:pt idx="38">
                  <c:v>89.333299999999994</c:v>
                </c:pt>
                <c:pt idx="39">
                  <c:v>89.331000000000003</c:v>
                </c:pt>
                <c:pt idx="40">
                  <c:v>89.328699999999998</c:v>
                </c:pt>
                <c:pt idx="41">
                  <c:v>89.326499999999996</c:v>
                </c:pt>
                <c:pt idx="42">
                  <c:v>89.324200000000005</c:v>
                </c:pt>
                <c:pt idx="43">
                  <c:v>89.322000000000003</c:v>
                </c:pt>
                <c:pt idx="44">
                  <c:v>89.319699999999997</c:v>
                </c:pt>
                <c:pt idx="45">
                  <c:v>89.317499999999995</c:v>
                </c:pt>
                <c:pt idx="46">
                  <c:v>89.315299999999993</c:v>
                </c:pt>
                <c:pt idx="47">
                  <c:v>89.313100000000006</c:v>
                </c:pt>
                <c:pt idx="48">
                  <c:v>89.310900000000004</c:v>
                </c:pt>
                <c:pt idx="49">
                  <c:v>89.308700000000002</c:v>
                </c:pt>
                <c:pt idx="50">
                  <c:v>89.306600000000003</c:v>
                </c:pt>
                <c:pt idx="51">
                  <c:v>89.304400000000001</c:v>
                </c:pt>
                <c:pt idx="52">
                  <c:v>89.302300000000002</c:v>
                </c:pt>
                <c:pt idx="53">
                  <c:v>89.3001</c:v>
                </c:pt>
                <c:pt idx="54">
                  <c:v>89.298000000000002</c:v>
                </c:pt>
                <c:pt idx="55">
                  <c:v>89.295900000000003</c:v>
                </c:pt>
                <c:pt idx="56">
                  <c:v>89.293700000000001</c:v>
                </c:pt>
                <c:pt idx="57">
                  <c:v>89.291600000000003</c:v>
                </c:pt>
                <c:pt idx="58">
                  <c:v>89.289500000000004</c:v>
                </c:pt>
                <c:pt idx="59">
                  <c:v>89.287499999999994</c:v>
                </c:pt>
                <c:pt idx="60">
                  <c:v>89.285399999999996</c:v>
                </c:pt>
                <c:pt idx="61">
                  <c:v>89.283299999999997</c:v>
                </c:pt>
                <c:pt idx="62">
                  <c:v>89.281300000000002</c:v>
                </c:pt>
                <c:pt idx="63">
                  <c:v>89.279200000000003</c:v>
                </c:pt>
                <c:pt idx="64">
                  <c:v>89.277199999999993</c:v>
                </c:pt>
                <c:pt idx="65">
                  <c:v>89.275199999999998</c:v>
                </c:pt>
                <c:pt idx="66">
                  <c:v>89.273200000000003</c:v>
                </c:pt>
                <c:pt idx="67">
                  <c:v>89.271199999999993</c:v>
                </c:pt>
                <c:pt idx="68">
                  <c:v>89.269199999999998</c:v>
                </c:pt>
                <c:pt idx="69">
                  <c:v>89.267200000000003</c:v>
                </c:pt>
                <c:pt idx="70">
                  <c:v>89.265199999999993</c:v>
                </c:pt>
                <c:pt idx="71">
                  <c:v>89.263300000000001</c:v>
                </c:pt>
                <c:pt idx="72">
                  <c:v>89.261300000000006</c:v>
                </c:pt>
                <c:pt idx="73">
                  <c:v>89.259399999999999</c:v>
                </c:pt>
                <c:pt idx="74">
                  <c:v>89.257400000000004</c:v>
                </c:pt>
                <c:pt idx="75">
                  <c:v>89.255499999999998</c:v>
                </c:pt>
                <c:pt idx="76">
                  <c:v>89.253600000000006</c:v>
                </c:pt>
                <c:pt idx="77">
                  <c:v>89.2517</c:v>
                </c:pt>
                <c:pt idx="78">
                  <c:v>89.249899999999997</c:v>
                </c:pt>
                <c:pt idx="79">
                  <c:v>89.248000000000005</c:v>
                </c:pt>
                <c:pt idx="80">
                  <c:v>89.246200000000002</c:v>
                </c:pt>
                <c:pt idx="81">
                  <c:v>89.244299999999996</c:v>
                </c:pt>
                <c:pt idx="82">
                  <c:v>89.242500000000007</c:v>
                </c:pt>
                <c:pt idx="83">
                  <c:v>89.240799999999993</c:v>
                </c:pt>
                <c:pt idx="84">
                  <c:v>89.239000000000004</c:v>
                </c:pt>
                <c:pt idx="85">
                  <c:v>89.237300000000005</c:v>
                </c:pt>
                <c:pt idx="86">
                  <c:v>89.235600000000005</c:v>
                </c:pt>
                <c:pt idx="87">
                  <c:v>89.233999999999995</c:v>
                </c:pt>
                <c:pt idx="88">
                  <c:v>89.232399999999998</c:v>
                </c:pt>
                <c:pt idx="89">
                  <c:v>89.230800000000002</c:v>
                </c:pt>
                <c:pt idx="90">
                  <c:v>89.229299999999995</c:v>
                </c:pt>
                <c:pt idx="91">
                  <c:v>89.227900000000005</c:v>
                </c:pt>
                <c:pt idx="92">
                  <c:v>89.226500000000001</c:v>
                </c:pt>
                <c:pt idx="93">
                  <c:v>89.225099999999998</c:v>
                </c:pt>
                <c:pt idx="94">
                  <c:v>89.2239</c:v>
                </c:pt>
                <c:pt idx="95">
                  <c:v>89.222700000000003</c:v>
                </c:pt>
                <c:pt idx="96">
                  <c:v>89.221599999999995</c:v>
                </c:pt>
                <c:pt idx="97">
                  <c:v>89.220500000000001</c:v>
                </c:pt>
                <c:pt idx="98">
                  <c:v>89.219499999999996</c:v>
                </c:pt>
                <c:pt idx="99">
                  <c:v>89.218599999999995</c:v>
                </c:pt>
                <c:pt idx="100">
                  <c:v>89.217699999999994</c:v>
                </c:pt>
                <c:pt idx="101">
                  <c:v>89.216999999999999</c:v>
                </c:pt>
                <c:pt idx="102">
                  <c:v>89.216200000000001</c:v>
                </c:pt>
                <c:pt idx="103">
                  <c:v>89.215599999999995</c:v>
                </c:pt>
                <c:pt idx="104">
                  <c:v>89.2149</c:v>
                </c:pt>
                <c:pt idx="105">
                  <c:v>89.214399999999998</c:v>
                </c:pt>
                <c:pt idx="106">
                  <c:v>89.213899999999995</c:v>
                </c:pt>
                <c:pt idx="107">
                  <c:v>89.213399999999993</c:v>
                </c:pt>
                <c:pt idx="108">
                  <c:v>89.212999999999994</c:v>
                </c:pt>
                <c:pt idx="109">
                  <c:v>89.212599999999995</c:v>
                </c:pt>
                <c:pt idx="110">
                  <c:v>89.212299999999999</c:v>
                </c:pt>
                <c:pt idx="111">
                  <c:v>89.212000000000003</c:v>
                </c:pt>
                <c:pt idx="112">
                  <c:v>89.211799999999997</c:v>
                </c:pt>
                <c:pt idx="113">
                  <c:v>89.211500000000001</c:v>
                </c:pt>
                <c:pt idx="114">
                  <c:v>89.211399999999998</c:v>
                </c:pt>
                <c:pt idx="115">
                  <c:v>89.211200000000005</c:v>
                </c:pt>
                <c:pt idx="116">
                  <c:v>89.211100000000002</c:v>
                </c:pt>
                <c:pt idx="117">
                  <c:v>89.211100000000002</c:v>
                </c:pt>
                <c:pt idx="118">
                  <c:v>89.210999999999999</c:v>
                </c:pt>
                <c:pt idx="119">
                  <c:v>89.211100000000002</c:v>
                </c:pt>
                <c:pt idx="120">
                  <c:v>89.211200000000005</c:v>
                </c:pt>
                <c:pt idx="121">
                  <c:v>89.211299999999994</c:v>
                </c:pt>
                <c:pt idx="122">
                  <c:v>89.211500000000001</c:v>
                </c:pt>
                <c:pt idx="123">
                  <c:v>89.211699999999993</c:v>
                </c:pt>
                <c:pt idx="124">
                  <c:v>89.212000000000003</c:v>
                </c:pt>
                <c:pt idx="125">
                  <c:v>89.212299999999999</c:v>
                </c:pt>
                <c:pt idx="126">
                  <c:v>89.212699999999998</c:v>
                </c:pt>
                <c:pt idx="127">
                  <c:v>89.213099999999997</c:v>
                </c:pt>
                <c:pt idx="128">
                  <c:v>89.2136</c:v>
                </c:pt>
                <c:pt idx="129">
                  <c:v>89.214100000000002</c:v>
                </c:pt>
                <c:pt idx="130">
                  <c:v>89.214699999999993</c:v>
                </c:pt>
                <c:pt idx="131">
                  <c:v>89.215299999999999</c:v>
                </c:pt>
                <c:pt idx="132">
                  <c:v>89.215900000000005</c:v>
                </c:pt>
                <c:pt idx="133">
                  <c:v>89.2166</c:v>
                </c:pt>
                <c:pt idx="134">
                  <c:v>89.217200000000005</c:v>
                </c:pt>
                <c:pt idx="135">
                  <c:v>89.2179</c:v>
                </c:pt>
                <c:pt idx="136">
                  <c:v>89.218599999999995</c:v>
                </c:pt>
                <c:pt idx="137">
                  <c:v>89.219399999999993</c:v>
                </c:pt>
                <c:pt idx="138">
                  <c:v>89.220100000000002</c:v>
                </c:pt>
                <c:pt idx="139">
                  <c:v>89.2209</c:v>
                </c:pt>
                <c:pt idx="140">
                  <c:v>89.221699999999998</c:v>
                </c:pt>
                <c:pt idx="141">
                  <c:v>89.222499999999997</c:v>
                </c:pt>
                <c:pt idx="142">
                  <c:v>89.223299999999995</c:v>
                </c:pt>
                <c:pt idx="143">
                  <c:v>89.224100000000007</c:v>
                </c:pt>
                <c:pt idx="144">
                  <c:v>89.224900000000005</c:v>
                </c:pt>
                <c:pt idx="145">
                  <c:v>89.225700000000003</c:v>
                </c:pt>
                <c:pt idx="146">
                  <c:v>89.226600000000005</c:v>
                </c:pt>
                <c:pt idx="147">
                  <c:v>89.227400000000003</c:v>
                </c:pt>
                <c:pt idx="148">
                  <c:v>89.228300000000004</c:v>
                </c:pt>
                <c:pt idx="149">
                  <c:v>89.229100000000003</c:v>
                </c:pt>
                <c:pt idx="150">
                  <c:v>89.23</c:v>
                </c:pt>
                <c:pt idx="151">
                  <c:v>89.230900000000005</c:v>
                </c:pt>
                <c:pt idx="152">
                  <c:v>89.231800000000007</c:v>
                </c:pt>
                <c:pt idx="153">
                  <c:v>89.232699999999994</c:v>
                </c:pt>
                <c:pt idx="154">
                  <c:v>89.233599999999996</c:v>
                </c:pt>
                <c:pt idx="155">
                  <c:v>89.2346</c:v>
                </c:pt>
                <c:pt idx="156">
                  <c:v>89.235500000000002</c:v>
                </c:pt>
                <c:pt idx="157">
                  <c:v>89.236500000000007</c:v>
                </c:pt>
                <c:pt idx="158">
                  <c:v>89.237499999999997</c:v>
                </c:pt>
                <c:pt idx="159">
                  <c:v>89.238500000000002</c:v>
                </c:pt>
                <c:pt idx="160">
                  <c:v>89.239500000000007</c:v>
                </c:pt>
                <c:pt idx="161">
                  <c:v>89.240499999999997</c:v>
                </c:pt>
                <c:pt idx="162">
                  <c:v>89.241500000000002</c:v>
                </c:pt>
                <c:pt idx="163">
                  <c:v>89.242500000000007</c:v>
                </c:pt>
                <c:pt idx="164">
                  <c:v>89.243600000000001</c:v>
                </c:pt>
                <c:pt idx="165">
                  <c:v>89.244699999999995</c:v>
                </c:pt>
                <c:pt idx="166">
                  <c:v>89.245699999999999</c:v>
                </c:pt>
                <c:pt idx="167">
                  <c:v>89.246799999999993</c:v>
                </c:pt>
                <c:pt idx="168">
                  <c:v>89.247900000000001</c:v>
                </c:pt>
                <c:pt idx="169">
                  <c:v>89.248999999999995</c:v>
                </c:pt>
                <c:pt idx="170">
                  <c:v>89.250100000000003</c:v>
                </c:pt>
                <c:pt idx="171">
                  <c:v>89.251199999999997</c:v>
                </c:pt>
                <c:pt idx="172">
                  <c:v>89.252399999999994</c:v>
                </c:pt>
                <c:pt idx="173">
                  <c:v>89.253500000000003</c:v>
                </c:pt>
                <c:pt idx="174">
                  <c:v>89.254599999999996</c:v>
                </c:pt>
                <c:pt idx="175">
                  <c:v>89.255799999999994</c:v>
                </c:pt>
                <c:pt idx="176">
                  <c:v>89.256900000000002</c:v>
                </c:pt>
                <c:pt idx="177">
                  <c:v>89.258099999999999</c:v>
                </c:pt>
                <c:pt idx="178">
                  <c:v>89.259200000000007</c:v>
                </c:pt>
                <c:pt idx="179">
                  <c:v>89.260400000000004</c:v>
                </c:pt>
                <c:pt idx="180">
                  <c:v>89.261499999999998</c:v>
                </c:pt>
                <c:pt idx="181">
                  <c:v>89.262699999999995</c:v>
                </c:pt>
                <c:pt idx="182">
                  <c:v>89.263800000000003</c:v>
                </c:pt>
                <c:pt idx="183">
                  <c:v>89.265000000000001</c:v>
                </c:pt>
                <c:pt idx="184">
                  <c:v>89.266099999999994</c:v>
                </c:pt>
                <c:pt idx="185">
                  <c:v>89.267300000000006</c:v>
                </c:pt>
                <c:pt idx="186">
                  <c:v>89.2684</c:v>
                </c:pt>
                <c:pt idx="187">
                  <c:v>89.269599999999997</c:v>
                </c:pt>
                <c:pt idx="188">
                  <c:v>89.270700000000005</c:v>
                </c:pt>
                <c:pt idx="189">
                  <c:v>89.271799999999999</c:v>
                </c:pt>
                <c:pt idx="190">
                  <c:v>89.272900000000007</c:v>
                </c:pt>
                <c:pt idx="191">
                  <c:v>89.274000000000001</c:v>
                </c:pt>
                <c:pt idx="192">
                  <c:v>89.275099999999995</c:v>
                </c:pt>
                <c:pt idx="193">
                  <c:v>89.276200000000003</c:v>
                </c:pt>
                <c:pt idx="194">
                  <c:v>89.277299999999997</c:v>
                </c:pt>
                <c:pt idx="195">
                  <c:v>89.278400000000005</c:v>
                </c:pt>
                <c:pt idx="196">
                  <c:v>89.279399999999995</c:v>
                </c:pt>
                <c:pt idx="197">
                  <c:v>89.280500000000004</c:v>
                </c:pt>
                <c:pt idx="198">
                  <c:v>89.281499999999994</c:v>
                </c:pt>
                <c:pt idx="199">
                  <c:v>89.282499999999999</c:v>
                </c:pt>
                <c:pt idx="200">
                  <c:v>89.283500000000004</c:v>
                </c:pt>
                <c:pt idx="201">
                  <c:v>89.284400000000005</c:v>
                </c:pt>
                <c:pt idx="202">
                  <c:v>89.285300000000007</c:v>
                </c:pt>
                <c:pt idx="203">
                  <c:v>89.286299999999997</c:v>
                </c:pt>
                <c:pt idx="204">
                  <c:v>89.287199999999999</c:v>
                </c:pt>
                <c:pt idx="205">
                  <c:v>89.287999999999997</c:v>
                </c:pt>
                <c:pt idx="206">
                  <c:v>89.288899999999998</c:v>
                </c:pt>
                <c:pt idx="207">
                  <c:v>89.289699999999996</c:v>
                </c:pt>
                <c:pt idx="208">
                  <c:v>89.290499999999994</c:v>
                </c:pt>
                <c:pt idx="209">
                  <c:v>89.291200000000003</c:v>
                </c:pt>
                <c:pt idx="210">
                  <c:v>89.291899999999998</c:v>
                </c:pt>
                <c:pt idx="211">
                  <c:v>89.292599999999993</c:v>
                </c:pt>
                <c:pt idx="212">
                  <c:v>89.293300000000002</c:v>
                </c:pt>
                <c:pt idx="213">
                  <c:v>89.293899999999994</c:v>
                </c:pt>
                <c:pt idx="214">
                  <c:v>89.294499999999999</c:v>
                </c:pt>
                <c:pt idx="215">
                  <c:v>89.295100000000005</c:v>
                </c:pt>
                <c:pt idx="216">
                  <c:v>89.295599999999993</c:v>
                </c:pt>
                <c:pt idx="217">
                  <c:v>89.296099999999996</c:v>
                </c:pt>
                <c:pt idx="218">
                  <c:v>89.296599999999998</c:v>
                </c:pt>
                <c:pt idx="219">
                  <c:v>89.296999999999997</c:v>
                </c:pt>
                <c:pt idx="220">
                  <c:v>89.297399999999996</c:v>
                </c:pt>
                <c:pt idx="221">
                  <c:v>89.297799999999995</c:v>
                </c:pt>
                <c:pt idx="222">
                  <c:v>89.298100000000005</c:v>
                </c:pt>
                <c:pt idx="223">
                  <c:v>89.298400000000001</c:v>
                </c:pt>
                <c:pt idx="224">
                  <c:v>89.298699999999997</c:v>
                </c:pt>
                <c:pt idx="225">
                  <c:v>89.298900000000003</c:v>
                </c:pt>
                <c:pt idx="226">
                  <c:v>89.299099999999996</c:v>
                </c:pt>
                <c:pt idx="227">
                  <c:v>89.299199999999999</c:v>
                </c:pt>
                <c:pt idx="228">
                  <c:v>89.299400000000006</c:v>
                </c:pt>
                <c:pt idx="229">
                  <c:v>89.299499999999995</c:v>
                </c:pt>
                <c:pt idx="230">
                  <c:v>89.299499999999995</c:v>
                </c:pt>
                <c:pt idx="231">
                  <c:v>89.299599999999998</c:v>
                </c:pt>
                <c:pt idx="232">
                  <c:v>89.299599999999998</c:v>
                </c:pt>
                <c:pt idx="233">
                  <c:v>89.299499999999995</c:v>
                </c:pt>
                <c:pt idx="234">
                  <c:v>89.299499999999995</c:v>
                </c:pt>
                <c:pt idx="235">
                  <c:v>89.299400000000006</c:v>
                </c:pt>
                <c:pt idx="236">
                  <c:v>89.299300000000002</c:v>
                </c:pt>
                <c:pt idx="237">
                  <c:v>89.299199999999999</c:v>
                </c:pt>
                <c:pt idx="238">
                  <c:v>89.299000000000007</c:v>
                </c:pt>
                <c:pt idx="239">
                  <c:v>89.2988</c:v>
                </c:pt>
                <c:pt idx="240">
                  <c:v>89.298599999999993</c:v>
                </c:pt>
                <c:pt idx="241">
                  <c:v>89.298400000000001</c:v>
                </c:pt>
                <c:pt idx="242">
                  <c:v>89.298100000000005</c:v>
                </c:pt>
                <c:pt idx="243">
                  <c:v>89.297799999999995</c:v>
                </c:pt>
                <c:pt idx="244">
                  <c:v>89.297499999999999</c:v>
                </c:pt>
                <c:pt idx="245">
                  <c:v>89.297200000000004</c:v>
                </c:pt>
                <c:pt idx="246">
                  <c:v>89.296899999999994</c:v>
                </c:pt>
                <c:pt idx="247">
                  <c:v>89.296499999999995</c:v>
                </c:pt>
                <c:pt idx="248">
                  <c:v>89.296099999999996</c:v>
                </c:pt>
                <c:pt idx="249">
                  <c:v>89.295699999999997</c:v>
                </c:pt>
                <c:pt idx="250">
                  <c:v>89.295299999999997</c:v>
                </c:pt>
                <c:pt idx="251">
                  <c:v>89.294899999999998</c:v>
                </c:pt>
                <c:pt idx="252">
                  <c:v>89.294499999999999</c:v>
                </c:pt>
                <c:pt idx="253">
                  <c:v>89.293999999999997</c:v>
                </c:pt>
                <c:pt idx="254">
                  <c:v>89.293499999999995</c:v>
                </c:pt>
                <c:pt idx="255">
                  <c:v>89.293000000000006</c:v>
                </c:pt>
                <c:pt idx="256">
                  <c:v>89.292500000000004</c:v>
                </c:pt>
                <c:pt idx="257">
                  <c:v>89.292000000000002</c:v>
                </c:pt>
                <c:pt idx="258">
                  <c:v>89.291499999999999</c:v>
                </c:pt>
                <c:pt idx="259">
                  <c:v>89.290999999999997</c:v>
                </c:pt>
                <c:pt idx="260">
                  <c:v>89.290400000000005</c:v>
                </c:pt>
                <c:pt idx="261">
                  <c:v>89.289900000000003</c:v>
                </c:pt>
                <c:pt idx="262">
                  <c:v>89.289299999999997</c:v>
                </c:pt>
                <c:pt idx="263">
                  <c:v>89.288799999999995</c:v>
                </c:pt>
                <c:pt idx="264">
                  <c:v>89.288200000000003</c:v>
                </c:pt>
                <c:pt idx="265">
                  <c:v>89.287599999999998</c:v>
                </c:pt>
                <c:pt idx="266">
                  <c:v>89.287000000000006</c:v>
                </c:pt>
                <c:pt idx="267">
                  <c:v>89.2864</c:v>
                </c:pt>
                <c:pt idx="268">
                  <c:v>89.285799999999995</c:v>
                </c:pt>
                <c:pt idx="269">
                  <c:v>89.285200000000003</c:v>
                </c:pt>
                <c:pt idx="270">
                  <c:v>89.284599999999998</c:v>
                </c:pt>
                <c:pt idx="271">
                  <c:v>89.284000000000006</c:v>
                </c:pt>
                <c:pt idx="272">
                  <c:v>89.2834</c:v>
                </c:pt>
                <c:pt idx="273">
                  <c:v>89.282799999999995</c:v>
                </c:pt>
                <c:pt idx="274">
                  <c:v>89.2821</c:v>
                </c:pt>
                <c:pt idx="275">
                  <c:v>89.281499999999994</c:v>
                </c:pt>
                <c:pt idx="276">
                  <c:v>89.280799999999999</c:v>
                </c:pt>
                <c:pt idx="277">
                  <c:v>89.280199999999994</c:v>
                </c:pt>
                <c:pt idx="278">
                  <c:v>89.279499999999999</c:v>
                </c:pt>
                <c:pt idx="279">
                  <c:v>89.278899999999993</c:v>
                </c:pt>
                <c:pt idx="280">
                  <c:v>89.278199999999998</c:v>
                </c:pt>
                <c:pt idx="281">
                  <c:v>89.277600000000007</c:v>
                </c:pt>
                <c:pt idx="282">
                  <c:v>89.276899999999998</c:v>
                </c:pt>
                <c:pt idx="283">
                  <c:v>89.276200000000003</c:v>
                </c:pt>
                <c:pt idx="284">
                  <c:v>89.275499999999994</c:v>
                </c:pt>
                <c:pt idx="285">
                  <c:v>89.274900000000002</c:v>
                </c:pt>
                <c:pt idx="286">
                  <c:v>89.274199999999993</c:v>
                </c:pt>
                <c:pt idx="287">
                  <c:v>89.273499999999999</c:v>
                </c:pt>
                <c:pt idx="288">
                  <c:v>89.272800000000004</c:v>
                </c:pt>
                <c:pt idx="289">
                  <c:v>89.272099999999995</c:v>
                </c:pt>
                <c:pt idx="290">
                  <c:v>89.2714</c:v>
                </c:pt>
                <c:pt idx="291">
                  <c:v>89.270799999999994</c:v>
                </c:pt>
                <c:pt idx="292">
                  <c:v>89.270099999999999</c:v>
                </c:pt>
                <c:pt idx="293">
                  <c:v>89.269400000000005</c:v>
                </c:pt>
                <c:pt idx="294">
                  <c:v>89.268699999999995</c:v>
                </c:pt>
                <c:pt idx="295">
                  <c:v>89.268000000000001</c:v>
                </c:pt>
                <c:pt idx="296">
                  <c:v>89.267300000000006</c:v>
                </c:pt>
                <c:pt idx="297">
                  <c:v>89.2667</c:v>
                </c:pt>
                <c:pt idx="298">
                  <c:v>89.266000000000005</c:v>
                </c:pt>
                <c:pt idx="299">
                  <c:v>89.265299999999996</c:v>
                </c:pt>
                <c:pt idx="300">
                  <c:v>89.264700000000005</c:v>
                </c:pt>
                <c:pt idx="301">
                  <c:v>89.263999999999996</c:v>
                </c:pt>
                <c:pt idx="302">
                  <c:v>89.263400000000004</c:v>
                </c:pt>
                <c:pt idx="303">
                  <c:v>89.262699999999995</c:v>
                </c:pt>
                <c:pt idx="304">
                  <c:v>89.262100000000004</c:v>
                </c:pt>
                <c:pt idx="305">
                  <c:v>89.261499999999998</c:v>
                </c:pt>
                <c:pt idx="306">
                  <c:v>89.260900000000007</c:v>
                </c:pt>
                <c:pt idx="307">
                  <c:v>89.260300000000001</c:v>
                </c:pt>
                <c:pt idx="308">
                  <c:v>89.259699999999995</c:v>
                </c:pt>
                <c:pt idx="309">
                  <c:v>89.259100000000004</c:v>
                </c:pt>
                <c:pt idx="310">
                  <c:v>89.258499999999998</c:v>
                </c:pt>
                <c:pt idx="311">
                  <c:v>89.257999999999996</c:v>
                </c:pt>
                <c:pt idx="312">
                  <c:v>89.257400000000004</c:v>
                </c:pt>
                <c:pt idx="313">
                  <c:v>89.256900000000002</c:v>
                </c:pt>
                <c:pt idx="314">
                  <c:v>89.256299999999996</c:v>
                </c:pt>
                <c:pt idx="315">
                  <c:v>89.255799999999994</c:v>
                </c:pt>
                <c:pt idx="316">
                  <c:v>89.255300000000005</c:v>
                </c:pt>
                <c:pt idx="317">
                  <c:v>89.254900000000006</c:v>
                </c:pt>
                <c:pt idx="318">
                  <c:v>89.254400000000004</c:v>
                </c:pt>
                <c:pt idx="319">
                  <c:v>89.254000000000005</c:v>
                </c:pt>
                <c:pt idx="320">
                  <c:v>89.253600000000006</c:v>
                </c:pt>
                <c:pt idx="321">
                  <c:v>89.253299999999996</c:v>
                </c:pt>
                <c:pt idx="322">
                  <c:v>89.253200000000007</c:v>
                </c:pt>
                <c:pt idx="323">
                  <c:v>89.253500000000003</c:v>
                </c:pt>
                <c:pt idx="324">
                  <c:v>89.254599999999996</c:v>
                </c:pt>
                <c:pt idx="325">
                  <c:v>89.256600000000006</c:v>
                </c:pt>
                <c:pt idx="326">
                  <c:v>89.26</c:v>
                </c:pt>
                <c:pt idx="327">
                  <c:v>89.265000000000001</c:v>
                </c:pt>
                <c:pt idx="328">
                  <c:v>89.271699999999996</c:v>
                </c:pt>
                <c:pt idx="329">
                  <c:v>89.279799999999994</c:v>
                </c:pt>
                <c:pt idx="330">
                  <c:v>89.289199999999994</c:v>
                </c:pt>
                <c:pt idx="331">
                  <c:v>89.299300000000002</c:v>
                </c:pt>
                <c:pt idx="332">
                  <c:v>89.309700000000007</c:v>
                </c:pt>
                <c:pt idx="333">
                  <c:v>89.319800000000001</c:v>
                </c:pt>
                <c:pt idx="334">
                  <c:v>89.329099999999997</c:v>
                </c:pt>
                <c:pt idx="335">
                  <c:v>89.337299999999999</c:v>
                </c:pt>
                <c:pt idx="336">
                  <c:v>89.344300000000004</c:v>
                </c:pt>
                <c:pt idx="337">
                  <c:v>89.350099999999998</c:v>
                </c:pt>
                <c:pt idx="338">
                  <c:v>89.354699999999994</c:v>
                </c:pt>
                <c:pt idx="339">
                  <c:v>89.358500000000006</c:v>
                </c:pt>
                <c:pt idx="340">
                  <c:v>89.361500000000007</c:v>
                </c:pt>
                <c:pt idx="341">
                  <c:v>89.364000000000004</c:v>
                </c:pt>
                <c:pt idx="342">
                  <c:v>89.366100000000003</c:v>
                </c:pt>
                <c:pt idx="343">
                  <c:v>89.367999999999995</c:v>
                </c:pt>
                <c:pt idx="344">
                  <c:v>89.369799999999998</c:v>
                </c:pt>
                <c:pt idx="345">
                  <c:v>89.371399999999994</c:v>
                </c:pt>
                <c:pt idx="346">
                  <c:v>89.373000000000005</c:v>
                </c:pt>
                <c:pt idx="347">
                  <c:v>89.374600000000001</c:v>
                </c:pt>
                <c:pt idx="348">
                  <c:v>89.376199999999997</c:v>
                </c:pt>
                <c:pt idx="349">
                  <c:v>89.377799999999993</c:v>
                </c:pt>
                <c:pt idx="350">
                  <c:v>89.379300000000001</c:v>
                </c:pt>
                <c:pt idx="351">
                  <c:v>89.380899999999997</c:v>
                </c:pt>
                <c:pt idx="352">
                  <c:v>89.382400000000004</c:v>
                </c:pt>
                <c:pt idx="353">
                  <c:v>89.384</c:v>
                </c:pt>
                <c:pt idx="354">
                  <c:v>89.385499999999993</c:v>
                </c:pt>
                <c:pt idx="355">
                  <c:v>89.387</c:v>
                </c:pt>
                <c:pt idx="356">
                  <c:v>89.388499999999993</c:v>
                </c:pt>
                <c:pt idx="357">
                  <c:v>89.390100000000004</c:v>
                </c:pt>
                <c:pt idx="358">
                  <c:v>89.391599999999997</c:v>
                </c:pt>
                <c:pt idx="359">
                  <c:v>89.393100000000004</c:v>
                </c:pt>
                <c:pt idx="360">
                  <c:v>89.394599999999997</c:v>
                </c:pt>
                <c:pt idx="361">
                  <c:v>89.396100000000004</c:v>
                </c:pt>
                <c:pt idx="362">
                  <c:v>89.397599999999997</c:v>
                </c:pt>
                <c:pt idx="363">
                  <c:v>89.399100000000004</c:v>
                </c:pt>
                <c:pt idx="364">
                  <c:v>89.400599999999997</c:v>
                </c:pt>
                <c:pt idx="365">
                  <c:v>89.402100000000004</c:v>
                </c:pt>
                <c:pt idx="366">
                  <c:v>89.403599999999997</c:v>
                </c:pt>
                <c:pt idx="367">
                  <c:v>89.405000000000001</c:v>
                </c:pt>
                <c:pt idx="368">
                  <c:v>89.406499999999994</c:v>
                </c:pt>
                <c:pt idx="369">
                  <c:v>89.408000000000001</c:v>
                </c:pt>
                <c:pt idx="370">
                  <c:v>89.409499999999994</c:v>
                </c:pt>
                <c:pt idx="371">
                  <c:v>89.410899999999998</c:v>
                </c:pt>
                <c:pt idx="372">
                  <c:v>89.412400000000005</c:v>
                </c:pt>
                <c:pt idx="373">
                  <c:v>89.413899999999998</c:v>
                </c:pt>
                <c:pt idx="374">
                  <c:v>89.415300000000002</c:v>
                </c:pt>
                <c:pt idx="375">
                  <c:v>89.416799999999995</c:v>
                </c:pt>
                <c:pt idx="376">
                  <c:v>89.418199999999999</c:v>
                </c:pt>
                <c:pt idx="377">
                  <c:v>89.419700000000006</c:v>
                </c:pt>
                <c:pt idx="378">
                  <c:v>89.421099999999996</c:v>
                </c:pt>
                <c:pt idx="379">
                  <c:v>89.422600000000003</c:v>
                </c:pt>
                <c:pt idx="380">
                  <c:v>89.424000000000007</c:v>
                </c:pt>
                <c:pt idx="381">
                  <c:v>89.4255</c:v>
                </c:pt>
                <c:pt idx="382">
                  <c:v>89.426900000000003</c:v>
                </c:pt>
                <c:pt idx="383">
                  <c:v>89.428299999999993</c:v>
                </c:pt>
                <c:pt idx="384">
                  <c:v>89.429699999999997</c:v>
                </c:pt>
                <c:pt idx="385">
                  <c:v>89.431200000000004</c:v>
                </c:pt>
                <c:pt idx="386">
                  <c:v>89.432599999999994</c:v>
                </c:pt>
                <c:pt idx="387">
                  <c:v>89.433999999999997</c:v>
                </c:pt>
                <c:pt idx="388">
                  <c:v>89.435500000000005</c:v>
                </c:pt>
                <c:pt idx="389">
                  <c:v>89.436899999999994</c:v>
                </c:pt>
                <c:pt idx="390">
                  <c:v>89.438299999999998</c:v>
                </c:pt>
                <c:pt idx="391">
                  <c:v>89.439700000000002</c:v>
                </c:pt>
                <c:pt idx="392">
                  <c:v>89.441100000000006</c:v>
                </c:pt>
                <c:pt idx="393">
                  <c:v>89.442499999999995</c:v>
                </c:pt>
                <c:pt idx="394">
                  <c:v>89.443899999999999</c:v>
                </c:pt>
                <c:pt idx="395">
                  <c:v>89.445300000000003</c:v>
                </c:pt>
                <c:pt idx="396">
                  <c:v>89.446700000000007</c:v>
                </c:pt>
                <c:pt idx="397">
                  <c:v>89.448099999999997</c:v>
                </c:pt>
                <c:pt idx="398">
                  <c:v>89.4495</c:v>
                </c:pt>
                <c:pt idx="399">
                  <c:v>89.450800000000001</c:v>
                </c:pt>
                <c:pt idx="400">
                  <c:v>89.452200000000005</c:v>
                </c:pt>
                <c:pt idx="401">
                  <c:v>89.453599999999994</c:v>
                </c:pt>
                <c:pt idx="402">
                  <c:v>89.454999999999998</c:v>
                </c:pt>
                <c:pt idx="403">
                  <c:v>89.456299999999999</c:v>
                </c:pt>
                <c:pt idx="404">
                  <c:v>89.457700000000003</c:v>
                </c:pt>
                <c:pt idx="405">
                  <c:v>89.459000000000003</c:v>
                </c:pt>
                <c:pt idx="406">
                  <c:v>89.460400000000007</c:v>
                </c:pt>
                <c:pt idx="407">
                  <c:v>89.461699999999993</c:v>
                </c:pt>
                <c:pt idx="408">
                  <c:v>89.463099999999997</c:v>
                </c:pt>
                <c:pt idx="409">
                  <c:v>89.464399999999998</c:v>
                </c:pt>
                <c:pt idx="410">
                  <c:v>89.465699999999998</c:v>
                </c:pt>
                <c:pt idx="411">
                  <c:v>89.466999999999999</c:v>
                </c:pt>
                <c:pt idx="412">
                  <c:v>89.468299999999999</c:v>
                </c:pt>
                <c:pt idx="413">
                  <c:v>89.4696</c:v>
                </c:pt>
                <c:pt idx="414">
                  <c:v>89.4709</c:v>
                </c:pt>
                <c:pt idx="415">
                  <c:v>89.472200000000001</c:v>
                </c:pt>
                <c:pt idx="416">
                  <c:v>89.473500000000001</c:v>
                </c:pt>
                <c:pt idx="417">
                  <c:v>89.474800000000002</c:v>
                </c:pt>
                <c:pt idx="418">
                  <c:v>89.475999999999999</c:v>
                </c:pt>
                <c:pt idx="419">
                  <c:v>89.4773</c:v>
                </c:pt>
                <c:pt idx="420">
                  <c:v>89.478499999999997</c:v>
                </c:pt>
                <c:pt idx="421">
                  <c:v>89.479799999999997</c:v>
                </c:pt>
                <c:pt idx="422">
                  <c:v>89.480999999999995</c:v>
                </c:pt>
                <c:pt idx="423">
                  <c:v>89.482200000000006</c:v>
                </c:pt>
                <c:pt idx="424">
                  <c:v>89.483500000000006</c:v>
                </c:pt>
                <c:pt idx="425">
                  <c:v>89.484700000000004</c:v>
                </c:pt>
                <c:pt idx="426">
                  <c:v>89.485900000000001</c:v>
                </c:pt>
                <c:pt idx="427">
                  <c:v>89.487099999999998</c:v>
                </c:pt>
                <c:pt idx="428">
                  <c:v>89.488200000000006</c:v>
                </c:pt>
                <c:pt idx="429">
                  <c:v>89.489400000000003</c:v>
                </c:pt>
                <c:pt idx="430">
                  <c:v>89.490600000000001</c:v>
                </c:pt>
                <c:pt idx="431">
                  <c:v>89.491699999999994</c:v>
                </c:pt>
                <c:pt idx="432">
                  <c:v>89.492900000000006</c:v>
                </c:pt>
                <c:pt idx="433">
                  <c:v>89.494</c:v>
                </c:pt>
                <c:pt idx="434">
                  <c:v>89.495099999999994</c:v>
                </c:pt>
                <c:pt idx="435">
                  <c:v>89.496300000000005</c:v>
                </c:pt>
                <c:pt idx="436">
                  <c:v>89.497399999999999</c:v>
                </c:pt>
                <c:pt idx="437">
                  <c:v>89.498500000000007</c:v>
                </c:pt>
                <c:pt idx="438">
                  <c:v>89.499600000000001</c:v>
                </c:pt>
                <c:pt idx="439">
                  <c:v>89.500600000000006</c:v>
                </c:pt>
                <c:pt idx="440">
                  <c:v>89.5017</c:v>
                </c:pt>
                <c:pt idx="441">
                  <c:v>89.502799999999993</c:v>
                </c:pt>
                <c:pt idx="442">
                  <c:v>89.503799999999998</c:v>
                </c:pt>
                <c:pt idx="443">
                  <c:v>89.504900000000006</c:v>
                </c:pt>
                <c:pt idx="444">
                  <c:v>89.505899999999997</c:v>
                </c:pt>
                <c:pt idx="445">
                  <c:v>89.507000000000005</c:v>
                </c:pt>
                <c:pt idx="446">
                  <c:v>89.507999999999996</c:v>
                </c:pt>
                <c:pt idx="447">
                  <c:v>89.509</c:v>
                </c:pt>
                <c:pt idx="448">
                  <c:v>89.51</c:v>
                </c:pt>
                <c:pt idx="449">
                  <c:v>89.510999999999996</c:v>
                </c:pt>
                <c:pt idx="450">
                  <c:v>89.512</c:v>
                </c:pt>
                <c:pt idx="451">
                  <c:v>89.513000000000005</c:v>
                </c:pt>
                <c:pt idx="452">
                  <c:v>89.513900000000007</c:v>
                </c:pt>
                <c:pt idx="453">
                  <c:v>89.514899999999997</c:v>
                </c:pt>
                <c:pt idx="454">
                  <c:v>89.515900000000002</c:v>
                </c:pt>
                <c:pt idx="455">
                  <c:v>89.516800000000003</c:v>
                </c:pt>
                <c:pt idx="456">
                  <c:v>89.517700000000005</c:v>
                </c:pt>
                <c:pt idx="457">
                  <c:v>89.518699999999995</c:v>
                </c:pt>
                <c:pt idx="458">
                  <c:v>89.519599999999997</c:v>
                </c:pt>
                <c:pt idx="459">
                  <c:v>89.520499999999998</c:v>
                </c:pt>
                <c:pt idx="460">
                  <c:v>89.5214</c:v>
                </c:pt>
                <c:pt idx="461">
                  <c:v>89.522300000000001</c:v>
                </c:pt>
                <c:pt idx="462">
                  <c:v>89.523200000000003</c:v>
                </c:pt>
                <c:pt idx="463">
                  <c:v>89.524100000000004</c:v>
                </c:pt>
                <c:pt idx="464">
                  <c:v>89.525000000000006</c:v>
                </c:pt>
                <c:pt idx="465">
                  <c:v>89.525899999999993</c:v>
                </c:pt>
                <c:pt idx="466">
                  <c:v>89.526700000000005</c:v>
                </c:pt>
                <c:pt idx="467">
                  <c:v>89.527600000000007</c:v>
                </c:pt>
                <c:pt idx="468">
                  <c:v>89.528499999999994</c:v>
                </c:pt>
                <c:pt idx="469">
                  <c:v>89.529300000000006</c:v>
                </c:pt>
                <c:pt idx="470">
                  <c:v>89.530199999999994</c:v>
                </c:pt>
                <c:pt idx="471">
                  <c:v>89.531000000000006</c:v>
                </c:pt>
                <c:pt idx="472">
                  <c:v>89.531800000000004</c:v>
                </c:pt>
                <c:pt idx="473">
                  <c:v>89.532700000000006</c:v>
                </c:pt>
                <c:pt idx="474">
                  <c:v>89.533500000000004</c:v>
                </c:pt>
                <c:pt idx="475">
                  <c:v>89.534300000000002</c:v>
                </c:pt>
                <c:pt idx="476">
                  <c:v>89.5351</c:v>
                </c:pt>
                <c:pt idx="477">
                  <c:v>89.535899999999998</c:v>
                </c:pt>
                <c:pt idx="478">
                  <c:v>89.536699999999996</c:v>
                </c:pt>
                <c:pt idx="479">
                  <c:v>89.537499999999994</c:v>
                </c:pt>
                <c:pt idx="480">
                  <c:v>89.538300000000007</c:v>
                </c:pt>
                <c:pt idx="481">
                  <c:v>89.539100000000005</c:v>
                </c:pt>
                <c:pt idx="482">
                  <c:v>89.539900000000003</c:v>
                </c:pt>
                <c:pt idx="483">
                  <c:v>89.540700000000001</c:v>
                </c:pt>
                <c:pt idx="484">
                  <c:v>89.541499999999999</c:v>
                </c:pt>
                <c:pt idx="485">
                  <c:v>89.542299999999997</c:v>
                </c:pt>
                <c:pt idx="486">
                  <c:v>89.543199999999999</c:v>
                </c:pt>
                <c:pt idx="487">
                  <c:v>89.5441</c:v>
                </c:pt>
                <c:pt idx="488">
                  <c:v>89.545100000000005</c:v>
                </c:pt>
                <c:pt idx="489">
                  <c:v>89.546300000000002</c:v>
                </c:pt>
                <c:pt idx="490">
                  <c:v>89.547499999999999</c:v>
                </c:pt>
                <c:pt idx="491">
                  <c:v>89.548900000000003</c:v>
                </c:pt>
                <c:pt idx="492">
                  <c:v>89.550299999999993</c:v>
                </c:pt>
                <c:pt idx="493">
                  <c:v>89.551699999999997</c:v>
                </c:pt>
                <c:pt idx="494">
                  <c:v>89.553100000000001</c:v>
                </c:pt>
                <c:pt idx="495">
                  <c:v>89.554500000000004</c:v>
                </c:pt>
                <c:pt idx="496">
                  <c:v>89.555800000000005</c:v>
                </c:pt>
                <c:pt idx="497">
                  <c:v>89.557000000000002</c:v>
                </c:pt>
                <c:pt idx="498">
                  <c:v>89.558199999999999</c:v>
                </c:pt>
                <c:pt idx="499">
                  <c:v>89.559200000000004</c:v>
                </c:pt>
                <c:pt idx="500">
                  <c:v>89.560299999999998</c:v>
                </c:pt>
                <c:pt idx="501">
                  <c:v>89.561300000000003</c:v>
                </c:pt>
                <c:pt idx="502">
                  <c:v>89.562200000000004</c:v>
                </c:pt>
                <c:pt idx="503">
                  <c:v>89.563199999999995</c:v>
                </c:pt>
                <c:pt idx="504">
                  <c:v>89.564099999999996</c:v>
                </c:pt>
                <c:pt idx="505">
                  <c:v>89.565100000000001</c:v>
                </c:pt>
                <c:pt idx="506">
                  <c:v>89.566000000000003</c:v>
                </c:pt>
                <c:pt idx="507">
                  <c:v>89.566999999999993</c:v>
                </c:pt>
                <c:pt idx="508">
                  <c:v>89.567899999999995</c:v>
                </c:pt>
                <c:pt idx="509">
                  <c:v>89.568899999999999</c:v>
                </c:pt>
                <c:pt idx="510">
                  <c:v>89.569900000000004</c:v>
                </c:pt>
                <c:pt idx="511">
                  <c:v>89.570899999999995</c:v>
                </c:pt>
                <c:pt idx="512">
                  <c:v>89.571899999999999</c:v>
                </c:pt>
                <c:pt idx="513">
                  <c:v>89.572900000000004</c:v>
                </c:pt>
                <c:pt idx="514">
                  <c:v>89.573899999999995</c:v>
                </c:pt>
                <c:pt idx="515">
                  <c:v>89.5749</c:v>
                </c:pt>
                <c:pt idx="516">
                  <c:v>89.575900000000004</c:v>
                </c:pt>
                <c:pt idx="517">
                  <c:v>89.576999999999998</c:v>
                </c:pt>
                <c:pt idx="518">
                  <c:v>89.578100000000006</c:v>
                </c:pt>
                <c:pt idx="519">
                  <c:v>89.5792</c:v>
                </c:pt>
                <c:pt idx="520">
                  <c:v>89.580200000000005</c:v>
                </c:pt>
                <c:pt idx="521">
                  <c:v>89.581299999999999</c:v>
                </c:pt>
                <c:pt idx="522">
                  <c:v>89.582499999999996</c:v>
                </c:pt>
                <c:pt idx="523">
                  <c:v>89.583600000000004</c:v>
                </c:pt>
                <c:pt idx="524">
                  <c:v>89.584800000000001</c:v>
                </c:pt>
                <c:pt idx="525">
                  <c:v>89.585899999999995</c:v>
                </c:pt>
                <c:pt idx="526">
                  <c:v>89.587100000000007</c:v>
                </c:pt>
                <c:pt idx="527">
                  <c:v>89.588300000000004</c:v>
                </c:pt>
                <c:pt idx="528">
                  <c:v>89.589500000000001</c:v>
                </c:pt>
                <c:pt idx="529">
                  <c:v>89.590699999999998</c:v>
                </c:pt>
                <c:pt idx="530">
                  <c:v>89.591899999999995</c:v>
                </c:pt>
                <c:pt idx="531">
                  <c:v>89.593100000000007</c:v>
                </c:pt>
                <c:pt idx="532">
                  <c:v>89.594399999999993</c:v>
                </c:pt>
                <c:pt idx="533">
                  <c:v>89.595600000000005</c:v>
                </c:pt>
                <c:pt idx="534">
                  <c:v>89.596900000000005</c:v>
                </c:pt>
                <c:pt idx="535">
                  <c:v>89.598100000000002</c:v>
                </c:pt>
                <c:pt idx="536">
                  <c:v>89.599400000000003</c:v>
                </c:pt>
                <c:pt idx="537">
                  <c:v>89.600700000000003</c:v>
                </c:pt>
                <c:pt idx="538">
                  <c:v>89.601900000000001</c:v>
                </c:pt>
                <c:pt idx="539">
                  <c:v>89.603200000000001</c:v>
                </c:pt>
                <c:pt idx="540">
                  <c:v>89.604500000000002</c:v>
                </c:pt>
                <c:pt idx="541">
                  <c:v>89.605800000000002</c:v>
                </c:pt>
                <c:pt idx="542">
                  <c:v>89.607100000000003</c:v>
                </c:pt>
                <c:pt idx="543">
                  <c:v>89.6083</c:v>
                </c:pt>
                <c:pt idx="544">
                  <c:v>89.6096</c:v>
                </c:pt>
                <c:pt idx="545">
                  <c:v>89.610900000000001</c:v>
                </c:pt>
                <c:pt idx="546">
                  <c:v>89.612200000000001</c:v>
                </c:pt>
                <c:pt idx="547">
                  <c:v>89.613500000000002</c:v>
                </c:pt>
                <c:pt idx="548">
                  <c:v>89.614800000000002</c:v>
                </c:pt>
                <c:pt idx="549">
                  <c:v>89.616100000000003</c:v>
                </c:pt>
                <c:pt idx="550">
                  <c:v>89.6173</c:v>
                </c:pt>
                <c:pt idx="551">
                  <c:v>89.618600000000001</c:v>
                </c:pt>
                <c:pt idx="552">
                  <c:v>89.619900000000001</c:v>
                </c:pt>
                <c:pt idx="553">
                  <c:v>89.621200000000002</c:v>
                </c:pt>
                <c:pt idx="554">
                  <c:v>89.622500000000002</c:v>
                </c:pt>
                <c:pt idx="555">
                  <c:v>89.623800000000003</c:v>
                </c:pt>
                <c:pt idx="556">
                  <c:v>89.625100000000003</c:v>
                </c:pt>
                <c:pt idx="557">
                  <c:v>89.626300000000001</c:v>
                </c:pt>
                <c:pt idx="558">
                  <c:v>89.627600000000001</c:v>
                </c:pt>
                <c:pt idx="559">
                  <c:v>89.628900000000002</c:v>
                </c:pt>
                <c:pt idx="560">
                  <c:v>89.630200000000002</c:v>
                </c:pt>
                <c:pt idx="561">
                  <c:v>89.631399999999999</c:v>
                </c:pt>
                <c:pt idx="562">
                  <c:v>89.6327</c:v>
                </c:pt>
                <c:pt idx="563">
                  <c:v>89.634</c:v>
                </c:pt>
                <c:pt idx="564">
                  <c:v>89.635300000000001</c:v>
                </c:pt>
                <c:pt idx="565">
                  <c:v>89.636499999999998</c:v>
                </c:pt>
                <c:pt idx="566">
                  <c:v>89.637799999999999</c:v>
                </c:pt>
                <c:pt idx="567">
                  <c:v>89.638999999999996</c:v>
                </c:pt>
                <c:pt idx="568">
                  <c:v>89.640299999999996</c:v>
                </c:pt>
                <c:pt idx="569">
                  <c:v>89.641499999999994</c:v>
                </c:pt>
                <c:pt idx="570">
                  <c:v>89.642799999999994</c:v>
                </c:pt>
                <c:pt idx="571">
                  <c:v>89.644000000000005</c:v>
                </c:pt>
                <c:pt idx="572">
                  <c:v>89.645300000000006</c:v>
                </c:pt>
                <c:pt idx="573">
                  <c:v>89.646500000000003</c:v>
                </c:pt>
                <c:pt idx="574">
                  <c:v>89.647800000000004</c:v>
                </c:pt>
                <c:pt idx="575">
                  <c:v>89.649000000000001</c:v>
                </c:pt>
                <c:pt idx="576">
                  <c:v>89.650199999999998</c:v>
                </c:pt>
                <c:pt idx="577">
                  <c:v>89.651499999999999</c:v>
                </c:pt>
                <c:pt idx="578">
                  <c:v>89.652699999999996</c:v>
                </c:pt>
                <c:pt idx="579">
                  <c:v>89.653899999999993</c:v>
                </c:pt>
                <c:pt idx="580">
                  <c:v>89.655199999999994</c:v>
                </c:pt>
                <c:pt idx="581">
                  <c:v>89.656400000000005</c:v>
                </c:pt>
                <c:pt idx="582">
                  <c:v>89.657600000000002</c:v>
                </c:pt>
                <c:pt idx="583">
                  <c:v>89.658799999999999</c:v>
                </c:pt>
                <c:pt idx="584">
                  <c:v>89.66</c:v>
                </c:pt>
                <c:pt idx="585">
                  <c:v>89.661299999999997</c:v>
                </c:pt>
                <c:pt idx="586">
                  <c:v>89.662499999999994</c:v>
                </c:pt>
                <c:pt idx="587">
                  <c:v>89.663700000000006</c:v>
                </c:pt>
                <c:pt idx="588">
                  <c:v>89.664900000000003</c:v>
                </c:pt>
                <c:pt idx="589">
                  <c:v>89.6661</c:v>
                </c:pt>
                <c:pt idx="590">
                  <c:v>89.667299999999997</c:v>
                </c:pt>
                <c:pt idx="591">
                  <c:v>89.668499999999995</c:v>
                </c:pt>
                <c:pt idx="592">
                  <c:v>89.669799999999995</c:v>
                </c:pt>
                <c:pt idx="593">
                  <c:v>89.671000000000006</c:v>
                </c:pt>
                <c:pt idx="594">
                  <c:v>89.672200000000004</c:v>
                </c:pt>
                <c:pt idx="595">
                  <c:v>89.673400000000001</c:v>
                </c:pt>
                <c:pt idx="596">
                  <c:v>89.674599999999998</c:v>
                </c:pt>
                <c:pt idx="597">
                  <c:v>89.675799999999995</c:v>
                </c:pt>
                <c:pt idx="598">
                  <c:v>89.677000000000007</c:v>
                </c:pt>
                <c:pt idx="599">
                  <c:v>89.678200000000004</c:v>
                </c:pt>
                <c:pt idx="600">
                  <c:v>89.679400000000001</c:v>
                </c:pt>
                <c:pt idx="601">
                  <c:v>89.680599999999998</c:v>
                </c:pt>
                <c:pt idx="602">
                  <c:v>89.681899999999999</c:v>
                </c:pt>
                <c:pt idx="603">
                  <c:v>89.683000000000007</c:v>
                </c:pt>
                <c:pt idx="604">
                  <c:v>89.684299999999993</c:v>
                </c:pt>
                <c:pt idx="605">
                  <c:v>89.685500000000005</c:v>
                </c:pt>
                <c:pt idx="606">
                  <c:v>89.686700000000002</c:v>
                </c:pt>
                <c:pt idx="607">
                  <c:v>89.687899999999999</c:v>
                </c:pt>
                <c:pt idx="608">
                  <c:v>89.689099999999996</c:v>
                </c:pt>
                <c:pt idx="609">
                  <c:v>89.690299999999993</c:v>
                </c:pt>
                <c:pt idx="610">
                  <c:v>89.691500000000005</c:v>
                </c:pt>
                <c:pt idx="611">
                  <c:v>89.692700000000002</c:v>
                </c:pt>
                <c:pt idx="612">
                  <c:v>89.693899999999999</c:v>
                </c:pt>
                <c:pt idx="613">
                  <c:v>89.695099999999996</c:v>
                </c:pt>
                <c:pt idx="614">
                  <c:v>89.696299999999994</c:v>
                </c:pt>
                <c:pt idx="615">
                  <c:v>89.697500000000005</c:v>
                </c:pt>
                <c:pt idx="616">
                  <c:v>89.698700000000002</c:v>
                </c:pt>
                <c:pt idx="617">
                  <c:v>89.6999</c:v>
                </c:pt>
                <c:pt idx="618">
                  <c:v>89.701099999999997</c:v>
                </c:pt>
                <c:pt idx="619">
                  <c:v>89.702299999999994</c:v>
                </c:pt>
                <c:pt idx="620">
                  <c:v>89.703500000000005</c:v>
                </c:pt>
                <c:pt idx="621">
                  <c:v>89.704700000000003</c:v>
                </c:pt>
                <c:pt idx="622">
                  <c:v>89.7059</c:v>
                </c:pt>
                <c:pt idx="623">
                  <c:v>89.7072</c:v>
                </c:pt>
                <c:pt idx="624">
                  <c:v>89.708399999999997</c:v>
                </c:pt>
                <c:pt idx="625">
                  <c:v>89.709599999999995</c:v>
                </c:pt>
                <c:pt idx="626">
                  <c:v>89.710800000000006</c:v>
                </c:pt>
                <c:pt idx="627">
                  <c:v>89.712000000000003</c:v>
                </c:pt>
                <c:pt idx="628">
                  <c:v>89.713200000000001</c:v>
                </c:pt>
                <c:pt idx="629">
                  <c:v>89.714399999999998</c:v>
                </c:pt>
                <c:pt idx="630">
                  <c:v>89.715599999999995</c:v>
                </c:pt>
                <c:pt idx="631">
                  <c:v>89.716800000000006</c:v>
                </c:pt>
                <c:pt idx="632">
                  <c:v>89.718000000000004</c:v>
                </c:pt>
                <c:pt idx="633">
                  <c:v>89.719200000000001</c:v>
                </c:pt>
                <c:pt idx="634">
                  <c:v>89.720399999999998</c:v>
                </c:pt>
                <c:pt idx="635">
                  <c:v>89.721599999999995</c:v>
                </c:pt>
                <c:pt idx="636">
                  <c:v>89.722800000000007</c:v>
                </c:pt>
                <c:pt idx="637">
                  <c:v>89.724000000000004</c:v>
                </c:pt>
                <c:pt idx="638">
                  <c:v>89.725200000000001</c:v>
                </c:pt>
                <c:pt idx="639">
                  <c:v>89.726399999999998</c:v>
                </c:pt>
                <c:pt idx="640">
                  <c:v>89.727599999999995</c:v>
                </c:pt>
                <c:pt idx="641">
                  <c:v>89.728800000000007</c:v>
                </c:pt>
                <c:pt idx="642">
                  <c:v>89.73</c:v>
                </c:pt>
                <c:pt idx="643">
                  <c:v>89.731200000000001</c:v>
                </c:pt>
                <c:pt idx="644">
                  <c:v>89.732399999999998</c:v>
                </c:pt>
                <c:pt idx="645">
                  <c:v>89.733599999999996</c:v>
                </c:pt>
                <c:pt idx="646">
                  <c:v>89.734800000000007</c:v>
                </c:pt>
                <c:pt idx="647">
                  <c:v>89.736000000000004</c:v>
                </c:pt>
                <c:pt idx="648">
                  <c:v>89.737099999999998</c:v>
                </c:pt>
                <c:pt idx="649">
                  <c:v>89.738399999999999</c:v>
                </c:pt>
                <c:pt idx="650">
                  <c:v>89.739500000000007</c:v>
                </c:pt>
                <c:pt idx="651">
                  <c:v>89.740700000000004</c:v>
                </c:pt>
                <c:pt idx="652">
                  <c:v>89.741900000000001</c:v>
                </c:pt>
                <c:pt idx="653">
                  <c:v>89.743099999999998</c:v>
                </c:pt>
                <c:pt idx="654">
                  <c:v>89.744299999999996</c:v>
                </c:pt>
                <c:pt idx="655">
                  <c:v>89.745500000000007</c:v>
                </c:pt>
                <c:pt idx="656">
                  <c:v>89.746700000000004</c:v>
                </c:pt>
                <c:pt idx="657">
                  <c:v>89.747900000000001</c:v>
                </c:pt>
                <c:pt idx="658">
                  <c:v>89.749099999999999</c:v>
                </c:pt>
                <c:pt idx="659">
                  <c:v>89.750299999999996</c:v>
                </c:pt>
                <c:pt idx="660">
                  <c:v>89.751499999999993</c:v>
                </c:pt>
                <c:pt idx="661">
                  <c:v>89.752700000000004</c:v>
                </c:pt>
                <c:pt idx="662">
                  <c:v>89.753900000000002</c:v>
                </c:pt>
                <c:pt idx="663">
                  <c:v>89.755099999999999</c:v>
                </c:pt>
                <c:pt idx="664">
                  <c:v>89.756299999999996</c:v>
                </c:pt>
                <c:pt idx="665">
                  <c:v>89.757499999999993</c:v>
                </c:pt>
                <c:pt idx="666">
                  <c:v>89.758600000000001</c:v>
                </c:pt>
                <c:pt idx="667">
                  <c:v>89.759799999999998</c:v>
                </c:pt>
                <c:pt idx="668">
                  <c:v>89.760999999999996</c:v>
                </c:pt>
                <c:pt idx="669">
                  <c:v>89.762200000000007</c:v>
                </c:pt>
                <c:pt idx="670">
                  <c:v>89.763400000000004</c:v>
                </c:pt>
                <c:pt idx="671">
                  <c:v>89.764600000000002</c:v>
                </c:pt>
                <c:pt idx="672">
                  <c:v>89.765799999999999</c:v>
                </c:pt>
                <c:pt idx="673">
                  <c:v>89.766999999999996</c:v>
                </c:pt>
                <c:pt idx="674">
                  <c:v>89.768199999999993</c:v>
                </c:pt>
                <c:pt idx="675">
                  <c:v>89.769400000000005</c:v>
                </c:pt>
                <c:pt idx="676">
                  <c:v>89.770600000000002</c:v>
                </c:pt>
                <c:pt idx="677">
                  <c:v>89.771799999999999</c:v>
                </c:pt>
                <c:pt idx="678">
                  <c:v>89.772999999999996</c:v>
                </c:pt>
                <c:pt idx="679">
                  <c:v>89.774199999999993</c:v>
                </c:pt>
                <c:pt idx="680">
                  <c:v>89.775400000000005</c:v>
                </c:pt>
                <c:pt idx="681">
                  <c:v>89.776600000000002</c:v>
                </c:pt>
                <c:pt idx="682">
                  <c:v>89.777699999999996</c:v>
                </c:pt>
                <c:pt idx="683">
                  <c:v>89.778899999999993</c:v>
                </c:pt>
                <c:pt idx="684">
                  <c:v>89.780100000000004</c:v>
                </c:pt>
                <c:pt idx="685">
                  <c:v>89.781300000000002</c:v>
                </c:pt>
                <c:pt idx="686">
                  <c:v>89.782499999999999</c:v>
                </c:pt>
                <c:pt idx="687">
                  <c:v>89.783699999999996</c:v>
                </c:pt>
                <c:pt idx="688">
                  <c:v>89.784899999999993</c:v>
                </c:pt>
                <c:pt idx="689">
                  <c:v>89.786100000000005</c:v>
                </c:pt>
                <c:pt idx="690">
                  <c:v>89.787300000000002</c:v>
                </c:pt>
                <c:pt idx="691">
                  <c:v>89.788499999999999</c:v>
                </c:pt>
                <c:pt idx="692">
                  <c:v>89.789699999999996</c:v>
                </c:pt>
                <c:pt idx="693">
                  <c:v>89.790899999999993</c:v>
                </c:pt>
                <c:pt idx="694">
                  <c:v>89.792100000000005</c:v>
                </c:pt>
                <c:pt idx="695">
                  <c:v>89.793300000000002</c:v>
                </c:pt>
                <c:pt idx="696">
                  <c:v>89.794499999999999</c:v>
                </c:pt>
                <c:pt idx="697">
                  <c:v>89.795699999999997</c:v>
                </c:pt>
                <c:pt idx="698">
                  <c:v>89.796899999999994</c:v>
                </c:pt>
                <c:pt idx="699">
                  <c:v>89.798100000000005</c:v>
                </c:pt>
                <c:pt idx="700">
                  <c:v>89.799300000000002</c:v>
                </c:pt>
                <c:pt idx="701">
                  <c:v>89.8005</c:v>
                </c:pt>
                <c:pt idx="702">
                  <c:v>89.801699999999997</c:v>
                </c:pt>
                <c:pt idx="703">
                  <c:v>89.802899999999994</c:v>
                </c:pt>
                <c:pt idx="704">
                  <c:v>89.804100000000005</c:v>
                </c:pt>
                <c:pt idx="705">
                  <c:v>89.805300000000003</c:v>
                </c:pt>
                <c:pt idx="706">
                  <c:v>89.8065</c:v>
                </c:pt>
                <c:pt idx="707">
                  <c:v>89.807699999999997</c:v>
                </c:pt>
                <c:pt idx="708">
                  <c:v>89.808899999999994</c:v>
                </c:pt>
                <c:pt idx="709">
                  <c:v>89.810100000000006</c:v>
                </c:pt>
                <c:pt idx="710">
                  <c:v>89.811300000000003</c:v>
                </c:pt>
                <c:pt idx="711">
                  <c:v>89.8125</c:v>
                </c:pt>
                <c:pt idx="712">
                  <c:v>89.813699999999997</c:v>
                </c:pt>
                <c:pt idx="713">
                  <c:v>89.814899999999994</c:v>
                </c:pt>
                <c:pt idx="714">
                  <c:v>89.816100000000006</c:v>
                </c:pt>
                <c:pt idx="715">
                  <c:v>89.817300000000003</c:v>
                </c:pt>
                <c:pt idx="716">
                  <c:v>89.8185</c:v>
                </c:pt>
                <c:pt idx="717">
                  <c:v>89.819699999999997</c:v>
                </c:pt>
                <c:pt idx="718">
                  <c:v>89.820899999999995</c:v>
                </c:pt>
                <c:pt idx="719">
                  <c:v>89.822000000000003</c:v>
                </c:pt>
                <c:pt idx="720">
                  <c:v>89.8232</c:v>
                </c:pt>
                <c:pt idx="721">
                  <c:v>89.824399999999997</c:v>
                </c:pt>
                <c:pt idx="722">
                  <c:v>89.825699999999998</c:v>
                </c:pt>
                <c:pt idx="723">
                  <c:v>89.826800000000006</c:v>
                </c:pt>
                <c:pt idx="724">
                  <c:v>89.828100000000006</c:v>
                </c:pt>
                <c:pt idx="725">
                  <c:v>89.829400000000007</c:v>
                </c:pt>
                <c:pt idx="726">
                  <c:v>89.830699999999993</c:v>
                </c:pt>
                <c:pt idx="727">
                  <c:v>89.8322</c:v>
                </c:pt>
                <c:pt idx="728">
                  <c:v>89.833799999999997</c:v>
                </c:pt>
                <c:pt idx="729">
                  <c:v>89.835499999999996</c:v>
                </c:pt>
                <c:pt idx="730">
                  <c:v>89.837400000000002</c:v>
                </c:pt>
                <c:pt idx="731">
                  <c:v>89.839299999999994</c:v>
                </c:pt>
                <c:pt idx="732">
                  <c:v>89.841399999999993</c:v>
                </c:pt>
                <c:pt idx="733">
                  <c:v>89.843500000000006</c:v>
                </c:pt>
                <c:pt idx="734">
                  <c:v>89.845500000000001</c:v>
                </c:pt>
                <c:pt idx="735">
                  <c:v>89.847499999999997</c:v>
                </c:pt>
                <c:pt idx="736">
                  <c:v>89.849400000000003</c:v>
                </c:pt>
                <c:pt idx="737">
                  <c:v>89.851200000000006</c:v>
                </c:pt>
                <c:pt idx="738">
                  <c:v>89.852800000000002</c:v>
                </c:pt>
                <c:pt idx="739">
                  <c:v>89.854399999999998</c:v>
                </c:pt>
                <c:pt idx="740">
                  <c:v>89.855999999999995</c:v>
                </c:pt>
                <c:pt idx="741">
                  <c:v>89.857500000000002</c:v>
                </c:pt>
                <c:pt idx="742">
                  <c:v>89.858900000000006</c:v>
                </c:pt>
                <c:pt idx="743">
                  <c:v>89.860399999999998</c:v>
                </c:pt>
                <c:pt idx="744">
                  <c:v>89.861800000000002</c:v>
                </c:pt>
                <c:pt idx="745">
                  <c:v>89.863200000000006</c:v>
                </c:pt>
                <c:pt idx="746">
                  <c:v>89.864599999999996</c:v>
                </c:pt>
                <c:pt idx="747">
                  <c:v>89.866</c:v>
                </c:pt>
                <c:pt idx="748">
                  <c:v>89.867400000000004</c:v>
                </c:pt>
                <c:pt idx="749">
                  <c:v>89.868799999999993</c:v>
                </c:pt>
                <c:pt idx="750">
                  <c:v>89.870199999999997</c:v>
                </c:pt>
                <c:pt idx="751">
                  <c:v>89.871600000000001</c:v>
                </c:pt>
                <c:pt idx="752">
                  <c:v>89.873000000000005</c:v>
                </c:pt>
                <c:pt idx="753">
                  <c:v>89.874399999999994</c:v>
                </c:pt>
                <c:pt idx="754">
                  <c:v>89.875799999999998</c:v>
                </c:pt>
                <c:pt idx="755">
                  <c:v>89.877200000000002</c:v>
                </c:pt>
                <c:pt idx="756">
                  <c:v>89.878500000000003</c:v>
                </c:pt>
                <c:pt idx="757">
                  <c:v>89.879900000000006</c:v>
                </c:pt>
                <c:pt idx="758">
                  <c:v>89.881299999999996</c:v>
                </c:pt>
                <c:pt idx="759">
                  <c:v>89.8827</c:v>
                </c:pt>
                <c:pt idx="760">
                  <c:v>89.884100000000004</c:v>
                </c:pt>
                <c:pt idx="761">
                  <c:v>89.885400000000004</c:v>
                </c:pt>
                <c:pt idx="762">
                  <c:v>89.886799999999994</c:v>
                </c:pt>
                <c:pt idx="763">
                  <c:v>89.888199999999998</c:v>
                </c:pt>
                <c:pt idx="764">
                  <c:v>89.889499999999998</c:v>
                </c:pt>
                <c:pt idx="765">
                  <c:v>89.890900000000002</c:v>
                </c:pt>
                <c:pt idx="766">
                  <c:v>89.892300000000006</c:v>
                </c:pt>
                <c:pt idx="767">
                  <c:v>89.893600000000006</c:v>
                </c:pt>
                <c:pt idx="768">
                  <c:v>89.894999999999996</c:v>
                </c:pt>
                <c:pt idx="769">
                  <c:v>89.8964</c:v>
                </c:pt>
                <c:pt idx="770">
                  <c:v>89.8977</c:v>
                </c:pt>
                <c:pt idx="771">
                  <c:v>89.899100000000004</c:v>
                </c:pt>
                <c:pt idx="772">
                  <c:v>89.900400000000005</c:v>
                </c:pt>
                <c:pt idx="773">
                  <c:v>89.901799999999994</c:v>
                </c:pt>
                <c:pt idx="774">
                  <c:v>89.903099999999995</c:v>
                </c:pt>
                <c:pt idx="775">
                  <c:v>89.904499999999999</c:v>
                </c:pt>
                <c:pt idx="776">
                  <c:v>89.905799999999999</c:v>
                </c:pt>
                <c:pt idx="777">
                  <c:v>89.907200000000003</c:v>
                </c:pt>
                <c:pt idx="778">
                  <c:v>89.908500000000004</c:v>
                </c:pt>
                <c:pt idx="779">
                  <c:v>89.909899999999993</c:v>
                </c:pt>
                <c:pt idx="780">
                  <c:v>89.911199999999994</c:v>
                </c:pt>
                <c:pt idx="781">
                  <c:v>89.912599999999998</c:v>
                </c:pt>
                <c:pt idx="782">
                  <c:v>89.913899999999998</c:v>
                </c:pt>
                <c:pt idx="783">
                  <c:v>89.915199999999999</c:v>
                </c:pt>
                <c:pt idx="784">
                  <c:v>89.916600000000003</c:v>
                </c:pt>
                <c:pt idx="785">
                  <c:v>89.917900000000003</c:v>
                </c:pt>
                <c:pt idx="786">
                  <c:v>89.919300000000007</c:v>
                </c:pt>
                <c:pt idx="787">
                  <c:v>89.920599999999993</c:v>
                </c:pt>
                <c:pt idx="788">
                  <c:v>89.921899999999994</c:v>
                </c:pt>
                <c:pt idx="789">
                  <c:v>89.923299999999998</c:v>
                </c:pt>
                <c:pt idx="790">
                  <c:v>89.924599999999998</c:v>
                </c:pt>
                <c:pt idx="791">
                  <c:v>89.925899999999999</c:v>
                </c:pt>
                <c:pt idx="792">
                  <c:v>89.927300000000002</c:v>
                </c:pt>
                <c:pt idx="793">
                  <c:v>89.928600000000003</c:v>
                </c:pt>
                <c:pt idx="794">
                  <c:v>89.929900000000004</c:v>
                </c:pt>
                <c:pt idx="795">
                  <c:v>89.931200000000004</c:v>
                </c:pt>
                <c:pt idx="796">
                  <c:v>89.932599999999994</c:v>
                </c:pt>
                <c:pt idx="797">
                  <c:v>89.933899999999994</c:v>
                </c:pt>
                <c:pt idx="798">
                  <c:v>89.935199999999995</c:v>
                </c:pt>
                <c:pt idx="799">
                  <c:v>89.936499999999995</c:v>
                </c:pt>
                <c:pt idx="800">
                  <c:v>89.937899999999999</c:v>
                </c:pt>
                <c:pt idx="801">
                  <c:v>89.9392</c:v>
                </c:pt>
                <c:pt idx="802">
                  <c:v>89.9405</c:v>
                </c:pt>
                <c:pt idx="803">
                  <c:v>89.941800000000001</c:v>
                </c:pt>
                <c:pt idx="804">
                  <c:v>89.943100000000001</c:v>
                </c:pt>
                <c:pt idx="805">
                  <c:v>89.944400000000002</c:v>
                </c:pt>
                <c:pt idx="806">
                  <c:v>89.945800000000006</c:v>
                </c:pt>
                <c:pt idx="807">
                  <c:v>89.947100000000006</c:v>
                </c:pt>
                <c:pt idx="808">
                  <c:v>89.948400000000007</c:v>
                </c:pt>
                <c:pt idx="809">
                  <c:v>89.949700000000007</c:v>
                </c:pt>
                <c:pt idx="810">
                  <c:v>89.950999999999993</c:v>
                </c:pt>
                <c:pt idx="811">
                  <c:v>89.952299999999994</c:v>
                </c:pt>
                <c:pt idx="812">
                  <c:v>89.953699999999998</c:v>
                </c:pt>
                <c:pt idx="813">
                  <c:v>89.954999999999998</c:v>
                </c:pt>
                <c:pt idx="814">
                  <c:v>89.956299999999999</c:v>
                </c:pt>
                <c:pt idx="815">
                  <c:v>89.957599999999999</c:v>
                </c:pt>
                <c:pt idx="816">
                  <c:v>89.9589</c:v>
                </c:pt>
                <c:pt idx="817">
                  <c:v>89.9602</c:v>
                </c:pt>
                <c:pt idx="818">
                  <c:v>89.961500000000001</c:v>
                </c:pt>
                <c:pt idx="819">
                  <c:v>89.962800000000001</c:v>
                </c:pt>
                <c:pt idx="820">
                  <c:v>89.964100000000002</c:v>
                </c:pt>
                <c:pt idx="821">
                  <c:v>89.965400000000002</c:v>
                </c:pt>
                <c:pt idx="822">
                  <c:v>89.966700000000003</c:v>
                </c:pt>
                <c:pt idx="823">
                  <c:v>89.968100000000007</c:v>
                </c:pt>
                <c:pt idx="824">
                  <c:v>89.969300000000004</c:v>
                </c:pt>
                <c:pt idx="825">
                  <c:v>89.970600000000005</c:v>
                </c:pt>
                <c:pt idx="826">
                  <c:v>89.971999999999994</c:v>
                </c:pt>
                <c:pt idx="827">
                  <c:v>89.973200000000006</c:v>
                </c:pt>
                <c:pt idx="828">
                  <c:v>89.974599999999995</c:v>
                </c:pt>
                <c:pt idx="829">
                  <c:v>89.975800000000007</c:v>
                </c:pt>
                <c:pt idx="830">
                  <c:v>89.977199999999996</c:v>
                </c:pt>
                <c:pt idx="831">
                  <c:v>89.978499999999997</c:v>
                </c:pt>
                <c:pt idx="832">
                  <c:v>89.979699999999994</c:v>
                </c:pt>
                <c:pt idx="833">
                  <c:v>89.980999999999995</c:v>
                </c:pt>
                <c:pt idx="834">
                  <c:v>89.982299999999995</c:v>
                </c:pt>
                <c:pt idx="835">
                  <c:v>89.983599999999996</c:v>
                </c:pt>
                <c:pt idx="836">
                  <c:v>89.984899999999996</c:v>
                </c:pt>
                <c:pt idx="837">
                  <c:v>89.986199999999997</c:v>
                </c:pt>
                <c:pt idx="838">
                  <c:v>89.987499999999997</c:v>
                </c:pt>
                <c:pt idx="839">
                  <c:v>89.988799999999998</c:v>
                </c:pt>
                <c:pt idx="840">
                  <c:v>89.990099999999998</c:v>
                </c:pt>
                <c:pt idx="841">
                  <c:v>89.991399999999999</c:v>
                </c:pt>
                <c:pt idx="842">
                  <c:v>89.992699999999999</c:v>
                </c:pt>
                <c:pt idx="843">
                  <c:v>89.994</c:v>
                </c:pt>
                <c:pt idx="844">
                  <c:v>89.9953</c:v>
                </c:pt>
                <c:pt idx="845">
                  <c:v>89.996600000000001</c:v>
                </c:pt>
                <c:pt idx="846">
                  <c:v>89.997900000000001</c:v>
                </c:pt>
                <c:pt idx="847">
                  <c:v>89.999099999999999</c:v>
                </c:pt>
                <c:pt idx="848">
                  <c:v>90.000399999999999</c:v>
                </c:pt>
                <c:pt idx="849">
                  <c:v>90.0017</c:v>
                </c:pt>
                <c:pt idx="850">
                  <c:v>90.003</c:v>
                </c:pt>
                <c:pt idx="851">
                  <c:v>90.004300000000001</c:v>
                </c:pt>
                <c:pt idx="852">
                  <c:v>90.005600000000001</c:v>
                </c:pt>
                <c:pt idx="853">
                  <c:v>90.006900000000002</c:v>
                </c:pt>
                <c:pt idx="854">
                  <c:v>90.008200000000002</c:v>
                </c:pt>
                <c:pt idx="855">
                  <c:v>90.009399999999999</c:v>
                </c:pt>
                <c:pt idx="856">
                  <c:v>90.0107</c:v>
                </c:pt>
                <c:pt idx="857">
                  <c:v>90.012</c:v>
                </c:pt>
                <c:pt idx="858">
                  <c:v>90.013300000000001</c:v>
                </c:pt>
                <c:pt idx="859">
                  <c:v>90.014600000000002</c:v>
                </c:pt>
                <c:pt idx="860">
                  <c:v>90.015900000000002</c:v>
                </c:pt>
                <c:pt idx="861">
                  <c:v>90.017099999999999</c:v>
                </c:pt>
                <c:pt idx="862">
                  <c:v>90.0184</c:v>
                </c:pt>
                <c:pt idx="863">
                  <c:v>90.0197</c:v>
                </c:pt>
                <c:pt idx="864">
                  <c:v>90.021000000000001</c:v>
                </c:pt>
                <c:pt idx="865">
                  <c:v>90.022300000000001</c:v>
                </c:pt>
                <c:pt idx="866">
                  <c:v>90.023499999999999</c:v>
                </c:pt>
                <c:pt idx="867">
                  <c:v>90.024799999999999</c:v>
                </c:pt>
                <c:pt idx="868">
                  <c:v>90.0261</c:v>
                </c:pt>
                <c:pt idx="869">
                  <c:v>90.0274</c:v>
                </c:pt>
                <c:pt idx="870">
                  <c:v>90.028700000000001</c:v>
                </c:pt>
                <c:pt idx="871">
                  <c:v>90.029899999999998</c:v>
                </c:pt>
                <c:pt idx="872">
                  <c:v>90.031199999999998</c:v>
                </c:pt>
                <c:pt idx="873">
                  <c:v>90.032499999999999</c:v>
                </c:pt>
                <c:pt idx="874">
                  <c:v>90.033699999999996</c:v>
                </c:pt>
                <c:pt idx="875">
                  <c:v>90.034999999999997</c:v>
                </c:pt>
                <c:pt idx="876">
                  <c:v>90.036299999999997</c:v>
                </c:pt>
                <c:pt idx="877">
                  <c:v>90.037599999999998</c:v>
                </c:pt>
                <c:pt idx="878">
                  <c:v>90.038899999999998</c:v>
                </c:pt>
                <c:pt idx="879">
                  <c:v>90.040099999999995</c:v>
                </c:pt>
                <c:pt idx="880">
                  <c:v>90.041399999999996</c:v>
                </c:pt>
                <c:pt idx="881">
                  <c:v>90.042699999999996</c:v>
                </c:pt>
                <c:pt idx="882">
                  <c:v>90.043899999999994</c:v>
                </c:pt>
                <c:pt idx="883">
                  <c:v>90.045199999999994</c:v>
                </c:pt>
                <c:pt idx="884">
                  <c:v>90.046499999999995</c:v>
                </c:pt>
                <c:pt idx="885">
                  <c:v>90.047799999999995</c:v>
                </c:pt>
                <c:pt idx="886">
                  <c:v>90.049000000000007</c:v>
                </c:pt>
                <c:pt idx="887">
                  <c:v>90.050299999999993</c:v>
                </c:pt>
                <c:pt idx="888">
                  <c:v>90.051599999999993</c:v>
                </c:pt>
                <c:pt idx="889">
                  <c:v>90.052800000000005</c:v>
                </c:pt>
                <c:pt idx="890">
                  <c:v>90.054100000000005</c:v>
                </c:pt>
                <c:pt idx="891">
                  <c:v>90.055400000000006</c:v>
                </c:pt>
                <c:pt idx="892">
                  <c:v>90.056600000000003</c:v>
                </c:pt>
                <c:pt idx="893">
                  <c:v>90.057900000000004</c:v>
                </c:pt>
                <c:pt idx="894">
                  <c:v>90.059200000000004</c:v>
                </c:pt>
                <c:pt idx="895">
                  <c:v>90.060400000000001</c:v>
                </c:pt>
                <c:pt idx="896">
                  <c:v>90.061700000000002</c:v>
                </c:pt>
                <c:pt idx="897">
                  <c:v>90.063000000000002</c:v>
                </c:pt>
                <c:pt idx="898">
                  <c:v>90.064300000000003</c:v>
                </c:pt>
                <c:pt idx="899">
                  <c:v>90.0655</c:v>
                </c:pt>
                <c:pt idx="900">
                  <c:v>90.066800000000001</c:v>
                </c:pt>
                <c:pt idx="901">
                  <c:v>90.068100000000001</c:v>
                </c:pt>
                <c:pt idx="902">
                  <c:v>90.069299999999998</c:v>
                </c:pt>
                <c:pt idx="903">
                  <c:v>90.070599999999999</c:v>
                </c:pt>
                <c:pt idx="904">
                  <c:v>90.071899999999999</c:v>
                </c:pt>
                <c:pt idx="905">
                  <c:v>90.073099999999997</c:v>
                </c:pt>
                <c:pt idx="906">
                  <c:v>90.074399999999997</c:v>
                </c:pt>
                <c:pt idx="907">
                  <c:v>90.075699999999998</c:v>
                </c:pt>
                <c:pt idx="908">
                  <c:v>90.076999999999998</c:v>
                </c:pt>
                <c:pt idx="909">
                  <c:v>90.078199999999995</c:v>
                </c:pt>
                <c:pt idx="910">
                  <c:v>90.079499999999996</c:v>
                </c:pt>
                <c:pt idx="911">
                  <c:v>90.080799999999996</c:v>
                </c:pt>
                <c:pt idx="912">
                  <c:v>90.082099999999997</c:v>
                </c:pt>
                <c:pt idx="913">
                  <c:v>90.083299999999994</c:v>
                </c:pt>
                <c:pt idx="914">
                  <c:v>90.084599999999995</c:v>
                </c:pt>
                <c:pt idx="915">
                  <c:v>90.085899999999995</c:v>
                </c:pt>
                <c:pt idx="916">
                  <c:v>90.087199999999996</c:v>
                </c:pt>
                <c:pt idx="917">
                  <c:v>90.088399999999993</c:v>
                </c:pt>
                <c:pt idx="918">
                  <c:v>90.089699999999993</c:v>
                </c:pt>
                <c:pt idx="919">
                  <c:v>90.090999999999994</c:v>
                </c:pt>
                <c:pt idx="920">
                  <c:v>90.092299999999994</c:v>
                </c:pt>
                <c:pt idx="921">
                  <c:v>90.093599999999995</c:v>
                </c:pt>
                <c:pt idx="922">
                  <c:v>90.094899999999996</c:v>
                </c:pt>
                <c:pt idx="923">
                  <c:v>90.096100000000007</c:v>
                </c:pt>
                <c:pt idx="924">
                  <c:v>90.097399999999993</c:v>
                </c:pt>
                <c:pt idx="925">
                  <c:v>90.098699999999994</c:v>
                </c:pt>
                <c:pt idx="926">
                  <c:v>90.1</c:v>
                </c:pt>
                <c:pt idx="927">
                  <c:v>90.101299999999995</c:v>
                </c:pt>
                <c:pt idx="928">
                  <c:v>90.102599999999995</c:v>
                </c:pt>
                <c:pt idx="929">
                  <c:v>90.103899999999996</c:v>
                </c:pt>
                <c:pt idx="930">
                  <c:v>90.105099999999993</c:v>
                </c:pt>
                <c:pt idx="931">
                  <c:v>90.106399999999994</c:v>
                </c:pt>
                <c:pt idx="932">
                  <c:v>90.107699999999994</c:v>
                </c:pt>
                <c:pt idx="933">
                  <c:v>90.108999999999995</c:v>
                </c:pt>
                <c:pt idx="934">
                  <c:v>90.110299999999995</c:v>
                </c:pt>
                <c:pt idx="935">
                  <c:v>90.111599999999996</c:v>
                </c:pt>
                <c:pt idx="936">
                  <c:v>90.112899999999996</c:v>
                </c:pt>
                <c:pt idx="937">
                  <c:v>90.114199999999997</c:v>
                </c:pt>
                <c:pt idx="938">
                  <c:v>90.115499999999997</c:v>
                </c:pt>
                <c:pt idx="939">
                  <c:v>90.116799999999998</c:v>
                </c:pt>
                <c:pt idx="940">
                  <c:v>90.118099999999998</c:v>
                </c:pt>
                <c:pt idx="941">
                  <c:v>90.119399999999999</c:v>
                </c:pt>
                <c:pt idx="942">
                  <c:v>90.120599999999996</c:v>
                </c:pt>
                <c:pt idx="943">
                  <c:v>90.121899999999997</c:v>
                </c:pt>
                <c:pt idx="944">
                  <c:v>90.123199999999997</c:v>
                </c:pt>
                <c:pt idx="945">
                  <c:v>90.124499999999998</c:v>
                </c:pt>
                <c:pt idx="946">
                  <c:v>90.125799999999998</c:v>
                </c:pt>
                <c:pt idx="947">
                  <c:v>90.127099999999999</c:v>
                </c:pt>
                <c:pt idx="948">
                  <c:v>90.128399999999999</c:v>
                </c:pt>
                <c:pt idx="949">
                  <c:v>90.1297</c:v>
                </c:pt>
                <c:pt idx="950">
                  <c:v>90.131</c:v>
                </c:pt>
                <c:pt idx="951">
                  <c:v>90.132300000000001</c:v>
                </c:pt>
                <c:pt idx="952">
                  <c:v>90.133600000000001</c:v>
                </c:pt>
                <c:pt idx="953">
                  <c:v>90.134900000000002</c:v>
                </c:pt>
                <c:pt idx="954">
                  <c:v>90.136200000000002</c:v>
                </c:pt>
                <c:pt idx="955">
                  <c:v>90.137500000000003</c:v>
                </c:pt>
                <c:pt idx="956">
                  <c:v>90.138800000000003</c:v>
                </c:pt>
                <c:pt idx="957">
                  <c:v>90.140100000000004</c:v>
                </c:pt>
                <c:pt idx="958">
                  <c:v>90.141400000000004</c:v>
                </c:pt>
                <c:pt idx="959">
                  <c:v>90.142700000000005</c:v>
                </c:pt>
                <c:pt idx="960">
                  <c:v>90.143900000000002</c:v>
                </c:pt>
                <c:pt idx="961">
                  <c:v>90.145200000000003</c:v>
                </c:pt>
                <c:pt idx="962">
                  <c:v>90.146500000000003</c:v>
                </c:pt>
                <c:pt idx="963">
                  <c:v>90.147800000000004</c:v>
                </c:pt>
                <c:pt idx="964">
                  <c:v>90.149199999999993</c:v>
                </c:pt>
                <c:pt idx="965">
                  <c:v>90.150499999999994</c:v>
                </c:pt>
                <c:pt idx="966">
                  <c:v>90.151799999999994</c:v>
                </c:pt>
                <c:pt idx="967">
                  <c:v>90.153199999999998</c:v>
                </c:pt>
                <c:pt idx="968">
                  <c:v>90.154700000000005</c:v>
                </c:pt>
                <c:pt idx="969">
                  <c:v>90.156099999999995</c:v>
                </c:pt>
                <c:pt idx="970">
                  <c:v>90.157700000000006</c:v>
                </c:pt>
                <c:pt idx="971">
                  <c:v>90.159199999999998</c:v>
                </c:pt>
                <c:pt idx="972">
                  <c:v>90.160799999999995</c:v>
                </c:pt>
                <c:pt idx="973">
                  <c:v>90.162400000000005</c:v>
                </c:pt>
                <c:pt idx="974">
                  <c:v>90.164000000000001</c:v>
                </c:pt>
                <c:pt idx="975">
                  <c:v>90.165499999999994</c:v>
                </c:pt>
                <c:pt idx="976">
                  <c:v>90.167000000000002</c:v>
                </c:pt>
                <c:pt idx="977">
                  <c:v>90.168499999999995</c:v>
                </c:pt>
                <c:pt idx="978">
                  <c:v>90.169899999999998</c:v>
                </c:pt>
                <c:pt idx="979">
                  <c:v>90.171400000000006</c:v>
                </c:pt>
                <c:pt idx="980">
                  <c:v>90.172799999999995</c:v>
                </c:pt>
                <c:pt idx="981">
                  <c:v>90.174199999999999</c:v>
                </c:pt>
                <c:pt idx="982">
                  <c:v>90.1755</c:v>
                </c:pt>
                <c:pt idx="983">
                  <c:v>90.176900000000003</c:v>
                </c:pt>
                <c:pt idx="984">
                  <c:v>90.178299999999993</c:v>
                </c:pt>
                <c:pt idx="985">
                  <c:v>90.179599999999994</c:v>
                </c:pt>
                <c:pt idx="986">
                  <c:v>90.180999999999997</c:v>
                </c:pt>
                <c:pt idx="987">
                  <c:v>90.182400000000001</c:v>
                </c:pt>
                <c:pt idx="988">
                  <c:v>90.183700000000002</c:v>
                </c:pt>
                <c:pt idx="989">
                  <c:v>90.185100000000006</c:v>
                </c:pt>
                <c:pt idx="990">
                  <c:v>90.186400000000006</c:v>
                </c:pt>
                <c:pt idx="991">
                  <c:v>90.187799999999996</c:v>
                </c:pt>
                <c:pt idx="992">
                  <c:v>90.1892</c:v>
                </c:pt>
                <c:pt idx="993">
                  <c:v>90.1905</c:v>
                </c:pt>
                <c:pt idx="994">
                  <c:v>90.191800000000001</c:v>
                </c:pt>
                <c:pt idx="995">
                  <c:v>90.193200000000004</c:v>
                </c:pt>
                <c:pt idx="996">
                  <c:v>90.194599999999994</c:v>
                </c:pt>
                <c:pt idx="997">
                  <c:v>90.195899999999995</c:v>
                </c:pt>
                <c:pt idx="998">
                  <c:v>90.197299999999998</c:v>
                </c:pt>
                <c:pt idx="999">
                  <c:v>90.198599999999999</c:v>
                </c:pt>
                <c:pt idx="1000">
                  <c:v>90.2</c:v>
                </c:pt>
                <c:pt idx="1001">
                  <c:v>90.201300000000003</c:v>
                </c:pt>
                <c:pt idx="1002">
                  <c:v>90.202699999999993</c:v>
                </c:pt>
                <c:pt idx="1003">
                  <c:v>90.203999999999994</c:v>
                </c:pt>
                <c:pt idx="1004">
                  <c:v>90.205399999999997</c:v>
                </c:pt>
                <c:pt idx="1005">
                  <c:v>90.206699999999998</c:v>
                </c:pt>
                <c:pt idx="1006">
                  <c:v>90.208100000000002</c:v>
                </c:pt>
                <c:pt idx="1007">
                  <c:v>90.209400000000002</c:v>
                </c:pt>
                <c:pt idx="1008">
                  <c:v>90.210800000000006</c:v>
                </c:pt>
                <c:pt idx="1009">
                  <c:v>90.212100000000007</c:v>
                </c:pt>
                <c:pt idx="1010">
                  <c:v>90.213399999999993</c:v>
                </c:pt>
                <c:pt idx="1011">
                  <c:v>90.214799999999997</c:v>
                </c:pt>
                <c:pt idx="1012">
                  <c:v>90.216099999999997</c:v>
                </c:pt>
                <c:pt idx="1013">
                  <c:v>90.217500000000001</c:v>
                </c:pt>
                <c:pt idx="1014">
                  <c:v>90.218800000000002</c:v>
                </c:pt>
                <c:pt idx="1015">
                  <c:v>90.220200000000006</c:v>
                </c:pt>
                <c:pt idx="1016">
                  <c:v>90.221500000000006</c:v>
                </c:pt>
                <c:pt idx="1017">
                  <c:v>90.222899999999996</c:v>
                </c:pt>
                <c:pt idx="1018">
                  <c:v>90.224199999999996</c:v>
                </c:pt>
                <c:pt idx="1019">
                  <c:v>90.225499999999997</c:v>
                </c:pt>
                <c:pt idx="1020">
                  <c:v>90.226900000000001</c:v>
                </c:pt>
                <c:pt idx="1021">
                  <c:v>90.228200000000001</c:v>
                </c:pt>
                <c:pt idx="1022">
                  <c:v>90.229600000000005</c:v>
                </c:pt>
                <c:pt idx="1023">
                  <c:v>90.230900000000005</c:v>
                </c:pt>
                <c:pt idx="1024">
                  <c:v>90.232200000000006</c:v>
                </c:pt>
                <c:pt idx="1025">
                  <c:v>90.233599999999996</c:v>
                </c:pt>
                <c:pt idx="1026">
                  <c:v>90.234899999999996</c:v>
                </c:pt>
                <c:pt idx="1027">
                  <c:v>90.2363</c:v>
                </c:pt>
                <c:pt idx="1028">
                  <c:v>90.2376</c:v>
                </c:pt>
                <c:pt idx="1029">
                  <c:v>90.238900000000001</c:v>
                </c:pt>
                <c:pt idx="1030">
                  <c:v>90.240300000000005</c:v>
                </c:pt>
                <c:pt idx="1031">
                  <c:v>90.241600000000005</c:v>
                </c:pt>
                <c:pt idx="1032">
                  <c:v>90.242900000000006</c:v>
                </c:pt>
                <c:pt idx="1033">
                  <c:v>90.244299999999996</c:v>
                </c:pt>
                <c:pt idx="1034">
                  <c:v>90.245599999999996</c:v>
                </c:pt>
                <c:pt idx="1035">
                  <c:v>90.246899999999997</c:v>
                </c:pt>
                <c:pt idx="1036">
                  <c:v>90.2483</c:v>
                </c:pt>
                <c:pt idx="1037">
                  <c:v>90.249600000000001</c:v>
                </c:pt>
                <c:pt idx="1038">
                  <c:v>90.250900000000001</c:v>
                </c:pt>
                <c:pt idx="1039">
                  <c:v>90.252300000000005</c:v>
                </c:pt>
                <c:pt idx="1040">
                  <c:v>90.253600000000006</c:v>
                </c:pt>
                <c:pt idx="1041">
                  <c:v>90.254999999999995</c:v>
                </c:pt>
                <c:pt idx="1042">
                  <c:v>90.256299999999996</c:v>
                </c:pt>
                <c:pt idx="1043">
                  <c:v>90.257599999999996</c:v>
                </c:pt>
                <c:pt idx="1044">
                  <c:v>90.259</c:v>
                </c:pt>
                <c:pt idx="1045">
                  <c:v>90.260300000000001</c:v>
                </c:pt>
                <c:pt idx="1046">
                  <c:v>90.261600000000001</c:v>
                </c:pt>
                <c:pt idx="1047">
                  <c:v>90.263000000000005</c:v>
                </c:pt>
                <c:pt idx="1048">
                  <c:v>90.264300000000006</c:v>
                </c:pt>
                <c:pt idx="1049">
                  <c:v>90.265600000000006</c:v>
                </c:pt>
                <c:pt idx="1050">
                  <c:v>90.266900000000007</c:v>
                </c:pt>
                <c:pt idx="1051">
                  <c:v>90.268299999999996</c:v>
                </c:pt>
                <c:pt idx="1052">
                  <c:v>90.269599999999997</c:v>
                </c:pt>
                <c:pt idx="1053">
                  <c:v>90.270899999999997</c:v>
                </c:pt>
                <c:pt idx="1054">
                  <c:v>90.272300000000001</c:v>
                </c:pt>
                <c:pt idx="1055">
                  <c:v>90.273600000000002</c:v>
                </c:pt>
                <c:pt idx="1056">
                  <c:v>90.274900000000002</c:v>
                </c:pt>
                <c:pt idx="1057">
                  <c:v>90.276300000000006</c:v>
                </c:pt>
                <c:pt idx="1058">
                  <c:v>90.277600000000007</c:v>
                </c:pt>
                <c:pt idx="1059">
                  <c:v>90.278899999999993</c:v>
                </c:pt>
                <c:pt idx="1060">
                  <c:v>90.280199999999994</c:v>
                </c:pt>
                <c:pt idx="1061">
                  <c:v>90.281599999999997</c:v>
                </c:pt>
                <c:pt idx="1062">
                  <c:v>90.282899999999998</c:v>
                </c:pt>
                <c:pt idx="1063">
                  <c:v>90.284199999999998</c:v>
                </c:pt>
                <c:pt idx="1064">
                  <c:v>90.285600000000002</c:v>
                </c:pt>
                <c:pt idx="1065">
                  <c:v>90.286900000000003</c:v>
                </c:pt>
                <c:pt idx="1066">
                  <c:v>90.288200000000003</c:v>
                </c:pt>
                <c:pt idx="1067">
                  <c:v>90.289500000000004</c:v>
                </c:pt>
                <c:pt idx="1068">
                  <c:v>90.290899999999993</c:v>
                </c:pt>
                <c:pt idx="1069">
                  <c:v>90.292199999999994</c:v>
                </c:pt>
                <c:pt idx="1070">
                  <c:v>90.293499999999995</c:v>
                </c:pt>
                <c:pt idx="1071">
                  <c:v>90.294899999999998</c:v>
                </c:pt>
                <c:pt idx="1072">
                  <c:v>90.296199999999999</c:v>
                </c:pt>
                <c:pt idx="1073">
                  <c:v>90.297499999999999</c:v>
                </c:pt>
                <c:pt idx="1074">
                  <c:v>90.2988</c:v>
                </c:pt>
                <c:pt idx="1075">
                  <c:v>90.300200000000004</c:v>
                </c:pt>
                <c:pt idx="1076">
                  <c:v>90.301500000000004</c:v>
                </c:pt>
                <c:pt idx="1077">
                  <c:v>90.302800000000005</c:v>
                </c:pt>
                <c:pt idx="1078">
                  <c:v>90.304100000000005</c:v>
                </c:pt>
                <c:pt idx="1079">
                  <c:v>90.305499999999995</c:v>
                </c:pt>
                <c:pt idx="1080">
                  <c:v>90.306799999999996</c:v>
                </c:pt>
                <c:pt idx="1081">
                  <c:v>90.308099999999996</c:v>
                </c:pt>
                <c:pt idx="1082">
                  <c:v>90.309399999999997</c:v>
                </c:pt>
                <c:pt idx="1083">
                  <c:v>90.3108</c:v>
                </c:pt>
                <c:pt idx="1084">
                  <c:v>90.312100000000001</c:v>
                </c:pt>
                <c:pt idx="1085">
                  <c:v>90.313400000000001</c:v>
                </c:pt>
                <c:pt idx="1086">
                  <c:v>90.314700000000002</c:v>
                </c:pt>
                <c:pt idx="1087">
                  <c:v>90.316000000000003</c:v>
                </c:pt>
                <c:pt idx="1088">
                  <c:v>90.317400000000006</c:v>
                </c:pt>
                <c:pt idx="1089">
                  <c:v>90.318700000000007</c:v>
                </c:pt>
                <c:pt idx="1090">
                  <c:v>90.32</c:v>
                </c:pt>
                <c:pt idx="1091">
                  <c:v>90.321299999999994</c:v>
                </c:pt>
                <c:pt idx="1092">
                  <c:v>90.322699999999998</c:v>
                </c:pt>
                <c:pt idx="1093">
                  <c:v>90.323999999999998</c:v>
                </c:pt>
                <c:pt idx="1094">
                  <c:v>90.325299999999999</c:v>
                </c:pt>
                <c:pt idx="1095">
                  <c:v>90.326599999999999</c:v>
                </c:pt>
                <c:pt idx="1096">
                  <c:v>90.3279</c:v>
                </c:pt>
                <c:pt idx="1097">
                  <c:v>90.329300000000003</c:v>
                </c:pt>
                <c:pt idx="1098">
                  <c:v>90.330600000000004</c:v>
                </c:pt>
                <c:pt idx="1099">
                  <c:v>90.331900000000005</c:v>
                </c:pt>
                <c:pt idx="1100">
                  <c:v>90.333200000000005</c:v>
                </c:pt>
                <c:pt idx="1101">
                  <c:v>90.334500000000006</c:v>
                </c:pt>
                <c:pt idx="1102">
                  <c:v>90.335899999999995</c:v>
                </c:pt>
                <c:pt idx="1103">
                  <c:v>90.337199999999996</c:v>
                </c:pt>
                <c:pt idx="1104">
                  <c:v>90.338499999999996</c:v>
                </c:pt>
                <c:pt idx="1105">
                  <c:v>90.339799999999997</c:v>
                </c:pt>
                <c:pt idx="1106">
                  <c:v>90.341200000000001</c:v>
                </c:pt>
                <c:pt idx="1107">
                  <c:v>90.342500000000001</c:v>
                </c:pt>
                <c:pt idx="1108">
                  <c:v>90.343800000000002</c:v>
                </c:pt>
                <c:pt idx="1109">
                  <c:v>90.345100000000002</c:v>
                </c:pt>
                <c:pt idx="1110">
                  <c:v>90.346400000000003</c:v>
                </c:pt>
                <c:pt idx="1111">
                  <c:v>90.347700000000003</c:v>
                </c:pt>
                <c:pt idx="1112">
                  <c:v>90.349100000000007</c:v>
                </c:pt>
                <c:pt idx="1113">
                  <c:v>90.350399999999993</c:v>
                </c:pt>
                <c:pt idx="1114">
                  <c:v>90.351699999999994</c:v>
                </c:pt>
                <c:pt idx="1115">
                  <c:v>90.352999999999994</c:v>
                </c:pt>
                <c:pt idx="1116">
                  <c:v>90.354299999999995</c:v>
                </c:pt>
                <c:pt idx="1117">
                  <c:v>90.355699999999999</c:v>
                </c:pt>
                <c:pt idx="1118">
                  <c:v>90.356999999999999</c:v>
                </c:pt>
                <c:pt idx="1119">
                  <c:v>90.3583</c:v>
                </c:pt>
                <c:pt idx="1120">
                  <c:v>90.3596</c:v>
                </c:pt>
                <c:pt idx="1121">
                  <c:v>90.360900000000001</c:v>
                </c:pt>
                <c:pt idx="1122">
                  <c:v>90.362200000000001</c:v>
                </c:pt>
                <c:pt idx="1123">
                  <c:v>90.363600000000005</c:v>
                </c:pt>
                <c:pt idx="1124">
                  <c:v>90.364900000000006</c:v>
                </c:pt>
                <c:pt idx="1125">
                  <c:v>90.366200000000006</c:v>
                </c:pt>
                <c:pt idx="1126">
                  <c:v>90.367500000000007</c:v>
                </c:pt>
                <c:pt idx="1127">
                  <c:v>90.368799999999993</c:v>
                </c:pt>
                <c:pt idx="1128">
                  <c:v>90.370199999999997</c:v>
                </c:pt>
                <c:pt idx="1129">
                  <c:v>90.371499999999997</c:v>
                </c:pt>
                <c:pt idx="1130">
                  <c:v>90.372799999999998</c:v>
                </c:pt>
                <c:pt idx="1131">
                  <c:v>90.374099999999999</c:v>
                </c:pt>
                <c:pt idx="1132">
                  <c:v>90.375399999999999</c:v>
                </c:pt>
                <c:pt idx="1133">
                  <c:v>90.3767</c:v>
                </c:pt>
                <c:pt idx="1134">
                  <c:v>90.378100000000003</c:v>
                </c:pt>
                <c:pt idx="1135">
                  <c:v>90.379400000000004</c:v>
                </c:pt>
                <c:pt idx="1136">
                  <c:v>90.380700000000004</c:v>
                </c:pt>
                <c:pt idx="1137">
                  <c:v>90.382000000000005</c:v>
                </c:pt>
                <c:pt idx="1138">
                  <c:v>90.383300000000006</c:v>
                </c:pt>
                <c:pt idx="1139">
                  <c:v>90.384699999999995</c:v>
                </c:pt>
                <c:pt idx="1140">
                  <c:v>90.385999999999996</c:v>
                </c:pt>
                <c:pt idx="1141">
                  <c:v>90.387299999999996</c:v>
                </c:pt>
                <c:pt idx="1142">
                  <c:v>90.388599999999997</c:v>
                </c:pt>
                <c:pt idx="1143">
                  <c:v>90.389899999999997</c:v>
                </c:pt>
                <c:pt idx="1144">
                  <c:v>90.391199999999998</c:v>
                </c:pt>
                <c:pt idx="1145">
                  <c:v>90.392600000000002</c:v>
                </c:pt>
                <c:pt idx="1146">
                  <c:v>90.393900000000002</c:v>
                </c:pt>
                <c:pt idx="1147">
                  <c:v>90.395200000000003</c:v>
                </c:pt>
                <c:pt idx="1148">
                  <c:v>90.396500000000003</c:v>
                </c:pt>
                <c:pt idx="1149">
                  <c:v>90.397800000000004</c:v>
                </c:pt>
                <c:pt idx="1150">
                  <c:v>90.399199999999993</c:v>
                </c:pt>
                <c:pt idx="1151">
                  <c:v>90.400499999999994</c:v>
                </c:pt>
                <c:pt idx="1152">
                  <c:v>90.401799999999994</c:v>
                </c:pt>
                <c:pt idx="1153">
                  <c:v>90.403099999999995</c:v>
                </c:pt>
                <c:pt idx="1154">
                  <c:v>90.404499999999999</c:v>
                </c:pt>
                <c:pt idx="1155">
                  <c:v>90.405799999999999</c:v>
                </c:pt>
                <c:pt idx="1156">
                  <c:v>90.4071</c:v>
                </c:pt>
                <c:pt idx="1157">
                  <c:v>90.4084</c:v>
                </c:pt>
                <c:pt idx="1158">
                  <c:v>90.409700000000001</c:v>
                </c:pt>
                <c:pt idx="1159">
                  <c:v>90.411100000000005</c:v>
                </c:pt>
                <c:pt idx="1160">
                  <c:v>90.412400000000005</c:v>
                </c:pt>
                <c:pt idx="1161">
                  <c:v>90.413700000000006</c:v>
                </c:pt>
                <c:pt idx="1162">
                  <c:v>90.415099999999995</c:v>
                </c:pt>
                <c:pt idx="1163">
                  <c:v>90.416399999999996</c:v>
                </c:pt>
                <c:pt idx="1164">
                  <c:v>90.417699999999996</c:v>
                </c:pt>
                <c:pt idx="1165">
                  <c:v>90.418999999999997</c:v>
                </c:pt>
                <c:pt idx="1166">
                  <c:v>90.420400000000001</c:v>
                </c:pt>
                <c:pt idx="1167">
                  <c:v>90.421700000000001</c:v>
                </c:pt>
                <c:pt idx="1168">
                  <c:v>90.423000000000002</c:v>
                </c:pt>
                <c:pt idx="1169">
                  <c:v>90.424300000000002</c:v>
                </c:pt>
                <c:pt idx="1170">
                  <c:v>90.425700000000006</c:v>
                </c:pt>
                <c:pt idx="1171">
                  <c:v>90.427000000000007</c:v>
                </c:pt>
                <c:pt idx="1172">
                  <c:v>90.428299999999993</c:v>
                </c:pt>
                <c:pt idx="1173">
                  <c:v>90.429599999999994</c:v>
                </c:pt>
                <c:pt idx="1174">
                  <c:v>90.430999999999997</c:v>
                </c:pt>
                <c:pt idx="1175">
                  <c:v>90.432299999999998</c:v>
                </c:pt>
                <c:pt idx="1176">
                  <c:v>90.433599999999998</c:v>
                </c:pt>
                <c:pt idx="1177">
                  <c:v>90.435000000000002</c:v>
                </c:pt>
                <c:pt idx="1178">
                  <c:v>90.436300000000003</c:v>
                </c:pt>
                <c:pt idx="1179">
                  <c:v>90.437600000000003</c:v>
                </c:pt>
                <c:pt idx="1180">
                  <c:v>90.438999999999993</c:v>
                </c:pt>
                <c:pt idx="1181">
                  <c:v>90.440299999999993</c:v>
                </c:pt>
                <c:pt idx="1182">
                  <c:v>90.441599999999994</c:v>
                </c:pt>
                <c:pt idx="1183">
                  <c:v>90.442899999999995</c:v>
                </c:pt>
                <c:pt idx="1184">
                  <c:v>90.444299999999998</c:v>
                </c:pt>
                <c:pt idx="1185">
                  <c:v>90.445599999999999</c:v>
                </c:pt>
                <c:pt idx="1186">
                  <c:v>90.446899999999999</c:v>
                </c:pt>
                <c:pt idx="1187">
                  <c:v>90.448300000000003</c:v>
                </c:pt>
                <c:pt idx="1188">
                  <c:v>90.449600000000004</c:v>
                </c:pt>
                <c:pt idx="1189">
                  <c:v>90.450900000000004</c:v>
                </c:pt>
                <c:pt idx="1190">
                  <c:v>90.452200000000005</c:v>
                </c:pt>
                <c:pt idx="1191">
                  <c:v>90.453599999999994</c:v>
                </c:pt>
                <c:pt idx="1192">
                  <c:v>90.454899999999995</c:v>
                </c:pt>
                <c:pt idx="1193">
                  <c:v>90.456199999999995</c:v>
                </c:pt>
                <c:pt idx="1194">
                  <c:v>90.457599999999999</c:v>
                </c:pt>
                <c:pt idx="1195">
                  <c:v>90.4589</c:v>
                </c:pt>
                <c:pt idx="1196">
                  <c:v>90.4602</c:v>
                </c:pt>
                <c:pt idx="1197">
                  <c:v>90.461600000000004</c:v>
                </c:pt>
                <c:pt idx="1198">
                  <c:v>90.462900000000005</c:v>
                </c:pt>
                <c:pt idx="1199">
                  <c:v>90.464200000000005</c:v>
                </c:pt>
                <c:pt idx="1200">
                  <c:v>90.465500000000006</c:v>
                </c:pt>
                <c:pt idx="1201">
                  <c:v>90.466899999999995</c:v>
                </c:pt>
                <c:pt idx="1202">
                  <c:v>90.468199999999996</c:v>
                </c:pt>
                <c:pt idx="1203">
                  <c:v>90.469499999999996</c:v>
                </c:pt>
                <c:pt idx="1204">
                  <c:v>90.470799999999997</c:v>
                </c:pt>
                <c:pt idx="1205">
                  <c:v>90.471999999999994</c:v>
                </c:pt>
                <c:pt idx="1206">
                  <c:v>90.473100000000002</c:v>
                </c:pt>
                <c:pt idx="1207">
                  <c:v>90.474199999999996</c:v>
                </c:pt>
                <c:pt idx="1208">
                  <c:v>90.474999999999994</c:v>
                </c:pt>
                <c:pt idx="1209">
                  <c:v>90.475800000000007</c:v>
                </c:pt>
                <c:pt idx="1210">
                  <c:v>90.476399999999998</c:v>
                </c:pt>
                <c:pt idx="1211">
                  <c:v>90.476900000000001</c:v>
                </c:pt>
                <c:pt idx="1212">
                  <c:v>90.4773</c:v>
                </c:pt>
                <c:pt idx="1213">
                  <c:v>90.477800000000002</c:v>
                </c:pt>
                <c:pt idx="1214">
                  <c:v>90.478300000000004</c:v>
                </c:pt>
                <c:pt idx="1215">
                  <c:v>90.478899999999996</c:v>
                </c:pt>
                <c:pt idx="1216">
                  <c:v>90.479600000000005</c:v>
                </c:pt>
                <c:pt idx="1217">
                  <c:v>90.480400000000003</c:v>
                </c:pt>
                <c:pt idx="1218">
                  <c:v>90.481300000000005</c:v>
                </c:pt>
                <c:pt idx="1219">
                  <c:v>90.482299999999995</c:v>
                </c:pt>
                <c:pt idx="1220">
                  <c:v>90.4833</c:v>
                </c:pt>
                <c:pt idx="1221">
                  <c:v>90.484399999999994</c:v>
                </c:pt>
                <c:pt idx="1222">
                  <c:v>90.485500000000002</c:v>
                </c:pt>
                <c:pt idx="1223">
                  <c:v>90.486599999999996</c:v>
                </c:pt>
                <c:pt idx="1224">
                  <c:v>90.487700000000004</c:v>
                </c:pt>
                <c:pt idx="1225">
                  <c:v>90.488900000000001</c:v>
                </c:pt>
                <c:pt idx="1226">
                  <c:v>90.49</c:v>
                </c:pt>
                <c:pt idx="1227">
                  <c:v>90.491100000000003</c:v>
                </c:pt>
                <c:pt idx="1228">
                  <c:v>90.4923</c:v>
                </c:pt>
                <c:pt idx="1229">
                  <c:v>90.493499999999997</c:v>
                </c:pt>
                <c:pt idx="1230">
                  <c:v>90.494600000000005</c:v>
                </c:pt>
                <c:pt idx="1231">
                  <c:v>90.495800000000003</c:v>
                </c:pt>
                <c:pt idx="1232">
                  <c:v>90.496899999999997</c:v>
                </c:pt>
                <c:pt idx="1233">
                  <c:v>90.498099999999994</c:v>
                </c:pt>
                <c:pt idx="1234">
                  <c:v>90.499200000000002</c:v>
                </c:pt>
                <c:pt idx="1235">
                  <c:v>90.500399999999999</c:v>
                </c:pt>
                <c:pt idx="1236">
                  <c:v>90.501599999999996</c:v>
                </c:pt>
                <c:pt idx="1237">
                  <c:v>90.502700000000004</c:v>
                </c:pt>
                <c:pt idx="1238">
                  <c:v>90.503900000000002</c:v>
                </c:pt>
                <c:pt idx="1239">
                  <c:v>90.505099999999999</c:v>
                </c:pt>
                <c:pt idx="1240">
                  <c:v>90.506299999999996</c:v>
                </c:pt>
                <c:pt idx="1241">
                  <c:v>90.507400000000004</c:v>
                </c:pt>
                <c:pt idx="1242">
                  <c:v>90.508600000000001</c:v>
                </c:pt>
                <c:pt idx="1243">
                  <c:v>90.509799999999998</c:v>
                </c:pt>
                <c:pt idx="1244">
                  <c:v>90.510999999999996</c:v>
                </c:pt>
                <c:pt idx="1245">
                  <c:v>90.512100000000004</c:v>
                </c:pt>
                <c:pt idx="1246">
                  <c:v>90.513300000000001</c:v>
                </c:pt>
                <c:pt idx="1247">
                  <c:v>90.514499999999998</c:v>
                </c:pt>
                <c:pt idx="1248">
                  <c:v>90.515699999999995</c:v>
                </c:pt>
                <c:pt idx="1249">
                  <c:v>90.516900000000007</c:v>
                </c:pt>
                <c:pt idx="1250">
                  <c:v>90.518100000000004</c:v>
                </c:pt>
                <c:pt idx="1251">
                  <c:v>90.519300000000001</c:v>
                </c:pt>
                <c:pt idx="1252">
                  <c:v>90.520499999999998</c:v>
                </c:pt>
                <c:pt idx="1253">
                  <c:v>90.521600000000007</c:v>
                </c:pt>
                <c:pt idx="1254">
                  <c:v>90.522900000000007</c:v>
                </c:pt>
                <c:pt idx="1255">
                  <c:v>90.524100000000004</c:v>
                </c:pt>
                <c:pt idx="1256">
                  <c:v>90.525300000000001</c:v>
                </c:pt>
                <c:pt idx="1257">
                  <c:v>90.526499999999999</c:v>
                </c:pt>
                <c:pt idx="1258">
                  <c:v>90.527699999999996</c:v>
                </c:pt>
                <c:pt idx="1259">
                  <c:v>90.528899999999993</c:v>
                </c:pt>
                <c:pt idx="1260">
                  <c:v>90.53</c:v>
                </c:pt>
                <c:pt idx="1261">
                  <c:v>90.531300000000002</c:v>
                </c:pt>
                <c:pt idx="1262">
                  <c:v>90.532499999999999</c:v>
                </c:pt>
                <c:pt idx="1263">
                  <c:v>90.533699999999996</c:v>
                </c:pt>
                <c:pt idx="1264">
                  <c:v>90.534899999999993</c:v>
                </c:pt>
                <c:pt idx="1265">
                  <c:v>90.536100000000005</c:v>
                </c:pt>
                <c:pt idx="1266">
                  <c:v>90.537300000000002</c:v>
                </c:pt>
                <c:pt idx="1267">
                  <c:v>90.538499999999999</c:v>
                </c:pt>
                <c:pt idx="1268">
                  <c:v>90.539699999999996</c:v>
                </c:pt>
                <c:pt idx="1269">
                  <c:v>90.540899999999993</c:v>
                </c:pt>
                <c:pt idx="1270">
                  <c:v>90.542199999999994</c:v>
                </c:pt>
                <c:pt idx="1271">
                  <c:v>90.543400000000005</c:v>
                </c:pt>
                <c:pt idx="1272">
                  <c:v>90.544600000000003</c:v>
                </c:pt>
                <c:pt idx="1273">
                  <c:v>90.5458</c:v>
                </c:pt>
                <c:pt idx="1274">
                  <c:v>90.546999999999997</c:v>
                </c:pt>
                <c:pt idx="1275">
                  <c:v>90.548199999999994</c:v>
                </c:pt>
                <c:pt idx="1276">
                  <c:v>90.549499999999995</c:v>
                </c:pt>
                <c:pt idx="1277">
                  <c:v>90.550700000000006</c:v>
                </c:pt>
                <c:pt idx="1278">
                  <c:v>90.551900000000003</c:v>
                </c:pt>
                <c:pt idx="1279">
                  <c:v>90.553100000000001</c:v>
                </c:pt>
                <c:pt idx="1280">
                  <c:v>90.554400000000001</c:v>
                </c:pt>
                <c:pt idx="1281">
                  <c:v>90.555599999999998</c:v>
                </c:pt>
                <c:pt idx="1282">
                  <c:v>90.556799999999996</c:v>
                </c:pt>
                <c:pt idx="1283">
                  <c:v>90.558000000000007</c:v>
                </c:pt>
                <c:pt idx="1284">
                  <c:v>90.559299999999993</c:v>
                </c:pt>
                <c:pt idx="1285">
                  <c:v>90.560500000000005</c:v>
                </c:pt>
                <c:pt idx="1286">
                  <c:v>90.561700000000002</c:v>
                </c:pt>
                <c:pt idx="1287">
                  <c:v>90.562899999999999</c:v>
                </c:pt>
                <c:pt idx="1288">
                  <c:v>90.5642</c:v>
                </c:pt>
                <c:pt idx="1289">
                  <c:v>90.565399999999997</c:v>
                </c:pt>
                <c:pt idx="1290">
                  <c:v>90.566599999999994</c:v>
                </c:pt>
                <c:pt idx="1291">
                  <c:v>90.567899999999995</c:v>
                </c:pt>
                <c:pt idx="1292">
                  <c:v>90.569100000000006</c:v>
                </c:pt>
                <c:pt idx="1293">
                  <c:v>90.570300000000003</c:v>
                </c:pt>
                <c:pt idx="1294">
                  <c:v>90.571600000000004</c:v>
                </c:pt>
                <c:pt idx="1295">
                  <c:v>90.572800000000001</c:v>
                </c:pt>
                <c:pt idx="1296">
                  <c:v>90.573999999999998</c:v>
                </c:pt>
                <c:pt idx="1297">
                  <c:v>90.575299999999999</c:v>
                </c:pt>
                <c:pt idx="1298">
                  <c:v>90.576499999999996</c:v>
                </c:pt>
                <c:pt idx="1299">
                  <c:v>90.577799999999996</c:v>
                </c:pt>
                <c:pt idx="1300">
                  <c:v>90.578999999999994</c:v>
                </c:pt>
                <c:pt idx="1301">
                  <c:v>90.580299999999994</c:v>
                </c:pt>
                <c:pt idx="1302">
                  <c:v>90.581500000000005</c:v>
                </c:pt>
                <c:pt idx="1303">
                  <c:v>90.582700000000003</c:v>
                </c:pt>
                <c:pt idx="1304">
                  <c:v>90.584000000000003</c:v>
                </c:pt>
                <c:pt idx="1305">
                  <c:v>90.5852</c:v>
                </c:pt>
                <c:pt idx="1306">
                  <c:v>90.586500000000001</c:v>
                </c:pt>
                <c:pt idx="1307">
                  <c:v>90.587699999999998</c:v>
                </c:pt>
                <c:pt idx="1308">
                  <c:v>90.588999999999999</c:v>
                </c:pt>
                <c:pt idx="1309">
                  <c:v>90.590199999999996</c:v>
                </c:pt>
                <c:pt idx="1310">
                  <c:v>90.591499999999996</c:v>
                </c:pt>
                <c:pt idx="1311">
                  <c:v>90.592699999999994</c:v>
                </c:pt>
                <c:pt idx="1312">
                  <c:v>90.593900000000005</c:v>
                </c:pt>
                <c:pt idx="1313">
                  <c:v>90.595200000000006</c:v>
                </c:pt>
                <c:pt idx="1314">
                  <c:v>90.596400000000003</c:v>
                </c:pt>
                <c:pt idx="1315">
                  <c:v>90.597700000000003</c:v>
                </c:pt>
                <c:pt idx="1316">
                  <c:v>90.599000000000004</c:v>
                </c:pt>
                <c:pt idx="1317">
                  <c:v>90.600200000000001</c:v>
                </c:pt>
                <c:pt idx="1318">
                  <c:v>90.601500000000001</c:v>
                </c:pt>
                <c:pt idx="1319">
                  <c:v>90.602699999999999</c:v>
                </c:pt>
                <c:pt idx="1320">
                  <c:v>90.603999999999999</c:v>
                </c:pt>
                <c:pt idx="1321">
                  <c:v>90.605199999999996</c:v>
                </c:pt>
                <c:pt idx="1322">
                  <c:v>90.606499999999997</c:v>
                </c:pt>
                <c:pt idx="1323">
                  <c:v>90.607699999999994</c:v>
                </c:pt>
                <c:pt idx="1324">
                  <c:v>90.608999999999995</c:v>
                </c:pt>
                <c:pt idx="1325">
                  <c:v>90.610200000000006</c:v>
                </c:pt>
                <c:pt idx="1326">
                  <c:v>90.611500000000007</c:v>
                </c:pt>
                <c:pt idx="1327">
                  <c:v>90.612700000000004</c:v>
                </c:pt>
                <c:pt idx="1328">
                  <c:v>90.614000000000004</c:v>
                </c:pt>
                <c:pt idx="1329">
                  <c:v>90.615300000000005</c:v>
                </c:pt>
                <c:pt idx="1330">
                  <c:v>90.616500000000002</c:v>
                </c:pt>
                <c:pt idx="1331">
                  <c:v>90.617800000000003</c:v>
                </c:pt>
                <c:pt idx="1332">
                  <c:v>90.619</c:v>
                </c:pt>
                <c:pt idx="1333">
                  <c:v>90.6203</c:v>
                </c:pt>
                <c:pt idx="1334">
                  <c:v>90.621600000000001</c:v>
                </c:pt>
                <c:pt idx="1335">
                  <c:v>90.622799999999998</c:v>
                </c:pt>
                <c:pt idx="1336">
                  <c:v>90.624099999999999</c:v>
                </c:pt>
                <c:pt idx="1337">
                  <c:v>90.625299999999996</c:v>
                </c:pt>
                <c:pt idx="1338">
                  <c:v>90.626599999999996</c:v>
                </c:pt>
                <c:pt idx="1339">
                  <c:v>90.627899999999997</c:v>
                </c:pt>
                <c:pt idx="1340">
                  <c:v>90.629099999999994</c:v>
                </c:pt>
                <c:pt idx="1341">
                  <c:v>90.630399999999995</c:v>
                </c:pt>
                <c:pt idx="1342">
                  <c:v>90.631699999999995</c:v>
                </c:pt>
                <c:pt idx="1343">
                  <c:v>90.632900000000006</c:v>
                </c:pt>
                <c:pt idx="1344">
                  <c:v>90.634200000000007</c:v>
                </c:pt>
                <c:pt idx="1345">
                  <c:v>90.635499999999993</c:v>
                </c:pt>
                <c:pt idx="1346">
                  <c:v>90.636700000000005</c:v>
                </c:pt>
                <c:pt idx="1347">
                  <c:v>90.638000000000005</c:v>
                </c:pt>
                <c:pt idx="1348">
                  <c:v>90.639300000000006</c:v>
                </c:pt>
                <c:pt idx="1349">
                  <c:v>90.640500000000003</c:v>
                </c:pt>
                <c:pt idx="1350">
                  <c:v>90.641800000000003</c:v>
                </c:pt>
                <c:pt idx="1351">
                  <c:v>90.643100000000004</c:v>
                </c:pt>
                <c:pt idx="1352">
                  <c:v>90.644400000000005</c:v>
                </c:pt>
                <c:pt idx="1353">
                  <c:v>90.645600000000002</c:v>
                </c:pt>
                <c:pt idx="1354">
                  <c:v>90.646900000000002</c:v>
                </c:pt>
                <c:pt idx="1355">
                  <c:v>90.648200000000003</c:v>
                </c:pt>
                <c:pt idx="1356">
                  <c:v>90.6494</c:v>
                </c:pt>
                <c:pt idx="1357">
                  <c:v>90.650700000000001</c:v>
                </c:pt>
                <c:pt idx="1358">
                  <c:v>90.652000000000001</c:v>
                </c:pt>
                <c:pt idx="1359">
                  <c:v>90.653300000000002</c:v>
                </c:pt>
                <c:pt idx="1360">
                  <c:v>90.654499999999999</c:v>
                </c:pt>
                <c:pt idx="1361">
                  <c:v>90.655799999999999</c:v>
                </c:pt>
                <c:pt idx="1362">
                  <c:v>90.6571</c:v>
                </c:pt>
                <c:pt idx="1363">
                  <c:v>90.6584</c:v>
                </c:pt>
                <c:pt idx="1364">
                  <c:v>90.659599999999998</c:v>
                </c:pt>
                <c:pt idx="1365">
                  <c:v>90.660899999999998</c:v>
                </c:pt>
                <c:pt idx="1366">
                  <c:v>90.662199999999999</c:v>
                </c:pt>
                <c:pt idx="1367">
                  <c:v>90.663499999999999</c:v>
                </c:pt>
                <c:pt idx="1368">
                  <c:v>90.664699999999996</c:v>
                </c:pt>
                <c:pt idx="1369">
                  <c:v>90.665999999999997</c:v>
                </c:pt>
                <c:pt idx="1370">
                  <c:v>90.667299999999997</c:v>
                </c:pt>
                <c:pt idx="1371">
                  <c:v>90.668599999999998</c:v>
                </c:pt>
                <c:pt idx="1372">
                  <c:v>90.669799999999995</c:v>
                </c:pt>
                <c:pt idx="1373">
                  <c:v>90.671099999999996</c:v>
                </c:pt>
                <c:pt idx="1374">
                  <c:v>90.672399999999996</c:v>
                </c:pt>
                <c:pt idx="1375">
                  <c:v>90.673699999999997</c:v>
                </c:pt>
                <c:pt idx="1376">
                  <c:v>90.674899999999994</c:v>
                </c:pt>
                <c:pt idx="1377">
                  <c:v>90.676199999999994</c:v>
                </c:pt>
                <c:pt idx="1378">
                  <c:v>90.677499999999995</c:v>
                </c:pt>
                <c:pt idx="1379">
                  <c:v>90.678700000000006</c:v>
                </c:pt>
                <c:pt idx="1380">
                  <c:v>90.68</c:v>
                </c:pt>
                <c:pt idx="1381">
                  <c:v>90.681299999999993</c:v>
                </c:pt>
                <c:pt idx="1382">
                  <c:v>90.682500000000005</c:v>
                </c:pt>
                <c:pt idx="1383">
                  <c:v>90.683800000000005</c:v>
                </c:pt>
                <c:pt idx="1384">
                  <c:v>90.685100000000006</c:v>
                </c:pt>
                <c:pt idx="1385">
                  <c:v>90.686300000000003</c:v>
                </c:pt>
                <c:pt idx="1386">
                  <c:v>90.687600000000003</c:v>
                </c:pt>
                <c:pt idx="1387">
                  <c:v>90.688800000000001</c:v>
                </c:pt>
                <c:pt idx="1388">
                  <c:v>90.690100000000001</c:v>
                </c:pt>
                <c:pt idx="1389">
                  <c:v>90.691400000000002</c:v>
                </c:pt>
                <c:pt idx="1390">
                  <c:v>90.692599999999999</c:v>
                </c:pt>
                <c:pt idx="1391">
                  <c:v>90.693899999999999</c:v>
                </c:pt>
                <c:pt idx="1392">
                  <c:v>90.695099999999996</c:v>
                </c:pt>
                <c:pt idx="1393">
                  <c:v>90.696299999999994</c:v>
                </c:pt>
                <c:pt idx="1394">
                  <c:v>90.697599999999994</c:v>
                </c:pt>
                <c:pt idx="1395">
                  <c:v>90.698800000000006</c:v>
                </c:pt>
                <c:pt idx="1396">
                  <c:v>90.700100000000006</c:v>
                </c:pt>
                <c:pt idx="1397">
                  <c:v>90.701300000000003</c:v>
                </c:pt>
                <c:pt idx="1398">
                  <c:v>90.702600000000004</c:v>
                </c:pt>
                <c:pt idx="1399">
                  <c:v>90.703800000000001</c:v>
                </c:pt>
                <c:pt idx="1400">
                  <c:v>90.705100000000002</c:v>
                </c:pt>
                <c:pt idx="1401">
                  <c:v>90.706299999999999</c:v>
                </c:pt>
                <c:pt idx="1402">
                  <c:v>90.707499999999996</c:v>
                </c:pt>
                <c:pt idx="1403">
                  <c:v>90.708799999999997</c:v>
                </c:pt>
                <c:pt idx="1404">
                  <c:v>90.71</c:v>
                </c:pt>
                <c:pt idx="1405">
                  <c:v>90.711299999999994</c:v>
                </c:pt>
                <c:pt idx="1406">
                  <c:v>90.712500000000006</c:v>
                </c:pt>
                <c:pt idx="1407">
                  <c:v>90.713700000000003</c:v>
                </c:pt>
                <c:pt idx="1408">
                  <c:v>90.715000000000003</c:v>
                </c:pt>
                <c:pt idx="1409">
                  <c:v>90.716200000000001</c:v>
                </c:pt>
                <c:pt idx="1410">
                  <c:v>90.717399999999998</c:v>
                </c:pt>
                <c:pt idx="1411">
                  <c:v>90.718699999999998</c:v>
                </c:pt>
                <c:pt idx="1412">
                  <c:v>90.719899999999996</c:v>
                </c:pt>
                <c:pt idx="1413">
                  <c:v>90.721100000000007</c:v>
                </c:pt>
                <c:pt idx="1414">
                  <c:v>90.722399999999993</c:v>
                </c:pt>
                <c:pt idx="1415">
                  <c:v>90.723600000000005</c:v>
                </c:pt>
                <c:pt idx="1416">
                  <c:v>90.724800000000002</c:v>
                </c:pt>
                <c:pt idx="1417">
                  <c:v>90.726100000000002</c:v>
                </c:pt>
                <c:pt idx="1418">
                  <c:v>90.7273</c:v>
                </c:pt>
                <c:pt idx="1419">
                  <c:v>90.728499999999997</c:v>
                </c:pt>
                <c:pt idx="1420">
                  <c:v>90.729799999999997</c:v>
                </c:pt>
                <c:pt idx="1421">
                  <c:v>90.730999999999995</c:v>
                </c:pt>
                <c:pt idx="1422">
                  <c:v>90.732200000000006</c:v>
                </c:pt>
                <c:pt idx="1423">
                  <c:v>90.733500000000006</c:v>
                </c:pt>
                <c:pt idx="1424">
                  <c:v>90.734700000000004</c:v>
                </c:pt>
                <c:pt idx="1425">
                  <c:v>90.735900000000001</c:v>
                </c:pt>
                <c:pt idx="1426">
                  <c:v>90.737200000000001</c:v>
                </c:pt>
                <c:pt idx="1427">
                  <c:v>90.738399999999999</c:v>
                </c:pt>
                <c:pt idx="1428">
                  <c:v>90.739599999999996</c:v>
                </c:pt>
                <c:pt idx="1429">
                  <c:v>90.740899999999996</c:v>
                </c:pt>
                <c:pt idx="1430">
                  <c:v>90.742099999999994</c:v>
                </c:pt>
                <c:pt idx="1431">
                  <c:v>90.743300000000005</c:v>
                </c:pt>
                <c:pt idx="1432">
                  <c:v>90.744600000000005</c:v>
                </c:pt>
                <c:pt idx="1433">
                  <c:v>90.745800000000003</c:v>
                </c:pt>
                <c:pt idx="1434">
                  <c:v>90.747</c:v>
                </c:pt>
                <c:pt idx="1435">
                  <c:v>90.7483</c:v>
                </c:pt>
                <c:pt idx="1436">
                  <c:v>90.749499999999998</c:v>
                </c:pt>
                <c:pt idx="1437">
                  <c:v>90.750699999999995</c:v>
                </c:pt>
                <c:pt idx="1438">
                  <c:v>90.751999999999995</c:v>
                </c:pt>
                <c:pt idx="1439">
                  <c:v>90.753200000000007</c:v>
                </c:pt>
                <c:pt idx="1440">
                  <c:v>90.754499999999993</c:v>
                </c:pt>
                <c:pt idx="1441">
                  <c:v>90.755700000000004</c:v>
                </c:pt>
                <c:pt idx="1442">
                  <c:v>90.756900000000002</c:v>
                </c:pt>
                <c:pt idx="1443">
                  <c:v>90.758200000000002</c:v>
                </c:pt>
                <c:pt idx="1444">
                  <c:v>90.759399999999999</c:v>
                </c:pt>
                <c:pt idx="1445">
                  <c:v>90.7607</c:v>
                </c:pt>
                <c:pt idx="1446">
                  <c:v>90.762</c:v>
                </c:pt>
                <c:pt idx="1447">
                  <c:v>90.763400000000004</c:v>
                </c:pt>
                <c:pt idx="1448">
                  <c:v>90.764799999999994</c:v>
                </c:pt>
                <c:pt idx="1449">
                  <c:v>90.766199999999998</c:v>
                </c:pt>
                <c:pt idx="1450">
                  <c:v>90.767700000000005</c:v>
                </c:pt>
                <c:pt idx="1451">
                  <c:v>90.769199999999998</c:v>
                </c:pt>
                <c:pt idx="1452">
                  <c:v>90.770799999999994</c:v>
                </c:pt>
                <c:pt idx="1453">
                  <c:v>90.772300000000001</c:v>
                </c:pt>
                <c:pt idx="1454">
                  <c:v>90.773799999999994</c:v>
                </c:pt>
                <c:pt idx="1455">
                  <c:v>90.775300000000001</c:v>
                </c:pt>
                <c:pt idx="1456">
                  <c:v>90.776700000000005</c:v>
                </c:pt>
                <c:pt idx="1457">
                  <c:v>90.778099999999995</c:v>
                </c:pt>
                <c:pt idx="1458">
                  <c:v>90.779499999999999</c:v>
                </c:pt>
                <c:pt idx="1459">
                  <c:v>90.780799999999999</c:v>
                </c:pt>
                <c:pt idx="1460">
                  <c:v>90.782200000000003</c:v>
                </c:pt>
                <c:pt idx="1461">
                  <c:v>90.783500000000004</c:v>
                </c:pt>
                <c:pt idx="1462">
                  <c:v>90.784800000000004</c:v>
                </c:pt>
                <c:pt idx="1463">
                  <c:v>90.786100000000005</c:v>
                </c:pt>
                <c:pt idx="1464">
                  <c:v>90.787400000000005</c:v>
                </c:pt>
                <c:pt idx="1465">
                  <c:v>90.788700000000006</c:v>
                </c:pt>
                <c:pt idx="1466">
                  <c:v>90.79</c:v>
                </c:pt>
                <c:pt idx="1467">
                  <c:v>90.791300000000007</c:v>
                </c:pt>
                <c:pt idx="1468">
                  <c:v>90.792599999999993</c:v>
                </c:pt>
                <c:pt idx="1469">
                  <c:v>90.793899999999994</c:v>
                </c:pt>
                <c:pt idx="1470">
                  <c:v>90.795199999999994</c:v>
                </c:pt>
                <c:pt idx="1471">
                  <c:v>90.796499999999995</c:v>
                </c:pt>
                <c:pt idx="1472">
                  <c:v>90.797799999999995</c:v>
                </c:pt>
                <c:pt idx="1473">
                  <c:v>90.799099999999996</c:v>
                </c:pt>
                <c:pt idx="1474">
                  <c:v>90.800399999999996</c:v>
                </c:pt>
                <c:pt idx="1475">
                  <c:v>90.801699999999997</c:v>
                </c:pt>
                <c:pt idx="1476">
                  <c:v>90.802899999999994</c:v>
                </c:pt>
                <c:pt idx="1477">
                  <c:v>90.804199999999994</c:v>
                </c:pt>
                <c:pt idx="1478">
                  <c:v>90.805499999999995</c:v>
                </c:pt>
                <c:pt idx="1479">
                  <c:v>90.806799999999996</c:v>
                </c:pt>
                <c:pt idx="1480">
                  <c:v>90.808099999999996</c:v>
                </c:pt>
                <c:pt idx="1481">
                  <c:v>90.809399999999997</c:v>
                </c:pt>
                <c:pt idx="1482">
                  <c:v>90.810699999999997</c:v>
                </c:pt>
                <c:pt idx="1483">
                  <c:v>90.811999999999998</c:v>
                </c:pt>
                <c:pt idx="1484">
                  <c:v>90.813299999999998</c:v>
                </c:pt>
                <c:pt idx="1485">
                  <c:v>90.814499999999995</c:v>
                </c:pt>
                <c:pt idx="1486">
                  <c:v>90.815799999999996</c:v>
                </c:pt>
                <c:pt idx="1487">
                  <c:v>90.817099999999996</c:v>
                </c:pt>
                <c:pt idx="1488">
                  <c:v>90.818399999999997</c:v>
                </c:pt>
                <c:pt idx="1489">
                  <c:v>90.819699999999997</c:v>
                </c:pt>
                <c:pt idx="1490">
                  <c:v>90.820999999999998</c:v>
                </c:pt>
                <c:pt idx="1491">
                  <c:v>90.822299999999998</c:v>
                </c:pt>
                <c:pt idx="1492">
                  <c:v>90.823599999999999</c:v>
                </c:pt>
                <c:pt idx="1493">
                  <c:v>90.824799999999996</c:v>
                </c:pt>
                <c:pt idx="1494">
                  <c:v>90.826099999999997</c:v>
                </c:pt>
                <c:pt idx="1495">
                  <c:v>90.827399999999997</c:v>
                </c:pt>
                <c:pt idx="1496">
                  <c:v>90.828699999999998</c:v>
                </c:pt>
                <c:pt idx="1497">
                  <c:v>90.83</c:v>
                </c:pt>
                <c:pt idx="1498">
                  <c:v>90.831199999999995</c:v>
                </c:pt>
                <c:pt idx="1499">
                  <c:v>90.832499999999996</c:v>
                </c:pt>
                <c:pt idx="1500">
                  <c:v>90.833799999999997</c:v>
                </c:pt>
                <c:pt idx="1501">
                  <c:v>90.835099999999997</c:v>
                </c:pt>
                <c:pt idx="1502">
                  <c:v>90.836399999999998</c:v>
                </c:pt>
                <c:pt idx="1503">
                  <c:v>90.837699999999998</c:v>
                </c:pt>
                <c:pt idx="1504">
                  <c:v>90.838899999999995</c:v>
                </c:pt>
                <c:pt idx="1505">
                  <c:v>90.840199999999996</c:v>
                </c:pt>
                <c:pt idx="1506">
                  <c:v>90.841499999999996</c:v>
                </c:pt>
                <c:pt idx="1507">
                  <c:v>90.842799999999997</c:v>
                </c:pt>
                <c:pt idx="1508">
                  <c:v>90.844099999999997</c:v>
                </c:pt>
                <c:pt idx="1509">
                  <c:v>90.845299999999995</c:v>
                </c:pt>
                <c:pt idx="1510">
                  <c:v>90.846599999999995</c:v>
                </c:pt>
                <c:pt idx="1511">
                  <c:v>90.847899999999996</c:v>
                </c:pt>
                <c:pt idx="1512">
                  <c:v>90.849199999999996</c:v>
                </c:pt>
                <c:pt idx="1513">
                  <c:v>90.850499999999997</c:v>
                </c:pt>
                <c:pt idx="1514">
                  <c:v>90.851699999999994</c:v>
                </c:pt>
                <c:pt idx="1515">
                  <c:v>90.852999999999994</c:v>
                </c:pt>
                <c:pt idx="1516">
                  <c:v>90.854299999999995</c:v>
                </c:pt>
                <c:pt idx="1517">
                  <c:v>90.855599999999995</c:v>
                </c:pt>
                <c:pt idx="1518">
                  <c:v>90.856800000000007</c:v>
                </c:pt>
                <c:pt idx="1519">
                  <c:v>90.858099999999993</c:v>
                </c:pt>
                <c:pt idx="1520">
                  <c:v>90.859399999999994</c:v>
                </c:pt>
                <c:pt idx="1521">
                  <c:v>90.860699999999994</c:v>
                </c:pt>
                <c:pt idx="1522">
                  <c:v>90.861900000000006</c:v>
                </c:pt>
                <c:pt idx="1523">
                  <c:v>90.863200000000006</c:v>
                </c:pt>
                <c:pt idx="1524">
                  <c:v>90.864500000000007</c:v>
                </c:pt>
                <c:pt idx="1525">
                  <c:v>90.865799999999993</c:v>
                </c:pt>
                <c:pt idx="1526">
                  <c:v>90.867000000000004</c:v>
                </c:pt>
                <c:pt idx="1527">
                  <c:v>90.868300000000005</c:v>
                </c:pt>
                <c:pt idx="1528">
                  <c:v>90.869600000000005</c:v>
                </c:pt>
                <c:pt idx="1529">
                  <c:v>90.870900000000006</c:v>
                </c:pt>
                <c:pt idx="1530">
                  <c:v>90.872100000000003</c:v>
                </c:pt>
                <c:pt idx="1531">
                  <c:v>90.873400000000004</c:v>
                </c:pt>
                <c:pt idx="1532">
                  <c:v>90.874700000000004</c:v>
                </c:pt>
                <c:pt idx="1533">
                  <c:v>90.876000000000005</c:v>
                </c:pt>
                <c:pt idx="1534">
                  <c:v>90.877200000000002</c:v>
                </c:pt>
                <c:pt idx="1535">
                  <c:v>90.878500000000003</c:v>
                </c:pt>
                <c:pt idx="1536">
                  <c:v>90.879800000000003</c:v>
                </c:pt>
                <c:pt idx="1537">
                  <c:v>90.881100000000004</c:v>
                </c:pt>
                <c:pt idx="1538">
                  <c:v>90.882300000000001</c:v>
                </c:pt>
                <c:pt idx="1539">
                  <c:v>90.883600000000001</c:v>
                </c:pt>
                <c:pt idx="1540">
                  <c:v>90.884900000000002</c:v>
                </c:pt>
                <c:pt idx="1541">
                  <c:v>90.886200000000002</c:v>
                </c:pt>
                <c:pt idx="1542">
                  <c:v>90.8874</c:v>
                </c:pt>
                <c:pt idx="1543">
                  <c:v>90.8887</c:v>
                </c:pt>
                <c:pt idx="1544">
                  <c:v>90.89</c:v>
                </c:pt>
                <c:pt idx="1545">
                  <c:v>90.891199999999998</c:v>
                </c:pt>
                <c:pt idx="1546">
                  <c:v>90.892499999999998</c:v>
                </c:pt>
                <c:pt idx="1547">
                  <c:v>90.893799999999999</c:v>
                </c:pt>
                <c:pt idx="1548">
                  <c:v>90.895099999999999</c:v>
                </c:pt>
                <c:pt idx="1549">
                  <c:v>90.896299999999997</c:v>
                </c:pt>
                <c:pt idx="1550">
                  <c:v>90.897599999999997</c:v>
                </c:pt>
                <c:pt idx="1551">
                  <c:v>90.898899999999998</c:v>
                </c:pt>
                <c:pt idx="1552">
                  <c:v>90.900099999999995</c:v>
                </c:pt>
                <c:pt idx="1553">
                  <c:v>90.901399999999995</c:v>
                </c:pt>
                <c:pt idx="1554">
                  <c:v>90.902699999999996</c:v>
                </c:pt>
                <c:pt idx="1555">
                  <c:v>90.903999999999996</c:v>
                </c:pt>
                <c:pt idx="1556">
                  <c:v>90.905199999999994</c:v>
                </c:pt>
                <c:pt idx="1557">
                  <c:v>90.906499999999994</c:v>
                </c:pt>
                <c:pt idx="1558">
                  <c:v>90.907799999999995</c:v>
                </c:pt>
                <c:pt idx="1559">
                  <c:v>90.909000000000006</c:v>
                </c:pt>
                <c:pt idx="1560">
                  <c:v>90.910300000000007</c:v>
                </c:pt>
                <c:pt idx="1561">
                  <c:v>90.911600000000007</c:v>
                </c:pt>
                <c:pt idx="1562">
                  <c:v>90.912800000000004</c:v>
                </c:pt>
                <c:pt idx="1563">
                  <c:v>90.914100000000005</c:v>
                </c:pt>
                <c:pt idx="1564">
                  <c:v>90.915400000000005</c:v>
                </c:pt>
                <c:pt idx="1565">
                  <c:v>90.916700000000006</c:v>
                </c:pt>
                <c:pt idx="1566">
                  <c:v>90.917900000000003</c:v>
                </c:pt>
                <c:pt idx="1567">
                  <c:v>90.919200000000004</c:v>
                </c:pt>
                <c:pt idx="1568">
                  <c:v>90.920500000000004</c:v>
                </c:pt>
                <c:pt idx="1569">
                  <c:v>90.921700000000001</c:v>
                </c:pt>
                <c:pt idx="1570">
                  <c:v>90.923000000000002</c:v>
                </c:pt>
                <c:pt idx="1571">
                  <c:v>90.924300000000002</c:v>
                </c:pt>
                <c:pt idx="1572">
                  <c:v>90.9255</c:v>
                </c:pt>
                <c:pt idx="1573">
                  <c:v>90.9268</c:v>
                </c:pt>
                <c:pt idx="1574">
                  <c:v>90.928100000000001</c:v>
                </c:pt>
                <c:pt idx="1575">
                  <c:v>90.929299999999998</c:v>
                </c:pt>
                <c:pt idx="1576">
                  <c:v>90.930599999999998</c:v>
                </c:pt>
                <c:pt idx="1577">
                  <c:v>90.931899999999999</c:v>
                </c:pt>
                <c:pt idx="1578">
                  <c:v>90.933199999999999</c:v>
                </c:pt>
                <c:pt idx="1579">
                  <c:v>90.934399999999997</c:v>
                </c:pt>
                <c:pt idx="1580">
                  <c:v>90.935699999999997</c:v>
                </c:pt>
                <c:pt idx="1581">
                  <c:v>90.936999999999998</c:v>
                </c:pt>
                <c:pt idx="1582">
                  <c:v>90.938199999999995</c:v>
                </c:pt>
                <c:pt idx="1583">
                  <c:v>90.939499999999995</c:v>
                </c:pt>
                <c:pt idx="1584">
                  <c:v>90.940799999999996</c:v>
                </c:pt>
                <c:pt idx="1585">
                  <c:v>90.941999999999993</c:v>
                </c:pt>
                <c:pt idx="1586">
                  <c:v>90.943299999999994</c:v>
                </c:pt>
                <c:pt idx="1587">
                  <c:v>90.944599999999994</c:v>
                </c:pt>
                <c:pt idx="1588">
                  <c:v>90.945800000000006</c:v>
                </c:pt>
                <c:pt idx="1589">
                  <c:v>90.947100000000006</c:v>
                </c:pt>
                <c:pt idx="1590">
                  <c:v>90.948400000000007</c:v>
                </c:pt>
                <c:pt idx="1591">
                  <c:v>90.949600000000004</c:v>
                </c:pt>
                <c:pt idx="1592">
                  <c:v>90.950900000000004</c:v>
                </c:pt>
                <c:pt idx="1593">
                  <c:v>90.952200000000005</c:v>
                </c:pt>
                <c:pt idx="1594">
                  <c:v>90.953400000000002</c:v>
                </c:pt>
                <c:pt idx="1595">
                  <c:v>90.954700000000003</c:v>
                </c:pt>
                <c:pt idx="1596">
                  <c:v>90.9559</c:v>
                </c:pt>
                <c:pt idx="1597">
                  <c:v>90.9572</c:v>
                </c:pt>
                <c:pt idx="1598">
                  <c:v>90.958500000000001</c:v>
                </c:pt>
                <c:pt idx="1599">
                  <c:v>90.959699999999998</c:v>
                </c:pt>
                <c:pt idx="1600">
                  <c:v>90.960999999999999</c:v>
                </c:pt>
                <c:pt idx="1601">
                  <c:v>90.962299999999999</c:v>
                </c:pt>
                <c:pt idx="1602">
                  <c:v>90.963499999999996</c:v>
                </c:pt>
                <c:pt idx="1603">
                  <c:v>90.964799999999997</c:v>
                </c:pt>
                <c:pt idx="1604">
                  <c:v>90.966099999999997</c:v>
                </c:pt>
                <c:pt idx="1605">
                  <c:v>90.967299999999994</c:v>
                </c:pt>
                <c:pt idx="1606">
                  <c:v>90.968599999999995</c:v>
                </c:pt>
                <c:pt idx="1607">
                  <c:v>90.969899999999996</c:v>
                </c:pt>
                <c:pt idx="1608">
                  <c:v>90.971100000000007</c:v>
                </c:pt>
                <c:pt idx="1609">
                  <c:v>90.972399999999993</c:v>
                </c:pt>
                <c:pt idx="1610">
                  <c:v>90.973600000000005</c:v>
                </c:pt>
                <c:pt idx="1611">
                  <c:v>90.974900000000005</c:v>
                </c:pt>
                <c:pt idx="1612">
                  <c:v>90.976200000000006</c:v>
                </c:pt>
                <c:pt idx="1613">
                  <c:v>90.977400000000003</c:v>
                </c:pt>
                <c:pt idx="1614">
                  <c:v>90.978700000000003</c:v>
                </c:pt>
                <c:pt idx="1615">
                  <c:v>90.98</c:v>
                </c:pt>
                <c:pt idx="1616">
                  <c:v>90.981300000000005</c:v>
                </c:pt>
                <c:pt idx="1617">
                  <c:v>90.982500000000002</c:v>
                </c:pt>
                <c:pt idx="1618">
                  <c:v>90.983800000000002</c:v>
                </c:pt>
                <c:pt idx="1619">
                  <c:v>90.985100000000003</c:v>
                </c:pt>
                <c:pt idx="1620">
                  <c:v>90.9863</c:v>
                </c:pt>
                <c:pt idx="1621">
                  <c:v>90.9876</c:v>
                </c:pt>
                <c:pt idx="1622">
                  <c:v>90.988900000000001</c:v>
                </c:pt>
                <c:pt idx="1623">
                  <c:v>90.990099999999998</c:v>
                </c:pt>
                <c:pt idx="1624">
                  <c:v>90.991399999999999</c:v>
                </c:pt>
                <c:pt idx="1625">
                  <c:v>90.992699999999999</c:v>
                </c:pt>
                <c:pt idx="1626">
                  <c:v>90.993899999999996</c:v>
                </c:pt>
                <c:pt idx="1627">
                  <c:v>90.995199999999997</c:v>
                </c:pt>
                <c:pt idx="1628">
                  <c:v>90.996499999999997</c:v>
                </c:pt>
                <c:pt idx="1629">
                  <c:v>90.997799999999998</c:v>
                </c:pt>
                <c:pt idx="1630">
                  <c:v>90.998999999999995</c:v>
                </c:pt>
                <c:pt idx="1631">
                  <c:v>91.000299999999996</c:v>
                </c:pt>
                <c:pt idx="1632">
                  <c:v>91.001599999999996</c:v>
                </c:pt>
                <c:pt idx="1633">
                  <c:v>91.002899999999997</c:v>
                </c:pt>
                <c:pt idx="1634">
                  <c:v>91.004199999999997</c:v>
                </c:pt>
                <c:pt idx="1635">
                  <c:v>91.005399999999995</c:v>
                </c:pt>
                <c:pt idx="1636">
                  <c:v>91.006699999999995</c:v>
                </c:pt>
                <c:pt idx="1637">
                  <c:v>91.007999999999996</c:v>
                </c:pt>
                <c:pt idx="1638">
                  <c:v>91.009299999999996</c:v>
                </c:pt>
                <c:pt idx="1639">
                  <c:v>91.010499999999993</c:v>
                </c:pt>
                <c:pt idx="1640">
                  <c:v>91.011799999999994</c:v>
                </c:pt>
                <c:pt idx="1641">
                  <c:v>91.013099999999994</c:v>
                </c:pt>
                <c:pt idx="1642">
                  <c:v>91.014399999999995</c:v>
                </c:pt>
                <c:pt idx="1643">
                  <c:v>91.015699999999995</c:v>
                </c:pt>
                <c:pt idx="1644">
                  <c:v>91.016900000000007</c:v>
                </c:pt>
                <c:pt idx="1645">
                  <c:v>91.018199999999993</c:v>
                </c:pt>
                <c:pt idx="1646">
                  <c:v>91.019499999999994</c:v>
                </c:pt>
                <c:pt idx="1647">
                  <c:v>91.020799999999994</c:v>
                </c:pt>
                <c:pt idx="1648">
                  <c:v>91.022099999999995</c:v>
                </c:pt>
                <c:pt idx="1649">
                  <c:v>91.023399999999995</c:v>
                </c:pt>
                <c:pt idx="1650">
                  <c:v>91.024600000000007</c:v>
                </c:pt>
                <c:pt idx="1651">
                  <c:v>91.025899999999993</c:v>
                </c:pt>
                <c:pt idx="1652">
                  <c:v>91.027199999999993</c:v>
                </c:pt>
                <c:pt idx="1653">
                  <c:v>91.028499999999994</c:v>
                </c:pt>
                <c:pt idx="1654">
                  <c:v>91.029799999999994</c:v>
                </c:pt>
                <c:pt idx="1655">
                  <c:v>91.031000000000006</c:v>
                </c:pt>
                <c:pt idx="1656">
                  <c:v>91.032300000000006</c:v>
                </c:pt>
                <c:pt idx="1657">
                  <c:v>91.033600000000007</c:v>
                </c:pt>
                <c:pt idx="1658">
                  <c:v>91.034899999999993</c:v>
                </c:pt>
                <c:pt idx="1659">
                  <c:v>91.036199999999994</c:v>
                </c:pt>
                <c:pt idx="1660">
                  <c:v>91.037400000000005</c:v>
                </c:pt>
                <c:pt idx="1661">
                  <c:v>91.038700000000006</c:v>
                </c:pt>
                <c:pt idx="1662">
                  <c:v>91.04</c:v>
                </c:pt>
                <c:pt idx="1663">
                  <c:v>91.041300000000007</c:v>
                </c:pt>
                <c:pt idx="1664">
                  <c:v>91.042599999999993</c:v>
                </c:pt>
                <c:pt idx="1665">
                  <c:v>91.043800000000005</c:v>
                </c:pt>
                <c:pt idx="1666">
                  <c:v>91.045100000000005</c:v>
                </c:pt>
                <c:pt idx="1667">
                  <c:v>91.046400000000006</c:v>
                </c:pt>
                <c:pt idx="1668">
                  <c:v>91.047700000000006</c:v>
                </c:pt>
                <c:pt idx="1669">
                  <c:v>91.049000000000007</c:v>
                </c:pt>
                <c:pt idx="1670">
                  <c:v>91.050299999999993</c:v>
                </c:pt>
                <c:pt idx="1671">
                  <c:v>91.051500000000004</c:v>
                </c:pt>
                <c:pt idx="1672">
                  <c:v>91.052800000000005</c:v>
                </c:pt>
                <c:pt idx="1673">
                  <c:v>91.054100000000005</c:v>
                </c:pt>
                <c:pt idx="1674">
                  <c:v>91.055400000000006</c:v>
                </c:pt>
                <c:pt idx="1675">
                  <c:v>91.056600000000003</c:v>
                </c:pt>
                <c:pt idx="1676">
                  <c:v>91.057900000000004</c:v>
                </c:pt>
                <c:pt idx="1677">
                  <c:v>91.059200000000004</c:v>
                </c:pt>
                <c:pt idx="1678">
                  <c:v>91.060500000000005</c:v>
                </c:pt>
                <c:pt idx="1679">
                  <c:v>91.061800000000005</c:v>
                </c:pt>
                <c:pt idx="1680">
                  <c:v>91.063000000000002</c:v>
                </c:pt>
                <c:pt idx="1681">
                  <c:v>91.064300000000003</c:v>
                </c:pt>
                <c:pt idx="1682">
                  <c:v>91.0655</c:v>
                </c:pt>
                <c:pt idx="1683">
                  <c:v>91.066500000000005</c:v>
                </c:pt>
                <c:pt idx="1684">
                  <c:v>91.067099999999996</c:v>
                </c:pt>
                <c:pt idx="1685">
                  <c:v>91.066900000000004</c:v>
                </c:pt>
                <c:pt idx="1686">
                  <c:v>91.065600000000003</c:v>
                </c:pt>
                <c:pt idx="1687">
                  <c:v>91.062899999999999</c:v>
                </c:pt>
                <c:pt idx="1688">
                  <c:v>91.058400000000006</c:v>
                </c:pt>
                <c:pt idx="1689">
                  <c:v>91.052099999999996</c:v>
                </c:pt>
                <c:pt idx="1690">
                  <c:v>91.044300000000007</c:v>
                </c:pt>
                <c:pt idx="1691">
                  <c:v>91.035399999999996</c:v>
                </c:pt>
                <c:pt idx="1692">
                  <c:v>91.025999999999996</c:v>
                </c:pt>
                <c:pt idx="1693">
                  <c:v>91.016900000000007</c:v>
                </c:pt>
                <c:pt idx="1694">
                  <c:v>91.008600000000001</c:v>
                </c:pt>
                <c:pt idx="1695">
                  <c:v>91.001499999999993</c:v>
                </c:pt>
                <c:pt idx="1696">
                  <c:v>90.995900000000006</c:v>
                </c:pt>
                <c:pt idx="1697">
                  <c:v>90.991699999999994</c:v>
                </c:pt>
                <c:pt idx="1698">
                  <c:v>90.988799999999998</c:v>
                </c:pt>
                <c:pt idx="1699">
                  <c:v>90.986800000000002</c:v>
                </c:pt>
                <c:pt idx="1700">
                  <c:v>90.985600000000005</c:v>
                </c:pt>
                <c:pt idx="1701">
                  <c:v>90.984800000000007</c:v>
                </c:pt>
                <c:pt idx="1702">
                  <c:v>90.984399999999994</c:v>
                </c:pt>
                <c:pt idx="1703">
                  <c:v>90.984200000000001</c:v>
                </c:pt>
                <c:pt idx="1704">
                  <c:v>90.984200000000001</c:v>
                </c:pt>
                <c:pt idx="1705">
                  <c:v>90.984200000000001</c:v>
                </c:pt>
                <c:pt idx="1706">
                  <c:v>90.984200000000001</c:v>
                </c:pt>
                <c:pt idx="1707">
                  <c:v>90.984300000000005</c:v>
                </c:pt>
                <c:pt idx="1708">
                  <c:v>90.984399999999994</c:v>
                </c:pt>
                <c:pt idx="1709">
                  <c:v>90.984499999999997</c:v>
                </c:pt>
                <c:pt idx="1710">
                  <c:v>90.9846</c:v>
                </c:pt>
                <c:pt idx="1711">
                  <c:v>90.984700000000004</c:v>
                </c:pt>
                <c:pt idx="1712">
                  <c:v>90.984899999999996</c:v>
                </c:pt>
                <c:pt idx="1713">
                  <c:v>90.985100000000003</c:v>
                </c:pt>
                <c:pt idx="1714">
                  <c:v>90.985200000000006</c:v>
                </c:pt>
                <c:pt idx="1715">
                  <c:v>90.985399999999998</c:v>
                </c:pt>
                <c:pt idx="1716">
                  <c:v>90.985600000000005</c:v>
                </c:pt>
                <c:pt idx="1717">
                  <c:v>90.985900000000001</c:v>
                </c:pt>
                <c:pt idx="1718">
                  <c:v>90.986099999999993</c:v>
                </c:pt>
                <c:pt idx="1719">
                  <c:v>90.9863</c:v>
                </c:pt>
                <c:pt idx="1720">
                  <c:v>90.986599999999996</c:v>
                </c:pt>
                <c:pt idx="1721">
                  <c:v>90.986800000000002</c:v>
                </c:pt>
                <c:pt idx="1722">
                  <c:v>90.987099999999998</c:v>
                </c:pt>
                <c:pt idx="1723">
                  <c:v>90.987399999999994</c:v>
                </c:pt>
                <c:pt idx="1724">
                  <c:v>90.987700000000004</c:v>
                </c:pt>
                <c:pt idx="1725">
                  <c:v>90.988</c:v>
                </c:pt>
                <c:pt idx="1726">
                  <c:v>90.988399999999999</c:v>
                </c:pt>
                <c:pt idx="1727">
                  <c:v>90.988699999999994</c:v>
                </c:pt>
                <c:pt idx="1728">
                  <c:v>90.989000000000004</c:v>
                </c:pt>
                <c:pt idx="1729">
                  <c:v>90.989400000000003</c:v>
                </c:pt>
                <c:pt idx="1730">
                  <c:v>90.989800000000002</c:v>
                </c:pt>
                <c:pt idx="1731">
                  <c:v>90.990200000000002</c:v>
                </c:pt>
                <c:pt idx="1732">
                  <c:v>90.990600000000001</c:v>
                </c:pt>
                <c:pt idx="1733">
                  <c:v>90.991</c:v>
                </c:pt>
                <c:pt idx="1734">
                  <c:v>90.991399999999999</c:v>
                </c:pt>
                <c:pt idx="1735">
                  <c:v>90.991799999999998</c:v>
                </c:pt>
                <c:pt idx="1736">
                  <c:v>90.992199999999997</c:v>
                </c:pt>
                <c:pt idx="1737">
                  <c:v>90.992699999999999</c:v>
                </c:pt>
                <c:pt idx="1738">
                  <c:v>90.993200000000002</c:v>
                </c:pt>
                <c:pt idx="1739">
                  <c:v>90.993600000000001</c:v>
                </c:pt>
                <c:pt idx="1740">
                  <c:v>90.994100000000003</c:v>
                </c:pt>
                <c:pt idx="1741">
                  <c:v>90.994600000000005</c:v>
                </c:pt>
                <c:pt idx="1742">
                  <c:v>90.995099999999994</c:v>
                </c:pt>
                <c:pt idx="1743">
                  <c:v>90.995599999999996</c:v>
                </c:pt>
                <c:pt idx="1744">
                  <c:v>90.996099999999998</c:v>
                </c:pt>
                <c:pt idx="1745">
                  <c:v>90.996700000000004</c:v>
                </c:pt>
                <c:pt idx="1746">
                  <c:v>90.997200000000007</c:v>
                </c:pt>
                <c:pt idx="1747">
                  <c:v>90.997799999999998</c:v>
                </c:pt>
                <c:pt idx="1748">
                  <c:v>90.9983</c:v>
                </c:pt>
                <c:pt idx="1749">
                  <c:v>90.998900000000006</c:v>
                </c:pt>
                <c:pt idx="1750">
                  <c:v>90.999499999999998</c:v>
                </c:pt>
                <c:pt idx="1751">
                  <c:v>91.000100000000003</c:v>
                </c:pt>
                <c:pt idx="1752">
                  <c:v>91.000699999999995</c:v>
                </c:pt>
                <c:pt idx="1753">
                  <c:v>91.001300000000001</c:v>
                </c:pt>
                <c:pt idx="1754">
                  <c:v>91.001900000000006</c:v>
                </c:pt>
                <c:pt idx="1755">
                  <c:v>91.002499999999998</c:v>
                </c:pt>
                <c:pt idx="1756">
                  <c:v>91.003200000000007</c:v>
                </c:pt>
                <c:pt idx="1757">
                  <c:v>91.003799999999998</c:v>
                </c:pt>
                <c:pt idx="1758">
                  <c:v>91.004499999999993</c:v>
                </c:pt>
                <c:pt idx="1759">
                  <c:v>91.005099999999999</c:v>
                </c:pt>
                <c:pt idx="1760">
                  <c:v>91.005799999999994</c:v>
                </c:pt>
                <c:pt idx="1761">
                  <c:v>91.006500000000003</c:v>
                </c:pt>
                <c:pt idx="1762">
                  <c:v>91.007199999999997</c:v>
                </c:pt>
                <c:pt idx="1763">
                  <c:v>91.007900000000006</c:v>
                </c:pt>
                <c:pt idx="1764">
                  <c:v>91.008600000000001</c:v>
                </c:pt>
                <c:pt idx="1765">
                  <c:v>91.009399999999999</c:v>
                </c:pt>
                <c:pt idx="1766">
                  <c:v>91.010099999999994</c:v>
                </c:pt>
                <c:pt idx="1767">
                  <c:v>91.010800000000003</c:v>
                </c:pt>
                <c:pt idx="1768">
                  <c:v>91.011600000000001</c:v>
                </c:pt>
                <c:pt idx="1769">
                  <c:v>91.0124</c:v>
                </c:pt>
                <c:pt idx="1770">
                  <c:v>91.013099999999994</c:v>
                </c:pt>
                <c:pt idx="1771">
                  <c:v>91.013900000000007</c:v>
                </c:pt>
                <c:pt idx="1772">
                  <c:v>91.014700000000005</c:v>
                </c:pt>
                <c:pt idx="1773">
                  <c:v>91.015500000000003</c:v>
                </c:pt>
                <c:pt idx="1774">
                  <c:v>91.016300000000001</c:v>
                </c:pt>
                <c:pt idx="1775">
                  <c:v>91.017099999999999</c:v>
                </c:pt>
                <c:pt idx="1776">
                  <c:v>91.018000000000001</c:v>
                </c:pt>
                <c:pt idx="1777">
                  <c:v>91.018799999999999</c:v>
                </c:pt>
                <c:pt idx="1778">
                  <c:v>91.0197</c:v>
                </c:pt>
                <c:pt idx="1779">
                  <c:v>91.020499999999998</c:v>
                </c:pt>
                <c:pt idx="1780">
                  <c:v>91.0214</c:v>
                </c:pt>
                <c:pt idx="1781">
                  <c:v>91.022199999999998</c:v>
                </c:pt>
                <c:pt idx="1782">
                  <c:v>91.023099999999999</c:v>
                </c:pt>
                <c:pt idx="1783">
                  <c:v>91.024000000000001</c:v>
                </c:pt>
                <c:pt idx="1784">
                  <c:v>91.024900000000002</c:v>
                </c:pt>
                <c:pt idx="1785">
                  <c:v>91.025800000000004</c:v>
                </c:pt>
                <c:pt idx="1786">
                  <c:v>91.026700000000005</c:v>
                </c:pt>
                <c:pt idx="1787">
                  <c:v>91.027600000000007</c:v>
                </c:pt>
                <c:pt idx="1788">
                  <c:v>91.028599999999997</c:v>
                </c:pt>
                <c:pt idx="1789">
                  <c:v>91.029499999999999</c:v>
                </c:pt>
                <c:pt idx="1790">
                  <c:v>91.0304</c:v>
                </c:pt>
                <c:pt idx="1791">
                  <c:v>91.031400000000005</c:v>
                </c:pt>
                <c:pt idx="1792">
                  <c:v>91.032300000000006</c:v>
                </c:pt>
                <c:pt idx="1793">
                  <c:v>91.033299999999997</c:v>
                </c:pt>
                <c:pt idx="1794">
                  <c:v>91.034300000000002</c:v>
                </c:pt>
                <c:pt idx="1795">
                  <c:v>91.035300000000007</c:v>
                </c:pt>
                <c:pt idx="1796">
                  <c:v>91.036199999999994</c:v>
                </c:pt>
                <c:pt idx="1797">
                  <c:v>91.037199999999999</c:v>
                </c:pt>
                <c:pt idx="1798">
                  <c:v>91.038200000000003</c:v>
                </c:pt>
                <c:pt idx="1799">
                  <c:v>91.039199999999994</c:v>
                </c:pt>
                <c:pt idx="1800">
                  <c:v>91.040199999999999</c:v>
                </c:pt>
                <c:pt idx="1801">
                  <c:v>91.041200000000003</c:v>
                </c:pt>
                <c:pt idx="1802">
                  <c:v>91.042199999999994</c:v>
                </c:pt>
                <c:pt idx="1803">
                  <c:v>91.043199999999999</c:v>
                </c:pt>
                <c:pt idx="1804">
                  <c:v>91.044300000000007</c:v>
                </c:pt>
                <c:pt idx="1805">
                  <c:v>91.045299999999997</c:v>
                </c:pt>
                <c:pt idx="1806">
                  <c:v>91.046300000000002</c:v>
                </c:pt>
                <c:pt idx="1807">
                  <c:v>91.047300000000007</c:v>
                </c:pt>
                <c:pt idx="1808">
                  <c:v>91.048400000000001</c:v>
                </c:pt>
                <c:pt idx="1809">
                  <c:v>91.049400000000006</c:v>
                </c:pt>
                <c:pt idx="1810">
                  <c:v>91.0505</c:v>
                </c:pt>
                <c:pt idx="1811">
                  <c:v>91.051500000000004</c:v>
                </c:pt>
                <c:pt idx="1812">
                  <c:v>91.052499999999995</c:v>
                </c:pt>
                <c:pt idx="1813">
                  <c:v>91.053600000000003</c:v>
                </c:pt>
                <c:pt idx="1814">
                  <c:v>91.054599999999994</c:v>
                </c:pt>
                <c:pt idx="1815">
                  <c:v>91.055700000000002</c:v>
                </c:pt>
                <c:pt idx="1816">
                  <c:v>91.056700000000006</c:v>
                </c:pt>
                <c:pt idx="1817">
                  <c:v>91.0578</c:v>
                </c:pt>
                <c:pt idx="1818">
                  <c:v>91.058800000000005</c:v>
                </c:pt>
                <c:pt idx="1819">
                  <c:v>91.059899999999999</c:v>
                </c:pt>
                <c:pt idx="1820">
                  <c:v>91.060900000000004</c:v>
                </c:pt>
                <c:pt idx="1821">
                  <c:v>91.061999999999998</c:v>
                </c:pt>
                <c:pt idx="1822">
                  <c:v>91.063100000000006</c:v>
                </c:pt>
                <c:pt idx="1823">
                  <c:v>91.064099999999996</c:v>
                </c:pt>
                <c:pt idx="1824">
                  <c:v>91.065200000000004</c:v>
                </c:pt>
                <c:pt idx="1825">
                  <c:v>91.066199999999995</c:v>
                </c:pt>
                <c:pt idx="1826">
                  <c:v>91.067300000000003</c:v>
                </c:pt>
                <c:pt idx="1827">
                  <c:v>91.068299999999994</c:v>
                </c:pt>
                <c:pt idx="1828">
                  <c:v>91.069400000000002</c:v>
                </c:pt>
                <c:pt idx="1829">
                  <c:v>91.070400000000006</c:v>
                </c:pt>
                <c:pt idx="1830">
                  <c:v>91.0715</c:v>
                </c:pt>
                <c:pt idx="1831">
                  <c:v>91.072500000000005</c:v>
                </c:pt>
                <c:pt idx="1832">
                  <c:v>91.073499999999996</c:v>
                </c:pt>
                <c:pt idx="1833">
                  <c:v>91.0745</c:v>
                </c:pt>
                <c:pt idx="1834">
                  <c:v>91.075599999999994</c:v>
                </c:pt>
                <c:pt idx="1835">
                  <c:v>91.076599999999999</c:v>
                </c:pt>
                <c:pt idx="1836">
                  <c:v>91.077600000000004</c:v>
                </c:pt>
                <c:pt idx="1837">
                  <c:v>91.078500000000005</c:v>
                </c:pt>
                <c:pt idx="1838">
                  <c:v>91.079499999999996</c:v>
                </c:pt>
                <c:pt idx="1839">
                  <c:v>91.080500000000001</c:v>
                </c:pt>
                <c:pt idx="1840">
                  <c:v>91.081400000000002</c:v>
                </c:pt>
                <c:pt idx="1841">
                  <c:v>91.082300000000004</c:v>
                </c:pt>
                <c:pt idx="1842">
                  <c:v>91.083200000000005</c:v>
                </c:pt>
                <c:pt idx="1843">
                  <c:v>91.084100000000007</c:v>
                </c:pt>
                <c:pt idx="1844">
                  <c:v>91.084900000000005</c:v>
                </c:pt>
                <c:pt idx="1845">
                  <c:v>91.085700000000003</c:v>
                </c:pt>
                <c:pt idx="1846">
                  <c:v>91.086500000000001</c:v>
                </c:pt>
                <c:pt idx="1847">
                  <c:v>91.087199999999996</c:v>
                </c:pt>
                <c:pt idx="1848">
                  <c:v>91.087900000000005</c:v>
                </c:pt>
                <c:pt idx="1849">
                  <c:v>91.0886</c:v>
                </c:pt>
                <c:pt idx="1850">
                  <c:v>91.089200000000005</c:v>
                </c:pt>
                <c:pt idx="1851">
                  <c:v>91.089699999999993</c:v>
                </c:pt>
                <c:pt idx="1852">
                  <c:v>91.090199999999996</c:v>
                </c:pt>
                <c:pt idx="1853">
                  <c:v>91.090599999999995</c:v>
                </c:pt>
                <c:pt idx="1854">
                  <c:v>91.090999999999994</c:v>
                </c:pt>
                <c:pt idx="1855">
                  <c:v>91.091300000000004</c:v>
                </c:pt>
                <c:pt idx="1856">
                  <c:v>91.091499999999996</c:v>
                </c:pt>
                <c:pt idx="1857">
                  <c:v>91.091700000000003</c:v>
                </c:pt>
                <c:pt idx="1858">
                  <c:v>91.091800000000006</c:v>
                </c:pt>
                <c:pt idx="1859">
                  <c:v>91.091800000000006</c:v>
                </c:pt>
                <c:pt idx="1860">
                  <c:v>91.091700000000003</c:v>
                </c:pt>
                <c:pt idx="1861">
                  <c:v>91.0916</c:v>
                </c:pt>
                <c:pt idx="1862">
                  <c:v>91.091300000000004</c:v>
                </c:pt>
                <c:pt idx="1863">
                  <c:v>91.090999999999994</c:v>
                </c:pt>
                <c:pt idx="1864">
                  <c:v>91.090699999999998</c:v>
                </c:pt>
                <c:pt idx="1865">
                  <c:v>91.090199999999996</c:v>
                </c:pt>
                <c:pt idx="1866">
                  <c:v>91.089699999999993</c:v>
                </c:pt>
                <c:pt idx="1867">
                  <c:v>91.089100000000002</c:v>
                </c:pt>
                <c:pt idx="1868">
                  <c:v>91.088499999999996</c:v>
                </c:pt>
                <c:pt idx="1869">
                  <c:v>91.087800000000001</c:v>
                </c:pt>
                <c:pt idx="1870">
                  <c:v>91.087000000000003</c:v>
                </c:pt>
                <c:pt idx="1871">
                  <c:v>91.086200000000005</c:v>
                </c:pt>
                <c:pt idx="1872">
                  <c:v>91.085400000000007</c:v>
                </c:pt>
                <c:pt idx="1873">
                  <c:v>91.084500000000006</c:v>
                </c:pt>
                <c:pt idx="1874">
                  <c:v>91.083500000000001</c:v>
                </c:pt>
                <c:pt idx="1875">
                  <c:v>91.082499999999996</c:v>
                </c:pt>
                <c:pt idx="1876">
                  <c:v>91.081500000000005</c:v>
                </c:pt>
                <c:pt idx="1877">
                  <c:v>91.080500000000001</c:v>
                </c:pt>
                <c:pt idx="1878">
                  <c:v>91.079499999999996</c:v>
                </c:pt>
                <c:pt idx="1879">
                  <c:v>91.078400000000002</c:v>
                </c:pt>
                <c:pt idx="1880">
                  <c:v>91.077299999999994</c:v>
                </c:pt>
                <c:pt idx="1881">
                  <c:v>91.0762</c:v>
                </c:pt>
                <c:pt idx="1882">
                  <c:v>91.075100000000006</c:v>
                </c:pt>
                <c:pt idx="1883">
                  <c:v>91.073999999999998</c:v>
                </c:pt>
                <c:pt idx="1884">
                  <c:v>91.072900000000004</c:v>
                </c:pt>
                <c:pt idx="1885">
                  <c:v>91.071799999999996</c:v>
                </c:pt>
                <c:pt idx="1886">
                  <c:v>91.070700000000002</c:v>
                </c:pt>
                <c:pt idx="1887">
                  <c:v>91.069599999999994</c:v>
                </c:pt>
                <c:pt idx="1888">
                  <c:v>91.0685</c:v>
                </c:pt>
                <c:pt idx="1889">
                  <c:v>91.067400000000006</c:v>
                </c:pt>
                <c:pt idx="1890">
                  <c:v>91.066400000000002</c:v>
                </c:pt>
                <c:pt idx="1891">
                  <c:v>91.065299999999993</c:v>
                </c:pt>
                <c:pt idx="1892">
                  <c:v>91.064300000000003</c:v>
                </c:pt>
                <c:pt idx="1893">
                  <c:v>91.063299999999998</c:v>
                </c:pt>
                <c:pt idx="1894">
                  <c:v>91.062399999999997</c:v>
                </c:pt>
                <c:pt idx="1895">
                  <c:v>91.061499999999995</c:v>
                </c:pt>
                <c:pt idx="1896">
                  <c:v>91.060599999999994</c:v>
                </c:pt>
                <c:pt idx="1897">
                  <c:v>91.059700000000007</c:v>
                </c:pt>
                <c:pt idx="1898">
                  <c:v>91.058899999999994</c:v>
                </c:pt>
                <c:pt idx="1899">
                  <c:v>91.058099999999996</c:v>
                </c:pt>
                <c:pt idx="1900">
                  <c:v>91.057400000000001</c:v>
                </c:pt>
                <c:pt idx="1901">
                  <c:v>91.056700000000006</c:v>
                </c:pt>
                <c:pt idx="1902">
                  <c:v>91.056100000000001</c:v>
                </c:pt>
                <c:pt idx="1903">
                  <c:v>91.055400000000006</c:v>
                </c:pt>
                <c:pt idx="1904">
                  <c:v>91.054900000000004</c:v>
                </c:pt>
                <c:pt idx="1905">
                  <c:v>91.054299999999998</c:v>
                </c:pt>
                <c:pt idx="1906">
                  <c:v>91.053899999999999</c:v>
                </c:pt>
                <c:pt idx="1907">
                  <c:v>91.053399999999996</c:v>
                </c:pt>
                <c:pt idx="1908">
                  <c:v>91.052999999999997</c:v>
                </c:pt>
                <c:pt idx="1909">
                  <c:v>91.052700000000002</c:v>
                </c:pt>
                <c:pt idx="1910">
                  <c:v>91.052400000000006</c:v>
                </c:pt>
                <c:pt idx="1911">
                  <c:v>91.052099999999996</c:v>
                </c:pt>
                <c:pt idx="1912">
                  <c:v>91.051900000000003</c:v>
                </c:pt>
                <c:pt idx="1913">
                  <c:v>91.051699999999997</c:v>
                </c:pt>
                <c:pt idx="1914">
                  <c:v>91.051500000000004</c:v>
                </c:pt>
                <c:pt idx="1915">
                  <c:v>91.051400000000001</c:v>
                </c:pt>
                <c:pt idx="1916">
                  <c:v>91.051299999999998</c:v>
                </c:pt>
                <c:pt idx="1917">
                  <c:v>91.051199999999994</c:v>
                </c:pt>
                <c:pt idx="1918">
                  <c:v>91.051100000000005</c:v>
                </c:pt>
                <c:pt idx="1919">
                  <c:v>91.051100000000005</c:v>
                </c:pt>
                <c:pt idx="1920">
                  <c:v>91.051100000000005</c:v>
                </c:pt>
                <c:pt idx="1921">
                  <c:v>91.051199999999994</c:v>
                </c:pt>
                <c:pt idx="1922">
                  <c:v>91.051299999999998</c:v>
                </c:pt>
                <c:pt idx="1923">
                  <c:v>91.051699999999997</c:v>
                </c:pt>
                <c:pt idx="1924">
                  <c:v>91.052599999999998</c:v>
                </c:pt>
                <c:pt idx="1925">
                  <c:v>91.054299999999998</c:v>
                </c:pt>
                <c:pt idx="1926">
                  <c:v>91.057199999999995</c:v>
                </c:pt>
                <c:pt idx="1927">
                  <c:v>91.061800000000005</c:v>
                </c:pt>
                <c:pt idx="1928">
                  <c:v>91.068200000000004</c:v>
                </c:pt>
                <c:pt idx="1929">
                  <c:v>91.076499999999996</c:v>
                </c:pt>
                <c:pt idx="1930">
                  <c:v>91.086200000000005</c:v>
                </c:pt>
                <c:pt idx="1931">
                  <c:v>91.096800000000002</c:v>
                </c:pt>
                <c:pt idx="1932">
                  <c:v>91.107500000000002</c:v>
                </c:pt>
                <c:pt idx="1933">
                  <c:v>91.117699999999999</c:v>
                </c:pt>
                <c:pt idx="1934">
                  <c:v>91.126800000000003</c:v>
                </c:pt>
                <c:pt idx="1935">
                  <c:v>91.134500000000003</c:v>
                </c:pt>
                <c:pt idx="1936">
                  <c:v>91.140799999999999</c:v>
                </c:pt>
                <c:pt idx="1937">
                  <c:v>91.145700000000005</c:v>
                </c:pt>
                <c:pt idx="1938">
                  <c:v>91.149500000000003</c:v>
                </c:pt>
                <c:pt idx="1939">
                  <c:v>91.152500000000003</c:v>
                </c:pt>
                <c:pt idx="1940">
                  <c:v>91.154899999999998</c:v>
                </c:pt>
                <c:pt idx="1941">
                  <c:v>91.156899999999993</c:v>
                </c:pt>
                <c:pt idx="1942">
                  <c:v>91.158699999999996</c:v>
                </c:pt>
                <c:pt idx="1943">
                  <c:v>91.160300000000007</c:v>
                </c:pt>
                <c:pt idx="1944">
                  <c:v>91.161900000000003</c:v>
                </c:pt>
                <c:pt idx="1945">
                  <c:v>91.163399999999996</c:v>
                </c:pt>
                <c:pt idx="1946">
                  <c:v>91.164900000000003</c:v>
                </c:pt>
                <c:pt idx="1947">
                  <c:v>91.166300000000007</c:v>
                </c:pt>
                <c:pt idx="1948">
                  <c:v>91.1678</c:v>
                </c:pt>
                <c:pt idx="1949">
                  <c:v>91.169200000000004</c:v>
                </c:pt>
                <c:pt idx="1950">
                  <c:v>91.170699999999997</c:v>
                </c:pt>
                <c:pt idx="1951">
                  <c:v>91.1721</c:v>
                </c:pt>
                <c:pt idx="1952">
                  <c:v>91.173599999999993</c:v>
                </c:pt>
                <c:pt idx="1953">
                  <c:v>91.174999999999997</c:v>
                </c:pt>
                <c:pt idx="1954">
                  <c:v>91.176400000000001</c:v>
                </c:pt>
                <c:pt idx="1955">
                  <c:v>91.177800000000005</c:v>
                </c:pt>
                <c:pt idx="1956">
                  <c:v>91.179199999999994</c:v>
                </c:pt>
                <c:pt idx="1957">
                  <c:v>91.180700000000002</c:v>
                </c:pt>
                <c:pt idx="1958">
                  <c:v>91.182100000000005</c:v>
                </c:pt>
                <c:pt idx="1959">
                  <c:v>91.183499999999995</c:v>
                </c:pt>
                <c:pt idx="1960">
                  <c:v>91.184899999999999</c:v>
                </c:pt>
                <c:pt idx="1961">
                  <c:v>91.186300000000003</c:v>
                </c:pt>
                <c:pt idx="1962">
                  <c:v>91.187700000000007</c:v>
                </c:pt>
                <c:pt idx="1963">
                  <c:v>91.189099999999996</c:v>
                </c:pt>
                <c:pt idx="1964">
                  <c:v>91.190399999999997</c:v>
                </c:pt>
                <c:pt idx="1965">
                  <c:v>91.191800000000001</c:v>
                </c:pt>
                <c:pt idx="1966">
                  <c:v>91.193200000000004</c:v>
                </c:pt>
                <c:pt idx="1967">
                  <c:v>91.194599999999994</c:v>
                </c:pt>
                <c:pt idx="1968">
                  <c:v>91.195999999999998</c:v>
                </c:pt>
                <c:pt idx="1969">
                  <c:v>91.197299999999998</c:v>
                </c:pt>
                <c:pt idx="1970">
                  <c:v>91.198700000000002</c:v>
                </c:pt>
                <c:pt idx="1971">
                  <c:v>91.200100000000006</c:v>
                </c:pt>
                <c:pt idx="1972">
                  <c:v>91.201400000000007</c:v>
                </c:pt>
                <c:pt idx="1973">
                  <c:v>91.202799999999996</c:v>
                </c:pt>
                <c:pt idx="1974">
                  <c:v>91.2042</c:v>
                </c:pt>
                <c:pt idx="1975">
                  <c:v>91.205500000000001</c:v>
                </c:pt>
                <c:pt idx="1976">
                  <c:v>91.206900000000005</c:v>
                </c:pt>
                <c:pt idx="1977">
                  <c:v>91.208200000000005</c:v>
                </c:pt>
                <c:pt idx="1978">
                  <c:v>91.209599999999995</c:v>
                </c:pt>
                <c:pt idx="1979">
                  <c:v>91.210899999999995</c:v>
                </c:pt>
                <c:pt idx="1980">
                  <c:v>91.212299999999999</c:v>
                </c:pt>
                <c:pt idx="1981">
                  <c:v>91.2136</c:v>
                </c:pt>
                <c:pt idx="1982">
                  <c:v>91.215000000000003</c:v>
                </c:pt>
                <c:pt idx="1983">
                  <c:v>91.216300000000004</c:v>
                </c:pt>
                <c:pt idx="1984">
                  <c:v>91.217600000000004</c:v>
                </c:pt>
                <c:pt idx="1985">
                  <c:v>91.218999999999994</c:v>
                </c:pt>
                <c:pt idx="1986">
                  <c:v>91.220299999999995</c:v>
                </c:pt>
                <c:pt idx="1987">
                  <c:v>91.221599999999995</c:v>
                </c:pt>
                <c:pt idx="1988">
                  <c:v>91.222999999999999</c:v>
                </c:pt>
                <c:pt idx="1989">
                  <c:v>91.224299999999999</c:v>
                </c:pt>
                <c:pt idx="1990">
                  <c:v>91.2256</c:v>
                </c:pt>
                <c:pt idx="1991">
                  <c:v>91.226900000000001</c:v>
                </c:pt>
                <c:pt idx="1992">
                  <c:v>91.228200000000001</c:v>
                </c:pt>
                <c:pt idx="1993">
                  <c:v>91.229500000000002</c:v>
                </c:pt>
                <c:pt idx="1994">
                  <c:v>91.230800000000002</c:v>
                </c:pt>
                <c:pt idx="1995">
                  <c:v>91.232200000000006</c:v>
                </c:pt>
                <c:pt idx="1996">
                  <c:v>91.233500000000006</c:v>
                </c:pt>
                <c:pt idx="1997">
                  <c:v>91.234800000000007</c:v>
                </c:pt>
                <c:pt idx="1998">
                  <c:v>91.236000000000004</c:v>
                </c:pt>
                <c:pt idx="1999">
                  <c:v>91.237300000000005</c:v>
                </c:pt>
                <c:pt idx="2000">
                  <c:v>91.238600000000005</c:v>
                </c:pt>
                <c:pt idx="2001">
                  <c:v>91.239900000000006</c:v>
                </c:pt>
                <c:pt idx="2002">
                  <c:v>91.241200000000006</c:v>
                </c:pt>
                <c:pt idx="2003">
                  <c:v>91.242500000000007</c:v>
                </c:pt>
                <c:pt idx="2004">
                  <c:v>91.243799999999993</c:v>
                </c:pt>
                <c:pt idx="2005">
                  <c:v>91.245000000000005</c:v>
                </c:pt>
                <c:pt idx="2006">
                  <c:v>91.246300000000005</c:v>
                </c:pt>
                <c:pt idx="2007">
                  <c:v>91.247600000000006</c:v>
                </c:pt>
                <c:pt idx="2008">
                  <c:v>91.248800000000003</c:v>
                </c:pt>
                <c:pt idx="2009">
                  <c:v>91.250100000000003</c:v>
                </c:pt>
                <c:pt idx="2010">
                  <c:v>91.251300000000001</c:v>
                </c:pt>
                <c:pt idx="2011">
                  <c:v>91.252600000000001</c:v>
                </c:pt>
                <c:pt idx="2012">
                  <c:v>91.253799999999998</c:v>
                </c:pt>
                <c:pt idx="2013">
                  <c:v>91.255099999999999</c:v>
                </c:pt>
                <c:pt idx="2014">
                  <c:v>91.256299999999996</c:v>
                </c:pt>
                <c:pt idx="2015">
                  <c:v>91.257499999999993</c:v>
                </c:pt>
                <c:pt idx="2016">
                  <c:v>91.258799999999994</c:v>
                </c:pt>
                <c:pt idx="2017">
                  <c:v>91.26</c:v>
                </c:pt>
                <c:pt idx="2018">
                  <c:v>91.261200000000002</c:v>
                </c:pt>
                <c:pt idx="2019">
                  <c:v>91.2624</c:v>
                </c:pt>
                <c:pt idx="2020">
                  <c:v>91.263599999999997</c:v>
                </c:pt>
                <c:pt idx="2021">
                  <c:v>91.264799999999994</c:v>
                </c:pt>
                <c:pt idx="2022">
                  <c:v>91.266000000000005</c:v>
                </c:pt>
                <c:pt idx="2023">
                  <c:v>91.267200000000003</c:v>
                </c:pt>
                <c:pt idx="2024">
                  <c:v>91.2684</c:v>
                </c:pt>
                <c:pt idx="2025">
                  <c:v>91.269599999999997</c:v>
                </c:pt>
                <c:pt idx="2026">
                  <c:v>91.270700000000005</c:v>
                </c:pt>
                <c:pt idx="2027">
                  <c:v>91.271900000000002</c:v>
                </c:pt>
                <c:pt idx="2028">
                  <c:v>91.272999999999996</c:v>
                </c:pt>
                <c:pt idx="2029">
                  <c:v>91.274199999999993</c:v>
                </c:pt>
                <c:pt idx="2030">
                  <c:v>91.275300000000001</c:v>
                </c:pt>
                <c:pt idx="2031">
                  <c:v>91.276499999999999</c:v>
                </c:pt>
                <c:pt idx="2032">
                  <c:v>91.277600000000007</c:v>
                </c:pt>
                <c:pt idx="2033">
                  <c:v>91.278700000000001</c:v>
                </c:pt>
                <c:pt idx="2034">
                  <c:v>91.279799999999994</c:v>
                </c:pt>
                <c:pt idx="2035">
                  <c:v>91.280900000000003</c:v>
                </c:pt>
                <c:pt idx="2036">
                  <c:v>91.281999999999996</c:v>
                </c:pt>
                <c:pt idx="2037">
                  <c:v>91.283100000000005</c:v>
                </c:pt>
                <c:pt idx="2038">
                  <c:v>91.284099999999995</c:v>
                </c:pt>
                <c:pt idx="2039">
                  <c:v>91.285200000000003</c:v>
                </c:pt>
                <c:pt idx="2040">
                  <c:v>91.286199999999994</c:v>
                </c:pt>
                <c:pt idx="2041">
                  <c:v>91.287300000000002</c:v>
                </c:pt>
                <c:pt idx="2042">
                  <c:v>91.288300000000007</c:v>
                </c:pt>
                <c:pt idx="2043">
                  <c:v>91.289299999999997</c:v>
                </c:pt>
                <c:pt idx="2044">
                  <c:v>91.290300000000002</c:v>
                </c:pt>
                <c:pt idx="2045">
                  <c:v>91.291300000000007</c:v>
                </c:pt>
                <c:pt idx="2046">
                  <c:v>91.292299999999997</c:v>
                </c:pt>
                <c:pt idx="2047">
                  <c:v>91.293300000000002</c:v>
                </c:pt>
                <c:pt idx="2048">
                  <c:v>91.294200000000004</c:v>
                </c:pt>
                <c:pt idx="2049">
                  <c:v>91.295100000000005</c:v>
                </c:pt>
                <c:pt idx="2050">
                  <c:v>91.296099999999996</c:v>
                </c:pt>
                <c:pt idx="2051">
                  <c:v>91.296999999999997</c:v>
                </c:pt>
                <c:pt idx="2052">
                  <c:v>91.297899999999998</c:v>
                </c:pt>
                <c:pt idx="2053">
                  <c:v>91.2988</c:v>
                </c:pt>
                <c:pt idx="2054">
                  <c:v>91.299599999999998</c:v>
                </c:pt>
                <c:pt idx="2055">
                  <c:v>91.3005</c:v>
                </c:pt>
                <c:pt idx="2056">
                  <c:v>91.301299999999998</c:v>
                </c:pt>
                <c:pt idx="2057">
                  <c:v>91.302199999999999</c:v>
                </c:pt>
                <c:pt idx="2058">
                  <c:v>91.302999999999997</c:v>
                </c:pt>
                <c:pt idx="2059">
                  <c:v>91.303799999999995</c:v>
                </c:pt>
                <c:pt idx="2060">
                  <c:v>91.304599999999994</c:v>
                </c:pt>
                <c:pt idx="2061">
                  <c:v>91.305400000000006</c:v>
                </c:pt>
                <c:pt idx="2062">
                  <c:v>91.306100000000001</c:v>
                </c:pt>
                <c:pt idx="2063">
                  <c:v>91.306899999999999</c:v>
                </c:pt>
                <c:pt idx="2064">
                  <c:v>91.307599999999994</c:v>
                </c:pt>
                <c:pt idx="2065">
                  <c:v>91.308300000000003</c:v>
                </c:pt>
                <c:pt idx="2066">
                  <c:v>91.309100000000001</c:v>
                </c:pt>
                <c:pt idx="2067">
                  <c:v>91.309799999999996</c:v>
                </c:pt>
                <c:pt idx="2068">
                  <c:v>91.310500000000005</c:v>
                </c:pt>
                <c:pt idx="2069">
                  <c:v>91.311199999999999</c:v>
                </c:pt>
                <c:pt idx="2070">
                  <c:v>91.311899999999994</c:v>
                </c:pt>
                <c:pt idx="2071">
                  <c:v>91.3125</c:v>
                </c:pt>
                <c:pt idx="2072">
                  <c:v>91.313199999999995</c:v>
                </c:pt>
                <c:pt idx="2073">
                  <c:v>91.313900000000004</c:v>
                </c:pt>
                <c:pt idx="2074">
                  <c:v>91.314499999999995</c:v>
                </c:pt>
                <c:pt idx="2075">
                  <c:v>91.315200000000004</c:v>
                </c:pt>
                <c:pt idx="2076">
                  <c:v>91.315799999999996</c:v>
                </c:pt>
                <c:pt idx="2077">
                  <c:v>91.316500000000005</c:v>
                </c:pt>
                <c:pt idx="2078">
                  <c:v>91.3172</c:v>
                </c:pt>
                <c:pt idx="2079">
                  <c:v>91.317800000000005</c:v>
                </c:pt>
                <c:pt idx="2080">
                  <c:v>91.3185</c:v>
                </c:pt>
                <c:pt idx="2081">
                  <c:v>91.319100000000006</c:v>
                </c:pt>
                <c:pt idx="2082">
                  <c:v>91.319800000000001</c:v>
                </c:pt>
                <c:pt idx="2083">
                  <c:v>91.320499999999996</c:v>
                </c:pt>
                <c:pt idx="2084">
                  <c:v>91.321200000000005</c:v>
                </c:pt>
                <c:pt idx="2085">
                  <c:v>91.321899999999999</c:v>
                </c:pt>
                <c:pt idx="2086">
                  <c:v>91.322599999999994</c:v>
                </c:pt>
                <c:pt idx="2087">
                  <c:v>91.323400000000007</c:v>
                </c:pt>
                <c:pt idx="2088">
                  <c:v>91.324100000000001</c:v>
                </c:pt>
                <c:pt idx="2089">
                  <c:v>91.3249</c:v>
                </c:pt>
                <c:pt idx="2090">
                  <c:v>91.325699999999998</c:v>
                </c:pt>
                <c:pt idx="2091">
                  <c:v>91.326499999999996</c:v>
                </c:pt>
                <c:pt idx="2092">
                  <c:v>91.327399999999997</c:v>
                </c:pt>
                <c:pt idx="2093">
                  <c:v>91.328299999999999</c:v>
                </c:pt>
                <c:pt idx="2094">
                  <c:v>91.3292</c:v>
                </c:pt>
                <c:pt idx="2095">
                  <c:v>91.330100000000002</c:v>
                </c:pt>
                <c:pt idx="2096">
                  <c:v>91.331100000000006</c:v>
                </c:pt>
                <c:pt idx="2097">
                  <c:v>91.332099999999997</c:v>
                </c:pt>
                <c:pt idx="2098">
                  <c:v>91.333200000000005</c:v>
                </c:pt>
                <c:pt idx="2099">
                  <c:v>91.334299999999999</c:v>
                </c:pt>
                <c:pt idx="2100">
                  <c:v>91.335400000000007</c:v>
                </c:pt>
                <c:pt idx="2101">
                  <c:v>91.336500000000001</c:v>
                </c:pt>
                <c:pt idx="2102">
                  <c:v>91.337699999999998</c:v>
                </c:pt>
                <c:pt idx="2103">
                  <c:v>91.338899999999995</c:v>
                </c:pt>
                <c:pt idx="2104">
                  <c:v>91.340199999999996</c:v>
                </c:pt>
                <c:pt idx="2105">
                  <c:v>91.341499999999996</c:v>
                </c:pt>
                <c:pt idx="2106">
                  <c:v>91.342799999999997</c:v>
                </c:pt>
                <c:pt idx="2107">
                  <c:v>91.344099999999997</c:v>
                </c:pt>
                <c:pt idx="2108">
                  <c:v>91.345500000000001</c:v>
                </c:pt>
                <c:pt idx="2109">
                  <c:v>91.346900000000005</c:v>
                </c:pt>
                <c:pt idx="2110">
                  <c:v>91.348299999999995</c:v>
                </c:pt>
                <c:pt idx="2111">
                  <c:v>91.349699999999999</c:v>
                </c:pt>
                <c:pt idx="2112">
                  <c:v>91.351200000000006</c:v>
                </c:pt>
                <c:pt idx="2113">
                  <c:v>91.352699999999999</c:v>
                </c:pt>
                <c:pt idx="2114">
                  <c:v>91.354200000000006</c:v>
                </c:pt>
                <c:pt idx="2115">
                  <c:v>91.355699999999999</c:v>
                </c:pt>
                <c:pt idx="2116">
                  <c:v>91.357200000000006</c:v>
                </c:pt>
                <c:pt idx="2117">
                  <c:v>91.358699999999999</c:v>
                </c:pt>
                <c:pt idx="2118">
                  <c:v>91.360299999999995</c:v>
                </c:pt>
                <c:pt idx="2119">
                  <c:v>91.361800000000002</c:v>
                </c:pt>
                <c:pt idx="2120">
                  <c:v>91.363399999999999</c:v>
                </c:pt>
                <c:pt idx="2121">
                  <c:v>91.364900000000006</c:v>
                </c:pt>
                <c:pt idx="2122">
                  <c:v>91.366500000000002</c:v>
                </c:pt>
                <c:pt idx="2123">
                  <c:v>91.367999999999995</c:v>
                </c:pt>
                <c:pt idx="2124">
                  <c:v>91.369600000000005</c:v>
                </c:pt>
                <c:pt idx="2125">
                  <c:v>91.371200000000002</c:v>
                </c:pt>
                <c:pt idx="2126">
                  <c:v>91.372699999999995</c:v>
                </c:pt>
                <c:pt idx="2127">
                  <c:v>91.374300000000005</c:v>
                </c:pt>
                <c:pt idx="2128">
                  <c:v>91.375900000000001</c:v>
                </c:pt>
                <c:pt idx="2129">
                  <c:v>91.377399999999994</c:v>
                </c:pt>
                <c:pt idx="2130">
                  <c:v>91.379000000000005</c:v>
                </c:pt>
                <c:pt idx="2131">
                  <c:v>91.380499999999998</c:v>
                </c:pt>
                <c:pt idx="2132">
                  <c:v>91.382099999999994</c:v>
                </c:pt>
                <c:pt idx="2133">
                  <c:v>91.383600000000001</c:v>
                </c:pt>
                <c:pt idx="2134">
                  <c:v>91.385099999999994</c:v>
                </c:pt>
                <c:pt idx="2135">
                  <c:v>91.386700000000005</c:v>
                </c:pt>
                <c:pt idx="2136">
                  <c:v>91.388199999999998</c:v>
                </c:pt>
                <c:pt idx="2137">
                  <c:v>91.389700000000005</c:v>
                </c:pt>
                <c:pt idx="2138">
                  <c:v>91.391199999999998</c:v>
                </c:pt>
                <c:pt idx="2139">
                  <c:v>91.392700000000005</c:v>
                </c:pt>
                <c:pt idx="2140">
                  <c:v>91.394199999999998</c:v>
                </c:pt>
                <c:pt idx="2141">
                  <c:v>91.395600000000002</c:v>
                </c:pt>
                <c:pt idx="2142">
                  <c:v>91.397099999999995</c:v>
                </c:pt>
                <c:pt idx="2143">
                  <c:v>91.398499999999999</c:v>
                </c:pt>
                <c:pt idx="2144">
                  <c:v>91.4</c:v>
                </c:pt>
                <c:pt idx="2145">
                  <c:v>91.401399999999995</c:v>
                </c:pt>
                <c:pt idx="2146">
                  <c:v>91.402900000000002</c:v>
                </c:pt>
                <c:pt idx="2147">
                  <c:v>91.404300000000006</c:v>
                </c:pt>
                <c:pt idx="2148">
                  <c:v>91.405699999999996</c:v>
                </c:pt>
                <c:pt idx="2149">
                  <c:v>91.4071</c:v>
                </c:pt>
                <c:pt idx="2150">
                  <c:v>91.408500000000004</c:v>
                </c:pt>
                <c:pt idx="2151">
                  <c:v>91.409899999999993</c:v>
                </c:pt>
                <c:pt idx="2152">
                  <c:v>91.411199999999994</c:v>
                </c:pt>
                <c:pt idx="2153">
                  <c:v>91.412599999999998</c:v>
                </c:pt>
                <c:pt idx="2154">
                  <c:v>91.414000000000001</c:v>
                </c:pt>
                <c:pt idx="2155">
                  <c:v>91.415300000000002</c:v>
                </c:pt>
                <c:pt idx="2156">
                  <c:v>91.416700000000006</c:v>
                </c:pt>
                <c:pt idx="2157">
                  <c:v>91.418000000000006</c:v>
                </c:pt>
                <c:pt idx="2158">
                  <c:v>91.419399999999996</c:v>
                </c:pt>
                <c:pt idx="2159">
                  <c:v>91.420699999999997</c:v>
                </c:pt>
                <c:pt idx="2160">
                  <c:v>91.421999999999997</c:v>
                </c:pt>
                <c:pt idx="2161">
                  <c:v>91.423400000000001</c:v>
                </c:pt>
                <c:pt idx="2162">
                  <c:v>91.424700000000001</c:v>
                </c:pt>
                <c:pt idx="2163">
                  <c:v>91.426000000000002</c:v>
                </c:pt>
                <c:pt idx="2164">
                  <c:v>91.427300000000002</c:v>
                </c:pt>
                <c:pt idx="2165">
                  <c:v>91.428600000000003</c:v>
                </c:pt>
                <c:pt idx="2166">
                  <c:v>91.429900000000004</c:v>
                </c:pt>
                <c:pt idx="2167">
                  <c:v>91.431200000000004</c:v>
                </c:pt>
                <c:pt idx="2168">
                  <c:v>91.432500000000005</c:v>
                </c:pt>
                <c:pt idx="2169">
                  <c:v>91.433700000000002</c:v>
                </c:pt>
                <c:pt idx="2170">
                  <c:v>91.434899999999999</c:v>
                </c:pt>
                <c:pt idx="2171">
                  <c:v>91.436099999999996</c:v>
                </c:pt>
                <c:pt idx="2172">
                  <c:v>91.437399999999997</c:v>
                </c:pt>
                <c:pt idx="2173">
                  <c:v>91.438599999999994</c:v>
                </c:pt>
                <c:pt idx="2174">
                  <c:v>91.439800000000005</c:v>
                </c:pt>
                <c:pt idx="2175">
                  <c:v>91.441000000000003</c:v>
                </c:pt>
                <c:pt idx="2176">
                  <c:v>91.442300000000003</c:v>
                </c:pt>
                <c:pt idx="2177">
                  <c:v>91.4435</c:v>
                </c:pt>
                <c:pt idx="2178">
                  <c:v>91.444800000000001</c:v>
                </c:pt>
                <c:pt idx="2179">
                  <c:v>91.446100000000001</c:v>
                </c:pt>
                <c:pt idx="2180">
                  <c:v>91.447400000000002</c:v>
                </c:pt>
                <c:pt idx="2181">
                  <c:v>91.448700000000002</c:v>
                </c:pt>
                <c:pt idx="2182">
                  <c:v>91.45</c:v>
                </c:pt>
                <c:pt idx="2183">
                  <c:v>91.4512</c:v>
                </c:pt>
                <c:pt idx="2184">
                  <c:v>91.452500000000001</c:v>
                </c:pt>
                <c:pt idx="2185">
                  <c:v>91.453800000000001</c:v>
                </c:pt>
                <c:pt idx="2186">
                  <c:v>91.455100000000002</c:v>
                </c:pt>
                <c:pt idx="2187">
                  <c:v>91.456400000000002</c:v>
                </c:pt>
                <c:pt idx="2188">
                  <c:v>91.457700000000003</c:v>
                </c:pt>
                <c:pt idx="2189">
                  <c:v>91.459000000000003</c:v>
                </c:pt>
                <c:pt idx="2190">
                  <c:v>91.460300000000004</c:v>
                </c:pt>
                <c:pt idx="2191">
                  <c:v>91.461600000000004</c:v>
                </c:pt>
                <c:pt idx="2192">
                  <c:v>91.462800000000001</c:v>
                </c:pt>
                <c:pt idx="2193">
                  <c:v>91.464200000000005</c:v>
                </c:pt>
                <c:pt idx="2194">
                  <c:v>91.465400000000002</c:v>
                </c:pt>
                <c:pt idx="2195">
                  <c:v>91.466700000000003</c:v>
                </c:pt>
                <c:pt idx="2196">
                  <c:v>91.468000000000004</c:v>
                </c:pt>
                <c:pt idx="2197">
                  <c:v>91.469300000000004</c:v>
                </c:pt>
                <c:pt idx="2198">
                  <c:v>91.470600000000005</c:v>
                </c:pt>
                <c:pt idx="2199">
                  <c:v>91.471900000000005</c:v>
                </c:pt>
                <c:pt idx="2200">
                  <c:v>91.473200000000006</c:v>
                </c:pt>
                <c:pt idx="2201">
                  <c:v>91.474500000000006</c:v>
                </c:pt>
                <c:pt idx="2202">
                  <c:v>91.475800000000007</c:v>
                </c:pt>
                <c:pt idx="2203">
                  <c:v>91.477099999999993</c:v>
                </c:pt>
                <c:pt idx="2204">
                  <c:v>91.478300000000004</c:v>
                </c:pt>
                <c:pt idx="2205">
                  <c:v>91.479600000000005</c:v>
                </c:pt>
                <c:pt idx="2206">
                  <c:v>91.480900000000005</c:v>
                </c:pt>
                <c:pt idx="2207">
                  <c:v>91.482200000000006</c:v>
                </c:pt>
                <c:pt idx="2208">
                  <c:v>91.483500000000006</c:v>
                </c:pt>
                <c:pt idx="2209">
                  <c:v>91.484800000000007</c:v>
                </c:pt>
                <c:pt idx="2210">
                  <c:v>91.486099999999993</c:v>
                </c:pt>
                <c:pt idx="2211">
                  <c:v>91.487399999999994</c:v>
                </c:pt>
                <c:pt idx="2212">
                  <c:v>91.488699999999994</c:v>
                </c:pt>
                <c:pt idx="2213">
                  <c:v>91.489900000000006</c:v>
                </c:pt>
                <c:pt idx="2214">
                  <c:v>91.491200000000006</c:v>
                </c:pt>
                <c:pt idx="2215">
                  <c:v>91.492500000000007</c:v>
                </c:pt>
                <c:pt idx="2216">
                  <c:v>91.493799999999993</c:v>
                </c:pt>
                <c:pt idx="2217">
                  <c:v>91.495099999999994</c:v>
                </c:pt>
                <c:pt idx="2218">
                  <c:v>91.496399999999994</c:v>
                </c:pt>
                <c:pt idx="2219">
                  <c:v>91.497699999999995</c:v>
                </c:pt>
                <c:pt idx="2220">
                  <c:v>91.498999999999995</c:v>
                </c:pt>
                <c:pt idx="2221">
                  <c:v>91.500200000000007</c:v>
                </c:pt>
                <c:pt idx="2222">
                  <c:v>91.501499999999993</c:v>
                </c:pt>
                <c:pt idx="2223">
                  <c:v>91.502799999999993</c:v>
                </c:pt>
                <c:pt idx="2224">
                  <c:v>91.504099999999994</c:v>
                </c:pt>
                <c:pt idx="2225">
                  <c:v>91.505399999999995</c:v>
                </c:pt>
                <c:pt idx="2226">
                  <c:v>91.506600000000006</c:v>
                </c:pt>
                <c:pt idx="2227">
                  <c:v>91.507900000000006</c:v>
                </c:pt>
                <c:pt idx="2228">
                  <c:v>91.509200000000007</c:v>
                </c:pt>
                <c:pt idx="2229">
                  <c:v>91.510499999999993</c:v>
                </c:pt>
                <c:pt idx="2230">
                  <c:v>91.511799999999994</c:v>
                </c:pt>
                <c:pt idx="2231">
                  <c:v>91.513000000000005</c:v>
                </c:pt>
                <c:pt idx="2232">
                  <c:v>91.514300000000006</c:v>
                </c:pt>
                <c:pt idx="2233">
                  <c:v>91.515600000000006</c:v>
                </c:pt>
                <c:pt idx="2234">
                  <c:v>91.516900000000007</c:v>
                </c:pt>
                <c:pt idx="2235">
                  <c:v>91.518100000000004</c:v>
                </c:pt>
                <c:pt idx="2236">
                  <c:v>91.519400000000005</c:v>
                </c:pt>
                <c:pt idx="2237">
                  <c:v>91.520700000000005</c:v>
                </c:pt>
                <c:pt idx="2238">
                  <c:v>91.521900000000002</c:v>
                </c:pt>
                <c:pt idx="2239">
                  <c:v>91.523200000000003</c:v>
                </c:pt>
                <c:pt idx="2240">
                  <c:v>91.524500000000003</c:v>
                </c:pt>
                <c:pt idx="2241">
                  <c:v>91.525700000000001</c:v>
                </c:pt>
                <c:pt idx="2242">
                  <c:v>91.527000000000001</c:v>
                </c:pt>
                <c:pt idx="2243">
                  <c:v>91.528199999999998</c:v>
                </c:pt>
                <c:pt idx="2244">
                  <c:v>91.529499999999999</c:v>
                </c:pt>
                <c:pt idx="2245">
                  <c:v>91.530799999999999</c:v>
                </c:pt>
                <c:pt idx="2246">
                  <c:v>91.531999999999996</c:v>
                </c:pt>
                <c:pt idx="2247">
                  <c:v>91.533299999999997</c:v>
                </c:pt>
                <c:pt idx="2248">
                  <c:v>91.534499999999994</c:v>
                </c:pt>
                <c:pt idx="2249">
                  <c:v>91.535799999999995</c:v>
                </c:pt>
                <c:pt idx="2250">
                  <c:v>91.537000000000006</c:v>
                </c:pt>
                <c:pt idx="2251">
                  <c:v>91.538300000000007</c:v>
                </c:pt>
                <c:pt idx="2252">
                  <c:v>91.539500000000004</c:v>
                </c:pt>
                <c:pt idx="2253">
                  <c:v>91.540800000000004</c:v>
                </c:pt>
                <c:pt idx="2254">
                  <c:v>91.542000000000002</c:v>
                </c:pt>
                <c:pt idx="2255">
                  <c:v>91.543300000000002</c:v>
                </c:pt>
                <c:pt idx="2256">
                  <c:v>91.544499999999999</c:v>
                </c:pt>
                <c:pt idx="2257">
                  <c:v>91.5458</c:v>
                </c:pt>
                <c:pt idx="2258">
                  <c:v>91.546999999999997</c:v>
                </c:pt>
                <c:pt idx="2259">
                  <c:v>91.548199999999994</c:v>
                </c:pt>
                <c:pt idx="2260">
                  <c:v>91.549499999999995</c:v>
                </c:pt>
                <c:pt idx="2261">
                  <c:v>91.550700000000006</c:v>
                </c:pt>
                <c:pt idx="2262">
                  <c:v>91.551900000000003</c:v>
                </c:pt>
                <c:pt idx="2263">
                  <c:v>91.553200000000004</c:v>
                </c:pt>
                <c:pt idx="2264">
                  <c:v>91.554400000000001</c:v>
                </c:pt>
                <c:pt idx="2265">
                  <c:v>91.555599999999998</c:v>
                </c:pt>
                <c:pt idx="2266">
                  <c:v>91.556899999999999</c:v>
                </c:pt>
                <c:pt idx="2267">
                  <c:v>91.558099999999996</c:v>
                </c:pt>
                <c:pt idx="2268">
                  <c:v>91.559299999999993</c:v>
                </c:pt>
                <c:pt idx="2269">
                  <c:v>91.560500000000005</c:v>
                </c:pt>
                <c:pt idx="2270">
                  <c:v>91.561800000000005</c:v>
                </c:pt>
                <c:pt idx="2271">
                  <c:v>91.563000000000002</c:v>
                </c:pt>
                <c:pt idx="2272">
                  <c:v>91.5642</c:v>
                </c:pt>
                <c:pt idx="2273">
                  <c:v>91.565399999999997</c:v>
                </c:pt>
                <c:pt idx="2274">
                  <c:v>91.566699999999997</c:v>
                </c:pt>
                <c:pt idx="2275">
                  <c:v>91.567899999999995</c:v>
                </c:pt>
                <c:pt idx="2276">
                  <c:v>91.569100000000006</c:v>
                </c:pt>
                <c:pt idx="2277">
                  <c:v>91.570300000000003</c:v>
                </c:pt>
                <c:pt idx="2278">
                  <c:v>91.571600000000004</c:v>
                </c:pt>
                <c:pt idx="2279">
                  <c:v>91.572800000000001</c:v>
                </c:pt>
                <c:pt idx="2280">
                  <c:v>91.573999999999998</c:v>
                </c:pt>
                <c:pt idx="2281">
                  <c:v>91.575299999999999</c:v>
                </c:pt>
                <c:pt idx="2282">
                  <c:v>91.576499999999996</c:v>
                </c:pt>
                <c:pt idx="2283">
                  <c:v>91.577699999999993</c:v>
                </c:pt>
                <c:pt idx="2284">
                  <c:v>91.578900000000004</c:v>
                </c:pt>
                <c:pt idx="2285">
                  <c:v>91.580200000000005</c:v>
                </c:pt>
                <c:pt idx="2286">
                  <c:v>91.581400000000002</c:v>
                </c:pt>
                <c:pt idx="2287">
                  <c:v>91.582700000000003</c:v>
                </c:pt>
                <c:pt idx="2288">
                  <c:v>91.5839</c:v>
                </c:pt>
                <c:pt idx="2289">
                  <c:v>91.585099999999997</c:v>
                </c:pt>
                <c:pt idx="2290">
                  <c:v>91.586399999999998</c:v>
                </c:pt>
                <c:pt idx="2291">
                  <c:v>91.587599999999995</c:v>
                </c:pt>
                <c:pt idx="2292">
                  <c:v>91.588800000000006</c:v>
                </c:pt>
                <c:pt idx="2293">
                  <c:v>91.590100000000007</c:v>
                </c:pt>
                <c:pt idx="2294">
                  <c:v>91.591300000000004</c:v>
                </c:pt>
                <c:pt idx="2295">
                  <c:v>91.592600000000004</c:v>
                </c:pt>
                <c:pt idx="2296">
                  <c:v>91.593800000000002</c:v>
                </c:pt>
                <c:pt idx="2297">
                  <c:v>91.595100000000002</c:v>
                </c:pt>
                <c:pt idx="2298">
                  <c:v>91.596400000000003</c:v>
                </c:pt>
                <c:pt idx="2299">
                  <c:v>91.5976</c:v>
                </c:pt>
                <c:pt idx="2300">
                  <c:v>91.5989</c:v>
                </c:pt>
                <c:pt idx="2301">
                  <c:v>91.600099999999998</c:v>
                </c:pt>
                <c:pt idx="2302">
                  <c:v>91.601399999999998</c:v>
                </c:pt>
                <c:pt idx="2303">
                  <c:v>91.602699999999999</c:v>
                </c:pt>
                <c:pt idx="2304">
                  <c:v>91.603899999999996</c:v>
                </c:pt>
                <c:pt idx="2305">
                  <c:v>91.605199999999996</c:v>
                </c:pt>
                <c:pt idx="2306">
                  <c:v>91.606499999999997</c:v>
                </c:pt>
                <c:pt idx="2307">
                  <c:v>91.607699999999994</c:v>
                </c:pt>
                <c:pt idx="2308">
                  <c:v>91.608999999999995</c:v>
                </c:pt>
                <c:pt idx="2309">
                  <c:v>91.610299999999995</c:v>
                </c:pt>
                <c:pt idx="2310">
                  <c:v>91.611599999999996</c:v>
                </c:pt>
                <c:pt idx="2311">
                  <c:v>91.612899999999996</c:v>
                </c:pt>
                <c:pt idx="2312">
                  <c:v>91.614099999999993</c:v>
                </c:pt>
                <c:pt idx="2313">
                  <c:v>91.615399999999994</c:v>
                </c:pt>
                <c:pt idx="2314">
                  <c:v>91.616699999999994</c:v>
                </c:pt>
                <c:pt idx="2315">
                  <c:v>91.617999999999995</c:v>
                </c:pt>
                <c:pt idx="2316">
                  <c:v>91.619299999999996</c:v>
                </c:pt>
                <c:pt idx="2317">
                  <c:v>91.620599999999996</c:v>
                </c:pt>
                <c:pt idx="2318">
                  <c:v>91.621799999999993</c:v>
                </c:pt>
                <c:pt idx="2319">
                  <c:v>91.623099999999994</c:v>
                </c:pt>
                <c:pt idx="2320">
                  <c:v>91.624399999999994</c:v>
                </c:pt>
                <c:pt idx="2321">
                  <c:v>91.625699999999995</c:v>
                </c:pt>
                <c:pt idx="2322">
                  <c:v>91.626999999999995</c:v>
                </c:pt>
                <c:pt idx="2323">
                  <c:v>91.628299999999996</c:v>
                </c:pt>
                <c:pt idx="2324">
                  <c:v>91.629599999999996</c:v>
                </c:pt>
                <c:pt idx="2325">
                  <c:v>91.630899999999997</c:v>
                </c:pt>
                <c:pt idx="2326">
                  <c:v>91.632199999999997</c:v>
                </c:pt>
                <c:pt idx="2327">
                  <c:v>91.633499999999998</c:v>
                </c:pt>
                <c:pt idx="2328">
                  <c:v>91.634699999999995</c:v>
                </c:pt>
                <c:pt idx="2329">
                  <c:v>91.635999999999996</c:v>
                </c:pt>
                <c:pt idx="2330">
                  <c:v>91.637299999999996</c:v>
                </c:pt>
                <c:pt idx="2331">
                  <c:v>91.638599999999997</c:v>
                </c:pt>
                <c:pt idx="2332">
                  <c:v>91.639899999999997</c:v>
                </c:pt>
                <c:pt idx="2333">
                  <c:v>91.641199999999998</c:v>
                </c:pt>
                <c:pt idx="2334">
                  <c:v>91.642499999999998</c:v>
                </c:pt>
                <c:pt idx="2335">
                  <c:v>91.643799999999999</c:v>
                </c:pt>
                <c:pt idx="2336">
                  <c:v>91.645099999999999</c:v>
                </c:pt>
                <c:pt idx="2337">
                  <c:v>91.646299999999997</c:v>
                </c:pt>
                <c:pt idx="2338">
                  <c:v>91.647599999999997</c:v>
                </c:pt>
                <c:pt idx="2339">
                  <c:v>91.648899999999998</c:v>
                </c:pt>
                <c:pt idx="2340">
                  <c:v>91.650199999999998</c:v>
                </c:pt>
                <c:pt idx="2341">
                  <c:v>91.651499999999999</c:v>
                </c:pt>
                <c:pt idx="2342">
                  <c:v>91.652799999999999</c:v>
                </c:pt>
                <c:pt idx="2343">
                  <c:v>91.6541</c:v>
                </c:pt>
                <c:pt idx="2344">
                  <c:v>91.6554</c:v>
                </c:pt>
                <c:pt idx="2345">
                  <c:v>91.656599999999997</c:v>
                </c:pt>
                <c:pt idx="2346">
                  <c:v>91.657899999999998</c:v>
                </c:pt>
                <c:pt idx="2347">
                  <c:v>91.659199999999998</c:v>
                </c:pt>
                <c:pt idx="2348">
                  <c:v>91.660499999999999</c:v>
                </c:pt>
                <c:pt idx="2349">
                  <c:v>91.661699999999996</c:v>
                </c:pt>
                <c:pt idx="2350">
                  <c:v>91.662999999999997</c:v>
                </c:pt>
                <c:pt idx="2351">
                  <c:v>91.664299999999997</c:v>
                </c:pt>
                <c:pt idx="2352">
                  <c:v>91.665599999999998</c:v>
                </c:pt>
                <c:pt idx="2353">
                  <c:v>91.666899999999998</c:v>
                </c:pt>
                <c:pt idx="2354">
                  <c:v>91.668099999999995</c:v>
                </c:pt>
                <c:pt idx="2355">
                  <c:v>91.669399999999996</c:v>
                </c:pt>
                <c:pt idx="2356">
                  <c:v>91.670699999999997</c:v>
                </c:pt>
                <c:pt idx="2357">
                  <c:v>91.671999999999997</c:v>
                </c:pt>
                <c:pt idx="2358">
                  <c:v>91.673299999999998</c:v>
                </c:pt>
                <c:pt idx="2359">
                  <c:v>91.674499999999995</c:v>
                </c:pt>
                <c:pt idx="2360">
                  <c:v>91.675799999999995</c:v>
                </c:pt>
                <c:pt idx="2361">
                  <c:v>91.677099999999996</c:v>
                </c:pt>
                <c:pt idx="2362">
                  <c:v>91.678399999999996</c:v>
                </c:pt>
                <c:pt idx="2363">
                  <c:v>91.679599999999994</c:v>
                </c:pt>
                <c:pt idx="2364">
                  <c:v>91.680899999999994</c:v>
                </c:pt>
                <c:pt idx="2365">
                  <c:v>91.682199999999995</c:v>
                </c:pt>
                <c:pt idx="2366">
                  <c:v>91.683499999999995</c:v>
                </c:pt>
                <c:pt idx="2367">
                  <c:v>91.684700000000007</c:v>
                </c:pt>
                <c:pt idx="2368">
                  <c:v>91.686000000000007</c:v>
                </c:pt>
                <c:pt idx="2369">
                  <c:v>91.687299999999993</c:v>
                </c:pt>
                <c:pt idx="2370">
                  <c:v>91.688500000000005</c:v>
                </c:pt>
                <c:pt idx="2371">
                  <c:v>91.689800000000005</c:v>
                </c:pt>
                <c:pt idx="2372">
                  <c:v>91.691100000000006</c:v>
                </c:pt>
                <c:pt idx="2373">
                  <c:v>91.692400000000006</c:v>
                </c:pt>
                <c:pt idx="2374">
                  <c:v>91.693600000000004</c:v>
                </c:pt>
                <c:pt idx="2375">
                  <c:v>91.694900000000004</c:v>
                </c:pt>
                <c:pt idx="2376">
                  <c:v>91.696200000000005</c:v>
                </c:pt>
                <c:pt idx="2377">
                  <c:v>91.697500000000005</c:v>
                </c:pt>
                <c:pt idx="2378">
                  <c:v>91.698700000000002</c:v>
                </c:pt>
                <c:pt idx="2379">
                  <c:v>91.7</c:v>
                </c:pt>
                <c:pt idx="2380">
                  <c:v>91.701300000000003</c:v>
                </c:pt>
                <c:pt idx="2381">
                  <c:v>91.702600000000004</c:v>
                </c:pt>
                <c:pt idx="2382">
                  <c:v>91.703800000000001</c:v>
                </c:pt>
                <c:pt idx="2383">
                  <c:v>91.705100000000002</c:v>
                </c:pt>
                <c:pt idx="2384">
                  <c:v>91.706400000000002</c:v>
                </c:pt>
                <c:pt idx="2385">
                  <c:v>91.707700000000003</c:v>
                </c:pt>
                <c:pt idx="2386">
                  <c:v>91.7089</c:v>
                </c:pt>
                <c:pt idx="2387">
                  <c:v>91.7102</c:v>
                </c:pt>
                <c:pt idx="2388">
                  <c:v>91.711500000000001</c:v>
                </c:pt>
                <c:pt idx="2389">
                  <c:v>91.712800000000001</c:v>
                </c:pt>
                <c:pt idx="2390">
                  <c:v>91.713999999999999</c:v>
                </c:pt>
                <c:pt idx="2391">
                  <c:v>91.715299999999999</c:v>
                </c:pt>
                <c:pt idx="2392">
                  <c:v>91.7166</c:v>
                </c:pt>
                <c:pt idx="2393">
                  <c:v>91.717799999999997</c:v>
                </c:pt>
                <c:pt idx="2394">
                  <c:v>91.719099999999997</c:v>
                </c:pt>
                <c:pt idx="2395">
                  <c:v>91.720399999999998</c:v>
                </c:pt>
                <c:pt idx="2396">
                  <c:v>91.721699999999998</c:v>
                </c:pt>
                <c:pt idx="2397">
                  <c:v>91.722899999999996</c:v>
                </c:pt>
                <c:pt idx="2398">
                  <c:v>91.724199999999996</c:v>
                </c:pt>
                <c:pt idx="2399">
                  <c:v>91.725499999999997</c:v>
                </c:pt>
                <c:pt idx="2400">
                  <c:v>91.726799999999997</c:v>
                </c:pt>
              </c:numCache>
            </c:numRef>
          </c:yVal>
          <c:smooth val="1"/>
        </c:ser>
        <c:ser>
          <c:idx val="4"/>
          <c:order val="3"/>
          <c:tx>
            <c:strRef>
              <c:f>Краснокамск!$F$1</c:f>
              <c:strCache>
                <c:ptCount val="1"/>
                <c:pt idx="0">
                  <c:v>Краснокамск</c:v>
                </c:pt>
              </c:strCache>
            </c:strRef>
          </c:tx>
          <c:marker>
            <c:symbol val="none"/>
          </c:marker>
          <c:xVal>
            <c:numRef>
              <c:f>Краснокамск!$E$5:$E$2405</c:f>
              <c:numCache>
                <c:formatCode>General</c:formatCode>
                <c:ptCount val="2401"/>
                <c:pt idx="0">
                  <c:v>-1</c:v>
                </c:pt>
                <c:pt idx="1">
                  <c:v>-0.9</c:v>
                </c:pt>
                <c:pt idx="2">
                  <c:v>-0.8</c:v>
                </c:pt>
                <c:pt idx="3">
                  <c:v>-0.7</c:v>
                </c:pt>
                <c:pt idx="4">
                  <c:v>-0.6</c:v>
                </c:pt>
                <c:pt idx="5">
                  <c:v>-0.5</c:v>
                </c:pt>
                <c:pt idx="6">
                  <c:v>-0.4</c:v>
                </c:pt>
                <c:pt idx="7">
                  <c:v>-0.3</c:v>
                </c:pt>
                <c:pt idx="8">
                  <c:v>-0.2</c:v>
                </c:pt>
                <c:pt idx="9">
                  <c:v>-0.1</c:v>
                </c:pt>
                <c:pt idx="10">
                  <c:v>0</c:v>
                </c:pt>
                <c:pt idx="11">
                  <c:v>0.1</c:v>
                </c:pt>
                <c:pt idx="12">
                  <c:v>0.2</c:v>
                </c:pt>
                <c:pt idx="13">
                  <c:v>0.3</c:v>
                </c:pt>
                <c:pt idx="14">
                  <c:v>0.4</c:v>
                </c:pt>
                <c:pt idx="15">
                  <c:v>0.5</c:v>
                </c:pt>
                <c:pt idx="16">
                  <c:v>0.6</c:v>
                </c:pt>
                <c:pt idx="17">
                  <c:v>0.7</c:v>
                </c:pt>
                <c:pt idx="18">
                  <c:v>0.8</c:v>
                </c:pt>
                <c:pt idx="19">
                  <c:v>0.9</c:v>
                </c:pt>
                <c:pt idx="20">
                  <c:v>1</c:v>
                </c:pt>
                <c:pt idx="21">
                  <c:v>1.1000000000000001</c:v>
                </c:pt>
                <c:pt idx="22">
                  <c:v>1.2</c:v>
                </c:pt>
                <c:pt idx="23">
                  <c:v>1.3</c:v>
                </c:pt>
                <c:pt idx="24">
                  <c:v>1.4</c:v>
                </c:pt>
                <c:pt idx="25">
                  <c:v>1.5</c:v>
                </c:pt>
                <c:pt idx="26">
                  <c:v>1.6</c:v>
                </c:pt>
                <c:pt idx="27">
                  <c:v>1.7</c:v>
                </c:pt>
                <c:pt idx="28">
                  <c:v>1.8</c:v>
                </c:pt>
                <c:pt idx="29">
                  <c:v>1.9</c:v>
                </c:pt>
                <c:pt idx="30">
                  <c:v>2</c:v>
                </c:pt>
                <c:pt idx="31">
                  <c:v>2.1</c:v>
                </c:pt>
                <c:pt idx="32">
                  <c:v>2.2000000000000002</c:v>
                </c:pt>
                <c:pt idx="33">
                  <c:v>2.2999999999999998</c:v>
                </c:pt>
                <c:pt idx="34">
                  <c:v>2.4</c:v>
                </c:pt>
                <c:pt idx="35">
                  <c:v>2.5</c:v>
                </c:pt>
                <c:pt idx="36">
                  <c:v>2.6</c:v>
                </c:pt>
                <c:pt idx="37">
                  <c:v>2.7</c:v>
                </c:pt>
                <c:pt idx="38">
                  <c:v>2.8</c:v>
                </c:pt>
                <c:pt idx="39">
                  <c:v>2.9</c:v>
                </c:pt>
                <c:pt idx="40">
                  <c:v>3</c:v>
                </c:pt>
                <c:pt idx="41">
                  <c:v>3.1</c:v>
                </c:pt>
                <c:pt idx="42">
                  <c:v>3.2</c:v>
                </c:pt>
                <c:pt idx="43">
                  <c:v>3.3</c:v>
                </c:pt>
                <c:pt idx="44">
                  <c:v>3.4</c:v>
                </c:pt>
                <c:pt idx="45">
                  <c:v>3.5</c:v>
                </c:pt>
                <c:pt idx="46">
                  <c:v>3.6</c:v>
                </c:pt>
                <c:pt idx="47">
                  <c:v>3.7</c:v>
                </c:pt>
                <c:pt idx="48">
                  <c:v>3.8</c:v>
                </c:pt>
                <c:pt idx="49">
                  <c:v>3.9</c:v>
                </c:pt>
                <c:pt idx="50">
                  <c:v>4</c:v>
                </c:pt>
                <c:pt idx="51">
                  <c:v>4.0999999999999996</c:v>
                </c:pt>
                <c:pt idx="52">
                  <c:v>4.2</c:v>
                </c:pt>
                <c:pt idx="53">
                  <c:v>4.3</c:v>
                </c:pt>
                <c:pt idx="54">
                  <c:v>4.4000000000000004</c:v>
                </c:pt>
                <c:pt idx="55">
                  <c:v>4.5</c:v>
                </c:pt>
                <c:pt idx="56">
                  <c:v>4.5999999999999996</c:v>
                </c:pt>
                <c:pt idx="57">
                  <c:v>4.7</c:v>
                </c:pt>
                <c:pt idx="58">
                  <c:v>4.8</c:v>
                </c:pt>
                <c:pt idx="59">
                  <c:v>4.9000000000000004</c:v>
                </c:pt>
                <c:pt idx="60">
                  <c:v>5</c:v>
                </c:pt>
                <c:pt idx="61">
                  <c:v>5.0999999999999996</c:v>
                </c:pt>
                <c:pt idx="62">
                  <c:v>5.2</c:v>
                </c:pt>
                <c:pt idx="63">
                  <c:v>5.3</c:v>
                </c:pt>
                <c:pt idx="64">
                  <c:v>5.4</c:v>
                </c:pt>
                <c:pt idx="65">
                  <c:v>5.5</c:v>
                </c:pt>
                <c:pt idx="66">
                  <c:v>5.6</c:v>
                </c:pt>
                <c:pt idx="67">
                  <c:v>5.7</c:v>
                </c:pt>
                <c:pt idx="68">
                  <c:v>5.8</c:v>
                </c:pt>
                <c:pt idx="69">
                  <c:v>5.9</c:v>
                </c:pt>
                <c:pt idx="70">
                  <c:v>6</c:v>
                </c:pt>
                <c:pt idx="71">
                  <c:v>6.1</c:v>
                </c:pt>
                <c:pt idx="72">
                  <c:v>6.2</c:v>
                </c:pt>
                <c:pt idx="73">
                  <c:v>6.3</c:v>
                </c:pt>
                <c:pt idx="74">
                  <c:v>6.4</c:v>
                </c:pt>
                <c:pt idx="75">
                  <c:v>6.5</c:v>
                </c:pt>
                <c:pt idx="76">
                  <c:v>6.6</c:v>
                </c:pt>
                <c:pt idx="77">
                  <c:v>6.7</c:v>
                </c:pt>
                <c:pt idx="78">
                  <c:v>6.8</c:v>
                </c:pt>
                <c:pt idx="79">
                  <c:v>6.9</c:v>
                </c:pt>
                <c:pt idx="80">
                  <c:v>7</c:v>
                </c:pt>
                <c:pt idx="81">
                  <c:v>7.1</c:v>
                </c:pt>
                <c:pt idx="82">
                  <c:v>7.2</c:v>
                </c:pt>
                <c:pt idx="83">
                  <c:v>7.3</c:v>
                </c:pt>
                <c:pt idx="84">
                  <c:v>7.4</c:v>
                </c:pt>
                <c:pt idx="85">
                  <c:v>7.5</c:v>
                </c:pt>
                <c:pt idx="86">
                  <c:v>7.6</c:v>
                </c:pt>
                <c:pt idx="87">
                  <c:v>7.7</c:v>
                </c:pt>
                <c:pt idx="88">
                  <c:v>7.8</c:v>
                </c:pt>
                <c:pt idx="89">
                  <c:v>7.9</c:v>
                </c:pt>
                <c:pt idx="90">
                  <c:v>8</c:v>
                </c:pt>
                <c:pt idx="91">
                  <c:v>8.1</c:v>
                </c:pt>
                <c:pt idx="92">
                  <c:v>8.1999999999999993</c:v>
                </c:pt>
                <c:pt idx="93">
                  <c:v>8.3000000000000007</c:v>
                </c:pt>
                <c:pt idx="94">
                  <c:v>8.4</c:v>
                </c:pt>
                <c:pt idx="95">
                  <c:v>8.5</c:v>
                </c:pt>
                <c:pt idx="96">
                  <c:v>8.6</c:v>
                </c:pt>
                <c:pt idx="97">
                  <c:v>8.6999999999999993</c:v>
                </c:pt>
                <c:pt idx="98">
                  <c:v>8.8000000000000007</c:v>
                </c:pt>
                <c:pt idx="99">
                  <c:v>8.9</c:v>
                </c:pt>
                <c:pt idx="100">
                  <c:v>9</c:v>
                </c:pt>
                <c:pt idx="101">
                  <c:v>9.1</c:v>
                </c:pt>
                <c:pt idx="102">
                  <c:v>9.1999999999999993</c:v>
                </c:pt>
                <c:pt idx="103">
                  <c:v>9.3000000000000007</c:v>
                </c:pt>
                <c:pt idx="104">
                  <c:v>9.4</c:v>
                </c:pt>
                <c:pt idx="105">
                  <c:v>9.5</c:v>
                </c:pt>
                <c:pt idx="106">
                  <c:v>9.6</c:v>
                </c:pt>
                <c:pt idx="107">
                  <c:v>9.6999999999999993</c:v>
                </c:pt>
                <c:pt idx="108">
                  <c:v>9.8000000000000007</c:v>
                </c:pt>
                <c:pt idx="109">
                  <c:v>9.9</c:v>
                </c:pt>
                <c:pt idx="110">
                  <c:v>10</c:v>
                </c:pt>
                <c:pt idx="111">
                  <c:v>10.1</c:v>
                </c:pt>
                <c:pt idx="112">
                  <c:v>10.199999999999999</c:v>
                </c:pt>
                <c:pt idx="113">
                  <c:v>10.3</c:v>
                </c:pt>
                <c:pt idx="114">
                  <c:v>10.4</c:v>
                </c:pt>
                <c:pt idx="115">
                  <c:v>10.5</c:v>
                </c:pt>
                <c:pt idx="116">
                  <c:v>10.6</c:v>
                </c:pt>
                <c:pt idx="117">
                  <c:v>10.7</c:v>
                </c:pt>
                <c:pt idx="118">
                  <c:v>10.8</c:v>
                </c:pt>
                <c:pt idx="119">
                  <c:v>10.9</c:v>
                </c:pt>
                <c:pt idx="120">
                  <c:v>11</c:v>
                </c:pt>
                <c:pt idx="121">
                  <c:v>11.1</c:v>
                </c:pt>
                <c:pt idx="122">
                  <c:v>11.2</c:v>
                </c:pt>
                <c:pt idx="123">
                  <c:v>11.3</c:v>
                </c:pt>
                <c:pt idx="124">
                  <c:v>11.4</c:v>
                </c:pt>
                <c:pt idx="125">
                  <c:v>11.5</c:v>
                </c:pt>
                <c:pt idx="126">
                  <c:v>11.6</c:v>
                </c:pt>
                <c:pt idx="127">
                  <c:v>11.7</c:v>
                </c:pt>
                <c:pt idx="128">
                  <c:v>11.8</c:v>
                </c:pt>
                <c:pt idx="129">
                  <c:v>11.9</c:v>
                </c:pt>
                <c:pt idx="130">
                  <c:v>12</c:v>
                </c:pt>
                <c:pt idx="131">
                  <c:v>12.1</c:v>
                </c:pt>
                <c:pt idx="132">
                  <c:v>12.2</c:v>
                </c:pt>
                <c:pt idx="133">
                  <c:v>12.3</c:v>
                </c:pt>
                <c:pt idx="134">
                  <c:v>12.4</c:v>
                </c:pt>
                <c:pt idx="135">
                  <c:v>12.5</c:v>
                </c:pt>
                <c:pt idx="136">
                  <c:v>12.6</c:v>
                </c:pt>
                <c:pt idx="137">
                  <c:v>12.7</c:v>
                </c:pt>
                <c:pt idx="138">
                  <c:v>12.8</c:v>
                </c:pt>
                <c:pt idx="139">
                  <c:v>12.9</c:v>
                </c:pt>
                <c:pt idx="140">
                  <c:v>13</c:v>
                </c:pt>
                <c:pt idx="141">
                  <c:v>13.1</c:v>
                </c:pt>
                <c:pt idx="142">
                  <c:v>13.2</c:v>
                </c:pt>
                <c:pt idx="143">
                  <c:v>13.3</c:v>
                </c:pt>
                <c:pt idx="144">
                  <c:v>13.4</c:v>
                </c:pt>
                <c:pt idx="145">
                  <c:v>13.5</c:v>
                </c:pt>
                <c:pt idx="146">
                  <c:v>13.6</c:v>
                </c:pt>
                <c:pt idx="147">
                  <c:v>13.7</c:v>
                </c:pt>
                <c:pt idx="148">
                  <c:v>13.8</c:v>
                </c:pt>
                <c:pt idx="149">
                  <c:v>13.9</c:v>
                </c:pt>
                <c:pt idx="150">
                  <c:v>14</c:v>
                </c:pt>
                <c:pt idx="151">
                  <c:v>14.1</c:v>
                </c:pt>
                <c:pt idx="152">
                  <c:v>14.2</c:v>
                </c:pt>
                <c:pt idx="153">
                  <c:v>14.3</c:v>
                </c:pt>
                <c:pt idx="154">
                  <c:v>14.4</c:v>
                </c:pt>
                <c:pt idx="155">
                  <c:v>14.5</c:v>
                </c:pt>
                <c:pt idx="156">
                  <c:v>14.6</c:v>
                </c:pt>
                <c:pt idx="157">
                  <c:v>14.7</c:v>
                </c:pt>
                <c:pt idx="158">
                  <c:v>14.8</c:v>
                </c:pt>
                <c:pt idx="159">
                  <c:v>14.9</c:v>
                </c:pt>
                <c:pt idx="160">
                  <c:v>15</c:v>
                </c:pt>
                <c:pt idx="161">
                  <c:v>15.1</c:v>
                </c:pt>
                <c:pt idx="162">
                  <c:v>15.2</c:v>
                </c:pt>
                <c:pt idx="163">
                  <c:v>15.3</c:v>
                </c:pt>
                <c:pt idx="164">
                  <c:v>15.4</c:v>
                </c:pt>
                <c:pt idx="165">
                  <c:v>15.5</c:v>
                </c:pt>
                <c:pt idx="166">
                  <c:v>15.6</c:v>
                </c:pt>
                <c:pt idx="167">
                  <c:v>15.7</c:v>
                </c:pt>
                <c:pt idx="168">
                  <c:v>15.8</c:v>
                </c:pt>
                <c:pt idx="169">
                  <c:v>15.9</c:v>
                </c:pt>
                <c:pt idx="170">
                  <c:v>16</c:v>
                </c:pt>
                <c:pt idx="171">
                  <c:v>16.100000000000001</c:v>
                </c:pt>
                <c:pt idx="172">
                  <c:v>16.2</c:v>
                </c:pt>
                <c:pt idx="173">
                  <c:v>16.3</c:v>
                </c:pt>
                <c:pt idx="174">
                  <c:v>16.399999999999999</c:v>
                </c:pt>
                <c:pt idx="175">
                  <c:v>16.5</c:v>
                </c:pt>
                <c:pt idx="176">
                  <c:v>16.600000000000001</c:v>
                </c:pt>
                <c:pt idx="177">
                  <c:v>16.7</c:v>
                </c:pt>
                <c:pt idx="178">
                  <c:v>16.8</c:v>
                </c:pt>
                <c:pt idx="179">
                  <c:v>16.899999999999999</c:v>
                </c:pt>
                <c:pt idx="180">
                  <c:v>17</c:v>
                </c:pt>
                <c:pt idx="181">
                  <c:v>17.100000000000001</c:v>
                </c:pt>
                <c:pt idx="182">
                  <c:v>17.2</c:v>
                </c:pt>
                <c:pt idx="183">
                  <c:v>17.3</c:v>
                </c:pt>
                <c:pt idx="184">
                  <c:v>17.399999999999999</c:v>
                </c:pt>
                <c:pt idx="185">
                  <c:v>17.5</c:v>
                </c:pt>
                <c:pt idx="186">
                  <c:v>17.600000000000001</c:v>
                </c:pt>
                <c:pt idx="187">
                  <c:v>17.7</c:v>
                </c:pt>
                <c:pt idx="188">
                  <c:v>17.8</c:v>
                </c:pt>
                <c:pt idx="189">
                  <c:v>17.899999999999999</c:v>
                </c:pt>
                <c:pt idx="190">
                  <c:v>18</c:v>
                </c:pt>
                <c:pt idx="191">
                  <c:v>18.100000000000001</c:v>
                </c:pt>
                <c:pt idx="192">
                  <c:v>18.2</c:v>
                </c:pt>
                <c:pt idx="193">
                  <c:v>18.3</c:v>
                </c:pt>
                <c:pt idx="194">
                  <c:v>18.399999999999999</c:v>
                </c:pt>
                <c:pt idx="195">
                  <c:v>18.5</c:v>
                </c:pt>
                <c:pt idx="196">
                  <c:v>18.600000000000001</c:v>
                </c:pt>
                <c:pt idx="197">
                  <c:v>18.7</c:v>
                </c:pt>
                <c:pt idx="198">
                  <c:v>18.8</c:v>
                </c:pt>
                <c:pt idx="199">
                  <c:v>18.899999999999999</c:v>
                </c:pt>
                <c:pt idx="200">
                  <c:v>19</c:v>
                </c:pt>
                <c:pt idx="201">
                  <c:v>19.100000000000001</c:v>
                </c:pt>
                <c:pt idx="202">
                  <c:v>19.2</c:v>
                </c:pt>
                <c:pt idx="203">
                  <c:v>19.3</c:v>
                </c:pt>
                <c:pt idx="204">
                  <c:v>19.399999999999999</c:v>
                </c:pt>
                <c:pt idx="205">
                  <c:v>19.5</c:v>
                </c:pt>
                <c:pt idx="206">
                  <c:v>19.600000000000001</c:v>
                </c:pt>
                <c:pt idx="207">
                  <c:v>19.7</c:v>
                </c:pt>
                <c:pt idx="208">
                  <c:v>19.8</c:v>
                </c:pt>
                <c:pt idx="209">
                  <c:v>19.899999999999999</c:v>
                </c:pt>
                <c:pt idx="210">
                  <c:v>20</c:v>
                </c:pt>
                <c:pt idx="211">
                  <c:v>20.100000000000001</c:v>
                </c:pt>
                <c:pt idx="212">
                  <c:v>20.2</c:v>
                </c:pt>
                <c:pt idx="213">
                  <c:v>20.3</c:v>
                </c:pt>
                <c:pt idx="214">
                  <c:v>20.399999999999999</c:v>
                </c:pt>
                <c:pt idx="215">
                  <c:v>20.5</c:v>
                </c:pt>
                <c:pt idx="216">
                  <c:v>20.6</c:v>
                </c:pt>
                <c:pt idx="217">
                  <c:v>20.7</c:v>
                </c:pt>
                <c:pt idx="218">
                  <c:v>20.8</c:v>
                </c:pt>
                <c:pt idx="219">
                  <c:v>20.9</c:v>
                </c:pt>
                <c:pt idx="220">
                  <c:v>21</c:v>
                </c:pt>
                <c:pt idx="221">
                  <c:v>21.1</c:v>
                </c:pt>
                <c:pt idx="222">
                  <c:v>21.2</c:v>
                </c:pt>
                <c:pt idx="223">
                  <c:v>21.3</c:v>
                </c:pt>
                <c:pt idx="224">
                  <c:v>21.4</c:v>
                </c:pt>
                <c:pt idx="225">
                  <c:v>21.5</c:v>
                </c:pt>
                <c:pt idx="226">
                  <c:v>21.6</c:v>
                </c:pt>
                <c:pt idx="227">
                  <c:v>21.7</c:v>
                </c:pt>
                <c:pt idx="228">
                  <c:v>21.8</c:v>
                </c:pt>
                <c:pt idx="229">
                  <c:v>21.9</c:v>
                </c:pt>
                <c:pt idx="230">
                  <c:v>22</c:v>
                </c:pt>
                <c:pt idx="231">
                  <c:v>22.1</c:v>
                </c:pt>
                <c:pt idx="232">
                  <c:v>22.2</c:v>
                </c:pt>
                <c:pt idx="233">
                  <c:v>22.3</c:v>
                </c:pt>
                <c:pt idx="234">
                  <c:v>22.4</c:v>
                </c:pt>
                <c:pt idx="235">
                  <c:v>22.5</c:v>
                </c:pt>
                <c:pt idx="236">
                  <c:v>22.6</c:v>
                </c:pt>
                <c:pt idx="237">
                  <c:v>22.7</c:v>
                </c:pt>
                <c:pt idx="238">
                  <c:v>22.8</c:v>
                </c:pt>
                <c:pt idx="239">
                  <c:v>22.9</c:v>
                </c:pt>
                <c:pt idx="240">
                  <c:v>23</c:v>
                </c:pt>
                <c:pt idx="241">
                  <c:v>23.1</c:v>
                </c:pt>
                <c:pt idx="242">
                  <c:v>23.2</c:v>
                </c:pt>
                <c:pt idx="243">
                  <c:v>23.3</c:v>
                </c:pt>
                <c:pt idx="244">
                  <c:v>23.4</c:v>
                </c:pt>
                <c:pt idx="245">
                  <c:v>23.5</c:v>
                </c:pt>
                <c:pt idx="246">
                  <c:v>23.6</c:v>
                </c:pt>
                <c:pt idx="247">
                  <c:v>23.7</c:v>
                </c:pt>
                <c:pt idx="248">
                  <c:v>23.8</c:v>
                </c:pt>
                <c:pt idx="249">
                  <c:v>23.9</c:v>
                </c:pt>
                <c:pt idx="250">
                  <c:v>24</c:v>
                </c:pt>
                <c:pt idx="251">
                  <c:v>24.1</c:v>
                </c:pt>
                <c:pt idx="252">
                  <c:v>24.2</c:v>
                </c:pt>
                <c:pt idx="253">
                  <c:v>24.3</c:v>
                </c:pt>
                <c:pt idx="254">
                  <c:v>24.4</c:v>
                </c:pt>
                <c:pt idx="255">
                  <c:v>24.5</c:v>
                </c:pt>
                <c:pt idx="256">
                  <c:v>24.6</c:v>
                </c:pt>
                <c:pt idx="257">
                  <c:v>24.7</c:v>
                </c:pt>
                <c:pt idx="258">
                  <c:v>24.8</c:v>
                </c:pt>
                <c:pt idx="259">
                  <c:v>24.9</c:v>
                </c:pt>
                <c:pt idx="260">
                  <c:v>25</c:v>
                </c:pt>
                <c:pt idx="261">
                  <c:v>25.1</c:v>
                </c:pt>
                <c:pt idx="262">
                  <c:v>25.2</c:v>
                </c:pt>
                <c:pt idx="263">
                  <c:v>25.3</c:v>
                </c:pt>
                <c:pt idx="264">
                  <c:v>25.4</c:v>
                </c:pt>
                <c:pt idx="265">
                  <c:v>25.5</c:v>
                </c:pt>
                <c:pt idx="266">
                  <c:v>25.6</c:v>
                </c:pt>
                <c:pt idx="267">
                  <c:v>25.7</c:v>
                </c:pt>
                <c:pt idx="268">
                  <c:v>25.8</c:v>
                </c:pt>
                <c:pt idx="269">
                  <c:v>25.9</c:v>
                </c:pt>
                <c:pt idx="270">
                  <c:v>26</c:v>
                </c:pt>
                <c:pt idx="271">
                  <c:v>26.1</c:v>
                </c:pt>
                <c:pt idx="272">
                  <c:v>26.2</c:v>
                </c:pt>
                <c:pt idx="273">
                  <c:v>26.3</c:v>
                </c:pt>
                <c:pt idx="274">
                  <c:v>26.4</c:v>
                </c:pt>
                <c:pt idx="275">
                  <c:v>26.5</c:v>
                </c:pt>
                <c:pt idx="276">
                  <c:v>26.6</c:v>
                </c:pt>
                <c:pt idx="277">
                  <c:v>26.7</c:v>
                </c:pt>
                <c:pt idx="278">
                  <c:v>26.8</c:v>
                </c:pt>
                <c:pt idx="279">
                  <c:v>26.9</c:v>
                </c:pt>
                <c:pt idx="280">
                  <c:v>27</c:v>
                </c:pt>
                <c:pt idx="281">
                  <c:v>27.1</c:v>
                </c:pt>
                <c:pt idx="282">
                  <c:v>27.2</c:v>
                </c:pt>
                <c:pt idx="283">
                  <c:v>27.3</c:v>
                </c:pt>
                <c:pt idx="284">
                  <c:v>27.4</c:v>
                </c:pt>
                <c:pt idx="285">
                  <c:v>27.5</c:v>
                </c:pt>
                <c:pt idx="286">
                  <c:v>27.6</c:v>
                </c:pt>
                <c:pt idx="287">
                  <c:v>27.7</c:v>
                </c:pt>
                <c:pt idx="288">
                  <c:v>27.8</c:v>
                </c:pt>
                <c:pt idx="289">
                  <c:v>27.9</c:v>
                </c:pt>
                <c:pt idx="290">
                  <c:v>28</c:v>
                </c:pt>
                <c:pt idx="291">
                  <c:v>28.1</c:v>
                </c:pt>
                <c:pt idx="292">
                  <c:v>28.2</c:v>
                </c:pt>
                <c:pt idx="293">
                  <c:v>28.3</c:v>
                </c:pt>
                <c:pt idx="294">
                  <c:v>28.4</c:v>
                </c:pt>
                <c:pt idx="295">
                  <c:v>28.5</c:v>
                </c:pt>
                <c:pt idx="296">
                  <c:v>28.6</c:v>
                </c:pt>
                <c:pt idx="297">
                  <c:v>28.7</c:v>
                </c:pt>
                <c:pt idx="298">
                  <c:v>28.8</c:v>
                </c:pt>
                <c:pt idx="299">
                  <c:v>28.9</c:v>
                </c:pt>
                <c:pt idx="300">
                  <c:v>29</c:v>
                </c:pt>
                <c:pt idx="301">
                  <c:v>29.1</c:v>
                </c:pt>
                <c:pt idx="302">
                  <c:v>29.2</c:v>
                </c:pt>
                <c:pt idx="303">
                  <c:v>29.3</c:v>
                </c:pt>
                <c:pt idx="304">
                  <c:v>29.4</c:v>
                </c:pt>
                <c:pt idx="305">
                  <c:v>29.5</c:v>
                </c:pt>
                <c:pt idx="306">
                  <c:v>29.6</c:v>
                </c:pt>
                <c:pt idx="307">
                  <c:v>29.7</c:v>
                </c:pt>
                <c:pt idx="308">
                  <c:v>29.8</c:v>
                </c:pt>
                <c:pt idx="309">
                  <c:v>29.9</c:v>
                </c:pt>
                <c:pt idx="310">
                  <c:v>30</c:v>
                </c:pt>
                <c:pt idx="311">
                  <c:v>30.1</c:v>
                </c:pt>
                <c:pt idx="312">
                  <c:v>30.2</c:v>
                </c:pt>
                <c:pt idx="313">
                  <c:v>30.3</c:v>
                </c:pt>
                <c:pt idx="314">
                  <c:v>30.4</c:v>
                </c:pt>
                <c:pt idx="315">
                  <c:v>30.5</c:v>
                </c:pt>
                <c:pt idx="316">
                  <c:v>30.6</c:v>
                </c:pt>
                <c:pt idx="317">
                  <c:v>30.7</c:v>
                </c:pt>
                <c:pt idx="318">
                  <c:v>30.8</c:v>
                </c:pt>
                <c:pt idx="319">
                  <c:v>30.9</c:v>
                </c:pt>
                <c:pt idx="320">
                  <c:v>31</c:v>
                </c:pt>
                <c:pt idx="321">
                  <c:v>31.1</c:v>
                </c:pt>
                <c:pt idx="322">
                  <c:v>31.2</c:v>
                </c:pt>
                <c:pt idx="323">
                  <c:v>31.3</c:v>
                </c:pt>
                <c:pt idx="324">
                  <c:v>31.4</c:v>
                </c:pt>
                <c:pt idx="325">
                  <c:v>31.5</c:v>
                </c:pt>
                <c:pt idx="326">
                  <c:v>31.6</c:v>
                </c:pt>
                <c:pt idx="327">
                  <c:v>31.7</c:v>
                </c:pt>
                <c:pt idx="328">
                  <c:v>31.8</c:v>
                </c:pt>
                <c:pt idx="329">
                  <c:v>31.9</c:v>
                </c:pt>
                <c:pt idx="330">
                  <c:v>32</c:v>
                </c:pt>
                <c:pt idx="331">
                  <c:v>32.1</c:v>
                </c:pt>
                <c:pt idx="332">
                  <c:v>32.200000000000003</c:v>
                </c:pt>
                <c:pt idx="333">
                  <c:v>32.299999999999997</c:v>
                </c:pt>
                <c:pt idx="334">
                  <c:v>32.4</c:v>
                </c:pt>
                <c:pt idx="335">
                  <c:v>32.5</c:v>
                </c:pt>
                <c:pt idx="336">
                  <c:v>32.6</c:v>
                </c:pt>
                <c:pt idx="337">
                  <c:v>32.700000000000003</c:v>
                </c:pt>
                <c:pt idx="338">
                  <c:v>32.799999999999997</c:v>
                </c:pt>
                <c:pt idx="339">
                  <c:v>32.9</c:v>
                </c:pt>
                <c:pt idx="340">
                  <c:v>33</c:v>
                </c:pt>
                <c:pt idx="341">
                  <c:v>33.1</c:v>
                </c:pt>
                <c:pt idx="342">
                  <c:v>33.200000000000003</c:v>
                </c:pt>
                <c:pt idx="343">
                  <c:v>33.299999999999997</c:v>
                </c:pt>
                <c:pt idx="344">
                  <c:v>33.4</c:v>
                </c:pt>
                <c:pt idx="345">
                  <c:v>33.5</c:v>
                </c:pt>
                <c:pt idx="346">
                  <c:v>33.6</c:v>
                </c:pt>
                <c:pt idx="347">
                  <c:v>33.700000000000003</c:v>
                </c:pt>
                <c:pt idx="348">
                  <c:v>33.799999999999997</c:v>
                </c:pt>
                <c:pt idx="349">
                  <c:v>33.9</c:v>
                </c:pt>
                <c:pt idx="350">
                  <c:v>34</c:v>
                </c:pt>
                <c:pt idx="351">
                  <c:v>34.1</c:v>
                </c:pt>
                <c:pt idx="352">
                  <c:v>34.200000000000003</c:v>
                </c:pt>
                <c:pt idx="353">
                  <c:v>34.299999999999997</c:v>
                </c:pt>
                <c:pt idx="354">
                  <c:v>34.4</c:v>
                </c:pt>
                <c:pt idx="355">
                  <c:v>34.5</c:v>
                </c:pt>
                <c:pt idx="356">
                  <c:v>34.6</c:v>
                </c:pt>
                <c:pt idx="357">
                  <c:v>34.700000000000003</c:v>
                </c:pt>
                <c:pt idx="358">
                  <c:v>34.799999999999997</c:v>
                </c:pt>
                <c:pt idx="359">
                  <c:v>34.9</c:v>
                </c:pt>
                <c:pt idx="360">
                  <c:v>35</c:v>
                </c:pt>
                <c:pt idx="361">
                  <c:v>35.1</c:v>
                </c:pt>
                <c:pt idx="362">
                  <c:v>35.200000000000003</c:v>
                </c:pt>
                <c:pt idx="363">
                  <c:v>35.299999999999997</c:v>
                </c:pt>
                <c:pt idx="364">
                  <c:v>35.4</c:v>
                </c:pt>
                <c:pt idx="365">
                  <c:v>35.5</c:v>
                </c:pt>
                <c:pt idx="366">
                  <c:v>35.6</c:v>
                </c:pt>
                <c:pt idx="367">
                  <c:v>35.700000000000003</c:v>
                </c:pt>
                <c:pt idx="368">
                  <c:v>35.799999999999997</c:v>
                </c:pt>
                <c:pt idx="369">
                  <c:v>35.9</c:v>
                </c:pt>
                <c:pt idx="370">
                  <c:v>36</c:v>
                </c:pt>
                <c:pt idx="371">
                  <c:v>36.1</c:v>
                </c:pt>
                <c:pt idx="372">
                  <c:v>36.200000000000003</c:v>
                </c:pt>
                <c:pt idx="373">
                  <c:v>36.299999999999997</c:v>
                </c:pt>
                <c:pt idx="374">
                  <c:v>36.4</c:v>
                </c:pt>
                <c:pt idx="375">
                  <c:v>36.5</c:v>
                </c:pt>
                <c:pt idx="376">
                  <c:v>36.6</c:v>
                </c:pt>
                <c:pt idx="377">
                  <c:v>36.700000000000003</c:v>
                </c:pt>
                <c:pt idx="378">
                  <c:v>36.799999999999997</c:v>
                </c:pt>
                <c:pt idx="379">
                  <c:v>36.9</c:v>
                </c:pt>
                <c:pt idx="380">
                  <c:v>37</c:v>
                </c:pt>
                <c:pt idx="381">
                  <c:v>37.1</c:v>
                </c:pt>
                <c:pt idx="382">
                  <c:v>37.200000000000003</c:v>
                </c:pt>
                <c:pt idx="383">
                  <c:v>37.299999999999997</c:v>
                </c:pt>
                <c:pt idx="384">
                  <c:v>37.4</c:v>
                </c:pt>
                <c:pt idx="385">
                  <c:v>37.5</c:v>
                </c:pt>
                <c:pt idx="386">
                  <c:v>37.6</c:v>
                </c:pt>
                <c:pt idx="387">
                  <c:v>37.700000000000003</c:v>
                </c:pt>
                <c:pt idx="388">
                  <c:v>37.799999999999997</c:v>
                </c:pt>
                <c:pt idx="389">
                  <c:v>37.9</c:v>
                </c:pt>
                <c:pt idx="390">
                  <c:v>38</c:v>
                </c:pt>
                <c:pt idx="391">
                  <c:v>38.1</c:v>
                </c:pt>
                <c:pt idx="392">
                  <c:v>38.200000000000003</c:v>
                </c:pt>
                <c:pt idx="393">
                  <c:v>38.299999999999997</c:v>
                </c:pt>
                <c:pt idx="394">
                  <c:v>38.4</c:v>
                </c:pt>
                <c:pt idx="395">
                  <c:v>38.5</c:v>
                </c:pt>
                <c:pt idx="396">
                  <c:v>38.6</c:v>
                </c:pt>
                <c:pt idx="397">
                  <c:v>38.700000000000003</c:v>
                </c:pt>
                <c:pt idx="398">
                  <c:v>38.799999999999997</c:v>
                </c:pt>
                <c:pt idx="399">
                  <c:v>38.9</c:v>
                </c:pt>
                <c:pt idx="400">
                  <c:v>39</c:v>
                </c:pt>
                <c:pt idx="401">
                  <c:v>39.1</c:v>
                </c:pt>
                <c:pt idx="402">
                  <c:v>39.200000000000003</c:v>
                </c:pt>
                <c:pt idx="403">
                  <c:v>39.299999999999997</c:v>
                </c:pt>
                <c:pt idx="404">
                  <c:v>39.4</c:v>
                </c:pt>
                <c:pt idx="405">
                  <c:v>39.5</c:v>
                </c:pt>
                <c:pt idx="406">
                  <c:v>39.6</c:v>
                </c:pt>
                <c:pt idx="407">
                  <c:v>39.700000000000003</c:v>
                </c:pt>
                <c:pt idx="408">
                  <c:v>39.799999999999997</c:v>
                </c:pt>
                <c:pt idx="409">
                  <c:v>39.9</c:v>
                </c:pt>
                <c:pt idx="410">
                  <c:v>40</c:v>
                </c:pt>
                <c:pt idx="411">
                  <c:v>40.1</c:v>
                </c:pt>
                <c:pt idx="412">
                  <c:v>40.200000000000003</c:v>
                </c:pt>
                <c:pt idx="413">
                  <c:v>40.299999999999997</c:v>
                </c:pt>
                <c:pt idx="414">
                  <c:v>40.4</c:v>
                </c:pt>
                <c:pt idx="415">
                  <c:v>40.5</c:v>
                </c:pt>
                <c:pt idx="416">
                  <c:v>40.6</c:v>
                </c:pt>
                <c:pt idx="417">
                  <c:v>40.700000000000003</c:v>
                </c:pt>
                <c:pt idx="418">
                  <c:v>40.799999999999997</c:v>
                </c:pt>
                <c:pt idx="419">
                  <c:v>40.9</c:v>
                </c:pt>
                <c:pt idx="420">
                  <c:v>41</c:v>
                </c:pt>
                <c:pt idx="421">
                  <c:v>41.1</c:v>
                </c:pt>
                <c:pt idx="422">
                  <c:v>41.2</c:v>
                </c:pt>
                <c:pt idx="423">
                  <c:v>41.3</c:v>
                </c:pt>
                <c:pt idx="424">
                  <c:v>41.4</c:v>
                </c:pt>
                <c:pt idx="425">
                  <c:v>41.5</c:v>
                </c:pt>
                <c:pt idx="426">
                  <c:v>41.6</c:v>
                </c:pt>
                <c:pt idx="427">
                  <c:v>41.7</c:v>
                </c:pt>
                <c:pt idx="428">
                  <c:v>41.8</c:v>
                </c:pt>
                <c:pt idx="429">
                  <c:v>41.9</c:v>
                </c:pt>
                <c:pt idx="430">
                  <c:v>42</c:v>
                </c:pt>
                <c:pt idx="431">
                  <c:v>42.1</c:v>
                </c:pt>
                <c:pt idx="432">
                  <c:v>42.2</c:v>
                </c:pt>
                <c:pt idx="433">
                  <c:v>42.3</c:v>
                </c:pt>
                <c:pt idx="434">
                  <c:v>42.4</c:v>
                </c:pt>
                <c:pt idx="435">
                  <c:v>42.5</c:v>
                </c:pt>
                <c:pt idx="436">
                  <c:v>42.6</c:v>
                </c:pt>
                <c:pt idx="437">
                  <c:v>42.7</c:v>
                </c:pt>
                <c:pt idx="438">
                  <c:v>42.8</c:v>
                </c:pt>
                <c:pt idx="439">
                  <c:v>42.9</c:v>
                </c:pt>
                <c:pt idx="440">
                  <c:v>43</c:v>
                </c:pt>
                <c:pt idx="441">
                  <c:v>43.1</c:v>
                </c:pt>
                <c:pt idx="442">
                  <c:v>43.2</c:v>
                </c:pt>
                <c:pt idx="443">
                  <c:v>43.3</c:v>
                </c:pt>
                <c:pt idx="444">
                  <c:v>43.4</c:v>
                </c:pt>
                <c:pt idx="445">
                  <c:v>43.5</c:v>
                </c:pt>
                <c:pt idx="446">
                  <c:v>43.6</c:v>
                </c:pt>
                <c:pt idx="447">
                  <c:v>43.7</c:v>
                </c:pt>
                <c:pt idx="448">
                  <c:v>43.8</c:v>
                </c:pt>
                <c:pt idx="449">
                  <c:v>43.9</c:v>
                </c:pt>
                <c:pt idx="450">
                  <c:v>44</c:v>
                </c:pt>
                <c:pt idx="451">
                  <c:v>44.1</c:v>
                </c:pt>
                <c:pt idx="452">
                  <c:v>44.2</c:v>
                </c:pt>
                <c:pt idx="453">
                  <c:v>44.3</c:v>
                </c:pt>
                <c:pt idx="454">
                  <c:v>44.4</c:v>
                </c:pt>
                <c:pt idx="455">
                  <c:v>44.5</c:v>
                </c:pt>
                <c:pt idx="456">
                  <c:v>44.6</c:v>
                </c:pt>
                <c:pt idx="457">
                  <c:v>44.7</c:v>
                </c:pt>
                <c:pt idx="458">
                  <c:v>44.8</c:v>
                </c:pt>
                <c:pt idx="459">
                  <c:v>44.9</c:v>
                </c:pt>
                <c:pt idx="460">
                  <c:v>45</c:v>
                </c:pt>
                <c:pt idx="461">
                  <c:v>45.1</c:v>
                </c:pt>
                <c:pt idx="462">
                  <c:v>45.2</c:v>
                </c:pt>
                <c:pt idx="463">
                  <c:v>45.3</c:v>
                </c:pt>
                <c:pt idx="464">
                  <c:v>45.4</c:v>
                </c:pt>
                <c:pt idx="465">
                  <c:v>45.5</c:v>
                </c:pt>
                <c:pt idx="466">
                  <c:v>45.6</c:v>
                </c:pt>
                <c:pt idx="467">
                  <c:v>45.7</c:v>
                </c:pt>
                <c:pt idx="468">
                  <c:v>45.8</c:v>
                </c:pt>
                <c:pt idx="469">
                  <c:v>45.9</c:v>
                </c:pt>
                <c:pt idx="470">
                  <c:v>46</c:v>
                </c:pt>
                <c:pt idx="471">
                  <c:v>46.1</c:v>
                </c:pt>
                <c:pt idx="472">
                  <c:v>46.2</c:v>
                </c:pt>
                <c:pt idx="473">
                  <c:v>46.3</c:v>
                </c:pt>
                <c:pt idx="474">
                  <c:v>46.4</c:v>
                </c:pt>
                <c:pt idx="475">
                  <c:v>46.5</c:v>
                </c:pt>
                <c:pt idx="476">
                  <c:v>46.6</c:v>
                </c:pt>
                <c:pt idx="477">
                  <c:v>46.7</c:v>
                </c:pt>
                <c:pt idx="478">
                  <c:v>46.8</c:v>
                </c:pt>
                <c:pt idx="479">
                  <c:v>46.9</c:v>
                </c:pt>
                <c:pt idx="480">
                  <c:v>47</c:v>
                </c:pt>
                <c:pt idx="481">
                  <c:v>47.1</c:v>
                </c:pt>
                <c:pt idx="482">
                  <c:v>47.2</c:v>
                </c:pt>
                <c:pt idx="483">
                  <c:v>47.3</c:v>
                </c:pt>
                <c:pt idx="484">
                  <c:v>47.4</c:v>
                </c:pt>
                <c:pt idx="485">
                  <c:v>47.5</c:v>
                </c:pt>
                <c:pt idx="486">
                  <c:v>47.6</c:v>
                </c:pt>
                <c:pt idx="487">
                  <c:v>47.7</c:v>
                </c:pt>
                <c:pt idx="488">
                  <c:v>47.8</c:v>
                </c:pt>
                <c:pt idx="489">
                  <c:v>47.9</c:v>
                </c:pt>
                <c:pt idx="490">
                  <c:v>48</c:v>
                </c:pt>
                <c:pt idx="491">
                  <c:v>48.1</c:v>
                </c:pt>
                <c:pt idx="492">
                  <c:v>48.2</c:v>
                </c:pt>
                <c:pt idx="493">
                  <c:v>48.3</c:v>
                </c:pt>
                <c:pt idx="494">
                  <c:v>48.4</c:v>
                </c:pt>
                <c:pt idx="495">
                  <c:v>48.5</c:v>
                </c:pt>
                <c:pt idx="496">
                  <c:v>48.6</c:v>
                </c:pt>
                <c:pt idx="497">
                  <c:v>48.7</c:v>
                </c:pt>
                <c:pt idx="498">
                  <c:v>48.8</c:v>
                </c:pt>
                <c:pt idx="499">
                  <c:v>48.9</c:v>
                </c:pt>
                <c:pt idx="500">
                  <c:v>49</c:v>
                </c:pt>
                <c:pt idx="501">
                  <c:v>49.1</c:v>
                </c:pt>
                <c:pt idx="502">
                  <c:v>49.2</c:v>
                </c:pt>
                <c:pt idx="503">
                  <c:v>49.3</c:v>
                </c:pt>
                <c:pt idx="504">
                  <c:v>49.4</c:v>
                </c:pt>
                <c:pt idx="505">
                  <c:v>49.5</c:v>
                </c:pt>
                <c:pt idx="506">
                  <c:v>49.6</c:v>
                </c:pt>
                <c:pt idx="507">
                  <c:v>49.7</c:v>
                </c:pt>
                <c:pt idx="508">
                  <c:v>49.8</c:v>
                </c:pt>
                <c:pt idx="509">
                  <c:v>49.9</c:v>
                </c:pt>
                <c:pt idx="510">
                  <c:v>50</c:v>
                </c:pt>
                <c:pt idx="511">
                  <c:v>50.1</c:v>
                </c:pt>
                <c:pt idx="512">
                  <c:v>50.2</c:v>
                </c:pt>
                <c:pt idx="513">
                  <c:v>50.3</c:v>
                </c:pt>
                <c:pt idx="514">
                  <c:v>50.4</c:v>
                </c:pt>
                <c:pt idx="515">
                  <c:v>50.5</c:v>
                </c:pt>
                <c:pt idx="516">
                  <c:v>50.6</c:v>
                </c:pt>
                <c:pt idx="517">
                  <c:v>50.7</c:v>
                </c:pt>
                <c:pt idx="518">
                  <c:v>50.8</c:v>
                </c:pt>
                <c:pt idx="519">
                  <c:v>50.9</c:v>
                </c:pt>
                <c:pt idx="520">
                  <c:v>51</c:v>
                </c:pt>
                <c:pt idx="521">
                  <c:v>51.1</c:v>
                </c:pt>
                <c:pt idx="522">
                  <c:v>51.2</c:v>
                </c:pt>
                <c:pt idx="523">
                  <c:v>51.3</c:v>
                </c:pt>
                <c:pt idx="524">
                  <c:v>51.4</c:v>
                </c:pt>
                <c:pt idx="525">
                  <c:v>51.5</c:v>
                </c:pt>
                <c:pt idx="526">
                  <c:v>51.6</c:v>
                </c:pt>
                <c:pt idx="527">
                  <c:v>51.7</c:v>
                </c:pt>
                <c:pt idx="528">
                  <c:v>51.8</c:v>
                </c:pt>
                <c:pt idx="529">
                  <c:v>51.9</c:v>
                </c:pt>
                <c:pt idx="530">
                  <c:v>52</c:v>
                </c:pt>
                <c:pt idx="531">
                  <c:v>52.1</c:v>
                </c:pt>
                <c:pt idx="532">
                  <c:v>52.2</c:v>
                </c:pt>
                <c:pt idx="533">
                  <c:v>52.3</c:v>
                </c:pt>
                <c:pt idx="534">
                  <c:v>52.4</c:v>
                </c:pt>
                <c:pt idx="535">
                  <c:v>52.5</c:v>
                </c:pt>
                <c:pt idx="536">
                  <c:v>52.6</c:v>
                </c:pt>
                <c:pt idx="537">
                  <c:v>52.7</c:v>
                </c:pt>
                <c:pt idx="538">
                  <c:v>52.8</c:v>
                </c:pt>
                <c:pt idx="539">
                  <c:v>52.9</c:v>
                </c:pt>
                <c:pt idx="540">
                  <c:v>53</c:v>
                </c:pt>
                <c:pt idx="541">
                  <c:v>53.1</c:v>
                </c:pt>
                <c:pt idx="542">
                  <c:v>53.2</c:v>
                </c:pt>
                <c:pt idx="543">
                  <c:v>53.3</c:v>
                </c:pt>
                <c:pt idx="544">
                  <c:v>53.4</c:v>
                </c:pt>
                <c:pt idx="545">
                  <c:v>53.5</c:v>
                </c:pt>
                <c:pt idx="546">
                  <c:v>53.6</c:v>
                </c:pt>
                <c:pt idx="547">
                  <c:v>53.7</c:v>
                </c:pt>
                <c:pt idx="548">
                  <c:v>53.8</c:v>
                </c:pt>
                <c:pt idx="549">
                  <c:v>53.9</c:v>
                </c:pt>
                <c:pt idx="550">
                  <c:v>54</c:v>
                </c:pt>
                <c:pt idx="551">
                  <c:v>54.1</c:v>
                </c:pt>
                <c:pt idx="552">
                  <c:v>54.2</c:v>
                </c:pt>
                <c:pt idx="553">
                  <c:v>54.3</c:v>
                </c:pt>
                <c:pt idx="554">
                  <c:v>54.4</c:v>
                </c:pt>
                <c:pt idx="555">
                  <c:v>54.5</c:v>
                </c:pt>
                <c:pt idx="556">
                  <c:v>54.6</c:v>
                </c:pt>
                <c:pt idx="557">
                  <c:v>54.7</c:v>
                </c:pt>
                <c:pt idx="558">
                  <c:v>54.8</c:v>
                </c:pt>
                <c:pt idx="559">
                  <c:v>54.9</c:v>
                </c:pt>
                <c:pt idx="560">
                  <c:v>55</c:v>
                </c:pt>
                <c:pt idx="561">
                  <c:v>55.1</c:v>
                </c:pt>
                <c:pt idx="562">
                  <c:v>55.2</c:v>
                </c:pt>
                <c:pt idx="563">
                  <c:v>55.3</c:v>
                </c:pt>
                <c:pt idx="564">
                  <c:v>55.4</c:v>
                </c:pt>
                <c:pt idx="565">
                  <c:v>55.5</c:v>
                </c:pt>
                <c:pt idx="566">
                  <c:v>55.6</c:v>
                </c:pt>
                <c:pt idx="567">
                  <c:v>55.7</c:v>
                </c:pt>
                <c:pt idx="568">
                  <c:v>55.8</c:v>
                </c:pt>
                <c:pt idx="569">
                  <c:v>55.9</c:v>
                </c:pt>
                <c:pt idx="570">
                  <c:v>56</c:v>
                </c:pt>
                <c:pt idx="571">
                  <c:v>56.1</c:v>
                </c:pt>
                <c:pt idx="572">
                  <c:v>56.2</c:v>
                </c:pt>
                <c:pt idx="573">
                  <c:v>56.3</c:v>
                </c:pt>
                <c:pt idx="574">
                  <c:v>56.4</c:v>
                </c:pt>
                <c:pt idx="575">
                  <c:v>56.5</c:v>
                </c:pt>
                <c:pt idx="576">
                  <c:v>56.6</c:v>
                </c:pt>
                <c:pt idx="577">
                  <c:v>56.7</c:v>
                </c:pt>
                <c:pt idx="578">
                  <c:v>56.8</c:v>
                </c:pt>
                <c:pt idx="579">
                  <c:v>56.9</c:v>
                </c:pt>
                <c:pt idx="580">
                  <c:v>57</c:v>
                </c:pt>
                <c:pt idx="581">
                  <c:v>57.1</c:v>
                </c:pt>
                <c:pt idx="582">
                  <c:v>57.2</c:v>
                </c:pt>
                <c:pt idx="583">
                  <c:v>57.3</c:v>
                </c:pt>
                <c:pt idx="584">
                  <c:v>57.4</c:v>
                </c:pt>
                <c:pt idx="585">
                  <c:v>57.5</c:v>
                </c:pt>
                <c:pt idx="586">
                  <c:v>57.6</c:v>
                </c:pt>
                <c:pt idx="587">
                  <c:v>57.7</c:v>
                </c:pt>
                <c:pt idx="588">
                  <c:v>57.8</c:v>
                </c:pt>
                <c:pt idx="589">
                  <c:v>57.9</c:v>
                </c:pt>
                <c:pt idx="590">
                  <c:v>58</c:v>
                </c:pt>
                <c:pt idx="591">
                  <c:v>58.1</c:v>
                </c:pt>
                <c:pt idx="592">
                  <c:v>58.2</c:v>
                </c:pt>
                <c:pt idx="593">
                  <c:v>58.3</c:v>
                </c:pt>
                <c:pt idx="594">
                  <c:v>58.4</c:v>
                </c:pt>
                <c:pt idx="595">
                  <c:v>58.5</c:v>
                </c:pt>
                <c:pt idx="596">
                  <c:v>58.6</c:v>
                </c:pt>
                <c:pt idx="597">
                  <c:v>58.7</c:v>
                </c:pt>
                <c:pt idx="598">
                  <c:v>58.8</c:v>
                </c:pt>
                <c:pt idx="599">
                  <c:v>58.9</c:v>
                </c:pt>
                <c:pt idx="600">
                  <c:v>59</c:v>
                </c:pt>
                <c:pt idx="601">
                  <c:v>59.1</c:v>
                </c:pt>
                <c:pt idx="602">
                  <c:v>59.2</c:v>
                </c:pt>
                <c:pt idx="603">
                  <c:v>59.3</c:v>
                </c:pt>
                <c:pt idx="604">
                  <c:v>59.4</c:v>
                </c:pt>
                <c:pt idx="605">
                  <c:v>59.5</c:v>
                </c:pt>
                <c:pt idx="606">
                  <c:v>59.6</c:v>
                </c:pt>
                <c:pt idx="607">
                  <c:v>59.7</c:v>
                </c:pt>
                <c:pt idx="608">
                  <c:v>59.8</c:v>
                </c:pt>
                <c:pt idx="609">
                  <c:v>59.9</c:v>
                </c:pt>
                <c:pt idx="610">
                  <c:v>60</c:v>
                </c:pt>
                <c:pt idx="611">
                  <c:v>60.1</c:v>
                </c:pt>
                <c:pt idx="612">
                  <c:v>60.2</c:v>
                </c:pt>
                <c:pt idx="613">
                  <c:v>60.3</c:v>
                </c:pt>
                <c:pt idx="614">
                  <c:v>60.4</c:v>
                </c:pt>
                <c:pt idx="615">
                  <c:v>60.5</c:v>
                </c:pt>
                <c:pt idx="616">
                  <c:v>60.6</c:v>
                </c:pt>
                <c:pt idx="617">
                  <c:v>60.7</c:v>
                </c:pt>
                <c:pt idx="618">
                  <c:v>60.8</c:v>
                </c:pt>
                <c:pt idx="619">
                  <c:v>60.9</c:v>
                </c:pt>
                <c:pt idx="620">
                  <c:v>61</c:v>
                </c:pt>
                <c:pt idx="621">
                  <c:v>61.1</c:v>
                </c:pt>
                <c:pt idx="622">
                  <c:v>61.2</c:v>
                </c:pt>
                <c:pt idx="623">
                  <c:v>61.3</c:v>
                </c:pt>
                <c:pt idx="624">
                  <c:v>61.4</c:v>
                </c:pt>
                <c:pt idx="625">
                  <c:v>61.5</c:v>
                </c:pt>
                <c:pt idx="626">
                  <c:v>61.6</c:v>
                </c:pt>
                <c:pt idx="627">
                  <c:v>61.7</c:v>
                </c:pt>
                <c:pt idx="628">
                  <c:v>61.8</c:v>
                </c:pt>
                <c:pt idx="629">
                  <c:v>61.9</c:v>
                </c:pt>
                <c:pt idx="630">
                  <c:v>62</c:v>
                </c:pt>
                <c:pt idx="631">
                  <c:v>62.1</c:v>
                </c:pt>
                <c:pt idx="632">
                  <c:v>62.2</c:v>
                </c:pt>
                <c:pt idx="633">
                  <c:v>62.3</c:v>
                </c:pt>
                <c:pt idx="634">
                  <c:v>62.4</c:v>
                </c:pt>
                <c:pt idx="635">
                  <c:v>62.5</c:v>
                </c:pt>
                <c:pt idx="636">
                  <c:v>62.6</c:v>
                </c:pt>
                <c:pt idx="637">
                  <c:v>62.7</c:v>
                </c:pt>
                <c:pt idx="638">
                  <c:v>62.8</c:v>
                </c:pt>
                <c:pt idx="639">
                  <c:v>62.9</c:v>
                </c:pt>
                <c:pt idx="640">
                  <c:v>63</c:v>
                </c:pt>
                <c:pt idx="641">
                  <c:v>63.1</c:v>
                </c:pt>
                <c:pt idx="642">
                  <c:v>63.2</c:v>
                </c:pt>
                <c:pt idx="643">
                  <c:v>63.3</c:v>
                </c:pt>
                <c:pt idx="644">
                  <c:v>63.4</c:v>
                </c:pt>
                <c:pt idx="645">
                  <c:v>63.5</c:v>
                </c:pt>
                <c:pt idx="646">
                  <c:v>63.6</c:v>
                </c:pt>
                <c:pt idx="647">
                  <c:v>63.7</c:v>
                </c:pt>
                <c:pt idx="648">
                  <c:v>63.8</c:v>
                </c:pt>
                <c:pt idx="649">
                  <c:v>63.9</c:v>
                </c:pt>
                <c:pt idx="650">
                  <c:v>64</c:v>
                </c:pt>
                <c:pt idx="651">
                  <c:v>64.099999999999994</c:v>
                </c:pt>
                <c:pt idx="652">
                  <c:v>64.2</c:v>
                </c:pt>
                <c:pt idx="653">
                  <c:v>64.3</c:v>
                </c:pt>
                <c:pt idx="654">
                  <c:v>64.400000000000006</c:v>
                </c:pt>
                <c:pt idx="655">
                  <c:v>64.5</c:v>
                </c:pt>
                <c:pt idx="656">
                  <c:v>64.599999999999994</c:v>
                </c:pt>
                <c:pt idx="657">
                  <c:v>64.7</c:v>
                </c:pt>
                <c:pt idx="658">
                  <c:v>64.8</c:v>
                </c:pt>
                <c:pt idx="659">
                  <c:v>64.900000000000006</c:v>
                </c:pt>
                <c:pt idx="660">
                  <c:v>65</c:v>
                </c:pt>
                <c:pt idx="661">
                  <c:v>65.099999999999994</c:v>
                </c:pt>
                <c:pt idx="662">
                  <c:v>65.2</c:v>
                </c:pt>
                <c:pt idx="663">
                  <c:v>65.3</c:v>
                </c:pt>
                <c:pt idx="664">
                  <c:v>65.400000000000006</c:v>
                </c:pt>
                <c:pt idx="665">
                  <c:v>65.5</c:v>
                </c:pt>
                <c:pt idx="666">
                  <c:v>65.599999999999994</c:v>
                </c:pt>
                <c:pt idx="667">
                  <c:v>65.7</c:v>
                </c:pt>
                <c:pt idx="668">
                  <c:v>65.8</c:v>
                </c:pt>
                <c:pt idx="669">
                  <c:v>65.900000000000006</c:v>
                </c:pt>
                <c:pt idx="670">
                  <c:v>66</c:v>
                </c:pt>
                <c:pt idx="671">
                  <c:v>66.099999999999994</c:v>
                </c:pt>
                <c:pt idx="672">
                  <c:v>66.2</c:v>
                </c:pt>
                <c:pt idx="673">
                  <c:v>66.3</c:v>
                </c:pt>
                <c:pt idx="674">
                  <c:v>66.400000000000006</c:v>
                </c:pt>
                <c:pt idx="675">
                  <c:v>66.5</c:v>
                </c:pt>
                <c:pt idx="676">
                  <c:v>66.599999999999994</c:v>
                </c:pt>
                <c:pt idx="677">
                  <c:v>66.7</c:v>
                </c:pt>
                <c:pt idx="678">
                  <c:v>66.8</c:v>
                </c:pt>
                <c:pt idx="679">
                  <c:v>66.900000000000006</c:v>
                </c:pt>
                <c:pt idx="680">
                  <c:v>67</c:v>
                </c:pt>
                <c:pt idx="681">
                  <c:v>67.099999999999994</c:v>
                </c:pt>
                <c:pt idx="682">
                  <c:v>67.2</c:v>
                </c:pt>
                <c:pt idx="683">
                  <c:v>67.3</c:v>
                </c:pt>
                <c:pt idx="684">
                  <c:v>67.400000000000006</c:v>
                </c:pt>
                <c:pt idx="685">
                  <c:v>67.5</c:v>
                </c:pt>
                <c:pt idx="686">
                  <c:v>67.599999999999994</c:v>
                </c:pt>
                <c:pt idx="687">
                  <c:v>67.7</c:v>
                </c:pt>
                <c:pt idx="688">
                  <c:v>67.8</c:v>
                </c:pt>
                <c:pt idx="689">
                  <c:v>67.900000000000006</c:v>
                </c:pt>
                <c:pt idx="690">
                  <c:v>68</c:v>
                </c:pt>
                <c:pt idx="691">
                  <c:v>68.099999999999994</c:v>
                </c:pt>
                <c:pt idx="692">
                  <c:v>68.2</c:v>
                </c:pt>
                <c:pt idx="693">
                  <c:v>68.3</c:v>
                </c:pt>
                <c:pt idx="694">
                  <c:v>68.400000000000006</c:v>
                </c:pt>
                <c:pt idx="695">
                  <c:v>68.5</c:v>
                </c:pt>
                <c:pt idx="696">
                  <c:v>68.599999999999994</c:v>
                </c:pt>
                <c:pt idx="697">
                  <c:v>68.7</c:v>
                </c:pt>
                <c:pt idx="698">
                  <c:v>68.8</c:v>
                </c:pt>
                <c:pt idx="699">
                  <c:v>68.900000000000006</c:v>
                </c:pt>
                <c:pt idx="700">
                  <c:v>69</c:v>
                </c:pt>
                <c:pt idx="701">
                  <c:v>69.099999999999994</c:v>
                </c:pt>
                <c:pt idx="702">
                  <c:v>69.2</c:v>
                </c:pt>
                <c:pt idx="703">
                  <c:v>69.3</c:v>
                </c:pt>
                <c:pt idx="704">
                  <c:v>69.400000000000006</c:v>
                </c:pt>
                <c:pt idx="705">
                  <c:v>69.5</c:v>
                </c:pt>
                <c:pt idx="706">
                  <c:v>69.599999999999994</c:v>
                </c:pt>
                <c:pt idx="707">
                  <c:v>69.7</c:v>
                </c:pt>
                <c:pt idx="708">
                  <c:v>69.8</c:v>
                </c:pt>
                <c:pt idx="709">
                  <c:v>69.900000000000006</c:v>
                </c:pt>
                <c:pt idx="710">
                  <c:v>70</c:v>
                </c:pt>
                <c:pt idx="711">
                  <c:v>70.099999999999994</c:v>
                </c:pt>
                <c:pt idx="712">
                  <c:v>70.2</c:v>
                </c:pt>
                <c:pt idx="713">
                  <c:v>70.3</c:v>
                </c:pt>
                <c:pt idx="714">
                  <c:v>70.400000000000006</c:v>
                </c:pt>
                <c:pt idx="715">
                  <c:v>70.5</c:v>
                </c:pt>
                <c:pt idx="716">
                  <c:v>70.599999999999994</c:v>
                </c:pt>
                <c:pt idx="717">
                  <c:v>70.7</c:v>
                </c:pt>
                <c:pt idx="718">
                  <c:v>70.8</c:v>
                </c:pt>
                <c:pt idx="719">
                  <c:v>70.900000000000006</c:v>
                </c:pt>
                <c:pt idx="720">
                  <c:v>71</c:v>
                </c:pt>
                <c:pt idx="721">
                  <c:v>71.099999999999994</c:v>
                </c:pt>
                <c:pt idx="722">
                  <c:v>71.2</c:v>
                </c:pt>
                <c:pt idx="723">
                  <c:v>71.3</c:v>
                </c:pt>
                <c:pt idx="724">
                  <c:v>71.400000000000006</c:v>
                </c:pt>
                <c:pt idx="725">
                  <c:v>71.5</c:v>
                </c:pt>
                <c:pt idx="726">
                  <c:v>71.599999999999994</c:v>
                </c:pt>
                <c:pt idx="727">
                  <c:v>71.7</c:v>
                </c:pt>
                <c:pt idx="728">
                  <c:v>71.8</c:v>
                </c:pt>
                <c:pt idx="729">
                  <c:v>71.900000000000006</c:v>
                </c:pt>
                <c:pt idx="730">
                  <c:v>72</c:v>
                </c:pt>
                <c:pt idx="731">
                  <c:v>72.099999999999994</c:v>
                </c:pt>
                <c:pt idx="732">
                  <c:v>72.2</c:v>
                </c:pt>
                <c:pt idx="733">
                  <c:v>72.3</c:v>
                </c:pt>
                <c:pt idx="734">
                  <c:v>72.400000000000006</c:v>
                </c:pt>
                <c:pt idx="735">
                  <c:v>72.5</c:v>
                </c:pt>
                <c:pt idx="736">
                  <c:v>72.599999999999994</c:v>
                </c:pt>
                <c:pt idx="737">
                  <c:v>72.7</c:v>
                </c:pt>
                <c:pt idx="738">
                  <c:v>72.8</c:v>
                </c:pt>
                <c:pt idx="739">
                  <c:v>72.900000000000006</c:v>
                </c:pt>
                <c:pt idx="740">
                  <c:v>73</c:v>
                </c:pt>
                <c:pt idx="741">
                  <c:v>73.099999999999994</c:v>
                </c:pt>
                <c:pt idx="742">
                  <c:v>73.2</c:v>
                </c:pt>
                <c:pt idx="743">
                  <c:v>73.3</c:v>
                </c:pt>
                <c:pt idx="744">
                  <c:v>73.400000000000006</c:v>
                </c:pt>
                <c:pt idx="745">
                  <c:v>73.5</c:v>
                </c:pt>
                <c:pt idx="746">
                  <c:v>73.599999999999994</c:v>
                </c:pt>
                <c:pt idx="747">
                  <c:v>73.7</c:v>
                </c:pt>
                <c:pt idx="748">
                  <c:v>73.8</c:v>
                </c:pt>
                <c:pt idx="749">
                  <c:v>73.900000000000006</c:v>
                </c:pt>
                <c:pt idx="750">
                  <c:v>74</c:v>
                </c:pt>
                <c:pt idx="751">
                  <c:v>74.099999999999994</c:v>
                </c:pt>
                <c:pt idx="752">
                  <c:v>74.2</c:v>
                </c:pt>
                <c:pt idx="753">
                  <c:v>74.3</c:v>
                </c:pt>
                <c:pt idx="754">
                  <c:v>74.400000000000006</c:v>
                </c:pt>
                <c:pt idx="755">
                  <c:v>74.5</c:v>
                </c:pt>
                <c:pt idx="756">
                  <c:v>74.599999999999994</c:v>
                </c:pt>
                <c:pt idx="757">
                  <c:v>74.7</c:v>
                </c:pt>
                <c:pt idx="758">
                  <c:v>74.8</c:v>
                </c:pt>
                <c:pt idx="759">
                  <c:v>74.900000000000006</c:v>
                </c:pt>
                <c:pt idx="760">
                  <c:v>75</c:v>
                </c:pt>
                <c:pt idx="761">
                  <c:v>75.099999999999994</c:v>
                </c:pt>
                <c:pt idx="762">
                  <c:v>75.2</c:v>
                </c:pt>
                <c:pt idx="763">
                  <c:v>75.3</c:v>
                </c:pt>
                <c:pt idx="764">
                  <c:v>75.400000000000006</c:v>
                </c:pt>
                <c:pt idx="765">
                  <c:v>75.5</c:v>
                </c:pt>
                <c:pt idx="766">
                  <c:v>75.599999999999994</c:v>
                </c:pt>
                <c:pt idx="767">
                  <c:v>75.7</c:v>
                </c:pt>
                <c:pt idx="768">
                  <c:v>75.8</c:v>
                </c:pt>
                <c:pt idx="769">
                  <c:v>75.900000000000006</c:v>
                </c:pt>
                <c:pt idx="770">
                  <c:v>76</c:v>
                </c:pt>
                <c:pt idx="771">
                  <c:v>76.099999999999994</c:v>
                </c:pt>
                <c:pt idx="772">
                  <c:v>76.2</c:v>
                </c:pt>
                <c:pt idx="773">
                  <c:v>76.3</c:v>
                </c:pt>
                <c:pt idx="774">
                  <c:v>76.400000000000006</c:v>
                </c:pt>
                <c:pt idx="775">
                  <c:v>76.5</c:v>
                </c:pt>
                <c:pt idx="776">
                  <c:v>76.599999999999994</c:v>
                </c:pt>
                <c:pt idx="777">
                  <c:v>76.7</c:v>
                </c:pt>
                <c:pt idx="778">
                  <c:v>76.8</c:v>
                </c:pt>
                <c:pt idx="779">
                  <c:v>76.900000000000006</c:v>
                </c:pt>
                <c:pt idx="780">
                  <c:v>77</c:v>
                </c:pt>
                <c:pt idx="781">
                  <c:v>77.099999999999994</c:v>
                </c:pt>
                <c:pt idx="782">
                  <c:v>77.2</c:v>
                </c:pt>
                <c:pt idx="783">
                  <c:v>77.3</c:v>
                </c:pt>
                <c:pt idx="784">
                  <c:v>77.400000000000006</c:v>
                </c:pt>
                <c:pt idx="785">
                  <c:v>77.5</c:v>
                </c:pt>
                <c:pt idx="786">
                  <c:v>77.599999999999994</c:v>
                </c:pt>
                <c:pt idx="787">
                  <c:v>77.7</c:v>
                </c:pt>
                <c:pt idx="788">
                  <c:v>77.8</c:v>
                </c:pt>
                <c:pt idx="789">
                  <c:v>77.900000000000006</c:v>
                </c:pt>
                <c:pt idx="790">
                  <c:v>78</c:v>
                </c:pt>
                <c:pt idx="791">
                  <c:v>78.099999999999994</c:v>
                </c:pt>
                <c:pt idx="792">
                  <c:v>78.2</c:v>
                </c:pt>
                <c:pt idx="793">
                  <c:v>78.3</c:v>
                </c:pt>
                <c:pt idx="794">
                  <c:v>78.400000000000006</c:v>
                </c:pt>
                <c:pt idx="795">
                  <c:v>78.5</c:v>
                </c:pt>
                <c:pt idx="796">
                  <c:v>78.599999999999994</c:v>
                </c:pt>
                <c:pt idx="797">
                  <c:v>78.7</c:v>
                </c:pt>
                <c:pt idx="798">
                  <c:v>78.8</c:v>
                </c:pt>
                <c:pt idx="799">
                  <c:v>78.900000000000006</c:v>
                </c:pt>
                <c:pt idx="800">
                  <c:v>79</c:v>
                </c:pt>
                <c:pt idx="801">
                  <c:v>79.099999999999994</c:v>
                </c:pt>
                <c:pt idx="802">
                  <c:v>79.2</c:v>
                </c:pt>
                <c:pt idx="803">
                  <c:v>79.3</c:v>
                </c:pt>
                <c:pt idx="804">
                  <c:v>79.400000000000006</c:v>
                </c:pt>
                <c:pt idx="805">
                  <c:v>79.5</c:v>
                </c:pt>
                <c:pt idx="806">
                  <c:v>79.599999999999994</c:v>
                </c:pt>
                <c:pt idx="807">
                  <c:v>79.7</c:v>
                </c:pt>
                <c:pt idx="808">
                  <c:v>79.8</c:v>
                </c:pt>
                <c:pt idx="809">
                  <c:v>79.900000000000006</c:v>
                </c:pt>
                <c:pt idx="810">
                  <c:v>80</c:v>
                </c:pt>
                <c:pt idx="811">
                  <c:v>80.099999999999994</c:v>
                </c:pt>
                <c:pt idx="812">
                  <c:v>80.2</c:v>
                </c:pt>
                <c:pt idx="813">
                  <c:v>80.3</c:v>
                </c:pt>
                <c:pt idx="814">
                  <c:v>80.400000000000006</c:v>
                </c:pt>
                <c:pt idx="815">
                  <c:v>80.5</c:v>
                </c:pt>
                <c:pt idx="816">
                  <c:v>80.599999999999994</c:v>
                </c:pt>
                <c:pt idx="817">
                  <c:v>80.7</c:v>
                </c:pt>
                <c:pt idx="818">
                  <c:v>80.8</c:v>
                </c:pt>
                <c:pt idx="819">
                  <c:v>80.900000000000006</c:v>
                </c:pt>
                <c:pt idx="820">
                  <c:v>81</c:v>
                </c:pt>
                <c:pt idx="821">
                  <c:v>81.099999999999994</c:v>
                </c:pt>
                <c:pt idx="822">
                  <c:v>81.2</c:v>
                </c:pt>
                <c:pt idx="823">
                  <c:v>81.3</c:v>
                </c:pt>
                <c:pt idx="824">
                  <c:v>81.400000000000006</c:v>
                </c:pt>
                <c:pt idx="825">
                  <c:v>81.5</c:v>
                </c:pt>
                <c:pt idx="826">
                  <c:v>81.599999999999994</c:v>
                </c:pt>
                <c:pt idx="827">
                  <c:v>81.7</c:v>
                </c:pt>
                <c:pt idx="828">
                  <c:v>81.8</c:v>
                </c:pt>
                <c:pt idx="829">
                  <c:v>81.900000000000006</c:v>
                </c:pt>
                <c:pt idx="830">
                  <c:v>82</c:v>
                </c:pt>
                <c:pt idx="831">
                  <c:v>82.1</c:v>
                </c:pt>
                <c:pt idx="832">
                  <c:v>82.2</c:v>
                </c:pt>
                <c:pt idx="833">
                  <c:v>82.3</c:v>
                </c:pt>
                <c:pt idx="834">
                  <c:v>82.4</c:v>
                </c:pt>
                <c:pt idx="835">
                  <c:v>82.5</c:v>
                </c:pt>
                <c:pt idx="836">
                  <c:v>82.6</c:v>
                </c:pt>
                <c:pt idx="837">
                  <c:v>82.7</c:v>
                </c:pt>
                <c:pt idx="838">
                  <c:v>82.8</c:v>
                </c:pt>
                <c:pt idx="839">
                  <c:v>82.9</c:v>
                </c:pt>
                <c:pt idx="840">
                  <c:v>83</c:v>
                </c:pt>
                <c:pt idx="841">
                  <c:v>83.1</c:v>
                </c:pt>
                <c:pt idx="842">
                  <c:v>83.2</c:v>
                </c:pt>
                <c:pt idx="843">
                  <c:v>83.3</c:v>
                </c:pt>
                <c:pt idx="844">
                  <c:v>83.4</c:v>
                </c:pt>
                <c:pt idx="845">
                  <c:v>83.5</c:v>
                </c:pt>
                <c:pt idx="846">
                  <c:v>83.6</c:v>
                </c:pt>
                <c:pt idx="847">
                  <c:v>83.7</c:v>
                </c:pt>
                <c:pt idx="848">
                  <c:v>83.8</c:v>
                </c:pt>
                <c:pt idx="849">
                  <c:v>83.9</c:v>
                </c:pt>
                <c:pt idx="850">
                  <c:v>84</c:v>
                </c:pt>
                <c:pt idx="851">
                  <c:v>84.1</c:v>
                </c:pt>
                <c:pt idx="852">
                  <c:v>84.2</c:v>
                </c:pt>
                <c:pt idx="853">
                  <c:v>84.3</c:v>
                </c:pt>
                <c:pt idx="854">
                  <c:v>84.4</c:v>
                </c:pt>
                <c:pt idx="855">
                  <c:v>84.5</c:v>
                </c:pt>
                <c:pt idx="856">
                  <c:v>84.6</c:v>
                </c:pt>
                <c:pt idx="857">
                  <c:v>84.7</c:v>
                </c:pt>
                <c:pt idx="858">
                  <c:v>84.8</c:v>
                </c:pt>
                <c:pt idx="859">
                  <c:v>84.9</c:v>
                </c:pt>
                <c:pt idx="860">
                  <c:v>85</c:v>
                </c:pt>
                <c:pt idx="861">
                  <c:v>85.1</c:v>
                </c:pt>
                <c:pt idx="862">
                  <c:v>85.2</c:v>
                </c:pt>
                <c:pt idx="863">
                  <c:v>85.3</c:v>
                </c:pt>
                <c:pt idx="864">
                  <c:v>85.4</c:v>
                </c:pt>
                <c:pt idx="865">
                  <c:v>85.5</c:v>
                </c:pt>
                <c:pt idx="866">
                  <c:v>85.6</c:v>
                </c:pt>
                <c:pt idx="867">
                  <c:v>85.7</c:v>
                </c:pt>
                <c:pt idx="868">
                  <c:v>85.8</c:v>
                </c:pt>
                <c:pt idx="869">
                  <c:v>85.9</c:v>
                </c:pt>
                <c:pt idx="870">
                  <c:v>86</c:v>
                </c:pt>
                <c:pt idx="871">
                  <c:v>86.1</c:v>
                </c:pt>
                <c:pt idx="872">
                  <c:v>86.2</c:v>
                </c:pt>
                <c:pt idx="873">
                  <c:v>86.3</c:v>
                </c:pt>
                <c:pt idx="874">
                  <c:v>86.4</c:v>
                </c:pt>
                <c:pt idx="875">
                  <c:v>86.5</c:v>
                </c:pt>
                <c:pt idx="876">
                  <c:v>86.6</c:v>
                </c:pt>
                <c:pt idx="877">
                  <c:v>86.7</c:v>
                </c:pt>
                <c:pt idx="878">
                  <c:v>86.8</c:v>
                </c:pt>
                <c:pt idx="879">
                  <c:v>86.9</c:v>
                </c:pt>
                <c:pt idx="880">
                  <c:v>87</c:v>
                </c:pt>
                <c:pt idx="881">
                  <c:v>87.1</c:v>
                </c:pt>
                <c:pt idx="882">
                  <c:v>87.2</c:v>
                </c:pt>
                <c:pt idx="883">
                  <c:v>87.3</c:v>
                </c:pt>
                <c:pt idx="884">
                  <c:v>87.4</c:v>
                </c:pt>
                <c:pt idx="885">
                  <c:v>87.5</c:v>
                </c:pt>
                <c:pt idx="886">
                  <c:v>87.6</c:v>
                </c:pt>
                <c:pt idx="887">
                  <c:v>87.7</c:v>
                </c:pt>
                <c:pt idx="888">
                  <c:v>87.8</c:v>
                </c:pt>
                <c:pt idx="889">
                  <c:v>87.9</c:v>
                </c:pt>
                <c:pt idx="890">
                  <c:v>88</c:v>
                </c:pt>
                <c:pt idx="891">
                  <c:v>88.1</c:v>
                </c:pt>
                <c:pt idx="892">
                  <c:v>88.2</c:v>
                </c:pt>
                <c:pt idx="893">
                  <c:v>88.3</c:v>
                </c:pt>
                <c:pt idx="894">
                  <c:v>88.4</c:v>
                </c:pt>
                <c:pt idx="895">
                  <c:v>88.5</c:v>
                </c:pt>
                <c:pt idx="896">
                  <c:v>88.6</c:v>
                </c:pt>
                <c:pt idx="897">
                  <c:v>88.7</c:v>
                </c:pt>
                <c:pt idx="898">
                  <c:v>88.8</c:v>
                </c:pt>
                <c:pt idx="899">
                  <c:v>88.9</c:v>
                </c:pt>
                <c:pt idx="900">
                  <c:v>89</c:v>
                </c:pt>
                <c:pt idx="901">
                  <c:v>89.1</c:v>
                </c:pt>
                <c:pt idx="902">
                  <c:v>89.2</c:v>
                </c:pt>
                <c:pt idx="903">
                  <c:v>89.3</c:v>
                </c:pt>
                <c:pt idx="904">
                  <c:v>89.4</c:v>
                </c:pt>
                <c:pt idx="905">
                  <c:v>89.5</c:v>
                </c:pt>
                <c:pt idx="906">
                  <c:v>89.6</c:v>
                </c:pt>
                <c:pt idx="907">
                  <c:v>89.7</c:v>
                </c:pt>
                <c:pt idx="908">
                  <c:v>89.8</c:v>
                </c:pt>
                <c:pt idx="909">
                  <c:v>89.9</c:v>
                </c:pt>
                <c:pt idx="910">
                  <c:v>90</c:v>
                </c:pt>
                <c:pt idx="911">
                  <c:v>90.1</c:v>
                </c:pt>
                <c:pt idx="912">
                  <c:v>90.2</c:v>
                </c:pt>
                <c:pt idx="913">
                  <c:v>90.3</c:v>
                </c:pt>
                <c:pt idx="914">
                  <c:v>90.4</c:v>
                </c:pt>
                <c:pt idx="915">
                  <c:v>90.5</c:v>
                </c:pt>
                <c:pt idx="916">
                  <c:v>90.6</c:v>
                </c:pt>
                <c:pt idx="917">
                  <c:v>90.7</c:v>
                </c:pt>
                <c:pt idx="918">
                  <c:v>90.8</c:v>
                </c:pt>
                <c:pt idx="919">
                  <c:v>90.9</c:v>
                </c:pt>
                <c:pt idx="920">
                  <c:v>91</c:v>
                </c:pt>
                <c:pt idx="921">
                  <c:v>91.1</c:v>
                </c:pt>
                <c:pt idx="922">
                  <c:v>91.2</c:v>
                </c:pt>
                <c:pt idx="923">
                  <c:v>91.3</c:v>
                </c:pt>
                <c:pt idx="924">
                  <c:v>91.4</c:v>
                </c:pt>
                <c:pt idx="925">
                  <c:v>91.5</c:v>
                </c:pt>
                <c:pt idx="926">
                  <c:v>91.6</c:v>
                </c:pt>
                <c:pt idx="927">
                  <c:v>91.7</c:v>
                </c:pt>
                <c:pt idx="928">
                  <c:v>91.8</c:v>
                </c:pt>
                <c:pt idx="929">
                  <c:v>91.9</c:v>
                </c:pt>
                <c:pt idx="930">
                  <c:v>92</c:v>
                </c:pt>
                <c:pt idx="931">
                  <c:v>92.1</c:v>
                </c:pt>
                <c:pt idx="932">
                  <c:v>92.2</c:v>
                </c:pt>
                <c:pt idx="933">
                  <c:v>92.3</c:v>
                </c:pt>
                <c:pt idx="934">
                  <c:v>92.4</c:v>
                </c:pt>
                <c:pt idx="935">
                  <c:v>92.5</c:v>
                </c:pt>
                <c:pt idx="936">
                  <c:v>92.6</c:v>
                </c:pt>
                <c:pt idx="937">
                  <c:v>92.7</c:v>
                </c:pt>
                <c:pt idx="938">
                  <c:v>92.8</c:v>
                </c:pt>
                <c:pt idx="939">
                  <c:v>92.9</c:v>
                </c:pt>
                <c:pt idx="940">
                  <c:v>93</c:v>
                </c:pt>
                <c:pt idx="941">
                  <c:v>93.1</c:v>
                </c:pt>
                <c:pt idx="942">
                  <c:v>93.2</c:v>
                </c:pt>
                <c:pt idx="943">
                  <c:v>93.3</c:v>
                </c:pt>
                <c:pt idx="944">
                  <c:v>93.4</c:v>
                </c:pt>
                <c:pt idx="945">
                  <c:v>93.5</c:v>
                </c:pt>
                <c:pt idx="946">
                  <c:v>93.6</c:v>
                </c:pt>
                <c:pt idx="947">
                  <c:v>93.7</c:v>
                </c:pt>
                <c:pt idx="948">
                  <c:v>93.8</c:v>
                </c:pt>
                <c:pt idx="949">
                  <c:v>93.9</c:v>
                </c:pt>
                <c:pt idx="950">
                  <c:v>94</c:v>
                </c:pt>
                <c:pt idx="951">
                  <c:v>94.1</c:v>
                </c:pt>
                <c:pt idx="952">
                  <c:v>94.2</c:v>
                </c:pt>
                <c:pt idx="953">
                  <c:v>94.3</c:v>
                </c:pt>
                <c:pt idx="954">
                  <c:v>94.4</c:v>
                </c:pt>
                <c:pt idx="955">
                  <c:v>94.5</c:v>
                </c:pt>
                <c:pt idx="956">
                  <c:v>94.6</c:v>
                </c:pt>
                <c:pt idx="957">
                  <c:v>94.7</c:v>
                </c:pt>
                <c:pt idx="958">
                  <c:v>94.8</c:v>
                </c:pt>
                <c:pt idx="959">
                  <c:v>94.9</c:v>
                </c:pt>
                <c:pt idx="960">
                  <c:v>95</c:v>
                </c:pt>
                <c:pt idx="961">
                  <c:v>95.1</c:v>
                </c:pt>
                <c:pt idx="962">
                  <c:v>95.2</c:v>
                </c:pt>
                <c:pt idx="963">
                  <c:v>95.3</c:v>
                </c:pt>
                <c:pt idx="964">
                  <c:v>95.4</c:v>
                </c:pt>
                <c:pt idx="965">
                  <c:v>95.5</c:v>
                </c:pt>
                <c:pt idx="966">
                  <c:v>95.6</c:v>
                </c:pt>
                <c:pt idx="967">
                  <c:v>95.7</c:v>
                </c:pt>
                <c:pt idx="968">
                  <c:v>95.8</c:v>
                </c:pt>
                <c:pt idx="969">
                  <c:v>95.9</c:v>
                </c:pt>
                <c:pt idx="970">
                  <c:v>96</c:v>
                </c:pt>
                <c:pt idx="971">
                  <c:v>96.1</c:v>
                </c:pt>
                <c:pt idx="972">
                  <c:v>96.2</c:v>
                </c:pt>
                <c:pt idx="973">
                  <c:v>96.3</c:v>
                </c:pt>
                <c:pt idx="974">
                  <c:v>96.4</c:v>
                </c:pt>
                <c:pt idx="975">
                  <c:v>96.5</c:v>
                </c:pt>
                <c:pt idx="976">
                  <c:v>96.6</c:v>
                </c:pt>
                <c:pt idx="977">
                  <c:v>96.7</c:v>
                </c:pt>
                <c:pt idx="978">
                  <c:v>96.8</c:v>
                </c:pt>
                <c:pt idx="979">
                  <c:v>96.9</c:v>
                </c:pt>
                <c:pt idx="980">
                  <c:v>97</c:v>
                </c:pt>
                <c:pt idx="981">
                  <c:v>97.1</c:v>
                </c:pt>
                <c:pt idx="982">
                  <c:v>97.2</c:v>
                </c:pt>
                <c:pt idx="983">
                  <c:v>97.3</c:v>
                </c:pt>
                <c:pt idx="984">
                  <c:v>97.4</c:v>
                </c:pt>
                <c:pt idx="985">
                  <c:v>97.5</c:v>
                </c:pt>
                <c:pt idx="986">
                  <c:v>97.6</c:v>
                </c:pt>
                <c:pt idx="987">
                  <c:v>97.7</c:v>
                </c:pt>
                <c:pt idx="988">
                  <c:v>97.8</c:v>
                </c:pt>
                <c:pt idx="989">
                  <c:v>97.9</c:v>
                </c:pt>
                <c:pt idx="990">
                  <c:v>98</c:v>
                </c:pt>
                <c:pt idx="991">
                  <c:v>98.1</c:v>
                </c:pt>
                <c:pt idx="992">
                  <c:v>98.2</c:v>
                </c:pt>
                <c:pt idx="993">
                  <c:v>98.3</c:v>
                </c:pt>
                <c:pt idx="994">
                  <c:v>98.4</c:v>
                </c:pt>
                <c:pt idx="995">
                  <c:v>98.5</c:v>
                </c:pt>
                <c:pt idx="996">
                  <c:v>98.6</c:v>
                </c:pt>
                <c:pt idx="997">
                  <c:v>98.7</c:v>
                </c:pt>
                <c:pt idx="998">
                  <c:v>98.8</c:v>
                </c:pt>
                <c:pt idx="999">
                  <c:v>98.9</c:v>
                </c:pt>
                <c:pt idx="1000">
                  <c:v>99</c:v>
                </c:pt>
                <c:pt idx="1001">
                  <c:v>99.1</c:v>
                </c:pt>
                <c:pt idx="1002">
                  <c:v>99.2</c:v>
                </c:pt>
                <c:pt idx="1003">
                  <c:v>99.3</c:v>
                </c:pt>
                <c:pt idx="1004">
                  <c:v>99.4</c:v>
                </c:pt>
                <c:pt idx="1005">
                  <c:v>99.5</c:v>
                </c:pt>
                <c:pt idx="1006">
                  <c:v>99.6</c:v>
                </c:pt>
                <c:pt idx="1007">
                  <c:v>99.7</c:v>
                </c:pt>
                <c:pt idx="1008">
                  <c:v>99.8</c:v>
                </c:pt>
                <c:pt idx="1009">
                  <c:v>99.9</c:v>
                </c:pt>
                <c:pt idx="1010">
                  <c:v>100</c:v>
                </c:pt>
                <c:pt idx="1011">
                  <c:v>100.1</c:v>
                </c:pt>
                <c:pt idx="1012">
                  <c:v>100.2</c:v>
                </c:pt>
                <c:pt idx="1013">
                  <c:v>100.3</c:v>
                </c:pt>
                <c:pt idx="1014">
                  <c:v>100.4</c:v>
                </c:pt>
                <c:pt idx="1015">
                  <c:v>100.5</c:v>
                </c:pt>
                <c:pt idx="1016">
                  <c:v>100.6</c:v>
                </c:pt>
                <c:pt idx="1017">
                  <c:v>100.7</c:v>
                </c:pt>
                <c:pt idx="1018">
                  <c:v>100.8</c:v>
                </c:pt>
                <c:pt idx="1019">
                  <c:v>100.9</c:v>
                </c:pt>
                <c:pt idx="1020">
                  <c:v>101</c:v>
                </c:pt>
                <c:pt idx="1021">
                  <c:v>101.1</c:v>
                </c:pt>
                <c:pt idx="1022">
                  <c:v>101.2</c:v>
                </c:pt>
                <c:pt idx="1023">
                  <c:v>101.3</c:v>
                </c:pt>
                <c:pt idx="1024">
                  <c:v>101.4</c:v>
                </c:pt>
                <c:pt idx="1025">
                  <c:v>101.5</c:v>
                </c:pt>
                <c:pt idx="1026">
                  <c:v>101.6</c:v>
                </c:pt>
                <c:pt idx="1027">
                  <c:v>101.7</c:v>
                </c:pt>
                <c:pt idx="1028">
                  <c:v>101.8</c:v>
                </c:pt>
                <c:pt idx="1029">
                  <c:v>101.9</c:v>
                </c:pt>
                <c:pt idx="1030">
                  <c:v>102</c:v>
                </c:pt>
                <c:pt idx="1031">
                  <c:v>102.1</c:v>
                </c:pt>
                <c:pt idx="1032">
                  <c:v>102.2</c:v>
                </c:pt>
                <c:pt idx="1033">
                  <c:v>102.3</c:v>
                </c:pt>
                <c:pt idx="1034">
                  <c:v>102.4</c:v>
                </c:pt>
                <c:pt idx="1035">
                  <c:v>102.5</c:v>
                </c:pt>
                <c:pt idx="1036">
                  <c:v>102.6</c:v>
                </c:pt>
                <c:pt idx="1037">
                  <c:v>102.7</c:v>
                </c:pt>
                <c:pt idx="1038">
                  <c:v>102.8</c:v>
                </c:pt>
                <c:pt idx="1039">
                  <c:v>102.9</c:v>
                </c:pt>
                <c:pt idx="1040">
                  <c:v>103</c:v>
                </c:pt>
                <c:pt idx="1041">
                  <c:v>103.1</c:v>
                </c:pt>
                <c:pt idx="1042">
                  <c:v>103.2</c:v>
                </c:pt>
                <c:pt idx="1043">
                  <c:v>103.3</c:v>
                </c:pt>
                <c:pt idx="1044">
                  <c:v>103.4</c:v>
                </c:pt>
                <c:pt idx="1045">
                  <c:v>103.5</c:v>
                </c:pt>
                <c:pt idx="1046">
                  <c:v>103.6</c:v>
                </c:pt>
                <c:pt idx="1047">
                  <c:v>103.7</c:v>
                </c:pt>
                <c:pt idx="1048">
                  <c:v>103.8</c:v>
                </c:pt>
                <c:pt idx="1049">
                  <c:v>103.9</c:v>
                </c:pt>
                <c:pt idx="1050">
                  <c:v>104</c:v>
                </c:pt>
                <c:pt idx="1051">
                  <c:v>104.1</c:v>
                </c:pt>
                <c:pt idx="1052">
                  <c:v>104.2</c:v>
                </c:pt>
                <c:pt idx="1053">
                  <c:v>104.3</c:v>
                </c:pt>
                <c:pt idx="1054">
                  <c:v>104.4</c:v>
                </c:pt>
                <c:pt idx="1055">
                  <c:v>104.5</c:v>
                </c:pt>
                <c:pt idx="1056">
                  <c:v>104.6</c:v>
                </c:pt>
                <c:pt idx="1057">
                  <c:v>104.7</c:v>
                </c:pt>
                <c:pt idx="1058">
                  <c:v>104.8</c:v>
                </c:pt>
                <c:pt idx="1059">
                  <c:v>104.9</c:v>
                </c:pt>
                <c:pt idx="1060">
                  <c:v>105</c:v>
                </c:pt>
                <c:pt idx="1061">
                  <c:v>105.1</c:v>
                </c:pt>
                <c:pt idx="1062">
                  <c:v>105.2</c:v>
                </c:pt>
                <c:pt idx="1063">
                  <c:v>105.3</c:v>
                </c:pt>
                <c:pt idx="1064">
                  <c:v>105.4</c:v>
                </c:pt>
                <c:pt idx="1065">
                  <c:v>105.5</c:v>
                </c:pt>
                <c:pt idx="1066">
                  <c:v>105.6</c:v>
                </c:pt>
                <c:pt idx="1067">
                  <c:v>105.7</c:v>
                </c:pt>
                <c:pt idx="1068">
                  <c:v>105.8</c:v>
                </c:pt>
                <c:pt idx="1069">
                  <c:v>105.9</c:v>
                </c:pt>
                <c:pt idx="1070">
                  <c:v>106</c:v>
                </c:pt>
                <c:pt idx="1071">
                  <c:v>106.1</c:v>
                </c:pt>
                <c:pt idx="1072">
                  <c:v>106.2</c:v>
                </c:pt>
                <c:pt idx="1073">
                  <c:v>106.3</c:v>
                </c:pt>
                <c:pt idx="1074">
                  <c:v>106.4</c:v>
                </c:pt>
                <c:pt idx="1075">
                  <c:v>106.5</c:v>
                </c:pt>
                <c:pt idx="1076">
                  <c:v>106.6</c:v>
                </c:pt>
                <c:pt idx="1077">
                  <c:v>106.7</c:v>
                </c:pt>
                <c:pt idx="1078">
                  <c:v>106.8</c:v>
                </c:pt>
                <c:pt idx="1079">
                  <c:v>106.9</c:v>
                </c:pt>
                <c:pt idx="1080">
                  <c:v>107</c:v>
                </c:pt>
                <c:pt idx="1081">
                  <c:v>107.1</c:v>
                </c:pt>
                <c:pt idx="1082">
                  <c:v>107.2</c:v>
                </c:pt>
                <c:pt idx="1083">
                  <c:v>107.3</c:v>
                </c:pt>
                <c:pt idx="1084">
                  <c:v>107.4</c:v>
                </c:pt>
                <c:pt idx="1085">
                  <c:v>107.5</c:v>
                </c:pt>
                <c:pt idx="1086">
                  <c:v>107.6</c:v>
                </c:pt>
                <c:pt idx="1087">
                  <c:v>107.7</c:v>
                </c:pt>
                <c:pt idx="1088">
                  <c:v>107.8</c:v>
                </c:pt>
                <c:pt idx="1089">
                  <c:v>107.9</c:v>
                </c:pt>
                <c:pt idx="1090">
                  <c:v>108</c:v>
                </c:pt>
                <c:pt idx="1091">
                  <c:v>108.1</c:v>
                </c:pt>
                <c:pt idx="1092">
                  <c:v>108.2</c:v>
                </c:pt>
                <c:pt idx="1093">
                  <c:v>108.3</c:v>
                </c:pt>
                <c:pt idx="1094">
                  <c:v>108.4</c:v>
                </c:pt>
                <c:pt idx="1095">
                  <c:v>108.5</c:v>
                </c:pt>
                <c:pt idx="1096">
                  <c:v>108.6</c:v>
                </c:pt>
                <c:pt idx="1097">
                  <c:v>108.7</c:v>
                </c:pt>
                <c:pt idx="1098">
                  <c:v>108.8</c:v>
                </c:pt>
                <c:pt idx="1099">
                  <c:v>108.9</c:v>
                </c:pt>
                <c:pt idx="1100">
                  <c:v>109</c:v>
                </c:pt>
                <c:pt idx="1101">
                  <c:v>109.1</c:v>
                </c:pt>
                <c:pt idx="1102">
                  <c:v>109.2</c:v>
                </c:pt>
                <c:pt idx="1103">
                  <c:v>109.3</c:v>
                </c:pt>
                <c:pt idx="1104">
                  <c:v>109.4</c:v>
                </c:pt>
                <c:pt idx="1105">
                  <c:v>109.5</c:v>
                </c:pt>
                <c:pt idx="1106">
                  <c:v>109.6</c:v>
                </c:pt>
                <c:pt idx="1107">
                  <c:v>109.7</c:v>
                </c:pt>
                <c:pt idx="1108">
                  <c:v>109.8</c:v>
                </c:pt>
                <c:pt idx="1109">
                  <c:v>109.9</c:v>
                </c:pt>
                <c:pt idx="1110">
                  <c:v>110</c:v>
                </c:pt>
                <c:pt idx="1111">
                  <c:v>110.1</c:v>
                </c:pt>
                <c:pt idx="1112">
                  <c:v>110.2</c:v>
                </c:pt>
                <c:pt idx="1113">
                  <c:v>110.3</c:v>
                </c:pt>
                <c:pt idx="1114">
                  <c:v>110.4</c:v>
                </c:pt>
                <c:pt idx="1115">
                  <c:v>110.5</c:v>
                </c:pt>
                <c:pt idx="1116">
                  <c:v>110.6</c:v>
                </c:pt>
                <c:pt idx="1117">
                  <c:v>110.7</c:v>
                </c:pt>
                <c:pt idx="1118">
                  <c:v>110.8</c:v>
                </c:pt>
                <c:pt idx="1119">
                  <c:v>110.9</c:v>
                </c:pt>
                <c:pt idx="1120">
                  <c:v>111</c:v>
                </c:pt>
                <c:pt idx="1121">
                  <c:v>111.1</c:v>
                </c:pt>
                <c:pt idx="1122">
                  <c:v>111.2</c:v>
                </c:pt>
                <c:pt idx="1123">
                  <c:v>111.3</c:v>
                </c:pt>
                <c:pt idx="1124">
                  <c:v>111.4</c:v>
                </c:pt>
                <c:pt idx="1125">
                  <c:v>111.5</c:v>
                </c:pt>
                <c:pt idx="1126">
                  <c:v>111.6</c:v>
                </c:pt>
                <c:pt idx="1127">
                  <c:v>111.7</c:v>
                </c:pt>
                <c:pt idx="1128">
                  <c:v>111.8</c:v>
                </c:pt>
                <c:pt idx="1129">
                  <c:v>111.9</c:v>
                </c:pt>
                <c:pt idx="1130">
                  <c:v>112</c:v>
                </c:pt>
                <c:pt idx="1131">
                  <c:v>112.1</c:v>
                </c:pt>
                <c:pt idx="1132">
                  <c:v>112.2</c:v>
                </c:pt>
                <c:pt idx="1133">
                  <c:v>112.3</c:v>
                </c:pt>
                <c:pt idx="1134">
                  <c:v>112.4</c:v>
                </c:pt>
                <c:pt idx="1135">
                  <c:v>112.5</c:v>
                </c:pt>
                <c:pt idx="1136">
                  <c:v>112.6</c:v>
                </c:pt>
                <c:pt idx="1137">
                  <c:v>112.7</c:v>
                </c:pt>
                <c:pt idx="1138">
                  <c:v>112.8</c:v>
                </c:pt>
                <c:pt idx="1139">
                  <c:v>112.9</c:v>
                </c:pt>
                <c:pt idx="1140">
                  <c:v>113</c:v>
                </c:pt>
                <c:pt idx="1141">
                  <c:v>113.1</c:v>
                </c:pt>
                <c:pt idx="1142">
                  <c:v>113.2</c:v>
                </c:pt>
                <c:pt idx="1143">
                  <c:v>113.3</c:v>
                </c:pt>
                <c:pt idx="1144">
                  <c:v>113.4</c:v>
                </c:pt>
                <c:pt idx="1145">
                  <c:v>113.5</c:v>
                </c:pt>
                <c:pt idx="1146">
                  <c:v>113.6</c:v>
                </c:pt>
                <c:pt idx="1147">
                  <c:v>113.7</c:v>
                </c:pt>
                <c:pt idx="1148">
                  <c:v>113.8</c:v>
                </c:pt>
                <c:pt idx="1149">
                  <c:v>113.9</c:v>
                </c:pt>
                <c:pt idx="1150">
                  <c:v>114</c:v>
                </c:pt>
                <c:pt idx="1151">
                  <c:v>114.1</c:v>
                </c:pt>
                <c:pt idx="1152">
                  <c:v>114.2</c:v>
                </c:pt>
                <c:pt idx="1153">
                  <c:v>114.3</c:v>
                </c:pt>
                <c:pt idx="1154">
                  <c:v>114.4</c:v>
                </c:pt>
                <c:pt idx="1155">
                  <c:v>114.5</c:v>
                </c:pt>
                <c:pt idx="1156">
                  <c:v>114.6</c:v>
                </c:pt>
                <c:pt idx="1157">
                  <c:v>114.7</c:v>
                </c:pt>
                <c:pt idx="1158">
                  <c:v>114.8</c:v>
                </c:pt>
                <c:pt idx="1159">
                  <c:v>114.9</c:v>
                </c:pt>
                <c:pt idx="1160">
                  <c:v>115</c:v>
                </c:pt>
                <c:pt idx="1161">
                  <c:v>115.1</c:v>
                </c:pt>
                <c:pt idx="1162">
                  <c:v>115.2</c:v>
                </c:pt>
                <c:pt idx="1163">
                  <c:v>115.3</c:v>
                </c:pt>
                <c:pt idx="1164">
                  <c:v>115.4</c:v>
                </c:pt>
                <c:pt idx="1165">
                  <c:v>115.5</c:v>
                </c:pt>
                <c:pt idx="1166">
                  <c:v>115.6</c:v>
                </c:pt>
                <c:pt idx="1167">
                  <c:v>115.7</c:v>
                </c:pt>
                <c:pt idx="1168">
                  <c:v>115.8</c:v>
                </c:pt>
                <c:pt idx="1169">
                  <c:v>115.9</c:v>
                </c:pt>
                <c:pt idx="1170">
                  <c:v>116</c:v>
                </c:pt>
                <c:pt idx="1171">
                  <c:v>116.1</c:v>
                </c:pt>
                <c:pt idx="1172">
                  <c:v>116.2</c:v>
                </c:pt>
                <c:pt idx="1173">
                  <c:v>116.3</c:v>
                </c:pt>
                <c:pt idx="1174">
                  <c:v>116.4</c:v>
                </c:pt>
                <c:pt idx="1175">
                  <c:v>116.5</c:v>
                </c:pt>
                <c:pt idx="1176">
                  <c:v>116.6</c:v>
                </c:pt>
                <c:pt idx="1177">
                  <c:v>116.7</c:v>
                </c:pt>
                <c:pt idx="1178">
                  <c:v>116.8</c:v>
                </c:pt>
                <c:pt idx="1179">
                  <c:v>116.9</c:v>
                </c:pt>
                <c:pt idx="1180">
                  <c:v>117</c:v>
                </c:pt>
                <c:pt idx="1181">
                  <c:v>117.1</c:v>
                </c:pt>
                <c:pt idx="1182">
                  <c:v>117.2</c:v>
                </c:pt>
                <c:pt idx="1183">
                  <c:v>117.3</c:v>
                </c:pt>
                <c:pt idx="1184">
                  <c:v>117.4</c:v>
                </c:pt>
                <c:pt idx="1185">
                  <c:v>117.5</c:v>
                </c:pt>
                <c:pt idx="1186">
                  <c:v>117.6</c:v>
                </c:pt>
                <c:pt idx="1187">
                  <c:v>117.7</c:v>
                </c:pt>
                <c:pt idx="1188">
                  <c:v>117.8</c:v>
                </c:pt>
                <c:pt idx="1189">
                  <c:v>117.9</c:v>
                </c:pt>
                <c:pt idx="1190">
                  <c:v>118</c:v>
                </c:pt>
                <c:pt idx="1191">
                  <c:v>118.1</c:v>
                </c:pt>
                <c:pt idx="1192">
                  <c:v>118.2</c:v>
                </c:pt>
                <c:pt idx="1193">
                  <c:v>118.3</c:v>
                </c:pt>
                <c:pt idx="1194">
                  <c:v>118.4</c:v>
                </c:pt>
                <c:pt idx="1195">
                  <c:v>118.5</c:v>
                </c:pt>
                <c:pt idx="1196">
                  <c:v>118.6</c:v>
                </c:pt>
                <c:pt idx="1197">
                  <c:v>118.7</c:v>
                </c:pt>
                <c:pt idx="1198">
                  <c:v>118.8</c:v>
                </c:pt>
                <c:pt idx="1199">
                  <c:v>118.9</c:v>
                </c:pt>
                <c:pt idx="1200">
                  <c:v>119</c:v>
                </c:pt>
                <c:pt idx="1201">
                  <c:v>119.1</c:v>
                </c:pt>
                <c:pt idx="1202">
                  <c:v>119.2</c:v>
                </c:pt>
                <c:pt idx="1203">
                  <c:v>119.3</c:v>
                </c:pt>
                <c:pt idx="1204">
                  <c:v>119.4</c:v>
                </c:pt>
                <c:pt idx="1205">
                  <c:v>119.5</c:v>
                </c:pt>
                <c:pt idx="1206">
                  <c:v>119.6</c:v>
                </c:pt>
                <c:pt idx="1207">
                  <c:v>119.7</c:v>
                </c:pt>
                <c:pt idx="1208">
                  <c:v>119.8</c:v>
                </c:pt>
                <c:pt idx="1209">
                  <c:v>119.9</c:v>
                </c:pt>
                <c:pt idx="1210">
                  <c:v>120</c:v>
                </c:pt>
                <c:pt idx="1211">
                  <c:v>120.1</c:v>
                </c:pt>
                <c:pt idx="1212">
                  <c:v>120.2</c:v>
                </c:pt>
                <c:pt idx="1213">
                  <c:v>120.3</c:v>
                </c:pt>
                <c:pt idx="1214">
                  <c:v>120.4</c:v>
                </c:pt>
                <c:pt idx="1215">
                  <c:v>120.5</c:v>
                </c:pt>
                <c:pt idx="1216">
                  <c:v>120.6</c:v>
                </c:pt>
                <c:pt idx="1217">
                  <c:v>120.7</c:v>
                </c:pt>
                <c:pt idx="1218">
                  <c:v>120.8</c:v>
                </c:pt>
                <c:pt idx="1219">
                  <c:v>120.9</c:v>
                </c:pt>
                <c:pt idx="1220">
                  <c:v>121</c:v>
                </c:pt>
                <c:pt idx="1221">
                  <c:v>121.1</c:v>
                </c:pt>
                <c:pt idx="1222">
                  <c:v>121.2</c:v>
                </c:pt>
                <c:pt idx="1223">
                  <c:v>121.3</c:v>
                </c:pt>
                <c:pt idx="1224">
                  <c:v>121.4</c:v>
                </c:pt>
                <c:pt idx="1225">
                  <c:v>121.5</c:v>
                </c:pt>
                <c:pt idx="1226">
                  <c:v>121.6</c:v>
                </c:pt>
                <c:pt idx="1227">
                  <c:v>121.7</c:v>
                </c:pt>
                <c:pt idx="1228">
                  <c:v>121.8</c:v>
                </c:pt>
                <c:pt idx="1229">
                  <c:v>121.9</c:v>
                </c:pt>
                <c:pt idx="1230">
                  <c:v>122</c:v>
                </c:pt>
                <c:pt idx="1231">
                  <c:v>122.1</c:v>
                </c:pt>
                <c:pt idx="1232">
                  <c:v>122.2</c:v>
                </c:pt>
                <c:pt idx="1233">
                  <c:v>122.3</c:v>
                </c:pt>
                <c:pt idx="1234">
                  <c:v>122.4</c:v>
                </c:pt>
                <c:pt idx="1235">
                  <c:v>122.5</c:v>
                </c:pt>
                <c:pt idx="1236">
                  <c:v>122.6</c:v>
                </c:pt>
                <c:pt idx="1237">
                  <c:v>122.7</c:v>
                </c:pt>
                <c:pt idx="1238">
                  <c:v>122.8</c:v>
                </c:pt>
                <c:pt idx="1239">
                  <c:v>122.9</c:v>
                </c:pt>
                <c:pt idx="1240">
                  <c:v>123</c:v>
                </c:pt>
                <c:pt idx="1241">
                  <c:v>123.1</c:v>
                </c:pt>
                <c:pt idx="1242">
                  <c:v>123.2</c:v>
                </c:pt>
                <c:pt idx="1243">
                  <c:v>123.3</c:v>
                </c:pt>
                <c:pt idx="1244">
                  <c:v>123.4</c:v>
                </c:pt>
                <c:pt idx="1245">
                  <c:v>123.5</c:v>
                </c:pt>
                <c:pt idx="1246">
                  <c:v>123.6</c:v>
                </c:pt>
                <c:pt idx="1247">
                  <c:v>123.7</c:v>
                </c:pt>
                <c:pt idx="1248">
                  <c:v>123.8</c:v>
                </c:pt>
                <c:pt idx="1249">
                  <c:v>123.9</c:v>
                </c:pt>
                <c:pt idx="1250">
                  <c:v>124</c:v>
                </c:pt>
                <c:pt idx="1251">
                  <c:v>124.1</c:v>
                </c:pt>
                <c:pt idx="1252">
                  <c:v>124.2</c:v>
                </c:pt>
                <c:pt idx="1253">
                  <c:v>124.3</c:v>
                </c:pt>
                <c:pt idx="1254">
                  <c:v>124.4</c:v>
                </c:pt>
                <c:pt idx="1255">
                  <c:v>124.5</c:v>
                </c:pt>
                <c:pt idx="1256">
                  <c:v>124.6</c:v>
                </c:pt>
                <c:pt idx="1257">
                  <c:v>124.7</c:v>
                </c:pt>
                <c:pt idx="1258">
                  <c:v>124.8</c:v>
                </c:pt>
                <c:pt idx="1259">
                  <c:v>124.9</c:v>
                </c:pt>
                <c:pt idx="1260">
                  <c:v>125</c:v>
                </c:pt>
                <c:pt idx="1261">
                  <c:v>125.1</c:v>
                </c:pt>
                <c:pt idx="1262">
                  <c:v>125.2</c:v>
                </c:pt>
                <c:pt idx="1263">
                  <c:v>125.3</c:v>
                </c:pt>
                <c:pt idx="1264">
                  <c:v>125.4</c:v>
                </c:pt>
                <c:pt idx="1265">
                  <c:v>125.5</c:v>
                </c:pt>
                <c:pt idx="1266">
                  <c:v>125.6</c:v>
                </c:pt>
                <c:pt idx="1267">
                  <c:v>125.7</c:v>
                </c:pt>
                <c:pt idx="1268">
                  <c:v>125.8</c:v>
                </c:pt>
                <c:pt idx="1269">
                  <c:v>125.9</c:v>
                </c:pt>
                <c:pt idx="1270">
                  <c:v>126</c:v>
                </c:pt>
                <c:pt idx="1271">
                  <c:v>126.1</c:v>
                </c:pt>
                <c:pt idx="1272">
                  <c:v>126.2</c:v>
                </c:pt>
                <c:pt idx="1273">
                  <c:v>126.3</c:v>
                </c:pt>
                <c:pt idx="1274">
                  <c:v>126.4</c:v>
                </c:pt>
                <c:pt idx="1275">
                  <c:v>126.5</c:v>
                </c:pt>
                <c:pt idx="1276">
                  <c:v>126.6</c:v>
                </c:pt>
                <c:pt idx="1277">
                  <c:v>126.7</c:v>
                </c:pt>
                <c:pt idx="1278">
                  <c:v>126.8</c:v>
                </c:pt>
                <c:pt idx="1279">
                  <c:v>126.9</c:v>
                </c:pt>
                <c:pt idx="1280">
                  <c:v>127</c:v>
                </c:pt>
                <c:pt idx="1281">
                  <c:v>127.1</c:v>
                </c:pt>
                <c:pt idx="1282">
                  <c:v>127.2</c:v>
                </c:pt>
                <c:pt idx="1283">
                  <c:v>127.3</c:v>
                </c:pt>
                <c:pt idx="1284">
                  <c:v>127.4</c:v>
                </c:pt>
                <c:pt idx="1285">
                  <c:v>127.5</c:v>
                </c:pt>
                <c:pt idx="1286">
                  <c:v>127.6</c:v>
                </c:pt>
                <c:pt idx="1287">
                  <c:v>127.7</c:v>
                </c:pt>
                <c:pt idx="1288">
                  <c:v>127.8</c:v>
                </c:pt>
                <c:pt idx="1289">
                  <c:v>127.9</c:v>
                </c:pt>
                <c:pt idx="1290">
                  <c:v>128</c:v>
                </c:pt>
                <c:pt idx="1291">
                  <c:v>128.1</c:v>
                </c:pt>
                <c:pt idx="1292">
                  <c:v>128.19999999999999</c:v>
                </c:pt>
                <c:pt idx="1293">
                  <c:v>128.30000000000001</c:v>
                </c:pt>
                <c:pt idx="1294">
                  <c:v>128.4</c:v>
                </c:pt>
                <c:pt idx="1295">
                  <c:v>128.5</c:v>
                </c:pt>
                <c:pt idx="1296">
                  <c:v>128.6</c:v>
                </c:pt>
                <c:pt idx="1297">
                  <c:v>128.69999999999999</c:v>
                </c:pt>
                <c:pt idx="1298">
                  <c:v>128.80000000000001</c:v>
                </c:pt>
                <c:pt idx="1299">
                  <c:v>128.9</c:v>
                </c:pt>
                <c:pt idx="1300">
                  <c:v>129</c:v>
                </c:pt>
                <c:pt idx="1301">
                  <c:v>129.1</c:v>
                </c:pt>
                <c:pt idx="1302">
                  <c:v>129.19999999999999</c:v>
                </c:pt>
                <c:pt idx="1303">
                  <c:v>129.30000000000001</c:v>
                </c:pt>
                <c:pt idx="1304">
                  <c:v>129.4</c:v>
                </c:pt>
                <c:pt idx="1305">
                  <c:v>129.5</c:v>
                </c:pt>
                <c:pt idx="1306">
                  <c:v>129.6</c:v>
                </c:pt>
                <c:pt idx="1307">
                  <c:v>129.69999999999999</c:v>
                </c:pt>
                <c:pt idx="1308">
                  <c:v>129.80000000000001</c:v>
                </c:pt>
                <c:pt idx="1309">
                  <c:v>129.9</c:v>
                </c:pt>
                <c:pt idx="1310">
                  <c:v>130</c:v>
                </c:pt>
                <c:pt idx="1311">
                  <c:v>130.1</c:v>
                </c:pt>
                <c:pt idx="1312">
                  <c:v>130.19999999999999</c:v>
                </c:pt>
                <c:pt idx="1313">
                  <c:v>130.30000000000001</c:v>
                </c:pt>
                <c:pt idx="1314">
                  <c:v>130.4</c:v>
                </c:pt>
                <c:pt idx="1315">
                  <c:v>130.5</c:v>
                </c:pt>
                <c:pt idx="1316">
                  <c:v>130.6</c:v>
                </c:pt>
                <c:pt idx="1317">
                  <c:v>130.69999999999999</c:v>
                </c:pt>
                <c:pt idx="1318">
                  <c:v>130.80000000000001</c:v>
                </c:pt>
                <c:pt idx="1319">
                  <c:v>130.9</c:v>
                </c:pt>
                <c:pt idx="1320">
                  <c:v>131</c:v>
                </c:pt>
                <c:pt idx="1321">
                  <c:v>131.1</c:v>
                </c:pt>
                <c:pt idx="1322">
                  <c:v>131.19999999999999</c:v>
                </c:pt>
                <c:pt idx="1323">
                  <c:v>131.30000000000001</c:v>
                </c:pt>
                <c:pt idx="1324">
                  <c:v>131.4</c:v>
                </c:pt>
                <c:pt idx="1325">
                  <c:v>131.5</c:v>
                </c:pt>
                <c:pt idx="1326">
                  <c:v>131.6</c:v>
                </c:pt>
                <c:pt idx="1327">
                  <c:v>131.69999999999999</c:v>
                </c:pt>
                <c:pt idx="1328">
                  <c:v>131.80000000000001</c:v>
                </c:pt>
                <c:pt idx="1329">
                  <c:v>131.9</c:v>
                </c:pt>
                <c:pt idx="1330">
                  <c:v>132</c:v>
                </c:pt>
                <c:pt idx="1331">
                  <c:v>132.1</c:v>
                </c:pt>
                <c:pt idx="1332">
                  <c:v>132.19999999999999</c:v>
                </c:pt>
                <c:pt idx="1333">
                  <c:v>132.30000000000001</c:v>
                </c:pt>
                <c:pt idx="1334">
                  <c:v>132.4</c:v>
                </c:pt>
                <c:pt idx="1335">
                  <c:v>132.5</c:v>
                </c:pt>
                <c:pt idx="1336">
                  <c:v>132.6</c:v>
                </c:pt>
                <c:pt idx="1337">
                  <c:v>132.69999999999999</c:v>
                </c:pt>
                <c:pt idx="1338">
                  <c:v>132.80000000000001</c:v>
                </c:pt>
                <c:pt idx="1339">
                  <c:v>132.9</c:v>
                </c:pt>
                <c:pt idx="1340">
                  <c:v>133</c:v>
                </c:pt>
                <c:pt idx="1341">
                  <c:v>133.1</c:v>
                </c:pt>
                <c:pt idx="1342">
                  <c:v>133.19999999999999</c:v>
                </c:pt>
                <c:pt idx="1343">
                  <c:v>133.30000000000001</c:v>
                </c:pt>
                <c:pt idx="1344">
                  <c:v>133.4</c:v>
                </c:pt>
                <c:pt idx="1345">
                  <c:v>133.5</c:v>
                </c:pt>
                <c:pt idx="1346">
                  <c:v>133.6</c:v>
                </c:pt>
                <c:pt idx="1347">
                  <c:v>133.69999999999999</c:v>
                </c:pt>
                <c:pt idx="1348">
                  <c:v>133.80000000000001</c:v>
                </c:pt>
                <c:pt idx="1349">
                  <c:v>133.9</c:v>
                </c:pt>
                <c:pt idx="1350">
                  <c:v>134</c:v>
                </c:pt>
                <c:pt idx="1351">
                  <c:v>134.1</c:v>
                </c:pt>
                <c:pt idx="1352">
                  <c:v>134.19999999999999</c:v>
                </c:pt>
                <c:pt idx="1353">
                  <c:v>134.30000000000001</c:v>
                </c:pt>
                <c:pt idx="1354">
                  <c:v>134.4</c:v>
                </c:pt>
                <c:pt idx="1355">
                  <c:v>134.5</c:v>
                </c:pt>
                <c:pt idx="1356">
                  <c:v>134.6</c:v>
                </c:pt>
                <c:pt idx="1357">
                  <c:v>134.69999999999999</c:v>
                </c:pt>
                <c:pt idx="1358">
                  <c:v>134.80000000000001</c:v>
                </c:pt>
                <c:pt idx="1359">
                  <c:v>134.9</c:v>
                </c:pt>
                <c:pt idx="1360">
                  <c:v>135</c:v>
                </c:pt>
                <c:pt idx="1361">
                  <c:v>135.1</c:v>
                </c:pt>
                <c:pt idx="1362">
                  <c:v>135.19999999999999</c:v>
                </c:pt>
                <c:pt idx="1363">
                  <c:v>135.30000000000001</c:v>
                </c:pt>
                <c:pt idx="1364">
                  <c:v>135.4</c:v>
                </c:pt>
                <c:pt idx="1365">
                  <c:v>135.5</c:v>
                </c:pt>
                <c:pt idx="1366">
                  <c:v>135.6</c:v>
                </c:pt>
                <c:pt idx="1367">
                  <c:v>135.69999999999999</c:v>
                </c:pt>
                <c:pt idx="1368">
                  <c:v>135.80000000000001</c:v>
                </c:pt>
                <c:pt idx="1369">
                  <c:v>135.9</c:v>
                </c:pt>
                <c:pt idx="1370">
                  <c:v>136</c:v>
                </c:pt>
                <c:pt idx="1371">
                  <c:v>136.1</c:v>
                </c:pt>
                <c:pt idx="1372">
                  <c:v>136.19999999999999</c:v>
                </c:pt>
                <c:pt idx="1373">
                  <c:v>136.30000000000001</c:v>
                </c:pt>
                <c:pt idx="1374">
                  <c:v>136.4</c:v>
                </c:pt>
                <c:pt idx="1375">
                  <c:v>136.5</c:v>
                </c:pt>
                <c:pt idx="1376">
                  <c:v>136.6</c:v>
                </c:pt>
                <c:pt idx="1377">
                  <c:v>136.69999999999999</c:v>
                </c:pt>
                <c:pt idx="1378">
                  <c:v>136.80000000000001</c:v>
                </c:pt>
                <c:pt idx="1379">
                  <c:v>136.9</c:v>
                </c:pt>
                <c:pt idx="1380">
                  <c:v>137</c:v>
                </c:pt>
                <c:pt idx="1381">
                  <c:v>137.1</c:v>
                </c:pt>
                <c:pt idx="1382">
                  <c:v>137.19999999999999</c:v>
                </c:pt>
                <c:pt idx="1383">
                  <c:v>137.30000000000001</c:v>
                </c:pt>
                <c:pt idx="1384">
                  <c:v>137.4</c:v>
                </c:pt>
                <c:pt idx="1385">
                  <c:v>137.5</c:v>
                </c:pt>
                <c:pt idx="1386">
                  <c:v>137.6</c:v>
                </c:pt>
                <c:pt idx="1387">
                  <c:v>137.69999999999999</c:v>
                </c:pt>
                <c:pt idx="1388">
                  <c:v>137.80000000000001</c:v>
                </c:pt>
                <c:pt idx="1389">
                  <c:v>137.9</c:v>
                </c:pt>
                <c:pt idx="1390">
                  <c:v>138</c:v>
                </c:pt>
                <c:pt idx="1391">
                  <c:v>138.1</c:v>
                </c:pt>
                <c:pt idx="1392">
                  <c:v>138.19999999999999</c:v>
                </c:pt>
                <c:pt idx="1393">
                  <c:v>138.30000000000001</c:v>
                </c:pt>
                <c:pt idx="1394">
                  <c:v>138.4</c:v>
                </c:pt>
                <c:pt idx="1395">
                  <c:v>138.5</c:v>
                </c:pt>
                <c:pt idx="1396">
                  <c:v>138.6</c:v>
                </c:pt>
                <c:pt idx="1397">
                  <c:v>138.69999999999999</c:v>
                </c:pt>
                <c:pt idx="1398">
                  <c:v>138.80000000000001</c:v>
                </c:pt>
                <c:pt idx="1399">
                  <c:v>138.9</c:v>
                </c:pt>
                <c:pt idx="1400">
                  <c:v>139</c:v>
                </c:pt>
                <c:pt idx="1401">
                  <c:v>139.1</c:v>
                </c:pt>
                <c:pt idx="1402">
                  <c:v>139.19999999999999</c:v>
                </c:pt>
                <c:pt idx="1403">
                  <c:v>139.30000000000001</c:v>
                </c:pt>
                <c:pt idx="1404">
                  <c:v>139.4</c:v>
                </c:pt>
                <c:pt idx="1405">
                  <c:v>139.5</c:v>
                </c:pt>
                <c:pt idx="1406">
                  <c:v>139.6</c:v>
                </c:pt>
                <c:pt idx="1407">
                  <c:v>139.69999999999999</c:v>
                </c:pt>
                <c:pt idx="1408">
                  <c:v>139.80000000000001</c:v>
                </c:pt>
                <c:pt idx="1409">
                  <c:v>139.9</c:v>
                </c:pt>
                <c:pt idx="1410">
                  <c:v>140</c:v>
                </c:pt>
                <c:pt idx="1411">
                  <c:v>140.1</c:v>
                </c:pt>
                <c:pt idx="1412">
                  <c:v>140.19999999999999</c:v>
                </c:pt>
                <c:pt idx="1413">
                  <c:v>140.30000000000001</c:v>
                </c:pt>
                <c:pt idx="1414">
                  <c:v>140.4</c:v>
                </c:pt>
                <c:pt idx="1415">
                  <c:v>140.5</c:v>
                </c:pt>
                <c:pt idx="1416">
                  <c:v>140.6</c:v>
                </c:pt>
                <c:pt idx="1417">
                  <c:v>140.69999999999999</c:v>
                </c:pt>
                <c:pt idx="1418">
                  <c:v>140.80000000000001</c:v>
                </c:pt>
                <c:pt idx="1419">
                  <c:v>140.9</c:v>
                </c:pt>
                <c:pt idx="1420">
                  <c:v>141</c:v>
                </c:pt>
                <c:pt idx="1421">
                  <c:v>141.1</c:v>
                </c:pt>
                <c:pt idx="1422">
                  <c:v>141.19999999999999</c:v>
                </c:pt>
                <c:pt idx="1423">
                  <c:v>141.30000000000001</c:v>
                </c:pt>
                <c:pt idx="1424">
                  <c:v>141.4</c:v>
                </c:pt>
                <c:pt idx="1425">
                  <c:v>141.5</c:v>
                </c:pt>
                <c:pt idx="1426">
                  <c:v>141.6</c:v>
                </c:pt>
                <c:pt idx="1427">
                  <c:v>141.69999999999999</c:v>
                </c:pt>
                <c:pt idx="1428">
                  <c:v>141.80000000000001</c:v>
                </c:pt>
                <c:pt idx="1429">
                  <c:v>141.9</c:v>
                </c:pt>
                <c:pt idx="1430">
                  <c:v>142</c:v>
                </c:pt>
                <c:pt idx="1431">
                  <c:v>142.1</c:v>
                </c:pt>
                <c:pt idx="1432">
                  <c:v>142.19999999999999</c:v>
                </c:pt>
                <c:pt idx="1433">
                  <c:v>142.30000000000001</c:v>
                </c:pt>
                <c:pt idx="1434">
                  <c:v>142.4</c:v>
                </c:pt>
                <c:pt idx="1435">
                  <c:v>142.5</c:v>
                </c:pt>
                <c:pt idx="1436">
                  <c:v>142.6</c:v>
                </c:pt>
                <c:pt idx="1437">
                  <c:v>142.69999999999999</c:v>
                </c:pt>
                <c:pt idx="1438">
                  <c:v>142.80000000000001</c:v>
                </c:pt>
                <c:pt idx="1439">
                  <c:v>142.9</c:v>
                </c:pt>
                <c:pt idx="1440">
                  <c:v>143</c:v>
                </c:pt>
                <c:pt idx="1441">
                  <c:v>143.1</c:v>
                </c:pt>
                <c:pt idx="1442">
                  <c:v>143.19999999999999</c:v>
                </c:pt>
                <c:pt idx="1443">
                  <c:v>143.30000000000001</c:v>
                </c:pt>
                <c:pt idx="1444">
                  <c:v>143.4</c:v>
                </c:pt>
                <c:pt idx="1445">
                  <c:v>143.5</c:v>
                </c:pt>
                <c:pt idx="1446">
                  <c:v>143.6</c:v>
                </c:pt>
                <c:pt idx="1447">
                  <c:v>143.69999999999999</c:v>
                </c:pt>
                <c:pt idx="1448">
                  <c:v>143.80000000000001</c:v>
                </c:pt>
                <c:pt idx="1449">
                  <c:v>143.9</c:v>
                </c:pt>
                <c:pt idx="1450">
                  <c:v>144</c:v>
                </c:pt>
                <c:pt idx="1451">
                  <c:v>144.1</c:v>
                </c:pt>
                <c:pt idx="1452">
                  <c:v>144.19999999999999</c:v>
                </c:pt>
                <c:pt idx="1453">
                  <c:v>144.30000000000001</c:v>
                </c:pt>
                <c:pt idx="1454">
                  <c:v>144.4</c:v>
                </c:pt>
                <c:pt idx="1455">
                  <c:v>144.5</c:v>
                </c:pt>
                <c:pt idx="1456">
                  <c:v>144.6</c:v>
                </c:pt>
                <c:pt idx="1457">
                  <c:v>144.69999999999999</c:v>
                </c:pt>
                <c:pt idx="1458">
                  <c:v>144.80000000000001</c:v>
                </c:pt>
                <c:pt idx="1459">
                  <c:v>144.9</c:v>
                </c:pt>
                <c:pt idx="1460">
                  <c:v>145</c:v>
                </c:pt>
                <c:pt idx="1461">
                  <c:v>145.1</c:v>
                </c:pt>
                <c:pt idx="1462">
                  <c:v>145.19999999999999</c:v>
                </c:pt>
                <c:pt idx="1463">
                  <c:v>145.30000000000001</c:v>
                </c:pt>
                <c:pt idx="1464">
                  <c:v>145.4</c:v>
                </c:pt>
                <c:pt idx="1465">
                  <c:v>145.5</c:v>
                </c:pt>
                <c:pt idx="1466">
                  <c:v>145.6</c:v>
                </c:pt>
                <c:pt idx="1467">
                  <c:v>145.69999999999999</c:v>
                </c:pt>
                <c:pt idx="1468">
                  <c:v>145.80000000000001</c:v>
                </c:pt>
                <c:pt idx="1469">
                  <c:v>145.9</c:v>
                </c:pt>
                <c:pt idx="1470">
                  <c:v>146</c:v>
                </c:pt>
                <c:pt idx="1471">
                  <c:v>146.1</c:v>
                </c:pt>
                <c:pt idx="1472">
                  <c:v>146.19999999999999</c:v>
                </c:pt>
                <c:pt idx="1473">
                  <c:v>146.30000000000001</c:v>
                </c:pt>
                <c:pt idx="1474">
                  <c:v>146.4</c:v>
                </c:pt>
                <c:pt idx="1475">
                  <c:v>146.5</c:v>
                </c:pt>
                <c:pt idx="1476">
                  <c:v>146.6</c:v>
                </c:pt>
                <c:pt idx="1477">
                  <c:v>146.69999999999999</c:v>
                </c:pt>
                <c:pt idx="1478">
                  <c:v>146.80000000000001</c:v>
                </c:pt>
                <c:pt idx="1479">
                  <c:v>146.9</c:v>
                </c:pt>
                <c:pt idx="1480">
                  <c:v>147</c:v>
                </c:pt>
                <c:pt idx="1481">
                  <c:v>147.1</c:v>
                </c:pt>
                <c:pt idx="1482">
                  <c:v>147.19999999999999</c:v>
                </c:pt>
                <c:pt idx="1483">
                  <c:v>147.30000000000001</c:v>
                </c:pt>
                <c:pt idx="1484">
                  <c:v>147.4</c:v>
                </c:pt>
                <c:pt idx="1485">
                  <c:v>147.5</c:v>
                </c:pt>
                <c:pt idx="1486">
                  <c:v>147.6</c:v>
                </c:pt>
                <c:pt idx="1487">
                  <c:v>147.69999999999999</c:v>
                </c:pt>
                <c:pt idx="1488">
                  <c:v>147.80000000000001</c:v>
                </c:pt>
                <c:pt idx="1489">
                  <c:v>147.9</c:v>
                </c:pt>
                <c:pt idx="1490">
                  <c:v>148</c:v>
                </c:pt>
                <c:pt idx="1491">
                  <c:v>148.1</c:v>
                </c:pt>
                <c:pt idx="1492">
                  <c:v>148.19999999999999</c:v>
                </c:pt>
                <c:pt idx="1493">
                  <c:v>148.30000000000001</c:v>
                </c:pt>
                <c:pt idx="1494">
                  <c:v>148.4</c:v>
                </c:pt>
                <c:pt idx="1495">
                  <c:v>148.5</c:v>
                </c:pt>
                <c:pt idx="1496">
                  <c:v>148.6</c:v>
                </c:pt>
                <c:pt idx="1497">
                  <c:v>148.69999999999999</c:v>
                </c:pt>
                <c:pt idx="1498">
                  <c:v>148.80000000000001</c:v>
                </c:pt>
                <c:pt idx="1499">
                  <c:v>148.9</c:v>
                </c:pt>
                <c:pt idx="1500">
                  <c:v>149</c:v>
                </c:pt>
                <c:pt idx="1501">
                  <c:v>149.1</c:v>
                </c:pt>
                <c:pt idx="1502">
                  <c:v>149.19999999999999</c:v>
                </c:pt>
                <c:pt idx="1503">
                  <c:v>149.30000000000001</c:v>
                </c:pt>
                <c:pt idx="1504">
                  <c:v>149.4</c:v>
                </c:pt>
                <c:pt idx="1505">
                  <c:v>149.5</c:v>
                </c:pt>
                <c:pt idx="1506">
                  <c:v>149.6</c:v>
                </c:pt>
                <c:pt idx="1507">
                  <c:v>149.69999999999999</c:v>
                </c:pt>
                <c:pt idx="1508">
                  <c:v>149.80000000000001</c:v>
                </c:pt>
                <c:pt idx="1509">
                  <c:v>149.9</c:v>
                </c:pt>
                <c:pt idx="1510">
                  <c:v>150</c:v>
                </c:pt>
                <c:pt idx="1511">
                  <c:v>150.1</c:v>
                </c:pt>
                <c:pt idx="1512">
                  <c:v>150.19999999999999</c:v>
                </c:pt>
                <c:pt idx="1513">
                  <c:v>150.30000000000001</c:v>
                </c:pt>
                <c:pt idx="1514">
                  <c:v>150.4</c:v>
                </c:pt>
                <c:pt idx="1515">
                  <c:v>150.5</c:v>
                </c:pt>
                <c:pt idx="1516">
                  <c:v>150.6</c:v>
                </c:pt>
                <c:pt idx="1517">
                  <c:v>150.69999999999999</c:v>
                </c:pt>
                <c:pt idx="1518">
                  <c:v>150.80000000000001</c:v>
                </c:pt>
                <c:pt idx="1519">
                  <c:v>150.9</c:v>
                </c:pt>
                <c:pt idx="1520">
                  <c:v>151</c:v>
                </c:pt>
                <c:pt idx="1521">
                  <c:v>151.1</c:v>
                </c:pt>
                <c:pt idx="1522">
                  <c:v>151.19999999999999</c:v>
                </c:pt>
                <c:pt idx="1523">
                  <c:v>151.30000000000001</c:v>
                </c:pt>
                <c:pt idx="1524">
                  <c:v>151.4</c:v>
                </c:pt>
                <c:pt idx="1525">
                  <c:v>151.5</c:v>
                </c:pt>
                <c:pt idx="1526">
                  <c:v>151.6</c:v>
                </c:pt>
                <c:pt idx="1527">
                  <c:v>151.69999999999999</c:v>
                </c:pt>
                <c:pt idx="1528">
                  <c:v>151.80000000000001</c:v>
                </c:pt>
                <c:pt idx="1529">
                  <c:v>151.9</c:v>
                </c:pt>
                <c:pt idx="1530">
                  <c:v>152</c:v>
                </c:pt>
                <c:pt idx="1531">
                  <c:v>152.1</c:v>
                </c:pt>
                <c:pt idx="1532">
                  <c:v>152.19999999999999</c:v>
                </c:pt>
                <c:pt idx="1533">
                  <c:v>152.30000000000001</c:v>
                </c:pt>
                <c:pt idx="1534">
                  <c:v>152.4</c:v>
                </c:pt>
                <c:pt idx="1535">
                  <c:v>152.5</c:v>
                </c:pt>
                <c:pt idx="1536">
                  <c:v>152.6</c:v>
                </c:pt>
                <c:pt idx="1537">
                  <c:v>152.69999999999999</c:v>
                </c:pt>
                <c:pt idx="1538">
                  <c:v>152.80000000000001</c:v>
                </c:pt>
                <c:pt idx="1539">
                  <c:v>152.9</c:v>
                </c:pt>
                <c:pt idx="1540">
                  <c:v>153</c:v>
                </c:pt>
                <c:pt idx="1541">
                  <c:v>153.1</c:v>
                </c:pt>
                <c:pt idx="1542">
                  <c:v>153.19999999999999</c:v>
                </c:pt>
                <c:pt idx="1543">
                  <c:v>153.30000000000001</c:v>
                </c:pt>
                <c:pt idx="1544">
                  <c:v>153.4</c:v>
                </c:pt>
                <c:pt idx="1545">
                  <c:v>153.5</c:v>
                </c:pt>
                <c:pt idx="1546">
                  <c:v>153.6</c:v>
                </c:pt>
                <c:pt idx="1547">
                  <c:v>153.69999999999999</c:v>
                </c:pt>
                <c:pt idx="1548">
                  <c:v>153.80000000000001</c:v>
                </c:pt>
                <c:pt idx="1549">
                  <c:v>153.9</c:v>
                </c:pt>
                <c:pt idx="1550">
                  <c:v>154</c:v>
                </c:pt>
                <c:pt idx="1551">
                  <c:v>154.1</c:v>
                </c:pt>
                <c:pt idx="1552">
                  <c:v>154.19999999999999</c:v>
                </c:pt>
                <c:pt idx="1553">
                  <c:v>154.30000000000001</c:v>
                </c:pt>
                <c:pt idx="1554">
                  <c:v>154.4</c:v>
                </c:pt>
                <c:pt idx="1555">
                  <c:v>154.5</c:v>
                </c:pt>
                <c:pt idx="1556">
                  <c:v>154.6</c:v>
                </c:pt>
                <c:pt idx="1557">
                  <c:v>154.69999999999999</c:v>
                </c:pt>
                <c:pt idx="1558">
                  <c:v>154.80000000000001</c:v>
                </c:pt>
                <c:pt idx="1559">
                  <c:v>154.9</c:v>
                </c:pt>
                <c:pt idx="1560">
                  <c:v>155</c:v>
                </c:pt>
                <c:pt idx="1561">
                  <c:v>155.1</c:v>
                </c:pt>
                <c:pt idx="1562">
                  <c:v>155.19999999999999</c:v>
                </c:pt>
                <c:pt idx="1563">
                  <c:v>155.30000000000001</c:v>
                </c:pt>
                <c:pt idx="1564">
                  <c:v>155.4</c:v>
                </c:pt>
                <c:pt idx="1565">
                  <c:v>155.5</c:v>
                </c:pt>
                <c:pt idx="1566">
                  <c:v>155.6</c:v>
                </c:pt>
                <c:pt idx="1567">
                  <c:v>155.69999999999999</c:v>
                </c:pt>
                <c:pt idx="1568">
                  <c:v>155.80000000000001</c:v>
                </c:pt>
                <c:pt idx="1569">
                  <c:v>155.9</c:v>
                </c:pt>
                <c:pt idx="1570">
                  <c:v>156</c:v>
                </c:pt>
                <c:pt idx="1571">
                  <c:v>156.1</c:v>
                </c:pt>
                <c:pt idx="1572">
                  <c:v>156.19999999999999</c:v>
                </c:pt>
                <c:pt idx="1573">
                  <c:v>156.30000000000001</c:v>
                </c:pt>
                <c:pt idx="1574">
                  <c:v>156.4</c:v>
                </c:pt>
                <c:pt idx="1575">
                  <c:v>156.5</c:v>
                </c:pt>
                <c:pt idx="1576">
                  <c:v>156.6</c:v>
                </c:pt>
                <c:pt idx="1577">
                  <c:v>156.69999999999999</c:v>
                </c:pt>
                <c:pt idx="1578">
                  <c:v>156.80000000000001</c:v>
                </c:pt>
                <c:pt idx="1579">
                  <c:v>156.9</c:v>
                </c:pt>
                <c:pt idx="1580">
                  <c:v>157</c:v>
                </c:pt>
                <c:pt idx="1581">
                  <c:v>157.1</c:v>
                </c:pt>
                <c:pt idx="1582">
                  <c:v>157.19999999999999</c:v>
                </c:pt>
                <c:pt idx="1583">
                  <c:v>157.30000000000001</c:v>
                </c:pt>
                <c:pt idx="1584">
                  <c:v>157.4</c:v>
                </c:pt>
                <c:pt idx="1585">
                  <c:v>157.5</c:v>
                </c:pt>
                <c:pt idx="1586">
                  <c:v>157.6</c:v>
                </c:pt>
                <c:pt idx="1587">
                  <c:v>157.69999999999999</c:v>
                </c:pt>
                <c:pt idx="1588">
                  <c:v>157.80000000000001</c:v>
                </c:pt>
                <c:pt idx="1589">
                  <c:v>157.9</c:v>
                </c:pt>
                <c:pt idx="1590">
                  <c:v>158</c:v>
                </c:pt>
                <c:pt idx="1591">
                  <c:v>158.1</c:v>
                </c:pt>
                <c:pt idx="1592">
                  <c:v>158.19999999999999</c:v>
                </c:pt>
                <c:pt idx="1593">
                  <c:v>158.30000000000001</c:v>
                </c:pt>
                <c:pt idx="1594">
                  <c:v>158.4</c:v>
                </c:pt>
                <c:pt idx="1595">
                  <c:v>158.5</c:v>
                </c:pt>
                <c:pt idx="1596">
                  <c:v>158.6</c:v>
                </c:pt>
                <c:pt idx="1597">
                  <c:v>158.69999999999999</c:v>
                </c:pt>
                <c:pt idx="1598">
                  <c:v>158.80000000000001</c:v>
                </c:pt>
                <c:pt idx="1599">
                  <c:v>158.9</c:v>
                </c:pt>
                <c:pt idx="1600">
                  <c:v>159</c:v>
                </c:pt>
                <c:pt idx="1601">
                  <c:v>159.1</c:v>
                </c:pt>
                <c:pt idx="1602">
                  <c:v>159.19999999999999</c:v>
                </c:pt>
                <c:pt idx="1603">
                  <c:v>159.30000000000001</c:v>
                </c:pt>
                <c:pt idx="1604">
                  <c:v>159.4</c:v>
                </c:pt>
                <c:pt idx="1605">
                  <c:v>159.5</c:v>
                </c:pt>
                <c:pt idx="1606">
                  <c:v>159.6</c:v>
                </c:pt>
                <c:pt idx="1607">
                  <c:v>159.69999999999999</c:v>
                </c:pt>
                <c:pt idx="1608">
                  <c:v>159.80000000000001</c:v>
                </c:pt>
                <c:pt idx="1609">
                  <c:v>159.9</c:v>
                </c:pt>
                <c:pt idx="1610">
                  <c:v>160</c:v>
                </c:pt>
                <c:pt idx="1611">
                  <c:v>160.1</c:v>
                </c:pt>
                <c:pt idx="1612">
                  <c:v>160.19999999999999</c:v>
                </c:pt>
                <c:pt idx="1613">
                  <c:v>160.30000000000001</c:v>
                </c:pt>
                <c:pt idx="1614">
                  <c:v>160.4</c:v>
                </c:pt>
                <c:pt idx="1615">
                  <c:v>160.5</c:v>
                </c:pt>
                <c:pt idx="1616">
                  <c:v>160.6</c:v>
                </c:pt>
                <c:pt idx="1617">
                  <c:v>160.69999999999999</c:v>
                </c:pt>
                <c:pt idx="1618">
                  <c:v>160.80000000000001</c:v>
                </c:pt>
                <c:pt idx="1619">
                  <c:v>160.9</c:v>
                </c:pt>
                <c:pt idx="1620">
                  <c:v>161</c:v>
                </c:pt>
                <c:pt idx="1621">
                  <c:v>161.1</c:v>
                </c:pt>
                <c:pt idx="1622">
                  <c:v>161.19999999999999</c:v>
                </c:pt>
                <c:pt idx="1623">
                  <c:v>161.30000000000001</c:v>
                </c:pt>
                <c:pt idx="1624">
                  <c:v>161.4</c:v>
                </c:pt>
                <c:pt idx="1625">
                  <c:v>161.5</c:v>
                </c:pt>
                <c:pt idx="1626">
                  <c:v>161.6</c:v>
                </c:pt>
                <c:pt idx="1627">
                  <c:v>161.69999999999999</c:v>
                </c:pt>
                <c:pt idx="1628">
                  <c:v>161.80000000000001</c:v>
                </c:pt>
                <c:pt idx="1629">
                  <c:v>161.9</c:v>
                </c:pt>
                <c:pt idx="1630">
                  <c:v>162</c:v>
                </c:pt>
                <c:pt idx="1631">
                  <c:v>162.1</c:v>
                </c:pt>
                <c:pt idx="1632">
                  <c:v>162.19999999999999</c:v>
                </c:pt>
                <c:pt idx="1633">
                  <c:v>162.30000000000001</c:v>
                </c:pt>
                <c:pt idx="1634">
                  <c:v>162.4</c:v>
                </c:pt>
                <c:pt idx="1635">
                  <c:v>162.5</c:v>
                </c:pt>
                <c:pt idx="1636">
                  <c:v>162.6</c:v>
                </c:pt>
                <c:pt idx="1637">
                  <c:v>162.69999999999999</c:v>
                </c:pt>
                <c:pt idx="1638">
                  <c:v>162.80000000000001</c:v>
                </c:pt>
                <c:pt idx="1639">
                  <c:v>162.9</c:v>
                </c:pt>
                <c:pt idx="1640">
                  <c:v>163</c:v>
                </c:pt>
                <c:pt idx="1641">
                  <c:v>163.1</c:v>
                </c:pt>
                <c:pt idx="1642">
                  <c:v>163.19999999999999</c:v>
                </c:pt>
                <c:pt idx="1643">
                  <c:v>163.30000000000001</c:v>
                </c:pt>
                <c:pt idx="1644">
                  <c:v>163.4</c:v>
                </c:pt>
                <c:pt idx="1645">
                  <c:v>163.5</c:v>
                </c:pt>
                <c:pt idx="1646">
                  <c:v>163.6</c:v>
                </c:pt>
                <c:pt idx="1647">
                  <c:v>163.69999999999999</c:v>
                </c:pt>
                <c:pt idx="1648">
                  <c:v>163.80000000000001</c:v>
                </c:pt>
                <c:pt idx="1649">
                  <c:v>163.9</c:v>
                </c:pt>
                <c:pt idx="1650">
                  <c:v>164</c:v>
                </c:pt>
                <c:pt idx="1651">
                  <c:v>164.1</c:v>
                </c:pt>
                <c:pt idx="1652">
                  <c:v>164.2</c:v>
                </c:pt>
                <c:pt idx="1653">
                  <c:v>164.3</c:v>
                </c:pt>
                <c:pt idx="1654">
                  <c:v>164.4</c:v>
                </c:pt>
                <c:pt idx="1655">
                  <c:v>164.5</c:v>
                </c:pt>
                <c:pt idx="1656">
                  <c:v>164.6</c:v>
                </c:pt>
                <c:pt idx="1657">
                  <c:v>164.7</c:v>
                </c:pt>
                <c:pt idx="1658">
                  <c:v>164.8</c:v>
                </c:pt>
                <c:pt idx="1659">
                  <c:v>164.9</c:v>
                </c:pt>
                <c:pt idx="1660">
                  <c:v>165</c:v>
                </c:pt>
                <c:pt idx="1661">
                  <c:v>165.1</c:v>
                </c:pt>
                <c:pt idx="1662">
                  <c:v>165.2</c:v>
                </c:pt>
                <c:pt idx="1663">
                  <c:v>165.3</c:v>
                </c:pt>
                <c:pt idx="1664">
                  <c:v>165.4</c:v>
                </c:pt>
                <c:pt idx="1665">
                  <c:v>165.5</c:v>
                </c:pt>
                <c:pt idx="1666">
                  <c:v>165.6</c:v>
                </c:pt>
                <c:pt idx="1667">
                  <c:v>165.7</c:v>
                </c:pt>
                <c:pt idx="1668">
                  <c:v>165.8</c:v>
                </c:pt>
                <c:pt idx="1669">
                  <c:v>165.9</c:v>
                </c:pt>
                <c:pt idx="1670">
                  <c:v>166</c:v>
                </c:pt>
                <c:pt idx="1671">
                  <c:v>166.1</c:v>
                </c:pt>
                <c:pt idx="1672">
                  <c:v>166.2</c:v>
                </c:pt>
                <c:pt idx="1673">
                  <c:v>166.3</c:v>
                </c:pt>
                <c:pt idx="1674">
                  <c:v>166.4</c:v>
                </c:pt>
                <c:pt idx="1675">
                  <c:v>166.5</c:v>
                </c:pt>
                <c:pt idx="1676">
                  <c:v>166.6</c:v>
                </c:pt>
                <c:pt idx="1677">
                  <c:v>166.7</c:v>
                </c:pt>
                <c:pt idx="1678">
                  <c:v>166.8</c:v>
                </c:pt>
                <c:pt idx="1679">
                  <c:v>166.9</c:v>
                </c:pt>
                <c:pt idx="1680">
                  <c:v>167</c:v>
                </c:pt>
                <c:pt idx="1681">
                  <c:v>167.1</c:v>
                </c:pt>
                <c:pt idx="1682">
                  <c:v>167.2</c:v>
                </c:pt>
                <c:pt idx="1683">
                  <c:v>167.3</c:v>
                </c:pt>
                <c:pt idx="1684">
                  <c:v>167.4</c:v>
                </c:pt>
                <c:pt idx="1685">
                  <c:v>167.5</c:v>
                </c:pt>
                <c:pt idx="1686">
                  <c:v>167.6</c:v>
                </c:pt>
                <c:pt idx="1687">
                  <c:v>167.7</c:v>
                </c:pt>
                <c:pt idx="1688">
                  <c:v>167.8</c:v>
                </c:pt>
                <c:pt idx="1689">
                  <c:v>167.9</c:v>
                </c:pt>
                <c:pt idx="1690">
                  <c:v>168</c:v>
                </c:pt>
                <c:pt idx="1691">
                  <c:v>168.1</c:v>
                </c:pt>
                <c:pt idx="1692">
                  <c:v>168.2</c:v>
                </c:pt>
                <c:pt idx="1693">
                  <c:v>168.3</c:v>
                </c:pt>
                <c:pt idx="1694">
                  <c:v>168.4</c:v>
                </c:pt>
                <c:pt idx="1695">
                  <c:v>168.5</c:v>
                </c:pt>
                <c:pt idx="1696">
                  <c:v>168.6</c:v>
                </c:pt>
                <c:pt idx="1697">
                  <c:v>168.7</c:v>
                </c:pt>
                <c:pt idx="1698">
                  <c:v>168.8</c:v>
                </c:pt>
                <c:pt idx="1699">
                  <c:v>168.9</c:v>
                </c:pt>
                <c:pt idx="1700">
                  <c:v>169</c:v>
                </c:pt>
                <c:pt idx="1701">
                  <c:v>169.1</c:v>
                </c:pt>
                <c:pt idx="1702">
                  <c:v>169.2</c:v>
                </c:pt>
                <c:pt idx="1703">
                  <c:v>169.3</c:v>
                </c:pt>
                <c:pt idx="1704">
                  <c:v>169.4</c:v>
                </c:pt>
                <c:pt idx="1705">
                  <c:v>169.5</c:v>
                </c:pt>
                <c:pt idx="1706">
                  <c:v>169.6</c:v>
                </c:pt>
                <c:pt idx="1707">
                  <c:v>169.7</c:v>
                </c:pt>
                <c:pt idx="1708">
                  <c:v>169.8</c:v>
                </c:pt>
                <c:pt idx="1709">
                  <c:v>169.9</c:v>
                </c:pt>
                <c:pt idx="1710">
                  <c:v>170</c:v>
                </c:pt>
                <c:pt idx="1711">
                  <c:v>170.1</c:v>
                </c:pt>
                <c:pt idx="1712">
                  <c:v>170.2</c:v>
                </c:pt>
                <c:pt idx="1713">
                  <c:v>170.3</c:v>
                </c:pt>
                <c:pt idx="1714">
                  <c:v>170.4</c:v>
                </c:pt>
                <c:pt idx="1715">
                  <c:v>170.5</c:v>
                </c:pt>
                <c:pt idx="1716">
                  <c:v>170.6</c:v>
                </c:pt>
                <c:pt idx="1717">
                  <c:v>170.7</c:v>
                </c:pt>
                <c:pt idx="1718">
                  <c:v>170.8</c:v>
                </c:pt>
                <c:pt idx="1719">
                  <c:v>170.9</c:v>
                </c:pt>
                <c:pt idx="1720">
                  <c:v>171</c:v>
                </c:pt>
                <c:pt idx="1721">
                  <c:v>171.1</c:v>
                </c:pt>
                <c:pt idx="1722">
                  <c:v>171.2</c:v>
                </c:pt>
                <c:pt idx="1723">
                  <c:v>171.3</c:v>
                </c:pt>
                <c:pt idx="1724">
                  <c:v>171.4</c:v>
                </c:pt>
                <c:pt idx="1725">
                  <c:v>171.5</c:v>
                </c:pt>
                <c:pt idx="1726">
                  <c:v>171.6</c:v>
                </c:pt>
                <c:pt idx="1727">
                  <c:v>171.7</c:v>
                </c:pt>
                <c:pt idx="1728">
                  <c:v>171.8</c:v>
                </c:pt>
                <c:pt idx="1729">
                  <c:v>171.9</c:v>
                </c:pt>
                <c:pt idx="1730">
                  <c:v>172</c:v>
                </c:pt>
                <c:pt idx="1731">
                  <c:v>172.1</c:v>
                </c:pt>
                <c:pt idx="1732">
                  <c:v>172.2</c:v>
                </c:pt>
                <c:pt idx="1733">
                  <c:v>172.3</c:v>
                </c:pt>
                <c:pt idx="1734">
                  <c:v>172.4</c:v>
                </c:pt>
                <c:pt idx="1735">
                  <c:v>172.5</c:v>
                </c:pt>
                <c:pt idx="1736">
                  <c:v>172.6</c:v>
                </c:pt>
                <c:pt idx="1737">
                  <c:v>172.7</c:v>
                </c:pt>
                <c:pt idx="1738">
                  <c:v>172.8</c:v>
                </c:pt>
                <c:pt idx="1739">
                  <c:v>172.9</c:v>
                </c:pt>
                <c:pt idx="1740">
                  <c:v>173</c:v>
                </c:pt>
                <c:pt idx="1741">
                  <c:v>173.1</c:v>
                </c:pt>
                <c:pt idx="1742">
                  <c:v>173.2</c:v>
                </c:pt>
                <c:pt idx="1743">
                  <c:v>173.3</c:v>
                </c:pt>
                <c:pt idx="1744">
                  <c:v>173.4</c:v>
                </c:pt>
                <c:pt idx="1745">
                  <c:v>173.5</c:v>
                </c:pt>
                <c:pt idx="1746">
                  <c:v>173.6</c:v>
                </c:pt>
                <c:pt idx="1747">
                  <c:v>173.7</c:v>
                </c:pt>
                <c:pt idx="1748">
                  <c:v>173.8</c:v>
                </c:pt>
                <c:pt idx="1749">
                  <c:v>173.9</c:v>
                </c:pt>
                <c:pt idx="1750">
                  <c:v>174</c:v>
                </c:pt>
                <c:pt idx="1751">
                  <c:v>174.1</c:v>
                </c:pt>
                <c:pt idx="1752">
                  <c:v>174.2</c:v>
                </c:pt>
                <c:pt idx="1753">
                  <c:v>174.3</c:v>
                </c:pt>
                <c:pt idx="1754">
                  <c:v>174.4</c:v>
                </c:pt>
                <c:pt idx="1755">
                  <c:v>174.5</c:v>
                </c:pt>
                <c:pt idx="1756">
                  <c:v>174.6</c:v>
                </c:pt>
                <c:pt idx="1757">
                  <c:v>174.7</c:v>
                </c:pt>
                <c:pt idx="1758">
                  <c:v>174.8</c:v>
                </c:pt>
                <c:pt idx="1759">
                  <c:v>174.9</c:v>
                </c:pt>
                <c:pt idx="1760">
                  <c:v>175</c:v>
                </c:pt>
                <c:pt idx="1761">
                  <c:v>175.1</c:v>
                </c:pt>
                <c:pt idx="1762">
                  <c:v>175.2</c:v>
                </c:pt>
                <c:pt idx="1763">
                  <c:v>175.3</c:v>
                </c:pt>
                <c:pt idx="1764">
                  <c:v>175.4</c:v>
                </c:pt>
                <c:pt idx="1765">
                  <c:v>175.5</c:v>
                </c:pt>
                <c:pt idx="1766">
                  <c:v>175.6</c:v>
                </c:pt>
                <c:pt idx="1767">
                  <c:v>175.7</c:v>
                </c:pt>
                <c:pt idx="1768">
                  <c:v>175.8</c:v>
                </c:pt>
                <c:pt idx="1769">
                  <c:v>175.9</c:v>
                </c:pt>
                <c:pt idx="1770">
                  <c:v>176</c:v>
                </c:pt>
                <c:pt idx="1771">
                  <c:v>176.1</c:v>
                </c:pt>
                <c:pt idx="1772">
                  <c:v>176.2</c:v>
                </c:pt>
                <c:pt idx="1773">
                  <c:v>176.3</c:v>
                </c:pt>
                <c:pt idx="1774">
                  <c:v>176.4</c:v>
                </c:pt>
                <c:pt idx="1775">
                  <c:v>176.5</c:v>
                </c:pt>
                <c:pt idx="1776">
                  <c:v>176.6</c:v>
                </c:pt>
                <c:pt idx="1777">
                  <c:v>176.7</c:v>
                </c:pt>
                <c:pt idx="1778">
                  <c:v>176.8</c:v>
                </c:pt>
                <c:pt idx="1779">
                  <c:v>176.9</c:v>
                </c:pt>
                <c:pt idx="1780">
                  <c:v>177</c:v>
                </c:pt>
                <c:pt idx="1781">
                  <c:v>177.1</c:v>
                </c:pt>
                <c:pt idx="1782">
                  <c:v>177.2</c:v>
                </c:pt>
                <c:pt idx="1783">
                  <c:v>177.3</c:v>
                </c:pt>
                <c:pt idx="1784">
                  <c:v>177.4</c:v>
                </c:pt>
                <c:pt idx="1785">
                  <c:v>177.5</c:v>
                </c:pt>
                <c:pt idx="1786">
                  <c:v>177.6</c:v>
                </c:pt>
                <c:pt idx="1787">
                  <c:v>177.7</c:v>
                </c:pt>
                <c:pt idx="1788">
                  <c:v>177.8</c:v>
                </c:pt>
                <c:pt idx="1789">
                  <c:v>177.9</c:v>
                </c:pt>
                <c:pt idx="1790">
                  <c:v>178</c:v>
                </c:pt>
                <c:pt idx="1791">
                  <c:v>178.1</c:v>
                </c:pt>
                <c:pt idx="1792">
                  <c:v>178.2</c:v>
                </c:pt>
                <c:pt idx="1793">
                  <c:v>178.3</c:v>
                </c:pt>
                <c:pt idx="1794">
                  <c:v>178.4</c:v>
                </c:pt>
                <c:pt idx="1795">
                  <c:v>178.5</c:v>
                </c:pt>
                <c:pt idx="1796">
                  <c:v>178.6</c:v>
                </c:pt>
                <c:pt idx="1797">
                  <c:v>178.7</c:v>
                </c:pt>
                <c:pt idx="1798">
                  <c:v>178.8</c:v>
                </c:pt>
                <c:pt idx="1799">
                  <c:v>178.9</c:v>
                </c:pt>
                <c:pt idx="1800">
                  <c:v>179</c:v>
                </c:pt>
                <c:pt idx="1801">
                  <c:v>179.1</c:v>
                </c:pt>
                <c:pt idx="1802">
                  <c:v>179.2</c:v>
                </c:pt>
                <c:pt idx="1803">
                  <c:v>179.3</c:v>
                </c:pt>
                <c:pt idx="1804">
                  <c:v>179.4</c:v>
                </c:pt>
                <c:pt idx="1805">
                  <c:v>179.5</c:v>
                </c:pt>
                <c:pt idx="1806">
                  <c:v>179.6</c:v>
                </c:pt>
                <c:pt idx="1807">
                  <c:v>179.7</c:v>
                </c:pt>
                <c:pt idx="1808">
                  <c:v>179.8</c:v>
                </c:pt>
                <c:pt idx="1809">
                  <c:v>179.9</c:v>
                </c:pt>
                <c:pt idx="1810">
                  <c:v>180</c:v>
                </c:pt>
                <c:pt idx="1811">
                  <c:v>180.1</c:v>
                </c:pt>
                <c:pt idx="1812">
                  <c:v>180.2</c:v>
                </c:pt>
                <c:pt idx="1813">
                  <c:v>180.3</c:v>
                </c:pt>
                <c:pt idx="1814">
                  <c:v>180.4</c:v>
                </c:pt>
                <c:pt idx="1815">
                  <c:v>180.5</c:v>
                </c:pt>
                <c:pt idx="1816">
                  <c:v>180.6</c:v>
                </c:pt>
                <c:pt idx="1817">
                  <c:v>180.7</c:v>
                </c:pt>
                <c:pt idx="1818">
                  <c:v>180.8</c:v>
                </c:pt>
                <c:pt idx="1819">
                  <c:v>180.9</c:v>
                </c:pt>
                <c:pt idx="1820">
                  <c:v>181</c:v>
                </c:pt>
                <c:pt idx="1821">
                  <c:v>181.1</c:v>
                </c:pt>
                <c:pt idx="1822">
                  <c:v>181.2</c:v>
                </c:pt>
                <c:pt idx="1823">
                  <c:v>181.3</c:v>
                </c:pt>
                <c:pt idx="1824">
                  <c:v>181.4</c:v>
                </c:pt>
                <c:pt idx="1825">
                  <c:v>181.5</c:v>
                </c:pt>
                <c:pt idx="1826">
                  <c:v>181.6</c:v>
                </c:pt>
                <c:pt idx="1827">
                  <c:v>181.7</c:v>
                </c:pt>
                <c:pt idx="1828">
                  <c:v>181.8</c:v>
                </c:pt>
                <c:pt idx="1829">
                  <c:v>181.9</c:v>
                </c:pt>
                <c:pt idx="1830">
                  <c:v>182</c:v>
                </c:pt>
                <c:pt idx="1831">
                  <c:v>182.1</c:v>
                </c:pt>
                <c:pt idx="1832">
                  <c:v>182.2</c:v>
                </c:pt>
                <c:pt idx="1833">
                  <c:v>182.3</c:v>
                </c:pt>
                <c:pt idx="1834">
                  <c:v>182.4</c:v>
                </c:pt>
                <c:pt idx="1835">
                  <c:v>182.5</c:v>
                </c:pt>
                <c:pt idx="1836">
                  <c:v>182.6</c:v>
                </c:pt>
                <c:pt idx="1837">
                  <c:v>182.7</c:v>
                </c:pt>
                <c:pt idx="1838">
                  <c:v>182.8</c:v>
                </c:pt>
                <c:pt idx="1839">
                  <c:v>182.9</c:v>
                </c:pt>
                <c:pt idx="1840">
                  <c:v>183</c:v>
                </c:pt>
                <c:pt idx="1841">
                  <c:v>183.1</c:v>
                </c:pt>
                <c:pt idx="1842">
                  <c:v>183.2</c:v>
                </c:pt>
                <c:pt idx="1843">
                  <c:v>183.3</c:v>
                </c:pt>
                <c:pt idx="1844">
                  <c:v>183.4</c:v>
                </c:pt>
                <c:pt idx="1845">
                  <c:v>183.5</c:v>
                </c:pt>
                <c:pt idx="1846">
                  <c:v>183.6</c:v>
                </c:pt>
                <c:pt idx="1847">
                  <c:v>183.7</c:v>
                </c:pt>
                <c:pt idx="1848">
                  <c:v>183.8</c:v>
                </c:pt>
                <c:pt idx="1849">
                  <c:v>183.9</c:v>
                </c:pt>
                <c:pt idx="1850">
                  <c:v>184</c:v>
                </c:pt>
                <c:pt idx="1851">
                  <c:v>184.1</c:v>
                </c:pt>
                <c:pt idx="1852">
                  <c:v>184.2</c:v>
                </c:pt>
                <c:pt idx="1853">
                  <c:v>184.3</c:v>
                </c:pt>
                <c:pt idx="1854">
                  <c:v>184.4</c:v>
                </c:pt>
                <c:pt idx="1855">
                  <c:v>184.5</c:v>
                </c:pt>
                <c:pt idx="1856">
                  <c:v>184.6</c:v>
                </c:pt>
                <c:pt idx="1857">
                  <c:v>184.7</c:v>
                </c:pt>
                <c:pt idx="1858">
                  <c:v>184.8</c:v>
                </c:pt>
                <c:pt idx="1859">
                  <c:v>184.9</c:v>
                </c:pt>
                <c:pt idx="1860">
                  <c:v>185</c:v>
                </c:pt>
                <c:pt idx="1861">
                  <c:v>185.1</c:v>
                </c:pt>
                <c:pt idx="1862">
                  <c:v>185.2</c:v>
                </c:pt>
                <c:pt idx="1863">
                  <c:v>185.3</c:v>
                </c:pt>
                <c:pt idx="1864">
                  <c:v>185.4</c:v>
                </c:pt>
                <c:pt idx="1865">
                  <c:v>185.5</c:v>
                </c:pt>
                <c:pt idx="1866">
                  <c:v>185.6</c:v>
                </c:pt>
                <c:pt idx="1867">
                  <c:v>185.7</c:v>
                </c:pt>
                <c:pt idx="1868">
                  <c:v>185.8</c:v>
                </c:pt>
                <c:pt idx="1869">
                  <c:v>185.9</c:v>
                </c:pt>
                <c:pt idx="1870">
                  <c:v>186</c:v>
                </c:pt>
                <c:pt idx="1871">
                  <c:v>186.1</c:v>
                </c:pt>
                <c:pt idx="1872">
                  <c:v>186.2</c:v>
                </c:pt>
                <c:pt idx="1873">
                  <c:v>186.3</c:v>
                </c:pt>
                <c:pt idx="1874">
                  <c:v>186.4</c:v>
                </c:pt>
                <c:pt idx="1875">
                  <c:v>186.5</c:v>
                </c:pt>
                <c:pt idx="1876">
                  <c:v>186.6</c:v>
                </c:pt>
                <c:pt idx="1877">
                  <c:v>186.7</c:v>
                </c:pt>
                <c:pt idx="1878">
                  <c:v>186.8</c:v>
                </c:pt>
                <c:pt idx="1879">
                  <c:v>186.9</c:v>
                </c:pt>
                <c:pt idx="1880">
                  <c:v>187</c:v>
                </c:pt>
                <c:pt idx="1881">
                  <c:v>187.1</c:v>
                </c:pt>
                <c:pt idx="1882">
                  <c:v>187.2</c:v>
                </c:pt>
                <c:pt idx="1883">
                  <c:v>187.3</c:v>
                </c:pt>
                <c:pt idx="1884">
                  <c:v>187.4</c:v>
                </c:pt>
                <c:pt idx="1885">
                  <c:v>187.5</c:v>
                </c:pt>
                <c:pt idx="1886">
                  <c:v>187.6</c:v>
                </c:pt>
                <c:pt idx="1887">
                  <c:v>187.7</c:v>
                </c:pt>
                <c:pt idx="1888">
                  <c:v>187.8</c:v>
                </c:pt>
                <c:pt idx="1889">
                  <c:v>187.9</c:v>
                </c:pt>
                <c:pt idx="1890">
                  <c:v>188</c:v>
                </c:pt>
                <c:pt idx="1891">
                  <c:v>188.1</c:v>
                </c:pt>
                <c:pt idx="1892">
                  <c:v>188.2</c:v>
                </c:pt>
                <c:pt idx="1893">
                  <c:v>188.3</c:v>
                </c:pt>
                <c:pt idx="1894">
                  <c:v>188.4</c:v>
                </c:pt>
                <c:pt idx="1895">
                  <c:v>188.5</c:v>
                </c:pt>
                <c:pt idx="1896">
                  <c:v>188.6</c:v>
                </c:pt>
                <c:pt idx="1897">
                  <c:v>188.7</c:v>
                </c:pt>
                <c:pt idx="1898">
                  <c:v>188.8</c:v>
                </c:pt>
                <c:pt idx="1899">
                  <c:v>188.9</c:v>
                </c:pt>
                <c:pt idx="1900">
                  <c:v>189</c:v>
                </c:pt>
                <c:pt idx="1901">
                  <c:v>189.1</c:v>
                </c:pt>
                <c:pt idx="1902">
                  <c:v>189.2</c:v>
                </c:pt>
                <c:pt idx="1903">
                  <c:v>189.3</c:v>
                </c:pt>
                <c:pt idx="1904">
                  <c:v>189.4</c:v>
                </c:pt>
                <c:pt idx="1905">
                  <c:v>189.5</c:v>
                </c:pt>
                <c:pt idx="1906">
                  <c:v>189.6</c:v>
                </c:pt>
                <c:pt idx="1907">
                  <c:v>189.7</c:v>
                </c:pt>
                <c:pt idx="1908">
                  <c:v>189.8</c:v>
                </c:pt>
                <c:pt idx="1909">
                  <c:v>189.9</c:v>
                </c:pt>
                <c:pt idx="1910">
                  <c:v>190</c:v>
                </c:pt>
                <c:pt idx="1911">
                  <c:v>190.1</c:v>
                </c:pt>
                <c:pt idx="1912">
                  <c:v>190.2</c:v>
                </c:pt>
                <c:pt idx="1913">
                  <c:v>190.3</c:v>
                </c:pt>
                <c:pt idx="1914">
                  <c:v>190.4</c:v>
                </c:pt>
                <c:pt idx="1915">
                  <c:v>190.5</c:v>
                </c:pt>
                <c:pt idx="1916">
                  <c:v>190.6</c:v>
                </c:pt>
                <c:pt idx="1917">
                  <c:v>190.7</c:v>
                </c:pt>
                <c:pt idx="1918">
                  <c:v>190.8</c:v>
                </c:pt>
                <c:pt idx="1919">
                  <c:v>190.9</c:v>
                </c:pt>
                <c:pt idx="1920">
                  <c:v>191</c:v>
                </c:pt>
                <c:pt idx="1921">
                  <c:v>191.1</c:v>
                </c:pt>
                <c:pt idx="1922">
                  <c:v>191.2</c:v>
                </c:pt>
                <c:pt idx="1923">
                  <c:v>191.3</c:v>
                </c:pt>
                <c:pt idx="1924">
                  <c:v>191.4</c:v>
                </c:pt>
                <c:pt idx="1925">
                  <c:v>191.5</c:v>
                </c:pt>
                <c:pt idx="1926">
                  <c:v>191.6</c:v>
                </c:pt>
                <c:pt idx="1927">
                  <c:v>191.7</c:v>
                </c:pt>
                <c:pt idx="1928">
                  <c:v>191.8</c:v>
                </c:pt>
                <c:pt idx="1929">
                  <c:v>191.9</c:v>
                </c:pt>
                <c:pt idx="1930">
                  <c:v>192</c:v>
                </c:pt>
                <c:pt idx="1931">
                  <c:v>192.1</c:v>
                </c:pt>
                <c:pt idx="1932">
                  <c:v>192.2</c:v>
                </c:pt>
                <c:pt idx="1933">
                  <c:v>192.3</c:v>
                </c:pt>
                <c:pt idx="1934">
                  <c:v>192.4</c:v>
                </c:pt>
                <c:pt idx="1935">
                  <c:v>192.5</c:v>
                </c:pt>
                <c:pt idx="1936">
                  <c:v>192.6</c:v>
                </c:pt>
                <c:pt idx="1937">
                  <c:v>192.7</c:v>
                </c:pt>
                <c:pt idx="1938">
                  <c:v>192.8</c:v>
                </c:pt>
                <c:pt idx="1939">
                  <c:v>192.9</c:v>
                </c:pt>
                <c:pt idx="1940">
                  <c:v>193</c:v>
                </c:pt>
                <c:pt idx="1941">
                  <c:v>193.1</c:v>
                </c:pt>
                <c:pt idx="1942">
                  <c:v>193.2</c:v>
                </c:pt>
                <c:pt idx="1943">
                  <c:v>193.3</c:v>
                </c:pt>
                <c:pt idx="1944">
                  <c:v>193.4</c:v>
                </c:pt>
                <c:pt idx="1945">
                  <c:v>193.5</c:v>
                </c:pt>
                <c:pt idx="1946">
                  <c:v>193.6</c:v>
                </c:pt>
                <c:pt idx="1947">
                  <c:v>193.7</c:v>
                </c:pt>
                <c:pt idx="1948">
                  <c:v>193.8</c:v>
                </c:pt>
                <c:pt idx="1949">
                  <c:v>193.9</c:v>
                </c:pt>
                <c:pt idx="1950">
                  <c:v>194</c:v>
                </c:pt>
                <c:pt idx="1951">
                  <c:v>194.1</c:v>
                </c:pt>
                <c:pt idx="1952">
                  <c:v>194.2</c:v>
                </c:pt>
                <c:pt idx="1953">
                  <c:v>194.3</c:v>
                </c:pt>
                <c:pt idx="1954">
                  <c:v>194.4</c:v>
                </c:pt>
                <c:pt idx="1955">
                  <c:v>194.5</c:v>
                </c:pt>
                <c:pt idx="1956">
                  <c:v>194.6</c:v>
                </c:pt>
                <c:pt idx="1957">
                  <c:v>194.7</c:v>
                </c:pt>
                <c:pt idx="1958">
                  <c:v>194.8</c:v>
                </c:pt>
                <c:pt idx="1959">
                  <c:v>194.9</c:v>
                </c:pt>
                <c:pt idx="1960">
                  <c:v>195</c:v>
                </c:pt>
                <c:pt idx="1961">
                  <c:v>195.1</c:v>
                </c:pt>
                <c:pt idx="1962">
                  <c:v>195.2</c:v>
                </c:pt>
                <c:pt idx="1963">
                  <c:v>195.3</c:v>
                </c:pt>
                <c:pt idx="1964">
                  <c:v>195.4</c:v>
                </c:pt>
                <c:pt idx="1965">
                  <c:v>195.5</c:v>
                </c:pt>
                <c:pt idx="1966">
                  <c:v>195.6</c:v>
                </c:pt>
                <c:pt idx="1967">
                  <c:v>195.7</c:v>
                </c:pt>
                <c:pt idx="1968">
                  <c:v>195.8</c:v>
                </c:pt>
                <c:pt idx="1969">
                  <c:v>195.9</c:v>
                </c:pt>
                <c:pt idx="1970">
                  <c:v>196</c:v>
                </c:pt>
                <c:pt idx="1971">
                  <c:v>196.1</c:v>
                </c:pt>
                <c:pt idx="1972">
                  <c:v>196.2</c:v>
                </c:pt>
                <c:pt idx="1973">
                  <c:v>196.3</c:v>
                </c:pt>
                <c:pt idx="1974">
                  <c:v>196.4</c:v>
                </c:pt>
                <c:pt idx="1975">
                  <c:v>196.5</c:v>
                </c:pt>
                <c:pt idx="1976">
                  <c:v>196.6</c:v>
                </c:pt>
                <c:pt idx="1977">
                  <c:v>196.7</c:v>
                </c:pt>
                <c:pt idx="1978">
                  <c:v>196.8</c:v>
                </c:pt>
                <c:pt idx="1979">
                  <c:v>196.9</c:v>
                </c:pt>
                <c:pt idx="1980">
                  <c:v>197</c:v>
                </c:pt>
                <c:pt idx="1981">
                  <c:v>197.1</c:v>
                </c:pt>
                <c:pt idx="1982">
                  <c:v>197.2</c:v>
                </c:pt>
                <c:pt idx="1983">
                  <c:v>197.3</c:v>
                </c:pt>
                <c:pt idx="1984">
                  <c:v>197.4</c:v>
                </c:pt>
                <c:pt idx="1985">
                  <c:v>197.5</c:v>
                </c:pt>
                <c:pt idx="1986">
                  <c:v>197.6</c:v>
                </c:pt>
                <c:pt idx="1987">
                  <c:v>197.7</c:v>
                </c:pt>
                <c:pt idx="1988">
                  <c:v>197.8</c:v>
                </c:pt>
                <c:pt idx="1989">
                  <c:v>197.9</c:v>
                </c:pt>
                <c:pt idx="1990">
                  <c:v>198</c:v>
                </c:pt>
                <c:pt idx="1991">
                  <c:v>198.1</c:v>
                </c:pt>
                <c:pt idx="1992">
                  <c:v>198.2</c:v>
                </c:pt>
                <c:pt idx="1993">
                  <c:v>198.3</c:v>
                </c:pt>
                <c:pt idx="1994">
                  <c:v>198.4</c:v>
                </c:pt>
                <c:pt idx="1995">
                  <c:v>198.5</c:v>
                </c:pt>
                <c:pt idx="1996">
                  <c:v>198.6</c:v>
                </c:pt>
                <c:pt idx="1997">
                  <c:v>198.7</c:v>
                </c:pt>
                <c:pt idx="1998">
                  <c:v>198.8</c:v>
                </c:pt>
                <c:pt idx="1999">
                  <c:v>198.9</c:v>
                </c:pt>
                <c:pt idx="2000">
                  <c:v>199</c:v>
                </c:pt>
                <c:pt idx="2001">
                  <c:v>199.1</c:v>
                </c:pt>
                <c:pt idx="2002">
                  <c:v>199.2</c:v>
                </c:pt>
                <c:pt idx="2003">
                  <c:v>199.3</c:v>
                </c:pt>
                <c:pt idx="2004">
                  <c:v>199.4</c:v>
                </c:pt>
                <c:pt idx="2005">
                  <c:v>199.5</c:v>
                </c:pt>
                <c:pt idx="2006">
                  <c:v>199.6</c:v>
                </c:pt>
                <c:pt idx="2007">
                  <c:v>199.7</c:v>
                </c:pt>
                <c:pt idx="2008">
                  <c:v>199.8</c:v>
                </c:pt>
                <c:pt idx="2009">
                  <c:v>199.9</c:v>
                </c:pt>
                <c:pt idx="2010">
                  <c:v>200</c:v>
                </c:pt>
                <c:pt idx="2011">
                  <c:v>200.1</c:v>
                </c:pt>
                <c:pt idx="2012">
                  <c:v>200.2</c:v>
                </c:pt>
                <c:pt idx="2013">
                  <c:v>200.3</c:v>
                </c:pt>
                <c:pt idx="2014">
                  <c:v>200.4</c:v>
                </c:pt>
                <c:pt idx="2015">
                  <c:v>200.5</c:v>
                </c:pt>
                <c:pt idx="2016">
                  <c:v>200.6</c:v>
                </c:pt>
                <c:pt idx="2017">
                  <c:v>200.7</c:v>
                </c:pt>
                <c:pt idx="2018">
                  <c:v>200.8</c:v>
                </c:pt>
                <c:pt idx="2019">
                  <c:v>200.9</c:v>
                </c:pt>
                <c:pt idx="2020">
                  <c:v>201</c:v>
                </c:pt>
                <c:pt idx="2021">
                  <c:v>201.1</c:v>
                </c:pt>
                <c:pt idx="2022">
                  <c:v>201.2</c:v>
                </c:pt>
                <c:pt idx="2023">
                  <c:v>201.3</c:v>
                </c:pt>
                <c:pt idx="2024">
                  <c:v>201.4</c:v>
                </c:pt>
                <c:pt idx="2025">
                  <c:v>201.5</c:v>
                </c:pt>
                <c:pt idx="2026">
                  <c:v>201.6</c:v>
                </c:pt>
                <c:pt idx="2027">
                  <c:v>201.7</c:v>
                </c:pt>
                <c:pt idx="2028">
                  <c:v>201.8</c:v>
                </c:pt>
                <c:pt idx="2029">
                  <c:v>201.9</c:v>
                </c:pt>
                <c:pt idx="2030">
                  <c:v>202</c:v>
                </c:pt>
                <c:pt idx="2031">
                  <c:v>202.1</c:v>
                </c:pt>
                <c:pt idx="2032">
                  <c:v>202.2</c:v>
                </c:pt>
                <c:pt idx="2033">
                  <c:v>202.3</c:v>
                </c:pt>
                <c:pt idx="2034">
                  <c:v>202.4</c:v>
                </c:pt>
                <c:pt idx="2035">
                  <c:v>202.5</c:v>
                </c:pt>
                <c:pt idx="2036">
                  <c:v>202.6</c:v>
                </c:pt>
                <c:pt idx="2037">
                  <c:v>202.7</c:v>
                </c:pt>
                <c:pt idx="2038">
                  <c:v>202.8</c:v>
                </c:pt>
                <c:pt idx="2039">
                  <c:v>202.9</c:v>
                </c:pt>
                <c:pt idx="2040">
                  <c:v>203</c:v>
                </c:pt>
                <c:pt idx="2041">
                  <c:v>203.1</c:v>
                </c:pt>
                <c:pt idx="2042">
                  <c:v>203.2</c:v>
                </c:pt>
                <c:pt idx="2043">
                  <c:v>203.3</c:v>
                </c:pt>
                <c:pt idx="2044">
                  <c:v>203.4</c:v>
                </c:pt>
                <c:pt idx="2045">
                  <c:v>203.5</c:v>
                </c:pt>
                <c:pt idx="2046">
                  <c:v>203.6</c:v>
                </c:pt>
                <c:pt idx="2047">
                  <c:v>203.7</c:v>
                </c:pt>
                <c:pt idx="2048">
                  <c:v>203.8</c:v>
                </c:pt>
                <c:pt idx="2049">
                  <c:v>203.9</c:v>
                </c:pt>
                <c:pt idx="2050">
                  <c:v>204</c:v>
                </c:pt>
                <c:pt idx="2051">
                  <c:v>204.1</c:v>
                </c:pt>
                <c:pt idx="2052">
                  <c:v>204.2</c:v>
                </c:pt>
                <c:pt idx="2053">
                  <c:v>204.3</c:v>
                </c:pt>
                <c:pt idx="2054">
                  <c:v>204.4</c:v>
                </c:pt>
                <c:pt idx="2055">
                  <c:v>204.5</c:v>
                </c:pt>
                <c:pt idx="2056">
                  <c:v>204.6</c:v>
                </c:pt>
                <c:pt idx="2057">
                  <c:v>204.7</c:v>
                </c:pt>
                <c:pt idx="2058">
                  <c:v>204.8</c:v>
                </c:pt>
                <c:pt idx="2059">
                  <c:v>204.9</c:v>
                </c:pt>
                <c:pt idx="2060">
                  <c:v>205</c:v>
                </c:pt>
                <c:pt idx="2061">
                  <c:v>205.1</c:v>
                </c:pt>
                <c:pt idx="2062">
                  <c:v>205.2</c:v>
                </c:pt>
                <c:pt idx="2063">
                  <c:v>205.3</c:v>
                </c:pt>
                <c:pt idx="2064">
                  <c:v>205.4</c:v>
                </c:pt>
                <c:pt idx="2065">
                  <c:v>205.5</c:v>
                </c:pt>
                <c:pt idx="2066">
                  <c:v>205.6</c:v>
                </c:pt>
                <c:pt idx="2067">
                  <c:v>205.7</c:v>
                </c:pt>
                <c:pt idx="2068">
                  <c:v>205.8</c:v>
                </c:pt>
                <c:pt idx="2069">
                  <c:v>205.9</c:v>
                </c:pt>
                <c:pt idx="2070">
                  <c:v>206</c:v>
                </c:pt>
                <c:pt idx="2071">
                  <c:v>206.1</c:v>
                </c:pt>
                <c:pt idx="2072">
                  <c:v>206.2</c:v>
                </c:pt>
                <c:pt idx="2073">
                  <c:v>206.3</c:v>
                </c:pt>
                <c:pt idx="2074">
                  <c:v>206.4</c:v>
                </c:pt>
                <c:pt idx="2075">
                  <c:v>206.5</c:v>
                </c:pt>
                <c:pt idx="2076">
                  <c:v>206.6</c:v>
                </c:pt>
                <c:pt idx="2077">
                  <c:v>206.7</c:v>
                </c:pt>
                <c:pt idx="2078">
                  <c:v>206.8</c:v>
                </c:pt>
                <c:pt idx="2079">
                  <c:v>206.9</c:v>
                </c:pt>
                <c:pt idx="2080">
                  <c:v>207</c:v>
                </c:pt>
                <c:pt idx="2081">
                  <c:v>207.1</c:v>
                </c:pt>
                <c:pt idx="2082">
                  <c:v>207.2</c:v>
                </c:pt>
                <c:pt idx="2083">
                  <c:v>207.3</c:v>
                </c:pt>
                <c:pt idx="2084">
                  <c:v>207.4</c:v>
                </c:pt>
                <c:pt idx="2085">
                  <c:v>207.5</c:v>
                </c:pt>
                <c:pt idx="2086">
                  <c:v>207.6</c:v>
                </c:pt>
                <c:pt idx="2087">
                  <c:v>207.7</c:v>
                </c:pt>
                <c:pt idx="2088">
                  <c:v>207.8</c:v>
                </c:pt>
                <c:pt idx="2089">
                  <c:v>207.9</c:v>
                </c:pt>
                <c:pt idx="2090">
                  <c:v>208</c:v>
                </c:pt>
                <c:pt idx="2091">
                  <c:v>208.1</c:v>
                </c:pt>
                <c:pt idx="2092">
                  <c:v>208.2</c:v>
                </c:pt>
                <c:pt idx="2093">
                  <c:v>208.3</c:v>
                </c:pt>
                <c:pt idx="2094">
                  <c:v>208.4</c:v>
                </c:pt>
                <c:pt idx="2095">
                  <c:v>208.5</c:v>
                </c:pt>
                <c:pt idx="2096">
                  <c:v>208.6</c:v>
                </c:pt>
                <c:pt idx="2097">
                  <c:v>208.7</c:v>
                </c:pt>
                <c:pt idx="2098">
                  <c:v>208.8</c:v>
                </c:pt>
                <c:pt idx="2099">
                  <c:v>208.9</c:v>
                </c:pt>
                <c:pt idx="2100">
                  <c:v>209</c:v>
                </c:pt>
                <c:pt idx="2101">
                  <c:v>209.1</c:v>
                </c:pt>
                <c:pt idx="2102">
                  <c:v>209.2</c:v>
                </c:pt>
                <c:pt idx="2103">
                  <c:v>209.3</c:v>
                </c:pt>
                <c:pt idx="2104">
                  <c:v>209.4</c:v>
                </c:pt>
                <c:pt idx="2105">
                  <c:v>209.5</c:v>
                </c:pt>
                <c:pt idx="2106">
                  <c:v>209.6</c:v>
                </c:pt>
                <c:pt idx="2107">
                  <c:v>209.7</c:v>
                </c:pt>
                <c:pt idx="2108">
                  <c:v>209.8</c:v>
                </c:pt>
                <c:pt idx="2109">
                  <c:v>209.9</c:v>
                </c:pt>
                <c:pt idx="2110">
                  <c:v>210</c:v>
                </c:pt>
                <c:pt idx="2111">
                  <c:v>210.1</c:v>
                </c:pt>
                <c:pt idx="2112">
                  <c:v>210.2</c:v>
                </c:pt>
                <c:pt idx="2113">
                  <c:v>210.3</c:v>
                </c:pt>
                <c:pt idx="2114">
                  <c:v>210.4</c:v>
                </c:pt>
                <c:pt idx="2115">
                  <c:v>210.5</c:v>
                </c:pt>
                <c:pt idx="2116">
                  <c:v>210.6</c:v>
                </c:pt>
                <c:pt idx="2117">
                  <c:v>210.7</c:v>
                </c:pt>
                <c:pt idx="2118">
                  <c:v>210.8</c:v>
                </c:pt>
                <c:pt idx="2119">
                  <c:v>210.9</c:v>
                </c:pt>
                <c:pt idx="2120">
                  <c:v>211</c:v>
                </c:pt>
                <c:pt idx="2121">
                  <c:v>211.1</c:v>
                </c:pt>
                <c:pt idx="2122">
                  <c:v>211.2</c:v>
                </c:pt>
                <c:pt idx="2123">
                  <c:v>211.3</c:v>
                </c:pt>
                <c:pt idx="2124">
                  <c:v>211.4</c:v>
                </c:pt>
                <c:pt idx="2125">
                  <c:v>211.5</c:v>
                </c:pt>
                <c:pt idx="2126">
                  <c:v>211.6</c:v>
                </c:pt>
                <c:pt idx="2127">
                  <c:v>211.7</c:v>
                </c:pt>
                <c:pt idx="2128">
                  <c:v>211.8</c:v>
                </c:pt>
                <c:pt idx="2129">
                  <c:v>211.9</c:v>
                </c:pt>
                <c:pt idx="2130">
                  <c:v>212</c:v>
                </c:pt>
                <c:pt idx="2131">
                  <c:v>212.1</c:v>
                </c:pt>
                <c:pt idx="2132">
                  <c:v>212.2</c:v>
                </c:pt>
                <c:pt idx="2133">
                  <c:v>212.3</c:v>
                </c:pt>
                <c:pt idx="2134">
                  <c:v>212.4</c:v>
                </c:pt>
                <c:pt idx="2135">
                  <c:v>212.5</c:v>
                </c:pt>
                <c:pt idx="2136">
                  <c:v>212.6</c:v>
                </c:pt>
                <c:pt idx="2137">
                  <c:v>212.7</c:v>
                </c:pt>
                <c:pt idx="2138">
                  <c:v>212.8</c:v>
                </c:pt>
                <c:pt idx="2139">
                  <c:v>212.9</c:v>
                </c:pt>
                <c:pt idx="2140">
                  <c:v>213</c:v>
                </c:pt>
                <c:pt idx="2141">
                  <c:v>213.1</c:v>
                </c:pt>
                <c:pt idx="2142">
                  <c:v>213.2</c:v>
                </c:pt>
                <c:pt idx="2143">
                  <c:v>213.3</c:v>
                </c:pt>
                <c:pt idx="2144">
                  <c:v>213.4</c:v>
                </c:pt>
                <c:pt idx="2145">
                  <c:v>213.5</c:v>
                </c:pt>
                <c:pt idx="2146">
                  <c:v>213.6</c:v>
                </c:pt>
                <c:pt idx="2147">
                  <c:v>213.7</c:v>
                </c:pt>
                <c:pt idx="2148">
                  <c:v>213.8</c:v>
                </c:pt>
                <c:pt idx="2149">
                  <c:v>213.9</c:v>
                </c:pt>
                <c:pt idx="2150">
                  <c:v>214</c:v>
                </c:pt>
                <c:pt idx="2151">
                  <c:v>214.1</c:v>
                </c:pt>
                <c:pt idx="2152">
                  <c:v>214.2</c:v>
                </c:pt>
                <c:pt idx="2153">
                  <c:v>214.3</c:v>
                </c:pt>
                <c:pt idx="2154">
                  <c:v>214.4</c:v>
                </c:pt>
                <c:pt idx="2155">
                  <c:v>214.5</c:v>
                </c:pt>
                <c:pt idx="2156">
                  <c:v>214.6</c:v>
                </c:pt>
                <c:pt idx="2157">
                  <c:v>214.7</c:v>
                </c:pt>
                <c:pt idx="2158">
                  <c:v>214.8</c:v>
                </c:pt>
                <c:pt idx="2159">
                  <c:v>214.9</c:v>
                </c:pt>
                <c:pt idx="2160">
                  <c:v>215</c:v>
                </c:pt>
                <c:pt idx="2161">
                  <c:v>215.1</c:v>
                </c:pt>
                <c:pt idx="2162">
                  <c:v>215.2</c:v>
                </c:pt>
                <c:pt idx="2163">
                  <c:v>215.3</c:v>
                </c:pt>
                <c:pt idx="2164">
                  <c:v>215.4</c:v>
                </c:pt>
                <c:pt idx="2165">
                  <c:v>215.5</c:v>
                </c:pt>
                <c:pt idx="2166">
                  <c:v>215.6</c:v>
                </c:pt>
                <c:pt idx="2167">
                  <c:v>215.7</c:v>
                </c:pt>
                <c:pt idx="2168">
                  <c:v>215.8</c:v>
                </c:pt>
                <c:pt idx="2169">
                  <c:v>215.9</c:v>
                </c:pt>
                <c:pt idx="2170">
                  <c:v>216</c:v>
                </c:pt>
                <c:pt idx="2171">
                  <c:v>216.1</c:v>
                </c:pt>
                <c:pt idx="2172">
                  <c:v>216.2</c:v>
                </c:pt>
                <c:pt idx="2173">
                  <c:v>216.3</c:v>
                </c:pt>
                <c:pt idx="2174">
                  <c:v>216.4</c:v>
                </c:pt>
                <c:pt idx="2175">
                  <c:v>216.5</c:v>
                </c:pt>
                <c:pt idx="2176">
                  <c:v>216.6</c:v>
                </c:pt>
                <c:pt idx="2177">
                  <c:v>216.7</c:v>
                </c:pt>
                <c:pt idx="2178">
                  <c:v>216.8</c:v>
                </c:pt>
                <c:pt idx="2179">
                  <c:v>216.9</c:v>
                </c:pt>
                <c:pt idx="2180">
                  <c:v>217</c:v>
                </c:pt>
                <c:pt idx="2181">
                  <c:v>217.1</c:v>
                </c:pt>
                <c:pt idx="2182">
                  <c:v>217.2</c:v>
                </c:pt>
                <c:pt idx="2183">
                  <c:v>217.3</c:v>
                </c:pt>
                <c:pt idx="2184">
                  <c:v>217.4</c:v>
                </c:pt>
                <c:pt idx="2185">
                  <c:v>217.5</c:v>
                </c:pt>
                <c:pt idx="2186">
                  <c:v>217.6</c:v>
                </c:pt>
                <c:pt idx="2187">
                  <c:v>217.7</c:v>
                </c:pt>
                <c:pt idx="2188">
                  <c:v>217.8</c:v>
                </c:pt>
                <c:pt idx="2189">
                  <c:v>217.9</c:v>
                </c:pt>
                <c:pt idx="2190">
                  <c:v>218</c:v>
                </c:pt>
                <c:pt idx="2191">
                  <c:v>218.1</c:v>
                </c:pt>
                <c:pt idx="2192">
                  <c:v>218.2</c:v>
                </c:pt>
                <c:pt idx="2193">
                  <c:v>218.3</c:v>
                </c:pt>
                <c:pt idx="2194">
                  <c:v>218.4</c:v>
                </c:pt>
                <c:pt idx="2195">
                  <c:v>218.5</c:v>
                </c:pt>
                <c:pt idx="2196">
                  <c:v>218.6</c:v>
                </c:pt>
                <c:pt idx="2197">
                  <c:v>218.7</c:v>
                </c:pt>
                <c:pt idx="2198">
                  <c:v>218.8</c:v>
                </c:pt>
                <c:pt idx="2199">
                  <c:v>218.9</c:v>
                </c:pt>
                <c:pt idx="2200">
                  <c:v>219</c:v>
                </c:pt>
                <c:pt idx="2201">
                  <c:v>219.1</c:v>
                </c:pt>
                <c:pt idx="2202">
                  <c:v>219.2</c:v>
                </c:pt>
                <c:pt idx="2203">
                  <c:v>219.3</c:v>
                </c:pt>
                <c:pt idx="2204">
                  <c:v>219.4</c:v>
                </c:pt>
                <c:pt idx="2205">
                  <c:v>219.5</c:v>
                </c:pt>
                <c:pt idx="2206">
                  <c:v>219.6</c:v>
                </c:pt>
                <c:pt idx="2207">
                  <c:v>219.7</c:v>
                </c:pt>
                <c:pt idx="2208">
                  <c:v>219.8</c:v>
                </c:pt>
                <c:pt idx="2209">
                  <c:v>219.9</c:v>
                </c:pt>
                <c:pt idx="2210">
                  <c:v>220</c:v>
                </c:pt>
                <c:pt idx="2211">
                  <c:v>220.1</c:v>
                </c:pt>
                <c:pt idx="2212">
                  <c:v>220.2</c:v>
                </c:pt>
                <c:pt idx="2213">
                  <c:v>220.3</c:v>
                </c:pt>
                <c:pt idx="2214">
                  <c:v>220.4</c:v>
                </c:pt>
                <c:pt idx="2215">
                  <c:v>220.5</c:v>
                </c:pt>
                <c:pt idx="2216">
                  <c:v>220.6</c:v>
                </c:pt>
                <c:pt idx="2217">
                  <c:v>220.7</c:v>
                </c:pt>
                <c:pt idx="2218">
                  <c:v>220.8</c:v>
                </c:pt>
                <c:pt idx="2219">
                  <c:v>220.9</c:v>
                </c:pt>
                <c:pt idx="2220">
                  <c:v>221</c:v>
                </c:pt>
                <c:pt idx="2221">
                  <c:v>221.1</c:v>
                </c:pt>
                <c:pt idx="2222">
                  <c:v>221.2</c:v>
                </c:pt>
                <c:pt idx="2223">
                  <c:v>221.3</c:v>
                </c:pt>
                <c:pt idx="2224">
                  <c:v>221.4</c:v>
                </c:pt>
                <c:pt idx="2225">
                  <c:v>221.5</c:v>
                </c:pt>
                <c:pt idx="2226">
                  <c:v>221.6</c:v>
                </c:pt>
                <c:pt idx="2227">
                  <c:v>221.7</c:v>
                </c:pt>
                <c:pt idx="2228">
                  <c:v>221.8</c:v>
                </c:pt>
                <c:pt idx="2229">
                  <c:v>221.9</c:v>
                </c:pt>
                <c:pt idx="2230">
                  <c:v>222</c:v>
                </c:pt>
                <c:pt idx="2231">
                  <c:v>222.1</c:v>
                </c:pt>
                <c:pt idx="2232">
                  <c:v>222.2</c:v>
                </c:pt>
                <c:pt idx="2233">
                  <c:v>222.3</c:v>
                </c:pt>
                <c:pt idx="2234">
                  <c:v>222.4</c:v>
                </c:pt>
                <c:pt idx="2235">
                  <c:v>222.5</c:v>
                </c:pt>
                <c:pt idx="2236">
                  <c:v>222.6</c:v>
                </c:pt>
                <c:pt idx="2237">
                  <c:v>222.7</c:v>
                </c:pt>
                <c:pt idx="2238">
                  <c:v>222.8</c:v>
                </c:pt>
                <c:pt idx="2239">
                  <c:v>222.9</c:v>
                </c:pt>
                <c:pt idx="2240">
                  <c:v>223</c:v>
                </c:pt>
                <c:pt idx="2241">
                  <c:v>223.1</c:v>
                </c:pt>
                <c:pt idx="2242">
                  <c:v>223.2</c:v>
                </c:pt>
                <c:pt idx="2243">
                  <c:v>223.3</c:v>
                </c:pt>
                <c:pt idx="2244">
                  <c:v>223.4</c:v>
                </c:pt>
                <c:pt idx="2245">
                  <c:v>223.5</c:v>
                </c:pt>
                <c:pt idx="2246">
                  <c:v>223.6</c:v>
                </c:pt>
                <c:pt idx="2247">
                  <c:v>223.7</c:v>
                </c:pt>
                <c:pt idx="2248">
                  <c:v>223.8</c:v>
                </c:pt>
                <c:pt idx="2249">
                  <c:v>223.9</c:v>
                </c:pt>
                <c:pt idx="2250">
                  <c:v>224</c:v>
                </c:pt>
                <c:pt idx="2251">
                  <c:v>224.1</c:v>
                </c:pt>
                <c:pt idx="2252">
                  <c:v>224.2</c:v>
                </c:pt>
                <c:pt idx="2253">
                  <c:v>224.3</c:v>
                </c:pt>
                <c:pt idx="2254">
                  <c:v>224.4</c:v>
                </c:pt>
                <c:pt idx="2255">
                  <c:v>224.5</c:v>
                </c:pt>
                <c:pt idx="2256">
                  <c:v>224.6</c:v>
                </c:pt>
                <c:pt idx="2257">
                  <c:v>224.7</c:v>
                </c:pt>
                <c:pt idx="2258">
                  <c:v>224.8</c:v>
                </c:pt>
                <c:pt idx="2259">
                  <c:v>224.9</c:v>
                </c:pt>
                <c:pt idx="2260">
                  <c:v>225</c:v>
                </c:pt>
                <c:pt idx="2261">
                  <c:v>225.1</c:v>
                </c:pt>
                <c:pt idx="2262">
                  <c:v>225.2</c:v>
                </c:pt>
                <c:pt idx="2263">
                  <c:v>225.3</c:v>
                </c:pt>
                <c:pt idx="2264">
                  <c:v>225.4</c:v>
                </c:pt>
                <c:pt idx="2265">
                  <c:v>225.5</c:v>
                </c:pt>
                <c:pt idx="2266">
                  <c:v>225.6</c:v>
                </c:pt>
                <c:pt idx="2267">
                  <c:v>225.7</c:v>
                </c:pt>
                <c:pt idx="2268">
                  <c:v>225.8</c:v>
                </c:pt>
                <c:pt idx="2269">
                  <c:v>225.9</c:v>
                </c:pt>
                <c:pt idx="2270">
                  <c:v>226</c:v>
                </c:pt>
                <c:pt idx="2271">
                  <c:v>226.1</c:v>
                </c:pt>
                <c:pt idx="2272">
                  <c:v>226.2</c:v>
                </c:pt>
                <c:pt idx="2273">
                  <c:v>226.3</c:v>
                </c:pt>
                <c:pt idx="2274">
                  <c:v>226.4</c:v>
                </c:pt>
                <c:pt idx="2275">
                  <c:v>226.5</c:v>
                </c:pt>
                <c:pt idx="2276">
                  <c:v>226.6</c:v>
                </c:pt>
                <c:pt idx="2277">
                  <c:v>226.7</c:v>
                </c:pt>
                <c:pt idx="2278">
                  <c:v>226.8</c:v>
                </c:pt>
                <c:pt idx="2279">
                  <c:v>226.9</c:v>
                </c:pt>
                <c:pt idx="2280">
                  <c:v>227</c:v>
                </c:pt>
                <c:pt idx="2281">
                  <c:v>227.1</c:v>
                </c:pt>
                <c:pt idx="2282">
                  <c:v>227.2</c:v>
                </c:pt>
                <c:pt idx="2283">
                  <c:v>227.3</c:v>
                </c:pt>
                <c:pt idx="2284">
                  <c:v>227.4</c:v>
                </c:pt>
                <c:pt idx="2285">
                  <c:v>227.5</c:v>
                </c:pt>
                <c:pt idx="2286">
                  <c:v>227.6</c:v>
                </c:pt>
                <c:pt idx="2287">
                  <c:v>227.7</c:v>
                </c:pt>
                <c:pt idx="2288">
                  <c:v>227.8</c:v>
                </c:pt>
                <c:pt idx="2289">
                  <c:v>227.9</c:v>
                </c:pt>
                <c:pt idx="2290">
                  <c:v>228</c:v>
                </c:pt>
                <c:pt idx="2291">
                  <c:v>228.1</c:v>
                </c:pt>
                <c:pt idx="2292">
                  <c:v>228.2</c:v>
                </c:pt>
                <c:pt idx="2293">
                  <c:v>228.3</c:v>
                </c:pt>
                <c:pt idx="2294">
                  <c:v>228.4</c:v>
                </c:pt>
                <c:pt idx="2295">
                  <c:v>228.5</c:v>
                </c:pt>
                <c:pt idx="2296">
                  <c:v>228.6</c:v>
                </c:pt>
                <c:pt idx="2297">
                  <c:v>228.7</c:v>
                </c:pt>
                <c:pt idx="2298">
                  <c:v>228.8</c:v>
                </c:pt>
                <c:pt idx="2299">
                  <c:v>228.9</c:v>
                </c:pt>
                <c:pt idx="2300">
                  <c:v>229</c:v>
                </c:pt>
                <c:pt idx="2301">
                  <c:v>229.1</c:v>
                </c:pt>
                <c:pt idx="2302">
                  <c:v>229.2</c:v>
                </c:pt>
                <c:pt idx="2303">
                  <c:v>229.3</c:v>
                </c:pt>
                <c:pt idx="2304">
                  <c:v>229.4</c:v>
                </c:pt>
                <c:pt idx="2305">
                  <c:v>229.5</c:v>
                </c:pt>
                <c:pt idx="2306">
                  <c:v>229.6</c:v>
                </c:pt>
                <c:pt idx="2307">
                  <c:v>229.7</c:v>
                </c:pt>
                <c:pt idx="2308">
                  <c:v>229.8</c:v>
                </c:pt>
                <c:pt idx="2309">
                  <c:v>229.9</c:v>
                </c:pt>
                <c:pt idx="2310">
                  <c:v>230</c:v>
                </c:pt>
                <c:pt idx="2311">
                  <c:v>230.1</c:v>
                </c:pt>
                <c:pt idx="2312">
                  <c:v>230.2</c:v>
                </c:pt>
                <c:pt idx="2313">
                  <c:v>230.3</c:v>
                </c:pt>
                <c:pt idx="2314">
                  <c:v>230.4</c:v>
                </c:pt>
                <c:pt idx="2315">
                  <c:v>230.5</c:v>
                </c:pt>
                <c:pt idx="2316">
                  <c:v>230.6</c:v>
                </c:pt>
                <c:pt idx="2317">
                  <c:v>230.7</c:v>
                </c:pt>
                <c:pt idx="2318">
                  <c:v>230.8</c:v>
                </c:pt>
                <c:pt idx="2319">
                  <c:v>230.9</c:v>
                </c:pt>
                <c:pt idx="2320">
                  <c:v>231</c:v>
                </c:pt>
                <c:pt idx="2321">
                  <c:v>231.1</c:v>
                </c:pt>
                <c:pt idx="2322">
                  <c:v>231.2</c:v>
                </c:pt>
                <c:pt idx="2323">
                  <c:v>231.3</c:v>
                </c:pt>
                <c:pt idx="2324">
                  <c:v>231.4</c:v>
                </c:pt>
                <c:pt idx="2325">
                  <c:v>231.5</c:v>
                </c:pt>
                <c:pt idx="2326">
                  <c:v>231.6</c:v>
                </c:pt>
                <c:pt idx="2327">
                  <c:v>231.7</c:v>
                </c:pt>
                <c:pt idx="2328">
                  <c:v>231.8</c:v>
                </c:pt>
                <c:pt idx="2329">
                  <c:v>231.9</c:v>
                </c:pt>
                <c:pt idx="2330">
                  <c:v>232</c:v>
                </c:pt>
                <c:pt idx="2331">
                  <c:v>232.1</c:v>
                </c:pt>
                <c:pt idx="2332">
                  <c:v>232.2</c:v>
                </c:pt>
                <c:pt idx="2333">
                  <c:v>232.3</c:v>
                </c:pt>
                <c:pt idx="2334">
                  <c:v>232.4</c:v>
                </c:pt>
                <c:pt idx="2335">
                  <c:v>232.5</c:v>
                </c:pt>
                <c:pt idx="2336">
                  <c:v>232.6</c:v>
                </c:pt>
                <c:pt idx="2337">
                  <c:v>232.7</c:v>
                </c:pt>
                <c:pt idx="2338">
                  <c:v>232.8</c:v>
                </c:pt>
                <c:pt idx="2339">
                  <c:v>232.9</c:v>
                </c:pt>
                <c:pt idx="2340">
                  <c:v>233</c:v>
                </c:pt>
                <c:pt idx="2341">
                  <c:v>233.1</c:v>
                </c:pt>
                <c:pt idx="2342">
                  <c:v>233.2</c:v>
                </c:pt>
                <c:pt idx="2343">
                  <c:v>233.3</c:v>
                </c:pt>
                <c:pt idx="2344">
                  <c:v>233.4</c:v>
                </c:pt>
                <c:pt idx="2345">
                  <c:v>233.5</c:v>
                </c:pt>
                <c:pt idx="2346">
                  <c:v>233.6</c:v>
                </c:pt>
                <c:pt idx="2347">
                  <c:v>233.7</c:v>
                </c:pt>
                <c:pt idx="2348">
                  <c:v>233.8</c:v>
                </c:pt>
                <c:pt idx="2349">
                  <c:v>233.9</c:v>
                </c:pt>
                <c:pt idx="2350">
                  <c:v>234</c:v>
                </c:pt>
                <c:pt idx="2351">
                  <c:v>234.1</c:v>
                </c:pt>
                <c:pt idx="2352">
                  <c:v>234.2</c:v>
                </c:pt>
                <c:pt idx="2353">
                  <c:v>234.3</c:v>
                </c:pt>
                <c:pt idx="2354">
                  <c:v>234.4</c:v>
                </c:pt>
                <c:pt idx="2355">
                  <c:v>234.5</c:v>
                </c:pt>
                <c:pt idx="2356">
                  <c:v>234.6</c:v>
                </c:pt>
                <c:pt idx="2357">
                  <c:v>234.7</c:v>
                </c:pt>
                <c:pt idx="2358">
                  <c:v>234.8</c:v>
                </c:pt>
                <c:pt idx="2359">
                  <c:v>234.9</c:v>
                </c:pt>
                <c:pt idx="2360">
                  <c:v>235</c:v>
                </c:pt>
                <c:pt idx="2361">
                  <c:v>235.1</c:v>
                </c:pt>
                <c:pt idx="2362">
                  <c:v>235.2</c:v>
                </c:pt>
                <c:pt idx="2363">
                  <c:v>235.3</c:v>
                </c:pt>
                <c:pt idx="2364">
                  <c:v>235.4</c:v>
                </c:pt>
                <c:pt idx="2365">
                  <c:v>235.5</c:v>
                </c:pt>
                <c:pt idx="2366">
                  <c:v>235.6</c:v>
                </c:pt>
                <c:pt idx="2367">
                  <c:v>235.7</c:v>
                </c:pt>
                <c:pt idx="2368">
                  <c:v>235.8</c:v>
                </c:pt>
                <c:pt idx="2369">
                  <c:v>235.9</c:v>
                </c:pt>
                <c:pt idx="2370">
                  <c:v>236</c:v>
                </c:pt>
                <c:pt idx="2371">
                  <c:v>236.1</c:v>
                </c:pt>
                <c:pt idx="2372">
                  <c:v>236.2</c:v>
                </c:pt>
                <c:pt idx="2373">
                  <c:v>236.3</c:v>
                </c:pt>
                <c:pt idx="2374">
                  <c:v>236.4</c:v>
                </c:pt>
                <c:pt idx="2375">
                  <c:v>236.5</c:v>
                </c:pt>
                <c:pt idx="2376">
                  <c:v>236.6</c:v>
                </c:pt>
                <c:pt idx="2377">
                  <c:v>236.7</c:v>
                </c:pt>
                <c:pt idx="2378">
                  <c:v>236.8</c:v>
                </c:pt>
                <c:pt idx="2379">
                  <c:v>236.9</c:v>
                </c:pt>
                <c:pt idx="2380">
                  <c:v>237</c:v>
                </c:pt>
                <c:pt idx="2381">
                  <c:v>237.1</c:v>
                </c:pt>
                <c:pt idx="2382">
                  <c:v>237.2</c:v>
                </c:pt>
                <c:pt idx="2383">
                  <c:v>237.3</c:v>
                </c:pt>
                <c:pt idx="2384">
                  <c:v>237.4</c:v>
                </c:pt>
                <c:pt idx="2385">
                  <c:v>237.5</c:v>
                </c:pt>
                <c:pt idx="2386">
                  <c:v>237.6</c:v>
                </c:pt>
                <c:pt idx="2387">
                  <c:v>237.7</c:v>
                </c:pt>
                <c:pt idx="2388">
                  <c:v>237.8</c:v>
                </c:pt>
                <c:pt idx="2389">
                  <c:v>237.9</c:v>
                </c:pt>
                <c:pt idx="2390">
                  <c:v>238</c:v>
                </c:pt>
                <c:pt idx="2391">
                  <c:v>238.1</c:v>
                </c:pt>
                <c:pt idx="2392">
                  <c:v>238.2</c:v>
                </c:pt>
                <c:pt idx="2393">
                  <c:v>238.3</c:v>
                </c:pt>
                <c:pt idx="2394">
                  <c:v>238.4</c:v>
                </c:pt>
                <c:pt idx="2395">
                  <c:v>238.5</c:v>
                </c:pt>
                <c:pt idx="2396">
                  <c:v>238.6</c:v>
                </c:pt>
                <c:pt idx="2397">
                  <c:v>238.7</c:v>
                </c:pt>
                <c:pt idx="2398">
                  <c:v>238.8</c:v>
                </c:pt>
                <c:pt idx="2399">
                  <c:v>238.9</c:v>
                </c:pt>
                <c:pt idx="2400">
                  <c:v>239</c:v>
                </c:pt>
              </c:numCache>
            </c:numRef>
          </c:xVal>
          <c:yVal>
            <c:numRef>
              <c:f>Краснокамск!$C$5:$C$2405</c:f>
              <c:numCache>
                <c:formatCode>General</c:formatCode>
                <c:ptCount val="2401"/>
                <c:pt idx="0">
                  <c:v>89.442300000000003</c:v>
                </c:pt>
                <c:pt idx="1">
                  <c:v>89.442300000000003</c:v>
                </c:pt>
                <c:pt idx="2">
                  <c:v>89.442300000000003</c:v>
                </c:pt>
                <c:pt idx="3">
                  <c:v>89.442300000000003</c:v>
                </c:pt>
                <c:pt idx="4">
                  <c:v>89.442300000000003</c:v>
                </c:pt>
                <c:pt idx="5">
                  <c:v>89.442300000000003</c:v>
                </c:pt>
                <c:pt idx="6">
                  <c:v>89.442300000000003</c:v>
                </c:pt>
                <c:pt idx="7">
                  <c:v>89.442300000000003</c:v>
                </c:pt>
                <c:pt idx="8">
                  <c:v>89.442300000000003</c:v>
                </c:pt>
                <c:pt idx="9">
                  <c:v>89.442300000000003</c:v>
                </c:pt>
                <c:pt idx="10">
                  <c:v>89.442300000000003</c:v>
                </c:pt>
                <c:pt idx="11">
                  <c:v>89.442300000000003</c:v>
                </c:pt>
                <c:pt idx="12">
                  <c:v>89.442300000000003</c:v>
                </c:pt>
                <c:pt idx="13">
                  <c:v>89.442300000000003</c:v>
                </c:pt>
                <c:pt idx="14">
                  <c:v>89.442300000000003</c:v>
                </c:pt>
                <c:pt idx="15">
                  <c:v>89.442300000000003</c:v>
                </c:pt>
                <c:pt idx="16">
                  <c:v>89.442300000000003</c:v>
                </c:pt>
                <c:pt idx="17">
                  <c:v>89.4422</c:v>
                </c:pt>
                <c:pt idx="18">
                  <c:v>89.4422</c:v>
                </c:pt>
                <c:pt idx="19">
                  <c:v>89.442099999999996</c:v>
                </c:pt>
                <c:pt idx="20">
                  <c:v>89.441699999999997</c:v>
                </c:pt>
                <c:pt idx="21">
                  <c:v>89.441100000000006</c:v>
                </c:pt>
                <c:pt idx="22">
                  <c:v>89.44</c:v>
                </c:pt>
                <c:pt idx="23">
                  <c:v>89.438100000000006</c:v>
                </c:pt>
                <c:pt idx="24">
                  <c:v>89.435199999999995</c:v>
                </c:pt>
                <c:pt idx="25">
                  <c:v>89.431100000000001</c:v>
                </c:pt>
                <c:pt idx="26">
                  <c:v>89.425700000000006</c:v>
                </c:pt>
                <c:pt idx="27">
                  <c:v>89.418999999999997</c:v>
                </c:pt>
                <c:pt idx="28">
                  <c:v>89.411100000000005</c:v>
                </c:pt>
                <c:pt idx="29">
                  <c:v>89.402299999999997</c:v>
                </c:pt>
                <c:pt idx="30">
                  <c:v>89.393000000000001</c:v>
                </c:pt>
                <c:pt idx="31">
                  <c:v>89.383499999999998</c:v>
                </c:pt>
                <c:pt idx="32">
                  <c:v>89.374300000000005</c:v>
                </c:pt>
                <c:pt idx="33">
                  <c:v>89.365600000000001</c:v>
                </c:pt>
                <c:pt idx="34">
                  <c:v>89.357799999999997</c:v>
                </c:pt>
                <c:pt idx="35">
                  <c:v>89.350899999999996</c:v>
                </c:pt>
                <c:pt idx="36">
                  <c:v>89.344899999999996</c:v>
                </c:pt>
                <c:pt idx="37">
                  <c:v>89.339799999999997</c:v>
                </c:pt>
                <c:pt idx="38">
                  <c:v>89.335400000000007</c:v>
                </c:pt>
                <c:pt idx="39">
                  <c:v>89.331699999999998</c:v>
                </c:pt>
                <c:pt idx="40">
                  <c:v>89.328500000000005</c:v>
                </c:pt>
                <c:pt idx="41">
                  <c:v>89.325599999999994</c:v>
                </c:pt>
                <c:pt idx="42">
                  <c:v>89.322900000000004</c:v>
                </c:pt>
                <c:pt idx="43">
                  <c:v>89.320400000000006</c:v>
                </c:pt>
                <c:pt idx="44">
                  <c:v>89.318100000000001</c:v>
                </c:pt>
                <c:pt idx="45">
                  <c:v>89.315799999999996</c:v>
                </c:pt>
                <c:pt idx="46">
                  <c:v>89.313500000000005</c:v>
                </c:pt>
                <c:pt idx="47">
                  <c:v>89.311300000000003</c:v>
                </c:pt>
                <c:pt idx="48">
                  <c:v>89.309100000000001</c:v>
                </c:pt>
                <c:pt idx="49">
                  <c:v>89.307000000000002</c:v>
                </c:pt>
                <c:pt idx="50">
                  <c:v>89.3048</c:v>
                </c:pt>
                <c:pt idx="51">
                  <c:v>89.302700000000002</c:v>
                </c:pt>
                <c:pt idx="52">
                  <c:v>89.300600000000003</c:v>
                </c:pt>
                <c:pt idx="53">
                  <c:v>89.298500000000004</c:v>
                </c:pt>
                <c:pt idx="54">
                  <c:v>89.296300000000002</c:v>
                </c:pt>
                <c:pt idx="55">
                  <c:v>89.294200000000004</c:v>
                </c:pt>
                <c:pt idx="56">
                  <c:v>89.292100000000005</c:v>
                </c:pt>
                <c:pt idx="57">
                  <c:v>89.290099999999995</c:v>
                </c:pt>
                <c:pt idx="58">
                  <c:v>89.287999999999997</c:v>
                </c:pt>
                <c:pt idx="59">
                  <c:v>89.285899999999998</c:v>
                </c:pt>
                <c:pt idx="60">
                  <c:v>89.283900000000003</c:v>
                </c:pt>
                <c:pt idx="61">
                  <c:v>89.281899999999993</c:v>
                </c:pt>
                <c:pt idx="62">
                  <c:v>89.279799999999994</c:v>
                </c:pt>
                <c:pt idx="63">
                  <c:v>89.277799999999999</c:v>
                </c:pt>
                <c:pt idx="64">
                  <c:v>89.275800000000004</c:v>
                </c:pt>
                <c:pt idx="65">
                  <c:v>89.273799999999994</c:v>
                </c:pt>
                <c:pt idx="66">
                  <c:v>89.271799999999999</c:v>
                </c:pt>
                <c:pt idx="67">
                  <c:v>89.269800000000004</c:v>
                </c:pt>
                <c:pt idx="68">
                  <c:v>89.267799999999994</c:v>
                </c:pt>
                <c:pt idx="69">
                  <c:v>89.265900000000002</c:v>
                </c:pt>
                <c:pt idx="70">
                  <c:v>89.263900000000007</c:v>
                </c:pt>
                <c:pt idx="71">
                  <c:v>89.262</c:v>
                </c:pt>
                <c:pt idx="72">
                  <c:v>89.260099999999994</c:v>
                </c:pt>
                <c:pt idx="73">
                  <c:v>89.258200000000002</c:v>
                </c:pt>
                <c:pt idx="74">
                  <c:v>89.256299999999996</c:v>
                </c:pt>
                <c:pt idx="75">
                  <c:v>89.254499999999993</c:v>
                </c:pt>
                <c:pt idx="76">
                  <c:v>89.252700000000004</c:v>
                </c:pt>
                <c:pt idx="77">
                  <c:v>89.250900000000001</c:v>
                </c:pt>
                <c:pt idx="78">
                  <c:v>89.249099999999999</c:v>
                </c:pt>
                <c:pt idx="79">
                  <c:v>89.247399999999999</c:v>
                </c:pt>
                <c:pt idx="80">
                  <c:v>89.245699999999999</c:v>
                </c:pt>
                <c:pt idx="81">
                  <c:v>89.244</c:v>
                </c:pt>
                <c:pt idx="82">
                  <c:v>89.242500000000007</c:v>
                </c:pt>
                <c:pt idx="83">
                  <c:v>89.240899999999996</c:v>
                </c:pt>
                <c:pt idx="84">
                  <c:v>89.239500000000007</c:v>
                </c:pt>
                <c:pt idx="85">
                  <c:v>89.238100000000003</c:v>
                </c:pt>
                <c:pt idx="86">
                  <c:v>89.236699999999999</c:v>
                </c:pt>
                <c:pt idx="87">
                  <c:v>89.235399999999998</c:v>
                </c:pt>
                <c:pt idx="88">
                  <c:v>89.234200000000001</c:v>
                </c:pt>
                <c:pt idx="89">
                  <c:v>89.233099999999993</c:v>
                </c:pt>
                <c:pt idx="90">
                  <c:v>89.232100000000003</c:v>
                </c:pt>
                <c:pt idx="91">
                  <c:v>89.231099999999998</c:v>
                </c:pt>
                <c:pt idx="92">
                  <c:v>89.230199999999996</c:v>
                </c:pt>
                <c:pt idx="93">
                  <c:v>89.229299999999995</c:v>
                </c:pt>
                <c:pt idx="94">
                  <c:v>89.2286</c:v>
                </c:pt>
                <c:pt idx="95">
                  <c:v>89.227800000000002</c:v>
                </c:pt>
                <c:pt idx="96">
                  <c:v>89.227199999999996</c:v>
                </c:pt>
                <c:pt idx="97">
                  <c:v>89.226500000000001</c:v>
                </c:pt>
                <c:pt idx="98">
                  <c:v>89.225999999999999</c:v>
                </c:pt>
                <c:pt idx="99">
                  <c:v>89.225399999999993</c:v>
                </c:pt>
                <c:pt idx="100">
                  <c:v>89.224900000000005</c:v>
                </c:pt>
                <c:pt idx="101">
                  <c:v>89.224400000000003</c:v>
                </c:pt>
                <c:pt idx="102">
                  <c:v>89.2239</c:v>
                </c:pt>
                <c:pt idx="103">
                  <c:v>89.223399999999998</c:v>
                </c:pt>
                <c:pt idx="104">
                  <c:v>89.222999999999999</c:v>
                </c:pt>
                <c:pt idx="105">
                  <c:v>89.222499999999997</c:v>
                </c:pt>
                <c:pt idx="106">
                  <c:v>89.221999999999994</c:v>
                </c:pt>
                <c:pt idx="107">
                  <c:v>89.221599999999995</c:v>
                </c:pt>
                <c:pt idx="108">
                  <c:v>89.221100000000007</c:v>
                </c:pt>
                <c:pt idx="109">
                  <c:v>89.220699999999994</c:v>
                </c:pt>
                <c:pt idx="110">
                  <c:v>89.220200000000006</c:v>
                </c:pt>
                <c:pt idx="111">
                  <c:v>89.219800000000006</c:v>
                </c:pt>
                <c:pt idx="112">
                  <c:v>89.219300000000004</c:v>
                </c:pt>
                <c:pt idx="113">
                  <c:v>89.218900000000005</c:v>
                </c:pt>
                <c:pt idx="114">
                  <c:v>89.218500000000006</c:v>
                </c:pt>
                <c:pt idx="115">
                  <c:v>89.218100000000007</c:v>
                </c:pt>
                <c:pt idx="116">
                  <c:v>89.217699999999994</c:v>
                </c:pt>
                <c:pt idx="117">
                  <c:v>89.217399999999998</c:v>
                </c:pt>
                <c:pt idx="118">
                  <c:v>89.216999999999999</c:v>
                </c:pt>
                <c:pt idx="119">
                  <c:v>89.216800000000006</c:v>
                </c:pt>
                <c:pt idx="120">
                  <c:v>89.216499999999996</c:v>
                </c:pt>
                <c:pt idx="121">
                  <c:v>89.216300000000004</c:v>
                </c:pt>
                <c:pt idx="122">
                  <c:v>89.216200000000001</c:v>
                </c:pt>
                <c:pt idx="123">
                  <c:v>89.216099999999997</c:v>
                </c:pt>
                <c:pt idx="124">
                  <c:v>89.216099999999997</c:v>
                </c:pt>
                <c:pt idx="125">
                  <c:v>89.216099999999997</c:v>
                </c:pt>
                <c:pt idx="126">
                  <c:v>89.216200000000001</c:v>
                </c:pt>
                <c:pt idx="127">
                  <c:v>89.216399999999993</c:v>
                </c:pt>
                <c:pt idx="128">
                  <c:v>89.2166</c:v>
                </c:pt>
                <c:pt idx="129">
                  <c:v>89.216800000000006</c:v>
                </c:pt>
                <c:pt idx="130">
                  <c:v>89.217200000000005</c:v>
                </c:pt>
                <c:pt idx="131">
                  <c:v>89.217500000000001</c:v>
                </c:pt>
                <c:pt idx="132">
                  <c:v>89.218000000000004</c:v>
                </c:pt>
                <c:pt idx="133">
                  <c:v>89.218500000000006</c:v>
                </c:pt>
                <c:pt idx="134">
                  <c:v>89.218999999999994</c:v>
                </c:pt>
                <c:pt idx="135">
                  <c:v>89.2196</c:v>
                </c:pt>
                <c:pt idx="136">
                  <c:v>89.220299999999995</c:v>
                </c:pt>
                <c:pt idx="137">
                  <c:v>89.2209</c:v>
                </c:pt>
                <c:pt idx="138">
                  <c:v>89.221699999999998</c:v>
                </c:pt>
                <c:pt idx="139">
                  <c:v>89.222399999999993</c:v>
                </c:pt>
                <c:pt idx="140">
                  <c:v>89.223200000000006</c:v>
                </c:pt>
                <c:pt idx="141">
                  <c:v>89.224000000000004</c:v>
                </c:pt>
                <c:pt idx="142">
                  <c:v>89.224800000000002</c:v>
                </c:pt>
                <c:pt idx="143">
                  <c:v>89.225700000000003</c:v>
                </c:pt>
                <c:pt idx="144">
                  <c:v>89.226500000000001</c:v>
                </c:pt>
                <c:pt idx="145">
                  <c:v>89.227400000000003</c:v>
                </c:pt>
                <c:pt idx="146">
                  <c:v>89.228300000000004</c:v>
                </c:pt>
                <c:pt idx="147">
                  <c:v>89.229200000000006</c:v>
                </c:pt>
                <c:pt idx="148">
                  <c:v>89.230099999999993</c:v>
                </c:pt>
                <c:pt idx="149">
                  <c:v>89.230999999999995</c:v>
                </c:pt>
                <c:pt idx="150">
                  <c:v>89.231899999999996</c:v>
                </c:pt>
                <c:pt idx="151">
                  <c:v>89.232799999999997</c:v>
                </c:pt>
                <c:pt idx="152">
                  <c:v>89.233800000000002</c:v>
                </c:pt>
                <c:pt idx="153">
                  <c:v>89.234700000000004</c:v>
                </c:pt>
                <c:pt idx="154">
                  <c:v>89.235600000000005</c:v>
                </c:pt>
                <c:pt idx="155">
                  <c:v>89.236599999999996</c:v>
                </c:pt>
                <c:pt idx="156">
                  <c:v>89.237499999999997</c:v>
                </c:pt>
                <c:pt idx="157">
                  <c:v>89.238500000000002</c:v>
                </c:pt>
                <c:pt idx="158">
                  <c:v>89.239400000000003</c:v>
                </c:pt>
                <c:pt idx="159">
                  <c:v>89.240399999999994</c:v>
                </c:pt>
                <c:pt idx="160">
                  <c:v>89.241399999999999</c:v>
                </c:pt>
                <c:pt idx="161">
                  <c:v>89.242400000000004</c:v>
                </c:pt>
                <c:pt idx="162">
                  <c:v>89.243300000000005</c:v>
                </c:pt>
                <c:pt idx="163">
                  <c:v>89.244299999999996</c:v>
                </c:pt>
                <c:pt idx="164">
                  <c:v>89.2453</c:v>
                </c:pt>
                <c:pt idx="165">
                  <c:v>89.246300000000005</c:v>
                </c:pt>
                <c:pt idx="166">
                  <c:v>89.247399999999999</c:v>
                </c:pt>
                <c:pt idx="167">
                  <c:v>89.248400000000004</c:v>
                </c:pt>
                <c:pt idx="168">
                  <c:v>89.249399999999994</c:v>
                </c:pt>
                <c:pt idx="169">
                  <c:v>89.250399999999999</c:v>
                </c:pt>
                <c:pt idx="170">
                  <c:v>89.251499999999993</c:v>
                </c:pt>
                <c:pt idx="171">
                  <c:v>89.252499999999998</c:v>
                </c:pt>
                <c:pt idx="172">
                  <c:v>89.253600000000006</c:v>
                </c:pt>
                <c:pt idx="173">
                  <c:v>89.254599999999996</c:v>
                </c:pt>
                <c:pt idx="174">
                  <c:v>89.255700000000004</c:v>
                </c:pt>
                <c:pt idx="175">
                  <c:v>89.256799999999998</c:v>
                </c:pt>
                <c:pt idx="176">
                  <c:v>89.257800000000003</c:v>
                </c:pt>
                <c:pt idx="177">
                  <c:v>89.258899999999997</c:v>
                </c:pt>
                <c:pt idx="178">
                  <c:v>89.26</c:v>
                </c:pt>
                <c:pt idx="179">
                  <c:v>89.260999999999996</c:v>
                </c:pt>
                <c:pt idx="180">
                  <c:v>89.262100000000004</c:v>
                </c:pt>
                <c:pt idx="181">
                  <c:v>89.263199999999998</c:v>
                </c:pt>
                <c:pt idx="182">
                  <c:v>89.264200000000002</c:v>
                </c:pt>
                <c:pt idx="183">
                  <c:v>89.265299999999996</c:v>
                </c:pt>
                <c:pt idx="184">
                  <c:v>89.266400000000004</c:v>
                </c:pt>
                <c:pt idx="185">
                  <c:v>89.267399999999995</c:v>
                </c:pt>
                <c:pt idx="186">
                  <c:v>89.268500000000003</c:v>
                </c:pt>
                <c:pt idx="187">
                  <c:v>89.269499999999994</c:v>
                </c:pt>
                <c:pt idx="188">
                  <c:v>89.270499999999998</c:v>
                </c:pt>
                <c:pt idx="189">
                  <c:v>89.271500000000003</c:v>
                </c:pt>
                <c:pt idx="190">
                  <c:v>89.272599999999997</c:v>
                </c:pt>
                <c:pt idx="191">
                  <c:v>89.273499999999999</c:v>
                </c:pt>
                <c:pt idx="192">
                  <c:v>89.274500000000003</c:v>
                </c:pt>
                <c:pt idx="193">
                  <c:v>89.275499999999994</c:v>
                </c:pt>
                <c:pt idx="194">
                  <c:v>89.276399999999995</c:v>
                </c:pt>
                <c:pt idx="195">
                  <c:v>89.2774</c:v>
                </c:pt>
                <c:pt idx="196">
                  <c:v>89.278300000000002</c:v>
                </c:pt>
                <c:pt idx="197">
                  <c:v>89.279200000000003</c:v>
                </c:pt>
                <c:pt idx="198">
                  <c:v>89.280100000000004</c:v>
                </c:pt>
                <c:pt idx="199">
                  <c:v>89.280900000000003</c:v>
                </c:pt>
                <c:pt idx="200">
                  <c:v>89.281800000000004</c:v>
                </c:pt>
                <c:pt idx="201">
                  <c:v>89.282600000000002</c:v>
                </c:pt>
                <c:pt idx="202">
                  <c:v>89.283299999999997</c:v>
                </c:pt>
                <c:pt idx="203">
                  <c:v>89.284099999999995</c:v>
                </c:pt>
                <c:pt idx="204">
                  <c:v>89.284800000000004</c:v>
                </c:pt>
                <c:pt idx="205">
                  <c:v>89.285600000000002</c:v>
                </c:pt>
                <c:pt idx="206">
                  <c:v>89.286199999999994</c:v>
                </c:pt>
                <c:pt idx="207">
                  <c:v>89.286900000000003</c:v>
                </c:pt>
                <c:pt idx="208">
                  <c:v>89.287499999999994</c:v>
                </c:pt>
                <c:pt idx="209">
                  <c:v>89.2881</c:v>
                </c:pt>
                <c:pt idx="210">
                  <c:v>89.288700000000006</c:v>
                </c:pt>
                <c:pt idx="211">
                  <c:v>89.289299999999997</c:v>
                </c:pt>
                <c:pt idx="212">
                  <c:v>89.2898</c:v>
                </c:pt>
                <c:pt idx="213">
                  <c:v>89.290300000000002</c:v>
                </c:pt>
                <c:pt idx="214">
                  <c:v>89.290800000000004</c:v>
                </c:pt>
                <c:pt idx="215">
                  <c:v>89.291200000000003</c:v>
                </c:pt>
                <c:pt idx="216">
                  <c:v>89.291600000000003</c:v>
                </c:pt>
                <c:pt idx="217">
                  <c:v>89.292000000000002</c:v>
                </c:pt>
                <c:pt idx="218">
                  <c:v>89.292400000000001</c:v>
                </c:pt>
                <c:pt idx="219">
                  <c:v>89.2928</c:v>
                </c:pt>
                <c:pt idx="220">
                  <c:v>89.293099999999995</c:v>
                </c:pt>
                <c:pt idx="221">
                  <c:v>89.293400000000005</c:v>
                </c:pt>
                <c:pt idx="222">
                  <c:v>89.293700000000001</c:v>
                </c:pt>
                <c:pt idx="223">
                  <c:v>89.293999999999997</c:v>
                </c:pt>
                <c:pt idx="224">
                  <c:v>89.294300000000007</c:v>
                </c:pt>
                <c:pt idx="225">
                  <c:v>89.294499999999999</c:v>
                </c:pt>
                <c:pt idx="226">
                  <c:v>89.294700000000006</c:v>
                </c:pt>
                <c:pt idx="227">
                  <c:v>89.294899999999998</c:v>
                </c:pt>
                <c:pt idx="228">
                  <c:v>89.295100000000005</c:v>
                </c:pt>
                <c:pt idx="229">
                  <c:v>89.295299999999997</c:v>
                </c:pt>
                <c:pt idx="230">
                  <c:v>89.295400000000001</c:v>
                </c:pt>
                <c:pt idx="231">
                  <c:v>89.295599999999993</c:v>
                </c:pt>
                <c:pt idx="232">
                  <c:v>89.295699999999997</c:v>
                </c:pt>
                <c:pt idx="233">
                  <c:v>89.295699999999997</c:v>
                </c:pt>
                <c:pt idx="234">
                  <c:v>89.2958</c:v>
                </c:pt>
                <c:pt idx="235">
                  <c:v>89.295900000000003</c:v>
                </c:pt>
                <c:pt idx="236">
                  <c:v>89.295900000000003</c:v>
                </c:pt>
                <c:pt idx="237">
                  <c:v>89.295900000000003</c:v>
                </c:pt>
                <c:pt idx="238">
                  <c:v>89.2958</c:v>
                </c:pt>
                <c:pt idx="239">
                  <c:v>89.2958</c:v>
                </c:pt>
                <c:pt idx="240">
                  <c:v>89.295699999999997</c:v>
                </c:pt>
                <c:pt idx="241">
                  <c:v>89.295599999999993</c:v>
                </c:pt>
                <c:pt idx="242">
                  <c:v>89.295500000000004</c:v>
                </c:pt>
                <c:pt idx="243">
                  <c:v>89.295400000000001</c:v>
                </c:pt>
                <c:pt idx="244">
                  <c:v>89.295199999999994</c:v>
                </c:pt>
                <c:pt idx="245">
                  <c:v>89.295000000000002</c:v>
                </c:pt>
                <c:pt idx="246">
                  <c:v>89.294799999999995</c:v>
                </c:pt>
                <c:pt idx="247">
                  <c:v>89.294499999999999</c:v>
                </c:pt>
                <c:pt idx="248">
                  <c:v>89.294300000000007</c:v>
                </c:pt>
                <c:pt idx="249">
                  <c:v>89.293999999999997</c:v>
                </c:pt>
                <c:pt idx="250">
                  <c:v>89.293700000000001</c:v>
                </c:pt>
                <c:pt idx="251">
                  <c:v>89.293300000000002</c:v>
                </c:pt>
                <c:pt idx="252">
                  <c:v>89.292900000000003</c:v>
                </c:pt>
                <c:pt idx="253">
                  <c:v>89.292599999999993</c:v>
                </c:pt>
                <c:pt idx="254">
                  <c:v>89.292100000000005</c:v>
                </c:pt>
                <c:pt idx="255">
                  <c:v>89.291700000000006</c:v>
                </c:pt>
                <c:pt idx="256">
                  <c:v>89.291300000000007</c:v>
                </c:pt>
                <c:pt idx="257">
                  <c:v>89.290800000000004</c:v>
                </c:pt>
                <c:pt idx="258">
                  <c:v>89.290300000000002</c:v>
                </c:pt>
                <c:pt idx="259">
                  <c:v>89.2898</c:v>
                </c:pt>
                <c:pt idx="260">
                  <c:v>89.289299999999997</c:v>
                </c:pt>
                <c:pt idx="261">
                  <c:v>89.288799999999995</c:v>
                </c:pt>
                <c:pt idx="262">
                  <c:v>89.288300000000007</c:v>
                </c:pt>
                <c:pt idx="263">
                  <c:v>89.287700000000001</c:v>
                </c:pt>
                <c:pt idx="264">
                  <c:v>89.287099999999995</c:v>
                </c:pt>
                <c:pt idx="265">
                  <c:v>89.286600000000007</c:v>
                </c:pt>
                <c:pt idx="266">
                  <c:v>89.286000000000001</c:v>
                </c:pt>
                <c:pt idx="267">
                  <c:v>89.285399999999996</c:v>
                </c:pt>
                <c:pt idx="268">
                  <c:v>89.284800000000004</c:v>
                </c:pt>
                <c:pt idx="269">
                  <c:v>89.284199999999998</c:v>
                </c:pt>
                <c:pt idx="270">
                  <c:v>89.283600000000007</c:v>
                </c:pt>
                <c:pt idx="271">
                  <c:v>89.282899999999998</c:v>
                </c:pt>
                <c:pt idx="272">
                  <c:v>89.282300000000006</c:v>
                </c:pt>
                <c:pt idx="273">
                  <c:v>89.281700000000001</c:v>
                </c:pt>
                <c:pt idx="274">
                  <c:v>89.281099999999995</c:v>
                </c:pt>
                <c:pt idx="275">
                  <c:v>89.2804</c:v>
                </c:pt>
                <c:pt idx="276">
                  <c:v>89.279799999999994</c:v>
                </c:pt>
                <c:pt idx="277">
                  <c:v>89.2791</c:v>
                </c:pt>
                <c:pt idx="278">
                  <c:v>89.278499999999994</c:v>
                </c:pt>
                <c:pt idx="279">
                  <c:v>89.277900000000002</c:v>
                </c:pt>
                <c:pt idx="280">
                  <c:v>89.277199999999993</c:v>
                </c:pt>
                <c:pt idx="281">
                  <c:v>89.276600000000002</c:v>
                </c:pt>
                <c:pt idx="282">
                  <c:v>89.275999999999996</c:v>
                </c:pt>
                <c:pt idx="283">
                  <c:v>89.275300000000001</c:v>
                </c:pt>
                <c:pt idx="284">
                  <c:v>89.274699999999996</c:v>
                </c:pt>
                <c:pt idx="285">
                  <c:v>89.274000000000001</c:v>
                </c:pt>
                <c:pt idx="286">
                  <c:v>89.273399999999995</c:v>
                </c:pt>
                <c:pt idx="287">
                  <c:v>89.272800000000004</c:v>
                </c:pt>
                <c:pt idx="288">
                  <c:v>89.272099999999995</c:v>
                </c:pt>
                <c:pt idx="289">
                  <c:v>89.271500000000003</c:v>
                </c:pt>
                <c:pt idx="290">
                  <c:v>89.270899999999997</c:v>
                </c:pt>
                <c:pt idx="291">
                  <c:v>89.270300000000006</c:v>
                </c:pt>
                <c:pt idx="292">
                  <c:v>89.269599999999997</c:v>
                </c:pt>
                <c:pt idx="293">
                  <c:v>89.269000000000005</c:v>
                </c:pt>
                <c:pt idx="294">
                  <c:v>89.2684</c:v>
                </c:pt>
                <c:pt idx="295">
                  <c:v>89.267799999999994</c:v>
                </c:pt>
                <c:pt idx="296">
                  <c:v>89.267200000000003</c:v>
                </c:pt>
                <c:pt idx="297">
                  <c:v>89.266599999999997</c:v>
                </c:pt>
                <c:pt idx="298">
                  <c:v>89.266000000000005</c:v>
                </c:pt>
                <c:pt idx="299">
                  <c:v>89.2654</c:v>
                </c:pt>
                <c:pt idx="300">
                  <c:v>89.264899999999997</c:v>
                </c:pt>
                <c:pt idx="301">
                  <c:v>89.264300000000006</c:v>
                </c:pt>
                <c:pt idx="302">
                  <c:v>89.2637</c:v>
                </c:pt>
                <c:pt idx="303">
                  <c:v>89.263199999999998</c:v>
                </c:pt>
                <c:pt idx="304">
                  <c:v>89.262600000000006</c:v>
                </c:pt>
                <c:pt idx="305">
                  <c:v>89.262100000000004</c:v>
                </c:pt>
                <c:pt idx="306">
                  <c:v>89.261600000000001</c:v>
                </c:pt>
                <c:pt idx="307">
                  <c:v>89.260999999999996</c:v>
                </c:pt>
                <c:pt idx="308">
                  <c:v>89.260499999999993</c:v>
                </c:pt>
                <c:pt idx="309">
                  <c:v>89.26</c:v>
                </c:pt>
                <c:pt idx="310">
                  <c:v>89.259500000000003</c:v>
                </c:pt>
                <c:pt idx="311">
                  <c:v>89.259100000000004</c:v>
                </c:pt>
                <c:pt idx="312">
                  <c:v>89.258600000000001</c:v>
                </c:pt>
                <c:pt idx="313">
                  <c:v>89.258099999999999</c:v>
                </c:pt>
                <c:pt idx="314">
                  <c:v>89.2577</c:v>
                </c:pt>
                <c:pt idx="315">
                  <c:v>89.257199999999997</c:v>
                </c:pt>
                <c:pt idx="316">
                  <c:v>89.256799999999998</c:v>
                </c:pt>
                <c:pt idx="317">
                  <c:v>89.256399999999999</c:v>
                </c:pt>
                <c:pt idx="318">
                  <c:v>89.256</c:v>
                </c:pt>
                <c:pt idx="319">
                  <c:v>89.255600000000001</c:v>
                </c:pt>
                <c:pt idx="320">
                  <c:v>89.255200000000002</c:v>
                </c:pt>
                <c:pt idx="321">
                  <c:v>89.254900000000006</c:v>
                </c:pt>
                <c:pt idx="322">
                  <c:v>89.254499999999993</c:v>
                </c:pt>
                <c:pt idx="323">
                  <c:v>89.254199999999997</c:v>
                </c:pt>
                <c:pt idx="324">
                  <c:v>89.253900000000002</c:v>
                </c:pt>
                <c:pt idx="325">
                  <c:v>89.253600000000006</c:v>
                </c:pt>
                <c:pt idx="326">
                  <c:v>89.253399999999999</c:v>
                </c:pt>
                <c:pt idx="327">
                  <c:v>89.253299999999996</c:v>
                </c:pt>
                <c:pt idx="328">
                  <c:v>89.253500000000003</c:v>
                </c:pt>
                <c:pt idx="329">
                  <c:v>89.254099999999994</c:v>
                </c:pt>
                <c:pt idx="330">
                  <c:v>89.255099999999999</c:v>
                </c:pt>
                <c:pt idx="331">
                  <c:v>89.256900000000002</c:v>
                </c:pt>
                <c:pt idx="332">
                  <c:v>89.259600000000006</c:v>
                </c:pt>
                <c:pt idx="333">
                  <c:v>89.263300000000001</c:v>
                </c:pt>
                <c:pt idx="334">
                  <c:v>89.268000000000001</c:v>
                </c:pt>
                <c:pt idx="335">
                  <c:v>89.273899999999998</c:v>
                </c:pt>
                <c:pt idx="336">
                  <c:v>89.280699999999996</c:v>
                </c:pt>
                <c:pt idx="337">
                  <c:v>89.288200000000003</c:v>
                </c:pt>
                <c:pt idx="338">
                  <c:v>89.296099999999996</c:v>
                </c:pt>
                <c:pt idx="339">
                  <c:v>89.304199999999994</c:v>
                </c:pt>
                <c:pt idx="340">
                  <c:v>89.312100000000001</c:v>
                </c:pt>
                <c:pt idx="341">
                  <c:v>89.319599999999994</c:v>
                </c:pt>
                <c:pt idx="342">
                  <c:v>89.326499999999996</c:v>
                </c:pt>
                <c:pt idx="343">
                  <c:v>89.332599999999999</c:v>
                </c:pt>
                <c:pt idx="344">
                  <c:v>89.337900000000005</c:v>
                </c:pt>
                <c:pt idx="345">
                  <c:v>89.342500000000001</c:v>
                </c:pt>
                <c:pt idx="346">
                  <c:v>89.346299999999999</c:v>
                </c:pt>
                <c:pt idx="347">
                  <c:v>89.349599999999995</c:v>
                </c:pt>
                <c:pt idx="348">
                  <c:v>89.352400000000003</c:v>
                </c:pt>
                <c:pt idx="349">
                  <c:v>89.354799999999997</c:v>
                </c:pt>
                <c:pt idx="350">
                  <c:v>89.356999999999999</c:v>
                </c:pt>
                <c:pt idx="351">
                  <c:v>89.358900000000006</c:v>
                </c:pt>
                <c:pt idx="352">
                  <c:v>89.360699999999994</c:v>
                </c:pt>
                <c:pt idx="353">
                  <c:v>89.362300000000005</c:v>
                </c:pt>
                <c:pt idx="354">
                  <c:v>89.364000000000004</c:v>
                </c:pt>
                <c:pt idx="355">
                  <c:v>89.365499999999997</c:v>
                </c:pt>
                <c:pt idx="356">
                  <c:v>89.367099999999994</c:v>
                </c:pt>
                <c:pt idx="357">
                  <c:v>89.368600000000001</c:v>
                </c:pt>
                <c:pt idx="358">
                  <c:v>89.370099999999994</c:v>
                </c:pt>
                <c:pt idx="359">
                  <c:v>89.371600000000001</c:v>
                </c:pt>
                <c:pt idx="360">
                  <c:v>89.373099999999994</c:v>
                </c:pt>
                <c:pt idx="361">
                  <c:v>89.374600000000001</c:v>
                </c:pt>
                <c:pt idx="362">
                  <c:v>89.376099999999994</c:v>
                </c:pt>
                <c:pt idx="363">
                  <c:v>89.377600000000001</c:v>
                </c:pt>
                <c:pt idx="364">
                  <c:v>89.379099999999994</c:v>
                </c:pt>
                <c:pt idx="365">
                  <c:v>89.380600000000001</c:v>
                </c:pt>
                <c:pt idx="366">
                  <c:v>89.382099999999994</c:v>
                </c:pt>
                <c:pt idx="367">
                  <c:v>89.383600000000001</c:v>
                </c:pt>
                <c:pt idx="368">
                  <c:v>89.385000000000005</c:v>
                </c:pt>
                <c:pt idx="369">
                  <c:v>89.386499999999998</c:v>
                </c:pt>
                <c:pt idx="370">
                  <c:v>89.388000000000005</c:v>
                </c:pt>
                <c:pt idx="371">
                  <c:v>89.389499999999998</c:v>
                </c:pt>
                <c:pt idx="372">
                  <c:v>89.390900000000002</c:v>
                </c:pt>
                <c:pt idx="373">
                  <c:v>89.392399999999995</c:v>
                </c:pt>
                <c:pt idx="374">
                  <c:v>89.393900000000002</c:v>
                </c:pt>
                <c:pt idx="375">
                  <c:v>89.395300000000006</c:v>
                </c:pt>
                <c:pt idx="376">
                  <c:v>89.396799999999999</c:v>
                </c:pt>
                <c:pt idx="377">
                  <c:v>89.398200000000003</c:v>
                </c:pt>
                <c:pt idx="378">
                  <c:v>89.399699999999996</c:v>
                </c:pt>
                <c:pt idx="379">
                  <c:v>89.4011</c:v>
                </c:pt>
                <c:pt idx="380">
                  <c:v>89.402600000000007</c:v>
                </c:pt>
                <c:pt idx="381">
                  <c:v>89.403999999999996</c:v>
                </c:pt>
                <c:pt idx="382">
                  <c:v>89.405500000000004</c:v>
                </c:pt>
                <c:pt idx="383">
                  <c:v>89.406899999999993</c:v>
                </c:pt>
                <c:pt idx="384">
                  <c:v>89.408299999999997</c:v>
                </c:pt>
                <c:pt idx="385">
                  <c:v>89.409700000000001</c:v>
                </c:pt>
                <c:pt idx="386">
                  <c:v>89.411199999999994</c:v>
                </c:pt>
                <c:pt idx="387">
                  <c:v>89.412599999999998</c:v>
                </c:pt>
                <c:pt idx="388">
                  <c:v>89.414000000000001</c:v>
                </c:pt>
                <c:pt idx="389">
                  <c:v>89.415400000000005</c:v>
                </c:pt>
                <c:pt idx="390">
                  <c:v>89.416799999999995</c:v>
                </c:pt>
                <c:pt idx="391">
                  <c:v>89.418199999999999</c:v>
                </c:pt>
                <c:pt idx="392">
                  <c:v>89.419600000000003</c:v>
                </c:pt>
                <c:pt idx="393">
                  <c:v>89.421000000000006</c:v>
                </c:pt>
                <c:pt idx="394">
                  <c:v>89.422399999999996</c:v>
                </c:pt>
                <c:pt idx="395">
                  <c:v>89.423699999999997</c:v>
                </c:pt>
                <c:pt idx="396">
                  <c:v>89.4251</c:v>
                </c:pt>
                <c:pt idx="397">
                  <c:v>89.426500000000004</c:v>
                </c:pt>
                <c:pt idx="398">
                  <c:v>89.427800000000005</c:v>
                </c:pt>
                <c:pt idx="399">
                  <c:v>89.429199999999994</c:v>
                </c:pt>
                <c:pt idx="400">
                  <c:v>89.430499999999995</c:v>
                </c:pt>
                <c:pt idx="401">
                  <c:v>89.431899999999999</c:v>
                </c:pt>
                <c:pt idx="402">
                  <c:v>89.433199999999999</c:v>
                </c:pt>
                <c:pt idx="403">
                  <c:v>89.4345</c:v>
                </c:pt>
                <c:pt idx="404">
                  <c:v>89.435900000000004</c:v>
                </c:pt>
                <c:pt idx="405">
                  <c:v>89.437200000000004</c:v>
                </c:pt>
                <c:pt idx="406">
                  <c:v>89.438500000000005</c:v>
                </c:pt>
                <c:pt idx="407">
                  <c:v>89.439800000000005</c:v>
                </c:pt>
                <c:pt idx="408">
                  <c:v>89.441100000000006</c:v>
                </c:pt>
                <c:pt idx="409">
                  <c:v>89.442300000000003</c:v>
                </c:pt>
                <c:pt idx="410">
                  <c:v>89.443600000000004</c:v>
                </c:pt>
                <c:pt idx="411">
                  <c:v>89.444900000000004</c:v>
                </c:pt>
                <c:pt idx="412">
                  <c:v>89.446100000000001</c:v>
                </c:pt>
                <c:pt idx="413">
                  <c:v>89.447400000000002</c:v>
                </c:pt>
                <c:pt idx="414">
                  <c:v>89.448599999999999</c:v>
                </c:pt>
                <c:pt idx="415">
                  <c:v>89.4499</c:v>
                </c:pt>
                <c:pt idx="416">
                  <c:v>89.451099999999997</c:v>
                </c:pt>
                <c:pt idx="417">
                  <c:v>89.452299999999994</c:v>
                </c:pt>
                <c:pt idx="418">
                  <c:v>89.453500000000005</c:v>
                </c:pt>
                <c:pt idx="419">
                  <c:v>89.454700000000003</c:v>
                </c:pt>
                <c:pt idx="420">
                  <c:v>89.4559</c:v>
                </c:pt>
                <c:pt idx="421">
                  <c:v>89.457099999999997</c:v>
                </c:pt>
                <c:pt idx="422">
                  <c:v>89.458299999999994</c:v>
                </c:pt>
                <c:pt idx="423">
                  <c:v>89.459400000000002</c:v>
                </c:pt>
                <c:pt idx="424">
                  <c:v>89.460599999999999</c:v>
                </c:pt>
                <c:pt idx="425">
                  <c:v>89.461799999999997</c:v>
                </c:pt>
                <c:pt idx="426">
                  <c:v>89.462900000000005</c:v>
                </c:pt>
                <c:pt idx="427">
                  <c:v>89.463999999999999</c:v>
                </c:pt>
                <c:pt idx="428">
                  <c:v>89.465199999999996</c:v>
                </c:pt>
                <c:pt idx="429">
                  <c:v>89.466300000000004</c:v>
                </c:pt>
                <c:pt idx="430">
                  <c:v>89.467399999999998</c:v>
                </c:pt>
                <c:pt idx="431">
                  <c:v>89.468500000000006</c:v>
                </c:pt>
                <c:pt idx="432">
                  <c:v>89.4696</c:v>
                </c:pt>
                <c:pt idx="433">
                  <c:v>89.470600000000005</c:v>
                </c:pt>
                <c:pt idx="434">
                  <c:v>89.471699999999998</c:v>
                </c:pt>
                <c:pt idx="435">
                  <c:v>89.472800000000007</c:v>
                </c:pt>
                <c:pt idx="436">
                  <c:v>89.473799999999997</c:v>
                </c:pt>
                <c:pt idx="437">
                  <c:v>89.474900000000005</c:v>
                </c:pt>
                <c:pt idx="438">
                  <c:v>89.475899999999996</c:v>
                </c:pt>
                <c:pt idx="439">
                  <c:v>89.477000000000004</c:v>
                </c:pt>
                <c:pt idx="440">
                  <c:v>89.477999999999994</c:v>
                </c:pt>
                <c:pt idx="441">
                  <c:v>89.478999999999999</c:v>
                </c:pt>
                <c:pt idx="442">
                  <c:v>89.48</c:v>
                </c:pt>
                <c:pt idx="443">
                  <c:v>89.480999999999995</c:v>
                </c:pt>
                <c:pt idx="444">
                  <c:v>89.481999999999999</c:v>
                </c:pt>
                <c:pt idx="445">
                  <c:v>89.483000000000004</c:v>
                </c:pt>
                <c:pt idx="446">
                  <c:v>89.483999999999995</c:v>
                </c:pt>
                <c:pt idx="447">
                  <c:v>89.484999999999999</c:v>
                </c:pt>
                <c:pt idx="448">
                  <c:v>89.485900000000001</c:v>
                </c:pt>
                <c:pt idx="449">
                  <c:v>89.486900000000006</c:v>
                </c:pt>
                <c:pt idx="450">
                  <c:v>89.487799999999993</c:v>
                </c:pt>
                <c:pt idx="451">
                  <c:v>89.488799999999998</c:v>
                </c:pt>
                <c:pt idx="452">
                  <c:v>89.489699999999999</c:v>
                </c:pt>
                <c:pt idx="453">
                  <c:v>89.490600000000001</c:v>
                </c:pt>
                <c:pt idx="454">
                  <c:v>89.491600000000005</c:v>
                </c:pt>
                <c:pt idx="455">
                  <c:v>89.492500000000007</c:v>
                </c:pt>
                <c:pt idx="456">
                  <c:v>89.493399999999994</c:v>
                </c:pt>
                <c:pt idx="457">
                  <c:v>89.494299999999996</c:v>
                </c:pt>
                <c:pt idx="458">
                  <c:v>89.495199999999997</c:v>
                </c:pt>
                <c:pt idx="459">
                  <c:v>89.496099999999998</c:v>
                </c:pt>
                <c:pt idx="460">
                  <c:v>89.497</c:v>
                </c:pt>
                <c:pt idx="461">
                  <c:v>89.497900000000001</c:v>
                </c:pt>
                <c:pt idx="462">
                  <c:v>89.498699999999999</c:v>
                </c:pt>
                <c:pt idx="463">
                  <c:v>89.499600000000001</c:v>
                </c:pt>
                <c:pt idx="464">
                  <c:v>89.500399999999999</c:v>
                </c:pt>
                <c:pt idx="465">
                  <c:v>89.501300000000001</c:v>
                </c:pt>
                <c:pt idx="466">
                  <c:v>89.502099999999999</c:v>
                </c:pt>
                <c:pt idx="467">
                  <c:v>89.503</c:v>
                </c:pt>
                <c:pt idx="468">
                  <c:v>89.503799999999998</c:v>
                </c:pt>
                <c:pt idx="469">
                  <c:v>89.5047</c:v>
                </c:pt>
                <c:pt idx="470">
                  <c:v>89.505499999999998</c:v>
                </c:pt>
                <c:pt idx="471">
                  <c:v>89.506299999999996</c:v>
                </c:pt>
                <c:pt idx="472">
                  <c:v>89.507099999999994</c:v>
                </c:pt>
                <c:pt idx="473">
                  <c:v>89.507900000000006</c:v>
                </c:pt>
                <c:pt idx="474">
                  <c:v>89.508700000000005</c:v>
                </c:pt>
                <c:pt idx="475">
                  <c:v>89.509500000000003</c:v>
                </c:pt>
                <c:pt idx="476">
                  <c:v>89.510300000000001</c:v>
                </c:pt>
                <c:pt idx="477">
                  <c:v>89.511099999999999</c:v>
                </c:pt>
                <c:pt idx="478">
                  <c:v>89.511899999999997</c:v>
                </c:pt>
                <c:pt idx="479">
                  <c:v>89.512699999999995</c:v>
                </c:pt>
                <c:pt idx="480">
                  <c:v>89.513499999999993</c:v>
                </c:pt>
                <c:pt idx="481">
                  <c:v>89.514200000000002</c:v>
                </c:pt>
                <c:pt idx="482">
                  <c:v>89.515000000000001</c:v>
                </c:pt>
                <c:pt idx="483">
                  <c:v>89.515799999999999</c:v>
                </c:pt>
                <c:pt idx="484">
                  <c:v>89.516499999999994</c:v>
                </c:pt>
                <c:pt idx="485">
                  <c:v>89.517300000000006</c:v>
                </c:pt>
                <c:pt idx="486">
                  <c:v>89.518100000000004</c:v>
                </c:pt>
                <c:pt idx="487">
                  <c:v>89.518799999999999</c:v>
                </c:pt>
                <c:pt idx="488">
                  <c:v>89.519599999999997</c:v>
                </c:pt>
                <c:pt idx="489">
                  <c:v>89.520399999999995</c:v>
                </c:pt>
                <c:pt idx="490">
                  <c:v>89.521199999999993</c:v>
                </c:pt>
                <c:pt idx="491">
                  <c:v>89.522000000000006</c:v>
                </c:pt>
                <c:pt idx="492">
                  <c:v>89.522800000000004</c:v>
                </c:pt>
                <c:pt idx="493">
                  <c:v>89.523700000000005</c:v>
                </c:pt>
                <c:pt idx="494">
                  <c:v>89.524699999999996</c:v>
                </c:pt>
                <c:pt idx="495">
                  <c:v>89.525700000000001</c:v>
                </c:pt>
                <c:pt idx="496">
                  <c:v>89.526799999999994</c:v>
                </c:pt>
                <c:pt idx="497">
                  <c:v>89.528000000000006</c:v>
                </c:pt>
                <c:pt idx="498">
                  <c:v>89.529200000000003</c:v>
                </c:pt>
                <c:pt idx="499">
                  <c:v>89.530500000000004</c:v>
                </c:pt>
                <c:pt idx="500">
                  <c:v>89.531800000000004</c:v>
                </c:pt>
                <c:pt idx="501">
                  <c:v>89.533100000000005</c:v>
                </c:pt>
                <c:pt idx="502">
                  <c:v>89.534400000000005</c:v>
                </c:pt>
                <c:pt idx="503">
                  <c:v>89.535600000000002</c:v>
                </c:pt>
                <c:pt idx="504">
                  <c:v>89.536900000000003</c:v>
                </c:pt>
                <c:pt idx="505">
                  <c:v>89.5381</c:v>
                </c:pt>
                <c:pt idx="506">
                  <c:v>89.539299999999997</c:v>
                </c:pt>
                <c:pt idx="507">
                  <c:v>89.540499999999994</c:v>
                </c:pt>
                <c:pt idx="508">
                  <c:v>89.541700000000006</c:v>
                </c:pt>
                <c:pt idx="509">
                  <c:v>89.5428</c:v>
                </c:pt>
                <c:pt idx="510">
                  <c:v>89.543999999999997</c:v>
                </c:pt>
                <c:pt idx="511">
                  <c:v>89.545100000000005</c:v>
                </c:pt>
                <c:pt idx="512">
                  <c:v>89.546300000000002</c:v>
                </c:pt>
                <c:pt idx="513">
                  <c:v>89.547499999999999</c:v>
                </c:pt>
                <c:pt idx="514">
                  <c:v>89.548699999999997</c:v>
                </c:pt>
                <c:pt idx="515">
                  <c:v>89.549899999999994</c:v>
                </c:pt>
                <c:pt idx="516">
                  <c:v>89.551100000000005</c:v>
                </c:pt>
                <c:pt idx="517">
                  <c:v>89.552300000000002</c:v>
                </c:pt>
                <c:pt idx="518">
                  <c:v>89.5535</c:v>
                </c:pt>
                <c:pt idx="519">
                  <c:v>89.5548</c:v>
                </c:pt>
                <c:pt idx="520">
                  <c:v>89.555999999999997</c:v>
                </c:pt>
                <c:pt idx="521">
                  <c:v>89.557299999999998</c:v>
                </c:pt>
                <c:pt idx="522">
                  <c:v>89.558599999999998</c:v>
                </c:pt>
                <c:pt idx="523">
                  <c:v>89.559799999999996</c:v>
                </c:pt>
                <c:pt idx="524">
                  <c:v>89.561099999999996</c:v>
                </c:pt>
                <c:pt idx="525">
                  <c:v>89.562399999999997</c:v>
                </c:pt>
                <c:pt idx="526">
                  <c:v>89.563699999999997</c:v>
                </c:pt>
                <c:pt idx="527">
                  <c:v>89.564999999999998</c:v>
                </c:pt>
                <c:pt idx="528">
                  <c:v>89.566299999999998</c:v>
                </c:pt>
                <c:pt idx="529">
                  <c:v>89.567599999999999</c:v>
                </c:pt>
                <c:pt idx="530">
                  <c:v>89.568799999999996</c:v>
                </c:pt>
                <c:pt idx="531">
                  <c:v>89.570099999999996</c:v>
                </c:pt>
                <c:pt idx="532">
                  <c:v>89.571399999999997</c:v>
                </c:pt>
                <c:pt idx="533">
                  <c:v>89.572699999999998</c:v>
                </c:pt>
                <c:pt idx="534">
                  <c:v>89.573899999999995</c:v>
                </c:pt>
                <c:pt idx="535">
                  <c:v>89.575199999999995</c:v>
                </c:pt>
                <c:pt idx="536">
                  <c:v>89.576499999999996</c:v>
                </c:pt>
                <c:pt idx="537">
                  <c:v>89.577699999999993</c:v>
                </c:pt>
                <c:pt idx="538">
                  <c:v>89.578999999999994</c:v>
                </c:pt>
                <c:pt idx="539">
                  <c:v>89.580200000000005</c:v>
                </c:pt>
                <c:pt idx="540">
                  <c:v>89.581500000000005</c:v>
                </c:pt>
                <c:pt idx="541">
                  <c:v>89.582700000000003</c:v>
                </c:pt>
                <c:pt idx="542">
                  <c:v>89.584000000000003</c:v>
                </c:pt>
                <c:pt idx="543">
                  <c:v>89.5852</c:v>
                </c:pt>
                <c:pt idx="544">
                  <c:v>89.586399999999998</c:v>
                </c:pt>
                <c:pt idx="545">
                  <c:v>89.587599999999995</c:v>
                </c:pt>
                <c:pt idx="546">
                  <c:v>89.588899999999995</c:v>
                </c:pt>
                <c:pt idx="547">
                  <c:v>89.590100000000007</c:v>
                </c:pt>
                <c:pt idx="548">
                  <c:v>89.591300000000004</c:v>
                </c:pt>
                <c:pt idx="549">
                  <c:v>89.592600000000004</c:v>
                </c:pt>
                <c:pt idx="550">
                  <c:v>89.593800000000002</c:v>
                </c:pt>
                <c:pt idx="551">
                  <c:v>89.594999999999999</c:v>
                </c:pt>
                <c:pt idx="552">
                  <c:v>89.596299999999999</c:v>
                </c:pt>
                <c:pt idx="553">
                  <c:v>89.597499999999997</c:v>
                </c:pt>
                <c:pt idx="554">
                  <c:v>89.598799999999997</c:v>
                </c:pt>
                <c:pt idx="555">
                  <c:v>89.6</c:v>
                </c:pt>
                <c:pt idx="556">
                  <c:v>89.601200000000006</c:v>
                </c:pt>
                <c:pt idx="557">
                  <c:v>89.602500000000006</c:v>
                </c:pt>
                <c:pt idx="558">
                  <c:v>89.603700000000003</c:v>
                </c:pt>
                <c:pt idx="559">
                  <c:v>89.605000000000004</c:v>
                </c:pt>
                <c:pt idx="560">
                  <c:v>89.606200000000001</c:v>
                </c:pt>
                <c:pt idx="561">
                  <c:v>89.607500000000002</c:v>
                </c:pt>
                <c:pt idx="562">
                  <c:v>89.608699999999999</c:v>
                </c:pt>
                <c:pt idx="563">
                  <c:v>89.61</c:v>
                </c:pt>
                <c:pt idx="564">
                  <c:v>89.611199999999997</c:v>
                </c:pt>
                <c:pt idx="565">
                  <c:v>89.612499999999997</c:v>
                </c:pt>
                <c:pt idx="566">
                  <c:v>89.613699999999994</c:v>
                </c:pt>
                <c:pt idx="567">
                  <c:v>89.614999999999995</c:v>
                </c:pt>
                <c:pt idx="568">
                  <c:v>89.616299999999995</c:v>
                </c:pt>
                <c:pt idx="569">
                  <c:v>89.617500000000007</c:v>
                </c:pt>
                <c:pt idx="570">
                  <c:v>89.618799999999993</c:v>
                </c:pt>
                <c:pt idx="571">
                  <c:v>89.62</c:v>
                </c:pt>
                <c:pt idx="572">
                  <c:v>89.621300000000005</c:v>
                </c:pt>
                <c:pt idx="573">
                  <c:v>89.622500000000002</c:v>
                </c:pt>
                <c:pt idx="574">
                  <c:v>89.623800000000003</c:v>
                </c:pt>
                <c:pt idx="575">
                  <c:v>89.625</c:v>
                </c:pt>
                <c:pt idx="576">
                  <c:v>89.626300000000001</c:v>
                </c:pt>
                <c:pt idx="577">
                  <c:v>89.627499999999998</c:v>
                </c:pt>
                <c:pt idx="578">
                  <c:v>89.628799999999998</c:v>
                </c:pt>
                <c:pt idx="579">
                  <c:v>89.63</c:v>
                </c:pt>
                <c:pt idx="580">
                  <c:v>89.631299999999996</c:v>
                </c:pt>
                <c:pt idx="581">
                  <c:v>89.632499999999993</c:v>
                </c:pt>
                <c:pt idx="582">
                  <c:v>89.633700000000005</c:v>
                </c:pt>
                <c:pt idx="583">
                  <c:v>89.635000000000005</c:v>
                </c:pt>
                <c:pt idx="584">
                  <c:v>89.636200000000002</c:v>
                </c:pt>
                <c:pt idx="585">
                  <c:v>89.6374</c:v>
                </c:pt>
                <c:pt idx="586">
                  <c:v>89.6387</c:v>
                </c:pt>
                <c:pt idx="587">
                  <c:v>89.639899999999997</c:v>
                </c:pt>
                <c:pt idx="588">
                  <c:v>89.641099999999994</c:v>
                </c:pt>
                <c:pt idx="589">
                  <c:v>89.642399999999995</c:v>
                </c:pt>
                <c:pt idx="590">
                  <c:v>89.643600000000006</c:v>
                </c:pt>
                <c:pt idx="591">
                  <c:v>89.644800000000004</c:v>
                </c:pt>
                <c:pt idx="592">
                  <c:v>89.646000000000001</c:v>
                </c:pt>
                <c:pt idx="593">
                  <c:v>89.647300000000001</c:v>
                </c:pt>
                <c:pt idx="594">
                  <c:v>89.648499999999999</c:v>
                </c:pt>
                <c:pt idx="595">
                  <c:v>89.649699999999996</c:v>
                </c:pt>
                <c:pt idx="596">
                  <c:v>89.650899999999993</c:v>
                </c:pt>
                <c:pt idx="597">
                  <c:v>89.652199999999993</c:v>
                </c:pt>
                <c:pt idx="598">
                  <c:v>89.653400000000005</c:v>
                </c:pt>
                <c:pt idx="599">
                  <c:v>89.654600000000002</c:v>
                </c:pt>
                <c:pt idx="600">
                  <c:v>89.655799999999999</c:v>
                </c:pt>
                <c:pt idx="601">
                  <c:v>89.6571</c:v>
                </c:pt>
                <c:pt idx="602">
                  <c:v>89.658299999999997</c:v>
                </c:pt>
                <c:pt idx="603">
                  <c:v>89.659499999999994</c:v>
                </c:pt>
                <c:pt idx="604">
                  <c:v>89.660700000000006</c:v>
                </c:pt>
                <c:pt idx="605">
                  <c:v>89.661900000000003</c:v>
                </c:pt>
                <c:pt idx="606">
                  <c:v>89.6631</c:v>
                </c:pt>
                <c:pt idx="607">
                  <c:v>89.664400000000001</c:v>
                </c:pt>
                <c:pt idx="608">
                  <c:v>89.665599999999998</c:v>
                </c:pt>
                <c:pt idx="609">
                  <c:v>89.666799999999995</c:v>
                </c:pt>
                <c:pt idx="610">
                  <c:v>89.668000000000006</c:v>
                </c:pt>
                <c:pt idx="611">
                  <c:v>89.669200000000004</c:v>
                </c:pt>
                <c:pt idx="612">
                  <c:v>89.670400000000001</c:v>
                </c:pt>
                <c:pt idx="613">
                  <c:v>89.671700000000001</c:v>
                </c:pt>
                <c:pt idx="614">
                  <c:v>89.672899999999998</c:v>
                </c:pt>
                <c:pt idx="615">
                  <c:v>89.674099999999996</c:v>
                </c:pt>
                <c:pt idx="616">
                  <c:v>89.675299999999993</c:v>
                </c:pt>
                <c:pt idx="617">
                  <c:v>89.676500000000004</c:v>
                </c:pt>
                <c:pt idx="618">
                  <c:v>89.677700000000002</c:v>
                </c:pt>
                <c:pt idx="619">
                  <c:v>89.678899999999999</c:v>
                </c:pt>
                <c:pt idx="620">
                  <c:v>89.680199999999999</c:v>
                </c:pt>
                <c:pt idx="621">
                  <c:v>89.681399999999996</c:v>
                </c:pt>
                <c:pt idx="622">
                  <c:v>89.682599999999994</c:v>
                </c:pt>
                <c:pt idx="623">
                  <c:v>89.683800000000005</c:v>
                </c:pt>
                <c:pt idx="624">
                  <c:v>89.685000000000002</c:v>
                </c:pt>
                <c:pt idx="625">
                  <c:v>89.686199999999999</c:v>
                </c:pt>
                <c:pt idx="626">
                  <c:v>89.687399999999997</c:v>
                </c:pt>
                <c:pt idx="627">
                  <c:v>89.688599999999994</c:v>
                </c:pt>
                <c:pt idx="628">
                  <c:v>89.689899999999994</c:v>
                </c:pt>
                <c:pt idx="629">
                  <c:v>89.691100000000006</c:v>
                </c:pt>
                <c:pt idx="630">
                  <c:v>89.692300000000003</c:v>
                </c:pt>
                <c:pt idx="631">
                  <c:v>89.6935</c:v>
                </c:pt>
                <c:pt idx="632">
                  <c:v>89.694699999999997</c:v>
                </c:pt>
                <c:pt idx="633">
                  <c:v>89.695899999999995</c:v>
                </c:pt>
                <c:pt idx="634">
                  <c:v>89.697100000000006</c:v>
                </c:pt>
                <c:pt idx="635">
                  <c:v>89.698300000000003</c:v>
                </c:pt>
                <c:pt idx="636">
                  <c:v>89.6995</c:v>
                </c:pt>
                <c:pt idx="637">
                  <c:v>89.700699999999998</c:v>
                </c:pt>
                <c:pt idx="638">
                  <c:v>89.701999999999998</c:v>
                </c:pt>
                <c:pt idx="639">
                  <c:v>89.703199999999995</c:v>
                </c:pt>
                <c:pt idx="640">
                  <c:v>89.704400000000007</c:v>
                </c:pt>
                <c:pt idx="641">
                  <c:v>89.705600000000004</c:v>
                </c:pt>
                <c:pt idx="642">
                  <c:v>89.706800000000001</c:v>
                </c:pt>
                <c:pt idx="643">
                  <c:v>89.707999999999998</c:v>
                </c:pt>
                <c:pt idx="644">
                  <c:v>89.709199999999996</c:v>
                </c:pt>
                <c:pt idx="645">
                  <c:v>89.710400000000007</c:v>
                </c:pt>
                <c:pt idx="646">
                  <c:v>89.711600000000004</c:v>
                </c:pt>
                <c:pt idx="647">
                  <c:v>89.712800000000001</c:v>
                </c:pt>
                <c:pt idx="648">
                  <c:v>89.713999999999999</c:v>
                </c:pt>
                <c:pt idx="649">
                  <c:v>89.715199999999996</c:v>
                </c:pt>
                <c:pt idx="650">
                  <c:v>89.716399999999993</c:v>
                </c:pt>
                <c:pt idx="651">
                  <c:v>89.717600000000004</c:v>
                </c:pt>
                <c:pt idx="652">
                  <c:v>89.718800000000002</c:v>
                </c:pt>
                <c:pt idx="653">
                  <c:v>89.72</c:v>
                </c:pt>
                <c:pt idx="654">
                  <c:v>89.721299999999999</c:v>
                </c:pt>
                <c:pt idx="655">
                  <c:v>89.722499999999997</c:v>
                </c:pt>
                <c:pt idx="656">
                  <c:v>89.723699999999994</c:v>
                </c:pt>
                <c:pt idx="657">
                  <c:v>89.724900000000005</c:v>
                </c:pt>
                <c:pt idx="658">
                  <c:v>89.726100000000002</c:v>
                </c:pt>
                <c:pt idx="659">
                  <c:v>89.7273</c:v>
                </c:pt>
                <c:pt idx="660">
                  <c:v>89.728499999999997</c:v>
                </c:pt>
                <c:pt idx="661">
                  <c:v>89.729699999999994</c:v>
                </c:pt>
                <c:pt idx="662">
                  <c:v>89.730900000000005</c:v>
                </c:pt>
                <c:pt idx="663">
                  <c:v>89.732100000000003</c:v>
                </c:pt>
                <c:pt idx="664">
                  <c:v>89.7333</c:v>
                </c:pt>
                <c:pt idx="665">
                  <c:v>89.734499999999997</c:v>
                </c:pt>
                <c:pt idx="666">
                  <c:v>89.735699999999994</c:v>
                </c:pt>
                <c:pt idx="667">
                  <c:v>89.736900000000006</c:v>
                </c:pt>
                <c:pt idx="668">
                  <c:v>89.738100000000003</c:v>
                </c:pt>
                <c:pt idx="669">
                  <c:v>89.7393</c:v>
                </c:pt>
                <c:pt idx="670">
                  <c:v>89.740499999999997</c:v>
                </c:pt>
                <c:pt idx="671">
                  <c:v>89.741699999999994</c:v>
                </c:pt>
                <c:pt idx="672">
                  <c:v>89.742900000000006</c:v>
                </c:pt>
                <c:pt idx="673">
                  <c:v>89.744200000000006</c:v>
                </c:pt>
                <c:pt idx="674">
                  <c:v>89.745400000000004</c:v>
                </c:pt>
                <c:pt idx="675">
                  <c:v>89.746600000000001</c:v>
                </c:pt>
                <c:pt idx="676">
                  <c:v>89.747799999999998</c:v>
                </c:pt>
                <c:pt idx="677">
                  <c:v>89.748999999999995</c:v>
                </c:pt>
                <c:pt idx="678">
                  <c:v>89.750200000000007</c:v>
                </c:pt>
                <c:pt idx="679">
                  <c:v>89.751400000000004</c:v>
                </c:pt>
                <c:pt idx="680">
                  <c:v>89.752600000000001</c:v>
                </c:pt>
                <c:pt idx="681">
                  <c:v>89.753799999999998</c:v>
                </c:pt>
                <c:pt idx="682">
                  <c:v>89.754999999999995</c:v>
                </c:pt>
                <c:pt idx="683">
                  <c:v>89.756200000000007</c:v>
                </c:pt>
                <c:pt idx="684">
                  <c:v>89.757499999999993</c:v>
                </c:pt>
                <c:pt idx="685">
                  <c:v>89.758700000000005</c:v>
                </c:pt>
                <c:pt idx="686">
                  <c:v>89.759900000000002</c:v>
                </c:pt>
                <c:pt idx="687">
                  <c:v>89.761099999999999</c:v>
                </c:pt>
                <c:pt idx="688">
                  <c:v>89.762299999999996</c:v>
                </c:pt>
                <c:pt idx="689">
                  <c:v>89.763499999999993</c:v>
                </c:pt>
                <c:pt idx="690">
                  <c:v>89.764700000000005</c:v>
                </c:pt>
                <c:pt idx="691">
                  <c:v>89.765900000000002</c:v>
                </c:pt>
                <c:pt idx="692">
                  <c:v>89.767099999999999</c:v>
                </c:pt>
                <c:pt idx="693">
                  <c:v>89.7684</c:v>
                </c:pt>
                <c:pt idx="694">
                  <c:v>89.769599999999997</c:v>
                </c:pt>
                <c:pt idx="695">
                  <c:v>89.770799999999994</c:v>
                </c:pt>
                <c:pt idx="696">
                  <c:v>89.772000000000006</c:v>
                </c:pt>
                <c:pt idx="697">
                  <c:v>89.773200000000003</c:v>
                </c:pt>
                <c:pt idx="698">
                  <c:v>89.7744</c:v>
                </c:pt>
                <c:pt idx="699">
                  <c:v>89.775599999999997</c:v>
                </c:pt>
                <c:pt idx="700">
                  <c:v>89.776799999999994</c:v>
                </c:pt>
                <c:pt idx="701">
                  <c:v>89.778000000000006</c:v>
                </c:pt>
                <c:pt idx="702">
                  <c:v>89.779200000000003</c:v>
                </c:pt>
                <c:pt idx="703">
                  <c:v>89.7804</c:v>
                </c:pt>
                <c:pt idx="704">
                  <c:v>89.781599999999997</c:v>
                </c:pt>
                <c:pt idx="705">
                  <c:v>89.782799999999995</c:v>
                </c:pt>
                <c:pt idx="706">
                  <c:v>89.784000000000006</c:v>
                </c:pt>
                <c:pt idx="707">
                  <c:v>89.785200000000003</c:v>
                </c:pt>
                <c:pt idx="708">
                  <c:v>89.7864</c:v>
                </c:pt>
                <c:pt idx="709">
                  <c:v>89.787599999999998</c:v>
                </c:pt>
                <c:pt idx="710">
                  <c:v>89.788899999999998</c:v>
                </c:pt>
                <c:pt idx="711">
                  <c:v>89.790099999999995</c:v>
                </c:pt>
                <c:pt idx="712">
                  <c:v>89.791300000000007</c:v>
                </c:pt>
                <c:pt idx="713">
                  <c:v>89.792500000000004</c:v>
                </c:pt>
                <c:pt idx="714">
                  <c:v>89.793700000000001</c:v>
                </c:pt>
                <c:pt idx="715">
                  <c:v>89.794899999999998</c:v>
                </c:pt>
                <c:pt idx="716">
                  <c:v>89.796099999999996</c:v>
                </c:pt>
                <c:pt idx="717">
                  <c:v>89.797300000000007</c:v>
                </c:pt>
                <c:pt idx="718">
                  <c:v>89.798500000000004</c:v>
                </c:pt>
                <c:pt idx="719">
                  <c:v>89.799700000000001</c:v>
                </c:pt>
                <c:pt idx="720">
                  <c:v>89.800899999999999</c:v>
                </c:pt>
                <c:pt idx="721">
                  <c:v>89.802099999999996</c:v>
                </c:pt>
                <c:pt idx="722">
                  <c:v>89.803299999999993</c:v>
                </c:pt>
                <c:pt idx="723">
                  <c:v>89.804500000000004</c:v>
                </c:pt>
                <c:pt idx="724">
                  <c:v>89.805700000000002</c:v>
                </c:pt>
                <c:pt idx="725">
                  <c:v>89.806899999999999</c:v>
                </c:pt>
                <c:pt idx="726">
                  <c:v>89.808099999999996</c:v>
                </c:pt>
                <c:pt idx="727">
                  <c:v>89.809399999999997</c:v>
                </c:pt>
                <c:pt idx="728">
                  <c:v>89.810599999999994</c:v>
                </c:pt>
                <c:pt idx="729">
                  <c:v>89.811800000000005</c:v>
                </c:pt>
                <c:pt idx="730">
                  <c:v>89.813100000000006</c:v>
                </c:pt>
                <c:pt idx="731">
                  <c:v>89.814400000000006</c:v>
                </c:pt>
                <c:pt idx="732">
                  <c:v>89.815700000000007</c:v>
                </c:pt>
                <c:pt idx="733">
                  <c:v>89.817099999999996</c:v>
                </c:pt>
                <c:pt idx="734">
                  <c:v>89.818600000000004</c:v>
                </c:pt>
                <c:pt idx="735">
                  <c:v>89.8202</c:v>
                </c:pt>
                <c:pt idx="736">
                  <c:v>89.821799999999996</c:v>
                </c:pt>
                <c:pt idx="737">
                  <c:v>89.823499999999996</c:v>
                </c:pt>
                <c:pt idx="738">
                  <c:v>89.825299999999999</c:v>
                </c:pt>
                <c:pt idx="739">
                  <c:v>89.827100000000002</c:v>
                </c:pt>
                <c:pt idx="740">
                  <c:v>89.828999999999994</c:v>
                </c:pt>
                <c:pt idx="741">
                  <c:v>89.830799999999996</c:v>
                </c:pt>
                <c:pt idx="742">
                  <c:v>89.832599999999999</c:v>
                </c:pt>
                <c:pt idx="743">
                  <c:v>89.834299999999999</c:v>
                </c:pt>
                <c:pt idx="744">
                  <c:v>89.835999999999999</c:v>
                </c:pt>
                <c:pt idx="745">
                  <c:v>89.837599999999995</c:v>
                </c:pt>
                <c:pt idx="746">
                  <c:v>89.839200000000005</c:v>
                </c:pt>
                <c:pt idx="747">
                  <c:v>89.840699999999998</c:v>
                </c:pt>
                <c:pt idx="748">
                  <c:v>89.842200000000005</c:v>
                </c:pt>
                <c:pt idx="749">
                  <c:v>89.843699999999998</c:v>
                </c:pt>
                <c:pt idx="750">
                  <c:v>89.845200000000006</c:v>
                </c:pt>
                <c:pt idx="751">
                  <c:v>89.846599999999995</c:v>
                </c:pt>
                <c:pt idx="752">
                  <c:v>89.847999999999999</c:v>
                </c:pt>
                <c:pt idx="753">
                  <c:v>89.849400000000003</c:v>
                </c:pt>
                <c:pt idx="754">
                  <c:v>89.850800000000007</c:v>
                </c:pt>
                <c:pt idx="755">
                  <c:v>89.852199999999996</c:v>
                </c:pt>
                <c:pt idx="756">
                  <c:v>89.8536</c:v>
                </c:pt>
                <c:pt idx="757">
                  <c:v>89.855000000000004</c:v>
                </c:pt>
                <c:pt idx="758">
                  <c:v>89.856399999999994</c:v>
                </c:pt>
                <c:pt idx="759">
                  <c:v>89.857699999999994</c:v>
                </c:pt>
                <c:pt idx="760">
                  <c:v>89.859099999999998</c:v>
                </c:pt>
                <c:pt idx="761">
                  <c:v>89.860500000000002</c:v>
                </c:pt>
                <c:pt idx="762">
                  <c:v>89.861900000000006</c:v>
                </c:pt>
                <c:pt idx="763">
                  <c:v>89.863200000000006</c:v>
                </c:pt>
                <c:pt idx="764">
                  <c:v>89.864599999999996</c:v>
                </c:pt>
                <c:pt idx="765">
                  <c:v>89.866</c:v>
                </c:pt>
                <c:pt idx="766">
                  <c:v>89.867400000000004</c:v>
                </c:pt>
                <c:pt idx="767">
                  <c:v>89.868700000000004</c:v>
                </c:pt>
                <c:pt idx="768">
                  <c:v>89.870099999999994</c:v>
                </c:pt>
                <c:pt idx="769">
                  <c:v>89.871499999999997</c:v>
                </c:pt>
                <c:pt idx="770">
                  <c:v>89.872799999999998</c:v>
                </c:pt>
                <c:pt idx="771">
                  <c:v>89.874200000000002</c:v>
                </c:pt>
                <c:pt idx="772">
                  <c:v>89.875600000000006</c:v>
                </c:pt>
                <c:pt idx="773">
                  <c:v>89.876900000000006</c:v>
                </c:pt>
                <c:pt idx="774">
                  <c:v>89.878299999999996</c:v>
                </c:pt>
                <c:pt idx="775">
                  <c:v>89.879599999999996</c:v>
                </c:pt>
                <c:pt idx="776">
                  <c:v>89.881</c:v>
                </c:pt>
                <c:pt idx="777">
                  <c:v>89.882300000000001</c:v>
                </c:pt>
                <c:pt idx="778">
                  <c:v>89.883700000000005</c:v>
                </c:pt>
                <c:pt idx="779">
                  <c:v>89.885099999999994</c:v>
                </c:pt>
                <c:pt idx="780">
                  <c:v>89.886399999999995</c:v>
                </c:pt>
                <c:pt idx="781">
                  <c:v>89.887799999999999</c:v>
                </c:pt>
                <c:pt idx="782">
                  <c:v>89.889099999999999</c:v>
                </c:pt>
                <c:pt idx="783">
                  <c:v>89.890500000000003</c:v>
                </c:pt>
                <c:pt idx="784">
                  <c:v>89.891800000000003</c:v>
                </c:pt>
                <c:pt idx="785">
                  <c:v>89.893199999999993</c:v>
                </c:pt>
                <c:pt idx="786">
                  <c:v>89.894499999999994</c:v>
                </c:pt>
                <c:pt idx="787">
                  <c:v>89.895799999999994</c:v>
                </c:pt>
                <c:pt idx="788">
                  <c:v>89.897199999999998</c:v>
                </c:pt>
                <c:pt idx="789">
                  <c:v>89.898499999999999</c:v>
                </c:pt>
                <c:pt idx="790">
                  <c:v>89.899799999999999</c:v>
                </c:pt>
                <c:pt idx="791">
                  <c:v>89.901200000000003</c:v>
                </c:pt>
                <c:pt idx="792">
                  <c:v>89.902500000000003</c:v>
                </c:pt>
                <c:pt idx="793">
                  <c:v>89.903899999999993</c:v>
                </c:pt>
                <c:pt idx="794">
                  <c:v>89.905199999999994</c:v>
                </c:pt>
                <c:pt idx="795">
                  <c:v>89.906499999999994</c:v>
                </c:pt>
                <c:pt idx="796">
                  <c:v>89.907899999999998</c:v>
                </c:pt>
                <c:pt idx="797">
                  <c:v>89.909199999999998</c:v>
                </c:pt>
                <c:pt idx="798">
                  <c:v>89.910499999999999</c:v>
                </c:pt>
                <c:pt idx="799">
                  <c:v>89.911900000000003</c:v>
                </c:pt>
                <c:pt idx="800">
                  <c:v>89.913200000000003</c:v>
                </c:pt>
                <c:pt idx="801">
                  <c:v>89.914500000000004</c:v>
                </c:pt>
                <c:pt idx="802">
                  <c:v>89.915899999999993</c:v>
                </c:pt>
                <c:pt idx="803">
                  <c:v>89.917199999999994</c:v>
                </c:pt>
                <c:pt idx="804">
                  <c:v>89.918499999999995</c:v>
                </c:pt>
                <c:pt idx="805">
                  <c:v>89.919899999999998</c:v>
                </c:pt>
                <c:pt idx="806">
                  <c:v>89.921199999999999</c:v>
                </c:pt>
                <c:pt idx="807">
                  <c:v>89.922499999999999</c:v>
                </c:pt>
                <c:pt idx="808">
                  <c:v>89.9238</c:v>
                </c:pt>
                <c:pt idx="809">
                  <c:v>89.9251</c:v>
                </c:pt>
                <c:pt idx="810">
                  <c:v>89.926500000000004</c:v>
                </c:pt>
                <c:pt idx="811">
                  <c:v>89.927800000000005</c:v>
                </c:pt>
                <c:pt idx="812">
                  <c:v>89.929100000000005</c:v>
                </c:pt>
                <c:pt idx="813">
                  <c:v>89.930400000000006</c:v>
                </c:pt>
                <c:pt idx="814">
                  <c:v>89.931700000000006</c:v>
                </c:pt>
                <c:pt idx="815">
                  <c:v>89.933099999999996</c:v>
                </c:pt>
                <c:pt idx="816">
                  <c:v>89.934399999999997</c:v>
                </c:pt>
                <c:pt idx="817">
                  <c:v>89.935699999999997</c:v>
                </c:pt>
                <c:pt idx="818">
                  <c:v>89.936999999999998</c:v>
                </c:pt>
                <c:pt idx="819">
                  <c:v>89.938299999999998</c:v>
                </c:pt>
                <c:pt idx="820">
                  <c:v>89.939599999999999</c:v>
                </c:pt>
                <c:pt idx="821">
                  <c:v>89.941000000000003</c:v>
                </c:pt>
                <c:pt idx="822">
                  <c:v>89.942300000000003</c:v>
                </c:pt>
                <c:pt idx="823">
                  <c:v>89.943600000000004</c:v>
                </c:pt>
                <c:pt idx="824">
                  <c:v>89.944900000000004</c:v>
                </c:pt>
                <c:pt idx="825">
                  <c:v>89.946200000000005</c:v>
                </c:pt>
                <c:pt idx="826">
                  <c:v>89.947500000000005</c:v>
                </c:pt>
                <c:pt idx="827">
                  <c:v>89.948800000000006</c:v>
                </c:pt>
                <c:pt idx="828">
                  <c:v>89.950100000000006</c:v>
                </c:pt>
                <c:pt idx="829">
                  <c:v>89.951400000000007</c:v>
                </c:pt>
                <c:pt idx="830">
                  <c:v>89.952699999999993</c:v>
                </c:pt>
                <c:pt idx="831">
                  <c:v>89.954099999999997</c:v>
                </c:pt>
                <c:pt idx="832">
                  <c:v>89.955399999999997</c:v>
                </c:pt>
                <c:pt idx="833">
                  <c:v>89.956699999999998</c:v>
                </c:pt>
                <c:pt idx="834">
                  <c:v>89.957999999999998</c:v>
                </c:pt>
                <c:pt idx="835">
                  <c:v>89.959299999999999</c:v>
                </c:pt>
                <c:pt idx="836">
                  <c:v>89.960599999999999</c:v>
                </c:pt>
                <c:pt idx="837">
                  <c:v>89.9619</c:v>
                </c:pt>
                <c:pt idx="838">
                  <c:v>89.963200000000001</c:v>
                </c:pt>
                <c:pt idx="839">
                  <c:v>89.964500000000001</c:v>
                </c:pt>
                <c:pt idx="840">
                  <c:v>89.965800000000002</c:v>
                </c:pt>
                <c:pt idx="841">
                  <c:v>89.967100000000002</c:v>
                </c:pt>
                <c:pt idx="842">
                  <c:v>89.968400000000003</c:v>
                </c:pt>
                <c:pt idx="843">
                  <c:v>89.969700000000003</c:v>
                </c:pt>
                <c:pt idx="844">
                  <c:v>89.971000000000004</c:v>
                </c:pt>
                <c:pt idx="845">
                  <c:v>89.972300000000004</c:v>
                </c:pt>
                <c:pt idx="846">
                  <c:v>89.973600000000005</c:v>
                </c:pt>
                <c:pt idx="847">
                  <c:v>89.974900000000005</c:v>
                </c:pt>
                <c:pt idx="848">
                  <c:v>89.976200000000006</c:v>
                </c:pt>
                <c:pt idx="849">
                  <c:v>89.977500000000006</c:v>
                </c:pt>
                <c:pt idx="850">
                  <c:v>89.978800000000007</c:v>
                </c:pt>
                <c:pt idx="851">
                  <c:v>89.980099999999993</c:v>
                </c:pt>
                <c:pt idx="852">
                  <c:v>89.981399999999994</c:v>
                </c:pt>
                <c:pt idx="853">
                  <c:v>89.982699999999994</c:v>
                </c:pt>
                <c:pt idx="854">
                  <c:v>89.983999999999995</c:v>
                </c:pt>
                <c:pt idx="855">
                  <c:v>89.985299999999995</c:v>
                </c:pt>
                <c:pt idx="856">
                  <c:v>89.986599999999996</c:v>
                </c:pt>
                <c:pt idx="857">
                  <c:v>89.987799999999993</c:v>
                </c:pt>
                <c:pt idx="858">
                  <c:v>89.989099999999993</c:v>
                </c:pt>
                <c:pt idx="859">
                  <c:v>89.990399999999994</c:v>
                </c:pt>
                <c:pt idx="860">
                  <c:v>89.991699999999994</c:v>
                </c:pt>
                <c:pt idx="861">
                  <c:v>89.992999999999995</c:v>
                </c:pt>
                <c:pt idx="862">
                  <c:v>89.994299999999996</c:v>
                </c:pt>
                <c:pt idx="863">
                  <c:v>89.995599999999996</c:v>
                </c:pt>
                <c:pt idx="864">
                  <c:v>89.996899999999997</c:v>
                </c:pt>
                <c:pt idx="865">
                  <c:v>89.998199999999997</c:v>
                </c:pt>
                <c:pt idx="866">
                  <c:v>89.999499999999998</c:v>
                </c:pt>
                <c:pt idx="867">
                  <c:v>90.000699999999995</c:v>
                </c:pt>
                <c:pt idx="868">
                  <c:v>90.001999999999995</c:v>
                </c:pt>
                <c:pt idx="869">
                  <c:v>90.003299999999996</c:v>
                </c:pt>
                <c:pt idx="870">
                  <c:v>90.004599999999996</c:v>
                </c:pt>
                <c:pt idx="871">
                  <c:v>90.005899999999997</c:v>
                </c:pt>
                <c:pt idx="872">
                  <c:v>90.007199999999997</c:v>
                </c:pt>
                <c:pt idx="873">
                  <c:v>90.008499999999998</c:v>
                </c:pt>
                <c:pt idx="874">
                  <c:v>90.009699999999995</c:v>
                </c:pt>
                <c:pt idx="875">
                  <c:v>90.010999999999996</c:v>
                </c:pt>
                <c:pt idx="876">
                  <c:v>90.012299999999996</c:v>
                </c:pt>
                <c:pt idx="877">
                  <c:v>90.013599999999997</c:v>
                </c:pt>
                <c:pt idx="878">
                  <c:v>90.014899999999997</c:v>
                </c:pt>
                <c:pt idx="879">
                  <c:v>90.016199999999998</c:v>
                </c:pt>
                <c:pt idx="880">
                  <c:v>90.017499999999998</c:v>
                </c:pt>
                <c:pt idx="881">
                  <c:v>90.018699999999995</c:v>
                </c:pt>
                <c:pt idx="882">
                  <c:v>90.02</c:v>
                </c:pt>
                <c:pt idx="883">
                  <c:v>90.021299999999997</c:v>
                </c:pt>
                <c:pt idx="884">
                  <c:v>90.022599999999997</c:v>
                </c:pt>
                <c:pt idx="885">
                  <c:v>90.023899999999998</c:v>
                </c:pt>
                <c:pt idx="886">
                  <c:v>90.025099999999995</c:v>
                </c:pt>
                <c:pt idx="887">
                  <c:v>90.026399999999995</c:v>
                </c:pt>
                <c:pt idx="888">
                  <c:v>90.027699999999996</c:v>
                </c:pt>
                <c:pt idx="889">
                  <c:v>90.028999999999996</c:v>
                </c:pt>
                <c:pt idx="890">
                  <c:v>90.030299999999997</c:v>
                </c:pt>
                <c:pt idx="891">
                  <c:v>90.031499999999994</c:v>
                </c:pt>
                <c:pt idx="892">
                  <c:v>90.032799999999995</c:v>
                </c:pt>
                <c:pt idx="893">
                  <c:v>90.034099999999995</c:v>
                </c:pt>
                <c:pt idx="894">
                  <c:v>90.035399999999996</c:v>
                </c:pt>
                <c:pt idx="895">
                  <c:v>90.036699999999996</c:v>
                </c:pt>
                <c:pt idx="896">
                  <c:v>90.037999999999997</c:v>
                </c:pt>
                <c:pt idx="897">
                  <c:v>90.039199999999994</c:v>
                </c:pt>
                <c:pt idx="898">
                  <c:v>90.040499999999994</c:v>
                </c:pt>
                <c:pt idx="899">
                  <c:v>90.041799999999995</c:v>
                </c:pt>
                <c:pt idx="900">
                  <c:v>90.043099999999995</c:v>
                </c:pt>
                <c:pt idx="901">
                  <c:v>90.044399999999996</c:v>
                </c:pt>
                <c:pt idx="902">
                  <c:v>90.045699999999997</c:v>
                </c:pt>
                <c:pt idx="903">
                  <c:v>90.046899999999994</c:v>
                </c:pt>
                <c:pt idx="904">
                  <c:v>90.048199999999994</c:v>
                </c:pt>
                <c:pt idx="905">
                  <c:v>90.049499999999995</c:v>
                </c:pt>
                <c:pt idx="906">
                  <c:v>90.050799999999995</c:v>
                </c:pt>
                <c:pt idx="907">
                  <c:v>90.052099999999996</c:v>
                </c:pt>
                <c:pt idx="908">
                  <c:v>90.053399999999996</c:v>
                </c:pt>
                <c:pt idx="909">
                  <c:v>90.054699999999997</c:v>
                </c:pt>
                <c:pt idx="910">
                  <c:v>90.055999999999997</c:v>
                </c:pt>
                <c:pt idx="911">
                  <c:v>90.057299999999998</c:v>
                </c:pt>
                <c:pt idx="912">
                  <c:v>90.058599999999998</c:v>
                </c:pt>
                <c:pt idx="913">
                  <c:v>90.059899999999999</c:v>
                </c:pt>
                <c:pt idx="914">
                  <c:v>90.061199999999999</c:v>
                </c:pt>
                <c:pt idx="915">
                  <c:v>90.0625</c:v>
                </c:pt>
                <c:pt idx="916">
                  <c:v>90.063800000000001</c:v>
                </c:pt>
                <c:pt idx="917">
                  <c:v>90.065100000000001</c:v>
                </c:pt>
                <c:pt idx="918">
                  <c:v>90.066400000000002</c:v>
                </c:pt>
                <c:pt idx="919">
                  <c:v>90.067700000000002</c:v>
                </c:pt>
                <c:pt idx="920">
                  <c:v>90.069000000000003</c:v>
                </c:pt>
                <c:pt idx="921">
                  <c:v>90.070300000000003</c:v>
                </c:pt>
                <c:pt idx="922">
                  <c:v>90.071600000000004</c:v>
                </c:pt>
                <c:pt idx="923">
                  <c:v>90.072900000000004</c:v>
                </c:pt>
                <c:pt idx="924">
                  <c:v>90.074200000000005</c:v>
                </c:pt>
                <c:pt idx="925">
                  <c:v>90.075500000000005</c:v>
                </c:pt>
                <c:pt idx="926">
                  <c:v>90.076800000000006</c:v>
                </c:pt>
                <c:pt idx="927">
                  <c:v>90.078100000000006</c:v>
                </c:pt>
                <c:pt idx="928">
                  <c:v>90.079400000000007</c:v>
                </c:pt>
                <c:pt idx="929">
                  <c:v>90.080699999999993</c:v>
                </c:pt>
                <c:pt idx="930">
                  <c:v>90.081999999999994</c:v>
                </c:pt>
                <c:pt idx="931">
                  <c:v>90.083299999999994</c:v>
                </c:pt>
                <c:pt idx="932">
                  <c:v>90.084599999999995</c:v>
                </c:pt>
                <c:pt idx="933">
                  <c:v>90.085899999999995</c:v>
                </c:pt>
                <c:pt idx="934">
                  <c:v>90.087199999999996</c:v>
                </c:pt>
                <c:pt idx="935">
                  <c:v>90.088499999999996</c:v>
                </c:pt>
                <c:pt idx="936">
                  <c:v>90.089799999999997</c:v>
                </c:pt>
                <c:pt idx="937">
                  <c:v>90.091099999999997</c:v>
                </c:pt>
                <c:pt idx="938">
                  <c:v>90.092399999999998</c:v>
                </c:pt>
                <c:pt idx="939">
                  <c:v>90.093699999999998</c:v>
                </c:pt>
                <c:pt idx="940">
                  <c:v>90.094999999999999</c:v>
                </c:pt>
                <c:pt idx="941">
                  <c:v>90.096299999999999</c:v>
                </c:pt>
                <c:pt idx="942">
                  <c:v>90.0976</c:v>
                </c:pt>
                <c:pt idx="943">
                  <c:v>90.0989</c:v>
                </c:pt>
                <c:pt idx="944">
                  <c:v>90.100200000000001</c:v>
                </c:pt>
                <c:pt idx="945">
                  <c:v>90.101500000000001</c:v>
                </c:pt>
                <c:pt idx="946">
                  <c:v>90.102800000000002</c:v>
                </c:pt>
                <c:pt idx="947">
                  <c:v>90.104100000000003</c:v>
                </c:pt>
                <c:pt idx="948">
                  <c:v>90.105400000000003</c:v>
                </c:pt>
                <c:pt idx="949">
                  <c:v>90.106700000000004</c:v>
                </c:pt>
                <c:pt idx="950">
                  <c:v>90.108000000000004</c:v>
                </c:pt>
                <c:pt idx="951">
                  <c:v>90.109300000000005</c:v>
                </c:pt>
                <c:pt idx="952">
                  <c:v>90.110600000000005</c:v>
                </c:pt>
                <c:pt idx="953">
                  <c:v>90.111900000000006</c:v>
                </c:pt>
                <c:pt idx="954">
                  <c:v>90.113200000000006</c:v>
                </c:pt>
                <c:pt idx="955">
                  <c:v>90.114500000000007</c:v>
                </c:pt>
                <c:pt idx="956">
                  <c:v>90.115799999999993</c:v>
                </c:pt>
                <c:pt idx="957">
                  <c:v>90.117099999999994</c:v>
                </c:pt>
                <c:pt idx="958">
                  <c:v>90.118499999999997</c:v>
                </c:pt>
                <c:pt idx="959">
                  <c:v>90.119799999999998</c:v>
                </c:pt>
                <c:pt idx="960">
                  <c:v>90.121099999999998</c:v>
                </c:pt>
                <c:pt idx="961">
                  <c:v>90.122399999999999</c:v>
                </c:pt>
                <c:pt idx="962">
                  <c:v>90.123699999999999</c:v>
                </c:pt>
                <c:pt idx="963">
                  <c:v>90.125</c:v>
                </c:pt>
                <c:pt idx="964">
                  <c:v>90.126300000000001</c:v>
                </c:pt>
                <c:pt idx="965">
                  <c:v>90.127600000000001</c:v>
                </c:pt>
                <c:pt idx="966">
                  <c:v>90.128900000000002</c:v>
                </c:pt>
                <c:pt idx="967">
                  <c:v>90.130200000000002</c:v>
                </c:pt>
                <c:pt idx="968">
                  <c:v>90.131500000000003</c:v>
                </c:pt>
                <c:pt idx="969">
                  <c:v>90.132800000000003</c:v>
                </c:pt>
                <c:pt idx="970">
                  <c:v>90.134200000000007</c:v>
                </c:pt>
                <c:pt idx="971">
                  <c:v>90.135499999999993</c:v>
                </c:pt>
                <c:pt idx="972">
                  <c:v>90.136799999999994</c:v>
                </c:pt>
                <c:pt idx="973">
                  <c:v>90.138199999999998</c:v>
                </c:pt>
                <c:pt idx="974">
                  <c:v>90.139600000000002</c:v>
                </c:pt>
                <c:pt idx="975">
                  <c:v>90.141099999999994</c:v>
                </c:pt>
                <c:pt idx="976">
                  <c:v>90.142499999999998</c:v>
                </c:pt>
                <c:pt idx="977">
                  <c:v>90.144000000000005</c:v>
                </c:pt>
                <c:pt idx="978">
                  <c:v>90.145499999999998</c:v>
                </c:pt>
                <c:pt idx="979">
                  <c:v>90.147000000000006</c:v>
                </c:pt>
                <c:pt idx="980">
                  <c:v>90.148600000000002</c:v>
                </c:pt>
                <c:pt idx="981">
                  <c:v>90.150099999999995</c:v>
                </c:pt>
                <c:pt idx="982">
                  <c:v>90.151499999999999</c:v>
                </c:pt>
                <c:pt idx="983">
                  <c:v>90.153000000000006</c:v>
                </c:pt>
                <c:pt idx="984">
                  <c:v>90.154499999999999</c:v>
                </c:pt>
                <c:pt idx="985">
                  <c:v>90.155900000000003</c:v>
                </c:pt>
                <c:pt idx="986">
                  <c:v>90.157300000000006</c:v>
                </c:pt>
                <c:pt idx="987">
                  <c:v>90.158799999999999</c:v>
                </c:pt>
                <c:pt idx="988">
                  <c:v>90.1601</c:v>
                </c:pt>
                <c:pt idx="989">
                  <c:v>90.161500000000004</c:v>
                </c:pt>
                <c:pt idx="990">
                  <c:v>90.162899999999993</c:v>
                </c:pt>
                <c:pt idx="991">
                  <c:v>90.164299999999997</c:v>
                </c:pt>
                <c:pt idx="992">
                  <c:v>90.165700000000001</c:v>
                </c:pt>
                <c:pt idx="993">
                  <c:v>90.167000000000002</c:v>
                </c:pt>
                <c:pt idx="994">
                  <c:v>90.168400000000005</c:v>
                </c:pt>
                <c:pt idx="995">
                  <c:v>90.169799999999995</c:v>
                </c:pt>
                <c:pt idx="996">
                  <c:v>90.171099999999996</c:v>
                </c:pt>
                <c:pt idx="997">
                  <c:v>90.172499999999999</c:v>
                </c:pt>
                <c:pt idx="998">
                  <c:v>90.1738</c:v>
                </c:pt>
                <c:pt idx="999">
                  <c:v>90.175200000000004</c:v>
                </c:pt>
                <c:pt idx="1000">
                  <c:v>90.176599999999993</c:v>
                </c:pt>
                <c:pt idx="1001">
                  <c:v>90.177899999999994</c:v>
                </c:pt>
                <c:pt idx="1002">
                  <c:v>90.179299999999998</c:v>
                </c:pt>
                <c:pt idx="1003">
                  <c:v>90.180599999999998</c:v>
                </c:pt>
                <c:pt idx="1004">
                  <c:v>90.182000000000002</c:v>
                </c:pt>
                <c:pt idx="1005">
                  <c:v>90.183300000000003</c:v>
                </c:pt>
                <c:pt idx="1006">
                  <c:v>90.184700000000007</c:v>
                </c:pt>
                <c:pt idx="1007">
                  <c:v>90.186099999999996</c:v>
                </c:pt>
                <c:pt idx="1008">
                  <c:v>90.187399999999997</c:v>
                </c:pt>
                <c:pt idx="1009">
                  <c:v>90.188800000000001</c:v>
                </c:pt>
                <c:pt idx="1010">
                  <c:v>90.190100000000001</c:v>
                </c:pt>
                <c:pt idx="1011">
                  <c:v>90.191500000000005</c:v>
                </c:pt>
                <c:pt idx="1012">
                  <c:v>90.192800000000005</c:v>
                </c:pt>
                <c:pt idx="1013">
                  <c:v>90.194199999999995</c:v>
                </c:pt>
                <c:pt idx="1014">
                  <c:v>90.195599999999999</c:v>
                </c:pt>
                <c:pt idx="1015">
                  <c:v>90.196899999999999</c:v>
                </c:pt>
                <c:pt idx="1016">
                  <c:v>90.198300000000003</c:v>
                </c:pt>
                <c:pt idx="1017">
                  <c:v>90.199600000000004</c:v>
                </c:pt>
                <c:pt idx="1018">
                  <c:v>90.200999999999993</c:v>
                </c:pt>
                <c:pt idx="1019">
                  <c:v>90.202299999999994</c:v>
                </c:pt>
                <c:pt idx="1020">
                  <c:v>90.203699999999998</c:v>
                </c:pt>
                <c:pt idx="1021">
                  <c:v>90.204999999999998</c:v>
                </c:pt>
                <c:pt idx="1022">
                  <c:v>90.206400000000002</c:v>
                </c:pt>
                <c:pt idx="1023">
                  <c:v>90.207700000000003</c:v>
                </c:pt>
                <c:pt idx="1024">
                  <c:v>90.209100000000007</c:v>
                </c:pt>
                <c:pt idx="1025">
                  <c:v>90.210400000000007</c:v>
                </c:pt>
                <c:pt idx="1026">
                  <c:v>90.211799999999997</c:v>
                </c:pt>
                <c:pt idx="1027">
                  <c:v>90.213099999999997</c:v>
                </c:pt>
                <c:pt idx="1028">
                  <c:v>90.214500000000001</c:v>
                </c:pt>
                <c:pt idx="1029">
                  <c:v>90.215800000000002</c:v>
                </c:pt>
                <c:pt idx="1030">
                  <c:v>90.217100000000002</c:v>
                </c:pt>
                <c:pt idx="1031">
                  <c:v>90.218500000000006</c:v>
                </c:pt>
                <c:pt idx="1032">
                  <c:v>90.219800000000006</c:v>
                </c:pt>
                <c:pt idx="1033">
                  <c:v>90.221199999999996</c:v>
                </c:pt>
                <c:pt idx="1034">
                  <c:v>90.222499999999997</c:v>
                </c:pt>
                <c:pt idx="1035">
                  <c:v>90.2239</c:v>
                </c:pt>
                <c:pt idx="1036">
                  <c:v>90.225200000000001</c:v>
                </c:pt>
                <c:pt idx="1037">
                  <c:v>90.226600000000005</c:v>
                </c:pt>
                <c:pt idx="1038">
                  <c:v>90.227900000000005</c:v>
                </c:pt>
                <c:pt idx="1039">
                  <c:v>90.229299999999995</c:v>
                </c:pt>
                <c:pt idx="1040">
                  <c:v>90.230599999999995</c:v>
                </c:pt>
                <c:pt idx="1041">
                  <c:v>90.231899999999996</c:v>
                </c:pt>
                <c:pt idx="1042">
                  <c:v>90.2333</c:v>
                </c:pt>
                <c:pt idx="1043">
                  <c:v>90.2346</c:v>
                </c:pt>
                <c:pt idx="1044">
                  <c:v>90.236000000000004</c:v>
                </c:pt>
                <c:pt idx="1045">
                  <c:v>90.237300000000005</c:v>
                </c:pt>
                <c:pt idx="1046">
                  <c:v>90.238699999999994</c:v>
                </c:pt>
                <c:pt idx="1047">
                  <c:v>90.24</c:v>
                </c:pt>
                <c:pt idx="1048">
                  <c:v>90.241299999999995</c:v>
                </c:pt>
                <c:pt idx="1049">
                  <c:v>90.242699999999999</c:v>
                </c:pt>
                <c:pt idx="1050">
                  <c:v>90.244</c:v>
                </c:pt>
                <c:pt idx="1051">
                  <c:v>90.245400000000004</c:v>
                </c:pt>
                <c:pt idx="1052">
                  <c:v>90.246700000000004</c:v>
                </c:pt>
                <c:pt idx="1053">
                  <c:v>90.248099999999994</c:v>
                </c:pt>
                <c:pt idx="1054">
                  <c:v>90.249399999999994</c:v>
                </c:pt>
                <c:pt idx="1055">
                  <c:v>90.250699999999995</c:v>
                </c:pt>
                <c:pt idx="1056">
                  <c:v>90.252099999999999</c:v>
                </c:pt>
                <c:pt idx="1057">
                  <c:v>90.253399999999999</c:v>
                </c:pt>
                <c:pt idx="1058">
                  <c:v>90.254800000000003</c:v>
                </c:pt>
                <c:pt idx="1059">
                  <c:v>90.256100000000004</c:v>
                </c:pt>
                <c:pt idx="1060">
                  <c:v>90.257400000000004</c:v>
                </c:pt>
                <c:pt idx="1061">
                  <c:v>90.258799999999994</c:v>
                </c:pt>
                <c:pt idx="1062">
                  <c:v>90.260099999999994</c:v>
                </c:pt>
                <c:pt idx="1063">
                  <c:v>90.261399999999995</c:v>
                </c:pt>
                <c:pt idx="1064">
                  <c:v>90.262799999999999</c:v>
                </c:pt>
                <c:pt idx="1065">
                  <c:v>90.264099999999999</c:v>
                </c:pt>
                <c:pt idx="1066">
                  <c:v>90.265500000000003</c:v>
                </c:pt>
                <c:pt idx="1067">
                  <c:v>90.266800000000003</c:v>
                </c:pt>
                <c:pt idx="1068">
                  <c:v>90.268100000000004</c:v>
                </c:pt>
                <c:pt idx="1069">
                  <c:v>90.269499999999994</c:v>
                </c:pt>
                <c:pt idx="1070">
                  <c:v>90.270799999999994</c:v>
                </c:pt>
                <c:pt idx="1071">
                  <c:v>90.272099999999995</c:v>
                </c:pt>
                <c:pt idx="1072">
                  <c:v>90.273499999999999</c:v>
                </c:pt>
                <c:pt idx="1073">
                  <c:v>90.274799999999999</c:v>
                </c:pt>
                <c:pt idx="1074">
                  <c:v>90.2761</c:v>
                </c:pt>
                <c:pt idx="1075">
                  <c:v>90.277500000000003</c:v>
                </c:pt>
                <c:pt idx="1076">
                  <c:v>90.278800000000004</c:v>
                </c:pt>
                <c:pt idx="1077">
                  <c:v>90.280100000000004</c:v>
                </c:pt>
                <c:pt idx="1078">
                  <c:v>90.281499999999994</c:v>
                </c:pt>
                <c:pt idx="1079">
                  <c:v>90.282799999999995</c:v>
                </c:pt>
                <c:pt idx="1080">
                  <c:v>90.284199999999998</c:v>
                </c:pt>
                <c:pt idx="1081">
                  <c:v>90.285499999999999</c:v>
                </c:pt>
                <c:pt idx="1082">
                  <c:v>90.286799999999999</c:v>
                </c:pt>
                <c:pt idx="1083">
                  <c:v>90.288200000000003</c:v>
                </c:pt>
                <c:pt idx="1084">
                  <c:v>90.289500000000004</c:v>
                </c:pt>
                <c:pt idx="1085">
                  <c:v>90.290800000000004</c:v>
                </c:pt>
                <c:pt idx="1086">
                  <c:v>90.292100000000005</c:v>
                </c:pt>
                <c:pt idx="1087">
                  <c:v>90.293499999999995</c:v>
                </c:pt>
                <c:pt idx="1088">
                  <c:v>90.294799999999995</c:v>
                </c:pt>
                <c:pt idx="1089">
                  <c:v>90.296199999999999</c:v>
                </c:pt>
                <c:pt idx="1090">
                  <c:v>90.297499999999999</c:v>
                </c:pt>
                <c:pt idx="1091">
                  <c:v>90.2988</c:v>
                </c:pt>
                <c:pt idx="1092">
                  <c:v>90.300200000000004</c:v>
                </c:pt>
                <c:pt idx="1093">
                  <c:v>90.301500000000004</c:v>
                </c:pt>
                <c:pt idx="1094">
                  <c:v>90.302800000000005</c:v>
                </c:pt>
                <c:pt idx="1095">
                  <c:v>90.304199999999994</c:v>
                </c:pt>
                <c:pt idx="1096">
                  <c:v>90.305499999999995</c:v>
                </c:pt>
                <c:pt idx="1097">
                  <c:v>90.306799999999996</c:v>
                </c:pt>
                <c:pt idx="1098">
                  <c:v>90.308099999999996</c:v>
                </c:pt>
                <c:pt idx="1099">
                  <c:v>90.3095</c:v>
                </c:pt>
                <c:pt idx="1100">
                  <c:v>90.3108</c:v>
                </c:pt>
                <c:pt idx="1101">
                  <c:v>90.312100000000001</c:v>
                </c:pt>
                <c:pt idx="1102">
                  <c:v>90.313500000000005</c:v>
                </c:pt>
                <c:pt idx="1103">
                  <c:v>90.314800000000005</c:v>
                </c:pt>
                <c:pt idx="1104">
                  <c:v>90.316100000000006</c:v>
                </c:pt>
                <c:pt idx="1105">
                  <c:v>90.317400000000006</c:v>
                </c:pt>
                <c:pt idx="1106">
                  <c:v>90.318799999999996</c:v>
                </c:pt>
                <c:pt idx="1107">
                  <c:v>90.320099999999996</c:v>
                </c:pt>
                <c:pt idx="1108">
                  <c:v>90.321399999999997</c:v>
                </c:pt>
                <c:pt idx="1109">
                  <c:v>90.322800000000001</c:v>
                </c:pt>
                <c:pt idx="1110">
                  <c:v>90.324100000000001</c:v>
                </c:pt>
                <c:pt idx="1111">
                  <c:v>90.325400000000002</c:v>
                </c:pt>
                <c:pt idx="1112">
                  <c:v>90.326800000000006</c:v>
                </c:pt>
                <c:pt idx="1113">
                  <c:v>90.328100000000006</c:v>
                </c:pt>
                <c:pt idx="1114">
                  <c:v>90.329400000000007</c:v>
                </c:pt>
                <c:pt idx="1115">
                  <c:v>90.330799999999996</c:v>
                </c:pt>
                <c:pt idx="1116">
                  <c:v>90.332099999999997</c:v>
                </c:pt>
                <c:pt idx="1117">
                  <c:v>90.333399999999997</c:v>
                </c:pt>
                <c:pt idx="1118">
                  <c:v>90.334699999999998</c:v>
                </c:pt>
                <c:pt idx="1119">
                  <c:v>90.336100000000002</c:v>
                </c:pt>
                <c:pt idx="1120">
                  <c:v>90.337400000000002</c:v>
                </c:pt>
                <c:pt idx="1121">
                  <c:v>90.338700000000003</c:v>
                </c:pt>
                <c:pt idx="1122">
                  <c:v>90.34</c:v>
                </c:pt>
                <c:pt idx="1123">
                  <c:v>90.341399999999993</c:v>
                </c:pt>
                <c:pt idx="1124">
                  <c:v>90.342699999999994</c:v>
                </c:pt>
                <c:pt idx="1125">
                  <c:v>90.343999999999994</c:v>
                </c:pt>
                <c:pt idx="1126">
                  <c:v>90.345399999999998</c:v>
                </c:pt>
                <c:pt idx="1127">
                  <c:v>90.346699999999998</c:v>
                </c:pt>
                <c:pt idx="1128">
                  <c:v>90.347999999999999</c:v>
                </c:pt>
                <c:pt idx="1129">
                  <c:v>90.349299999999999</c:v>
                </c:pt>
                <c:pt idx="1130">
                  <c:v>90.350700000000003</c:v>
                </c:pt>
                <c:pt idx="1131">
                  <c:v>90.352000000000004</c:v>
                </c:pt>
                <c:pt idx="1132">
                  <c:v>90.353300000000004</c:v>
                </c:pt>
                <c:pt idx="1133">
                  <c:v>90.354699999999994</c:v>
                </c:pt>
                <c:pt idx="1134">
                  <c:v>90.355999999999995</c:v>
                </c:pt>
                <c:pt idx="1135">
                  <c:v>90.357299999999995</c:v>
                </c:pt>
                <c:pt idx="1136">
                  <c:v>90.358599999999996</c:v>
                </c:pt>
                <c:pt idx="1137">
                  <c:v>90.36</c:v>
                </c:pt>
                <c:pt idx="1138">
                  <c:v>90.3613</c:v>
                </c:pt>
                <c:pt idx="1139">
                  <c:v>90.3626</c:v>
                </c:pt>
                <c:pt idx="1140">
                  <c:v>90.364000000000004</c:v>
                </c:pt>
                <c:pt idx="1141">
                  <c:v>90.365300000000005</c:v>
                </c:pt>
                <c:pt idx="1142">
                  <c:v>90.366600000000005</c:v>
                </c:pt>
                <c:pt idx="1143">
                  <c:v>90.367999999999995</c:v>
                </c:pt>
                <c:pt idx="1144">
                  <c:v>90.369299999999996</c:v>
                </c:pt>
                <c:pt idx="1145">
                  <c:v>90.370599999999996</c:v>
                </c:pt>
                <c:pt idx="1146">
                  <c:v>90.372</c:v>
                </c:pt>
                <c:pt idx="1147">
                  <c:v>90.3733</c:v>
                </c:pt>
                <c:pt idx="1148">
                  <c:v>90.374600000000001</c:v>
                </c:pt>
                <c:pt idx="1149">
                  <c:v>90.376000000000005</c:v>
                </c:pt>
                <c:pt idx="1150">
                  <c:v>90.377300000000005</c:v>
                </c:pt>
                <c:pt idx="1151">
                  <c:v>90.378600000000006</c:v>
                </c:pt>
                <c:pt idx="1152">
                  <c:v>90.38</c:v>
                </c:pt>
                <c:pt idx="1153">
                  <c:v>90.381299999999996</c:v>
                </c:pt>
                <c:pt idx="1154">
                  <c:v>90.3827</c:v>
                </c:pt>
                <c:pt idx="1155">
                  <c:v>90.384</c:v>
                </c:pt>
                <c:pt idx="1156">
                  <c:v>90.385300000000001</c:v>
                </c:pt>
                <c:pt idx="1157">
                  <c:v>90.386700000000005</c:v>
                </c:pt>
                <c:pt idx="1158">
                  <c:v>90.388000000000005</c:v>
                </c:pt>
                <c:pt idx="1159">
                  <c:v>90.389300000000006</c:v>
                </c:pt>
                <c:pt idx="1160">
                  <c:v>90.390699999999995</c:v>
                </c:pt>
                <c:pt idx="1161">
                  <c:v>90.391999999999996</c:v>
                </c:pt>
                <c:pt idx="1162">
                  <c:v>90.393299999999996</c:v>
                </c:pt>
                <c:pt idx="1163">
                  <c:v>90.3947</c:v>
                </c:pt>
                <c:pt idx="1164">
                  <c:v>90.396000000000001</c:v>
                </c:pt>
                <c:pt idx="1165">
                  <c:v>90.397400000000005</c:v>
                </c:pt>
                <c:pt idx="1166">
                  <c:v>90.398700000000005</c:v>
                </c:pt>
                <c:pt idx="1167">
                  <c:v>90.4</c:v>
                </c:pt>
                <c:pt idx="1168">
                  <c:v>90.401399999999995</c:v>
                </c:pt>
                <c:pt idx="1169">
                  <c:v>90.402699999999996</c:v>
                </c:pt>
                <c:pt idx="1170">
                  <c:v>90.403999999999996</c:v>
                </c:pt>
                <c:pt idx="1171">
                  <c:v>90.4054</c:v>
                </c:pt>
                <c:pt idx="1172">
                  <c:v>90.406700000000001</c:v>
                </c:pt>
                <c:pt idx="1173">
                  <c:v>90.408100000000005</c:v>
                </c:pt>
                <c:pt idx="1174">
                  <c:v>90.409400000000005</c:v>
                </c:pt>
                <c:pt idx="1175">
                  <c:v>90.410700000000006</c:v>
                </c:pt>
                <c:pt idx="1176">
                  <c:v>90.412099999999995</c:v>
                </c:pt>
                <c:pt idx="1177">
                  <c:v>90.413399999999996</c:v>
                </c:pt>
                <c:pt idx="1178">
                  <c:v>90.414699999999996</c:v>
                </c:pt>
                <c:pt idx="1179">
                  <c:v>90.4161</c:v>
                </c:pt>
                <c:pt idx="1180">
                  <c:v>90.417400000000001</c:v>
                </c:pt>
                <c:pt idx="1181">
                  <c:v>90.418800000000005</c:v>
                </c:pt>
                <c:pt idx="1182">
                  <c:v>90.420100000000005</c:v>
                </c:pt>
                <c:pt idx="1183">
                  <c:v>90.421400000000006</c:v>
                </c:pt>
                <c:pt idx="1184">
                  <c:v>90.422799999999995</c:v>
                </c:pt>
                <c:pt idx="1185">
                  <c:v>90.424099999999996</c:v>
                </c:pt>
                <c:pt idx="1186">
                  <c:v>90.4255</c:v>
                </c:pt>
                <c:pt idx="1187">
                  <c:v>90.4268</c:v>
                </c:pt>
                <c:pt idx="1188">
                  <c:v>90.428100000000001</c:v>
                </c:pt>
                <c:pt idx="1189">
                  <c:v>90.429500000000004</c:v>
                </c:pt>
                <c:pt idx="1190">
                  <c:v>90.430800000000005</c:v>
                </c:pt>
                <c:pt idx="1191">
                  <c:v>90.432100000000005</c:v>
                </c:pt>
                <c:pt idx="1192">
                  <c:v>90.433499999999995</c:v>
                </c:pt>
                <c:pt idx="1193">
                  <c:v>90.434799999999996</c:v>
                </c:pt>
                <c:pt idx="1194">
                  <c:v>90.436199999999999</c:v>
                </c:pt>
                <c:pt idx="1195">
                  <c:v>90.4375</c:v>
                </c:pt>
                <c:pt idx="1196">
                  <c:v>90.438800000000001</c:v>
                </c:pt>
                <c:pt idx="1197">
                  <c:v>90.440200000000004</c:v>
                </c:pt>
                <c:pt idx="1198">
                  <c:v>90.441500000000005</c:v>
                </c:pt>
                <c:pt idx="1199">
                  <c:v>90.442800000000005</c:v>
                </c:pt>
                <c:pt idx="1200">
                  <c:v>90.444199999999995</c:v>
                </c:pt>
                <c:pt idx="1201">
                  <c:v>90.445499999999996</c:v>
                </c:pt>
                <c:pt idx="1202">
                  <c:v>90.446899999999999</c:v>
                </c:pt>
                <c:pt idx="1203">
                  <c:v>90.4482</c:v>
                </c:pt>
                <c:pt idx="1204">
                  <c:v>90.449600000000004</c:v>
                </c:pt>
                <c:pt idx="1205">
                  <c:v>90.450900000000004</c:v>
                </c:pt>
                <c:pt idx="1206">
                  <c:v>90.452200000000005</c:v>
                </c:pt>
                <c:pt idx="1207">
                  <c:v>90.453599999999994</c:v>
                </c:pt>
                <c:pt idx="1208">
                  <c:v>90.454899999999995</c:v>
                </c:pt>
                <c:pt idx="1209">
                  <c:v>90.456199999999995</c:v>
                </c:pt>
                <c:pt idx="1210">
                  <c:v>90.457400000000007</c:v>
                </c:pt>
                <c:pt idx="1211">
                  <c:v>90.458699999999993</c:v>
                </c:pt>
                <c:pt idx="1212">
                  <c:v>90.459800000000001</c:v>
                </c:pt>
                <c:pt idx="1213">
                  <c:v>90.460899999999995</c:v>
                </c:pt>
                <c:pt idx="1214">
                  <c:v>90.4619</c:v>
                </c:pt>
                <c:pt idx="1215">
                  <c:v>90.462800000000001</c:v>
                </c:pt>
                <c:pt idx="1216">
                  <c:v>90.463700000000003</c:v>
                </c:pt>
                <c:pt idx="1217">
                  <c:v>90.464399999999998</c:v>
                </c:pt>
                <c:pt idx="1218">
                  <c:v>90.465199999999996</c:v>
                </c:pt>
                <c:pt idx="1219">
                  <c:v>90.465900000000005</c:v>
                </c:pt>
                <c:pt idx="1220">
                  <c:v>90.4666</c:v>
                </c:pt>
                <c:pt idx="1221">
                  <c:v>90.467299999999994</c:v>
                </c:pt>
                <c:pt idx="1222">
                  <c:v>90.468100000000007</c:v>
                </c:pt>
                <c:pt idx="1223">
                  <c:v>90.468900000000005</c:v>
                </c:pt>
                <c:pt idx="1224">
                  <c:v>90.469800000000006</c:v>
                </c:pt>
                <c:pt idx="1225">
                  <c:v>90.470799999999997</c:v>
                </c:pt>
                <c:pt idx="1226">
                  <c:v>90.471800000000002</c:v>
                </c:pt>
                <c:pt idx="1227">
                  <c:v>90.472899999999996</c:v>
                </c:pt>
                <c:pt idx="1228">
                  <c:v>90.4739</c:v>
                </c:pt>
                <c:pt idx="1229">
                  <c:v>90.475099999999998</c:v>
                </c:pt>
                <c:pt idx="1230">
                  <c:v>90.476200000000006</c:v>
                </c:pt>
                <c:pt idx="1231">
                  <c:v>90.4773</c:v>
                </c:pt>
                <c:pt idx="1232">
                  <c:v>90.478499999999997</c:v>
                </c:pt>
                <c:pt idx="1233">
                  <c:v>90.479699999999994</c:v>
                </c:pt>
                <c:pt idx="1234">
                  <c:v>90.480800000000002</c:v>
                </c:pt>
                <c:pt idx="1235">
                  <c:v>90.481999999999999</c:v>
                </c:pt>
                <c:pt idx="1236">
                  <c:v>90.483199999999997</c:v>
                </c:pt>
                <c:pt idx="1237">
                  <c:v>90.484399999999994</c:v>
                </c:pt>
                <c:pt idx="1238">
                  <c:v>90.485600000000005</c:v>
                </c:pt>
                <c:pt idx="1239">
                  <c:v>90.486699999999999</c:v>
                </c:pt>
                <c:pt idx="1240">
                  <c:v>90.487899999999996</c:v>
                </c:pt>
                <c:pt idx="1241">
                  <c:v>90.489099999999993</c:v>
                </c:pt>
                <c:pt idx="1242">
                  <c:v>90.490300000000005</c:v>
                </c:pt>
                <c:pt idx="1243">
                  <c:v>90.491500000000002</c:v>
                </c:pt>
                <c:pt idx="1244">
                  <c:v>90.492699999999999</c:v>
                </c:pt>
                <c:pt idx="1245">
                  <c:v>90.493899999999996</c:v>
                </c:pt>
                <c:pt idx="1246">
                  <c:v>90.495099999999994</c:v>
                </c:pt>
                <c:pt idx="1247">
                  <c:v>90.496300000000005</c:v>
                </c:pt>
                <c:pt idx="1248">
                  <c:v>90.497500000000002</c:v>
                </c:pt>
                <c:pt idx="1249">
                  <c:v>90.498699999999999</c:v>
                </c:pt>
                <c:pt idx="1250">
                  <c:v>90.499899999999997</c:v>
                </c:pt>
                <c:pt idx="1251">
                  <c:v>90.501099999999994</c:v>
                </c:pt>
                <c:pt idx="1252">
                  <c:v>90.502300000000005</c:v>
                </c:pt>
                <c:pt idx="1253">
                  <c:v>90.503500000000003</c:v>
                </c:pt>
                <c:pt idx="1254">
                  <c:v>90.5047</c:v>
                </c:pt>
                <c:pt idx="1255">
                  <c:v>90.505899999999997</c:v>
                </c:pt>
                <c:pt idx="1256">
                  <c:v>90.507099999999994</c:v>
                </c:pt>
                <c:pt idx="1257">
                  <c:v>90.508300000000006</c:v>
                </c:pt>
                <c:pt idx="1258">
                  <c:v>90.509500000000003</c:v>
                </c:pt>
                <c:pt idx="1259">
                  <c:v>90.510800000000003</c:v>
                </c:pt>
                <c:pt idx="1260">
                  <c:v>90.512</c:v>
                </c:pt>
                <c:pt idx="1261">
                  <c:v>90.513199999999998</c:v>
                </c:pt>
                <c:pt idx="1262">
                  <c:v>90.514399999999995</c:v>
                </c:pt>
                <c:pt idx="1263">
                  <c:v>90.515600000000006</c:v>
                </c:pt>
                <c:pt idx="1264">
                  <c:v>90.516800000000003</c:v>
                </c:pt>
                <c:pt idx="1265">
                  <c:v>90.518100000000004</c:v>
                </c:pt>
                <c:pt idx="1266">
                  <c:v>90.519300000000001</c:v>
                </c:pt>
                <c:pt idx="1267">
                  <c:v>90.520499999999998</c:v>
                </c:pt>
                <c:pt idx="1268">
                  <c:v>90.521699999999996</c:v>
                </c:pt>
                <c:pt idx="1269">
                  <c:v>90.522999999999996</c:v>
                </c:pt>
                <c:pt idx="1270">
                  <c:v>90.524199999999993</c:v>
                </c:pt>
                <c:pt idx="1271">
                  <c:v>90.525400000000005</c:v>
                </c:pt>
                <c:pt idx="1272">
                  <c:v>90.526600000000002</c:v>
                </c:pt>
                <c:pt idx="1273">
                  <c:v>90.527900000000002</c:v>
                </c:pt>
                <c:pt idx="1274">
                  <c:v>90.5291</c:v>
                </c:pt>
                <c:pt idx="1275">
                  <c:v>90.530299999999997</c:v>
                </c:pt>
                <c:pt idx="1276">
                  <c:v>90.531599999999997</c:v>
                </c:pt>
                <c:pt idx="1277">
                  <c:v>90.532799999999995</c:v>
                </c:pt>
                <c:pt idx="1278">
                  <c:v>90.534000000000006</c:v>
                </c:pt>
                <c:pt idx="1279">
                  <c:v>90.535300000000007</c:v>
                </c:pt>
                <c:pt idx="1280">
                  <c:v>90.536500000000004</c:v>
                </c:pt>
                <c:pt idx="1281">
                  <c:v>90.537700000000001</c:v>
                </c:pt>
                <c:pt idx="1282">
                  <c:v>90.539000000000001</c:v>
                </c:pt>
                <c:pt idx="1283">
                  <c:v>90.540199999999999</c:v>
                </c:pt>
                <c:pt idx="1284">
                  <c:v>90.541399999999996</c:v>
                </c:pt>
                <c:pt idx="1285">
                  <c:v>90.542699999999996</c:v>
                </c:pt>
                <c:pt idx="1286">
                  <c:v>90.543899999999994</c:v>
                </c:pt>
                <c:pt idx="1287">
                  <c:v>90.545199999999994</c:v>
                </c:pt>
                <c:pt idx="1288">
                  <c:v>90.546400000000006</c:v>
                </c:pt>
                <c:pt idx="1289">
                  <c:v>90.547600000000003</c:v>
                </c:pt>
                <c:pt idx="1290">
                  <c:v>90.548900000000003</c:v>
                </c:pt>
                <c:pt idx="1291">
                  <c:v>90.5501</c:v>
                </c:pt>
                <c:pt idx="1292">
                  <c:v>90.551400000000001</c:v>
                </c:pt>
                <c:pt idx="1293">
                  <c:v>90.552599999999998</c:v>
                </c:pt>
                <c:pt idx="1294">
                  <c:v>90.553899999999999</c:v>
                </c:pt>
                <c:pt idx="1295">
                  <c:v>90.555099999999996</c:v>
                </c:pt>
                <c:pt idx="1296">
                  <c:v>90.556399999999996</c:v>
                </c:pt>
                <c:pt idx="1297">
                  <c:v>90.557599999999994</c:v>
                </c:pt>
                <c:pt idx="1298">
                  <c:v>90.558899999999994</c:v>
                </c:pt>
                <c:pt idx="1299">
                  <c:v>90.560100000000006</c:v>
                </c:pt>
                <c:pt idx="1300">
                  <c:v>90.561400000000006</c:v>
                </c:pt>
                <c:pt idx="1301">
                  <c:v>90.562600000000003</c:v>
                </c:pt>
                <c:pt idx="1302">
                  <c:v>90.563900000000004</c:v>
                </c:pt>
                <c:pt idx="1303">
                  <c:v>90.565100000000001</c:v>
                </c:pt>
                <c:pt idx="1304">
                  <c:v>90.566400000000002</c:v>
                </c:pt>
                <c:pt idx="1305">
                  <c:v>90.567599999999999</c:v>
                </c:pt>
                <c:pt idx="1306">
                  <c:v>90.568899999999999</c:v>
                </c:pt>
                <c:pt idx="1307">
                  <c:v>90.570099999999996</c:v>
                </c:pt>
                <c:pt idx="1308">
                  <c:v>90.571399999999997</c:v>
                </c:pt>
                <c:pt idx="1309">
                  <c:v>90.572599999999994</c:v>
                </c:pt>
                <c:pt idx="1310">
                  <c:v>90.573899999999995</c:v>
                </c:pt>
                <c:pt idx="1311">
                  <c:v>90.575199999999995</c:v>
                </c:pt>
                <c:pt idx="1312">
                  <c:v>90.576400000000007</c:v>
                </c:pt>
                <c:pt idx="1313">
                  <c:v>90.577699999999993</c:v>
                </c:pt>
                <c:pt idx="1314">
                  <c:v>90.578900000000004</c:v>
                </c:pt>
                <c:pt idx="1315">
                  <c:v>90.580200000000005</c:v>
                </c:pt>
                <c:pt idx="1316">
                  <c:v>90.581500000000005</c:v>
                </c:pt>
                <c:pt idx="1317">
                  <c:v>90.582700000000003</c:v>
                </c:pt>
                <c:pt idx="1318">
                  <c:v>90.584000000000003</c:v>
                </c:pt>
                <c:pt idx="1319">
                  <c:v>90.5852</c:v>
                </c:pt>
                <c:pt idx="1320">
                  <c:v>90.586500000000001</c:v>
                </c:pt>
                <c:pt idx="1321">
                  <c:v>90.587800000000001</c:v>
                </c:pt>
                <c:pt idx="1322">
                  <c:v>90.588999999999999</c:v>
                </c:pt>
                <c:pt idx="1323">
                  <c:v>90.590299999999999</c:v>
                </c:pt>
                <c:pt idx="1324">
                  <c:v>90.5916</c:v>
                </c:pt>
                <c:pt idx="1325">
                  <c:v>90.592799999999997</c:v>
                </c:pt>
                <c:pt idx="1326">
                  <c:v>90.594099999999997</c:v>
                </c:pt>
                <c:pt idx="1327">
                  <c:v>90.595399999999998</c:v>
                </c:pt>
                <c:pt idx="1328">
                  <c:v>90.596599999999995</c:v>
                </c:pt>
                <c:pt idx="1329">
                  <c:v>90.597899999999996</c:v>
                </c:pt>
                <c:pt idx="1330">
                  <c:v>90.599199999999996</c:v>
                </c:pt>
                <c:pt idx="1331">
                  <c:v>90.600399999999993</c:v>
                </c:pt>
                <c:pt idx="1332">
                  <c:v>90.601699999999994</c:v>
                </c:pt>
                <c:pt idx="1333">
                  <c:v>90.602999999999994</c:v>
                </c:pt>
                <c:pt idx="1334">
                  <c:v>90.604299999999995</c:v>
                </c:pt>
                <c:pt idx="1335">
                  <c:v>90.605500000000006</c:v>
                </c:pt>
                <c:pt idx="1336">
                  <c:v>90.606800000000007</c:v>
                </c:pt>
                <c:pt idx="1337">
                  <c:v>90.608099999999993</c:v>
                </c:pt>
                <c:pt idx="1338">
                  <c:v>90.609300000000005</c:v>
                </c:pt>
                <c:pt idx="1339">
                  <c:v>90.610600000000005</c:v>
                </c:pt>
                <c:pt idx="1340">
                  <c:v>90.611900000000006</c:v>
                </c:pt>
                <c:pt idx="1341">
                  <c:v>90.613200000000006</c:v>
                </c:pt>
                <c:pt idx="1342">
                  <c:v>90.614400000000003</c:v>
                </c:pt>
                <c:pt idx="1343">
                  <c:v>90.615700000000004</c:v>
                </c:pt>
                <c:pt idx="1344">
                  <c:v>90.617000000000004</c:v>
                </c:pt>
                <c:pt idx="1345">
                  <c:v>90.618300000000005</c:v>
                </c:pt>
                <c:pt idx="1346">
                  <c:v>90.619500000000002</c:v>
                </c:pt>
                <c:pt idx="1347">
                  <c:v>90.620800000000003</c:v>
                </c:pt>
                <c:pt idx="1348">
                  <c:v>90.622100000000003</c:v>
                </c:pt>
                <c:pt idx="1349">
                  <c:v>90.623400000000004</c:v>
                </c:pt>
                <c:pt idx="1350">
                  <c:v>90.624700000000004</c:v>
                </c:pt>
                <c:pt idx="1351">
                  <c:v>90.625900000000001</c:v>
                </c:pt>
                <c:pt idx="1352">
                  <c:v>90.627200000000002</c:v>
                </c:pt>
                <c:pt idx="1353">
                  <c:v>90.628500000000003</c:v>
                </c:pt>
                <c:pt idx="1354">
                  <c:v>90.629800000000003</c:v>
                </c:pt>
                <c:pt idx="1355">
                  <c:v>90.631</c:v>
                </c:pt>
                <c:pt idx="1356">
                  <c:v>90.632300000000001</c:v>
                </c:pt>
                <c:pt idx="1357">
                  <c:v>90.633600000000001</c:v>
                </c:pt>
                <c:pt idx="1358">
                  <c:v>90.634900000000002</c:v>
                </c:pt>
                <c:pt idx="1359">
                  <c:v>90.636200000000002</c:v>
                </c:pt>
                <c:pt idx="1360">
                  <c:v>90.637500000000003</c:v>
                </c:pt>
                <c:pt idx="1361">
                  <c:v>90.6387</c:v>
                </c:pt>
                <c:pt idx="1362">
                  <c:v>90.64</c:v>
                </c:pt>
                <c:pt idx="1363">
                  <c:v>90.641300000000001</c:v>
                </c:pt>
                <c:pt idx="1364">
                  <c:v>90.642600000000002</c:v>
                </c:pt>
                <c:pt idx="1365">
                  <c:v>90.643900000000002</c:v>
                </c:pt>
                <c:pt idx="1366">
                  <c:v>90.645099999999999</c:v>
                </c:pt>
                <c:pt idx="1367">
                  <c:v>90.6464</c:v>
                </c:pt>
                <c:pt idx="1368">
                  <c:v>90.6477</c:v>
                </c:pt>
                <c:pt idx="1369">
                  <c:v>90.649000000000001</c:v>
                </c:pt>
                <c:pt idx="1370">
                  <c:v>90.650300000000001</c:v>
                </c:pt>
                <c:pt idx="1371">
                  <c:v>90.651499999999999</c:v>
                </c:pt>
                <c:pt idx="1372">
                  <c:v>90.652799999999999</c:v>
                </c:pt>
                <c:pt idx="1373">
                  <c:v>90.6541</c:v>
                </c:pt>
                <c:pt idx="1374">
                  <c:v>90.655299999999997</c:v>
                </c:pt>
                <c:pt idx="1375">
                  <c:v>90.656599999999997</c:v>
                </c:pt>
                <c:pt idx="1376">
                  <c:v>90.657899999999998</c:v>
                </c:pt>
                <c:pt idx="1377">
                  <c:v>90.659199999999998</c:v>
                </c:pt>
                <c:pt idx="1378">
                  <c:v>90.660399999999996</c:v>
                </c:pt>
                <c:pt idx="1379">
                  <c:v>90.661699999999996</c:v>
                </c:pt>
                <c:pt idx="1380">
                  <c:v>90.662899999999993</c:v>
                </c:pt>
                <c:pt idx="1381">
                  <c:v>90.664199999999994</c:v>
                </c:pt>
                <c:pt idx="1382">
                  <c:v>90.665499999999994</c:v>
                </c:pt>
                <c:pt idx="1383">
                  <c:v>90.666700000000006</c:v>
                </c:pt>
                <c:pt idx="1384">
                  <c:v>90.668000000000006</c:v>
                </c:pt>
                <c:pt idx="1385">
                  <c:v>90.669200000000004</c:v>
                </c:pt>
                <c:pt idx="1386">
                  <c:v>90.670500000000004</c:v>
                </c:pt>
                <c:pt idx="1387">
                  <c:v>90.671700000000001</c:v>
                </c:pt>
                <c:pt idx="1388">
                  <c:v>90.673000000000002</c:v>
                </c:pt>
                <c:pt idx="1389">
                  <c:v>90.674199999999999</c:v>
                </c:pt>
                <c:pt idx="1390">
                  <c:v>90.6755</c:v>
                </c:pt>
                <c:pt idx="1391">
                  <c:v>90.676699999999997</c:v>
                </c:pt>
                <c:pt idx="1392">
                  <c:v>90.677999999999997</c:v>
                </c:pt>
                <c:pt idx="1393">
                  <c:v>90.679199999999994</c:v>
                </c:pt>
                <c:pt idx="1394">
                  <c:v>90.680499999999995</c:v>
                </c:pt>
                <c:pt idx="1395">
                  <c:v>90.681700000000006</c:v>
                </c:pt>
                <c:pt idx="1396">
                  <c:v>90.683000000000007</c:v>
                </c:pt>
                <c:pt idx="1397">
                  <c:v>90.684200000000004</c:v>
                </c:pt>
                <c:pt idx="1398">
                  <c:v>90.685500000000005</c:v>
                </c:pt>
                <c:pt idx="1399">
                  <c:v>90.686700000000002</c:v>
                </c:pt>
                <c:pt idx="1400">
                  <c:v>90.688000000000002</c:v>
                </c:pt>
                <c:pt idx="1401">
                  <c:v>90.6892</c:v>
                </c:pt>
                <c:pt idx="1402">
                  <c:v>90.690399999999997</c:v>
                </c:pt>
                <c:pt idx="1403">
                  <c:v>90.691699999999997</c:v>
                </c:pt>
                <c:pt idx="1404">
                  <c:v>90.692999999999998</c:v>
                </c:pt>
                <c:pt idx="1405">
                  <c:v>90.694199999999995</c:v>
                </c:pt>
                <c:pt idx="1406">
                  <c:v>90.695400000000006</c:v>
                </c:pt>
                <c:pt idx="1407">
                  <c:v>90.696700000000007</c:v>
                </c:pt>
                <c:pt idx="1408">
                  <c:v>90.697900000000004</c:v>
                </c:pt>
                <c:pt idx="1409">
                  <c:v>90.699200000000005</c:v>
                </c:pt>
                <c:pt idx="1410">
                  <c:v>90.700400000000002</c:v>
                </c:pt>
                <c:pt idx="1411">
                  <c:v>90.701700000000002</c:v>
                </c:pt>
                <c:pt idx="1412">
                  <c:v>90.7029</c:v>
                </c:pt>
                <c:pt idx="1413">
                  <c:v>90.7042</c:v>
                </c:pt>
                <c:pt idx="1414">
                  <c:v>90.705399999999997</c:v>
                </c:pt>
                <c:pt idx="1415">
                  <c:v>90.706699999999998</c:v>
                </c:pt>
                <c:pt idx="1416">
                  <c:v>90.707899999999995</c:v>
                </c:pt>
                <c:pt idx="1417">
                  <c:v>90.709199999999996</c:v>
                </c:pt>
                <c:pt idx="1418">
                  <c:v>90.710400000000007</c:v>
                </c:pt>
                <c:pt idx="1419">
                  <c:v>90.711699999999993</c:v>
                </c:pt>
                <c:pt idx="1420">
                  <c:v>90.712900000000005</c:v>
                </c:pt>
                <c:pt idx="1421">
                  <c:v>90.714100000000002</c:v>
                </c:pt>
                <c:pt idx="1422">
                  <c:v>90.715400000000002</c:v>
                </c:pt>
                <c:pt idx="1423">
                  <c:v>90.7166</c:v>
                </c:pt>
                <c:pt idx="1424">
                  <c:v>90.7179</c:v>
                </c:pt>
                <c:pt idx="1425">
                  <c:v>90.719099999999997</c:v>
                </c:pt>
                <c:pt idx="1426">
                  <c:v>90.720399999999998</c:v>
                </c:pt>
                <c:pt idx="1427">
                  <c:v>90.721599999999995</c:v>
                </c:pt>
                <c:pt idx="1428">
                  <c:v>90.722899999999996</c:v>
                </c:pt>
                <c:pt idx="1429">
                  <c:v>90.724100000000007</c:v>
                </c:pt>
                <c:pt idx="1430">
                  <c:v>90.725300000000004</c:v>
                </c:pt>
                <c:pt idx="1431">
                  <c:v>90.726600000000005</c:v>
                </c:pt>
                <c:pt idx="1432">
                  <c:v>90.727800000000002</c:v>
                </c:pt>
                <c:pt idx="1433">
                  <c:v>90.729100000000003</c:v>
                </c:pt>
                <c:pt idx="1434">
                  <c:v>90.7303</c:v>
                </c:pt>
                <c:pt idx="1435">
                  <c:v>90.7316</c:v>
                </c:pt>
                <c:pt idx="1436">
                  <c:v>90.732799999999997</c:v>
                </c:pt>
                <c:pt idx="1437">
                  <c:v>90.733999999999995</c:v>
                </c:pt>
                <c:pt idx="1438">
                  <c:v>90.735299999999995</c:v>
                </c:pt>
                <c:pt idx="1439">
                  <c:v>90.736500000000007</c:v>
                </c:pt>
                <c:pt idx="1440">
                  <c:v>90.737799999999993</c:v>
                </c:pt>
                <c:pt idx="1441">
                  <c:v>90.739000000000004</c:v>
                </c:pt>
                <c:pt idx="1442">
                  <c:v>90.740300000000005</c:v>
                </c:pt>
                <c:pt idx="1443">
                  <c:v>90.741500000000002</c:v>
                </c:pt>
                <c:pt idx="1444">
                  <c:v>90.742699999999999</c:v>
                </c:pt>
                <c:pt idx="1445">
                  <c:v>90.744</c:v>
                </c:pt>
                <c:pt idx="1446">
                  <c:v>90.745199999999997</c:v>
                </c:pt>
                <c:pt idx="1447">
                  <c:v>90.746499999999997</c:v>
                </c:pt>
                <c:pt idx="1448">
                  <c:v>90.747699999999995</c:v>
                </c:pt>
                <c:pt idx="1449">
                  <c:v>90.748999999999995</c:v>
                </c:pt>
                <c:pt idx="1450">
                  <c:v>90.750299999999996</c:v>
                </c:pt>
                <c:pt idx="1451">
                  <c:v>90.751599999999996</c:v>
                </c:pt>
                <c:pt idx="1452">
                  <c:v>90.752899999999997</c:v>
                </c:pt>
                <c:pt idx="1453">
                  <c:v>90.754199999999997</c:v>
                </c:pt>
                <c:pt idx="1454">
                  <c:v>90.755600000000001</c:v>
                </c:pt>
                <c:pt idx="1455">
                  <c:v>90.757000000000005</c:v>
                </c:pt>
                <c:pt idx="1456">
                  <c:v>90.758399999999995</c:v>
                </c:pt>
                <c:pt idx="1457">
                  <c:v>90.759900000000002</c:v>
                </c:pt>
                <c:pt idx="1458">
                  <c:v>90.761300000000006</c:v>
                </c:pt>
                <c:pt idx="1459">
                  <c:v>90.762799999999999</c:v>
                </c:pt>
                <c:pt idx="1460">
                  <c:v>90.764200000000002</c:v>
                </c:pt>
                <c:pt idx="1461">
                  <c:v>90.765699999999995</c:v>
                </c:pt>
                <c:pt idx="1462">
                  <c:v>90.767099999999999</c:v>
                </c:pt>
                <c:pt idx="1463">
                  <c:v>90.768500000000003</c:v>
                </c:pt>
                <c:pt idx="1464">
                  <c:v>90.769900000000007</c:v>
                </c:pt>
                <c:pt idx="1465">
                  <c:v>90.771299999999997</c:v>
                </c:pt>
                <c:pt idx="1466">
                  <c:v>90.772599999999997</c:v>
                </c:pt>
                <c:pt idx="1467">
                  <c:v>90.774000000000001</c:v>
                </c:pt>
                <c:pt idx="1468">
                  <c:v>90.775300000000001</c:v>
                </c:pt>
                <c:pt idx="1469">
                  <c:v>90.776600000000002</c:v>
                </c:pt>
                <c:pt idx="1470">
                  <c:v>90.777900000000002</c:v>
                </c:pt>
                <c:pt idx="1471">
                  <c:v>90.779200000000003</c:v>
                </c:pt>
                <c:pt idx="1472">
                  <c:v>90.780500000000004</c:v>
                </c:pt>
                <c:pt idx="1473">
                  <c:v>90.781800000000004</c:v>
                </c:pt>
                <c:pt idx="1474">
                  <c:v>90.783100000000005</c:v>
                </c:pt>
                <c:pt idx="1475">
                  <c:v>90.784400000000005</c:v>
                </c:pt>
                <c:pt idx="1476">
                  <c:v>90.785700000000006</c:v>
                </c:pt>
                <c:pt idx="1477">
                  <c:v>90.787000000000006</c:v>
                </c:pt>
                <c:pt idx="1478">
                  <c:v>90.788300000000007</c:v>
                </c:pt>
                <c:pt idx="1479">
                  <c:v>90.789599999999993</c:v>
                </c:pt>
                <c:pt idx="1480">
                  <c:v>90.790899999999993</c:v>
                </c:pt>
                <c:pt idx="1481">
                  <c:v>90.792199999999994</c:v>
                </c:pt>
                <c:pt idx="1482">
                  <c:v>90.793499999999995</c:v>
                </c:pt>
                <c:pt idx="1483">
                  <c:v>90.794799999999995</c:v>
                </c:pt>
                <c:pt idx="1484">
                  <c:v>90.796099999999996</c:v>
                </c:pt>
                <c:pt idx="1485">
                  <c:v>90.797399999999996</c:v>
                </c:pt>
                <c:pt idx="1486">
                  <c:v>90.798699999999997</c:v>
                </c:pt>
                <c:pt idx="1487">
                  <c:v>90.8</c:v>
                </c:pt>
                <c:pt idx="1488">
                  <c:v>90.801299999999998</c:v>
                </c:pt>
                <c:pt idx="1489">
                  <c:v>90.802499999999995</c:v>
                </c:pt>
                <c:pt idx="1490">
                  <c:v>90.803799999999995</c:v>
                </c:pt>
                <c:pt idx="1491">
                  <c:v>90.805099999999996</c:v>
                </c:pt>
                <c:pt idx="1492">
                  <c:v>90.806399999999996</c:v>
                </c:pt>
                <c:pt idx="1493">
                  <c:v>90.807699999999997</c:v>
                </c:pt>
                <c:pt idx="1494">
                  <c:v>90.808999999999997</c:v>
                </c:pt>
                <c:pt idx="1495">
                  <c:v>90.810299999999998</c:v>
                </c:pt>
                <c:pt idx="1496">
                  <c:v>90.811599999999999</c:v>
                </c:pt>
                <c:pt idx="1497">
                  <c:v>90.812899999999999</c:v>
                </c:pt>
                <c:pt idx="1498">
                  <c:v>90.8142</c:v>
                </c:pt>
                <c:pt idx="1499">
                  <c:v>90.815399999999997</c:v>
                </c:pt>
                <c:pt idx="1500">
                  <c:v>90.816699999999997</c:v>
                </c:pt>
                <c:pt idx="1501">
                  <c:v>90.817999999999998</c:v>
                </c:pt>
                <c:pt idx="1502">
                  <c:v>90.819299999999998</c:v>
                </c:pt>
                <c:pt idx="1503">
                  <c:v>90.820599999999999</c:v>
                </c:pt>
                <c:pt idx="1504">
                  <c:v>90.821899999999999</c:v>
                </c:pt>
                <c:pt idx="1505">
                  <c:v>90.8232</c:v>
                </c:pt>
                <c:pt idx="1506">
                  <c:v>90.8245</c:v>
                </c:pt>
                <c:pt idx="1507">
                  <c:v>90.825699999999998</c:v>
                </c:pt>
                <c:pt idx="1508">
                  <c:v>90.826999999999998</c:v>
                </c:pt>
                <c:pt idx="1509">
                  <c:v>90.828299999999999</c:v>
                </c:pt>
                <c:pt idx="1510">
                  <c:v>90.829599999999999</c:v>
                </c:pt>
                <c:pt idx="1511">
                  <c:v>90.8309</c:v>
                </c:pt>
                <c:pt idx="1512">
                  <c:v>90.8322</c:v>
                </c:pt>
                <c:pt idx="1513">
                  <c:v>90.833399999999997</c:v>
                </c:pt>
                <c:pt idx="1514">
                  <c:v>90.834699999999998</c:v>
                </c:pt>
                <c:pt idx="1515">
                  <c:v>90.835999999999999</c:v>
                </c:pt>
                <c:pt idx="1516">
                  <c:v>90.837299999999999</c:v>
                </c:pt>
                <c:pt idx="1517">
                  <c:v>90.8386</c:v>
                </c:pt>
                <c:pt idx="1518">
                  <c:v>90.8399</c:v>
                </c:pt>
                <c:pt idx="1519">
                  <c:v>90.841200000000001</c:v>
                </c:pt>
                <c:pt idx="1520">
                  <c:v>90.842399999999998</c:v>
                </c:pt>
                <c:pt idx="1521">
                  <c:v>90.843699999999998</c:v>
                </c:pt>
                <c:pt idx="1522">
                  <c:v>90.844999999999999</c:v>
                </c:pt>
                <c:pt idx="1523">
                  <c:v>90.846299999999999</c:v>
                </c:pt>
                <c:pt idx="1524">
                  <c:v>90.8476</c:v>
                </c:pt>
                <c:pt idx="1525">
                  <c:v>90.848799999999997</c:v>
                </c:pt>
                <c:pt idx="1526">
                  <c:v>90.850099999999998</c:v>
                </c:pt>
                <c:pt idx="1527">
                  <c:v>90.851399999999998</c:v>
                </c:pt>
                <c:pt idx="1528">
                  <c:v>90.852699999999999</c:v>
                </c:pt>
                <c:pt idx="1529">
                  <c:v>90.853999999999999</c:v>
                </c:pt>
                <c:pt idx="1530">
                  <c:v>90.8553</c:v>
                </c:pt>
                <c:pt idx="1531">
                  <c:v>90.856499999999997</c:v>
                </c:pt>
                <c:pt idx="1532">
                  <c:v>90.857799999999997</c:v>
                </c:pt>
                <c:pt idx="1533">
                  <c:v>90.859099999999998</c:v>
                </c:pt>
                <c:pt idx="1534">
                  <c:v>90.860399999999998</c:v>
                </c:pt>
                <c:pt idx="1535">
                  <c:v>90.861699999999999</c:v>
                </c:pt>
                <c:pt idx="1536">
                  <c:v>90.862899999999996</c:v>
                </c:pt>
                <c:pt idx="1537">
                  <c:v>90.864199999999997</c:v>
                </c:pt>
                <c:pt idx="1538">
                  <c:v>90.865499999999997</c:v>
                </c:pt>
                <c:pt idx="1539">
                  <c:v>90.866799999999998</c:v>
                </c:pt>
                <c:pt idx="1540">
                  <c:v>90.868099999999998</c:v>
                </c:pt>
                <c:pt idx="1541">
                  <c:v>90.869299999999996</c:v>
                </c:pt>
                <c:pt idx="1542">
                  <c:v>90.870599999999996</c:v>
                </c:pt>
                <c:pt idx="1543">
                  <c:v>90.871899999999997</c:v>
                </c:pt>
                <c:pt idx="1544">
                  <c:v>90.873199999999997</c:v>
                </c:pt>
                <c:pt idx="1545">
                  <c:v>90.874499999999998</c:v>
                </c:pt>
                <c:pt idx="1546">
                  <c:v>90.875699999999995</c:v>
                </c:pt>
                <c:pt idx="1547">
                  <c:v>90.876999999999995</c:v>
                </c:pt>
                <c:pt idx="1548">
                  <c:v>90.878299999999996</c:v>
                </c:pt>
                <c:pt idx="1549">
                  <c:v>90.879599999999996</c:v>
                </c:pt>
                <c:pt idx="1550">
                  <c:v>90.880799999999994</c:v>
                </c:pt>
                <c:pt idx="1551">
                  <c:v>90.882099999999994</c:v>
                </c:pt>
                <c:pt idx="1552">
                  <c:v>90.883399999999995</c:v>
                </c:pt>
                <c:pt idx="1553">
                  <c:v>90.884699999999995</c:v>
                </c:pt>
                <c:pt idx="1554">
                  <c:v>90.885999999999996</c:v>
                </c:pt>
                <c:pt idx="1555">
                  <c:v>90.887200000000007</c:v>
                </c:pt>
                <c:pt idx="1556">
                  <c:v>90.888499999999993</c:v>
                </c:pt>
                <c:pt idx="1557">
                  <c:v>90.889799999999994</c:v>
                </c:pt>
                <c:pt idx="1558">
                  <c:v>90.891099999999994</c:v>
                </c:pt>
                <c:pt idx="1559">
                  <c:v>90.892300000000006</c:v>
                </c:pt>
                <c:pt idx="1560">
                  <c:v>90.893600000000006</c:v>
                </c:pt>
                <c:pt idx="1561">
                  <c:v>90.894900000000007</c:v>
                </c:pt>
                <c:pt idx="1562">
                  <c:v>90.896199999999993</c:v>
                </c:pt>
                <c:pt idx="1563">
                  <c:v>90.897499999999994</c:v>
                </c:pt>
                <c:pt idx="1564">
                  <c:v>90.898700000000005</c:v>
                </c:pt>
                <c:pt idx="1565">
                  <c:v>90.9</c:v>
                </c:pt>
                <c:pt idx="1566">
                  <c:v>90.901300000000006</c:v>
                </c:pt>
                <c:pt idx="1567">
                  <c:v>90.902500000000003</c:v>
                </c:pt>
                <c:pt idx="1568">
                  <c:v>90.903800000000004</c:v>
                </c:pt>
                <c:pt idx="1569">
                  <c:v>90.905100000000004</c:v>
                </c:pt>
                <c:pt idx="1570">
                  <c:v>90.906400000000005</c:v>
                </c:pt>
                <c:pt idx="1571">
                  <c:v>90.907700000000006</c:v>
                </c:pt>
                <c:pt idx="1572">
                  <c:v>90.908900000000003</c:v>
                </c:pt>
                <c:pt idx="1573">
                  <c:v>90.910200000000003</c:v>
                </c:pt>
                <c:pt idx="1574">
                  <c:v>90.911500000000004</c:v>
                </c:pt>
                <c:pt idx="1575">
                  <c:v>90.912800000000004</c:v>
                </c:pt>
                <c:pt idx="1576">
                  <c:v>90.914000000000001</c:v>
                </c:pt>
                <c:pt idx="1577">
                  <c:v>90.915300000000002</c:v>
                </c:pt>
                <c:pt idx="1578">
                  <c:v>90.916600000000003</c:v>
                </c:pt>
                <c:pt idx="1579">
                  <c:v>90.917900000000003</c:v>
                </c:pt>
                <c:pt idx="1580">
                  <c:v>90.9191</c:v>
                </c:pt>
                <c:pt idx="1581">
                  <c:v>90.920400000000001</c:v>
                </c:pt>
                <c:pt idx="1582">
                  <c:v>90.921700000000001</c:v>
                </c:pt>
                <c:pt idx="1583">
                  <c:v>90.922899999999998</c:v>
                </c:pt>
                <c:pt idx="1584">
                  <c:v>90.924199999999999</c:v>
                </c:pt>
                <c:pt idx="1585">
                  <c:v>90.9255</c:v>
                </c:pt>
                <c:pt idx="1586">
                  <c:v>90.9268</c:v>
                </c:pt>
                <c:pt idx="1587">
                  <c:v>90.927999999999997</c:v>
                </c:pt>
                <c:pt idx="1588">
                  <c:v>90.929299999999998</c:v>
                </c:pt>
                <c:pt idx="1589">
                  <c:v>90.930599999999998</c:v>
                </c:pt>
                <c:pt idx="1590">
                  <c:v>90.931799999999996</c:v>
                </c:pt>
                <c:pt idx="1591">
                  <c:v>90.933099999999996</c:v>
                </c:pt>
                <c:pt idx="1592">
                  <c:v>90.934399999999997</c:v>
                </c:pt>
                <c:pt idx="1593">
                  <c:v>90.935699999999997</c:v>
                </c:pt>
                <c:pt idx="1594">
                  <c:v>90.936899999999994</c:v>
                </c:pt>
                <c:pt idx="1595">
                  <c:v>90.938199999999995</c:v>
                </c:pt>
                <c:pt idx="1596">
                  <c:v>90.939499999999995</c:v>
                </c:pt>
                <c:pt idx="1597">
                  <c:v>90.940700000000007</c:v>
                </c:pt>
                <c:pt idx="1598">
                  <c:v>90.941999999999993</c:v>
                </c:pt>
                <c:pt idx="1599">
                  <c:v>90.943299999999994</c:v>
                </c:pt>
                <c:pt idx="1600">
                  <c:v>90.944599999999994</c:v>
                </c:pt>
                <c:pt idx="1601">
                  <c:v>90.945800000000006</c:v>
                </c:pt>
                <c:pt idx="1602">
                  <c:v>90.947100000000006</c:v>
                </c:pt>
                <c:pt idx="1603">
                  <c:v>90.948400000000007</c:v>
                </c:pt>
                <c:pt idx="1604">
                  <c:v>90.949700000000007</c:v>
                </c:pt>
                <c:pt idx="1605">
                  <c:v>90.950900000000004</c:v>
                </c:pt>
                <c:pt idx="1606">
                  <c:v>90.952200000000005</c:v>
                </c:pt>
                <c:pt idx="1607">
                  <c:v>90.953500000000005</c:v>
                </c:pt>
                <c:pt idx="1608">
                  <c:v>90.954700000000003</c:v>
                </c:pt>
                <c:pt idx="1609">
                  <c:v>90.956000000000003</c:v>
                </c:pt>
                <c:pt idx="1610">
                  <c:v>90.957300000000004</c:v>
                </c:pt>
                <c:pt idx="1611">
                  <c:v>90.958600000000004</c:v>
                </c:pt>
                <c:pt idx="1612">
                  <c:v>90.959900000000005</c:v>
                </c:pt>
                <c:pt idx="1613">
                  <c:v>90.961100000000002</c:v>
                </c:pt>
                <c:pt idx="1614">
                  <c:v>90.962400000000002</c:v>
                </c:pt>
                <c:pt idx="1615">
                  <c:v>90.963700000000003</c:v>
                </c:pt>
                <c:pt idx="1616">
                  <c:v>90.965000000000003</c:v>
                </c:pt>
                <c:pt idx="1617">
                  <c:v>90.966200000000001</c:v>
                </c:pt>
                <c:pt idx="1618">
                  <c:v>90.967500000000001</c:v>
                </c:pt>
                <c:pt idx="1619">
                  <c:v>90.968800000000002</c:v>
                </c:pt>
                <c:pt idx="1620">
                  <c:v>90.970100000000002</c:v>
                </c:pt>
                <c:pt idx="1621">
                  <c:v>90.971400000000003</c:v>
                </c:pt>
                <c:pt idx="1622">
                  <c:v>90.9726</c:v>
                </c:pt>
                <c:pt idx="1623">
                  <c:v>90.9739</c:v>
                </c:pt>
                <c:pt idx="1624">
                  <c:v>90.975200000000001</c:v>
                </c:pt>
                <c:pt idx="1625">
                  <c:v>90.976500000000001</c:v>
                </c:pt>
                <c:pt idx="1626">
                  <c:v>90.977800000000002</c:v>
                </c:pt>
                <c:pt idx="1627">
                  <c:v>90.979100000000003</c:v>
                </c:pt>
                <c:pt idx="1628">
                  <c:v>90.980400000000003</c:v>
                </c:pt>
                <c:pt idx="1629">
                  <c:v>90.9816</c:v>
                </c:pt>
                <c:pt idx="1630">
                  <c:v>90.982900000000001</c:v>
                </c:pt>
                <c:pt idx="1631">
                  <c:v>90.984200000000001</c:v>
                </c:pt>
                <c:pt idx="1632">
                  <c:v>90.985500000000002</c:v>
                </c:pt>
                <c:pt idx="1633">
                  <c:v>90.986800000000002</c:v>
                </c:pt>
                <c:pt idx="1634">
                  <c:v>90.988</c:v>
                </c:pt>
                <c:pt idx="1635">
                  <c:v>90.9893</c:v>
                </c:pt>
                <c:pt idx="1636">
                  <c:v>90.990600000000001</c:v>
                </c:pt>
                <c:pt idx="1637">
                  <c:v>90.991900000000001</c:v>
                </c:pt>
                <c:pt idx="1638">
                  <c:v>90.993200000000002</c:v>
                </c:pt>
                <c:pt idx="1639">
                  <c:v>90.994500000000002</c:v>
                </c:pt>
                <c:pt idx="1640">
                  <c:v>90.995800000000003</c:v>
                </c:pt>
                <c:pt idx="1641">
                  <c:v>90.997</c:v>
                </c:pt>
                <c:pt idx="1642">
                  <c:v>90.9983</c:v>
                </c:pt>
                <c:pt idx="1643">
                  <c:v>90.999600000000001</c:v>
                </c:pt>
                <c:pt idx="1644">
                  <c:v>91.000900000000001</c:v>
                </c:pt>
                <c:pt idx="1645">
                  <c:v>91.002200000000002</c:v>
                </c:pt>
                <c:pt idx="1646">
                  <c:v>91.003500000000003</c:v>
                </c:pt>
                <c:pt idx="1647">
                  <c:v>91.004800000000003</c:v>
                </c:pt>
                <c:pt idx="1648">
                  <c:v>91.006</c:v>
                </c:pt>
                <c:pt idx="1649">
                  <c:v>91.007300000000001</c:v>
                </c:pt>
                <c:pt idx="1650">
                  <c:v>91.008600000000001</c:v>
                </c:pt>
                <c:pt idx="1651">
                  <c:v>91.009900000000002</c:v>
                </c:pt>
                <c:pt idx="1652">
                  <c:v>91.011200000000002</c:v>
                </c:pt>
                <c:pt idx="1653">
                  <c:v>91.012500000000003</c:v>
                </c:pt>
                <c:pt idx="1654">
                  <c:v>91.013800000000003</c:v>
                </c:pt>
                <c:pt idx="1655">
                  <c:v>91.015000000000001</c:v>
                </c:pt>
                <c:pt idx="1656">
                  <c:v>91.016300000000001</c:v>
                </c:pt>
                <c:pt idx="1657">
                  <c:v>91.017600000000002</c:v>
                </c:pt>
                <c:pt idx="1658">
                  <c:v>91.018900000000002</c:v>
                </c:pt>
                <c:pt idx="1659">
                  <c:v>91.020200000000003</c:v>
                </c:pt>
                <c:pt idx="1660">
                  <c:v>91.021500000000003</c:v>
                </c:pt>
                <c:pt idx="1661">
                  <c:v>91.0227</c:v>
                </c:pt>
                <c:pt idx="1662">
                  <c:v>91.024000000000001</c:v>
                </c:pt>
                <c:pt idx="1663">
                  <c:v>91.025300000000001</c:v>
                </c:pt>
                <c:pt idx="1664">
                  <c:v>91.026600000000002</c:v>
                </c:pt>
                <c:pt idx="1665">
                  <c:v>91.027900000000002</c:v>
                </c:pt>
                <c:pt idx="1666">
                  <c:v>91.029200000000003</c:v>
                </c:pt>
                <c:pt idx="1667">
                  <c:v>91.030500000000004</c:v>
                </c:pt>
                <c:pt idx="1668">
                  <c:v>91.031800000000004</c:v>
                </c:pt>
                <c:pt idx="1669">
                  <c:v>91.033000000000001</c:v>
                </c:pt>
                <c:pt idx="1670">
                  <c:v>91.034300000000002</c:v>
                </c:pt>
                <c:pt idx="1671">
                  <c:v>91.035600000000002</c:v>
                </c:pt>
                <c:pt idx="1672">
                  <c:v>91.036900000000003</c:v>
                </c:pt>
                <c:pt idx="1673">
                  <c:v>91.038200000000003</c:v>
                </c:pt>
                <c:pt idx="1674">
                  <c:v>91.039500000000004</c:v>
                </c:pt>
                <c:pt idx="1675">
                  <c:v>91.040800000000004</c:v>
                </c:pt>
                <c:pt idx="1676">
                  <c:v>91.042100000000005</c:v>
                </c:pt>
                <c:pt idx="1677">
                  <c:v>91.043300000000002</c:v>
                </c:pt>
                <c:pt idx="1678">
                  <c:v>91.044600000000003</c:v>
                </c:pt>
                <c:pt idx="1679">
                  <c:v>91.045900000000003</c:v>
                </c:pt>
                <c:pt idx="1680">
                  <c:v>91.047200000000004</c:v>
                </c:pt>
                <c:pt idx="1681">
                  <c:v>91.048500000000004</c:v>
                </c:pt>
                <c:pt idx="1682">
                  <c:v>91.049800000000005</c:v>
                </c:pt>
                <c:pt idx="1683">
                  <c:v>91.051000000000002</c:v>
                </c:pt>
                <c:pt idx="1684">
                  <c:v>91.052300000000002</c:v>
                </c:pt>
                <c:pt idx="1685">
                  <c:v>91.053600000000003</c:v>
                </c:pt>
                <c:pt idx="1686">
                  <c:v>91.0548</c:v>
                </c:pt>
                <c:pt idx="1687">
                  <c:v>91.055899999999994</c:v>
                </c:pt>
                <c:pt idx="1688">
                  <c:v>91.056899999999999</c:v>
                </c:pt>
                <c:pt idx="1689">
                  <c:v>91.057599999999994</c:v>
                </c:pt>
                <c:pt idx="1690">
                  <c:v>91.0578</c:v>
                </c:pt>
                <c:pt idx="1691">
                  <c:v>91.057299999999998</c:v>
                </c:pt>
                <c:pt idx="1692">
                  <c:v>91.056100000000001</c:v>
                </c:pt>
                <c:pt idx="1693">
                  <c:v>91.053799999999995</c:v>
                </c:pt>
                <c:pt idx="1694">
                  <c:v>91.050399999999996</c:v>
                </c:pt>
                <c:pt idx="1695">
                  <c:v>91.045900000000003</c:v>
                </c:pt>
                <c:pt idx="1696">
                  <c:v>91.040300000000002</c:v>
                </c:pt>
                <c:pt idx="1697">
                  <c:v>91.034000000000006</c:v>
                </c:pt>
                <c:pt idx="1698">
                  <c:v>91.027199999999993</c:v>
                </c:pt>
                <c:pt idx="1699">
                  <c:v>91.020300000000006</c:v>
                </c:pt>
                <c:pt idx="1700">
                  <c:v>91.0137</c:v>
                </c:pt>
                <c:pt idx="1701">
                  <c:v>91.007499999999993</c:v>
                </c:pt>
                <c:pt idx="1702">
                  <c:v>91.002200000000002</c:v>
                </c:pt>
                <c:pt idx="1703">
                  <c:v>90.997600000000006</c:v>
                </c:pt>
                <c:pt idx="1704">
                  <c:v>90.994</c:v>
                </c:pt>
                <c:pt idx="1705">
                  <c:v>90.991200000000006</c:v>
                </c:pt>
                <c:pt idx="1706">
                  <c:v>90.989199999999997</c:v>
                </c:pt>
                <c:pt idx="1707">
                  <c:v>90.987799999999993</c:v>
                </c:pt>
                <c:pt idx="1708">
                  <c:v>90.986800000000002</c:v>
                </c:pt>
                <c:pt idx="1709">
                  <c:v>90.9863</c:v>
                </c:pt>
                <c:pt idx="1710">
                  <c:v>90.985900000000001</c:v>
                </c:pt>
                <c:pt idx="1711">
                  <c:v>90.985799999999998</c:v>
                </c:pt>
                <c:pt idx="1712">
                  <c:v>90.985799999999998</c:v>
                </c:pt>
                <c:pt idx="1713">
                  <c:v>90.985900000000001</c:v>
                </c:pt>
                <c:pt idx="1714">
                  <c:v>90.986000000000004</c:v>
                </c:pt>
                <c:pt idx="1715">
                  <c:v>90.986099999999993</c:v>
                </c:pt>
                <c:pt idx="1716">
                  <c:v>90.9863</c:v>
                </c:pt>
                <c:pt idx="1717">
                  <c:v>90.986500000000007</c:v>
                </c:pt>
                <c:pt idx="1718">
                  <c:v>90.986800000000002</c:v>
                </c:pt>
                <c:pt idx="1719">
                  <c:v>90.986999999999995</c:v>
                </c:pt>
                <c:pt idx="1720">
                  <c:v>90.987300000000005</c:v>
                </c:pt>
                <c:pt idx="1721">
                  <c:v>90.987499999999997</c:v>
                </c:pt>
                <c:pt idx="1722">
                  <c:v>90.987799999999993</c:v>
                </c:pt>
                <c:pt idx="1723">
                  <c:v>90.988100000000003</c:v>
                </c:pt>
                <c:pt idx="1724">
                  <c:v>90.988399999999999</c:v>
                </c:pt>
                <c:pt idx="1725">
                  <c:v>90.988699999999994</c:v>
                </c:pt>
                <c:pt idx="1726">
                  <c:v>90.989000000000004</c:v>
                </c:pt>
                <c:pt idx="1727">
                  <c:v>90.989400000000003</c:v>
                </c:pt>
                <c:pt idx="1728">
                  <c:v>90.989699999999999</c:v>
                </c:pt>
                <c:pt idx="1729">
                  <c:v>90.990099999999998</c:v>
                </c:pt>
                <c:pt idx="1730">
                  <c:v>90.990399999999994</c:v>
                </c:pt>
                <c:pt idx="1731">
                  <c:v>90.990799999999993</c:v>
                </c:pt>
                <c:pt idx="1732">
                  <c:v>90.991200000000006</c:v>
                </c:pt>
                <c:pt idx="1733">
                  <c:v>90.991600000000005</c:v>
                </c:pt>
                <c:pt idx="1734">
                  <c:v>90.992000000000004</c:v>
                </c:pt>
                <c:pt idx="1735">
                  <c:v>90.992500000000007</c:v>
                </c:pt>
                <c:pt idx="1736">
                  <c:v>90.992900000000006</c:v>
                </c:pt>
                <c:pt idx="1737">
                  <c:v>90.993399999999994</c:v>
                </c:pt>
                <c:pt idx="1738">
                  <c:v>90.993799999999993</c:v>
                </c:pt>
                <c:pt idx="1739">
                  <c:v>90.994299999999996</c:v>
                </c:pt>
                <c:pt idx="1740">
                  <c:v>90.994799999999998</c:v>
                </c:pt>
                <c:pt idx="1741">
                  <c:v>90.9953</c:v>
                </c:pt>
                <c:pt idx="1742">
                  <c:v>90.995800000000003</c:v>
                </c:pt>
                <c:pt idx="1743">
                  <c:v>90.996300000000005</c:v>
                </c:pt>
                <c:pt idx="1744">
                  <c:v>90.996799999999993</c:v>
                </c:pt>
                <c:pt idx="1745">
                  <c:v>90.997299999999996</c:v>
                </c:pt>
                <c:pt idx="1746">
                  <c:v>90.997900000000001</c:v>
                </c:pt>
                <c:pt idx="1747">
                  <c:v>90.998400000000004</c:v>
                </c:pt>
                <c:pt idx="1748">
                  <c:v>90.998999999999995</c:v>
                </c:pt>
                <c:pt idx="1749">
                  <c:v>90.999499999999998</c:v>
                </c:pt>
                <c:pt idx="1750">
                  <c:v>91.000100000000003</c:v>
                </c:pt>
                <c:pt idx="1751">
                  <c:v>91.000699999999995</c:v>
                </c:pt>
                <c:pt idx="1752">
                  <c:v>91.001300000000001</c:v>
                </c:pt>
                <c:pt idx="1753">
                  <c:v>91.001900000000006</c:v>
                </c:pt>
                <c:pt idx="1754">
                  <c:v>91.002600000000001</c:v>
                </c:pt>
                <c:pt idx="1755">
                  <c:v>91.003200000000007</c:v>
                </c:pt>
                <c:pt idx="1756">
                  <c:v>91.003799999999998</c:v>
                </c:pt>
                <c:pt idx="1757">
                  <c:v>91.004499999999993</c:v>
                </c:pt>
                <c:pt idx="1758">
                  <c:v>91.005099999999999</c:v>
                </c:pt>
                <c:pt idx="1759">
                  <c:v>91.005799999999994</c:v>
                </c:pt>
                <c:pt idx="1760">
                  <c:v>91.006500000000003</c:v>
                </c:pt>
                <c:pt idx="1761">
                  <c:v>91.007199999999997</c:v>
                </c:pt>
                <c:pt idx="1762">
                  <c:v>91.007900000000006</c:v>
                </c:pt>
                <c:pt idx="1763">
                  <c:v>91.008600000000001</c:v>
                </c:pt>
                <c:pt idx="1764">
                  <c:v>91.009299999999996</c:v>
                </c:pt>
                <c:pt idx="1765">
                  <c:v>91.01</c:v>
                </c:pt>
                <c:pt idx="1766">
                  <c:v>91.010800000000003</c:v>
                </c:pt>
                <c:pt idx="1767">
                  <c:v>91.011499999999998</c:v>
                </c:pt>
                <c:pt idx="1768">
                  <c:v>91.012299999999996</c:v>
                </c:pt>
                <c:pt idx="1769">
                  <c:v>91.013099999999994</c:v>
                </c:pt>
                <c:pt idx="1770">
                  <c:v>91.013800000000003</c:v>
                </c:pt>
                <c:pt idx="1771">
                  <c:v>91.014600000000002</c:v>
                </c:pt>
                <c:pt idx="1772">
                  <c:v>91.0154</c:v>
                </c:pt>
                <c:pt idx="1773">
                  <c:v>91.016199999999998</c:v>
                </c:pt>
                <c:pt idx="1774">
                  <c:v>91.016999999999996</c:v>
                </c:pt>
                <c:pt idx="1775">
                  <c:v>91.017799999999994</c:v>
                </c:pt>
                <c:pt idx="1776">
                  <c:v>91.018699999999995</c:v>
                </c:pt>
                <c:pt idx="1777">
                  <c:v>91.019499999999994</c:v>
                </c:pt>
                <c:pt idx="1778">
                  <c:v>91.020300000000006</c:v>
                </c:pt>
                <c:pt idx="1779">
                  <c:v>91.021199999999993</c:v>
                </c:pt>
                <c:pt idx="1780">
                  <c:v>91.022099999999995</c:v>
                </c:pt>
                <c:pt idx="1781">
                  <c:v>91.022900000000007</c:v>
                </c:pt>
                <c:pt idx="1782">
                  <c:v>91.023799999999994</c:v>
                </c:pt>
                <c:pt idx="1783">
                  <c:v>91.024699999999996</c:v>
                </c:pt>
                <c:pt idx="1784">
                  <c:v>91.025599999999997</c:v>
                </c:pt>
                <c:pt idx="1785">
                  <c:v>91.026499999999999</c:v>
                </c:pt>
                <c:pt idx="1786">
                  <c:v>91.027299999999997</c:v>
                </c:pt>
                <c:pt idx="1787">
                  <c:v>91.028300000000002</c:v>
                </c:pt>
                <c:pt idx="1788">
                  <c:v>91.029200000000003</c:v>
                </c:pt>
                <c:pt idx="1789">
                  <c:v>91.030100000000004</c:v>
                </c:pt>
                <c:pt idx="1790">
                  <c:v>91.031000000000006</c:v>
                </c:pt>
                <c:pt idx="1791">
                  <c:v>91.031999999999996</c:v>
                </c:pt>
                <c:pt idx="1792">
                  <c:v>91.032899999999998</c:v>
                </c:pt>
                <c:pt idx="1793">
                  <c:v>91.033799999999999</c:v>
                </c:pt>
                <c:pt idx="1794">
                  <c:v>91.034800000000004</c:v>
                </c:pt>
                <c:pt idx="1795">
                  <c:v>91.035700000000006</c:v>
                </c:pt>
                <c:pt idx="1796">
                  <c:v>91.036699999999996</c:v>
                </c:pt>
                <c:pt idx="1797">
                  <c:v>91.037700000000001</c:v>
                </c:pt>
                <c:pt idx="1798">
                  <c:v>91.038600000000002</c:v>
                </c:pt>
                <c:pt idx="1799">
                  <c:v>91.039599999999993</c:v>
                </c:pt>
                <c:pt idx="1800">
                  <c:v>91.040599999999998</c:v>
                </c:pt>
                <c:pt idx="1801">
                  <c:v>91.041600000000003</c:v>
                </c:pt>
                <c:pt idx="1802">
                  <c:v>91.042599999999993</c:v>
                </c:pt>
                <c:pt idx="1803">
                  <c:v>91.043599999999998</c:v>
                </c:pt>
                <c:pt idx="1804">
                  <c:v>91.044600000000003</c:v>
                </c:pt>
                <c:pt idx="1805">
                  <c:v>91.045599999999993</c:v>
                </c:pt>
                <c:pt idx="1806">
                  <c:v>91.046599999999998</c:v>
                </c:pt>
                <c:pt idx="1807">
                  <c:v>91.047600000000003</c:v>
                </c:pt>
                <c:pt idx="1808">
                  <c:v>91.048599999999993</c:v>
                </c:pt>
                <c:pt idx="1809">
                  <c:v>91.049599999999998</c:v>
                </c:pt>
                <c:pt idx="1810">
                  <c:v>91.050600000000003</c:v>
                </c:pt>
                <c:pt idx="1811">
                  <c:v>91.051699999999997</c:v>
                </c:pt>
                <c:pt idx="1812">
                  <c:v>91.052700000000002</c:v>
                </c:pt>
                <c:pt idx="1813">
                  <c:v>91.053700000000006</c:v>
                </c:pt>
                <c:pt idx="1814">
                  <c:v>91.054699999999997</c:v>
                </c:pt>
                <c:pt idx="1815">
                  <c:v>91.055800000000005</c:v>
                </c:pt>
                <c:pt idx="1816">
                  <c:v>91.056799999999996</c:v>
                </c:pt>
                <c:pt idx="1817">
                  <c:v>91.0578</c:v>
                </c:pt>
                <c:pt idx="1818">
                  <c:v>91.058899999999994</c:v>
                </c:pt>
                <c:pt idx="1819">
                  <c:v>91.059899999999999</c:v>
                </c:pt>
                <c:pt idx="1820">
                  <c:v>91.060900000000004</c:v>
                </c:pt>
                <c:pt idx="1821">
                  <c:v>91.061999999999998</c:v>
                </c:pt>
                <c:pt idx="1822">
                  <c:v>91.063000000000002</c:v>
                </c:pt>
                <c:pt idx="1823">
                  <c:v>91.063999999999993</c:v>
                </c:pt>
                <c:pt idx="1824">
                  <c:v>91.065100000000001</c:v>
                </c:pt>
                <c:pt idx="1825">
                  <c:v>91.066100000000006</c:v>
                </c:pt>
                <c:pt idx="1826">
                  <c:v>91.067099999999996</c:v>
                </c:pt>
                <c:pt idx="1827">
                  <c:v>91.068100000000001</c:v>
                </c:pt>
                <c:pt idx="1828">
                  <c:v>91.069100000000006</c:v>
                </c:pt>
                <c:pt idx="1829">
                  <c:v>91.070099999999996</c:v>
                </c:pt>
                <c:pt idx="1830">
                  <c:v>91.071100000000001</c:v>
                </c:pt>
                <c:pt idx="1831">
                  <c:v>91.072100000000006</c:v>
                </c:pt>
                <c:pt idx="1832">
                  <c:v>91.072999999999993</c:v>
                </c:pt>
                <c:pt idx="1833">
                  <c:v>91.073999999999998</c:v>
                </c:pt>
                <c:pt idx="1834">
                  <c:v>91.0749</c:v>
                </c:pt>
                <c:pt idx="1835">
                  <c:v>91.075900000000004</c:v>
                </c:pt>
                <c:pt idx="1836">
                  <c:v>91.076800000000006</c:v>
                </c:pt>
                <c:pt idx="1837">
                  <c:v>91.077600000000004</c:v>
                </c:pt>
                <c:pt idx="1838">
                  <c:v>91.078500000000005</c:v>
                </c:pt>
                <c:pt idx="1839">
                  <c:v>91.079300000000003</c:v>
                </c:pt>
                <c:pt idx="1840">
                  <c:v>91.08</c:v>
                </c:pt>
                <c:pt idx="1841">
                  <c:v>91.080799999999996</c:v>
                </c:pt>
                <c:pt idx="1842">
                  <c:v>91.081500000000005</c:v>
                </c:pt>
                <c:pt idx="1843">
                  <c:v>91.082099999999997</c:v>
                </c:pt>
                <c:pt idx="1844">
                  <c:v>91.082700000000003</c:v>
                </c:pt>
                <c:pt idx="1845">
                  <c:v>91.083299999999994</c:v>
                </c:pt>
                <c:pt idx="1846">
                  <c:v>91.083799999999997</c:v>
                </c:pt>
                <c:pt idx="1847">
                  <c:v>91.084199999999996</c:v>
                </c:pt>
                <c:pt idx="1848">
                  <c:v>91.084599999999995</c:v>
                </c:pt>
                <c:pt idx="1849">
                  <c:v>91.084900000000005</c:v>
                </c:pt>
                <c:pt idx="1850">
                  <c:v>91.0852</c:v>
                </c:pt>
                <c:pt idx="1851">
                  <c:v>91.085300000000004</c:v>
                </c:pt>
                <c:pt idx="1852">
                  <c:v>91.085400000000007</c:v>
                </c:pt>
                <c:pt idx="1853">
                  <c:v>91.085499999999996</c:v>
                </c:pt>
                <c:pt idx="1854">
                  <c:v>91.085499999999996</c:v>
                </c:pt>
                <c:pt idx="1855">
                  <c:v>91.085400000000007</c:v>
                </c:pt>
                <c:pt idx="1856">
                  <c:v>91.0852</c:v>
                </c:pt>
                <c:pt idx="1857">
                  <c:v>91.084999999999994</c:v>
                </c:pt>
                <c:pt idx="1858">
                  <c:v>91.084699999999998</c:v>
                </c:pt>
                <c:pt idx="1859">
                  <c:v>91.084400000000002</c:v>
                </c:pt>
                <c:pt idx="1860">
                  <c:v>91.084000000000003</c:v>
                </c:pt>
                <c:pt idx="1861">
                  <c:v>91.083600000000004</c:v>
                </c:pt>
                <c:pt idx="1862">
                  <c:v>91.083100000000002</c:v>
                </c:pt>
                <c:pt idx="1863">
                  <c:v>91.082599999999999</c:v>
                </c:pt>
                <c:pt idx="1864">
                  <c:v>91.082099999999997</c:v>
                </c:pt>
                <c:pt idx="1865">
                  <c:v>91.081500000000005</c:v>
                </c:pt>
                <c:pt idx="1866">
                  <c:v>91.0809</c:v>
                </c:pt>
                <c:pt idx="1867">
                  <c:v>91.080299999999994</c:v>
                </c:pt>
                <c:pt idx="1868">
                  <c:v>91.079700000000003</c:v>
                </c:pt>
                <c:pt idx="1869">
                  <c:v>91.079099999999997</c:v>
                </c:pt>
                <c:pt idx="1870">
                  <c:v>91.078500000000005</c:v>
                </c:pt>
                <c:pt idx="1871">
                  <c:v>91.0779</c:v>
                </c:pt>
                <c:pt idx="1872">
                  <c:v>91.077399999999997</c:v>
                </c:pt>
                <c:pt idx="1873">
                  <c:v>91.076800000000006</c:v>
                </c:pt>
                <c:pt idx="1874">
                  <c:v>91.0762</c:v>
                </c:pt>
                <c:pt idx="1875">
                  <c:v>91.075599999999994</c:v>
                </c:pt>
                <c:pt idx="1876">
                  <c:v>91.075100000000006</c:v>
                </c:pt>
                <c:pt idx="1877">
                  <c:v>91.0745</c:v>
                </c:pt>
                <c:pt idx="1878">
                  <c:v>91.073999999999998</c:v>
                </c:pt>
                <c:pt idx="1879">
                  <c:v>91.073400000000007</c:v>
                </c:pt>
                <c:pt idx="1880">
                  <c:v>91.072900000000004</c:v>
                </c:pt>
                <c:pt idx="1881">
                  <c:v>91.072400000000002</c:v>
                </c:pt>
                <c:pt idx="1882">
                  <c:v>91.071899999999999</c:v>
                </c:pt>
                <c:pt idx="1883">
                  <c:v>91.071299999999994</c:v>
                </c:pt>
                <c:pt idx="1884">
                  <c:v>91.070800000000006</c:v>
                </c:pt>
                <c:pt idx="1885">
                  <c:v>91.0702</c:v>
                </c:pt>
                <c:pt idx="1886">
                  <c:v>91.069699999999997</c:v>
                </c:pt>
                <c:pt idx="1887">
                  <c:v>91.069100000000006</c:v>
                </c:pt>
                <c:pt idx="1888">
                  <c:v>91.0685</c:v>
                </c:pt>
                <c:pt idx="1889">
                  <c:v>91.067899999999995</c:v>
                </c:pt>
                <c:pt idx="1890">
                  <c:v>91.067300000000003</c:v>
                </c:pt>
                <c:pt idx="1891">
                  <c:v>91.066699999999997</c:v>
                </c:pt>
                <c:pt idx="1892">
                  <c:v>91.066100000000006</c:v>
                </c:pt>
                <c:pt idx="1893">
                  <c:v>91.0655</c:v>
                </c:pt>
                <c:pt idx="1894">
                  <c:v>91.064800000000005</c:v>
                </c:pt>
                <c:pt idx="1895">
                  <c:v>91.0642</c:v>
                </c:pt>
                <c:pt idx="1896">
                  <c:v>91.063500000000005</c:v>
                </c:pt>
                <c:pt idx="1897">
                  <c:v>91.062799999999996</c:v>
                </c:pt>
                <c:pt idx="1898">
                  <c:v>91.062100000000001</c:v>
                </c:pt>
                <c:pt idx="1899">
                  <c:v>91.061499999999995</c:v>
                </c:pt>
                <c:pt idx="1900">
                  <c:v>91.0608</c:v>
                </c:pt>
                <c:pt idx="1901">
                  <c:v>91.060199999999995</c:v>
                </c:pt>
                <c:pt idx="1902">
                  <c:v>91.0595</c:v>
                </c:pt>
                <c:pt idx="1903">
                  <c:v>91.058899999999994</c:v>
                </c:pt>
                <c:pt idx="1904">
                  <c:v>91.058300000000003</c:v>
                </c:pt>
                <c:pt idx="1905">
                  <c:v>91.057699999999997</c:v>
                </c:pt>
                <c:pt idx="1906">
                  <c:v>91.057100000000005</c:v>
                </c:pt>
                <c:pt idx="1907">
                  <c:v>91.056600000000003</c:v>
                </c:pt>
                <c:pt idx="1908">
                  <c:v>91.056100000000001</c:v>
                </c:pt>
                <c:pt idx="1909">
                  <c:v>91.055599999999998</c:v>
                </c:pt>
                <c:pt idx="1910">
                  <c:v>91.055099999999996</c:v>
                </c:pt>
                <c:pt idx="1911">
                  <c:v>91.054699999999997</c:v>
                </c:pt>
                <c:pt idx="1912">
                  <c:v>91.054299999999998</c:v>
                </c:pt>
                <c:pt idx="1913">
                  <c:v>91.054000000000002</c:v>
                </c:pt>
                <c:pt idx="1914">
                  <c:v>91.053700000000006</c:v>
                </c:pt>
                <c:pt idx="1915">
                  <c:v>91.053399999999996</c:v>
                </c:pt>
                <c:pt idx="1916">
                  <c:v>91.053100000000001</c:v>
                </c:pt>
                <c:pt idx="1917">
                  <c:v>91.052899999999994</c:v>
                </c:pt>
                <c:pt idx="1918">
                  <c:v>91.052700000000002</c:v>
                </c:pt>
                <c:pt idx="1919">
                  <c:v>91.052599999999998</c:v>
                </c:pt>
                <c:pt idx="1920">
                  <c:v>91.052499999999995</c:v>
                </c:pt>
                <c:pt idx="1921">
                  <c:v>91.052400000000006</c:v>
                </c:pt>
                <c:pt idx="1922">
                  <c:v>91.052300000000002</c:v>
                </c:pt>
                <c:pt idx="1923">
                  <c:v>91.052300000000002</c:v>
                </c:pt>
                <c:pt idx="1924">
                  <c:v>91.052300000000002</c:v>
                </c:pt>
                <c:pt idx="1925">
                  <c:v>91.052300000000002</c:v>
                </c:pt>
                <c:pt idx="1926">
                  <c:v>91.052499999999995</c:v>
                </c:pt>
                <c:pt idx="1927">
                  <c:v>91.052700000000002</c:v>
                </c:pt>
                <c:pt idx="1928">
                  <c:v>91.053200000000004</c:v>
                </c:pt>
                <c:pt idx="1929">
                  <c:v>91.054000000000002</c:v>
                </c:pt>
                <c:pt idx="1930">
                  <c:v>91.055499999999995</c:v>
                </c:pt>
                <c:pt idx="1931">
                  <c:v>91.057599999999994</c:v>
                </c:pt>
                <c:pt idx="1932">
                  <c:v>91.0608</c:v>
                </c:pt>
                <c:pt idx="1933">
                  <c:v>91.065200000000004</c:v>
                </c:pt>
                <c:pt idx="1934">
                  <c:v>91.070700000000002</c:v>
                </c:pt>
                <c:pt idx="1935">
                  <c:v>91.077399999999997</c:v>
                </c:pt>
                <c:pt idx="1936">
                  <c:v>91.084999999999994</c:v>
                </c:pt>
                <c:pt idx="1937">
                  <c:v>91.093199999999996</c:v>
                </c:pt>
                <c:pt idx="1938">
                  <c:v>91.101600000000005</c:v>
                </c:pt>
                <c:pt idx="1939">
                  <c:v>91.109800000000007</c:v>
                </c:pt>
                <c:pt idx="1940">
                  <c:v>91.117599999999996</c:v>
                </c:pt>
                <c:pt idx="1941">
                  <c:v>91.124600000000001</c:v>
                </c:pt>
                <c:pt idx="1942">
                  <c:v>91.130700000000004</c:v>
                </c:pt>
                <c:pt idx="1943">
                  <c:v>91.135900000000007</c:v>
                </c:pt>
                <c:pt idx="1944">
                  <c:v>91.140299999999996</c:v>
                </c:pt>
                <c:pt idx="1945">
                  <c:v>91.143900000000002</c:v>
                </c:pt>
                <c:pt idx="1946">
                  <c:v>91.146900000000002</c:v>
                </c:pt>
                <c:pt idx="1947">
                  <c:v>91.1494</c:v>
                </c:pt>
                <c:pt idx="1948">
                  <c:v>91.151600000000002</c:v>
                </c:pt>
                <c:pt idx="1949">
                  <c:v>91.153499999999994</c:v>
                </c:pt>
                <c:pt idx="1950">
                  <c:v>91.155199999999994</c:v>
                </c:pt>
                <c:pt idx="1951">
                  <c:v>91.156800000000004</c:v>
                </c:pt>
                <c:pt idx="1952">
                  <c:v>91.158299999999997</c:v>
                </c:pt>
                <c:pt idx="1953">
                  <c:v>91.159800000000004</c:v>
                </c:pt>
                <c:pt idx="1954">
                  <c:v>91.161299999999997</c:v>
                </c:pt>
                <c:pt idx="1955">
                  <c:v>91.162700000000001</c:v>
                </c:pt>
                <c:pt idx="1956">
                  <c:v>91.164100000000005</c:v>
                </c:pt>
                <c:pt idx="1957">
                  <c:v>91.165599999999998</c:v>
                </c:pt>
                <c:pt idx="1958">
                  <c:v>91.167000000000002</c:v>
                </c:pt>
                <c:pt idx="1959">
                  <c:v>91.168400000000005</c:v>
                </c:pt>
                <c:pt idx="1960">
                  <c:v>91.169799999999995</c:v>
                </c:pt>
                <c:pt idx="1961">
                  <c:v>91.171199999999999</c:v>
                </c:pt>
                <c:pt idx="1962">
                  <c:v>91.172600000000003</c:v>
                </c:pt>
                <c:pt idx="1963">
                  <c:v>91.174000000000007</c:v>
                </c:pt>
                <c:pt idx="1964">
                  <c:v>91.175399999999996</c:v>
                </c:pt>
                <c:pt idx="1965">
                  <c:v>91.1768</c:v>
                </c:pt>
                <c:pt idx="1966">
                  <c:v>91.178100000000001</c:v>
                </c:pt>
                <c:pt idx="1967">
                  <c:v>91.179500000000004</c:v>
                </c:pt>
                <c:pt idx="1968">
                  <c:v>91.180899999999994</c:v>
                </c:pt>
                <c:pt idx="1969">
                  <c:v>91.182299999999998</c:v>
                </c:pt>
                <c:pt idx="1970">
                  <c:v>91.183700000000002</c:v>
                </c:pt>
                <c:pt idx="1971">
                  <c:v>91.185000000000002</c:v>
                </c:pt>
                <c:pt idx="1972">
                  <c:v>91.186400000000006</c:v>
                </c:pt>
                <c:pt idx="1973">
                  <c:v>91.187700000000007</c:v>
                </c:pt>
                <c:pt idx="1974">
                  <c:v>91.189099999999996</c:v>
                </c:pt>
                <c:pt idx="1975">
                  <c:v>91.1905</c:v>
                </c:pt>
                <c:pt idx="1976">
                  <c:v>91.191800000000001</c:v>
                </c:pt>
                <c:pt idx="1977">
                  <c:v>91.193200000000004</c:v>
                </c:pt>
                <c:pt idx="1978">
                  <c:v>91.194500000000005</c:v>
                </c:pt>
                <c:pt idx="1979">
                  <c:v>91.195899999999995</c:v>
                </c:pt>
                <c:pt idx="1980">
                  <c:v>91.197199999999995</c:v>
                </c:pt>
                <c:pt idx="1981">
                  <c:v>91.198599999999999</c:v>
                </c:pt>
                <c:pt idx="1982">
                  <c:v>91.1999</c:v>
                </c:pt>
                <c:pt idx="1983">
                  <c:v>91.2012</c:v>
                </c:pt>
                <c:pt idx="1984">
                  <c:v>91.202600000000004</c:v>
                </c:pt>
                <c:pt idx="1985">
                  <c:v>91.203900000000004</c:v>
                </c:pt>
                <c:pt idx="1986">
                  <c:v>91.205200000000005</c:v>
                </c:pt>
                <c:pt idx="1987">
                  <c:v>91.206500000000005</c:v>
                </c:pt>
                <c:pt idx="1988">
                  <c:v>91.207899999999995</c:v>
                </c:pt>
                <c:pt idx="1989">
                  <c:v>91.209199999999996</c:v>
                </c:pt>
                <c:pt idx="1990">
                  <c:v>91.210499999999996</c:v>
                </c:pt>
                <c:pt idx="1991">
                  <c:v>91.211799999999997</c:v>
                </c:pt>
                <c:pt idx="1992">
                  <c:v>91.213099999999997</c:v>
                </c:pt>
                <c:pt idx="1993">
                  <c:v>91.214399999999998</c:v>
                </c:pt>
                <c:pt idx="1994">
                  <c:v>91.215699999999998</c:v>
                </c:pt>
                <c:pt idx="1995">
                  <c:v>91.216999999999999</c:v>
                </c:pt>
                <c:pt idx="1996">
                  <c:v>91.218299999999999</c:v>
                </c:pt>
                <c:pt idx="1997">
                  <c:v>91.2196</c:v>
                </c:pt>
                <c:pt idx="1998">
                  <c:v>91.2209</c:v>
                </c:pt>
                <c:pt idx="1999">
                  <c:v>91.222099999999998</c:v>
                </c:pt>
                <c:pt idx="2000">
                  <c:v>91.223399999999998</c:v>
                </c:pt>
                <c:pt idx="2001">
                  <c:v>91.224699999999999</c:v>
                </c:pt>
                <c:pt idx="2002">
                  <c:v>91.225999999999999</c:v>
                </c:pt>
                <c:pt idx="2003">
                  <c:v>91.227199999999996</c:v>
                </c:pt>
                <c:pt idx="2004">
                  <c:v>91.228499999999997</c:v>
                </c:pt>
                <c:pt idx="2005">
                  <c:v>91.229699999999994</c:v>
                </c:pt>
                <c:pt idx="2006">
                  <c:v>91.230999999999995</c:v>
                </c:pt>
                <c:pt idx="2007">
                  <c:v>91.232299999999995</c:v>
                </c:pt>
                <c:pt idx="2008">
                  <c:v>91.233500000000006</c:v>
                </c:pt>
                <c:pt idx="2009">
                  <c:v>91.234700000000004</c:v>
                </c:pt>
                <c:pt idx="2010">
                  <c:v>91.236000000000004</c:v>
                </c:pt>
                <c:pt idx="2011">
                  <c:v>91.237200000000001</c:v>
                </c:pt>
                <c:pt idx="2012">
                  <c:v>91.238399999999999</c:v>
                </c:pt>
                <c:pt idx="2013">
                  <c:v>91.239599999999996</c:v>
                </c:pt>
                <c:pt idx="2014">
                  <c:v>91.240899999999996</c:v>
                </c:pt>
                <c:pt idx="2015">
                  <c:v>91.242099999999994</c:v>
                </c:pt>
                <c:pt idx="2016">
                  <c:v>91.243300000000005</c:v>
                </c:pt>
                <c:pt idx="2017">
                  <c:v>91.244500000000002</c:v>
                </c:pt>
                <c:pt idx="2018">
                  <c:v>91.245699999999999</c:v>
                </c:pt>
                <c:pt idx="2019">
                  <c:v>91.246799999999993</c:v>
                </c:pt>
                <c:pt idx="2020">
                  <c:v>91.248000000000005</c:v>
                </c:pt>
                <c:pt idx="2021">
                  <c:v>91.249200000000002</c:v>
                </c:pt>
                <c:pt idx="2022">
                  <c:v>91.250399999999999</c:v>
                </c:pt>
                <c:pt idx="2023">
                  <c:v>91.251499999999993</c:v>
                </c:pt>
                <c:pt idx="2024">
                  <c:v>91.252700000000004</c:v>
                </c:pt>
                <c:pt idx="2025">
                  <c:v>91.253799999999998</c:v>
                </c:pt>
                <c:pt idx="2026">
                  <c:v>91.254900000000006</c:v>
                </c:pt>
                <c:pt idx="2027">
                  <c:v>91.256100000000004</c:v>
                </c:pt>
                <c:pt idx="2028">
                  <c:v>91.257199999999997</c:v>
                </c:pt>
                <c:pt idx="2029">
                  <c:v>91.258300000000006</c:v>
                </c:pt>
                <c:pt idx="2030">
                  <c:v>91.259399999999999</c:v>
                </c:pt>
                <c:pt idx="2031">
                  <c:v>91.260499999999993</c:v>
                </c:pt>
                <c:pt idx="2032">
                  <c:v>91.261499999999998</c:v>
                </c:pt>
                <c:pt idx="2033">
                  <c:v>91.262600000000006</c:v>
                </c:pt>
                <c:pt idx="2034">
                  <c:v>91.263599999999997</c:v>
                </c:pt>
                <c:pt idx="2035">
                  <c:v>91.264700000000005</c:v>
                </c:pt>
                <c:pt idx="2036">
                  <c:v>91.265699999999995</c:v>
                </c:pt>
                <c:pt idx="2037">
                  <c:v>91.2667</c:v>
                </c:pt>
                <c:pt idx="2038">
                  <c:v>91.267700000000005</c:v>
                </c:pt>
                <c:pt idx="2039">
                  <c:v>91.268699999999995</c:v>
                </c:pt>
                <c:pt idx="2040">
                  <c:v>91.2697</c:v>
                </c:pt>
                <c:pt idx="2041">
                  <c:v>91.270700000000005</c:v>
                </c:pt>
                <c:pt idx="2042">
                  <c:v>91.271699999999996</c:v>
                </c:pt>
                <c:pt idx="2043">
                  <c:v>91.272599999999997</c:v>
                </c:pt>
                <c:pt idx="2044">
                  <c:v>91.273499999999999</c:v>
                </c:pt>
                <c:pt idx="2045">
                  <c:v>91.2744</c:v>
                </c:pt>
                <c:pt idx="2046">
                  <c:v>91.275400000000005</c:v>
                </c:pt>
                <c:pt idx="2047">
                  <c:v>91.276300000000006</c:v>
                </c:pt>
                <c:pt idx="2048">
                  <c:v>91.277100000000004</c:v>
                </c:pt>
                <c:pt idx="2049">
                  <c:v>91.278000000000006</c:v>
                </c:pt>
                <c:pt idx="2050">
                  <c:v>91.278899999999993</c:v>
                </c:pt>
                <c:pt idx="2051">
                  <c:v>91.279700000000005</c:v>
                </c:pt>
                <c:pt idx="2052">
                  <c:v>91.280500000000004</c:v>
                </c:pt>
                <c:pt idx="2053">
                  <c:v>91.281300000000002</c:v>
                </c:pt>
                <c:pt idx="2054">
                  <c:v>91.282200000000003</c:v>
                </c:pt>
                <c:pt idx="2055">
                  <c:v>91.283000000000001</c:v>
                </c:pt>
                <c:pt idx="2056">
                  <c:v>91.283699999999996</c:v>
                </c:pt>
                <c:pt idx="2057">
                  <c:v>91.284499999999994</c:v>
                </c:pt>
                <c:pt idx="2058">
                  <c:v>91.285300000000007</c:v>
                </c:pt>
                <c:pt idx="2059">
                  <c:v>91.286000000000001</c:v>
                </c:pt>
                <c:pt idx="2060">
                  <c:v>91.286799999999999</c:v>
                </c:pt>
                <c:pt idx="2061">
                  <c:v>91.287499999999994</c:v>
                </c:pt>
                <c:pt idx="2062">
                  <c:v>91.288300000000007</c:v>
                </c:pt>
                <c:pt idx="2063">
                  <c:v>91.289000000000001</c:v>
                </c:pt>
                <c:pt idx="2064">
                  <c:v>91.289699999999996</c:v>
                </c:pt>
                <c:pt idx="2065">
                  <c:v>91.290400000000005</c:v>
                </c:pt>
                <c:pt idx="2066">
                  <c:v>91.2911</c:v>
                </c:pt>
                <c:pt idx="2067">
                  <c:v>91.291799999999995</c:v>
                </c:pt>
                <c:pt idx="2068">
                  <c:v>91.292500000000004</c:v>
                </c:pt>
                <c:pt idx="2069">
                  <c:v>91.293199999999999</c:v>
                </c:pt>
                <c:pt idx="2070">
                  <c:v>91.293899999999994</c:v>
                </c:pt>
                <c:pt idx="2071">
                  <c:v>91.294600000000003</c:v>
                </c:pt>
                <c:pt idx="2072">
                  <c:v>91.295299999999997</c:v>
                </c:pt>
                <c:pt idx="2073">
                  <c:v>91.296000000000006</c:v>
                </c:pt>
                <c:pt idx="2074">
                  <c:v>91.296800000000005</c:v>
                </c:pt>
                <c:pt idx="2075">
                  <c:v>91.297499999999999</c:v>
                </c:pt>
                <c:pt idx="2076">
                  <c:v>91.298199999999994</c:v>
                </c:pt>
                <c:pt idx="2077">
                  <c:v>91.299000000000007</c:v>
                </c:pt>
                <c:pt idx="2078">
                  <c:v>91.299800000000005</c:v>
                </c:pt>
                <c:pt idx="2079">
                  <c:v>91.3005</c:v>
                </c:pt>
                <c:pt idx="2080">
                  <c:v>91.301299999999998</c:v>
                </c:pt>
                <c:pt idx="2081">
                  <c:v>91.302099999999996</c:v>
                </c:pt>
                <c:pt idx="2082">
                  <c:v>91.302999999999997</c:v>
                </c:pt>
                <c:pt idx="2083">
                  <c:v>91.303799999999995</c:v>
                </c:pt>
                <c:pt idx="2084">
                  <c:v>91.304699999999997</c:v>
                </c:pt>
                <c:pt idx="2085">
                  <c:v>91.305700000000002</c:v>
                </c:pt>
                <c:pt idx="2086">
                  <c:v>91.306600000000003</c:v>
                </c:pt>
                <c:pt idx="2087">
                  <c:v>91.307599999999994</c:v>
                </c:pt>
                <c:pt idx="2088">
                  <c:v>91.308599999999998</c:v>
                </c:pt>
                <c:pt idx="2089">
                  <c:v>91.309600000000003</c:v>
                </c:pt>
                <c:pt idx="2090">
                  <c:v>91.310699999999997</c:v>
                </c:pt>
                <c:pt idx="2091">
                  <c:v>91.311800000000005</c:v>
                </c:pt>
                <c:pt idx="2092">
                  <c:v>91.312899999999999</c:v>
                </c:pt>
                <c:pt idx="2093">
                  <c:v>91.314099999999996</c:v>
                </c:pt>
                <c:pt idx="2094">
                  <c:v>91.315299999999993</c:v>
                </c:pt>
                <c:pt idx="2095">
                  <c:v>91.316500000000005</c:v>
                </c:pt>
                <c:pt idx="2096">
                  <c:v>91.317800000000005</c:v>
                </c:pt>
                <c:pt idx="2097">
                  <c:v>91.319000000000003</c:v>
                </c:pt>
                <c:pt idx="2098">
                  <c:v>91.320400000000006</c:v>
                </c:pt>
                <c:pt idx="2099">
                  <c:v>91.321700000000007</c:v>
                </c:pt>
                <c:pt idx="2100">
                  <c:v>91.322999999999993</c:v>
                </c:pt>
                <c:pt idx="2101">
                  <c:v>91.324399999999997</c:v>
                </c:pt>
                <c:pt idx="2102">
                  <c:v>91.325800000000001</c:v>
                </c:pt>
                <c:pt idx="2103">
                  <c:v>91.327200000000005</c:v>
                </c:pt>
                <c:pt idx="2104">
                  <c:v>91.328599999999994</c:v>
                </c:pt>
                <c:pt idx="2105">
                  <c:v>91.33</c:v>
                </c:pt>
                <c:pt idx="2106">
                  <c:v>91.331500000000005</c:v>
                </c:pt>
                <c:pt idx="2107">
                  <c:v>91.332899999999995</c:v>
                </c:pt>
                <c:pt idx="2108">
                  <c:v>91.334299999999999</c:v>
                </c:pt>
                <c:pt idx="2109">
                  <c:v>91.335700000000003</c:v>
                </c:pt>
                <c:pt idx="2110">
                  <c:v>91.337199999999996</c:v>
                </c:pt>
                <c:pt idx="2111">
                  <c:v>91.3386</c:v>
                </c:pt>
                <c:pt idx="2112">
                  <c:v>91.34</c:v>
                </c:pt>
                <c:pt idx="2113">
                  <c:v>91.341399999999993</c:v>
                </c:pt>
                <c:pt idx="2114">
                  <c:v>91.342799999999997</c:v>
                </c:pt>
                <c:pt idx="2115">
                  <c:v>91.344200000000001</c:v>
                </c:pt>
                <c:pt idx="2116">
                  <c:v>91.345600000000005</c:v>
                </c:pt>
                <c:pt idx="2117">
                  <c:v>91.346999999999994</c:v>
                </c:pt>
                <c:pt idx="2118">
                  <c:v>91.348399999999998</c:v>
                </c:pt>
                <c:pt idx="2119">
                  <c:v>91.349800000000002</c:v>
                </c:pt>
                <c:pt idx="2120">
                  <c:v>91.351100000000002</c:v>
                </c:pt>
                <c:pt idx="2121">
                  <c:v>91.352500000000006</c:v>
                </c:pt>
                <c:pt idx="2122">
                  <c:v>91.353899999999996</c:v>
                </c:pt>
                <c:pt idx="2123">
                  <c:v>91.3553</c:v>
                </c:pt>
                <c:pt idx="2124">
                  <c:v>91.356700000000004</c:v>
                </c:pt>
                <c:pt idx="2125">
                  <c:v>91.358099999999993</c:v>
                </c:pt>
                <c:pt idx="2126">
                  <c:v>91.359499999999997</c:v>
                </c:pt>
                <c:pt idx="2127">
                  <c:v>91.360900000000001</c:v>
                </c:pt>
                <c:pt idx="2128">
                  <c:v>91.362300000000005</c:v>
                </c:pt>
                <c:pt idx="2129">
                  <c:v>91.363699999999994</c:v>
                </c:pt>
                <c:pt idx="2130">
                  <c:v>91.365099999999998</c:v>
                </c:pt>
                <c:pt idx="2131">
                  <c:v>91.366500000000002</c:v>
                </c:pt>
                <c:pt idx="2132">
                  <c:v>91.367900000000006</c:v>
                </c:pt>
                <c:pt idx="2133">
                  <c:v>91.369399999999999</c:v>
                </c:pt>
                <c:pt idx="2134">
                  <c:v>91.370800000000003</c:v>
                </c:pt>
                <c:pt idx="2135">
                  <c:v>91.372200000000007</c:v>
                </c:pt>
                <c:pt idx="2136">
                  <c:v>91.373699999999999</c:v>
                </c:pt>
                <c:pt idx="2137">
                  <c:v>91.375100000000003</c:v>
                </c:pt>
                <c:pt idx="2138">
                  <c:v>91.376599999999996</c:v>
                </c:pt>
                <c:pt idx="2139">
                  <c:v>91.378</c:v>
                </c:pt>
                <c:pt idx="2140">
                  <c:v>91.379499999999993</c:v>
                </c:pt>
                <c:pt idx="2141">
                  <c:v>91.380899999999997</c:v>
                </c:pt>
                <c:pt idx="2142">
                  <c:v>91.382400000000004</c:v>
                </c:pt>
                <c:pt idx="2143">
                  <c:v>91.383899999999997</c:v>
                </c:pt>
                <c:pt idx="2144">
                  <c:v>91.385300000000001</c:v>
                </c:pt>
                <c:pt idx="2145">
                  <c:v>91.386700000000005</c:v>
                </c:pt>
                <c:pt idx="2146">
                  <c:v>91.388199999999998</c:v>
                </c:pt>
                <c:pt idx="2147">
                  <c:v>91.389600000000002</c:v>
                </c:pt>
                <c:pt idx="2148">
                  <c:v>91.391000000000005</c:v>
                </c:pt>
                <c:pt idx="2149">
                  <c:v>91.392499999999998</c:v>
                </c:pt>
                <c:pt idx="2150">
                  <c:v>91.393900000000002</c:v>
                </c:pt>
                <c:pt idx="2151">
                  <c:v>91.395300000000006</c:v>
                </c:pt>
                <c:pt idx="2152">
                  <c:v>91.396699999999996</c:v>
                </c:pt>
                <c:pt idx="2153">
                  <c:v>91.398099999999999</c:v>
                </c:pt>
                <c:pt idx="2154">
                  <c:v>91.399500000000003</c:v>
                </c:pt>
                <c:pt idx="2155">
                  <c:v>91.400899999999993</c:v>
                </c:pt>
                <c:pt idx="2156">
                  <c:v>91.402299999999997</c:v>
                </c:pt>
                <c:pt idx="2157">
                  <c:v>91.403700000000001</c:v>
                </c:pt>
                <c:pt idx="2158">
                  <c:v>91.405000000000001</c:v>
                </c:pt>
                <c:pt idx="2159">
                  <c:v>91.406400000000005</c:v>
                </c:pt>
                <c:pt idx="2160">
                  <c:v>91.407799999999995</c:v>
                </c:pt>
                <c:pt idx="2161">
                  <c:v>91.409099999999995</c:v>
                </c:pt>
                <c:pt idx="2162">
                  <c:v>91.410499999999999</c:v>
                </c:pt>
                <c:pt idx="2163">
                  <c:v>91.411799999999999</c:v>
                </c:pt>
                <c:pt idx="2164">
                  <c:v>91.413200000000003</c:v>
                </c:pt>
                <c:pt idx="2165">
                  <c:v>91.414500000000004</c:v>
                </c:pt>
                <c:pt idx="2166">
                  <c:v>91.415899999999993</c:v>
                </c:pt>
                <c:pt idx="2167">
                  <c:v>91.417199999999994</c:v>
                </c:pt>
                <c:pt idx="2168">
                  <c:v>91.418499999999995</c:v>
                </c:pt>
                <c:pt idx="2169">
                  <c:v>91.419799999999995</c:v>
                </c:pt>
                <c:pt idx="2170">
                  <c:v>91.421099999999996</c:v>
                </c:pt>
                <c:pt idx="2171">
                  <c:v>91.422499999999999</c:v>
                </c:pt>
                <c:pt idx="2172">
                  <c:v>91.423699999999997</c:v>
                </c:pt>
                <c:pt idx="2173">
                  <c:v>91.424999999999997</c:v>
                </c:pt>
                <c:pt idx="2174">
                  <c:v>91.426299999999998</c:v>
                </c:pt>
                <c:pt idx="2175">
                  <c:v>91.427599999999998</c:v>
                </c:pt>
                <c:pt idx="2176">
                  <c:v>91.428799999999995</c:v>
                </c:pt>
                <c:pt idx="2177">
                  <c:v>91.430099999999996</c:v>
                </c:pt>
                <c:pt idx="2178">
                  <c:v>91.431299999999993</c:v>
                </c:pt>
                <c:pt idx="2179">
                  <c:v>91.432599999999994</c:v>
                </c:pt>
                <c:pt idx="2180">
                  <c:v>91.433800000000005</c:v>
                </c:pt>
                <c:pt idx="2181">
                  <c:v>91.435000000000002</c:v>
                </c:pt>
                <c:pt idx="2182">
                  <c:v>91.436300000000003</c:v>
                </c:pt>
                <c:pt idx="2183">
                  <c:v>91.437600000000003</c:v>
                </c:pt>
                <c:pt idx="2184">
                  <c:v>91.438900000000004</c:v>
                </c:pt>
                <c:pt idx="2185">
                  <c:v>91.440100000000001</c:v>
                </c:pt>
                <c:pt idx="2186">
                  <c:v>91.441400000000002</c:v>
                </c:pt>
                <c:pt idx="2187">
                  <c:v>91.442700000000002</c:v>
                </c:pt>
                <c:pt idx="2188">
                  <c:v>91.444000000000003</c:v>
                </c:pt>
                <c:pt idx="2189">
                  <c:v>91.445300000000003</c:v>
                </c:pt>
                <c:pt idx="2190">
                  <c:v>91.446600000000004</c:v>
                </c:pt>
                <c:pt idx="2191">
                  <c:v>91.447900000000004</c:v>
                </c:pt>
                <c:pt idx="2192">
                  <c:v>91.449200000000005</c:v>
                </c:pt>
                <c:pt idx="2193">
                  <c:v>91.450500000000005</c:v>
                </c:pt>
                <c:pt idx="2194">
                  <c:v>91.451800000000006</c:v>
                </c:pt>
                <c:pt idx="2195">
                  <c:v>91.453000000000003</c:v>
                </c:pt>
                <c:pt idx="2196">
                  <c:v>91.454300000000003</c:v>
                </c:pt>
                <c:pt idx="2197">
                  <c:v>91.455600000000004</c:v>
                </c:pt>
                <c:pt idx="2198">
                  <c:v>91.456900000000005</c:v>
                </c:pt>
                <c:pt idx="2199">
                  <c:v>91.458200000000005</c:v>
                </c:pt>
                <c:pt idx="2200">
                  <c:v>91.459500000000006</c:v>
                </c:pt>
                <c:pt idx="2201">
                  <c:v>91.460800000000006</c:v>
                </c:pt>
                <c:pt idx="2202">
                  <c:v>91.462100000000007</c:v>
                </c:pt>
                <c:pt idx="2203">
                  <c:v>91.463399999999993</c:v>
                </c:pt>
                <c:pt idx="2204">
                  <c:v>91.464699999999993</c:v>
                </c:pt>
                <c:pt idx="2205">
                  <c:v>91.465999999999994</c:v>
                </c:pt>
                <c:pt idx="2206">
                  <c:v>91.467299999999994</c:v>
                </c:pt>
                <c:pt idx="2207">
                  <c:v>91.468599999999995</c:v>
                </c:pt>
                <c:pt idx="2208">
                  <c:v>91.469899999999996</c:v>
                </c:pt>
                <c:pt idx="2209">
                  <c:v>91.471199999999996</c:v>
                </c:pt>
                <c:pt idx="2210">
                  <c:v>91.472399999999993</c:v>
                </c:pt>
                <c:pt idx="2211">
                  <c:v>91.473699999999994</c:v>
                </c:pt>
                <c:pt idx="2212">
                  <c:v>91.474999999999994</c:v>
                </c:pt>
                <c:pt idx="2213">
                  <c:v>91.476299999999995</c:v>
                </c:pt>
                <c:pt idx="2214">
                  <c:v>91.477599999999995</c:v>
                </c:pt>
                <c:pt idx="2215">
                  <c:v>91.478899999999996</c:v>
                </c:pt>
                <c:pt idx="2216">
                  <c:v>91.480199999999996</c:v>
                </c:pt>
                <c:pt idx="2217">
                  <c:v>91.481499999999997</c:v>
                </c:pt>
                <c:pt idx="2218">
                  <c:v>91.482799999999997</c:v>
                </c:pt>
                <c:pt idx="2219">
                  <c:v>91.483999999999995</c:v>
                </c:pt>
                <c:pt idx="2220">
                  <c:v>91.485299999999995</c:v>
                </c:pt>
                <c:pt idx="2221">
                  <c:v>91.486599999999996</c:v>
                </c:pt>
                <c:pt idx="2222">
                  <c:v>91.487899999999996</c:v>
                </c:pt>
                <c:pt idx="2223">
                  <c:v>91.489199999999997</c:v>
                </c:pt>
                <c:pt idx="2224">
                  <c:v>91.490499999999997</c:v>
                </c:pt>
                <c:pt idx="2225">
                  <c:v>91.491699999999994</c:v>
                </c:pt>
                <c:pt idx="2226">
                  <c:v>91.492999999999995</c:v>
                </c:pt>
                <c:pt idx="2227">
                  <c:v>91.494299999999996</c:v>
                </c:pt>
                <c:pt idx="2228">
                  <c:v>91.495599999999996</c:v>
                </c:pt>
                <c:pt idx="2229">
                  <c:v>91.496799999999993</c:v>
                </c:pt>
                <c:pt idx="2230">
                  <c:v>91.498099999999994</c:v>
                </c:pt>
                <c:pt idx="2231">
                  <c:v>91.499399999999994</c:v>
                </c:pt>
                <c:pt idx="2232">
                  <c:v>91.500699999999995</c:v>
                </c:pt>
                <c:pt idx="2233">
                  <c:v>91.501900000000006</c:v>
                </c:pt>
                <c:pt idx="2234">
                  <c:v>91.503200000000007</c:v>
                </c:pt>
                <c:pt idx="2235">
                  <c:v>91.504499999999993</c:v>
                </c:pt>
                <c:pt idx="2236">
                  <c:v>91.505700000000004</c:v>
                </c:pt>
                <c:pt idx="2237">
                  <c:v>91.507000000000005</c:v>
                </c:pt>
                <c:pt idx="2238">
                  <c:v>91.508300000000006</c:v>
                </c:pt>
                <c:pt idx="2239">
                  <c:v>91.509500000000003</c:v>
                </c:pt>
                <c:pt idx="2240">
                  <c:v>91.510800000000003</c:v>
                </c:pt>
                <c:pt idx="2241">
                  <c:v>91.512100000000004</c:v>
                </c:pt>
                <c:pt idx="2242">
                  <c:v>91.513300000000001</c:v>
                </c:pt>
                <c:pt idx="2243">
                  <c:v>91.514600000000002</c:v>
                </c:pt>
                <c:pt idx="2244">
                  <c:v>91.515900000000002</c:v>
                </c:pt>
                <c:pt idx="2245">
                  <c:v>91.517099999999999</c:v>
                </c:pt>
                <c:pt idx="2246">
                  <c:v>91.5184</c:v>
                </c:pt>
                <c:pt idx="2247">
                  <c:v>91.519599999999997</c:v>
                </c:pt>
                <c:pt idx="2248">
                  <c:v>91.520899999999997</c:v>
                </c:pt>
                <c:pt idx="2249">
                  <c:v>91.522099999999995</c:v>
                </c:pt>
                <c:pt idx="2250">
                  <c:v>91.523399999999995</c:v>
                </c:pt>
                <c:pt idx="2251">
                  <c:v>91.524600000000007</c:v>
                </c:pt>
                <c:pt idx="2252">
                  <c:v>91.525899999999993</c:v>
                </c:pt>
                <c:pt idx="2253">
                  <c:v>91.527100000000004</c:v>
                </c:pt>
                <c:pt idx="2254">
                  <c:v>91.528400000000005</c:v>
                </c:pt>
                <c:pt idx="2255">
                  <c:v>91.529600000000002</c:v>
                </c:pt>
                <c:pt idx="2256">
                  <c:v>91.530799999999999</c:v>
                </c:pt>
                <c:pt idx="2257">
                  <c:v>91.5321</c:v>
                </c:pt>
                <c:pt idx="2258">
                  <c:v>91.533299999999997</c:v>
                </c:pt>
                <c:pt idx="2259">
                  <c:v>91.534599999999998</c:v>
                </c:pt>
                <c:pt idx="2260">
                  <c:v>91.535799999999995</c:v>
                </c:pt>
                <c:pt idx="2261">
                  <c:v>91.537000000000006</c:v>
                </c:pt>
                <c:pt idx="2262">
                  <c:v>91.538300000000007</c:v>
                </c:pt>
                <c:pt idx="2263">
                  <c:v>91.539500000000004</c:v>
                </c:pt>
                <c:pt idx="2264">
                  <c:v>91.540800000000004</c:v>
                </c:pt>
                <c:pt idx="2265">
                  <c:v>91.542000000000002</c:v>
                </c:pt>
                <c:pt idx="2266">
                  <c:v>91.543199999999999</c:v>
                </c:pt>
                <c:pt idx="2267">
                  <c:v>91.544499999999999</c:v>
                </c:pt>
                <c:pt idx="2268">
                  <c:v>91.545699999999997</c:v>
                </c:pt>
                <c:pt idx="2269">
                  <c:v>91.546899999999994</c:v>
                </c:pt>
                <c:pt idx="2270">
                  <c:v>91.548199999999994</c:v>
                </c:pt>
                <c:pt idx="2271">
                  <c:v>91.549400000000006</c:v>
                </c:pt>
                <c:pt idx="2272">
                  <c:v>91.550600000000003</c:v>
                </c:pt>
                <c:pt idx="2273">
                  <c:v>91.551900000000003</c:v>
                </c:pt>
                <c:pt idx="2274">
                  <c:v>91.553100000000001</c:v>
                </c:pt>
                <c:pt idx="2275">
                  <c:v>91.554299999999998</c:v>
                </c:pt>
                <c:pt idx="2276">
                  <c:v>91.555599999999998</c:v>
                </c:pt>
                <c:pt idx="2277">
                  <c:v>91.556799999999996</c:v>
                </c:pt>
                <c:pt idx="2278">
                  <c:v>91.558099999999996</c:v>
                </c:pt>
                <c:pt idx="2279">
                  <c:v>91.559299999999993</c:v>
                </c:pt>
                <c:pt idx="2280">
                  <c:v>91.560599999999994</c:v>
                </c:pt>
                <c:pt idx="2281">
                  <c:v>91.561800000000005</c:v>
                </c:pt>
                <c:pt idx="2282">
                  <c:v>91.563100000000006</c:v>
                </c:pt>
                <c:pt idx="2283">
                  <c:v>91.564300000000003</c:v>
                </c:pt>
                <c:pt idx="2284">
                  <c:v>91.565600000000003</c:v>
                </c:pt>
                <c:pt idx="2285">
                  <c:v>91.566800000000001</c:v>
                </c:pt>
                <c:pt idx="2286">
                  <c:v>91.568100000000001</c:v>
                </c:pt>
                <c:pt idx="2287">
                  <c:v>91.569299999999998</c:v>
                </c:pt>
                <c:pt idx="2288">
                  <c:v>91.570599999999999</c:v>
                </c:pt>
                <c:pt idx="2289">
                  <c:v>91.571799999999996</c:v>
                </c:pt>
                <c:pt idx="2290">
                  <c:v>91.573099999999997</c:v>
                </c:pt>
                <c:pt idx="2291">
                  <c:v>91.574399999999997</c:v>
                </c:pt>
                <c:pt idx="2292">
                  <c:v>91.575599999999994</c:v>
                </c:pt>
                <c:pt idx="2293">
                  <c:v>91.576899999999995</c:v>
                </c:pt>
                <c:pt idx="2294">
                  <c:v>91.578199999999995</c:v>
                </c:pt>
                <c:pt idx="2295">
                  <c:v>91.579400000000007</c:v>
                </c:pt>
                <c:pt idx="2296">
                  <c:v>91.580699999999993</c:v>
                </c:pt>
                <c:pt idx="2297">
                  <c:v>91.581999999999994</c:v>
                </c:pt>
                <c:pt idx="2298">
                  <c:v>91.583200000000005</c:v>
                </c:pt>
                <c:pt idx="2299">
                  <c:v>91.584500000000006</c:v>
                </c:pt>
                <c:pt idx="2300">
                  <c:v>91.585800000000006</c:v>
                </c:pt>
                <c:pt idx="2301">
                  <c:v>91.587100000000007</c:v>
                </c:pt>
                <c:pt idx="2302">
                  <c:v>91.588300000000004</c:v>
                </c:pt>
                <c:pt idx="2303">
                  <c:v>91.589600000000004</c:v>
                </c:pt>
                <c:pt idx="2304">
                  <c:v>91.590900000000005</c:v>
                </c:pt>
                <c:pt idx="2305">
                  <c:v>91.592200000000005</c:v>
                </c:pt>
                <c:pt idx="2306">
                  <c:v>91.593400000000003</c:v>
                </c:pt>
                <c:pt idx="2307">
                  <c:v>91.594700000000003</c:v>
                </c:pt>
                <c:pt idx="2308">
                  <c:v>91.596000000000004</c:v>
                </c:pt>
                <c:pt idx="2309">
                  <c:v>91.597300000000004</c:v>
                </c:pt>
                <c:pt idx="2310">
                  <c:v>91.598600000000005</c:v>
                </c:pt>
                <c:pt idx="2311">
                  <c:v>91.599900000000005</c:v>
                </c:pt>
                <c:pt idx="2312">
                  <c:v>91.601100000000002</c:v>
                </c:pt>
                <c:pt idx="2313">
                  <c:v>91.602400000000003</c:v>
                </c:pt>
                <c:pt idx="2314">
                  <c:v>91.603700000000003</c:v>
                </c:pt>
                <c:pt idx="2315">
                  <c:v>91.605000000000004</c:v>
                </c:pt>
                <c:pt idx="2316">
                  <c:v>91.606300000000005</c:v>
                </c:pt>
                <c:pt idx="2317">
                  <c:v>91.607600000000005</c:v>
                </c:pt>
                <c:pt idx="2318">
                  <c:v>91.608900000000006</c:v>
                </c:pt>
                <c:pt idx="2319">
                  <c:v>91.610100000000003</c:v>
                </c:pt>
                <c:pt idx="2320">
                  <c:v>91.611400000000003</c:v>
                </c:pt>
                <c:pt idx="2321">
                  <c:v>91.612700000000004</c:v>
                </c:pt>
                <c:pt idx="2322">
                  <c:v>91.614000000000004</c:v>
                </c:pt>
                <c:pt idx="2323">
                  <c:v>91.615300000000005</c:v>
                </c:pt>
                <c:pt idx="2324">
                  <c:v>91.616600000000005</c:v>
                </c:pt>
                <c:pt idx="2325">
                  <c:v>91.617900000000006</c:v>
                </c:pt>
                <c:pt idx="2326">
                  <c:v>91.619100000000003</c:v>
                </c:pt>
                <c:pt idx="2327">
                  <c:v>91.620400000000004</c:v>
                </c:pt>
                <c:pt idx="2328">
                  <c:v>91.621700000000004</c:v>
                </c:pt>
                <c:pt idx="2329">
                  <c:v>91.623000000000005</c:v>
                </c:pt>
                <c:pt idx="2330">
                  <c:v>91.624300000000005</c:v>
                </c:pt>
                <c:pt idx="2331">
                  <c:v>91.625600000000006</c:v>
                </c:pt>
                <c:pt idx="2332">
                  <c:v>91.626900000000006</c:v>
                </c:pt>
                <c:pt idx="2333">
                  <c:v>91.628200000000007</c:v>
                </c:pt>
                <c:pt idx="2334">
                  <c:v>91.629400000000004</c:v>
                </c:pt>
                <c:pt idx="2335">
                  <c:v>91.630700000000004</c:v>
                </c:pt>
                <c:pt idx="2336">
                  <c:v>91.632000000000005</c:v>
                </c:pt>
                <c:pt idx="2337">
                  <c:v>91.633300000000006</c:v>
                </c:pt>
                <c:pt idx="2338">
                  <c:v>91.634600000000006</c:v>
                </c:pt>
                <c:pt idx="2339">
                  <c:v>91.635900000000007</c:v>
                </c:pt>
                <c:pt idx="2340">
                  <c:v>91.637200000000007</c:v>
                </c:pt>
                <c:pt idx="2341">
                  <c:v>91.638400000000004</c:v>
                </c:pt>
                <c:pt idx="2342">
                  <c:v>91.639700000000005</c:v>
                </c:pt>
                <c:pt idx="2343">
                  <c:v>91.641000000000005</c:v>
                </c:pt>
                <c:pt idx="2344">
                  <c:v>91.642300000000006</c:v>
                </c:pt>
                <c:pt idx="2345">
                  <c:v>91.643600000000006</c:v>
                </c:pt>
                <c:pt idx="2346">
                  <c:v>91.644900000000007</c:v>
                </c:pt>
                <c:pt idx="2347">
                  <c:v>91.646199999999993</c:v>
                </c:pt>
                <c:pt idx="2348">
                  <c:v>91.647400000000005</c:v>
                </c:pt>
                <c:pt idx="2349">
                  <c:v>91.648700000000005</c:v>
                </c:pt>
                <c:pt idx="2350">
                  <c:v>91.65</c:v>
                </c:pt>
                <c:pt idx="2351">
                  <c:v>91.651300000000006</c:v>
                </c:pt>
                <c:pt idx="2352">
                  <c:v>91.652600000000007</c:v>
                </c:pt>
                <c:pt idx="2353">
                  <c:v>91.653899999999993</c:v>
                </c:pt>
                <c:pt idx="2354">
                  <c:v>91.655100000000004</c:v>
                </c:pt>
                <c:pt idx="2355">
                  <c:v>91.656400000000005</c:v>
                </c:pt>
                <c:pt idx="2356">
                  <c:v>91.657700000000006</c:v>
                </c:pt>
                <c:pt idx="2357">
                  <c:v>91.659000000000006</c:v>
                </c:pt>
                <c:pt idx="2358">
                  <c:v>91.660300000000007</c:v>
                </c:pt>
                <c:pt idx="2359">
                  <c:v>91.661600000000007</c:v>
                </c:pt>
                <c:pt idx="2360">
                  <c:v>91.662800000000004</c:v>
                </c:pt>
                <c:pt idx="2361">
                  <c:v>91.664100000000005</c:v>
                </c:pt>
                <c:pt idx="2362">
                  <c:v>91.665400000000005</c:v>
                </c:pt>
                <c:pt idx="2363">
                  <c:v>91.666700000000006</c:v>
                </c:pt>
                <c:pt idx="2364">
                  <c:v>91.668000000000006</c:v>
                </c:pt>
                <c:pt idx="2365">
                  <c:v>91.669300000000007</c:v>
                </c:pt>
                <c:pt idx="2366">
                  <c:v>91.670500000000004</c:v>
                </c:pt>
                <c:pt idx="2367">
                  <c:v>91.671800000000005</c:v>
                </c:pt>
                <c:pt idx="2368">
                  <c:v>91.673100000000005</c:v>
                </c:pt>
                <c:pt idx="2369">
                  <c:v>91.674400000000006</c:v>
                </c:pt>
                <c:pt idx="2370">
                  <c:v>91.675700000000006</c:v>
                </c:pt>
                <c:pt idx="2371">
                  <c:v>91.676900000000003</c:v>
                </c:pt>
                <c:pt idx="2372">
                  <c:v>91.678200000000004</c:v>
                </c:pt>
                <c:pt idx="2373">
                  <c:v>91.679500000000004</c:v>
                </c:pt>
                <c:pt idx="2374">
                  <c:v>91.680800000000005</c:v>
                </c:pt>
                <c:pt idx="2375">
                  <c:v>91.682100000000005</c:v>
                </c:pt>
                <c:pt idx="2376">
                  <c:v>91.683300000000003</c:v>
                </c:pt>
                <c:pt idx="2377">
                  <c:v>91.684600000000003</c:v>
                </c:pt>
                <c:pt idx="2378">
                  <c:v>91.685900000000004</c:v>
                </c:pt>
                <c:pt idx="2379">
                  <c:v>91.687200000000004</c:v>
                </c:pt>
                <c:pt idx="2380">
                  <c:v>91.688500000000005</c:v>
                </c:pt>
                <c:pt idx="2381">
                  <c:v>91.689700000000002</c:v>
                </c:pt>
                <c:pt idx="2382">
                  <c:v>91.691000000000003</c:v>
                </c:pt>
                <c:pt idx="2383">
                  <c:v>91.692300000000003</c:v>
                </c:pt>
                <c:pt idx="2384">
                  <c:v>91.693600000000004</c:v>
                </c:pt>
                <c:pt idx="2385">
                  <c:v>91.694800000000001</c:v>
                </c:pt>
                <c:pt idx="2386">
                  <c:v>91.696100000000001</c:v>
                </c:pt>
                <c:pt idx="2387">
                  <c:v>91.697400000000002</c:v>
                </c:pt>
                <c:pt idx="2388">
                  <c:v>91.698700000000002</c:v>
                </c:pt>
                <c:pt idx="2389">
                  <c:v>91.7</c:v>
                </c:pt>
                <c:pt idx="2390">
                  <c:v>91.7012</c:v>
                </c:pt>
                <c:pt idx="2391">
                  <c:v>91.702500000000001</c:v>
                </c:pt>
                <c:pt idx="2392">
                  <c:v>91.703800000000001</c:v>
                </c:pt>
                <c:pt idx="2393">
                  <c:v>91.705100000000002</c:v>
                </c:pt>
                <c:pt idx="2394">
                  <c:v>91.706400000000002</c:v>
                </c:pt>
                <c:pt idx="2395">
                  <c:v>91.707599999999999</c:v>
                </c:pt>
                <c:pt idx="2396">
                  <c:v>91.7089</c:v>
                </c:pt>
                <c:pt idx="2397">
                  <c:v>91.7102</c:v>
                </c:pt>
                <c:pt idx="2398">
                  <c:v>91.711500000000001</c:v>
                </c:pt>
                <c:pt idx="2399">
                  <c:v>91.712800000000001</c:v>
                </c:pt>
                <c:pt idx="2400">
                  <c:v>91.713999999999999</c:v>
                </c:pt>
              </c:numCache>
            </c:numRef>
          </c:yVal>
          <c:smooth val="1"/>
        </c:ser>
        <c:ser>
          <c:idx val="6"/>
          <c:order val="4"/>
          <c:tx>
            <c:strRef>
              <c:f>Оханск!$F$1</c:f>
              <c:strCache>
                <c:ptCount val="1"/>
                <c:pt idx="0">
                  <c:v>Оханск</c:v>
                </c:pt>
              </c:strCache>
            </c:strRef>
          </c:tx>
          <c:marker>
            <c:symbol val="none"/>
          </c:marker>
          <c:xVal>
            <c:numRef>
              <c:f>Оханск!$E$5:$E$2405</c:f>
              <c:numCache>
                <c:formatCode>General</c:formatCode>
                <c:ptCount val="2401"/>
                <c:pt idx="0">
                  <c:v>-1</c:v>
                </c:pt>
                <c:pt idx="1">
                  <c:v>-0.9</c:v>
                </c:pt>
                <c:pt idx="2">
                  <c:v>-0.8</c:v>
                </c:pt>
                <c:pt idx="3">
                  <c:v>-0.7</c:v>
                </c:pt>
                <c:pt idx="4">
                  <c:v>-0.6</c:v>
                </c:pt>
                <c:pt idx="5">
                  <c:v>-0.5</c:v>
                </c:pt>
                <c:pt idx="6">
                  <c:v>-0.4</c:v>
                </c:pt>
                <c:pt idx="7">
                  <c:v>-0.3</c:v>
                </c:pt>
                <c:pt idx="8">
                  <c:v>-0.2</c:v>
                </c:pt>
                <c:pt idx="9">
                  <c:v>-0.1</c:v>
                </c:pt>
                <c:pt idx="10">
                  <c:v>0</c:v>
                </c:pt>
                <c:pt idx="11">
                  <c:v>0.1</c:v>
                </c:pt>
                <c:pt idx="12">
                  <c:v>0.2</c:v>
                </c:pt>
                <c:pt idx="13">
                  <c:v>0.3</c:v>
                </c:pt>
                <c:pt idx="14">
                  <c:v>0.4</c:v>
                </c:pt>
                <c:pt idx="15">
                  <c:v>0.5</c:v>
                </c:pt>
                <c:pt idx="16">
                  <c:v>0.6</c:v>
                </c:pt>
                <c:pt idx="17">
                  <c:v>0.7</c:v>
                </c:pt>
                <c:pt idx="18">
                  <c:v>0.8</c:v>
                </c:pt>
                <c:pt idx="19">
                  <c:v>0.9</c:v>
                </c:pt>
                <c:pt idx="20">
                  <c:v>1</c:v>
                </c:pt>
                <c:pt idx="21">
                  <c:v>1.1000000000000001</c:v>
                </c:pt>
                <c:pt idx="22">
                  <c:v>1.2</c:v>
                </c:pt>
                <c:pt idx="23">
                  <c:v>1.3</c:v>
                </c:pt>
                <c:pt idx="24">
                  <c:v>1.4</c:v>
                </c:pt>
                <c:pt idx="25">
                  <c:v>1.5</c:v>
                </c:pt>
                <c:pt idx="26">
                  <c:v>1.6</c:v>
                </c:pt>
                <c:pt idx="27">
                  <c:v>1.7</c:v>
                </c:pt>
                <c:pt idx="28">
                  <c:v>1.8</c:v>
                </c:pt>
                <c:pt idx="29">
                  <c:v>1.9</c:v>
                </c:pt>
                <c:pt idx="30">
                  <c:v>2</c:v>
                </c:pt>
                <c:pt idx="31">
                  <c:v>2.1</c:v>
                </c:pt>
                <c:pt idx="32">
                  <c:v>2.2000000000000002</c:v>
                </c:pt>
                <c:pt idx="33">
                  <c:v>2.2999999999999998</c:v>
                </c:pt>
                <c:pt idx="34">
                  <c:v>2.4</c:v>
                </c:pt>
                <c:pt idx="35">
                  <c:v>2.5</c:v>
                </c:pt>
                <c:pt idx="36">
                  <c:v>2.6</c:v>
                </c:pt>
                <c:pt idx="37">
                  <c:v>2.7</c:v>
                </c:pt>
                <c:pt idx="38">
                  <c:v>2.8</c:v>
                </c:pt>
                <c:pt idx="39">
                  <c:v>2.9</c:v>
                </c:pt>
                <c:pt idx="40">
                  <c:v>3</c:v>
                </c:pt>
                <c:pt idx="41">
                  <c:v>3.1</c:v>
                </c:pt>
                <c:pt idx="42">
                  <c:v>3.2</c:v>
                </c:pt>
                <c:pt idx="43">
                  <c:v>3.3</c:v>
                </c:pt>
                <c:pt idx="44">
                  <c:v>3.4</c:v>
                </c:pt>
                <c:pt idx="45">
                  <c:v>3.5</c:v>
                </c:pt>
                <c:pt idx="46">
                  <c:v>3.6</c:v>
                </c:pt>
                <c:pt idx="47">
                  <c:v>3.7</c:v>
                </c:pt>
                <c:pt idx="48">
                  <c:v>3.8</c:v>
                </c:pt>
                <c:pt idx="49">
                  <c:v>3.9</c:v>
                </c:pt>
                <c:pt idx="50">
                  <c:v>4</c:v>
                </c:pt>
                <c:pt idx="51">
                  <c:v>4.0999999999999996</c:v>
                </c:pt>
                <c:pt idx="52">
                  <c:v>4.2</c:v>
                </c:pt>
                <c:pt idx="53">
                  <c:v>4.3</c:v>
                </c:pt>
                <c:pt idx="54">
                  <c:v>4.4000000000000004</c:v>
                </c:pt>
                <c:pt idx="55">
                  <c:v>4.5</c:v>
                </c:pt>
                <c:pt idx="56">
                  <c:v>4.5999999999999996</c:v>
                </c:pt>
                <c:pt idx="57">
                  <c:v>4.7</c:v>
                </c:pt>
                <c:pt idx="58">
                  <c:v>4.8</c:v>
                </c:pt>
                <c:pt idx="59">
                  <c:v>4.9000000000000004</c:v>
                </c:pt>
                <c:pt idx="60">
                  <c:v>5</c:v>
                </c:pt>
                <c:pt idx="61">
                  <c:v>5.0999999999999996</c:v>
                </c:pt>
                <c:pt idx="62">
                  <c:v>5.2</c:v>
                </c:pt>
                <c:pt idx="63">
                  <c:v>5.3</c:v>
                </c:pt>
                <c:pt idx="64">
                  <c:v>5.4</c:v>
                </c:pt>
                <c:pt idx="65">
                  <c:v>5.5</c:v>
                </c:pt>
                <c:pt idx="66">
                  <c:v>5.6</c:v>
                </c:pt>
                <c:pt idx="67">
                  <c:v>5.7</c:v>
                </c:pt>
                <c:pt idx="68">
                  <c:v>5.8</c:v>
                </c:pt>
                <c:pt idx="69">
                  <c:v>5.9</c:v>
                </c:pt>
                <c:pt idx="70">
                  <c:v>6</c:v>
                </c:pt>
                <c:pt idx="71">
                  <c:v>6.1</c:v>
                </c:pt>
                <c:pt idx="72">
                  <c:v>6.2</c:v>
                </c:pt>
                <c:pt idx="73">
                  <c:v>6.3</c:v>
                </c:pt>
                <c:pt idx="74">
                  <c:v>6.4</c:v>
                </c:pt>
                <c:pt idx="75">
                  <c:v>6.5</c:v>
                </c:pt>
                <c:pt idx="76">
                  <c:v>6.6</c:v>
                </c:pt>
                <c:pt idx="77">
                  <c:v>6.7</c:v>
                </c:pt>
                <c:pt idx="78">
                  <c:v>6.8</c:v>
                </c:pt>
                <c:pt idx="79">
                  <c:v>6.9</c:v>
                </c:pt>
                <c:pt idx="80">
                  <c:v>7</c:v>
                </c:pt>
                <c:pt idx="81">
                  <c:v>7.1</c:v>
                </c:pt>
                <c:pt idx="82">
                  <c:v>7.2</c:v>
                </c:pt>
                <c:pt idx="83">
                  <c:v>7.3</c:v>
                </c:pt>
                <c:pt idx="84">
                  <c:v>7.4</c:v>
                </c:pt>
                <c:pt idx="85">
                  <c:v>7.5</c:v>
                </c:pt>
                <c:pt idx="86">
                  <c:v>7.6</c:v>
                </c:pt>
                <c:pt idx="87">
                  <c:v>7.7</c:v>
                </c:pt>
                <c:pt idx="88">
                  <c:v>7.8</c:v>
                </c:pt>
                <c:pt idx="89">
                  <c:v>7.9</c:v>
                </c:pt>
                <c:pt idx="90">
                  <c:v>8</c:v>
                </c:pt>
                <c:pt idx="91">
                  <c:v>8.1</c:v>
                </c:pt>
                <c:pt idx="92">
                  <c:v>8.1999999999999993</c:v>
                </c:pt>
                <c:pt idx="93">
                  <c:v>8.3000000000000007</c:v>
                </c:pt>
                <c:pt idx="94">
                  <c:v>8.4</c:v>
                </c:pt>
                <c:pt idx="95">
                  <c:v>8.5</c:v>
                </c:pt>
                <c:pt idx="96">
                  <c:v>8.6</c:v>
                </c:pt>
                <c:pt idx="97">
                  <c:v>8.6999999999999993</c:v>
                </c:pt>
                <c:pt idx="98">
                  <c:v>8.8000000000000007</c:v>
                </c:pt>
                <c:pt idx="99">
                  <c:v>8.9</c:v>
                </c:pt>
                <c:pt idx="100">
                  <c:v>9</c:v>
                </c:pt>
                <c:pt idx="101">
                  <c:v>9.1</c:v>
                </c:pt>
                <c:pt idx="102">
                  <c:v>9.1999999999999993</c:v>
                </c:pt>
                <c:pt idx="103">
                  <c:v>9.3000000000000007</c:v>
                </c:pt>
                <c:pt idx="104">
                  <c:v>9.4</c:v>
                </c:pt>
                <c:pt idx="105">
                  <c:v>9.5</c:v>
                </c:pt>
                <c:pt idx="106">
                  <c:v>9.6</c:v>
                </c:pt>
                <c:pt idx="107">
                  <c:v>9.6999999999999993</c:v>
                </c:pt>
                <c:pt idx="108">
                  <c:v>9.8000000000000007</c:v>
                </c:pt>
                <c:pt idx="109">
                  <c:v>9.9</c:v>
                </c:pt>
                <c:pt idx="110">
                  <c:v>10</c:v>
                </c:pt>
                <c:pt idx="111">
                  <c:v>10.1</c:v>
                </c:pt>
                <c:pt idx="112">
                  <c:v>10.199999999999999</c:v>
                </c:pt>
                <c:pt idx="113">
                  <c:v>10.3</c:v>
                </c:pt>
                <c:pt idx="114">
                  <c:v>10.4</c:v>
                </c:pt>
                <c:pt idx="115">
                  <c:v>10.5</c:v>
                </c:pt>
                <c:pt idx="116">
                  <c:v>10.6</c:v>
                </c:pt>
                <c:pt idx="117">
                  <c:v>10.7</c:v>
                </c:pt>
                <c:pt idx="118">
                  <c:v>10.8</c:v>
                </c:pt>
                <c:pt idx="119">
                  <c:v>10.9</c:v>
                </c:pt>
                <c:pt idx="120">
                  <c:v>11</c:v>
                </c:pt>
                <c:pt idx="121">
                  <c:v>11.1</c:v>
                </c:pt>
                <c:pt idx="122">
                  <c:v>11.2</c:v>
                </c:pt>
                <c:pt idx="123">
                  <c:v>11.3</c:v>
                </c:pt>
                <c:pt idx="124">
                  <c:v>11.4</c:v>
                </c:pt>
                <c:pt idx="125">
                  <c:v>11.5</c:v>
                </c:pt>
                <c:pt idx="126">
                  <c:v>11.6</c:v>
                </c:pt>
                <c:pt idx="127">
                  <c:v>11.7</c:v>
                </c:pt>
                <c:pt idx="128">
                  <c:v>11.8</c:v>
                </c:pt>
                <c:pt idx="129">
                  <c:v>11.9</c:v>
                </c:pt>
                <c:pt idx="130">
                  <c:v>12</c:v>
                </c:pt>
                <c:pt idx="131">
                  <c:v>12.1</c:v>
                </c:pt>
                <c:pt idx="132">
                  <c:v>12.2</c:v>
                </c:pt>
                <c:pt idx="133">
                  <c:v>12.3</c:v>
                </c:pt>
                <c:pt idx="134">
                  <c:v>12.4</c:v>
                </c:pt>
                <c:pt idx="135">
                  <c:v>12.5</c:v>
                </c:pt>
                <c:pt idx="136">
                  <c:v>12.6</c:v>
                </c:pt>
                <c:pt idx="137">
                  <c:v>12.7</c:v>
                </c:pt>
                <c:pt idx="138">
                  <c:v>12.8</c:v>
                </c:pt>
                <c:pt idx="139">
                  <c:v>12.9</c:v>
                </c:pt>
                <c:pt idx="140">
                  <c:v>13</c:v>
                </c:pt>
                <c:pt idx="141">
                  <c:v>13.1</c:v>
                </c:pt>
                <c:pt idx="142">
                  <c:v>13.2</c:v>
                </c:pt>
                <c:pt idx="143">
                  <c:v>13.3</c:v>
                </c:pt>
                <c:pt idx="144">
                  <c:v>13.4</c:v>
                </c:pt>
                <c:pt idx="145">
                  <c:v>13.5</c:v>
                </c:pt>
                <c:pt idx="146">
                  <c:v>13.6</c:v>
                </c:pt>
                <c:pt idx="147">
                  <c:v>13.7</c:v>
                </c:pt>
                <c:pt idx="148">
                  <c:v>13.8</c:v>
                </c:pt>
                <c:pt idx="149">
                  <c:v>13.9</c:v>
                </c:pt>
                <c:pt idx="150">
                  <c:v>14</c:v>
                </c:pt>
                <c:pt idx="151">
                  <c:v>14.1</c:v>
                </c:pt>
                <c:pt idx="152">
                  <c:v>14.2</c:v>
                </c:pt>
                <c:pt idx="153">
                  <c:v>14.3</c:v>
                </c:pt>
                <c:pt idx="154">
                  <c:v>14.4</c:v>
                </c:pt>
                <c:pt idx="155">
                  <c:v>14.5</c:v>
                </c:pt>
                <c:pt idx="156">
                  <c:v>14.6</c:v>
                </c:pt>
                <c:pt idx="157">
                  <c:v>14.7</c:v>
                </c:pt>
                <c:pt idx="158">
                  <c:v>14.8</c:v>
                </c:pt>
                <c:pt idx="159">
                  <c:v>14.9</c:v>
                </c:pt>
                <c:pt idx="160">
                  <c:v>15</c:v>
                </c:pt>
                <c:pt idx="161">
                  <c:v>15.1</c:v>
                </c:pt>
                <c:pt idx="162">
                  <c:v>15.2</c:v>
                </c:pt>
                <c:pt idx="163">
                  <c:v>15.3</c:v>
                </c:pt>
                <c:pt idx="164">
                  <c:v>15.4</c:v>
                </c:pt>
                <c:pt idx="165">
                  <c:v>15.5</c:v>
                </c:pt>
                <c:pt idx="166">
                  <c:v>15.6</c:v>
                </c:pt>
                <c:pt idx="167">
                  <c:v>15.7</c:v>
                </c:pt>
                <c:pt idx="168">
                  <c:v>15.8</c:v>
                </c:pt>
                <c:pt idx="169">
                  <c:v>15.9</c:v>
                </c:pt>
                <c:pt idx="170">
                  <c:v>16</c:v>
                </c:pt>
                <c:pt idx="171">
                  <c:v>16.100000000000001</c:v>
                </c:pt>
                <c:pt idx="172">
                  <c:v>16.2</c:v>
                </c:pt>
                <c:pt idx="173">
                  <c:v>16.3</c:v>
                </c:pt>
                <c:pt idx="174">
                  <c:v>16.399999999999999</c:v>
                </c:pt>
                <c:pt idx="175">
                  <c:v>16.5</c:v>
                </c:pt>
                <c:pt idx="176">
                  <c:v>16.600000000000001</c:v>
                </c:pt>
                <c:pt idx="177">
                  <c:v>16.7</c:v>
                </c:pt>
                <c:pt idx="178">
                  <c:v>16.8</c:v>
                </c:pt>
                <c:pt idx="179">
                  <c:v>16.899999999999999</c:v>
                </c:pt>
                <c:pt idx="180">
                  <c:v>17</c:v>
                </c:pt>
                <c:pt idx="181">
                  <c:v>17.100000000000001</c:v>
                </c:pt>
                <c:pt idx="182">
                  <c:v>17.2</c:v>
                </c:pt>
                <c:pt idx="183">
                  <c:v>17.3</c:v>
                </c:pt>
                <c:pt idx="184">
                  <c:v>17.399999999999999</c:v>
                </c:pt>
                <c:pt idx="185">
                  <c:v>17.5</c:v>
                </c:pt>
                <c:pt idx="186">
                  <c:v>17.600000000000001</c:v>
                </c:pt>
                <c:pt idx="187">
                  <c:v>17.7</c:v>
                </c:pt>
                <c:pt idx="188">
                  <c:v>17.8</c:v>
                </c:pt>
                <c:pt idx="189">
                  <c:v>17.899999999999999</c:v>
                </c:pt>
                <c:pt idx="190">
                  <c:v>18</c:v>
                </c:pt>
                <c:pt idx="191">
                  <c:v>18.100000000000001</c:v>
                </c:pt>
                <c:pt idx="192">
                  <c:v>18.2</c:v>
                </c:pt>
                <c:pt idx="193">
                  <c:v>18.3</c:v>
                </c:pt>
                <c:pt idx="194">
                  <c:v>18.399999999999999</c:v>
                </c:pt>
                <c:pt idx="195">
                  <c:v>18.5</c:v>
                </c:pt>
                <c:pt idx="196">
                  <c:v>18.600000000000001</c:v>
                </c:pt>
                <c:pt idx="197">
                  <c:v>18.7</c:v>
                </c:pt>
                <c:pt idx="198">
                  <c:v>18.8</c:v>
                </c:pt>
                <c:pt idx="199">
                  <c:v>18.899999999999999</c:v>
                </c:pt>
                <c:pt idx="200">
                  <c:v>19</c:v>
                </c:pt>
                <c:pt idx="201">
                  <c:v>19.100000000000001</c:v>
                </c:pt>
                <c:pt idx="202">
                  <c:v>19.2</c:v>
                </c:pt>
                <c:pt idx="203">
                  <c:v>19.3</c:v>
                </c:pt>
                <c:pt idx="204">
                  <c:v>19.399999999999999</c:v>
                </c:pt>
                <c:pt idx="205">
                  <c:v>19.5</c:v>
                </c:pt>
                <c:pt idx="206">
                  <c:v>19.600000000000001</c:v>
                </c:pt>
                <c:pt idx="207">
                  <c:v>19.7</c:v>
                </c:pt>
                <c:pt idx="208">
                  <c:v>19.8</c:v>
                </c:pt>
                <c:pt idx="209">
                  <c:v>19.899999999999999</c:v>
                </c:pt>
                <c:pt idx="210">
                  <c:v>20</c:v>
                </c:pt>
                <c:pt idx="211">
                  <c:v>20.100000000000001</c:v>
                </c:pt>
                <c:pt idx="212">
                  <c:v>20.2</c:v>
                </c:pt>
                <c:pt idx="213">
                  <c:v>20.3</c:v>
                </c:pt>
                <c:pt idx="214">
                  <c:v>20.399999999999999</c:v>
                </c:pt>
                <c:pt idx="215">
                  <c:v>20.5</c:v>
                </c:pt>
                <c:pt idx="216">
                  <c:v>20.6</c:v>
                </c:pt>
                <c:pt idx="217">
                  <c:v>20.7</c:v>
                </c:pt>
                <c:pt idx="218">
                  <c:v>20.8</c:v>
                </c:pt>
                <c:pt idx="219">
                  <c:v>20.9</c:v>
                </c:pt>
                <c:pt idx="220">
                  <c:v>21</c:v>
                </c:pt>
                <c:pt idx="221">
                  <c:v>21.1</c:v>
                </c:pt>
                <c:pt idx="222">
                  <c:v>21.2</c:v>
                </c:pt>
                <c:pt idx="223">
                  <c:v>21.3</c:v>
                </c:pt>
                <c:pt idx="224">
                  <c:v>21.4</c:v>
                </c:pt>
                <c:pt idx="225">
                  <c:v>21.5</c:v>
                </c:pt>
                <c:pt idx="226">
                  <c:v>21.6</c:v>
                </c:pt>
                <c:pt idx="227">
                  <c:v>21.7</c:v>
                </c:pt>
                <c:pt idx="228">
                  <c:v>21.8</c:v>
                </c:pt>
                <c:pt idx="229">
                  <c:v>21.9</c:v>
                </c:pt>
                <c:pt idx="230">
                  <c:v>22</c:v>
                </c:pt>
                <c:pt idx="231">
                  <c:v>22.1</c:v>
                </c:pt>
                <c:pt idx="232">
                  <c:v>22.2</c:v>
                </c:pt>
                <c:pt idx="233">
                  <c:v>22.3</c:v>
                </c:pt>
                <c:pt idx="234">
                  <c:v>22.4</c:v>
                </c:pt>
                <c:pt idx="235">
                  <c:v>22.5</c:v>
                </c:pt>
                <c:pt idx="236">
                  <c:v>22.6</c:v>
                </c:pt>
                <c:pt idx="237">
                  <c:v>22.7</c:v>
                </c:pt>
                <c:pt idx="238">
                  <c:v>22.8</c:v>
                </c:pt>
                <c:pt idx="239">
                  <c:v>22.9</c:v>
                </c:pt>
                <c:pt idx="240">
                  <c:v>23</c:v>
                </c:pt>
                <c:pt idx="241">
                  <c:v>23.1</c:v>
                </c:pt>
                <c:pt idx="242">
                  <c:v>23.2</c:v>
                </c:pt>
                <c:pt idx="243">
                  <c:v>23.3</c:v>
                </c:pt>
                <c:pt idx="244">
                  <c:v>23.4</c:v>
                </c:pt>
                <c:pt idx="245">
                  <c:v>23.5</c:v>
                </c:pt>
                <c:pt idx="246">
                  <c:v>23.6</c:v>
                </c:pt>
                <c:pt idx="247">
                  <c:v>23.7</c:v>
                </c:pt>
                <c:pt idx="248">
                  <c:v>23.8</c:v>
                </c:pt>
                <c:pt idx="249">
                  <c:v>23.9</c:v>
                </c:pt>
                <c:pt idx="250">
                  <c:v>24</c:v>
                </c:pt>
                <c:pt idx="251">
                  <c:v>24.1</c:v>
                </c:pt>
                <c:pt idx="252">
                  <c:v>24.2</c:v>
                </c:pt>
                <c:pt idx="253">
                  <c:v>24.3</c:v>
                </c:pt>
                <c:pt idx="254">
                  <c:v>24.4</c:v>
                </c:pt>
                <c:pt idx="255">
                  <c:v>24.5</c:v>
                </c:pt>
                <c:pt idx="256">
                  <c:v>24.6</c:v>
                </c:pt>
                <c:pt idx="257">
                  <c:v>24.7</c:v>
                </c:pt>
                <c:pt idx="258">
                  <c:v>24.8</c:v>
                </c:pt>
                <c:pt idx="259">
                  <c:v>24.9</c:v>
                </c:pt>
                <c:pt idx="260">
                  <c:v>25</c:v>
                </c:pt>
                <c:pt idx="261">
                  <c:v>25.1</c:v>
                </c:pt>
                <c:pt idx="262">
                  <c:v>25.2</c:v>
                </c:pt>
                <c:pt idx="263">
                  <c:v>25.3</c:v>
                </c:pt>
                <c:pt idx="264">
                  <c:v>25.4</c:v>
                </c:pt>
                <c:pt idx="265">
                  <c:v>25.5</c:v>
                </c:pt>
                <c:pt idx="266">
                  <c:v>25.6</c:v>
                </c:pt>
                <c:pt idx="267">
                  <c:v>25.7</c:v>
                </c:pt>
                <c:pt idx="268">
                  <c:v>25.8</c:v>
                </c:pt>
                <c:pt idx="269">
                  <c:v>25.9</c:v>
                </c:pt>
                <c:pt idx="270">
                  <c:v>26</c:v>
                </c:pt>
                <c:pt idx="271">
                  <c:v>26.1</c:v>
                </c:pt>
                <c:pt idx="272">
                  <c:v>26.2</c:v>
                </c:pt>
                <c:pt idx="273">
                  <c:v>26.3</c:v>
                </c:pt>
                <c:pt idx="274">
                  <c:v>26.4</c:v>
                </c:pt>
                <c:pt idx="275">
                  <c:v>26.5</c:v>
                </c:pt>
                <c:pt idx="276">
                  <c:v>26.6</c:v>
                </c:pt>
                <c:pt idx="277">
                  <c:v>26.7</c:v>
                </c:pt>
                <c:pt idx="278">
                  <c:v>26.8</c:v>
                </c:pt>
                <c:pt idx="279">
                  <c:v>26.9</c:v>
                </c:pt>
                <c:pt idx="280">
                  <c:v>27</c:v>
                </c:pt>
                <c:pt idx="281">
                  <c:v>27.1</c:v>
                </c:pt>
                <c:pt idx="282">
                  <c:v>27.2</c:v>
                </c:pt>
                <c:pt idx="283">
                  <c:v>27.3</c:v>
                </c:pt>
                <c:pt idx="284">
                  <c:v>27.4</c:v>
                </c:pt>
                <c:pt idx="285">
                  <c:v>27.5</c:v>
                </c:pt>
                <c:pt idx="286">
                  <c:v>27.6</c:v>
                </c:pt>
                <c:pt idx="287">
                  <c:v>27.7</c:v>
                </c:pt>
                <c:pt idx="288">
                  <c:v>27.8</c:v>
                </c:pt>
                <c:pt idx="289">
                  <c:v>27.9</c:v>
                </c:pt>
                <c:pt idx="290">
                  <c:v>28</c:v>
                </c:pt>
                <c:pt idx="291">
                  <c:v>28.1</c:v>
                </c:pt>
                <c:pt idx="292">
                  <c:v>28.2</c:v>
                </c:pt>
                <c:pt idx="293">
                  <c:v>28.3</c:v>
                </c:pt>
                <c:pt idx="294">
                  <c:v>28.4</c:v>
                </c:pt>
                <c:pt idx="295">
                  <c:v>28.5</c:v>
                </c:pt>
                <c:pt idx="296">
                  <c:v>28.6</c:v>
                </c:pt>
                <c:pt idx="297">
                  <c:v>28.7</c:v>
                </c:pt>
                <c:pt idx="298">
                  <c:v>28.8</c:v>
                </c:pt>
                <c:pt idx="299">
                  <c:v>28.9</c:v>
                </c:pt>
                <c:pt idx="300">
                  <c:v>29</c:v>
                </c:pt>
                <c:pt idx="301">
                  <c:v>29.1</c:v>
                </c:pt>
                <c:pt idx="302">
                  <c:v>29.2</c:v>
                </c:pt>
                <c:pt idx="303">
                  <c:v>29.3</c:v>
                </c:pt>
                <c:pt idx="304">
                  <c:v>29.4</c:v>
                </c:pt>
                <c:pt idx="305">
                  <c:v>29.5</c:v>
                </c:pt>
                <c:pt idx="306">
                  <c:v>29.6</c:v>
                </c:pt>
                <c:pt idx="307">
                  <c:v>29.7</c:v>
                </c:pt>
                <c:pt idx="308">
                  <c:v>29.8</c:v>
                </c:pt>
                <c:pt idx="309">
                  <c:v>29.9</c:v>
                </c:pt>
                <c:pt idx="310">
                  <c:v>30</c:v>
                </c:pt>
                <c:pt idx="311">
                  <c:v>30.1</c:v>
                </c:pt>
                <c:pt idx="312">
                  <c:v>30.2</c:v>
                </c:pt>
                <c:pt idx="313">
                  <c:v>30.3</c:v>
                </c:pt>
                <c:pt idx="314">
                  <c:v>30.4</c:v>
                </c:pt>
                <c:pt idx="315">
                  <c:v>30.5</c:v>
                </c:pt>
                <c:pt idx="316">
                  <c:v>30.6</c:v>
                </c:pt>
                <c:pt idx="317">
                  <c:v>30.7</c:v>
                </c:pt>
                <c:pt idx="318">
                  <c:v>30.8</c:v>
                </c:pt>
                <c:pt idx="319">
                  <c:v>30.9</c:v>
                </c:pt>
                <c:pt idx="320">
                  <c:v>31</c:v>
                </c:pt>
                <c:pt idx="321">
                  <c:v>31.1</c:v>
                </c:pt>
                <c:pt idx="322">
                  <c:v>31.2</c:v>
                </c:pt>
                <c:pt idx="323">
                  <c:v>31.3</c:v>
                </c:pt>
                <c:pt idx="324">
                  <c:v>31.4</c:v>
                </c:pt>
                <c:pt idx="325">
                  <c:v>31.5</c:v>
                </c:pt>
                <c:pt idx="326">
                  <c:v>31.6</c:v>
                </c:pt>
                <c:pt idx="327">
                  <c:v>31.7</c:v>
                </c:pt>
                <c:pt idx="328">
                  <c:v>31.8</c:v>
                </c:pt>
                <c:pt idx="329">
                  <c:v>31.9</c:v>
                </c:pt>
                <c:pt idx="330">
                  <c:v>32</c:v>
                </c:pt>
                <c:pt idx="331">
                  <c:v>32.1</c:v>
                </c:pt>
                <c:pt idx="332">
                  <c:v>32.200000000000003</c:v>
                </c:pt>
                <c:pt idx="333">
                  <c:v>32.299999999999997</c:v>
                </c:pt>
                <c:pt idx="334">
                  <c:v>32.4</c:v>
                </c:pt>
                <c:pt idx="335">
                  <c:v>32.5</c:v>
                </c:pt>
                <c:pt idx="336">
                  <c:v>32.6</c:v>
                </c:pt>
                <c:pt idx="337">
                  <c:v>32.700000000000003</c:v>
                </c:pt>
                <c:pt idx="338">
                  <c:v>32.799999999999997</c:v>
                </c:pt>
                <c:pt idx="339">
                  <c:v>32.9</c:v>
                </c:pt>
                <c:pt idx="340">
                  <c:v>33</c:v>
                </c:pt>
                <c:pt idx="341">
                  <c:v>33.1</c:v>
                </c:pt>
                <c:pt idx="342">
                  <c:v>33.200000000000003</c:v>
                </c:pt>
                <c:pt idx="343">
                  <c:v>33.299999999999997</c:v>
                </c:pt>
                <c:pt idx="344">
                  <c:v>33.4</c:v>
                </c:pt>
                <c:pt idx="345">
                  <c:v>33.5</c:v>
                </c:pt>
                <c:pt idx="346">
                  <c:v>33.6</c:v>
                </c:pt>
                <c:pt idx="347">
                  <c:v>33.700000000000003</c:v>
                </c:pt>
                <c:pt idx="348">
                  <c:v>33.799999999999997</c:v>
                </c:pt>
                <c:pt idx="349">
                  <c:v>33.9</c:v>
                </c:pt>
                <c:pt idx="350">
                  <c:v>34</c:v>
                </c:pt>
                <c:pt idx="351">
                  <c:v>34.1</c:v>
                </c:pt>
                <c:pt idx="352">
                  <c:v>34.200000000000003</c:v>
                </c:pt>
                <c:pt idx="353">
                  <c:v>34.299999999999997</c:v>
                </c:pt>
                <c:pt idx="354">
                  <c:v>34.4</c:v>
                </c:pt>
                <c:pt idx="355">
                  <c:v>34.5</c:v>
                </c:pt>
                <c:pt idx="356">
                  <c:v>34.6</c:v>
                </c:pt>
                <c:pt idx="357">
                  <c:v>34.700000000000003</c:v>
                </c:pt>
                <c:pt idx="358">
                  <c:v>34.799999999999997</c:v>
                </c:pt>
                <c:pt idx="359">
                  <c:v>34.9</c:v>
                </c:pt>
                <c:pt idx="360">
                  <c:v>35</c:v>
                </c:pt>
                <c:pt idx="361">
                  <c:v>35.1</c:v>
                </c:pt>
                <c:pt idx="362">
                  <c:v>35.200000000000003</c:v>
                </c:pt>
                <c:pt idx="363">
                  <c:v>35.299999999999997</c:v>
                </c:pt>
                <c:pt idx="364">
                  <c:v>35.4</c:v>
                </c:pt>
                <c:pt idx="365">
                  <c:v>35.5</c:v>
                </c:pt>
                <c:pt idx="366">
                  <c:v>35.6</c:v>
                </c:pt>
                <c:pt idx="367">
                  <c:v>35.700000000000003</c:v>
                </c:pt>
                <c:pt idx="368">
                  <c:v>35.799999999999997</c:v>
                </c:pt>
                <c:pt idx="369">
                  <c:v>35.9</c:v>
                </c:pt>
                <c:pt idx="370">
                  <c:v>36</c:v>
                </c:pt>
                <c:pt idx="371">
                  <c:v>36.1</c:v>
                </c:pt>
                <c:pt idx="372">
                  <c:v>36.200000000000003</c:v>
                </c:pt>
                <c:pt idx="373">
                  <c:v>36.299999999999997</c:v>
                </c:pt>
                <c:pt idx="374">
                  <c:v>36.4</c:v>
                </c:pt>
                <c:pt idx="375">
                  <c:v>36.5</c:v>
                </c:pt>
                <c:pt idx="376">
                  <c:v>36.6</c:v>
                </c:pt>
                <c:pt idx="377">
                  <c:v>36.700000000000003</c:v>
                </c:pt>
                <c:pt idx="378">
                  <c:v>36.799999999999997</c:v>
                </c:pt>
                <c:pt idx="379">
                  <c:v>36.9</c:v>
                </c:pt>
                <c:pt idx="380">
                  <c:v>37</c:v>
                </c:pt>
                <c:pt idx="381">
                  <c:v>37.1</c:v>
                </c:pt>
                <c:pt idx="382">
                  <c:v>37.200000000000003</c:v>
                </c:pt>
                <c:pt idx="383">
                  <c:v>37.299999999999997</c:v>
                </c:pt>
                <c:pt idx="384">
                  <c:v>37.4</c:v>
                </c:pt>
                <c:pt idx="385">
                  <c:v>37.5</c:v>
                </c:pt>
                <c:pt idx="386">
                  <c:v>37.6</c:v>
                </c:pt>
                <c:pt idx="387">
                  <c:v>37.700000000000003</c:v>
                </c:pt>
                <c:pt idx="388">
                  <c:v>37.799999999999997</c:v>
                </c:pt>
                <c:pt idx="389">
                  <c:v>37.9</c:v>
                </c:pt>
                <c:pt idx="390">
                  <c:v>38</c:v>
                </c:pt>
                <c:pt idx="391">
                  <c:v>38.1</c:v>
                </c:pt>
                <c:pt idx="392">
                  <c:v>38.200000000000003</c:v>
                </c:pt>
                <c:pt idx="393">
                  <c:v>38.299999999999997</c:v>
                </c:pt>
                <c:pt idx="394">
                  <c:v>38.4</c:v>
                </c:pt>
                <c:pt idx="395">
                  <c:v>38.5</c:v>
                </c:pt>
                <c:pt idx="396">
                  <c:v>38.6</c:v>
                </c:pt>
                <c:pt idx="397">
                  <c:v>38.700000000000003</c:v>
                </c:pt>
                <c:pt idx="398">
                  <c:v>38.799999999999997</c:v>
                </c:pt>
                <c:pt idx="399">
                  <c:v>38.9</c:v>
                </c:pt>
                <c:pt idx="400">
                  <c:v>39</c:v>
                </c:pt>
                <c:pt idx="401">
                  <c:v>39.1</c:v>
                </c:pt>
                <c:pt idx="402">
                  <c:v>39.200000000000003</c:v>
                </c:pt>
                <c:pt idx="403">
                  <c:v>39.299999999999997</c:v>
                </c:pt>
                <c:pt idx="404">
                  <c:v>39.4</c:v>
                </c:pt>
                <c:pt idx="405">
                  <c:v>39.5</c:v>
                </c:pt>
                <c:pt idx="406">
                  <c:v>39.6</c:v>
                </c:pt>
                <c:pt idx="407">
                  <c:v>39.700000000000003</c:v>
                </c:pt>
                <c:pt idx="408">
                  <c:v>39.799999999999997</c:v>
                </c:pt>
                <c:pt idx="409">
                  <c:v>39.9</c:v>
                </c:pt>
                <c:pt idx="410">
                  <c:v>40</c:v>
                </c:pt>
                <c:pt idx="411">
                  <c:v>40.1</c:v>
                </c:pt>
                <c:pt idx="412">
                  <c:v>40.200000000000003</c:v>
                </c:pt>
                <c:pt idx="413">
                  <c:v>40.299999999999997</c:v>
                </c:pt>
                <c:pt idx="414">
                  <c:v>40.4</c:v>
                </c:pt>
                <c:pt idx="415">
                  <c:v>40.5</c:v>
                </c:pt>
                <c:pt idx="416">
                  <c:v>40.6</c:v>
                </c:pt>
                <c:pt idx="417">
                  <c:v>40.700000000000003</c:v>
                </c:pt>
                <c:pt idx="418">
                  <c:v>40.799999999999997</c:v>
                </c:pt>
                <c:pt idx="419">
                  <c:v>40.9</c:v>
                </c:pt>
                <c:pt idx="420">
                  <c:v>41</c:v>
                </c:pt>
                <c:pt idx="421">
                  <c:v>41.1</c:v>
                </c:pt>
                <c:pt idx="422">
                  <c:v>41.2</c:v>
                </c:pt>
                <c:pt idx="423">
                  <c:v>41.3</c:v>
                </c:pt>
                <c:pt idx="424">
                  <c:v>41.4</c:v>
                </c:pt>
                <c:pt idx="425">
                  <c:v>41.5</c:v>
                </c:pt>
                <c:pt idx="426">
                  <c:v>41.6</c:v>
                </c:pt>
                <c:pt idx="427">
                  <c:v>41.7</c:v>
                </c:pt>
                <c:pt idx="428">
                  <c:v>41.8</c:v>
                </c:pt>
                <c:pt idx="429">
                  <c:v>41.9</c:v>
                </c:pt>
                <c:pt idx="430">
                  <c:v>42</c:v>
                </c:pt>
                <c:pt idx="431">
                  <c:v>42.1</c:v>
                </c:pt>
                <c:pt idx="432">
                  <c:v>42.2</c:v>
                </c:pt>
                <c:pt idx="433">
                  <c:v>42.3</c:v>
                </c:pt>
                <c:pt idx="434">
                  <c:v>42.4</c:v>
                </c:pt>
                <c:pt idx="435">
                  <c:v>42.5</c:v>
                </c:pt>
                <c:pt idx="436">
                  <c:v>42.6</c:v>
                </c:pt>
                <c:pt idx="437">
                  <c:v>42.7</c:v>
                </c:pt>
                <c:pt idx="438">
                  <c:v>42.8</c:v>
                </c:pt>
                <c:pt idx="439">
                  <c:v>42.9</c:v>
                </c:pt>
                <c:pt idx="440">
                  <c:v>43</c:v>
                </c:pt>
                <c:pt idx="441">
                  <c:v>43.1</c:v>
                </c:pt>
                <c:pt idx="442">
                  <c:v>43.2</c:v>
                </c:pt>
                <c:pt idx="443">
                  <c:v>43.3</c:v>
                </c:pt>
                <c:pt idx="444">
                  <c:v>43.4</c:v>
                </c:pt>
                <c:pt idx="445">
                  <c:v>43.5</c:v>
                </c:pt>
                <c:pt idx="446">
                  <c:v>43.6</c:v>
                </c:pt>
                <c:pt idx="447">
                  <c:v>43.7</c:v>
                </c:pt>
                <c:pt idx="448">
                  <c:v>43.8</c:v>
                </c:pt>
                <c:pt idx="449">
                  <c:v>43.9</c:v>
                </c:pt>
                <c:pt idx="450">
                  <c:v>44</c:v>
                </c:pt>
                <c:pt idx="451">
                  <c:v>44.1</c:v>
                </c:pt>
                <c:pt idx="452">
                  <c:v>44.2</c:v>
                </c:pt>
                <c:pt idx="453">
                  <c:v>44.3</c:v>
                </c:pt>
                <c:pt idx="454">
                  <c:v>44.4</c:v>
                </c:pt>
                <c:pt idx="455">
                  <c:v>44.5</c:v>
                </c:pt>
                <c:pt idx="456">
                  <c:v>44.6</c:v>
                </c:pt>
                <c:pt idx="457">
                  <c:v>44.7</c:v>
                </c:pt>
                <c:pt idx="458">
                  <c:v>44.8</c:v>
                </c:pt>
                <c:pt idx="459">
                  <c:v>44.9</c:v>
                </c:pt>
                <c:pt idx="460">
                  <c:v>45</c:v>
                </c:pt>
                <c:pt idx="461">
                  <c:v>45.1</c:v>
                </c:pt>
                <c:pt idx="462">
                  <c:v>45.2</c:v>
                </c:pt>
                <c:pt idx="463">
                  <c:v>45.3</c:v>
                </c:pt>
                <c:pt idx="464">
                  <c:v>45.4</c:v>
                </c:pt>
                <c:pt idx="465">
                  <c:v>45.5</c:v>
                </c:pt>
                <c:pt idx="466">
                  <c:v>45.6</c:v>
                </c:pt>
                <c:pt idx="467">
                  <c:v>45.7</c:v>
                </c:pt>
                <c:pt idx="468">
                  <c:v>45.8</c:v>
                </c:pt>
                <c:pt idx="469">
                  <c:v>45.9</c:v>
                </c:pt>
                <c:pt idx="470">
                  <c:v>46</c:v>
                </c:pt>
                <c:pt idx="471">
                  <c:v>46.1</c:v>
                </c:pt>
                <c:pt idx="472">
                  <c:v>46.2</c:v>
                </c:pt>
                <c:pt idx="473">
                  <c:v>46.3</c:v>
                </c:pt>
                <c:pt idx="474">
                  <c:v>46.4</c:v>
                </c:pt>
                <c:pt idx="475">
                  <c:v>46.5</c:v>
                </c:pt>
                <c:pt idx="476">
                  <c:v>46.6</c:v>
                </c:pt>
                <c:pt idx="477">
                  <c:v>46.7</c:v>
                </c:pt>
                <c:pt idx="478">
                  <c:v>46.8</c:v>
                </c:pt>
                <c:pt idx="479">
                  <c:v>46.9</c:v>
                </c:pt>
                <c:pt idx="480">
                  <c:v>47</c:v>
                </c:pt>
                <c:pt idx="481">
                  <c:v>47.1</c:v>
                </c:pt>
                <c:pt idx="482">
                  <c:v>47.2</c:v>
                </c:pt>
                <c:pt idx="483">
                  <c:v>47.3</c:v>
                </c:pt>
                <c:pt idx="484">
                  <c:v>47.4</c:v>
                </c:pt>
                <c:pt idx="485">
                  <c:v>47.5</c:v>
                </c:pt>
                <c:pt idx="486">
                  <c:v>47.6</c:v>
                </c:pt>
                <c:pt idx="487">
                  <c:v>47.7</c:v>
                </c:pt>
                <c:pt idx="488">
                  <c:v>47.8</c:v>
                </c:pt>
                <c:pt idx="489">
                  <c:v>47.9</c:v>
                </c:pt>
                <c:pt idx="490">
                  <c:v>48</c:v>
                </c:pt>
                <c:pt idx="491">
                  <c:v>48.1</c:v>
                </c:pt>
                <c:pt idx="492">
                  <c:v>48.2</c:v>
                </c:pt>
                <c:pt idx="493">
                  <c:v>48.3</c:v>
                </c:pt>
                <c:pt idx="494">
                  <c:v>48.4</c:v>
                </c:pt>
                <c:pt idx="495">
                  <c:v>48.5</c:v>
                </c:pt>
                <c:pt idx="496">
                  <c:v>48.6</c:v>
                </c:pt>
                <c:pt idx="497">
                  <c:v>48.7</c:v>
                </c:pt>
                <c:pt idx="498">
                  <c:v>48.8</c:v>
                </c:pt>
                <c:pt idx="499">
                  <c:v>48.9</c:v>
                </c:pt>
                <c:pt idx="500">
                  <c:v>49</c:v>
                </c:pt>
                <c:pt idx="501">
                  <c:v>49.1</c:v>
                </c:pt>
                <c:pt idx="502">
                  <c:v>49.2</c:v>
                </c:pt>
                <c:pt idx="503">
                  <c:v>49.3</c:v>
                </c:pt>
                <c:pt idx="504">
                  <c:v>49.4</c:v>
                </c:pt>
                <c:pt idx="505">
                  <c:v>49.5</c:v>
                </c:pt>
                <c:pt idx="506">
                  <c:v>49.6</c:v>
                </c:pt>
                <c:pt idx="507">
                  <c:v>49.7</c:v>
                </c:pt>
                <c:pt idx="508">
                  <c:v>49.8</c:v>
                </c:pt>
                <c:pt idx="509">
                  <c:v>49.9</c:v>
                </c:pt>
                <c:pt idx="510">
                  <c:v>50</c:v>
                </c:pt>
                <c:pt idx="511">
                  <c:v>50.1</c:v>
                </c:pt>
                <c:pt idx="512">
                  <c:v>50.2</c:v>
                </c:pt>
                <c:pt idx="513">
                  <c:v>50.3</c:v>
                </c:pt>
                <c:pt idx="514">
                  <c:v>50.4</c:v>
                </c:pt>
                <c:pt idx="515">
                  <c:v>50.5</c:v>
                </c:pt>
                <c:pt idx="516">
                  <c:v>50.6</c:v>
                </c:pt>
                <c:pt idx="517">
                  <c:v>50.7</c:v>
                </c:pt>
                <c:pt idx="518">
                  <c:v>50.8</c:v>
                </c:pt>
                <c:pt idx="519">
                  <c:v>50.9</c:v>
                </c:pt>
                <c:pt idx="520">
                  <c:v>51</c:v>
                </c:pt>
                <c:pt idx="521">
                  <c:v>51.1</c:v>
                </c:pt>
                <c:pt idx="522">
                  <c:v>51.2</c:v>
                </c:pt>
                <c:pt idx="523">
                  <c:v>51.3</c:v>
                </c:pt>
                <c:pt idx="524">
                  <c:v>51.4</c:v>
                </c:pt>
                <c:pt idx="525">
                  <c:v>51.5</c:v>
                </c:pt>
                <c:pt idx="526">
                  <c:v>51.6</c:v>
                </c:pt>
                <c:pt idx="527">
                  <c:v>51.7</c:v>
                </c:pt>
                <c:pt idx="528">
                  <c:v>51.8</c:v>
                </c:pt>
                <c:pt idx="529">
                  <c:v>51.9</c:v>
                </c:pt>
                <c:pt idx="530">
                  <c:v>52</c:v>
                </c:pt>
                <c:pt idx="531">
                  <c:v>52.1</c:v>
                </c:pt>
                <c:pt idx="532">
                  <c:v>52.2</c:v>
                </c:pt>
                <c:pt idx="533">
                  <c:v>52.3</c:v>
                </c:pt>
                <c:pt idx="534">
                  <c:v>52.4</c:v>
                </c:pt>
                <c:pt idx="535">
                  <c:v>52.5</c:v>
                </c:pt>
                <c:pt idx="536">
                  <c:v>52.6</c:v>
                </c:pt>
                <c:pt idx="537">
                  <c:v>52.7</c:v>
                </c:pt>
                <c:pt idx="538">
                  <c:v>52.8</c:v>
                </c:pt>
                <c:pt idx="539">
                  <c:v>52.9</c:v>
                </c:pt>
                <c:pt idx="540">
                  <c:v>53</c:v>
                </c:pt>
                <c:pt idx="541">
                  <c:v>53.1</c:v>
                </c:pt>
                <c:pt idx="542">
                  <c:v>53.2</c:v>
                </c:pt>
                <c:pt idx="543">
                  <c:v>53.3</c:v>
                </c:pt>
                <c:pt idx="544">
                  <c:v>53.4</c:v>
                </c:pt>
                <c:pt idx="545">
                  <c:v>53.5</c:v>
                </c:pt>
                <c:pt idx="546">
                  <c:v>53.6</c:v>
                </c:pt>
                <c:pt idx="547">
                  <c:v>53.7</c:v>
                </c:pt>
                <c:pt idx="548">
                  <c:v>53.8</c:v>
                </c:pt>
                <c:pt idx="549">
                  <c:v>53.9</c:v>
                </c:pt>
                <c:pt idx="550">
                  <c:v>54</c:v>
                </c:pt>
                <c:pt idx="551">
                  <c:v>54.1</c:v>
                </c:pt>
                <c:pt idx="552">
                  <c:v>54.2</c:v>
                </c:pt>
                <c:pt idx="553">
                  <c:v>54.3</c:v>
                </c:pt>
                <c:pt idx="554">
                  <c:v>54.4</c:v>
                </c:pt>
                <c:pt idx="555">
                  <c:v>54.5</c:v>
                </c:pt>
                <c:pt idx="556">
                  <c:v>54.6</c:v>
                </c:pt>
                <c:pt idx="557">
                  <c:v>54.7</c:v>
                </c:pt>
                <c:pt idx="558">
                  <c:v>54.8</c:v>
                </c:pt>
                <c:pt idx="559">
                  <c:v>54.9</c:v>
                </c:pt>
                <c:pt idx="560">
                  <c:v>55</c:v>
                </c:pt>
                <c:pt idx="561">
                  <c:v>55.1</c:v>
                </c:pt>
                <c:pt idx="562">
                  <c:v>55.2</c:v>
                </c:pt>
                <c:pt idx="563">
                  <c:v>55.3</c:v>
                </c:pt>
                <c:pt idx="564">
                  <c:v>55.4</c:v>
                </c:pt>
                <c:pt idx="565">
                  <c:v>55.5</c:v>
                </c:pt>
                <c:pt idx="566">
                  <c:v>55.6</c:v>
                </c:pt>
                <c:pt idx="567">
                  <c:v>55.7</c:v>
                </c:pt>
                <c:pt idx="568">
                  <c:v>55.8</c:v>
                </c:pt>
                <c:pt idx="569">
                  <c:v>55.9</c:v>
                </c:pt>
                <c:pt idx="570">
                  <c:v>56</c:v>
                </c:pt>
                <c:pt idx="571">
                  <c:v>56.1</c:v>
                </c:pt>
                <c:pt idx="572">
                  <c:v>56.2</c:v>
                </c:pt>
                <c:pt idx="573">
                  <c:v>56.3</c:v>
                </c:pt>
                <c:pt idx="574">
                  <c:v>56.4</c:v>
                </c:pt>
                <c:pt idx="575">
                  <c:v>56.5</c:v>
                </c:pt>
                <c:pt idx="576">
                  <c:v>56.6</c:v>
                </c:pt>
                <c:pt idx="577">
                  <c:v>56.7</c:v>
                </c:pt>
                <c:pt idx="578">
                  <c:v>56.8</c:v>
                </c:pt>
                <c:pt idx="579">
                  <c:v>56.9</c:v>
                </c:pt>
                <c:pt idx="580">
                  <c:v>57</c:v>
                </c:pt>
                <c:pt idx="581">
                  <c:v>57.1</c:v>
                </c:pt>
                <c:pt idx="582">
                  <c:v>57.2</c:v>
                </c:pt>
                <c:pt idx="583">
                  <c:v>57.3</c:v>
                </c:pt>
                <c:pt idx="584">
                  <c:v>57.4</c:v>
                </c:pt>
                <c:pt idx="585">
                  <c:v>57.5</c:v>
                </c:pt>
                <c:pt idx="586">
                  <c:v>57.6</c:v>
                </c:pt>
                <c:pt idx="587">
                  <c:v>57.7</c:v>
                </c:pt>
                <c:pt idx="588">
                  <c:v>57.8</c:v>
                </c:pt>
                <c:pt idx="589">
                  <c:v>57.9</c:v>
                </c:pt>
                <c:pt idx="590">
                  <c:v>58</c:v>
                </c:pt>
                <c:pt idx="591">
                  <c:v>58.1</c:v>
                </c:pt>
                <c:pt idx="592">
                  <c:v>58.2</c:v>
                </c:pt>
                <c:pt idx="593">
                  <c:v>58.3</c:v>
                </c:pt>
                <c:pt idx="594">
                  <c:v>58.4</c:v>
                </c:pt>
                <c:pt idx="595">
                  <c:v>58.5</c:v>
                </c:pt>
                <c:pt idx="596">
                  <c:v>58.6</c:v>
                </c:pt>
                <c:pt idx="597">
                  <c:v>58.7</c:v>
                </c:pt>
                <c:pt idx="598">
                  <c:v>58.8</c:v>
                </c:pt>
                <c:pt idx="599">
                  <c:v>58.9</c:v>
                </c:pt>
                <c:pt idx="600">
                  <c:v>59</c:v>
                </c:pt>
                <c:pt idx="601">
                  <c:v>59.1</c:v>
                </c:pt>
                <c:pt idx="602">
                  <c:v>59.2</c:v>
                </c:pt>
                <c:pt idx="603">
                  <c:v>59.3</c:v>
                </c:pt>
                <c:pt idx="604">
                  <c:v>59.4</c:v>
                </c:pt>
                <c:pt idx="605">
                  <c:v>59.5</c:v>
                </c:pt>
                <c:pt idx="606">
                  <c:v>59.6</c:v>
                </c:pt>
                <c:pt idx="607">
                  <c:v>59.7</c:v>
                </c:pt>
                <c:pt idx="608">
                  <c:v>59.8</c:v>
                </c:pt>
                <c:pt idx="609">
                  <c:v>59.9</c:v>
                </c:pt>
                <c:pt idx="610">
                  <c:v>60</c:v>
                </c:pt>
                <c:pt idx="611">
                  <c:v>60.1</c:v>
                </c:pt>
                <c:pt idx="612">
                  <c:v>60.2</c:v>
                </c:pt>
                <c:pt idx="613">
                  <c:v>60.3</c:v>
                </c:pt>
                <c:pt idx="614">
                  <c:v>60.4</c:v>
                </c:pt>
                <c:pt idx="615">
                  <c:v>60.5</c:v>
                </c:pt>
                <c:pt idx="616">
                  <c:v>60.6</c:v>
                </c:pt>
                <c:pt idx="617">
                  <c:v>60.7</c:v>
                </c:pt>
                <c:pt idx="618">
                  <c:v>60.8</c:v>
                </c:pt>
                <c:pt idx="619">
                  <c:v>60.9</c:v>
                </c:pt>
                <c:pt idx="620">
                  <c:v>61</c:v>
                </c:pt>
                <c:pt idx="621">
                  <c:v>61.1</c:v>
                </c:pt>
                <c:pt idx="622">
                  <c:v>61.2</c:v>
                </c:pt>
                <c:pt idx="623">
                  <c:v>61.3</c:v>
                </c:pt>
                <c:pt idx="624">
                  <c:v>61.4</c:v>
                </c:pt>
                <c:pt idx="625">
                  <c:v>61.5</c:v>
                </c:pt>
                <c:pt idx="626">
                  <c:v>61.6</c:v>
                </c:pt>
                <c:pt idx="627">
                  <c:v>61.7</c:v>
                </c:pt>
                <c:pt idx="628">
                  <c:v>61.8</c:v>
                </c:pt>
                <c:pt idx="629">
                  <c:v>61.9</c:v>
                </c:pt>
                <c:pt idx="630">
                  <c:v>62</c:v>
                </c:pt>
                <c:pt idx="631">
                  <c:v>62.1</c:v>
                </c:pt>
                <c:pt idx="632">
                  <c:v>62.2</c:v>
                </c:pt>
                <c:pt idx="633">
                  <c:v>62.3</c:v>
                </c:pt>
                <c:pt idx="634">
                  <c:v>62.4</c:v>
                </c:pt>
                <c:pt idx="635">
                  <c:v>62.5</c:v>
                </c:pt>
                <c:pt idx="636">
                  <c:v>62.6</c:v>
                </c:pt>
                <c:pt idx="637">
                  <c:v>62.7</c:v>
                </c:pt>
                <c:pt idx="638">
                  <c:v>62.8</c:v>
                </c:pt>
                <c:pt idx="639">
                  <c:v>62.9</c:v>
                </c:pt>
                <c:pt idx="640">
                  <c:v>63</c:v>
                </c:pt>
                <c:pt idx="641">
                  <c:v>63.1</c:v>
                </c:pt>
                <c:pt idx="642">
                  <c:v>63.2</c:v>
                </c:pt>
                <c:pt idx="643">
                  <c:v>63.3</c:v>
                </c:pt>
                <c:pt idx="644">
                  <c:v>63.4</c:v>
                </c:pt>
                <c:pt idx="645">
                  <c:v>63.5</c:v>
                </c:pt>
                <c:pt idx="646">
                  <c:v>63.6</c:v>
                </c:pt>
                <c:pt idx="647">
                  <c:v>63.7</c:v>
                </c:pt>
                <c:pt idx="648">
                  <c:v>63.8</c:v>
                </c:pt>
                <c:pt idx="649">
                  <c:v>63.9</c:v>
                </c:pt>
                <c:pt idx="650">
                  <c:v>64</c:v>
                </c:pt>
                <c:pt idx="651">
                  <c:v>64.099999999999994</c:v>
                </c:pt>
                <c:pt idx="652">
                  <c:v>64.2</c:v>
                </c:pt>
                <c:pt idx="653">
                  <c:v>64.3</c:v>
                </c:pt>
                <c:pt idx="654">
                  <c:v>64.400000000000006</c:v>
                </c:pt>
                <c:pt idx="655">
                  <c:v>64.5</c:v>
                </c:pt>
                <c:pt idx="656">
                  <c:v>64.599999999999994</c:v>
                </c:pt>
                <c:pt idx="657">
                  <c:v>64.7</c:v>
                </c:pt>
                <c:pt idx="658">
                  <c:v>64.8</c:v>
                </c:pt>
                <c:pt idx="659">
                  <c:v>64.900000000000006</c:v>
                </c:pt>
                <c:pt idx="660">
                  <c:v>65</c:v>
                </c:pt>
                <c:pt idx="661">
                  <c:v>65.099999999999994</c:v>
                </c:pt>
                <c:pt idx="662">
                  <c:v>65.2</c:v>
                </c:pt>
                <c:pt idx="663">
                  <c:v>65.3</c:v>
                </c:pt>
                <c:pt idx="664">
                  <c:v>65.400000000000006</c:v>
                </c:pt>
                <c:pt idx="665">
                  <c:v>65.5</c:v>
                </c:pt>
                <c:pt idx="666">
                  <c:v>65.599999999999994</c:v>
                </c:pt>
                <c:pt idx="667">
                  <c:v>65.7</c:v>
                </c:pt>
                <c:pt idx="668">
                  <c:v>65.8</c:v>
                </c:pt>
                <c:pt idx="669">
                  <c:v>65.900000000000006</c:v>
                </c:pt>
                <c:pt idx="670">
                  <c:v>66</c:v>
                </c:pt>
                <c:pt idx="671">
                  <c:v>66.099999999999994</c:v>
                </c:pt>
                <c:pt idx="672">
                  <c:v>66.2</c:v>
                </c:pt>
                <c:pt idx="673">
                  <c:v>66.3</c:v>
                </c:pt>
                <c:pt idx="674">
                  <c:v>66.400000000000006</c:v>
                </c:pt>
                <c:pt idx="675">
                  <c:v>66.5</c:v>
                </c:pt>
                <c:pt idx="676">
                  <c:v>66.599999999999994</c:v>
                </c:pt>
                <c:pt idx="677">
                  <c:v>66.7</c:v>
                </c:pt>
                <c:pt idx="678">
                  <c:v>66.8</c:v>
                </c:pt>
                <c:pt idx="679">
                  <c:v>66.900000000000006</c:v>
                </c:pt>
                <c:pt idx="680">
                  <c:v>67</c:v>
                </c:pt>
                <c:pt idx="681">
                  <c:v>67.099999999999994</c:v>
                </c:pt>
                <c:pt idx="682">
                  <c:v>67.2</c:v>
                </c:pt>
                <c:pt idx="683">
                  <c:v>67.3</c:v>
                </c:pt>
                <c:pt idx="684">
                  <c:v>67.400000000000006</c:v>
                </c:pt>
                <c:pt idx="685">
                  <c:v>67.5</c:v>
                </c:pt>
                <c:pt idx="686">
                  <c:v>67.599999999999994</c:v>
                </c:pt>
                <c:pt idx="687">
                  <c:v>67.7</c:v>
                </c:pt>
                <c:pt idx="688">
                  <c:v>67.8</c:v>
                </c:pt>
                <c:pt idx="689">
                  <c:v>67.900000000000006</c:v>
                </c:pt>
                <c:pt idx="690">
                  <c:v>68</c:v>
                </c:pt>
                <c:pt idx="691">
                  <c:v>68.099999999999994</c:v>
                </c:pt>
                <c:pt idx="692">
                  <c:v>68.2</c:v>
                </c:pt>
                <c:pt idx="693">
                  <c:v>68.3</c:v>
                </c:pt>
                <c:pt idx="694">
                  <c:v>68.400000000000006</c:v>
                </c:pt>
                <c:pt idx="695">
                  <c:v>68.5</c:v>
                </c:pt>
                <c:pt idx="696">
                  <c:v>68.599999999999994</c:v>
                </c:pt>
                <c:pt idx="697">
                  <c:v>68.7</c:v>
                </c:pt>
                <c:pt idx="698">
                  <c:v>68.8</c:v>
                </c:pt>
                <c:pt idx="699">
                  <c:v>68.900000000000006</c:v>
                </c:pt>
                <c:pt idx="700">
                  <c:v>69</c:v>
                </c:pt>
                <c:pt idx="701">
                  <c:v>69.099999999999994</c:v>
                </c:pt>
                <c:pt idx="702">
                  <c:v>69.2</c:v>
                </c:pt>
                <c:pt idx="703">
                  <c:v>69.3</c:v>
                </c:pt>
                <c:pt idx="704">
                  <c:v>69.400000000000006</c:v>
                </c:pt>
                <c:pt idx="705">
                  <c:v>69.5</c:v>
                </c:pt>
                <c:pt idx="706">
                  <c:v>69.599999999999994</c:v>
                </c:pt>
                <c:pt idx="707">
                  <c:v>69.7</c:v>
                </c:pt>
                <c:pt idx="708">
                  <c:v>69.8</c:v>
                </c:pt>
                <c:pt idx="709">
                  <c:v>69.900000000000006</c:v>
                </c:pt>
                <c:pt idx="710">
                  <c:v>70</c:v>
                </c:pt>
                <c:pt idx="711">
                  <c:v>70.099999999999994</c:v>
                </c:pt>
                <c:pt idx="712">
                  <c:v>70.2</c:v>
                </c:pt>
                <c:pt idx="713">
                  <c:v>70.3</c:v>
                </c:pt>
                <c:pt idx="714">
                  <c:v>70.400000000000006</c:v>
                </c:pt>
                <c:pt idx="715">
                  <c:v>70.5</c:v>
                </c:pt>
                <c:pt idx="716">
                  <c:v>70.599999999999994</c:v>
                </c:pt>
                <c:pt idx="717">
                  <c:v>70.7</c:v>
                </c:pt>
                <c:pt idx="718">
                  <c:v>70.8</c:v>
                </c:pt>
                <c:pt idx="719">
                  <c:v>70.900000000000006</c:v>
                </c:pt>
                <c:pt idx="720">
                  <c:v>71</c:v>
                </c:pt>
                <c:pt idx="721">
                  <c:v>71.099999999999994</c:v>
                </c:pt>
                <c:pt idx="722">
                  <c:v>71.2</c:v>
                </c:pt>
                <c:pt idx="723">
                  <c:v>71.3</c:v>
                </c:pt>
                <c:pt idx="724">
                  <c:v>71.400000000000006</c:v>
                </c:pt>
                <c:pt idx="725">
                  <c:v>71.5</c:v>
                </c:pt>
                <c:pt idx="726">
                  <c:v>71.599999999999994</c:v>
                </c:pt>
                <c:pt idx="727">
                  <c:v>71.7</c:v>
                </c:pt>
                <c:pt idx="728">
                  <c:v>71.8</c:v>
                </c:pt>
                <c:pt idx="729">
                  <c:v>71.900000000000006</c:v>
                </c:pt>
                <c:pt idx="730">
                  <c:v>72</c:v>
                </c:pt>
                <c:pt idx="731">
                  <c:v>72.099999999999994</c:v>
                </c:pt>
                <c:pt idx="732">
                  <c:v>72.2</c:v>
                </c:pt>
                <c:pt idx="733">
                  <c:v>72.3</c:v>
                </c:pt>
                <c:pt idx="734">
                  <c:v>72.400000000000006</c:v>
                </c:pt>
                <c:pt idx="735">
                  <c:v>72.5</c:v>
                </c:pt>
                <c:pt idx="736">
                  <c:v>72.599999999999994</c:v>
                </c:pt>
                <c:pt idx="737">
                  <c:v>72.7</c:v>
                </c:pt>
                <c:pt idx="738">
                  <c:v>72.8</c:v>
                </c:pt>
                <c:pt idx="739">
                  <c:v>72.900000000000006</c:v>
                </c:pt>
                <c:pt idx="740">
                  <c:v>73</c:v>
                </c:pt>
                <c:pt idx="741">
                  <c:v>73.099999999999994</c:v>
                </c:pt>
                <c:pt idx="742">
                  <c:v>73.2</c:v>
                </c:pt>
                <c:pt idx="743">
                  <c:v>73.3</c:v>
                </c:pt>
                <c:pt idx="744">
                  <c:v>73.400000000000006</c:v>
                </c:pt>
                <c:pt idx="745">
                  <c:v>73.5</c:v>
                </c:pt>
                <c:pt idx="746">
                  <c:v>73.599999999999994</c:v>
                </c:pt>
                <c:pt idx="747">
                  <c:v>73.7</c:v>
                </c:pt>
                <c:pt idx="748">
                  <c:v>73.8</c:v>
                </c:pt>
                <c:pt idx="749">
                  <c:v>73.900000000000006</c:v>
                </c:pt>
                <c:pt idx="750">
                  <c:v>74</c:v>
                </c:pt>
                <c:pt idx="751">
                  <c:v>74.099999999999994</c:v>
                </c:pt>
                <c:pt idx="752">
                  <c:v>74.2</c:v>
                </c:pt>
                <c:pt idx="753">
                  <c:v>74.3</c:v>
                </c:pt>
                <c:pt idx="754">
                  <c:v>74.400000000000006</c:v>
                </c:pt>
                <c:pt idx="755">
                  <c:v>74.5</c:v>
                </c:pt>
                <c:pt idx="756">
                  <c:v>74.599999999999994</c:v>
                </c:pt>
                <c:pt idx="757">
                  <c:v>74.7</c:v>
                </c:pt>
                <c:pt idx="758">
                  <c:v>74.8</c:v>
                </c:pt>
                <c:pt idx="759">
                  <c:v>74.900000000000006</c:v>
                </c:pt>
                <c:pt idx="760">
                  <c:v>75</c:v>
                </c:pt>
                <c:pt idx="761">
                  <c:v>75.099999999999994</c:v>
                </c:pt>
                <c:pt idx="762">
                  <c:v>75.2</c:v>
                </c:pt>
                <c:pt idx="763">
                  <c:v>75.3</c:v>
                </c:pt>
                <c:pt idx="764">
                  <c:v>75.400000000000006</c:v>
                </c:pt>
                <c:pt idx="765">
                  <c:v>75.5</c:v>
                </c:pt>
                <c:pt idx="766">
                  <c:v>75.599999999999994</c:v>
                </c:pt>
                <c:pt idx="767">
                  <c:v>75.7</c:v>
                </c:pt>
                <c:pt idx="768">
                  <c:v>75.8</c:v>
                </c:pt>
                <c:pt idx="769">
                  <c:v>75.900000000000006</c:v>
                </c:pt>
                <c:pt idx="770">
                  <c:v>76</c:v>
                </c:pt>
                <c:pt idx="771">
                  <c:v>76.099999999999994</c:v>
                </c:pt>
                <c:pt idx="772">
                  <c:v>76.2</c:v>
                </c:pt>
                <c:pt idx="773">
                  <c:v>76.3</c:v>
                </c:pt>
                <c:pt idx="774">
                  <c:v>76.400000000000006</c:v>
                </c:pt>
                <c:pt idx="775">
                  <c:v>76.5</c:v>
                </c:pt>
                <c:pt idx="776">
                  <c:v>76.599999999999994</c:v>
                </c:pt>
                <c:pt idx="777">
                  <c:v>76.7</c:v>
                </c:pt>
                <c:pt idx="778">
                  <c:v>76.8</c:v>
                </c:pt>
                <c:pt idx="779">
                  <c:v>76.900000000000006</c:v>
                </c:pt>
                <c:pt idx="780">
                  <c:v>77</c:v>
                </c:pt>
                <c:pt idx="781">
                  <c:v>77.099999999999994</c:v>
                </c:pt>
                <c:pt idx="782">
                  <c:v>77.2</c:v>
                </c:pt>
                <c:pt idx="783">
                  <c:v>77.3</c:v>
                </c:pt>
                <c:pt idx="784">
                  <c:v>77.400000000000006</c:v>
                </c:pt>
                <c:pt idx="785">
                  <c:v>77.5</c:v>
                </c:pt>
                <c:pt idx="786">
                  <c:v>77.599999999999994</c:v>
                </c:pt>
                <c:pt idx="787">
                  <c:v>77.7</c:v>
                </c:pt>
                <c:pt idx="788">
                  <c:v>77.8</c:v>
                </c:pt>
                <c:pt idx="789">
                  <c:v>77.900000000000006</c:v>
                </c:pt>
                <c:pt idx="790">
                  <c:v>78</c:v>
                </c:pt>
                <c:pt idx="791">
                  <c:v>78.099999999999994</c:v>
                </c:pt>
                <c:pt idx="792">
                  <c:v>78.2</c:v>
                </c:pt>
                <c:pt idx="793">
                  <c:v>78.3</c:v>
                </c:pt>
                <c:pt idx="794">
                  <c:v>78.400000000000006</c:v>
                </c:pt>
                <c:pt idx="795">
                  <c:v>78.5</c:v>
                </c:pt>
                <c:pt idx="796">
                  <c:v>78.599999999999994</c:v>
                </c:pt>
                <c:pt idx="797">
                  <c:v>78.7</c:v>
                </c:pt>
                <c:pt idx="798">
                  <c:v>78.8</c:v>
                </c:pt>
                <c:pt idx="799">
                  <c:v>78.900000000000006</c:v>
                </c:pt>
                <c:pt idx="800">
                  <c:v>79</c:v>
                </c:pt>
                <c:pt idx="801">
                  <c:v>79.099999999999994</c:v>
                </c:pt>
                <c:pt idx="802">
                  <c:v>79.2</c:v>
                </c:pt>
                <c:pt idx="803">
                  <c:v>79.3</c:v>
                </c:pt>
                <c:pt idx="804">
                  <c:v>79.400000000000006</c:v>
                </c:pt>
                <c:pt idx="805">
                  <c:v>79.5</c:v>
                </c:pt>
                <c:pt idx="806">
                  <c:v>79.599999999999994</c:v>
                </c:pt>
                <c:pt idx="807">
                  <c:v>79.7</c:v>
                </c:pt>
                <c:pt idx="808">
                  <c:v>79.8</c:v>
                </c:pt>
                <c:pt idx="809">
                  <c:v>79.900000000000006</c:v>
                </c:pt>
                <c:pt idx="810">
                  <c:v>80</c:v>
                </c:pt>
                <c:pt idx="811">
                  <c:v>80.099999999999994</c:v>
                </c:pt>
                <c:pt idx="812">
                  <c:v>80.2</c:v>
                </c:pt>
                <c:pt idx="813">
                  <c:v>80.3</c:v>
                </c:pt>
                <c:pt idx="814">
                  <c:v>80.400000000000006</c:v>
                </c:pt>
                <c:pt idx="815">
                  <c:v>80.5</c:v>
                </c:pt>
                <c:pt idx="816">
                  <c:v>80.599999999999994</c:v>
                </c:pt>
                <c:pt idx="817">
                  <c:v>80.7</c:v>
                </c:pt>
                <c:pt idx="818">
                  <c:v>80.8</c:v>
                </c:pt>
                <c:pt idx="819">
                  <c:v>80.900000000000006</c:v>
                </c:pt>
                <c:pt idx="820">
                  <c:v>81</c:v>
                </c:pt>
                <c:pt idx="821">
                  <c:v>81.099999999999994</c:v>
                </c:pt>
                <c:pt idx="822">
                  <c:v>81.2</c:v>
                </c:pt>
                <c:pt idx="823">
                  <c:v>81.3</c:v>
                </c:pt>
                <c:pt idx="824">
                  <c:v>81.400000000000006</c:v>
                </c:pt>
                <c:pt idx="825">
                  <c:v>81.5</c:v>
                </c:pt>
                <c:pt idx="826">
                  <c:v>81.599999999999994</c:v>
                </c:pt>
                <c:pt idx="827">
                  <c:v>81.7</c:v>
                </c:pt>
                <c:pt idx="828">
                  <c:v>81.8</c:v>
                </c:pt>
                <c:pt idx="829">
                  <c:v>81.900000000000006</c:v>
                </c:pt>
                <c:pt idx="830">
                  <c:v>82</c:v>
                </c:pt>
                <c:pt idx="831">
                  <c:v>82.1</c:v>
                </c:pt>
                <c:pt idx="832">
                  <c:v>82.2</c:v>
                </c:pt>
                <c:pt idx="833">
                  <c:v>82.3</c:v>
                </c:pt>
                <c:pt idx="834">
                  <c:v>82.4</c:v>
                </c:pt>
                <c:pt idx="835">
                  <c:v>82.5</c:v>
                </c:pt>
                <c:pt idx="836">
                  <c:v>82.6</c:v>
                </c:pt>
                <c:pt idx="837">
                  <c:v>82.7</c:v>
                </c:pt>
                <c:pt idx="838">
                  <c:v>82.8</c:v>
                </c:pt>
                <c:pt idx="839">
                  <c:v>82.9</c:v>
                </c:pt>
                <c:pt idx="840">
                  <c:v>83</c:v>
                </c:pt>
                <c:pt idx="841">
                  <c:v>83.1</c:v>
                </c:pt>
                <c:pt idx="842">
                  <c:v>83.2</c:v>
                </c:pt>
                <c:pt idx="843">
                  <c:v>83.3</c:v>
                </c:pt>
                <c:pt idx="844">
                  <c:v>83.4</c:v>
                </c:pt>
                <c:pt idx="845">
                  <c:v>83.5</c:v>
                </c:pt>
                <c:pt idx="846">
                  <c:v>83.6</c:v>
                </c:pt>
                <c:pt idx="847">
                  <c:v>83.7</c:v>
                </c:pt>
                <c:pt idx="848">
                  <c:v>83.8</c:v>
                </c:pt>
                <c:pt idx="849">
                  <c:v>83.9</c:v>
                </c:pt>
                <c:pt idx="850">
                  <c:v>84</c:v>
                </c:pt>
                <c:pt idx="851">
                  <c:v>84.1</c:v>
                </c:pt>
                <c:pt idx="852">
                  <c:v>84.2</c:v>
                </c:pt>
                <c:pt idx="853">
                  <c:v>84.3</c:v>
                </c:pt>
                <c:pt idx="854">
                  <c:v>84.4</c:v>
                </c:pt>
                <c:pt idx="855">
                  <c:v>84.5</c:v>
                </c:pt>
                <c:pt idx="856">
                  <c:v>84.6</c:v>
                </c:pt>
                <c:pt idx="857">
                  <c:v>84.7</c:v>
                </c:pt>
                <c:pt idx="858">
                  <c:v>84.8</c:v>
                </c:pt>
                <c:pt idx="859">
                  <c:v>84.9</c:v>
                </c:pt>
                <c:pt idx="860">
                  <c:v>85</c:v>
                </c:pt>
                <c:pt idx="861">
                  <c:v>85.1</c:v>
                </c:pt>
                <c:pt idx="862">
                  <c:v>85.2</c:v>
                </c:pt>
                <c:pt idx="863">
                  <c:v>85.3</c:v>
                </c:pt>
                <c:pt idx="864">
                  <c:v>85.4</c:v>
                </c:pt>
                <c:pt idx="865">
                  <c:v>85.5</c:v>
                </c:pt>
                <c:pt idx="866">
                  <c:v>85.6</c:v>
                </c:pt>
                <c:pt idx="867">
                  <c:v>85.7</c:v>
                </c:pt>
                <c:pt idx="868">
                  <c:v>85.8</c:v>
                </c:pt>
                <c:pt idx="869">
                  <c:v>85.9</c:v>
                </c:pt>
                <c:pt idx="870">
                  <c:v>86</c:v>
                </c:pt>
                <c:pt idx="871">
                  <c:v>86.1</c:v>
                </c:pt>
                <c:pt idx="872">
                  <c:v>86.2</c:v>
                </c:pt>
                <c:pt idx="873">
                  <c:v>86.3</c:v>
                </c:pt>
                <c:pt idx="874">
                  <c:v>86.4</c:v>
                </c:pt>
                <c:pt idx="875">
                  <c:v>86.5</c:v>
                </c:pt>
                <c:pt idx="876">
                  <c:v>86.6</c:v>
                </c:pt>
                <c:pt idx="877">
                  <c:v>86.7</c:v>
                </c:pt>
                <c:pt idx="878">
                  <c:v>86.8</c:v>
                </c:pt>
                <c:pt idx="879">
                  <c:v>86.9</c:v>
                </c:pt>
                <c:pt idx="880">
                  <c:v>87</c:v>
                </c:pt>
                <c:pt idx="881">
                  <c:v>87.1</c:v>
                </c:pt>
                <c:pt idx="882">
                  <c:v>87.2</c:v>
                </c:pt>
                <c:pt idx="883">
                  <c:v>87.3</c:v>
                </c:pt>
                <c:pt idx="884">
                  <c:v>87.4</c:v>
                </c:pt>
                <c:pt idx="885">
                  <c:v>87.5</c:v>
                </c:pt>
                <c:pt idx="886">
                  <c:v>87.6</c:v>
                </c:pt>
                <c:pt idx="887">
                  <c:v>87.7</c:v>
                </c:pt>
                <c:pt idx="888">
                  <c:v>87.8</c:v>
                </c:pt>
                <c:pt idx="889">
                  <c:v>87.9</c:v>
                </c:pt>
                <c:pt idx="890">
                  <c:v>88</c:v>
                </c:pt>
                <c:pt idx="891">
                  <c:v>88.1</c:v>
                </c:pt>
                <c:pt idx="892">
                  <c:v>88.2</c:v>
                </c:pt>
                <c:pt idx="893">
                  <c:v>88.3</c:v>
                </c:pt>
                <c:pt idx="894">
                  <c:v>88.4</c:v>
                </c:pt>
                <c:pt idx="895">
                  <c:v>88.5</c:v>
                </c:pt>
                <c:pt idx="896">
                  <c:v>88.6</c:v>
                </c:pt>
                <c:pt idx="897">
                  <c:v>88.7</c:v>
                </c:pt>
                <c:pt idx="898">
                  <c:v>88.8</c:v>
                </c:pt>
                <c:pt idx="899">
                  <c:v>88.9</c:v>
                </c:pt>
                <c:pt idx="900">
                  <c:v>89</c:v>
                </c:pt>
                <c:pt idx="901">
                  <c:v>89.1</c:v>
                </c:pt>
                <c:pt idx="902">
                  <c:v>89.2</c:v>
                </c:pt>
                <c:pt idx="903">
                  <c:v>89.3</c:v>
                </c:pt>
                <c:pt idx="904">
                  <c:v>89.4</c:v>
                </c:pt>
                <c:pt idx="905">
                  <c:v>89.5</c:v>
                </c:pt>
                <c:pt idx="906">
                  <c:v>89.6</c:v>
                </c:pt>
                <c:pt idx="907">
                  <c:v>89.7</c:v>
                </c:pt>
                <c:pt idx="908">
                  <c:v>89.8</c:v>
                </c:pt>
                <c:pt idx="909">
                  <c:v>89.9</c:v>
                </c:pt>
                <c:pt idx="910">
                  <c:v>90</c:v>
                </c:pt>
                <c:pt idx="911">
                  <c:v>90.1</c:v>
                </c:pt>
                <c:pt idx="912">
                  <c:v>90.2</c:v>
                </c:pt>
                <c:pt idx="913">
                  <c:v>90.3</c:v>
                </c:pt>
                <c:pt idx="914">
                  <c:v>90.4</c:v>
                </c:pt>
                <c:pt idx="915">
                  <c:v>90.5</c:v>
                </c:pt>
                <c:pt idx="916">
                  <c:v>90.6</c:v>
                </c:pt>
                <c:pt idx="917">
                  <c:v>90.7</c:v>
                </c:pt>
                <c:pt idx="918">
                  <c:v>90.8</c:v>
                </c:pt>
                <c:pt idx="919">
                  <c:v>90.9</c:v>
                </c:pt>
                <c:pt idx="920">
                  <c:v>91</c:v>
                </c:pt>
                <c:pt idx="921">
                  <c:v>91.1</c:v>
                </c:pt>
                <c:pt idx="922">
                  <c:v>91.2</c:v>
                </c:pt>
                <c:pt idx="923">
                  <c:v>91.3</c:v>
                </c:pt>
                <c:pt idx="924">
                  <c:v>91.4</c:v>
                </c:pt>
                <c:pt idx="925">
                  <c:v>91.5</c:v>
                </c:pt>
                <c:pt idx="926">
                  <c:v>91.6</c:v>
                </c:pt>
                <c:pt idx="927">
                  <c:v>91.7</c:v>
                </c:pt>
                <c:pt idx="928">
                  <c:v>91.8</c:v>
                </c:pt>
                <c:pt idx="929">
                  <c:v>91.9</c:v>
                </c:pt>
                <c:pt idx="930">
                  <c:v>92</c:v>
                </c:pt>
                <c:pt idx="931">
                  <c:v>92.1</c:v>
                </c:pt>
                <c:pt idx="932">
                  <c:v>92.2</c:v>
                </c:pt>
                <c:pt idx="933">
                  <c:v>92.3</c:v>
                </c:pt>
                <c:pt idx="934">
                  <c:v>92.4</c:v>
                </c:pt>
                <c:pt idx="935">
                  <c:v>92.5</c:v>
                </c:pt>
                <c:pt idx="936">
                  <c:v>92.6</c:v>
                </c:pt>
                <c:pt idx="937">
                  <c:v>92.7</c:v>
                </c:pt>
                <c:pt idx="938">
                  <c:v>92.8</c:v>
                </c:pt>
                <c:pt idx="939">
                  <c:v>92.9</c:v>
                </c:pt>
                <c:pt idx="940">
                  <c:v>93</c:v>
                </c:pt>
                <c:pt idx="941">
                  <c:v>93.1</c:v>
                </c:pt>
                <c:pt idx="942">
                  <c:v>93.2</c:v>
                </c:pt>
                <c:pt idx="943">
                  <c:v>93.3</c:v>
                </c:pt>
                <c:pt idx="944">
                  <c:v>93.4</c:v>
                </c:pt>
                <c:pt idx="945">
                  <c:v>93.5</c:v>
                </c:pt>
                <c:pt idx="946">
                  <c:v>93.6</c:v>
                </c:pt>
                <c:pt idx="947">
                  <c:v>93.7</c:v>
                </c:pt>
                <c:pt idx="948">
                  <c:v>93.8</c:v>
                </c:pt>
                <c:pt idx="949">
                  <c:v>93.9</c:v>
                </c:pt>
                <c:pt idx="950">
                  <c:v>94</c:v>
                </c:pt>
                <c:pt idx="951">
                  <c:v>94.1</c:v>
                </c:pt>
                <c:pt idx="952">
                  <c:v>94.2</c:v>
                </c:pt>
                <c:pt idx="953">
                  <c:v>94.3</c:v>
                </c:pt>
                <c:pt idx="954">
                  <c:v>94.4</c:v>
                </c:pt>
                <c:pt idx="955">
                  <c:v>94.5</c:v>
                </c:pt>
                <c:pt idx="956">
                  <c:v>94.6</c:v>
                </c:pt>
                <c:pt idx="957">
                  <c:v>94.7</c:v>
                </c:pt>
                <c:pt idx="958">
                  <c:v>94.8</c:v>
                </c:pt>
                <c:pt idx="959">
                  <c:v>94.9</c:v>
                </c:pt>
                <c:pt idx="960">
                  <c:v>95</c:v>
                </c:pt>
                <c:pt idx="961">
                  <c:v>95.1</c:v>
                </c:pt>
                <c:pt idx="962">
                  <c:v>95.2</c:v>
                </c:pt>
                <c:pt idx="963">
                  <c:v>95.3</c:v>
                </c:pt>
                <c:pt idx="964">
                  <c:v>95.4</c:v>
                </c:pt>
                <c:pt idx="965">
                  <c:v>95.5</c:v>
                </c:pt>
                <c:pt idx="966">
                  <c:v>95.6</c:v>
                </c:pt>
                <c:pt idx="967">
                  <c:v>95.7</c:v>
                </c:pt>
                <c:pt idx="968">
                  <c:v>95.8</c:v>
                </c:pt>
                <c:pt idx="969">
                  <c:v>95.9</c:v>
                </c:pt>
                <c:pt idx="970">
                  <c:v>96</c:v>
                </c:pt>
                <c:pt idx="971">
                  <c:v>96.1</c:v>
                </c:pt>
                <c:pt idx="972">
                  <c:v>96.2</c:v>
                </c:pt>
                <c:pt idx="973">
                  <c:v>96.3</c:v>
                </c:pt>
                <c:pt idx="974">
                  <c:v>96.4</c:v>
                </c:pt>
                <c:pt idx="975">
                  <c:v>96.5</c:v>
                </c:pt>
                <c:pt idx="976">
                  <c:v>96.6</c:v>
                </c:pt>
                <c:pt idx="977">
                  <c:v>96.7</c:v>
                </c:pt>
                <c:pt idx="978">
                  <c:v>96.8</c:v>
                </c:pt>
                <c:pt idx="979">
                  <c:v>96.9</c:v>
                </c:pt>
                <c:pt idx="980">
                  <c:v>97</c:v>
                </c:pt>
                <c:pt idx="981">
                  <c:v>97.1</c:v>
                </c:pt>
                <c:pt idx="982">
                  <c:v>97.2</c:v>
                </c:pt>
                <c:pt idx="983">
                  <c:v>97.3</c:v>
                </c:pt>
                <c:pt idx="984">
                  <c:v>97.4</c:v>
                </c:pt>
                <c:pt idx="985">
                  <c:v>97.5</c:v>
                </c:pt>
                <c:pt idx="986">
                  <c:v>97.6</c:v>
                </c:pt>
                <c:pt idx="987">
                  <c:v>97.7</c:v>
                </c:pt>
                <c:pt idx="988">
                  <c:v>97.8</c:v>
                </c:pt>
                <c:pt idx="989">
                  <c:v>97.9</c:v>
                </c:pt>
                <c:pt idx="990">
                  <c:v>98</c:v>
                </c:pt>
                <c:pt idx="991">
                  <c:v>98.1</c:v>
                </c:pt>
                <c:pt idx="992">
                  <c:v>98.2</c:v>
                </c:pt>
                <c:pt idx="993">
                  <c:v>98.3</c:v>
                </c:pt>
                <c:pt idx="994">
                  <c:v>98.4</c:v>
                </c:pt>
                <c:pt idx="995">
                  <c:v>98.5</c:v>
                </c:pt>
                <c:pt idx="996">
                  <c:v>98.6</c:v>
                </c:pt>
                <c:pt idx="997">
                  <c:v>98.7</c:v>
                </c:pt>
                <c:pt idx="998">
                  <c:v>98.8</c:v>
                </c:pt>
                <c:pt idx="999">
                  <c:v>98.9</c:v>
                </c:pt>
                <c:pt idx="1000">
                  <c:v>99</c:v>
                </c:pt>
                <c:pt idx="1001">
                  <c:v>99.1</c:v>
                </c:pt>
                <c:pt idx="1002">
                  <c:v>99.2</c:v>
                </c:pt>
                <c:pt idx="1003">
                  <c:v>99.3</c:v>
                </c:pt>
                <c:pt idx="1004">
                  <c:v>99.4</c:v>
                </c:pt>
                <c:pt idx="1005">
                  <c:v>99.5</c:v>
                </c:pt>
                <c:pt idx="1006">
                  <c:v>99.6</c:v>
                </c:pt>
                <c:pt idx="1007">
                  <c:v>99.7</c:v>
                </c:pt>
                <c:pt idx="1008">
                  <c:v>99.8</c:v>
                </c:pt>
                <c:pt idx="1009">
                  <c:v>99.9</c:v>
                </c:pt>
                <c:pt idx="1010">
                  <c:v>100</c:v>
                </c:pt>
                <c:pt idx="1011">
                  <c:v>100.1</c:v>
                </c:pt>
                <c:pt idx="1012">
                  <c:v>100.2</c:v>
                </c:pt>
                <c:pt idx="1013">
                  <c:v>100.3</c:v>
                </c:pt>
                <c:pt idx="1014">
                  <c:v>100.4</c:v>
                </c:pt>
                <c:pt idx="1015">
                  <c:v>100.5</c:v>
                </c:pt>
                <c:pt idx="1016">
                  <c:v>100.6</c:v>
                </c:pt>
                <c:pt idx="1017">
                  <c:v>100.7</c:v>
                </c:pt>
                <c:pt idx="1018">
                  <c:v>100.8</c:v>
                </c:pt>
                <c:pt idx="1019">
                  <c:v>100.9</c:v>
                </c:pt>
                <c:pt idx="1020">
                  <c:v>101</c:v>
                </c:pt>
                <c:pt idx="1021">
                  <c:v>101.1</c:v>
                </c:pt>
                <c:pt idx="1022">
                  <c:v>101.2</c:v>
                </c:pt>
                <c:pt idx="1023">
                  <c:v>101.3</c:v>
                </c:pt>
                <c:pt idx="1024">
                  <c:v>101.4</c:v>
                </c:pt>
                <c:pt idx="1025">
                  <c:v>101.5</c:v>
                </c:pt>
                <c:pt idx="1026">
                  <c:v>101.6</c:v>
                </c:pt>
                <c:pt idx="1027">
                  <c:v>101.7</c:v>
                </c:pt>
                <c:pt idx="1028">
                  <c:v>101.8</c:v>
                </c:pt>
                <c:pt idx="1029">
                  <c:v>101.9</c:v>
                </c:pt>
                <c:pt idx="1030">
                  <c:v>102</c:v>
                </c:pt>
                <c:pt idx="1031">
                  <c:v>102.1</c:v>
                </c:pt>
                <c:pt idx="1032">
                  <c:v>102.2</c:v>
                </c:pt>
                <c:pt idx="1033">
                  <c:v>102.3</c:v>
                </c:pt>
                <c:pt idx="1034">
                  <c:v>102.4</c:v>
                </c:pt>
                <c:pt idx="1035">
                  <c:v>102.5</c:v>
                </c:pt>
                <c:pt idx="1036">
                  <c:v>102.6</c:v>
                </c:pt>
                <c:pt idx="1037">
                  <c:v>102.7</c:v>
                </c:pt>
                <c:pt idx="1038">
                  <c:v>102.8</c:v>
                </c:pt>
                <c:pt idx="1039">
                  <c:v>102.9</c:v>
                </c:pt>
                <c:pt idx="1040">
                  <c:v>103</c:v>
                </c:pt>
                <c:pt idx="1041">
                  <c:v>103.1</c:v>
                </c:pt>
                <c:pt idx="1042">
                  <c:v>103.2</c:v>
                </c:pt>
                <c:pt idx="1043">
                  <c:v>103.3</c:v>
                </c:pt>
                <c:pt idx="1044">
                  <c:v>103.4</c:v>
                </c:pt>
                <c:pt idx="1045">
                  <c:v>103.5</c:v>
                </c:pt>
                <c:pt idx="1046">
                  <c:v>103.6</c:v>
                </c:pt>
                <c:pt idx="1047">
                  <c:v>103.7</c:v>
                </c:pt>
                <c:pt idx="1048">
                  <c:v>103.8</c:v>
                </c:pt>
                <c:pt idx="1049">
                  <c:v>103.9</c:v>
                </c:pt>
                <c:pt idx="1050">
                  <c:v>104</c:v>
                </c:pt>
                <c:pt idx="1051">
                  <c:v>104.1</c:v>
                </c:pt>
                <c:pt idx="1052">
                  <c:v>104.2</c:v>
                </c:pt>
                <c:pt idx="1053">
                  <c:v>104.3</c:v>
                </c:pt>
                <c:pt idx="1054">
                  <c:v>104.4</c:v>
                </c:pt>
                <c:pt idx="1055">
                  <c:v>104.5</c:v>
                </c:pt>
                <c:pt idx="1056">
                  <c:v>104.6</c:v>
                </c:pt>
                <c:pt idx="1057">
                  <c:v>104.7</c:v>
                </c:pt>
                <c:pt idx="1058">
                  <c:v>104.8</c:v>
                </c:pt>
                <c:pt idx="1059">
                  <c:v>104.9</c:v>
                </c:pt>
                <c:pt idx="1060">
                  <c:v>105</c:v>
                </c:pt>
                <c:pt idx="1061">
                  <c:v>105.1</c:v>
                </c:pt>
                <c:pt idx="1062">
                  <c:v>105.2</c:v>
                </c:pt>
                <c:pt idx="1063">
                  <c:v>105.3</c:v>
                </c:pt>
                <c:pt idx="1064">
                  <c:v>105.4</c:v>
                </c:pt>
                <c:pt idx="1065">
                  <c:v>105.5</c:v>
                </c:pt>
                <c:pt idx="1066">
                  <c:v>105.6</c:v>
                </c:pt>
                <c:pt idx="1067">
                  <c:v>105.7</c:v>
                </c:pt>
                <c:pt idx="1068">
                  <c:v>105.8</c:v>
                </c:pt>
                <c:pt idx="1069">
                  <c:v>105.9</c:v>
                </c:pt>
                <c:pt idx="1070">
                  <c:v>106</c:v>
                </c:pt>
                <c:pt idx="1071">
                  <c:v>106.1</c:v>
                </c:pt>
                <c:pt idx="1072">
                  <c:v>106.2</c:v>
                </c:pt>
                <c:pt idx="1073">
                  <c:v>106.3</c:v>
                </c:pt>
                <c:pt idx="1074">
                  <c:v>106.4</c:v>
                </c:pt>
                <c:pt idx="1075">
                  <c:v>106.5</c:v>
                </c:pt>
                <c:pt idx="1076">
                  <c:v>106.6</c:v>
                </c:pt>
                <c:pt idx="1077">
                  <c:v>106.7</c:v>
                </c:pt>
                <c:pt idx="1078">
                  <c:v>106.8</c:v>
                </c:pt>
                <c:pt idx="1079">
                  <c:v>106.9</c:v>
                </c:pt>
                <c:pt idx="1080">
                  <c:v>107</c:v>
                </c:pt>
                <c:pt idx="1081">
                  <c:v>107.1</c:v>
                </c:pt>
                <c:pt idx="1082">
                  <c:v>107.2</c:v>
                </c:pt>
                <c:pt idx="1083">
                  <c:v>107.3</c:v>
                </c:pt>
                <c:pt idx="1084">
                  <c:v>107.4</c:v>
                </c:pt>
                <c:pt idx="1085">
                  <c:v>107.5</c:v>
                </c:pt>
                <c:pt idx="1086">
                  <c:v>107.6</c:v>
                </c:pt>
                <c:pt idx="1087">
                  <c:v>107.7</c:v>
                </c:pt>
                <c:pt idx="1088">
                  <c:v>107.8</c:v>
                </c:pt>
                <c:pt idx="1089">
                  <c:v>107.9</c:v>
                </c:pt>
                <c:pt idx="1090">
                  <c:v>108</c:v>
                </c:pt>
                <c:pt idx="1091">
                  <c:v>108.1</c:v>
                </c:pt>
                <c:pt idx="1092">
                  <c:v>108.2</c:v>
                </c:pt>
                <c:pt idx="1093">
                  <c:v>108.3</c:v>
                </c:pt>
                <c:pt idx="1094">
                  <c:v>108.4</c:v>
                </c:pt>
                <c:pt idx="1095">
                  <c:v>108.5</c:v>
                </c:pt>
                <c:pt idx="1096">
                  <c:v>108.6</c:v>
                </c:pt>
                <c:pt idx="1097">
                  <c:v>108.7</c:v>
                </c:pt>
                <c:pt idx="1098">
                  <c:v>108.8</c:v>
                </c:pt>
                <c:pt idx="1099">
                  <c:v>108.9</c:v>
                </c:pt>
                <c:pt idx="1100">
                  <c:v>109</c:v>
                </c:pt>
                <c:pt idx="1101">
                  <c:v>109.1</c:v>
                </c:pt>
                <c:pt idx="1102">
                  <c:v>109.2</c:v>
                </c:pt>
                <c:pt idx="1103">
                  <c:v>109.3</c:v>
                </c:pt>
                <c:pt idx="1104">
                  <c:v>109.4</c:v>
                </c:pt>
                <c:pt idx="1105">
                  <c:v>109.5</c:v>
                </c:pt>
                <c:pt idx="1106">
                  <c:v>109.6</c:v>
                </c:pt>
                <c:pt idx="1107">
                  <c:v>109.7</c:v>
                </c:pt>
                <c:pt idx="1108">
                  <c:v>109.8</c:v>
                </c:pt>
                <c:pt idx="1109">
                  <c:v>109.9</c:v>
                </c:pt>
                <c:pt idx="1110">
                  <c:v>110</c:v>
                </c:pt>
                <c:pt idx="1111">
                  <c:v>110.1</c:v>
                </c:pt>
                <c:pt idx="1112">
                  <c:v>110.2</c:v>
                </c:pt>
                <c:pt idx="1113">
                  <c:v>110.3</c:v>
                </c:pt>
                <c:pt idx="1114">
                  <c:v>110.4</c:v>
                </c:pt>
                <c:pt idx="1115">
                  <c:v>110.5</c:v>
                </c:pt>
                <c:pt idx="1116">
                  <c:v>110.6</c:v>
                </c:pt>
                <c:pt idx="1117">
                  <c:v>110.7</c:v>
                </c:pt>
                <c:pt idx="1118">
                  <c:v>110.8</c:v>
                </c:pt>
                <c:pt idx="1119">
                  <c:v>110.9</c:v>
                </c:pt>
                <c:pt idx="1120">
                  <c:v>111</c:v>
                </c:pt>
                <c:pt idx="1121">
                  <c:v>111.1</c:v>
                </c:pt>
                <c:pt idx="1122">
                  <c:v>111.2</c:v>
                </c:pt>
                <c:pt idx="1123">
                  <c:v>111.3</c:v>
                </c:pt>
                <c:pt idx="1124">
                  <c:v>111.4</c:v>
                </c:pt>
                <c:pt idx="1125">
                  <c:v>111.5</c:v>
                </c:pt>
                <c:pt idx="1126">
                  <c:v>111.6</c:v>
                </c:pt>
                <c:pt idx="1127">
                  <c:v>111.7</c:v>
                </c:pt>
                <c:pt idx="1128">
                  <c:v>111.8</c:v>
                </c:pt>
                <c:pt idx="1129">
                  <c:v>111.9</c:v>
                </c:pt>
                <c:pt idx="1130">
                  <c:v>112</c:v>
                </c:pt>
                <c:pt idx="1131">
                  <c:v>112.1</c:v>
                </c:pt>
                <c:pt idx="1132">
                  <c:v>112.2</c:v>
                </c:pt>
                <c:pt idx="1133">
                  <c:v>112.3</c:v>
                </c:pt>
                <c:pt idx="1134">
                  <c:v>112.4</c:v>
                </c:pt>
                <c:pt idx="1135">
                  <c:v>112.5</c:v>
                </c:pt>
                <c:pt idx="1136">
                  <c:v>112.6</c:v>
                </c:pt>
                <c:pt idx="1137">
                  <c:v>112.7</c:v>
                </c:pt>
                <c:pt idx="1138">
                  <c:v>112.8</c:v>
                </c:pt>
                <c:pt idx="1139">
                  <c:v>112.9</c:v>
                </c:pt>
                <c:pt idx="1140">
                  <c:v>113</c:v>
                </c:pt>
                <c:pt idx="1141">
                  <c:v>113.1</c:v>
                </c:pt>
                <c:pt idx="1142">
                  <c:v>113.2</c:v>
                </c:pt>
                <c:pt idx="1143">
                  <c:v>113.3</c:v>
                </c:pt>
                <c:pt idx="1144">
                  <c:v>113.4</c:v>
                </c:pt>
                <c:pt idx="1145">
                  <c:v>113.5</c:v>
                </c:pt>
                <c:pt idx="1146">
                  <c:v>113.6</c:v>
                </c:pt>
                <c:pt idx="1147">
                  <c:v>113.7</c:v>
                </c:pt>
                <c:pt idx="1148">
                  <c:v>113.8</c:v>
                </c:pt>
                <c:pt idx="1149">
                  <c:v>113.9</c:v>
                </c:pt>
                <c:pt idx="1150">
                  <c:v>114</c:v>
                </c:pt>
                <c:pt idx="1151">
                  <c:v>114.1</c:v>
                </c:pt>
                <c:pt idx="1152">
                  <c:v>114.2</c:v>
                </c:pt>
                <c:pt idx="1153">
                  <c:v>114.3</c:v>
                </c:pt>
                <c:pt idx="1154">
                  <c:v>114.4</c:v>
                </c:pt>
                <c:pt idx="1155">
                  <c:v>114.5</c:v>
                </c:pt>
                <c:pt idx="1156">
                  <c:v>114.6</c:v>
                </c:pt>
                <c:pt idx="1157">
                  <c:v>114.7</c:v>
                </c:pt>
                <c:pt idx="1158">
                  <c:v>114.8</c:v>
                </c:pt>
                <c:pt idx="1159">
                  <c:v>114.9</c:v>
                </c:pt>
                <c:pt idx="1160">
                  <c:v>115</c:v>
                </c:pt>
                <c:pt idx="1161">
                  <c:v>115.1</c:v>
                </c:pt>
                <c:pt idx="1162">
                  <c:v>115.2</c:v>
                </c:pt>
                <c:pt idx="1163">
                  <c:v>115.3</c:v>
                </c:pt>
                <c:pt idx="1164">
                  <c:v>115.4</c:v>
                </c:pt>
                <c:pt idx="1165">
                  <c:v>115.5</c:v>
                </c:pt>
                <c:pt idx="1166">
                  <c:v>115.6</c:v>
                </c:pt>
                <c:pt idx="1167">
                  <c:v>115.7</c:v>
                </c:pt>
                <c:pt idx="1168">
                  <c:v>115.8</c:v>
                </c:pt>
                <c:pt idx="1169">
                  <c:v>115.9</c:v>
                </c:pt>
                <c:pt idx="1170">
                  <c:v>116</c:v>
                </c:pt>
                <c:pt idx="1171">
                  <c:v>116.1</c:v>
                </c:pt>
                <c:pt idx="1172">
                  <c:v>116.2</c:v>
                </c:pt>
                <c:pt idx="1173">
                  <c:v>116.3</c:v>
                </c:pt>
                <c:pt idx="1174">
                  <c:v>116.4</c:v>
                </c:pt>
                <c:pt idx="1175">
                  <c:v>116.5</c:v>
                </c:pt>
                <c:pt idx="1176">
                  <c:v>116.6</c:v>
                </c:pt>
                <c:pt idx="1177">
                  <c:v>116.7</c:v>
                </c:pt>
                <c:pt idx="1178">
                  <c:v>116.8</c:v>
                </c:pt>
                <c:pt idx="1179">
                  <c:v>116.9</c:v>
                </c:pt>
                <c:pt idx="1180">
                  <c:v>117</c:v>
                </c:pt>
                <c:pt idx="1181">
                  <c:v>117.1</c:v>
                </c:pt>
                <c:pt idx="1182">
                  <c:v>117.2</c:v>
                </c:pt>
                <c:pt idx="1183">
                  <c:v>117.3</c:v>
                </c:pt>
                <c:pt idx="1184">
                  <c:v>117.4</c:v>
                </c:pt>
                <c:pt idx="1185">
                  <c:v>117.5</c:v>
                </c:pt>
                <c:pt idx="1186">
                  <c:v>117.6</c:v>
                </c:pt>
                <c:pt idx="1187">
                  <c:v>117.7</c:v>
                </c:pt>
                <c:pt idx="1188">
                  <c:v>117.8</c:v>
                </c:pt>
                <c:pt idx="1189">
                  <c:v>117.9</c:v>
                </c:pt>
                <c:pt idx="1190">
                  <c:v>118</c:v>
                </c:pt>
                <c:pt idx="1191">
                  <c:v>118.1</c:v>
                </c:pt>
                <c:pt idx="1192">
                  <c:v>118.2</c:v>
                </c:pt>
                <c:pt idx="1193">
                  <c:v>118.3</c:v>
                </c:pt>
                <c:pt idx="1194">
                  <c:v>118.4</c:v>
                </c:pt>
                <c:pt idx="1195">
                  <c:v>118.5</c:v>
                </c:pt>
                <c:pt idx="1196">
                  <c:v>118.6</c:v>
                </c:pt>
                <c:pt idx="1197">
                  <c:v>118.7</c:v>
                </c:pt>
                <c:pt idx="1198">
                  <c:v>118.8</c:v>
                </c:pt>
                <c:pt idx="1199">
                  <c:v>118.9</c:v>
                </c:pt>
                <c:pt idx="1200">
                  <c:v>119</c:v>
                </c:pt>
                <c:pt idx="1201">
                  <c:v>119.1</c:v>
                </c:pt>
                <c:pt idx="1202">
                  <c:v>119.2</c:v>
                </c:pt>
                <c:pt idx="1203">
                  <c:v>119.3</c:v>
                </c:pt>
                <c:pt idx="1204">
                  <c:v>119.4</c:v>
                </c:pt>
                <c:pt idx="1205">
                  <c:v>119.5</c:v>
                </c:pt>
                <c:pt idx="1206">
                  <c:v>119.6</c:v>
                </c:pt>
                <c:pt idx="1207">
                  <c:v>119.7</c:v>
                </c:pt>
                <c:pt idx="1208">
                  <c:v>119.8</c:v>
                </c:pt>
                <c:pt idx="1209">
                  <c:v>119.9</c:v>
                </c:pt>
                <c:pt idx="1210">
                  <c:v>120</c:v>
                </c:pt>
                <c:pt idx="1211">
                  <c:v>120.1</c:v>
                </c:pt>
                <c:pt idx="1212">
                  <c:v>120.2</c:v>
                </c:pt>
                <c:pt idx="1213">
                  <c:v>120.3</c:v>
                </c:pt>
                <c:pt idx="1214">
                  <c:v>120.4</c:v>
                </c:pt>
                <c:pt idx="1215">
                  <c:v>120.5</c:v>
                </c:pt>
                <c:pt idx="1216">
                  <c:v>120.6</c:v>
                </c:pt>
                <c:pt idx="1217">
                  <c:v>120.7</c:v>
                </c:pt>
                <c:pt idx="1218">
                  <c:v>120.8</c:v>
                </c:pt>
                <c:pt idx="1219">
                  <c:v>120.9</c:v>
                </c:pt>
                <c:pt idx="1220">
                  <c:v>121</c:v>
                </c:pt>
                <c:pt idx="1221">
                  <c:v>121.1</c:v>
                </c:pt>
                <c:pt idx="1222">
                  <c:v>121.2</c:v>
                </c:pt>
                <c:pt idx="1223">
                  <c:v>121.3</c:v>
                </c:pt>
                <c:pt idx="1224">
                  <c:v>121.4</c:v>
                </c:pt>
                <c:pt idx="1225">
                  <c:v>121.5</c:v>
                </c:pt>
                <c:pt idx="1226">
                  <c:v>121.6</c:v>
                </c:pt>
                <c:pt idx="1227">
                  <c:v>121.7</c:v>
                </c:pt>
                <c:pt idx="1228">
                  <c:v>121.8</c:v>
                </c:pt>
                <c:pt idx="1229">
                  <c:v>121.9</c:v>
                </c:pt>
                <c:pt idx="1230">
                  <c:v>122</c:v>
                </c:pt>
                <c:pt idx="1231">
                  <c:v>122.1</c:v>
                </c:pt>
                <c:pt idx="1232">
                  <c:v>122.2</c:v>
                </c:pt>
                <c:pt idx="1233">
                  <c:v>122.3</c:v>
                </c:pt>
                <c:pt idx="1234">
                  <c:v>122.4</c:v>
                </c:pt>
                <c:pt idx="1235">
                  <c:v>122.5</c:v>
                </c:pt>
                <c:pt idx="1236">
                  <c:v>122.6</c:v>
                </c:pt>
                <c:pt idx="1237">
                  <c:v>122.7</c:v>
                </c:pt>
                <c:pt idx="1238">
                  <c:v>122.8</c:v>
                </c:pt>
                <c:pt idx="1239">
                  <c:v>122.9</c:v>
                </c:pt>
                <c:pt idx="1240">
                  <c:v>123</c:v>
                </c:pt>
                <c:pt idx="1241">
                  <c:v>123.1</c:v>
                </c:pt>
                <c:pt idx="1242">
                  <c:v>123.2</c:v>
                </c:pt>
                <c:pt idx="1243">
                  <c:v>123.3</c:v>
                </c:pt>
                <c:pt idx="1244">
                  <c:v>123.4</c:v>
                </c:pt>
                <c:pt idx="1245">
                  <c:v>123.5</c:v>
                </c:pt>
                <c:pt idx="1246">
                  <c:v>123.6</c:v>
                </c:pt>
                <c:pt idx="1247">
                  <c:v>123.7</c:v>
                </c:pt>
                <c:pt idx="1248">
                  <c:v>123.8</c:v>
                </c:pt>
                <c:pt idx="1249">
                  <c:v>123.9</c:v>
                </c:pt>
                <c:pt idx="1250">
                  <c:v>124</c:v>
                </c:pt>
                <c:pt idx="1251">
                  <c:v>124.1</c:v>
                </c:pt>
                <c:pt idx="1252">
                  <c:v>124.2</c:v>
                </c:pt>
                <c:pt idx="1253">
                  <c:v>124.3</c:v>
                </c:pt>
                <c:pt idx="1254">
                  <c:v>124.4</c:v>
                </c:pt>
                <c:pt idx="1255">
                  <c:v>124.5</c:v>
                </c:pt>
                <c:pt idx="1256">
                  <c:v>124.6</c:v>
                </c:pt>
                <c:pt idx="1257">
                  <c:v>124.7</c:v>
                </c:pt>
                <c:pt idx="1258">
                  <c:v>124.8</c:v>
                </c:pt>
                <c:pt idx="1259">
                  <c:v>124.9</c:v>
                </c:pt>
                <c:pt idx="1260">
                  <c:v>125</c:v>
                </c:pt>
                <c:pt idx="1261">
                  <c:v>125.1</c:v>
                </c:pt>
                <c:pt idx="1262">
                  <c:v>125.2</c:v>
                </c:pt>
                <c:pt idx="1263">
                  <c:v>125.3</c:v>
                </c:pt>
                <c:pt idx="1264">
                  <c:v>125.4</c:v>
                </c:pt>
                <c:pt idx="1265">
                  <c:v>125.5</c:v>
                </c:pt>
                <c:pt idx="1266">
                  <c:v>125.6</c:v>
                </c:pt>
                <c:pt idx="1267">
                  <c:v>125.7</c:v>
                </c:pt>
                <c:pt idx="1268">
                  <c:v>125.8</c:v>
                </c:pt>
                <c:pt idx="1269">
                  <c:v>125.9</c:v>
                </c:pt>
                <c:pt idx="1270">
                  <c:v>126</c:v>
                </c:pt>
                <c:pt idx="1271">
                  <c:v>126.1</c:v>
                </c:pt>
                <c:pt idx="1272">
                  <c:v>126.2</c:v>
                </c:pt>
                <c:pt idx="1273">
                  <c:v>126.3</c:v>
                </c:pt>
                <c:pt idx="1274">
                  <c:v>126.4</c:v>
                </c:pt>
                <c:pt idx="1275">
                  <c:v>126.5</c:v>
                </c:pt>
                <c:pt idx="1276">
                  <c:v>126.6</c:v>
                </c:pt>
                <c:pt idx="1277">
                  <c:v>126.7</c:v>
                </c:pt>
                <c:pt idx="1278">
                  <c:v>126.8</c:v>
                </c:pt>
                <c:pt idx="1279">
                  <c:v>126.9</c:v>
                </c:pt>
                <c:pt idx="1280">
                  <c:v>127</c:v>
                </c:pt>
                <c:pt idx="1281">
                  <c:v>127.1</c:v>
                </c:pt>
                <c:pt idx="1282">
                  <c:v>127.2</c:v>
                </c:pt>
                <c:pt idx="1283">
                  <c:v>127.3</c:v>
                </c:pt>
                <c:pt idx="1284">
                  <c:v>127.4</c:v>
                </c:pt>
                <c:pt idx="1285">
                  <c:v>127.5</c:v>
                </c:pt>
                <c:pt idx="1286">
                  <c:v>127.6</c:v>
                </c:pt>
                <c:pt idx="1287">
                  <c:v>127.7</c:v>
                </c:pt>
                <c:pt idx="1288">
                  <c:v>127.8</c:v>
                </c:pt>
                <c:pt idx="1289">
                  <c:v>127.9</c:v>
                </c:pt>
                <c:pt idx="1290">
                  <c:v>128</c:v>
                </c:pt>
                <c:pt idx="1291">
                  <c:v>128.1</c:v>
                </c:pt>
                <c:pt idx="1292">
                  <c:v>128.19999999999999</c:v>
                </c:pt>
                <c:pt idx="1293">
                  <c:v>128.30000000000001</c:v>
                </c:pt>
                <c:pt idx="1294">
                  <c:v>128.4</c:v>
                </c:pt>
                <c:pt idx="1295">
                  <c:v>128.5</c:v>
                </c:pt>
                <c:pt idx="1296">
                  <c:v>128.6</c:v>
                </c:pt>
                <c:pt idx="1297">
                  <c:v>128.69999999999999</c:v>
                </c:pt>
                <c:pt idx="1298">
                  <c:v>128.80000000000001</c:v>
                </c:pt>
                <c:pt idx="1299">
                  <c:v>128.9</c:v>
                </c:pt>
                <c:pt idx="1300">
                  <c:v>129</c:v>
                </c:pt>
                <c:pt idx="1301">
                  <c:v>129.1</c:v>
                </c:pt>
                <c:pt idx="1302">
                  <c:v>129.19999999999999</c:v>
                </c:pt>
                <c:pt idx="1303">
                  <c:v>129.30000000000001</c:v>
                </c:pt>
                <c:pt idx="1304">
                  <c:v>129.4</c:v>
                </c:pt>
                <c:pt idx="1305">
                  <c:v>129.5</c:v>
                </c:pt>
                <c:pt idx="1306">
                  <c:v>129.6</c:v>
                </c:pt>
                <c:pt idx="1307">
                  <c:v>129.69999999999999</c:v>
                </c:pt>
                <c:pt idx="1308">
                  <c:v>129.80000000000001</c:v>
                </c:pt>
                <c:pt idx="1309">
                  <c:v>129.9</c:v>
                </c:pt>
                <c:pt idx="1310">
                  <c:v>130</c:v>
                </c:pt>
                <c:pt idx="1311">
                  <c:v>130.1</c:v>
                </c:pt>
                <c:pt idx="1312">
                  <c:v>130.19999999999999</c:v>
                </c:pt>
                <c:pt idx="1313">
                  <c:v>130.30000000000001</c:v>
                </c:pt>
                <c:pt idx="1314">
                  <c:v>130.4</c:v>
                </c:pt>
                <c:pt idx="1315">
                  <c:v>130.5</c:v>
                </c:pt>
                <c:pt idx="1316">
                  <c:v>130.6</c:v>
                </c:pt>
                <c:pt idx="1317">
                  <c:v>130.69999999999999</c:v>
                </c:pt>
                <c:pt idx="1318">
                  <c:v>130.80000000000001</c:v>
                </c:pt>
                <c:pt idx="1319">
                  <c:v>130.9</c:v>
                </c:pt>
                <c:pt idx="1320">
                  <c:v>131</c:v>
                </c:pt>
                <c:pt idx="1321">
                  <c:v>131.1</c:v>
                </c:pt>
                <c:pt idx="1322">
                  <c:v>131.19999999999999</c:v>
                </c:pt>
                <c:pt idx="1323">
                  <c:v>131.30000000000001</c:v>
                </c:pt>
                <c:pt idx="1324">
                  <c:v>131.4</c:v>
                </c:pt>
                <c:pt idx="1325">
                  <c:v>131.5</c:v>
                </c:pt>
                <c:pt idx="1326">
                  <c:v>131.6</c:v>
                </c:pt>
                <c:pt idx="1327">
                  <c:v>131.69999999999999</c:v>
                </c:pt>
                <c:pt idx="1328">
                  <c:v>131.80000000000001</c:v>
                </c:pt>
                <c:pt idx="1329">
                  <c:v>131.9</c:v>
                </c:pt>
                <c:pt idx="1330">
                  <c:v>132</c:v>
                </c:pt>
                <c:pt idx="1331">
                  <c:v>132.1</c:v>
                </c:pt>
                <c:pt idx="1332">
                  <c:v>132.19999999999999</c:v>
                </c:pt>
                <c:pt idx="1333">
                  <c:v>132.30000000000001</c:v>
                </c:pt>
                <c:pt idx="1334">
                  <c:v>132.4</c:v>
                </c:pt>
                <c:pt idx="1335">
                  <c:v>132.5</c:v>
                </c:pt>
                <c:pt idx="1336">
                  <c:v>132.6</c:v>
                </c:pt>
                <c:pt idx="1337">
                  <c:v>132.69999999999999</c:v>
                </c:pt>
                <c:pt idx="1338">
                  <c:v>132.80000000000001</c:v>
                </c:pt>
                <c:pt idx="1339">
                  <c:v>132.9</c:v>
                </c:pt>
                <c:pt idx="1340">
                  <c:v>133</c:v>
                </c:pt>
                <c:pt idx="1341">
                  <c:v>133.1</c:v>
                </c:pt>
                <c:pt idx="1342">
                  <c:v>133.19999999999999</c:v>
                </c:pt>
                <c:pt idx="1343">
                  <c:v>133.30000000000001</c:v>
                </c:pt>
                <c:pt idx="1344">
                  <c:v>133.4</c:v>
                </c:pt>
                <c:pt idx="1345">
                  <c:v>133.5</c:v>
                </c:pt>
                <c:pt idx="1346">
                  <c:v>133.6</c:v>
                </c:pt>
                <c:pt idx="1347">
                  <c:v>133.69999999999999</c:v>
                </c:pt>
                <c:pt idx="1348">
                  <c:v>133.80000000000001</c:v>
                </c:pt>
                <c:pt idx="1349">
                  <c:v>133.9</c:v>
                </c:pt>
                <c:pt idx="1350">
                  <c:v>134</c:v>
                </c:pt>
                <c:pt idx="1351">
                  <c:v>134.1</c:v>
                </c:pt>
                <c:pt idx="1352">
                  <c:v>134.19999999999999</c:v>
                </c:pt>
                <c:pt idx="1353">
                  <c:v>134.30000000000001</c:v>
                </c:pt>
                <c:pt idx="1354">
                  <c:v>134.4</c:v>
                </c:pt>
                <c:pt idx="1355">
                  <c:v>134.5</c:v>
                </c:pt>
                <c:pt idx="1356">
                  <c:v>134.6</c:v>
                </c:pt>
                <c:pt idx="1357">
                  <c:v>134.69999999999999</c:v>
                </c:pt>
                <c:pt idx="1358">
                  <c:v>134.80000000000001</c:v>
                </c:pt>
                <c:pt idx="1359">
                  <c:v>134.9</c:v>
                </c:pt>
                <c:pt idx="1360">
                  <c:v>135</c:v>
                </c:pt>
                <c:pt idx="1361">
                  <c:v>135.1</c:v>
                </c:pt>
                <c:pt idx="1362">
                  <c:v>135.19999999999999</c:v>
                </c:pt>
                <c:pt idx="1363">
                  <c:v>135.30000000000001</c:v>
                </c:pt>
                <c:pt idx="1364">
                  <c:v>135.4</c:v>
                </c:pt>
                <c:pt idx="1365">
                  <c:v>135.5</c:v>
                </c:pt>
                <c:pt idx="1366">
                  <c:v>135.6</c:v>
                </c:pt>
                <c:pt idx="1367">
                  <c:v>135.69999999999999</c:v>
                </c:pt>
                <c:pt idx="1368">
                  <c:v>135.80000000000001</c:v>
                </c:pt>
                <c:pt idx="1369">
                  <c:v>135.9</c:v>
                </c:pt>
                <c:pt idx="1370">
                  <c:v>136</c:v>
                </c:pt>
                <c:pt idx="1371">
                  <c:v>136.1</c:v>
                </c:pt>
                <c:pt idx="1372">
                  <c:v>136.19999999999999</c:v>
                </c:pt>
                <c:pt idx="1373">
                  <c:v>136.30000000000001</c:v>
                </c:pt>
                <c:pt idx="1374">
                  <c:v>136.4</c:v>
                </c:pt>
                <c:pt idx="1375">
                  <c:v>136.5</c:v>
                </c:pt>
                <c:pt idx="1376">
                  <c:v>136.6</c:v>
                </c:pt>
                <c:pt idx="1377">
                  <c:v>136.69999999999999</c:v>
                </c:pt>
                <c:pt idx="1378">
                  <c:v>136.80000000000001</c:v>
                </c:pt>
                <c:pt idx="1379">
                  <c:v>136.9</c:v>
                </c:pt>
                <c:pt idx="1380">
                  <c:v>137</c:v>
                </c:pt>
                <c:pt idx="1381">
                  <c:v>137.1</c:v>
                </c:pt>
                <c:pt idx="1382">
                  <c:v>137.19999999999999</c:v>
                </c:pt>
                <c:pt idx="1383">
                  <c:v>137.30000000000001</c:v>
                </c:pt>
                <c:pt idx="1384">
                  <c:v>137.4</c:v>
                </c:pt>
                <c:pt idx="1385">
                  <c:v>137.5</c:v>
                </c:pt>
                <c:pt idx="1386">
                  <c:v>137.6</c:v>
                </c:pt>
                <c:pt idx="1387">
                  <c:v>137.69999999999999</c:v>
                </c:pt>
                <c:pt idx="1388">
                  <c:v>137.80000000000001</c:v>
                </c:pt>
                <c:pt idx="1389">
                  <c:v>137.9</c:v>
                </c:pt>
                <c:pt idx="1390">
                  <c:v>138</c:v>
                </c:pt>
                <c:pt idx="1391">
                  <c:v>138.1</c:v>
                </c:pt>
                <c:pt idx="1392">
                  <c:v>138.19999999999999</c:v>
                </c:pt>
                <c:pt idx="1393">
                  <c:v>138.30000000000001</c:v>
                </c:pt>
                <c:pt idx="1394">
                  <c:v>138.4</c:v>
                </c:pt>
                <c:pt idx="1395">
                  <c:v>138.5</c:v>
                </c:pt>
                <c:pt idx="1396">
                  <c:v>138.6</c:v>
                </c:pt>
                <c:pt idx="1397">
                  <c:v>138.69999999999999</c:v>
                </c:pt>
                <c:pt idx="1398">
                  <c:v>138.80000000000001</c:v>
                </c:pt>
                <c:pt idx="1399">
                  <c:v>138.9</c:v>
                </c:pt>
                <c:pt idx="1400">
                  <c:v>139</c:v>
                </c:pt>
                <c:pt idx="1401">
                  <c:v>139.1</c:v>
                </c:pt>
                <c:pt idx="1402">
                  <c:v>139.19999999999999</c:v>
                </c:pt>
                <c:pt idx="1403">
                  <c:v>139.30000000000001</c:v>
                </c:pt>
                <c:pt idx="1404">
                  <c:v>139.4</c:v>
                </c:pt>
                <c:pt idx="1405">
                  <c:v>139.5</c:v>
                </c:pt>
                <c:pt idx="1406">
                  <c:v>139.6</c:v>
                </c:pt>
                <c:pt idx="1407">
                  <c:v>139.69999999999999</c:v>
                </c:pt>
                <c:pt idx="1408">
                  <c:v>139.80000000000001</c:v>
                </c:pt>
                <c:pt idx="1409">
                  <c:v>139.9</c:v>
                </c:pt>
                <c:pt idx="1410">
                  <c:v>140</c:v>
                </c:pt>
                <c:pt idx="1411">
                  <c:v>140.1</c:v>
                </c:pt>
                <c:pt idx="1412">
                  <c:v>140.19999999999999</c:v>
                </c:pt>
                <c:pt idx="1413">
                  <c:v>140.30000000000001</c:v>
                </c:pt>
                <c:pt idx="1414">
                  <c:v>140.4</c:v>
                </c:pt>
                <c:pt idx="1415">
                  <c:v>140.5</c:v>
                </c:pt>
                <c:pt idx="1416">
                  <c:v>140.6</c:v>
                </c:pt>
                <c:pt idx="1417">
                  <c:v>140.69999999999999</c:v>
                </c:pt>
                <c:pt idx="1418">
                  <c:v>140.80000000000001</c:v>
                </c:pt>
                <c:pt idx="1419">
                  <c:v>140.9</c:v>
                </c:pt>
                <c:pt idx="1420">
                  <c:v>141</c:v>
                </c:pt>
                <c:pt idx="1421">
                  <c:v>141.1</c:v>
                </c:pt>
                <c:pt idx="1422">
                  <c:v>141.19999999999999</c:v>
                </c:pt>
                <c:pt idx="1423">
                  <c:v>141.30000000000001</c:v>
                </c:pt>
                <c:pt idx="1424">
                  <c:v>141.4</c:v>
                </c:pt>
                <c:pt idx="1425">
                  <c:v>141.5</c:v>
                </c:pt>
                <c:pt idx="1426">
                  <c:v>141.6</c:v>
                </c:pt>
                <c:pt idx="1427">
                  <c:v>141.69999999999999</c:v>
                </c:pt>
                <c:pt idx="1428">
                  <c:v>141.80000000000001</c:v>
                </c:pt>
                <c:pt idx="1429">
                  <c:v>141.9</c:v>
                </c:pt>
                <c:pt idx="1430">
                  <c:v>142</c:v>
                </c:pt>
                <c:pt idx="1431">
                  <c:v>142.1</c:v>
                </c:pt>
                <c:pt idx="1432">
                  <c:v>142.19999999999999</c:v>
                </c:pt>
                <c:pt idx="1433">
                  <c:v>142.30000000000001</c:v>
                </c:pt>
                <c:pt idx="1434">
                  <c:v>142.4</c:v>
                </c:pt>
                <c:pt idx="1435">
                  <c:v>142.5</c:v>
                </c:pt>
                <c:pt idx="1436">
                  <c:v>142.6</c:v>
                </c:pt>
                <c:pt idx="1437">
                  <c:v>142.69999999999999</c:v>
                </c:pt>
                <c:pt idx="1438">
                  <c:v>142.80000000000001</c:v>
                </c:pt>
                <c:pt idx="1439">
                  <c:v>142.9</c:v>
                </c:pt>
                <c:pt idx="1440">
                  <c:v>143</c:v>
                </c:pt>
                <c:pt idx="1441">
                  <c:v>143.1</c:v>
                </c:pt>
                <c:pt idx="1442">
                  <c:v>143.19999999999999</c:v>
                </c:pt>
                <c:pt idx="1443">
                  <c:v>143.30000000000001</c:v>
                </c:pt>
                <c:pt idx="1444">
                  <c:v>143.4</c:v>
                </c:pt>
                <c:pt idx="1445">
                  <c:v>143.5</c:v>
                </c:pt>
                <c:pt idx="1446">
                  <c:v>143.6</c:v>
                </c:pt>
                <c:pt idx="1447">
                  <c:v>143.69999999999999</c:v>
                </c:pt>
                <c:pt idx="1448">
                  <c:v>143.80000000000001</c:v>
                </c:pt>
                <c:pt idx="1449">
                  <c:v>143.9</c:v>
                </c:pt>
                <c:pt idx="1450">
                  <c:v>144</c:v>
                </c:pt>
                <c:pt idx="1451">
                  <c:v>144.1</c:v>
                </c:pt>
                <c:pt idx="1452">
                  <c:v>144.19999999999999</c:v>
                </c:pt>
                <c:pt idx="1453">
                  <c:v>144.30000000000001</c:v>
                </c:pt>
                <c:pt idx="1454">
                  <c:v>144.4</c:v>
                </c:pt>
                <c:pt idx="1455">
                  <c:v>144.5</c:v>
                </c:pt>
                <c:pt idx="1456">
                  <c:v>144.6</c:v>
                </c:pt>
                <c:pt idx="1457">
                  <c:v>144.69999999999999</c:v>
                </c:pt>
                <c:pt idx="1458">
                  <c:v>144.80000000000001</c:v>
                </c:pt>
                <c:pt idx="1459">
                  <c:v>144.9</c:v>
                </c:pt>
                <c:pt idx="1460">
                  <c:v>145</c:v>
                </c:pt>
                <c:pt idx="1461">
                  <c:v>145.1</c:v>
                </c:pt>
                <c:pt idx="1462">
                  <c:v>145.19999999999999</c:v>
                </c:pt>
                <c:pt idx="1463">
                  <c:v>145.30000000000001</c:v>
                </c:pt>
                <c:pt idx="1464">
                  <c:v>145.4</c:v>
                </c:pt>
                <c:pt idx="1465">
                  <c:v>145.5</c:v>
                </c:pt>
                <c:pt idx="1466">
                  <c:v>145.6</c:v>
                </c:pt>
                <c:pt idx="1467">
                  <c:v>145.69999999999999</c:v>
                </c:pt>
                <c:pt idx="1468">
                  <c:v>145.80000000000001</c:v>
                </c:pt>
                <c:pt idx="1469">
                  <c:v>145.9</c:v>
                </c:pt>
                <c:pt idx="1470">
                  <c:v>146</c:v>
                </c:pt>
                <c:pt idx="1471">
                  <c:v>146.1</c:v>
                </c:pt>
                <c:pt idx="1472">
                  <c:v>146.19999999999999</c:v>
                </c:pt>
                <c:pt idx="1473">
                  <c:v>146.30000000000001</c:v>
                </c:pt>
                <c:pt idx="1474">
                  <c:v>146.4</c:v>
                </c:pt>
                <c:pt idx="1475">
                  <c:v>146.5</c:v>
                </c:pt>
                <c:pt idx="1476">
                  <c:v>146.6</c:v>
                </c:pt>
                <c:pt idx="1477">
                  <c:v>146.69999999999999</c:v>
                </c:pt>
                <c:pt idx="1478">
                  <c:v>146.80000000000001</c:v>
                </c:pt>
                <c:pt idx="1479">
                  <c:v>146.9</c:v>
                </c:pt>
                <c:pt idx="1480">
                  <c:v>147</c:v>
                </c:pt>
                <c:pt idx="1481">
                  <c:v>147.1</c:v>
                </c:pt>
                <c:pt idx="1482">
                  <c:v>147.19999999999999</c:v>
                </c:pt>
                <c:pt idx="1483">
                  <c:v>147.30000000000001</c:v>
                </c:pt>
                <c:pt idx="1484">
                  <c:v>147.4</c:v>
                </c:pt>
                <c:pt idx="1485">
                  <c:v>147.5</c:v>
                </c:pt>
                <c:pt idx="1486">
                  <c:v>147.6</c:v>
                </c:pt>
                <c:pt idx="1487">
                  <c:v>147.69999999999999</c:v>
                </c:pt>
                <c:pt idx="1488">
                  <c:v>147.80000000000001</c:v>
                </c:pt>
                <c:pt idx="1489">
                  <c:v>147.9</c:v>
                </c:pt>
                <c:pt idx="1490">
                  <c:v>148</c:v>
                </c:pt>
                <c:pt idx="1491">
                  <c:v>148.1</c:v>
                </c:pt>
                <c:pt idx="1492">
                  <c:v>148.19999999999999</c:v>
                </c:pt>
                <c:pt idx="1493">
                  <c:v>148.30000000000001</c:v>
                </c:pt>
                <c:pt idx="1494">
                  <c:v>148.4</c:v>
                </c:pt>
                <c:pt idx="1495">
                  <c:v>148.5</c:v>
                </c:pt>
                <c:pt idx="1496">
                  <c:v>148.6</c:v>
                </c:pt>
                <c:pt idx="1497">
                  <c:v>148.69999999999999</c:v>
                </c:pt>
                <c:pt idx="1498">
                  <c:v>148.80000000000001</c:v>
                </c:pt>
                <c:pt idx="1499">
                  <c:v>148.9</c:v>
                </c:pt>
                <c:pt idx="1500">
                  <c:v>149</c:v>
                </c:pt>
                <c:pt idx="1501">
                  <c:v>149.1</c:v>
                </c:pt>
                <c:pt idx="1502">
                  <c:v>149.19999999999999</c:v>
                </c:pt>
                <c:pt idx="1503">
                  <c:v>149.30000000000001</c:v>
                </c:pt>
                <c:pt idx="1504">
                  <c:v>149.4</c:v>
                </c:pt>
                <c:pt idx="1505">
                  <c:v>149.5</c:v>
                </c:pt>
                <c:pt idx="1506">
                  <c:v>149.6</c:v>
                </c:pt>
                <c:pt idx="1507">
                  <c:v>149.69999999999999</c:v>
                </c:pt>
                <c:pt idx="1508">
                  <c:v>149.80000000000001</c:v>
                </c:pt>
                <c:pt idx="1509">
                  <c:v>149.9</c:v>
                </c:pt>
                <c:pt idx="1510">
                  <c:v>150</c:v>
                </c:pt>
                <c:pt idx="1511">
                  <c:v>150.1</c:v>
                </c:pt>
                <c:pt idx="1512">
                  <c:v>150.19999999999999</c:v>
                </c:pt>
                <c:pt idx="1513">
                  <c:v>150.30000000000001</c:v>
                </c:pt>
                <c:pt idx="1514">
                  <c:v>150.4</c:v>
                </c:pt>
                <c:pt idx="1515">
                  <c:v>150.5</c:v>
                </c:pt>
                <c:pt idx="1516">
                  <c:v>150.6</c:v>
                </c:pt>
                <c:pt idx="1517">
                  <c:v>150.69999999999999</c:v>
                </c:pt>
                <c:pt idx="1518">
                  <c:v>150.80000000000001</c:v>
                </c:pt>
                <c:pt idx="1519">
                  <c:v>150.9</c:v>
                </c:pt>
                <c:pt idx="1520">
                  <c:v>151</c:v>
                </c:pt>
                <c:pt idx="1521">
                  <c:v>151.1</c:v>
                </c:pt>
                <c:pt idx="1522">
                  <c:v>151.19999999999999</c:v>
                </c:pt>
                <c:pt idx="1523">
                  <c:v>151.30000000000001</c:v>
                </c:pt>
                <c:pt idx="1524">
                  <c:v>151.4</c:v>
                </c:pt>
                <c:pt idx="1525">
                  <c:v>151.5</c:v>
                </c:pt>
                <c:pt idx="1526">
                  <c:v>151.6</c:v>
                </c:pt>
                <c:pt idx="1527">
                  <c:v>151.69999999999999</c:v>
                </c:pt>
                <c:pt idx="1528">
                  <c:v>151.80000000000001</c:v>
                </c:pt>
                <c:pt idx="1529">
                  <c:v>151.9</c:v>
                </c:pt>
                <c:pt idx="1530">
                  <c:v>152</c:v>
                </c:pt>
                <c:pt idx="1531">
                  <c:v>152.1</c:v>
                </c:pt>
                <c:pt idx="1532">
                  <c:v>152.19999999999999</c:v>
                </c:pt>
                <c:pt idx="1533">
                  <c:v>152.30000000000001</c:v>
                </c:pt>
                <c:pt idx="1534">
                  <c:v>152.4</c:v>
                </c:pt>
                <c:pt idx="1535">
                  <c:v>152.5</c:v>
                </c:pt>
                <c:pt idx="1536">
                  <c:v>152.6</c:v>
                </c:pt>
                <c:pt idx="1537">
                  <c:v>152.69999999999999</c:v>
                </c:pt>
                <c:pt idx="1538">
                  <c:v>152.80000000000001</c:v>
                </c:pt>
                <c:pt idx="1539">
                  <c:v>152.9</c:v>
                </c:pt>
                <c:pt idx="1540">
                  <c:v>153</c:v>
                </c:pt>
                <c:pt idx="1541">
                  <c:v>153.1</c:v>
                </c:pt>
                <c:pt idx="1542">
                  <c:v>153.19999999999999</c:v>
                </c:pt>
                <c:pt idx="1543">
                  <c:v>153.30000000000001</c:v>
                </c:pt>
                <c:pt idx="1544">
                  <c:v>153.4</c:v>
                </c:pt>
                <c:pt idx="1545">
                  <c:v>153.5</c:v>
                </c:pt>
                <c:pt idx="1546">
                  <c:v>153.6</c:v>
                </c:pt>
                <c:pt idx="1547">
                  <c:v>153.69999999999999</c:v>
                </c:pt>
                <c:pt idx="1548">
                  <c:v>153.80000000000001</c:v>
                </c:pt>
                <c:pt idx="1549">
                  <c:v>153.9</c:v>
                </c:pt>
                <c:pt idx="1550">
                  <c:v>154</c:v>
                </c:pt>
                <c:pt idx="1551">
                  <c:v>154.1</c:v>
                </c:pt>
                <c:pt idx="1552">
                  <c:v>154.19999999999999</c:v>
                </c:pt>
                <c:pt idx="1553">
                  <c:v>154.30000000000001</c:v>
                </c:pt>
                <c:pt idx="1554">
                  <c:v>154.4</c:v>
                </c:pt>
                <c:pt idx="1555">
                  <c:v>154.5</c:v>
                </c:pt>
                <c:pt idx="1556">
                  <c:v>154.6</c:v>
                </c:pt>
                <c:pt idx="1557">
                  <c:v>154.69999999999999</c:v>
                </c:pt>
                <c:pt idx="1558">
                  <c:v>154.80000000000001</c:v>
                </c:pt>
                <c:pt idx="1559">
                  <c:v>154.9</c:v>
                </c:pt>
                <c:pt idx="1560">
                  <c:v>155</c:v>
                </c:pt>
                <c:pt idx="1561">
                  <c:v>155.1</c:v>
                </c:pt>
                <c:pt idx="1562">
                  <c:v>155.19999999999999</c:v>
                </c:pt>
                <c:pt idx="1563">
                  <c:v>155.30000000000001</c:v>
                </c:pt>
                <c:pt idx="1564">
                  <c:v>155.4</c:v>
                </c:pt>
                <c:pt idx="1565">
                  <c:v>155.5</c:v>
                </c:pt>
                <c:pt idx="1566">
                  <c:v>155.6</c:v>
                </c:pt>
                <c:pt idx="1567">
                  <c:v>155.69999999999999</c:v>
                </c:pt>
                <c:pt idx="1568">
                  <c:v>155.80000000000001</c:v>
                </c:pt>
                <c:pt idx="1569">
                  <c:v>155.9</c:v>
                </c:pt>
                <c:pt idx="1570">
                  <c:v>156</c:v>
                </c:pt>
                <c:pt idx="1571">
                  <c:v>156.1</c:v>
                </c:pt>
                <c:pt idx="1572">
                  <c:v>156.19999999999999</c:v>
                </c:pt>
                <c:pt idx="1573">
                  <c:v>156.30000000000001</c:v>
                </c:pt>
                <c:pt idx="1574">
                  <c:v>156.4</c:v>
                </c:pt>
                <c:pt idx="1575">
                  <c:v>156.5</c:v>
                </c:pt>
                <c:pt idx="1576">
                  <c:v>156.6</c:v>
                </c:pt>
                <c:pt idx="1577">
                  <c:v>156.69999999999999</c:v>
                </c:pt>
                <c:pt idx="1578">
                  <c:v>156.80000000000001</c:v>
                </c:pt>
                <c:pt idx="1579">
                  <c:v>156.9</c:v>
                </c:pt>
                <c:pt idx="1580">
                  <c:v>157</c:v>
                </c:pt>
                <c:pt idx="1581">
                  <c:v>157.1</c:v>
                </c:pt>
                <c:pt idx="1582">
                  <c:v>157.19999999999999</c:v>
                </c:pt>
                <c:pt idx="1583">
                  <c:v>157.30000000000001</c:v>
                </c:pt>
                <c:pt idx="1584">
                  <c:v>157.4</c:v>
                </c:pt>
                <c:pt idx="1585">
                  <c:v>157.5</c:v>
                </c:pt>
                <c:pt idx="1586">
                  <c:v>157.6</c:v>
                </c:pt>
                <c:pt idx="1587">
                  <c:v>157.69999999999999</c:v>
                </c:pt>
                <c:pt idx="1588">
                  <c:v>157.80000000000001</c:v>
                </c:pt>
                <c:pt idx="1589">
                  <c:v>157.9</c:v>
                </c:pt>
                <c:pt idx="1590">
                  <c:v>158</c:v>
                </c:pt>
                <c:pt idx="1591">
                  <c:v>158.1</c:v>
                </c:pt>
                <c:pt idx="1592">
                  <c:v>158.19999999999999</c:v>
                </c:pt>
                <c:pt idx="1593">
                  <c:v>158.30000000000001</c:v>
                </c:pt>
                <c:pt idx="1594">
                  <c:v>158.4</c:v>
                </c:pt>
                <c:pt idx="1595">
                  <c:v>158.5</c:v>
                </c:pt>
                <c:pt idx="1596">
                  <c:v>158.6</c:v>
                </c:pt>
                <c:pt idx="1597">
                  <c:v>158.69999999999999</c:v>
                </c:pt>
                <c:pt idx="1598">
                  <c:v>158.80000000000001</c:v>
                </c:pt>
                <c:pt idx="1599">
                  <c:v>158.9</c:v>
                </c:pt>
                <c:pt idx="1600">
                  <c:v>159</c:v>
                </c:pt>
                <c:pt idx="1601">
                  <c:v>159.1</c:v>
                </c:pt>
                <c:pt idx="1602">
                  <c:v>159.19999999999999</c:v>
                </c:pt>
                <c:pt idx="1603">
                  <c:v>159.30000000000001</c:v>
                </c:pt>
                <c:pt idx="1604">
                  <c:v>159.4</c:v>
                </c:pt>
                <c:pt idx="1605">
                  <c:v>159.5</c:v>
                </c:pt>
                <c:pt idx="1606">
                  <c:v>159.6</c:v>
                </c:pt>
                <c:pt idx="1607">
                  <c:v>159.69999999999999</c:v>
                </c:pt>
                <c:pt idx="1608">
                  <c:v>159.80000000000001</c:v>
                </c:pt>
                <c:pt idx="1609">
                  <c:v>159.9</c:v>
                </c:pt>
                <c:pt idx="1610">
                  <c:v>160</c:v>
                </c:pt>
                <c:pt idx="1611">
                  <c:v>160.1</c:v>
                </c:pt>
                <c:pt idx="1612">
                  <c:v>160.19999999999999</c:v>
                </c:pt>
                <c:pt idx="1613">
                  <c:v>160.30000000000001</c:v>
                </c:pt>
                <c:pt idx="1614">
                  <c:v>160.4</c:v>
                </c:pt>
                <c:pt idx="1615">
                  <c:v>160.5</c:v>
                </c:pt>
                <c:pt idx="1616">
                  <c:v>160.6</c:v>
                </c:pt>
                <c:pt idx="1617">
                  <c:v>160.69999999999999</c:v>
                </c:pt>
                <c:pt idx="1618">
                  <c:v>160.80000000000001</c:v>
                </c:pt>
                <c:pt idx="1619">
                  <c:v>160.9</c:v>
                </c:pt>
                <c:pt idx="1620">
                  <c:v>161</c:v>
                </c:pt>
                <c:pt idx="1621">
                  <c:v>161.1</c:v>
                </c:pt>
                <c:pt idx="1622">
                  <c:v>161.19999999999999</c:v>
                </c:pt>
                <c:pt idx="1623">
                  <c:v>161.30000000000001</c:v>
                </c:pt>
                <c:pt idx="1624">
                  <c:v>161.4</c:v>
                </c:pt>
                <c:pt idx="1625">
                  <c:v>161.5</c:v>
                </c:pt>
                <c:pt idx="1626">
                  <c:v>161.6</c:v>
                </c:pt>
                <c:pt idx="1627">
                  <c:v>161.69999999999999</c:v>
                </c:pt>
                <c:pt idx="1628">
                  <c:v>161.80000000000001</c:v>
                </c:pt>
                <c:pt idx="1629">
                  <c:v>161.9</c:v>
                </c:pt>
                <c:pt idx="1630">
                  <c:v>162</c:v>
                </c:pt>
                <c:pt idx="1631">
                  <c:v>162.1</c:v>
                </c:pt>
                <c:pt idx="1632">
                  <c:v>162.19999999999999</c:v>
                </c:pt>
                <c:pt idx="1633">
                  <c:v>162.30000000000001</c:v>
                </c:pt>
                <c:pt idx="1634">
                  <c:v>162.4</c:v>
                </c:pt>
                <c:pt idx="1635">
                  <c:v>162.5</c:v>
                </c:pt>
                <c:pt idx="1636">
                  <c:v>162.6</c:v>
                </c:pt>
                <c:pt idx="1637">
                  <c:v>162.69999999999999</c:v>
                </c:pt>
                <c:pt idx="1638">
                  <c:v>162.80000000000001</c:v>
                </c:pt>
                <c:pt idx="1639">
                  <c:v>162.9</c:v>
                </c:pt>
                <c:pt idx="1640">
                  <c:v>163</c:v>
                </c:pt>
                <c:pt idx="1641">
                  <c:v>163.1</c:v>
                </c:pt>
                <c:pt idx="1642">
                  <c:v>163.19999999999999</c:v>
                </c:pt>
                <c:pt idx="1643">
                  <c:v>163.30000000000001</c:v>
                </c:pt>
                <c:pt idx="1644">
                  <c:v>163.4</c:v>
                </c:pt>
                <c:pt idx="1645">
                  <c:v>163.5</c:v>
                </c:pt>
                <c:pt idx="1646">
                  <c:v>163.6</c:v>
                </c:pt>
                <c:pt idx="1647">
                  <c:v>163.69999999999999</c:v>
                </c:pt>
                <c:pt idx="1648">
                  <c:v>163.80000000000001</c:v>
                </c:pt>
                <c:pt idx="1649">
                  <c:v>163.9</c:v>
                </c:pt>
                <c:pt idx="1650">
                  <c:v>164</c:v>
                </c:pt>
                <c:pt idx="1651">
                  <c:v>164.1</c:v>
                </c:pt>
                <c:pt idx="1652">
                  <c:v>164.2</c:v>
                </c:pt>
                <c:pt idx="1653">
                  <c:v>164.3</c:v>
                </c:pt>
                <c:pt idx="1654">
                  <c:v>164.4</c:v>
                </c:pt>
                <c:pt idx="1655">
                  <c:v>164.5</c:v>
                </c:pt>
                <c:pt idx="1656">
                  <c:v>164.6</c:v>
                </c:pt>
                <c:pt idx="1657">
                  <c:v>164.7</c:v>
                </c:pt>
                <c:pt idx="1658">
                  <c:v>164.8</c:v>
                </c:pt>
                <c:pt idx="1659">
                  <c:v>164.9</c:v>
                </c:pt>
                <c:pt idx="1660">
                  <c:v>165</c:v>
                </c:pt>
                <c:pt idx="1661">
                  <c:v>165.1</c:v>
                </c:pt>
                <c:pt idx="1662">
                  <c:v>165.2</c:v>
                </c:pt>
                <c:pt idx="1663">
                  <c:v>165.3</c:v>
                </c:pt>
                <c:pt idx="1664">
                  <c:v>165.4</c:v>
                </c:pt>
                <c:pt idx="1665">
                  <c:v>165.5</c:v>
                </c:pt>
                <c:pt idx="1666">
                  <c:v>165.6</c:v>
                </c:pt>
                <c:pt idx="1667">
                  <c:v>165.7</c:v>
                </c:pt>
                <c:pt idx="1668">
                  <c:v>165.8</c:v>
                </c:pt>
                <c:pt idx="1669">
                  <c:v>165.9</c:v>
                </c:pt>
                <c:pt idx="1670">
                  <c:v>166</c:v>
                </c:pt>
                <c:pt idx="1671">
                  <c:v>166.1</c:v>
                </c:pt>
                <c:pt idx="1672">
                  <c:v>166.2</c:v>
                </c:pt>
                <c:pt idx="1673">
                  <c:v>166.3</c:v>
                </c:pt>
                <c:pt idx="1674">
                  <c:v>166.4</c:v>
                </c:pt>
                <c:pt idx="1675">
                  <c:v>166.5</c:v>
                </c:pt>
                <c:pt idx="1676">
                  <c:v>166.6</c:v>
                </c:pt>
                <c:pt idx="1677">
                  <c:v>166.7</c:v>
                </c:pt>
                <c:pt idx="1678">
                  <c:v>166.8</c:v>
                </c:pt>
                <c:pt idx="1679">
                  <c:v>166.9</c:v>
                </c:pt>
                <c:pt idx="1680">
                  <c:v>167</c:v>
                </c:pt>
                <c:pt idx="1681">
                  <c:v>167.1</c:v>
                </c:pt>
                <c:pt idx="1682">
                  <c:v>167.2</c:v>
                </c:pt>
                <c:pt idx="1683">
                  <c:v>167.3</c:v>
                </c:pt>
                <c:pt idx="1684">
                  <c:v>167.4</c:v>
                </c:pt>
                <c:pt idx="1685">
                  <c:v>167.5</c:v>
                </c:pt>
                <c:pt idx="1686">
                  <c:v>167.6</c:v>
                </c:pt>
                <c:pt idx="1687">
                  <c:v>167.7</c:v>
                </c:pt>
                <c:pt idx="1688">
                  <c:v>167.8</c:v>
                </c:pt>
                <c:pt idx="1689">
                  <c:v>167.9</c:v>
                </c:pt>
                <c:pt idx="1690">
                  <c:v>168</c:v>
                </c:pt>
                <c:pt idx="1691">
                  <c:v>168.1</c:v>
                </c:pt>
                <c:pt idx="1692">
                  <c:v>168.2</c:v>
                </c:pt>
                <c:pt idx="1693">
                  <c:v>168.3</c:v>
                </c:pt>
                <c:pt idx="1694">
                  <c:v>168.4</c:v>
                </c:pt>
                <c:pt idx="1695">
                  <c:v>168.5</c:v>
                </c:pt>
                <c:pt idx="1696">
                  <c:v>168.6</c:v>
                </c:pt>
                <c:pt idx="1697">
                  <c:v>168.7</c:v>
                </c:pt>
                <c:pt idx="1698">
                  <c:v>168.8</c:v>
                </c:pt>
                <c:pt idx="1699">
                  <c:v>168.9</c:v>
                </c:pt>
                <c:pt idx="1700">
                  <c:v>169</c:v>
                </c:pt>
                <c:pt idx="1701">
                  <c:v>169.1</c:v>
                </c:pt>
                <c:pt idx="1702">
                  <c:v>169.2</c:v>
                </c:pt>
                <c:pt idx="1703">
                  <c:v>169.3</c:v>
                </c:pt>
                <c:pt idx="1704">
                  <c:v>169.4</c:v>
                </c:pt>
                <c:pt idx="1705">
                  <c:v>169.5</c:v>
                </c:pt>
                <c:pt idx="1706">
                  <c:v>169.6</c:v>
                </c:pt>
                <c:pt idx="1707">
                  <c:v>169.7</c:v>
                </c:pt>
                <c:pt idx="1708">
                  <c:v>169.8</c:v>
                </c:pt>
                <c:pt idx="1709">
                  <c:v>169.9</c:v>
                </c:pt>
                <c:pt idx="1710">
                  <c:v>170</c:v>
                </c:pt>
                <c:pt idx="1711">
                  <c:v>170.1</c:v>
                </c:pt>
                <c:pt idx="1712">
                  <c:v>170.2</c:v>
                </c:pt>
                <c:pt idx="1713">
                  <c:v>170.3</c:v>
                </c:pt>
                <c:pt idx="1714">
                  <c:v>170.4</c:v>
                </c:pt>
                <c:pt idx="1715">
                  <c:v>170.5</c:v>
                </c:pt>
                <c:pt idx="1716">
                  <c:v>170.6</c:v>
                </c:pt>
                <c:pt idx="1717">
                  <c:v>170.7</c:v>
                </c:pt>
                <c:pt idx="1718">
                  <c:v>170.8</c:v>
                </c:pt>
                <c:pt idx="1719">
                  <c:v>170.9</c:v>
                </c:pt>
                <c:pt idx="1720">
                  <c:v>171</c:v>
                </c:pt>
                <c:pt idx="1721">
                  <c:v>171.1</c:v>
                </c:pt>
                <c:pt idx="1722">
                  <c:v>171.2</c:v>
                </c:pt>
                <c:pt idx="1723">
                  <c:v>171.3</c:v>
                </c:pt>
                <c:pt idx="1724">
                  <c:v>171.4</c:v>
                </c:pt>
                <c:pt idx="1725">
                  <c:v>171.5</c:v>
                </c:pt>
                <c:pt idx="1726">
                  <c:v>171.6</c:v>
                </c:pt>
                <c:pt idx="1727">
                  <c:v>171.7</c:v>
                </c:pt>
                <c:pt idx="1728">
                  <c:v>171.8</c:v>
                </c:pt>
                <c:pt idx="1729">
                  <c:v>171.9</c:v>
                </c:pt>
                <c:pt idx="1730">
                  <c:v>172</c:v>
                </c:pt>
                <c:pt idx="1731">
                  <c:v>172.1</c:v>
                </c:pt>
                <c:pt idx="1732">
                  <c:v>172.2</c:v>
                </c:pt>
                <c:pt idx="1733">
                  <c:v>172.3</c:v>
                </c:pt>
                <c:pt idx="1734">
                  <c:v>172.4</c:v>
                </c:pt>
                <c:pt idx="1735">
                  <c:v>172.5</c:v>
                </c:pt>
                <c:pt idx="1736">
                  <c:v>172.6</c:v>
                </c:pt>
                <c:pt idx="1737">
                  <c:v>172.7</c:v>
                </c:pt>
                <c:pt idx="1738">
                  <c:v>172.8</c:v>
                </c:pt>
                <c:pt idx="1739">
                  <c:v>172.9</c:v>
                </c:pt>
                <c:pt idx="1740">
                  <c:v>173</c:v>
                </c:pt>
                <c:pt idx="1741">
                  <c:v>173.1</c:v>
                </c:pt>
                <c:pt idx="1742">
                  <c:v>173.2</c:v>
                </c:pt>
                <c:pt idx="1743">
                  <c:v>173.3</c:v>
                </c:pt>
                <c:pt idx="1744">
                  <c:v>173.4</c:v>
                </c:pt>
                <c:pt idx="1745">
                  <c:v>173.5</c:v>
                </c:pt>
                <c:pt idx="1746">
                  <c:v>173.6</c:v>
                </c:pt>
                <c:pt idx="1747">
                  <c:v>173.7</c:v>
                </c:pt>
                <c:pt idx="1748">
                  <c:v>173.8</c:v>
                </c:pt>
                <c:pt idx="1749">
                  <c:v>173.9</c:v>
                </c:pt>
                <c:pt idx="1750">
                  <c:v>174</c:v>
                </c:pt>
                <c:pt idx="1751">
                  <c:v>174.1</c:v>
                </c:pt>
                <c:pt idx="1752">
                  <c:v>174.2</c:v>
                </c:pt>
                <c:pt idx="1753">
                  <c:v>174.3</c:v>
                </c:pt>
                <c:pt idx="1754">
                  <c:v>174.4</c:v>
                </c:pt>
                <c:pt idx="1755">
                  <c:v>174.5</c:v>
                </c:pt>
                <c:pt idx="1756">
                  <c:v>174.6</c:v>
                </c:pt>
                <c:pt idx="1757">
                  <c:v>174.7</c:v>
                </c:pt>
                <c:pt idx="1758">
                  <c:v>174.8</c:v>
                </c:pt>
                <c:pt idx="1759">
                  <c:v>174.9</c:v>
                </c:pt>
                <c:pt idx="1760">
                  <c:v>175</c:v>
                </c:pt>
                <c:pt idx="1761">
                  <c:v>175.1</c:v>
                </c:pt>
                <c:pt idx="1762">
                  <c:v>175.2</c:v>
                </c:pt>
                <c:pt idx="1763">
                  <c:v>175.3</c:v>
                </c:pt>
                <c:pt idx="1764">
                  <c:v>175.4</c:v>
                </c:pt>
                <c:pt idx="1765">
                  <c:v>175.5</c:v>
                </c:pt>
                <c:pt idx="1766">
                  <c:v>175.6</c:v>
                </c:pt>
                <c:pt idx="1767">
                  <c:v>175.7</c:v>
                </c:pt>
                <c:pt idx="1768">
                  <c:v>175.8</c:v>
                </c:pt>
                <c:pt idx="1769">
                  <c:v>175.9</c:v>
                </c:pt>
                <c:pt idx="1770">
                  <c:v>176</c:v>
                </c:pt>
                <c:pt idx="1771">
                  <c:v>176.1</c:v>
                </c:pt>
                <c:pt idx="1772">
                  <c:v>176.2</c:v>
                </c:pt>
                <c:pt idx="1773">
                  <c:v>176.3</c:v>
                </c:pt>
                <c:pt idx="1774">
                  <c:v>176.4</c:v>
                </c:pt>
                <c:pt idx="1775">
                  <c:v>176.5</c:v>
                </c:pt>
                <c:pt idx="1776">
                  <c:v>176.6</c:v>
                </c:pt>
                <c:pt idx="1777">
                  <c:v>176.7</c:v>
                </c:pt>
                <c:pt idx="1778">
                  <c:v>176.8</c:v>
                </c:pt>
                <c:pt idx="1779">
                  <c:v>176.9</c:v>
                </c:pt>
                <c:pt idx="1780">
                  <c:v>177</c:v>
                </c:pt>
                <c:pt idx="1781">
                  <c:v>177.1</c:v>
                </c:pt>
                <c:pt idx="1782">
                  <c:v>177.2</c:v>
                </c:pt>
                <c:pt idx="1783">
                  <c:v>177.3</c:v>
                </c:pt>
                <c:pt idx="1784">
                  <c:v>177.4</c:v>
                </c:pt>
                <c:pt idx="1785">
                  <c:v>177.5</c:v>
                </c:pt>
                <c:pt idx="1786">
                  <c:v>177.6</c:v>
                </c:pt>
                <c:pt idx="1787">
                  <c:v>177.7</c:v>
                </c:pt>
                <c:pt idx="1788">
                  <c:v>177.8</c:v>
                </c:pt>
                <c:pt idx="1789">
                  <c:v>177.9</c:v>
                </c:pt>
                <c:pt idx="1790">
                  <c:v>178</c:v>
                </c:pt>
                <c:pt idx="1791">
                  <c:v>178.1</c:v>
                </c:pt>
                <c:pt idx="1792">
                  <c:v>178.2</c:v>
                </c:pt>
                <c:pt idx="1793">
                  <c:v>178.3</c:v>
                </c:pt>
                <c:pt idx="1794">
                  <c:v>178.4</c:v>
                </c:pt>
                <c:pt idx="1795">
                  <c:v>178.5</c:v>
                </c:pt>
                <c:pt idx="1796">
                  <c:v>178.6</c:v>
                </c:pt>
                <c:pt idx="1797">
                  <c:v>178.7</c:v>
                </c:pt>
                <c:pt idx="1798">
                  <c:v>178.8</c:v>
                </c:pt>
                <c:pt idx="1799">
                  <c:v>178.9</c:v>
                </c:pt>
                <c:pt idx="1800">
                  <c:v>179</c:v>
                </c:pt>
                <c:pt idx="1801">
                  <c:v>179.1</c:v>
                </c:pt>
                <c:pt idx="1802">
                  <c:v>179.2</c:v>
                </c:pt>
                <c:pt idx="1803">
                  <c:v>179.3</c:v>
                </c:pt>
                <c:pt idx="1804">
                  <c:v>179.4</c:v>
                </c:pt>
                <c:pt idx="1805">
                  <c:v>179.5</c:v>
                </c:pt>
                <c:pt idx="1806">
                  <c:v>179.6</c:v>
                </c:pt>
                <c:pt idx="1807">
                  <c:v>179.7</c:v>
                </c:pt>
                <c:pt idx="1808">
                  <c:v>179.8</c:v>
                </c:pt>
                <c:pt idx="1809">
                  <c:v>179.9</c:v>
                </c:pt>
                <c:pt idx="1810">
                  <c:v>180</c:v>
                </c:pt>
                <c:pt idx="1811">
                  <c:v>180.1</c:v>
                </c:pt>
                <c:pt idx="1812">
                  <c:v>180.2</c:v>
                </c:pt>
                <c:pt idx="1813">
                  <c:v>180.3</c:v>
                </c:pt>
                <c:pt idx="1814">
                  <c:v>180.4</c:v>
                </c:pt>
                <c:pt idx="1815">
                  <c:v>180.5</c:v>
                </c:pt>
                <c:pt idx="1816">
                  <c:v>180.6</c:v>
                </c:pt>
                <c:pt idx="1817">
                  <c:v>180.7</c:v>
                </c:pt>
                <c:pt idx="1818">
                  <c:v>180.8</c:v>
                </c:pt>
                <c:pt idx="1819">
                  <c:v>180.9</c:v>
                </c:pt>
                <c:pt idx="1820">
                  <c:v>181</c:v>
                </c:pt>
                <c:pt idx="1821">
                  <c:v>181.1</c:v>
                </c:pt>
                <c:pt idx="1822">
                  <c:v>181.2</c:v>
                </c:pt>
                <c:pt idx="1823">
                  <c:v>181.3</c:v>
                </c:pt>
                <c:pt idx="1824">
                  <c:v>181.4</c:v>
                </c:pt>
                <c:pt idx="1825">
                  <c:v>181.5</c:v>
                </c:pt>
                <c:pt idx="1826">
                  <c:v>181.6</c:v>
                </c:pt>
                <c:pt idx="1827">
                  <c:v>181.7</c:v>
                </c:pt>
                <c:pt idx="1828">
                  <c:v>181.8</c:v>
                </c:pt>
                <c:pt idx="1829">
                  <c:v>181.9</c:v>
                </c:pt>
                <c:pt idx="1830">
                  <c:v>182</c:v>
                </c:pt>
                <c:pt idx="1831">
                  <c:v>182.1</c:v>
                </c:pt>
                <c:pt idx="1832">
                  <c:v>182.2</c:v>
                </c:pt>
                <c:pt idx="1833">
                  <c:v>182.3</c:v>
                </c:pt>
                <c:pt idx="1834">
                  <c:v>182.4</c:v>
                </c:pt>
                <c:pt idx="1835">
                  <c:v>182.5</c:v>
                </c:pt>
                <c:pt idx="1836">
                  <c:v>182.6</c:v>
                </c:pt>
                <c:pt idx="1837">
                  <c:v>182.7</c:v>
                </c:pt>
                <c:pt idx="1838">
                  <c:v>182.8</c:v>
                </c:pt>
                <c:pt idx="1839">
                  <c:v>182.9</c:v>
                </c:pt>
                <c:pt idx="1840">
                  <c:v>183</c:v>
                </c:pt>
                <c:pt idx="1841">
                  <c:v>183.1</c:v>
                </c:pt>
                <c:pt idx="1842">
                  <c:v>183.2</c:v>
                </c:pt>
                <c:pt idx="1843">
                  <c:v>183.3</c:v>
                </c:pt>
                <c:pt idx="1844">
                  <c:v>183.4</c:v>
                </c:pt>
                <c:pt idx="1845">
                  <c:v>183.5</c:v>
                </c:pt>
                <c:pt idx="1846">
                  <c:v>183.6</c:v>
                </c:pt>
                <c:pt idx="1847">
                  <c:v>183.7</c:v>
                </c:pt>
                <c:pt idx="1848">
                  <c:v>183.8</c:v>
                </c:pt>
                <c:pt idx="1849">
                  <c:v>183.9</c:v>
                </c:pt>
                <c:pt idx="1850">
                  <c:v>184</c:v>
                </c:pt>
                <c:pt idx="1851">
                  <c:v>184.1</c:v>
                </c:pt>
                <c:pt idx="1852">
                  <c:v>184.2</c:v>
                </c:pt>
                <c:pt idx="1853">
                  <c:v>184.3</c:v>
                </c:pt>
                <c:pt idx="1854">
                  <c:v>184.4</c:v>
                </c:pt>
                <c:pt idx="1855">
                  <c:v>184.5</c:v>
                </c:pt>
                <c:pt idx="1856">
                  <c:v>184.6</c:v>
                </c:pt>
                <c:pt idx="1857">
                  <c:v>184.7</c:v>
                </c:pt>
                <c:pt idx="1858">
                  <c:v>184.8</c:v>
                </c:pt>
                <c:pt idx="1859">
                  <c:v>184.9</c:v>
                </c:pt>
                <c:pt idx="1860">
                  <c:v>185</c:v>
                </c:pt>
                <c:pt idx="1861">
                  <c:v>185.1</c:v>
                </c:pt>
                <c:pt idx="1862">
                  <c:v>185.2</c:v>
                </c:pt>
                <c:pt idx="1863">
                  <c:v>185.3</c:v>
                </c:pt>
                <c:pt idx="1864">
                  <c:v>185.4</c:v>
                </c:pt>
                <c:pt idx="1865">
                  <c:v>185.5</c:v>
                </c:pt>
                <c:pt idx="1866">
                  <c:v>185.6</c:v>
                </c:pt>
                <c:pt idx="1867">
                  <c:v>185.7</c:v>
                </c:pt>
                <c:pt idx="1868">
                  <c:v>185.8</c:v>
                </c:pt>
                <c:pt idx="1869">
                  <c:v>185.9</c:v>
                </c:pt>
                <c:pt idx="1870">
                  <c:v>186</c:v>
                </c:pt>
                <c:pt idx="1871">
                  <c:v>186.1</c:v>
                </c:pt>
                <c:pt idx="1872">
                  <c:v>186.2</c:v>
                </c:pt>
                <c:pt idx="1873">
                  <c:v>186.3</c:v>
                </c:pt>
                <c:pt idx="1874">
                  <c:v>186.4</c:v>
                </c:pt>
                <c:pt idx="1875">
                  <c:v>186.5</c:v>
                </c:pt>
                <c:pt idx="1876">
                  <c:v>186.6</c:v>
                </c:pt>
                <c:pt idx="1877">
                  <c:v>186.7</c:v>
                </c:pt>
                <c:pt idx="1878">
                  <c:v>186.8</c:v>
                </c:pt>
                <c:pt idx="1879">
                  <c:v>186.9</c:v>
                </c:pt>
                <c:pt idx="1880">
                  <c:v>187</c:v>
                </c:pt>
                <c:pt idx="1881">
                  <c:v>187.1</c:v>
                </c:pt>
                <c:pt idx="1882">
                  <c:v>187.2</c:v>
                </c:pt>
                <c:pt idx="1883">
                  <c:v>187.3</c:v>
                </c:pt>
                <c:pt idx="1884">
                  <c:v>187.4</c:v>
                </c:pt>
                <c:pt idx="1885">
                  <c:v>187.5</c:v>
                </c:pt>
                <c:pt idx="1886">
                  <c:v>187.6</c:v>
                </c:pt>
                <c:pt idx="1887">
                  <c:v>187.7</c:v>
                </c:pt>
                <c:pt idx="1888">
                  <c:v>187.8</c:v>
                </c:pt>
                <c:pt idx="1889">
                  <c:v>187.9</c:v>
                </c:pt>
                <c:pt idx="1890">
                  <c:v>188</c:v>
                </c:pt>
                <c:pt idx="1891">
                  <c:v>188.1</c:v>
                </c:pt>
                <c:pt idx="1892">
                  <c:v>188.2</c:v>
                </c:pt>
                <c:pt idx="1893">
                  <c:v>188.3</c:v>
                </c:pt>
                <c:pt idx="1894">
                  <c:v>188.4</c:v>
                </c:pt>
                <c:pt idx="1895">
                  <c:v>188.5</c:v>
                </c:pt>
                <c:pt idx="1896">
                  <c:v>188.6</c:v>
                </c:pt>
                <c:pt idx="1897">
                  <c:v>188.7</c:v>
                </c:pt>
                <c:pt idx="1898">
                  <c:v>188.8</c:v>
                </c:pt>
                <c:pt idx="1899">
                  <c:v>188.9</c:v>
                </c:pt>
                <c:pt idx="1900">
                  <c:v>189</c:v>
                </c:pt>
                <c:pt idx="1901">
                  <c:v>189.1</c:v>
                </c:pt>
                <c:pt idx="1902">
                  <c:v>189.2</c:v>
                </c:pt>
                <c:pt idx="1903">
                  <c:v>189.3</c:v>
                </c:pt>
                <c:pt idx="1904">
                  <c:v>189.4</c:v>
                </c:pt>
                <c:pt idx="1905">
                  <c:v>189.5</c:v>
                </c:pt>
                <c:pt idx="1906">
                  <c:v>189.6</c:v>
                </c:pt>
                <c:pt idx="1907">
                  <c:v>189.7</c:v>
                </c:pt>
                <c:pt idx="1908">
                  <c:v>189.8</c:v>
                </c:pt>
                <c:pt idx="1909">
                  <c:v>189.9</c:v>
                </c:pt>
                <c:pt idx="1910">
                  <c:v>190</c:v>
                </c:pt>
                <c:pt idx="1911">
                  <c:v>190.1</c:v>
                </c:pt>
                <c:pt idx="1912">
                  <c:v>190.2</c:v>
                </c:pt>
                <c:pt idx="1913">
                  <c:v>190.3</c:v>
                </c:pt>
                <c:pt idx="1914">
                  <c:v>190.4</c:v>
                </c:pt>
                <c:pt idx="1915">
                  <c:v>190.5</c:v>
                </c:pt>
                <c:pt idx="1916">
                  <c:v>190.6</c:v>
                </c:pt>
                <c:pt idx="1917">
                  <c:v>190.7</c:v>
                </c:pt>
                <c:pt idx="1918">
                  <c:v>190.8</c:v>
                </c:pt>
                <c:pt idx="1919">
                  <c:v>190.9</c:v>
                </c:pt>
                <c:pt idx="1920">
                  <c:v>191</c:v>
                </c:pt>
                <c:pt idx="1921">
                  <c:v>191.1</c:v>
                </c:pt>
                <c:pt idx="1922">
                  <c:v>191.2</c:v>
                </c:pt>
                <c:pt idx="1923">
                  <c:v>191.3</c:v>
                </c:pt>
                <c:pt idx="1924">
                  <c:v>191.4</c:v>
                </c:pt>
                <c:pt idx="1925">
                  <c:v>191.5</c:v>
                </c:pt>
                <c:pt idx="1926">
                  <c:v>191.6</c:v>
                </c:pt>
                <c:pt idx="1927">
                  <c:v>191.7</c:v>
                </c:pt>
                <c:pt idx="1928">
                  <c:v>191.8</c:v>
                </c:pt>
                <c:pt idx="1929">
                  <c:v>191.9</c:v>
                </c:pt>
                <c:pt idx="1930">
                  <c:v>192</c:v>
                </c:pt>
                <c:pt idx="1931">
                  <c:v>192.1</c:v>
                </c:pt>
                <c:pt idx="1932">
                  <c:v>192.2</c:v>
                </c:pt>
                <c:pt idx="1933">
                  <c:v>192.3</c:v>
                </c:pt>
                <c:pt idx="1934">
                  <c:v>192.4</c:v>
                </c:pt>
                <c:pt idx="1935">
                  <c:v>192.5</c:v>
                </c:pt>
                <c:pt idx="1936">
                  <c:v>192.6</c:v>
                </c:pt>
                <c:pt idx="1937">
                  <c:v>192.7</c:v>
                </c:pt>
                <c:pt idx="1938">
                  <c:v>192.8</c:v>
                </c:pt>
                <c:pt idx="1939">
                  <c:v>192.9</c:v>
                </c:pt>
                <c:pt idx="1940">
                  <c:v>193</c:v>
                </c:pt>
                <c:pt idx="1941">
                  <c:v>193.1</c:v>
                </c:pt>
                <c:pt idx="1942">
                  <c:v>193.2</c:v>
                </c:pt>
                <c:pt idx="1943">
                  <c:v>193.3</c:v>
                </c:pt>
                <c:pt idx="1944">
                  <c:v>193.4</c:v>
                </c:pt>
                <c:pt idx="1945">
                  <c:v>193.5</c:v>
                </c:pt>
                <c:pt idx="1946">
                  <c:v>193.6</c:v>
                </c:pt>
                <c:pt idx="1947">
                  <c:v>193.7</c:v>
                </c:pt>
                <c:pt idx="1948">
                  <c:v>193.8</c:v>
                </c:pt>
                <c:pt idx="1949">
                  <c:v>193.9</c:v>
                </c:pt>
                <c:pt idx="1950">
                  <c:v>194</c:v>
                </c:pt>
                <c:pt idx="1951">
                  <c:v>194.1</c:v>
                </c:pt>
                <c:pt idx="1952">
                  <c:v>194.2</c:v>
                </c:pt>
                <c:pt idx="1953">
                  <c:v>194.3</c:v>
                </c:pt>
                <c:pt idx="1954">
                  <c:v>194.4</c:v>
                </c:pt>
                <c:pt idx="1955">
                  <c:v>194.5</c:v>
                </c:pt>
                <c:pt idx="1956">
                  <c:v>194.6</c:v>
                </c:pt>
                <c:pt idx="1957">
                  <c:v>194.7</c:v>
                </c:pt>
                <c:pt idx="1958">
                  <c:v>194.8</c:v>
                </c:pt>
                <c:pt idx="1959">
                  <c:v>194.9</c:v>
                </c:pt>
                <c:pt idx="1960">
                  <c:v>195</c:v>
                </c:pt>
                <c:pt idx="1961">
                  <c:v>195.1</c:v>
                </c:pt>
                <c:pt idx="1962">
                  <c:v>195.2</c:v>
                </c:pt>
                <c:pt idx="1963">
                  <c:v>195.3</c:v>
                </c:pt>
                <c:pt idx="1964">
                  <c:v>195.4</c:v>
                </c:pt>
                <c:pt idx="1965">
                  <c:v>195.5</c:v>
                </c:pt>
                <c:pt idx="1966">
                  <c:v>195.6</c:v>
                </c:pt>
                <c:pt idx="1967">
                  <c:v>195.7</c:v>
                </c:pt>
                <c:pt idx="1968">
                  <c:v>195.8</c:v>
                </c:pt>
                <c:pt idx="1969">
                  <c:v>195.9</c:v>
                </c:pt>
                <c:pt idx="1970">
                  <c:v>196</c:v>
                </c:pt>
                <c:pt idx="1971">
                  <c:v>196.1</c:v>
                </c:pt>
                <c:pt idx="1972">
                  <c:v>196.2</c:v>
                </c:pt>
                <c:pt idx="1973">
                  <c:v>196.3</c:v>
                </c:pt>
                <c:pt idx="1974">
                  <c:v>196.4</c:v>
                </c:pt>
                <c:pt idx="1975">
                  <c:v>196.5</c:v>
                </c:pt>
                <c:pt idx="1976">
                  <c:v>196.6</c:v>
                </c:pt>
                <c:pt idx="1977">
                  <c:v>196.7</c:v>
                </c:pt>
                <c:pt idx="1978">
                  <c:v>196.8</c:v>
                </c:pt>
                <c:pt idx="1979">
                  <c:v>196.9</c:v>
                </c:pt>
                <c:pt idx="1980">
                  <c:v>197</c:v>
                </c:pt>
                <c:pt idx="1981">
                  <c:v>197.1</c:v>
                </c:pt>
                <c:pt idx="1982">
                  <c:v>197.2</c:v>
                </c:pt>
                <c:pt idx="1983">
                  <c:v>197.3</c:v>
                </c:pt>
                <c:pt idx="1984">
                  <c:v>197.4</c:v>
                </c:pt>
                <c:pt idx="1985">
                  <c:v>197.5</c:v>
                </c:pt>
                <c:pt idx="1986">
                  <c:v>197.6</c:v>
                </c:pt>
                <c:pt idx="1987">
                  <c:v>197.7</c:v>
                </c:pt>
                <c:pt idx="1988">
                  <c:v>197.8</c:v>
                </c:pt>
                <c:pt idx="1989">
                  <c:v>197.9</c:v>
                </c:pt>
                <c:pt idx="1990">
                  <c:v>198</c:v>
                </c:pt>
                <c:pt idx="1991">
                  <c:v>198.1</c:v>
                </c:pt>
                <c:pt idx="1992">
                  <c:v>198.2</c:v>
                </c:pt>
                <c:pt idx="1993">
                  <c:v>198.3</c:v>
                </c:pt>
                <c:pt idx="1994">
                  <c:v>198.4</c:v>
                </c:pt>
                <c:pt idx="1995">
                  <c:v>198.5</c:v>
                </c:pt>
                <c:pt idx="1996">
                  <c:v>198.6</c:v>
                </c:pt>
                <c:pt idx="1997">
                  <c:v>198.7</c:v>
                </c:pt>
                <c:pt idx="1998">
                  <c:v>198.8</c:v>
                </c:pt>
                <c:pt idx="1999">
                  <c:v>198.9</c:v>
                </c:pt>
                <c:pt idx="2000">
                  <c:v>199</c:v>
                </c:pt>
                <c:pt idx="2001">
                  <c:v>199.1</c:v>
                </c:pt>
                <c:pt idx="2002">
                  <c:v>199.2</c:v>
                </c:pt>
                <c:pt idx="2003">
                  <c:v>199.3</c:v>
                </c:pt>
                <c:pt idx="2004">
                  <c:v>199.4</c:v>
                </c:pt>
                <c:pt idx="2005">
                  <c:v>199.5</c:v>
                </c:pt>
                <c:pt idx="2006">
                  <c:v>199.6</c:v>
                </c:pt>
                <c:pt idx="2007">
                  <c:v>199.7</c:v>
                </c:pt>
                <c:pt idx="2008">
                  <c:v>199.8</c:v>
                </c:pt>
                <c:pt idx="2009">
                  <c:v>199.9</c:v>
                </c:pt>
                <c:pt idx="2010">
                  <c:v>200</c:v>
                </c:pt>
                <c:pt idx="2011">
                  <c:v>200.1</c:v>
                </c:pt>
                <c:pt idx="2012">
                  <c:v>200.2</c:v>
                </c:pt>
                <c:pt idx="2013">
                  <c:v>200.3</c:v>
                </c:pt>
                <c:pt idx="2014">
                  <c:v>200.4</c:v>
                </c:pt>
                <c:pt idx="2015">
                  <c:v>200.5</c:v>
                </c:pt>
                <c:pt idx="2016">
                  <c:v>200.6</c:v>
                </c:pt>
                <c:pt idx="2017">
                  <c:v>200.7</c:v>
                </c:pt>
                <c:pt idx="2018">
                  <c:v>200.8</c:v>
                </c:pt>
                <c:pt idx="2019">
                  <c:v>200.9</c:v>
                </c:pt>
                <c:pt idx="2020">
                  <c:v>201</c:v>
                </c:pt>
                <c:pt idx="2021">
                  <c:v>201.1</c:v>
                </c:pt>
                <c:pt idx="2022">
                  <c:v>201.2</c:v>
                </c:pt>
                <c:pt idx="2023">
                  <c:v>201.3</c:v>
                </c:pt>
                <c:pt idx="2024">
                  <c:v>201.4</c:v>
                </c:pt>
                <c:pt idx="2025">
                  <c:v>201.5</c:v>
                </c:pt>
                <c:pt idx="2026">
                  <c:v>201.6</c:v>
                </c:pt>
                <c:pt idx="2027">
                  <c:v>201.7</c:v>
                </c:pt>
                <c:pt idx="2028">
                  <c:v>201.8</c:v>
                </c:pt>
                <c:pt idx="2029">
                  <c:v>201.9</c:v>
                </c:pt>
                <c:pt idx="2030">
                  <c:v>202</c:v>
                </c:pt>
                <c:pt idx="2031">
                  <c:v>202.1</c:v>
                </c:pt>
                <c:pt idx="2032">
                  <c:v>202.2</c:v>
                </c:pt>
                <c:pt idx="2033">
                  <c:v>202.3</c:v>
                </c:pt>
                <c:pt idx="2034">
                  <c:v>202.4</c:v>
                </c:pt>
                <c:pt idx="2035">
                  <c:v>202.5</c:v>
                </c:pt>
                <c:pt idx="2036">
                  <c:v>202.6</c:v>
                </c:pt>
                <c:pt idx="2037">
                  <c:v>202.7</c:v>
                </c:pt>
                <c:pt idx="2038">
                  <c:v>202.8</c:v>
                </c:pt>
                <c:pt idx="2039">
                  <c:v>202.9</c:v>
                </c:pt>
                <c:pt idx="2040">
                  <c:v>203</c:v>
                </c:pt>
                <c:pt idx="2041">
                  <c:v>203.1</c:v>
                </c:pt>
                <c:pt idx="2042">
                  <c:v>203.2</c:v>
                </c:pt>
                <c:pt idx="2043">
                  <c:v>203.3</c:v>
                </c:pt>
                <c:pt idx="2044">
                  <c:v>203.4</c:v>
                </c:pt>
                <c:pt idx="2045">
                  <c:v>203.5</c:v>
                </c:pt>
                <c:pt idx="2046">
                  <c:v>203.6</c:v>
                </c:pt>
                <c:pt idx="2047">
                  <c:v>203.7</c:v>
                </c:pt>
                <c:pt idx="2048">
                  <c:v>203.8</c:v>
                </c:pt>
                <c:pt idx="2049">
                  <c:v>203.9</c:v>
                </c:pt>
                <c:pt idx="2050">
                  <c:v>204</c:v>
                </c:pt>
                <c:pt idx="2051">
                  <c:v>204.1</c:v>
                </c:pt>
                <c:pt idx="2052">
                  <c:v>204.2</c:v>
                </c:pt>
                <c:pt idx="2053">
                  <c:v>204.3</c:v>
                </c:pt>
                <c:pt idx="2054">
                  <c:v>204.4</c:v>
                </c:pt>
                <c:pt idx="2055">
                  <c:v>204.5</c:v>
                </c:pt>
                <c:pt idx="2056">
                  <c:v>204.6</c:v>
                </c:pt>
                <c:pt idx="2057">
                  <c:v>204.7</c:v>
                </c:pt>
                <c:pt idx="2058">
                  <c:v>204.8</c:v>
                </c:pt>
                <c:pt idx="2059">
                  <c:v>204.9</c:v>
                </c:pt>
                <c:pt idx="2060">
                  <c:v>205</c:v>
                </c:pt>
                <c:pt idx="2061">
                  <c:v>205.1</c:v>
                </c:pt>
                <c:pt idx="2062">
                  <c:v>205.2</c:v>
                </c:pt>
                <c:pt idx="2063">
                  <c:v>205.3</c:v>
                </c:pt>
                <c:pt idx="2064">
                  <c:v>205.4</c:v>
                </c:pt>
                <c:pt idx="2065">
                  <c:v>205.5</c:v>
                </c:pt>
                <c:pt idx="2066">
                  <c:v>205.6</c:v>
                </c:pt>
                <c:pt idx="2067">
                  <c:v>205.7</c:v>
                </c:pt>
                <c:pt idx="2068">
                  <c:v>205.8</c:v>
                </c:pt>
                <c:pt idx="2069">
                  <c:v>205.9</c:v>
                </c:pt>
                <c:pt idx="2070">
                  <c:v>206</c:v>
                </c:pt>
                <c:pt idx="2071">
                  <c:v>206.1</c:v>
                </c:pt>
                <c:pt idx="2072">
                  <c:v>206.2</c:v>
                </c:pt>
                <c:pt idx="2073">
                  <c:v>206.3</c:v>
                </c:pt>
                <c:pt idx="2074">
                  <c:v>206.4</c:v>
                </c:pt>
                <c:pt idx="2075">
                  <c:v>206.5</c:v>
                </c:pt>
                <c:pt idx="2076">
                  <c:v>206.6</c:v>
                </c:pt>
                <c:pt idx="2077">
                  <c:v>206.7</c:v>
                </c:pt>
                <c:pt idx="2078">
                  <c:v>206.8</c:v>
                </c:pt>
                <c:pt idx="2079">
                  <c:v>206.9</c:v>
                </c:pt>
                <c:pt idx="2080">
                  <c:v>207</c:v>
                </c:pt>
                <c:pt idx="2081">
                  <c:v>207.1</c:v>
                </c:pt>
                <c:pt idx="2082">
                  <c:v>207.2</c:v>
                </c:pt>
                <c:pt idx="2083">
                  <c:v>207.3</c:v>
                </c:pt>
                <c:pt idx="2084">
                  <c:v>207.4</c:v>
                </c:pt>
                <c:pt idx="2085">
                  <c:v>207.5</c:v>
                </c:pt>
                <c:pt idx="2086">
                  <c:v>207.6</c:v>
                </c:pt>
                <c:pt idx="2087">
                  <c:v>207.7</c:v>
                </c:pt>
                <c:pt idx="2088">
                  <c:v>207.8</c:v>
                </c:pt>
                <c:pt idx="2089">
                  <c:v>207.9</c:v>
                </c:pt>
                <c:pt idx="2090">
                  <c:v>208</c:v>
                </c:pt>
                <c:pt idx="2091">
                  <c:v>208.1</c:v>
                </c:pt>
                <c:pt idx="2092">
                  <c:v>208.2</c:v>
                </c:pt>
                <c:pt idx="2093">
                  <c:v>208.3</c:v>
                </c:pt>
                <c:pt idx="2094">
                  <c:v>208.4</c:v>
                </c:pt>
                <c:pt idx="2095">
                  <c:v>208.5</c:v>
                </c:pt>
                <c:pt idx="2096">
                  <c:v>208.6</c:v>
                </c:pt>
                <c:pt idx="2097">
                  <c:v>208.7</c:v>
                </c:pt>
                <c:pt idx="2098">
                  <c:v>208.8</c:v>
                </c:pt>
                <c:pt idx="2099">
                  <c:v>208.9</c:v>
                </c:pt>
                <c:pt idx="2100">
                  <c:v>209</c:v>
                </c:pt>
                <c:pt idx="2101">
                  <c:v>209.1</c:v>
                </c:pt>
                <c:pt idx="2102">
                  <c:v>209.2</c:v>
                </c:pt>
                <c:pt idx="2103">
                  <c:v>209.3</c:v>
                </c:pt>
                <c:pt idx="2104">
                  <c:v>209.4</c:v>
                </c:pt>
                <c:pt idx="2105">
                  <c:v>209.5</c:v>
                </c:pt>
                <c:pt idx="2106">
                  <c:v>209.6</c:v>
                </c:pt>
                <c:pt idx="2107">
                  <c:v>209.7</c:v>
                </c:pt>
                <c:pt idx="2108">
                  <c:v>209.8</c:v>
                </c:pt>
                <c:pt idx="2109">
                  <c:v>209.9</c:v>
                </c:pt>
                <c:pt idx="2110">
                  <c:v>210</c:v>
                </c:pt>
                <c:pt idx="2111">
                  <c:v>210.1</c:v>
                </c:pt>
                <c:pt idx="2112">
                  <c:v>210.2</c:v>
                </c:pt>
                <c:pt idx="2113">
                  <c:v>210.3</c:v>
                </c:pt>
                <c:pt idx="2114">
                  <c:v>210.4</c:v>
                </c:pt>
                <c:pt idx="2115">
                  <c:v>210.5</c:v>
                </c:pt>
                <c:pt idx="2116">
                  <c:v>210.6</c:v>
                </c:pt>
                <c:pt idx="2117">
                  <c:v>210.7</c:v>
                </c:pt>
                <c:pt idx="2118">
                  <c:v>210.8</c:v>
                </c:pt>
                <c:pt idx="2119">
                  <c:v>210.9</c:v>
                </c:pt>
                <c:pt idx="2120">
                  <c:v>211</c:v>
                </c:pt>
                <c:pt idx="2121">
                  <c:v>211.1</c:v>
                </c:pt>
                <c:pt idx="2122">
                  <c:v>211.2</c:v>
                </c:pt>
                <c:pt idx="2123">
                  <c:v>211.3</c:v>
                </c:pt>
                <c:pt idx="2124">
                  <c:v>211.4</c:v>
                </c:pt>
                <c:pt idx="2125">
                  <c:v>211.5</c:v>
                </c:pt>
                <c:pt idx="2126">
                  <c:v>211.6</c:v>
                </c:pt>
                <c:pt idx="2127">
                  <c:v>211.7</c:v>
                </c:pt>
                <c:pt idx="2128">
                  <c:v>211.8</c:v>
                </c:pt>
                <c:pt idx="2129">
                  <c:v>211.9</c:v>
                </c:pt>
                <c:pt idx="2130">
                  <c:v>212</c:v>
                </c:pt>
                <c:pt idx="2131">
                  <c:v>212.1</c:v>
                </c:pt>
                <c:pt idx="2132">
                  <c:v>212.2</c:v>
                </c:pt>
                <c:pt idx="2133">
                  <c:v>212.3</c:v>
                </c:pt>
                <c:pt idx="2134">
                  <c:v>212.4</c:v>
                </c:pt>
                <c:pt idx="2135">
                  <c:v>212.5</c:v>
                </c:pt>
                <c:pt idx="2136">
                  <c:v>212.6</c:v>
                </c:pt>
                <c:pt idx="2137">
                  <c:v>212.7</c:v>
                </c:pt>
                <c:pt idx="2138">
                  <c:v>212.8</c:v>
                </c:pt>
                <c:pt idx="2139">
                  <c:v>212.9</c:v>
                </c:pt>
                <c:pt idx="2140">
                  <c:v>213</c:v>
                </c:pt>
                <c:pt idx="2141">
                  <c:v>213.1</c:v>
                </c:pt>
                <c:pt idx="2142">
                  <c:v>213.2</c:v>
                </c:pt>
                <c:pt idx="2143">
                  <c:v>213.3</c:v>
                </c:pt>
                <c:pt idx="2144">
                  <c:v>213.4</c:v>
                </c:pt>
                <c:pt idx="2145">
                  <c:v>213.5</c:v>
                </c:pt>
                <c:pt idx="2146">
                  <c:v>213.6</c:v>
                </c:pt>
                <c:pt idx="2147">
                  <c:v>213.7</c:v>
                </c:pt>
                <c:pt idx="2148">
                  <c:v>213.8</c:v>
                </c:pt>
                <c:pt idx="2149">
                  <c:v>213.9</c:v>
                </c:pt>
                <c:pt idx="2150">
                  <c:v>214</c:v>
                </c:pt>
                <c:pt idx="2151">
                  <c:v>214.1</c:v>
                </c:pt>
                <c:pt idx="2152">
                  <c:v>214.2</c:v>
                </c:pt>
                <c:pt idx="2153">
                  <c:v>214.3</c:v>
                </c:pt>
                <c:pt idx="2154">
                  <c:v>214.4</c:v>
                </c:pt>
                <c:pt idx="2155">
                  <c:v>214.5</c:v>
                </c:pt>
                <c:pt idx="2156">
                  <c:v>214.6</c:v>
                </c:pt>
                <c:pt idx="2157">
                  <c:v>214.7</c:v>
                </c:pt>
                <c:pt idx="2158">
                  <c:v>214.8</c:v>
                </c:pt>
                <c:pt idx="2159">
                  <c:v>214.9</c:v>
                </c:pt>
                <c:pt idx="2160">
                  <c:v>215</c:v>
                </c:pt>
                <c:pt idx="2161">
                  <c:v>215.1</c:v>
                </c:pt>
                <c:pt idx="2162">
                  <c:v>215.2</c:v>
                </c:pt>
                <c:pt idx="2163">
                  <c:v>215.3</c:v>
                </c:pt>
                <c:pt idx="2164">
                  <c:v>215.4</c:v>
                </c:pt>
                <c:pt idx="2165">
                  <c:v>215.5</c:v>
                </c:pt>
                <c:pt idx="2166">
                  <c:v>215.6</c:v>
                </c:pt>
                <c:pt idx="2167">
                  <c:v>215.7</c:v>
                </c:pt>
                <c:pt idx="2168">
                  <c:v>215.8</c:v>
                </c:pt>
                <c:pt idx="2169">
                  <c:v>215.9</c:v>
                </c:pt>
                <c:pt idx="2170">
                  <c:v>216</c:v>
                </c:pt>
                <c:pt idx="2171">
                  <c:v>216.1</c:v>
                </c:pt>
                <c:pt idx="2172">
                  <c:v>216.2</c:v>
                </c:pt>
                <c:pt idx="2173">
                  <c:v>216.3</c:v>
                </c:pt>
                <c:pt idx="2174">
                  <c:v>216.4</c:v>
                </c:pt>
                <c:pt idx="2175">
                  <c:v>216.5</c:v>
                </c:pt>
                <c:pt idx="2176">
                  <c:v>216.6</c:v>
                </c:pt>
                <c:pt idx="2177">
                  <c:v>216.7</c:v>
                </c:pt>
                <c:pt idx="2178">
                  <c:v>216.8</c:v>
                </c:pt>
                <c:pt idx="2179">
                  <c:v>216.9</c:v>
                </c:pt>
                <c:pt idx="2180">
                  <c:v>217</c:v>
                </c:pt>
                <c:pt idx="2181">
                  <c:v>217.1</c:v>
                </c:pt>
                <c:pt idx="2182">
                  <c:v>217.2</c:v>
                </c:pt>
                <c:pt idx="2183">
                  <c:v>217.3</c:v>
                </c:pt>
                <c:pt idx="2184">
                  <c:v>217.4</c:v>
                </c:pt>
                <c:pt idx="2185">
                  <c:v>217.5</c:v>
                </c:pt>
                <c:pt idx="2186">
                  <c:v>217.6</c:v>
                </c:pt>
                <c:pt idx="2187">
                  <c:v>217.7</c:v>
                </c:pt>
                <c:pt idx="2188">
                  <c:v>217.8</c:v>
                </c:pt>
                <c:pt idx="2189">
                  <c:v>217.9</c:v>
                </c:pt>
                <c:pt idx="2190">
                  <c:v>218</c:v>
                </c:pt>
                <c:pt idx="2191">
                  <c:v>218.1</c:v>
                </c:pt>
                <c:pt idx="2192">
                  <c:v>218.2</c:v>
                </c:pt>
                <c:pt idx="2193">
                  <c:v>218.3</c:v>
                </c:pt>
                <c:pt idx="2194">
                  <c:v>218.4</c:v>
                </c:pt>
                <c:pt idx="2195">
                  <c:v>218.5</c:v>
                </c:pt>
                <c:pt idx="2196">
                  <c:v>218.6</c:v>
                </c:pt>
                <c:pt idx="2197">
                  <c:v>218.7</c:v>
                </c:pt>
                <c:pt idx="2198">
                  <c:v>218.8</c:v>
                </c:pt>
                <c:pt idx="2199">
                  <c:v>218.9</c:v>
                </c:pt>
                <c:pt idx="2200">
                  <c:v>219</c:v>
                </c:pt>
                <c:pt idx="2201">
                  <c:v>219.1</c:v>
                </c:pt>
                <c:pt idx="2202">
                  <c:v>219.2</c:v>
                </c:pt>
                <c:pt idx="2203">
                  <c:v>219.3</c:v>
                </c:pt>
                <c:pt idx="2204">
                  <c:v>219.4</c:v>
                </c:pt>
                <c:pt idx="2205">
                  <c:v>219.5</c:v>
                </c:pt>
                <c:pt idx="2206">
                  <c:v>219.6</c:v>
                </c:pt>
                <c:pt idx="2207">
                  <c:v>219.7</c:v>
                </c:pt>
                <c:pt idx="2208">
                  <c:v>219.8</c:v>
                </c:pt>
                <c:pt idx="2209">
                  <c:v>219.9</c:v>
                </c:pt>
                <c:pt idx="2210">
                  <c:v>220</c:v>
                </c:pt>
                <c:pt idx="2211">
                  <c:v>220.1</c:v>
                </c:pt>
                <c:pt idx="2212">
                  <c:v>220.2</c:v>
                </c:pt>
                <c:pt idx="2213">
                  <c:v>220.3</c:v>
                </c:pt>
                <c:pt idx="2214">
                  <c:v>220.4</c:v>
                </c:pt>
                <c:pt idx="2215">
                  <c:v>220.5</c:v>
                </c:pt>
                <c:pt idx="2216">
                  <c:v>220.6</c:v>
                </c:pt>
                <c:pt idx="2217">
                  <c:v>220.7</c:v>
                </c:pt>
                <c:pt idx="2218">
                  <c:v>220.8</c:v>
                </c:pt>
                <c:pt idx="2219">
                  <c:v>220.9</c:v>
                </c:pt>
                <c:pt idx="2220">
                  <c:v>221</c:v>
                </c:pt>
                <c:pt idx="2221">
                  <c:v>221.1</c:v>
                </c:pt>
                <c:pt idx="2222">
                  <c:v>221.2</c:v>
                </c:pt>
                <c:pt idx="2223">
                  <c:v>221.3</c:v>
                </c:pt>
                <c:pt idx="2224">
                  <c:v>221.4</c:v>
                </c:pt>
                <c:pt idx="2225">
                  <c:v>221.5</c:v>
                </c:pt>
                <c:pt idx="2226">
                  <c:v>221.6</c:v>
                </c:pt>
                <c:pt idx="2227">
                  <c:v>221.7</c:v>
                </c:pt>
                <c:pt idx="2228">
                  <c:v>221.8</c:v>
                </c:pt>
                <c:pt idx="2229">
                  <c:v>221.9</c:v>
                </c:pt>
                <c:pt idx="2230">
                  <c:v>222</c:v>
                </c:pt>
                <c:pt idx="2231">
                  <c:v>222.1</c:v>
                </c:pt>
                <c:pt idx="2232">
                  <c:v>222.2</c:v>
                </c:pt>
                <c:pt idx="2233">
                  <c:v>222.3</c:v>
                </c:pt>
                <c:pt idx="2234">
                  <c:v>222.4</c:v>
                </c:pt>
                <c:pt idx="2235">
                  <c:v>222.5</c:v>
                </c:pt>
                <c:pt idx="2236">
                  <c:v>222.6</c:v>
                </c:pt>
                <c:pt idx="2237">
                  <c:v>222.7</c:v>
                </c:pt>
                <c:pt idx="2238">
                  <c:v>222.8</c:v>
                </c:pt>
                <c:pt idx="2239">
                  <c:v>222.9</c:v>
                </c:pt>
                <c:pt idx="2240">
                  <c:v>223</c:v>
                </c:pt>
                <c:pt idx="2241">
                  <c:v>223.1</c:v>
                </c:pt>
                <c:pt idx="2242">
                  <c:v>223.2</c:v>
                </c:pt>
                <c:pt idx="2243">
                  <c:v>223.3</c:v>
                </c:pt>
                <c:pt idx="2244">
                  <c:v>223.4</c:v>
                </c:pt>
                <c:pt idx="2245">
                  <c:v>223.5</c:v>
                </c:pt>
                <c:pt idx="2246">
                  <c:v>223.6</c:v>
                </c:pt>
                <c:pt idx="2247">
                  <c:v>223.7</c:v>
                </c:pt>
                <c:pt idx="2248">
                  <c:v>223.8</c:v>
                </c:pt>
                <c:pt idx="2249">
                  <c:v>223.9</c:v>
                </c:pt>
                <c:pt idx="2250">
                  <c:v>224</c:v>
                </c:pt>
                <c:pt idx="2251">
                  <c:v>224.1</c:v>
                </c:pt>
                <c:pt idx="2252">
                  <c:v>224.2</c:v>
                </c:pt>
                <c:pt idx="2253">
                  <c:v>224.3</c:v>
                </c:pt>
                <c:pt idx="2254">
                  <c:v>224.4</c:v>
                </c:pt>
                <c:pt idx="2255">
                  <c:v>224.5</c:v>
                </c:pt>
                <c:pt idx="2256">
                  <c:v>224.6</c:v>
                </c:pt>
                <c:pt idx="2257">
                  <c:v>224.7</c:v>
                </c:pt>
                <c:pt idx="2258">
                  <c:v>224.8</c:v>
                </c:pt>
                <c:pt idx="2259">
                  <c:v>224.9</c:v>
                </c:pt>
                <c:pt idx="2260">
                  <c:v>225</c:v>
                </c:pt>
                <c:pt idx="2261">
                  <c:v>225.1</c:v>
                </c:pt>
                <c:pt idx="2262">
                  <c:v>225.2</c:v>
                </c:pt>
                <c:pt idx="2263">
                  <c:v>225.3</c:v>
                </c:pt>
                <c:pt idx="2264">
                  <c:v>225.4</c:v>
                </c:pt>
                <c:pt idx="2265">
                  <c:v>225.5</c:v>
                </c:pt>
                <c:pt idx="2266">
                  <c:v>225.6</c:v>
                </c:pt>
                <c:pt idx="2267">
                  <c:v>225.7</c:v>
                </c:pt>
                <c:pt idx="2268">
                  <c:v>225.8</c:v>
                </c:pt>
                <c:pt idx="2269">
                  <c:v>225.9</c:v>
                </c:pt>
                <c:pt idx="2270">
                  <c:v>226</c:v>
                </c:pt>
                <c:pt idx="2271">
                  <c:v>226.1</c:v>
                </c:pt>
                <c:pt idx="2272">
                  <c:v>226.2</c:v>
                </c:pt>
                <c:pt idx="2273">
                  <c:v>226.3</c:v>
                </c:pt>
                <c:pt idx="2274">
                  <c:v>226.4</c:v>
                </c:pt>
                <c:pt idx="2275">
                  <c:v>226.5</c:v>
                </c:pt>
                <c:pt idx="2276">
                  <c:v>226.6</c:v>
                </c:pt>
                <c:pt idx="2277">
                  <c:v>226.7</c:v>
                </c:pt>
                <c:pt idx="2278">
                  <c:v>226.8</c:v>
                </c:pt>
                <c:pt idx="2279">
                  <c:v>226.9</c:v>
                </c:pt>
                <c:pt idx="2280">
                  <c:v>227</c:v>
                </c:pt>
                <c:pt idx="2281">
                  <c:v>227.1</c:v>
                </c:pt>
                <c:pt idx="2282">
                  <c:v>227.2</c:v>
                </c:pt>
                <c:pt idx="2283">
                  <c:v>227.3</c:v>
                </c:pt>
                <c:pt idx="2284">
                  <c:v>227.4</c:v>
                </c:pt>
                <c:pt idx="2285">
                  <c:v>227.5</c:v>
                </c:pt>
                <c:pt idx="2286">
                  <c:v>227.6</c:v>
                </c:pt>
                <c:pt idx="2287">
                  <c:v>227.7</c:v>
                </c:pt>
                <c:pt idx="2288">
                  <c:v>227.8</c:v>
                </c:pt>
                <c:pt idx="2289">
                  <c:v>227.9</c:v>
                </c:pt>
                <c:pt idx="2290">
                  <c:v>228</c:v>
                </c:pt>
                <c:pt idx="2291">
                  <c:v>228.1</c:v>
                </c:pt>
                <c:pt idx="2292">
                  <c:v>228.2</c:v>
                </c:pt>
                <c:pt idx="2293">
                  <c:v>228.3</c:v>
                </c:pt>
                <c:pt idx="2294">
                  <c:v>228.4</c:v>
                </c:pt>
                <c:pt idx="2295">
                  <c:v>228.5</c:v>
                </c:pt>
                <c:pt idx="2296">
                  <c:v>228.6</c:v>
                </c:pt>
                <c:pt idx="2297">
                  <c:v>228.7</c:v>
                </c:pt>
                <c:pt idx="2298">
                  <c:v>228.8</c:v>
                </c:pt>
                <c:pt idx="2299">
                  <c:v>228.9</c:v>
                </c:pt>
                <c:pt idx="2300">
                  <c:v>229</c:v>
                </c:pt>
                <c:pt idx="2301">
                  <c:v>229.1</c:v>
                </c:pt>
                <c:pt idx="2302">
                  <c:v>229.2</c:v>
                </c:pt>
                <c:pt idx="2303">
                  <c:v>229.3</c:v>
                </c:pt>
                <c:pt idx="2304">
                  <c:v>229.4</c:v>
                </c:pt>
                <c:pt idx="2305">
                  <c:v>229.5</c:v>
                </c:pt>
                <c:pt idx="2306">
                  <c:v>229.6</c:v>
                </c:pt>
                <c:pt idx="2307">
                  <c:v>229.7</c:v>
                </c:pt>
                <c:pt idx="2308">
                  <c:v>229.8</c:v>
                </c:pt>
                <c:pt idx="2309">
                  <c:v>229.9</c:v>
                </c:pt>
                <c:pt idx="2310">
                  <c:v>230</c:v>
                </c:pt>
                <c:pt idx="2311">
                  <c:v>230.1</c:v>
                </c:pt>
                <c:pt idx="2312">
                  <c:v>230.2</c:v>
                </c:pt>
                <c:pt idx="2313">
                  <c:v>230.3</c:v>
                </c:pt>
                <c:pt idx="2314">
                  <c:v>230.4</c:v>
                </c:pt>
                <c:pt idx="2315">
                  <c:v>230.5</c:v>
                </c:pt>
                <c:pt idx="2316">
                  <c:v>230.6</c:v>
                </c:pt>
                <c:pt idx="2317">
                  <c:v>230.7</c:v>
                </c:pt>
                <c:pt idx="2318">
                  <c:v>230.8</c:v>
                </c:pt>
                <c:pt idx="2319">
                  <c:v>230.9</c:v>
                </c:pt>
                <c:pt idx="2320">
                  <c:v>231</c:v>
                </c:pt>
                <c:pt idx="2321">
                  <c:v>231.1</c:v>
                </c:pt>
                <c:pt idx="2322">
                  <c:v>231.2</c:v>
                </c:pt>
                <c:pt idx="2323">
                  <c:v>231.3</c:v>
                </c:pt>
                <c:pt idx="2324">
                  <c:v>231.4</c:v>
                </c:pt>
                <c:pt idx="2325">
                  <c:v>231.5</c:v>
                </c:pt>
                <c:pt idx="2326">
                  <c:v>231.6</c:v>
                </c:pt>
                <c:pt idx="2327">
                  <c:v>231.7</c:v>
                </c:pt>
                <c:pt idx="2328">
                  <c:v>231.8</c:v>
                </c:pt>
                <c:pt idx="2329">
                  <c:v>231.9</c:v>
                </c:pt>
                <c:pt idx="2330">
                  <c:v>232</c:v>
                </c:pt>
                <c:pt idx="2331">
                  <c:v>232.1</c:v>
                </c:pt>
                <c:pt idx="2332">
                  <c:v>232.2</c:v>
                </c:pt>
                <c:pt idx="2333">
                  <c:v>232.3</c:v>
                </c:pt>
                <c:pt idx="2334">
                  <c:v>232.4</c:v>
                </c:pt>
                <c:pt idx="2335">
                  <c:v>232.5</c:v>
                </c:pt>
                <c:pt idx="2336">
                  <c:v>232.6</c:v>
                </c:pt>
                <c:pt idx="2337">
                  <c:v>232.7</c:v>
                </c:pt>
                <c:pt idx="2338">
                  <c:v>232.8</c:v>
                </c:pt>
                <c:pt idx="2339">
                  <c:v>232.9</c:v>
                </c:pt>
                <c:pt idx="2340">
                  <c:v>233</c:v>
                </c:pt>
                <c:pt idx="2341">
                  <c:v>233.1</c:v>
                </c:pt>
                <c:pt idx="2342">
                  <c:v>233.2</c:v>
                </c:pt>
                <c:pt idx="2343">
                  <c:v>233.3</c:v>
                </c:pt>
                <c:pt idx="2344">
                  <c:v>233.4</c:v>
                </c:pt>
                <c:pt idx="2345">
                  <c:v>233.5</c:v>
                </c:pt>
                <c:pt idx="2346">
                  <c:v>233.6</c:v>
                </c:pt>
                <c:pt idx="2347">
                  <c:v>233.7</c:v>
                </c:pt>
                <c:pt idx="2348">
                  <c:v>233.8</c:v>
                </c:pt>
                <c:pt idx="2349">
                  <c:v>233.9</c:v>
                </c:pt>
                <c:pt idx="2350">
                  <c:v>234</c:v>
                </c:pt>
                <c:pt idx="2351">
                  <c:v>234.1</c:v>
                </c:pt>
                <c:pt idx="2352">
                  <c:v>234.2</c:v>
                </c:pt>
                <c:pt idx="2353">
                  <c:v>234.3</c:v>
                </c:pt>
                <c:pt idx="2354">
                  <c:v>234.4</c:v>
                </c:pt>
                <c:pt idx="2355">
                  <c:v>234.5</c:v>
                </c:pt>
                <c:pt idx="2356">
                  <c:v>234.6</c:v>
                </c:pt>
                <c:pt idx="2357">
                  <c:v>234.7</c:v>
                </c:pt>
                <c:pt idx="2358">
                  <c:v>234.8</c:v>
                </c:pt>
                <c:pt idx="2359">
                  <c:v>234.9</c:v>
                </c:pt>
                <c:pt idx="2360">
                  <c:v>235</c:v>
                </c:pt>
                <c:pt idx="2361">
                  <c:v>235.1</c:v>
                </c:pt>
                <c:pt idx="2362">
                  <c:v>235.2</c:v>
                </c:pt>
                <c:pt idx="2363">
                  <c:v>235.3</c:v>
                </c:pt>
                <c:pt idx="2364">
                  <c:v>235.4</c:v>
                </c:pt>
                <c:pt idx="2365">
                  <c:v>235.5</c:v>
                </c:pt>
                <c:pt idx="2366">
                  <c:v>235.6</c:v>
                </c:pt>
                <c:pt idx="2367">
                  <c:v>235.7</c:v>
                </c:pt>
                <c:pt idx="2368">
                  <c:v>235.8</c:v>
                </c:pt>
                <c:pt idx="2369">
                  <c:v>235.9</c:v>
                </c:pt>
                <c:pt idx="2370">
                  <c:v>236</c:v>
                </c:pt>
                <c:pt idx="2371">
                  <c:v>236.1</c:v>
                </c:pt>
                <c:pt idx="2372">
                  <c:v>236.2</c:v>
                </c:pt>
                <c:pt idx="2373">
                  <c:v>236.3</c:v>
                </c:pt>
                <c:pt idx="2374">
                  <c:v>236.4</c:v>
                </c:pt>
                <c:pt idx="2375">
                  <c:v>236.5</c:v>
                </c:pt>
                <c:pt idx="2376">
                  <c:v>236.6</c:v>
                </c:pt>
                <c:pt idx="2377">
                  <c:v>236.7</c:v>
                </c:pt>
                <c:pt idx="2378">
                  <c:v>236.8</c:v>
                </c:pt>
                <c:pt idx="2379">
                  <c:v>236.9</c:v>
                </c:pt>
                <c:pt idx="2380">
                  <c:v>237</c:v>
                </c:pt>
                <c:pt idx="2381">
                  <c:v>237.1</c:v>
                </c:pt>
                <c:pt idx="2382">
                  <c:v>237.2</c:v>
                </c:pt>
                <c:pt idx="2383">
                  <c:v>237.3</c:v>
                </c:pt>
                <c:pt idx="2384">
                  <c:v>237.4</c:v>
                </c:pt>
                <c:pt idx="2385">
                  <c:v>237.5</c:v>
                </c:pt>
                <c:pt idx="2386">
                  <c:v>237.6</c:v>
                </c:pt>
                <c:pt idx="2387">
                  <c:v>237.7</c:v>
                </c:pt>
                <c:pt idx="2388">
                  <c:v>237.8</c:v>
                </c:pt>
                <c:pt idx="2389">
                  <c:v>237.9</c:v>
                </c:pt>
                <c:pt idx="2390">
                  <c:v>238</c:v>
                </c:pt>
                <c:pt idx="2391">
                  <c:v>238.1</c:v>
                </c:pt>
                <c:pt idx="2392">
                  <c:v>238.2</c:v>
                </c:pt>
                <c:pt idx="2393">
                  <c:v>238.3</c:v>
                </c:pt>
                <c:pt idx="2394">
                  <c:v>238.4</c:v>
                </c:pt>
                <c:pt idx="2395">
                  <c:v>238.5</c:v>
                </c:pt>
                <c:pt idx="2396">
                  <c:v>238.6</c:v>
                </c:pt>
                <c:pt idx="2397">
                  <c:v>238.7</c:v>
                </c:pt>
                <c:pt idx="2398">
                  <c:v>238.8</c:v>
                </c:pt>
                <c:pt idx="2399">
                  <c:v>238.9</c:v>
                </c:pt>
                <c:pt idx="2400">
                  <c:v>239</c:v>
                </c:pt>
              </c:numCache>
            </c:numRef>
          </c:xVal>
          <c:yVal>
            <c:numRef>
              <c:f>Оханск!$C$5:$C$2405</c:f>
              <c:numCache>
                <c:formatCode>General</c:formatCode>
                <c:ptCount val="2401"/>
                <c:pt idx="0">
                  <c:v>89.300700000000006</c:v>
                </c:pt>
                <c:pt idx="1">
                  <c:v>89.300700000000006</c:v>
                </c:pt>
                <c:pt idx="2">
                  <c:v>89.300700000000006</c:v>
                </c:pt>
                <c:pt idx="3">
                  <c:v>89.300700000000006</c:v>
                </c:pt>
                <c:pt idx="4">
                  <c:v>89.300700000000006</c:v>
                </c:pt>
                <c:pt idx="5">
                  <c:v>89.300700000000006</c:v>
                </c:pt>
                <c:pt idx="6">
                  <c:v>89.300700000000006</c:v>
                </c:pt>
                <c:pt idx="7">
                  <c:v>89.300700000000006</c:v>
                </c:pt>
                <c:pt idx="8">
                  <c:v>89.300600000000003</c:v>
                </c:pt>
                <c:pt idx="9">
                  <c:v>89.300600000000003</c:v>
                </c:pt>
                <c:pt idx="10">
                  <c:v>89.300600000000003</c:v>
                </c:pt>
                <c:pt idx="11">
                  <c:v>89.300600000000003</c:v>
                </c:pt>
                <c:pt idx="12">
                  <c:v>89.300600000000003</c:v>
                </c:pt>
                <c:pt idx="13">
                  <c:v>89.300600000000003</c:v>
                </c:pt>
                <c:pt idx="14">
                  <c:v>89.300600000000003</c:v>
                </c:pt>
                <c:pt idx="15">
                  <c:v>89.300600000000003</c:v>
                </c:pt>
                <c:pt idx="16">
                  <c:v>89.300600000000003</c:v>
                </c:pt>
                <c:pt idx="17">
                  <c:v>89.300600000000003</c:v>
                </c:pt>
                <c:pt idx="18">
                  <c:v>89.300600000000003</c:v>
                </c:pt>
                <c:pt idx="19">
                  <c:v>89.300600000000003</c:v>
                </c:pt>
                <c:pt idx="20">
                  <c:v>89.300600000000003</c:v>
                </c:pt>
                <c:pt idx="21">
                  <c:v>89.300600000000003</c:v>
                </c:pt>
                <c:pt idx="22">
                  <c:v>89.3005</c:v>
                </c:pt>
                <c:pt idx="23">
                  <c:v>89.3005</c:v>
                </c:pt>
                <c:pt idx="24">
                  <c:v>89.3005</c:v>
                </c:pt>
                <c:pt idx="25">
                  <c:v>89.3005</c:v>
                </c:pt>
                <c:pt idx="26">
                  <c:v>89.3005</c:v>
                </c:pt>
                <c:pt idx="27">
                  <c:v>89.3005</c:v>
                </c:pt>
                <c:pt idx="28">
                  <c:v>89.3005</c:v>
                </c:pt>
                <c:pt idx="29">
                  <c:v>89.3005</c:v>
                </c:pt>
                <c:pt idx="30">
                  <c:v>89.3005</c:v>
                </c:pt>
                <c:pt idx="31">
                  <c:v>89.300399999999996</c:v>
                </c:pt>
                <c:pt idx="32">
                  <c:v>89.300399999999996</c:v>
                </c:pt>
                <c:pt idx="33">
                  <c:v>89.300399999999996</c:v>
                </c:pt>
                <c:pt idx="34">
                  <c:v>89.300399999999996</c:v>
                </c:pt>
                <c:pt idx="35">
                  <c:v>89.300399999999996</c:v>
                </c:pt>
                <c:pt idx="36">
                  <c:v>89.300399999999996</c:v>
                </c:pt>
                <c:pt idx="37">
                  <c:v>89.300399999999996</c:v>
                </c:pt>
                <c:pt idx="38">
                  <c:v>89.300299999999993</c:v>
                </c:pt>
                <c:pt idx="39">
                  <c:v>89.300299999999993</c:v>
                </c:pt>
                <c:pt idx="40">
                  <c:v>89.300200000000004</c:v>
                </c:pt>
                <c:pt idx="41">
                  <c:v>89.3001</c:v>
                </c:pt>
                <c:pt idx="42">
                  <c:v>89.3</c:v>
                </c:pt>
                <c:pt idx="43">
                  <c:v>89.299800000000005</c:v>
                </c:pt>
                <c:pt idx="44">
                  <c:v>89.299499999999995</c:v>
                </c:pt>
                <c:pt idx="45">
                  <c:v>89.299099999999996</c:v>
                </c:pt>
                <c:pt idx="46">
                  <c:v>89.298500000000004</c:v>
                </c:pt>
                <c:pt idx="47">
                  <c:v>89.297799999999995</c:v>
                </c:pt>
                <c:pt idx="48">
                  <c:v>89.296999999999997</c:v>
                </c:pt>
                <c:pt idx="49">
                  <c:v>89.295900000000003</c:v>
                </c:pt>
                <c:pt idx="50">
                  <c:v>89.294499999999999</c:v>
                </c:pt>
                <c:pt idx="51">
                  <c:v>89.292900000000003</c:v>
                </c:pt>
                <c:pt idx="52">
                  <c:v>89.2911</c:v>
                </c:pt>
                <c:pt idx="53">
                  <c:v>89.289100000000005</c:v>
                </c:pt>
                <c:pt idx="54">
                  <c:v>89.286799999999999</c:v>
                </c:pt>
                <c:pt idx="55">
                  <c:v>89.284300000000002</c:v>
                </c:pt>
                <c:pt idx="56">
                  <c:v>89.281800000000004</c:v>
                </c:pt>
                <c:pt idx="57">
                  <c:v>89.2791</c:v>
                </c:pt>
                <c:pt idx="58">
                  <c:v>89.276399999999995</c:v>
                </c:pt>
                <c:pt idx="59">
                  <c:v>89.273799999999994</c:v>
                </c:pt>
                <c:pt idx="60">
                  <c:v>89.271199999999993</c:v>
                </c:pt>
                <c:pt idx="61">
                  <c:v>89.268799999999999</c:v>
                </c:pt>
                <c:pt idx="62">
                  <c:v>89.266599999999997</c:v>
                </c:pt>
                <c:pt idx="63">
                  <c:v>89.264600000000002</c:v>
                </c:pt>
                <c:pt idx="64">
                  <c:v>89.262900000000002</c:v>
                </c:pt>
                <c:pt idx="65">
                  <c:v>89.261399999999995</c:v>
                </c:pt>
                <c:pt idx="66">
                  <c:v>89.260199999999998</c:v>
                </c:pt>
                <c:pt idx="67">
                  <c:v>89.259200000000007</c:v>
                </c:pt>
                <c:pt idx="68">
                  <c:v>89.258499999999998</c:v>
                </c:pt>
                <c:pt idx="69">
                  <c:v>89.257900000000006</c:v>
                </c:pt>
                <c:pt idx="70">
                  <c:v>89.257499999999993</c:v>
                </c:pt>
                <c:pt idx="71">
                  <c:v>89.257300000000001</c:v>
                </c:pt>
                <c:pt idx="72">
                  <c:v>89.257199999999997</c:v>
                </c:pt>
                <c:pt idx="73">
                  <c:v>89.257099999999994</c:v>
                </c:pt>
                <c:pt idx="74">
                  <c:v>89.257099999999994</c:v>
                </c:pt>
                <c:pt idx="75">
                  <c:v>89.257099999999994</c:v>
                </c:pt>
                <c:pt idx="76">
                  <c:v>89.257099999999994</c:v>
                </c:pt>
                <c:pt idx="77">
                  <c:v>89.257099999999994</c:v>
                </c:pt>
                <c:pt idx="78">
                  <c:v>89.257099999999994</c:v>
                </c:pt>
                <c:pt idx="79">
                  <c:v>89.257000000000005</c:v>
                </c:pt>
                <c:pt idx="80">
                  <c:v>89.256900000000002</c:v>
                </c:pt>
                <c:pt idx="81">
                  <c:v>89.256900000000002</c:v>
                </c:pt>
                <c:pt idx="82">
                  <c:v>89.256699999999995</c:v>
                </c:pt>
                <c:pt idx="83">
                  <c:v>89.256600000000006</c:v>
                </c:pt>
                <c:pt idx="84">
                  <c:v>89.256399999999999</c:v>
                </c:pt>
                <c:pt idx="85">
                  <c:v>89.256200000000007</c:v>
                </c:pt>
                <c:pt idx="86">
                  <c:v>89.256</c:v>
                </c:pt>
                <c:pt idx="87">
                  <c:v>89.255799999999994</c:v>
                </c:pt>
                <c:pt idx="88">
                  <c:v>89.255600000000001</c:v>
                </c:pt>
                <c:pt idx="89">
                  <c:v>89.255399999999995</c:v>
                </c:pt>
                <c:pt idx="90">
                  <c:v>89.255200000000002</c:v>
                </c:pt>
                <c:pt idx="91">
                  <c:v>89.254900000000006</c:v>
                </c:pt>
                <c:pt idx="92">
                  <c:v>89.2547</c:v>
                </c:pt>
                <c:pt idx="93">
                  <c:v>89.254499999999993</c:v>
                </c:pt>
                <c:pt idx="94">
                  <c:v>89.254300000000001</c:v>
                </c:pt>
                <c:pt idx="95">
                  <c:v>89.254099999999994</c:v>
                </c:pt>
                <c:pt idx="96">
                  <c:v>89.253900000000002</c:v>
                </c:pt>
                <c:pt idx="97">
                  <c:v>89.253699999999995</c:v>
                </c:pt>
                <c:pt idx="98">
                  <c:v>89.253500000000003</c:v>
                </c:pt>
                <c:pt idx="99">
                  <c:v>89.253299999999996</c:v>
                </c:pt>
                <c:pt idx="100">
                  <c:v>89.253100000000003</c:v>
                </c:pt>
                <c:pt idx="101">
                  <c:v>89.252899999999997</c:v>
                </c:pt>
                <c:pt idx="102">
                  <c:v>89.252700000000004</c:v>
                </c:pt>
                <c:pt idx="103">
                  <c:v>89.252600000000001</c:v>
                </c:pt>
                <c:pt idx="104">
                  <c:v>89.252399999999994</c:v>
                </c:pt>
                <c:pt idx="105">
                  <c:v>89.252200000000002</c:v>
                </c:pt>
                <c:pt idx="106">
                  <c:v>89.252099999999999</c:v>
                </c:pt>
                <c:pt idx="107">
                  <c:v>89.251900000000006</c:v>
                </c:pt>
                <c:pt idx="108">
                  <c:v>89.251800000000003</c:v>
                </c:pt>
                <c:pt idx="109">
                  <c:v>89.251599999999996</c:v>
                </c:pt>
                <c:pt idx="110">
                  <c:v>89.251499999999993</c:v>
                </c:pt>
                <c:pt idx="111">
                  <c:v>89.251300000000001</c:v>
                </c:pt>
                <c:pt idx="112">
                  <c:v>89.251199999999997</c:v>
                </c:pt>
                <c:pt idx="113">
                  <c:v>89.251099999999994</c:v>
                </c:pt>
                <c:pt idx="114">
                  <c:v>89.251000000000005</c:v>
                </c:pt>
                <c:pt idx="115">
                  <c:v>89.250799999999998</c:v>
                </c:pt>
                <c:pt idx="116">
                  <c:v>89.250699999999995</c:v>
                </c:pt>
                <c:pt idx="117">
                  <c:v>89.250600000000006</c:v>
                </c:pt>
                <c:pt idx="118">
                  <c:v>89.250500000000002</c:v>
                </c:pt>
                <c:pt idx="119">
                  <c:v>89.250399999999999</c:v>
                </c:pt>
                <c:pt idx="120">
                  <c:v>89.250299999999996</c:v>
                </c:pt>
                <c:pt idx="121">
                  <c:v>89.250200000000007</c:v>
                </c:pt>
                <c:pt idx="122">
                  <c:v>89.250100000000003</c:v>
                </c:pt>
                <c:pt idx="123">
                  <c:v>89.25</c:v>
                </c:pt>
                <c:pt idx="124">
                  <c:v>89.249899999999997</c:v>
                </c:pt>
                <c:pt idx="125">
                  <c:v>89.249799999999993</c:v>
                </c:pt>
                <c:pt idx="126">
                  <c:v>89.249799999999993</c:v>
                </c:pt>
                <c:pt idx="127">
                  <c:v>89.249700000000004</c:v>
                </c:pt>
                <c:pt idx="128">
                  <c:v>89.249600000000001</c:v>
                </c:pt>
                <c:pt idx="129">
                  <c:v>89.249600000000001</c:v>
                </c:pt>
                <c:pt idx="130">
                  <c:v>89.249499999999998</c:v>
                </c:pt>
                <c:pt idx="131">
                  <c:v>89.249499999999998</c:v>
                </c:pt>
                <c:pt idx="132">
                  <c:v>89.249399999999994</c:v>
                </c:pt>
                <c:pt idx="133">
                  <c:v>89.249399999999994</c:v>
                </c:pt>
                <c:pt idx="134">
                  <c:v>89.249399999999994</c:v>
                </c:pt>
                <c:pt idx="135">
                  <c:v>89.249399999999994</c:v>
                </c:pt>
                <c:pt idx="136">
                  <c:v>89.249399999999994</c:v>
                </c:pt>
                <c:pt idx="137">
                  <c:v>89.249399999999994</c:v>
                </c:pt>
                <c:pt idx="138">
                  <c:v>89.249499999999998</c:v>
                </c:pt>
                <c:pt idx="139">
                  <c:v>89.249499999999998</c:v>
                </c:pt>
                <c:pt idx="140">
                  <c:v>89.249600000000001</c:v>
                </c:pt>
                <c:pt idx="141">
                  <c:v>89.249700000000004</c:v>
                </c:pt>
                <c:pt idx="142">
                  <c:v>89.249799999999993</c:v>
                </c:pt>
                <c:pt idx="143">
                  <c:v>89.249899999999997</c:v>
                </c:pt>
                <c:pt idx="144">
                  <c:v>89.250100000000003</c:v>
                </c:pt>
                <c:pt idx="145">
                  <c:v>89.250299999999996</c:v>
                </c:pt>
                <c:pt idx="146">
                  <c:v>89.250500000000002</c:v>
                </c:pt>
                <c:pt idx="147">
                  <c:v>89.250699999999995</c:v>
                </c:pt>
                <c:pt idx="148">
                  <c:v>89.251000000000005</c:v>
                </c:pt>
                <c:pt idx="149">
                  <c:v>89.251300000000001</c:v>
                </c:pt>
                <c:pt idx="150">
                  <c:v>89.251599999999996</c:v>
                </c:pt>
                <c:pt idx="151">
                  <c:v>89.251999999999995</c:v>
                </c:pt>
                <c:pt idx="152">
                  <c:v>89.252399999999994</c:v>
                </c:pt>
                <c:pt idx="153">
                  <c:v>89.252799999999993</c:v>
                </c:pt>
                <c:pt idx="154">
                  <c:v>89.253200000000007</c:v>
                </c:pt>
                <c:pt idx="155">
                  <c:v>89.253699999999995</c:v>
                </c:pt>
                <c:pt idx="156">
                  <c:v>89.254199999999997</c:v>
                </c:pt>
                <c:pt idx="157">
                  <c:v>89.2547</c:v>
                </c:pt>
                <c:pt idx="158">
                  <c:v>89.255300000000005</c:v>
                </c:pt>
                <c:pt idx="159">
                  <c:v>89.255799999999994</c:v>
                </c:pt>
                <c:pt idx="160">
                  <c:v>89.256399999999999</c:v>
                </c:pt>
                <c:pt idx="161">
                  <c:v>89.257000000000005</c:v>
                </c:pt>
                <c:pt idx="162">
                  <c:v>89.257599999999996</c:v>
                </c:pt>
                <c:pt idx="163">
                  <c:v>89.258300000000006</c:v>
                </c:pt>
                <c:pt idx="164">
                  <c:v>89.258899999999997</c:v>
                </c:pt>
                <c:pt idx="165">
                  <c:v>89.259500000000003</c:v>
                </c:pt>
                <c:pt idx="166">
                  <c:v>89.260099999999994</c:v>
                </c:pt>
                <c:pt idx="167">
                  <c:v>89.2607</c:v>
                </c:pt>
                <c:pt idx="168">
                  <c:v>89.261300000000006</c:v>
                </c:pt>
                <c:pt idx="169">
                  <c:v>89.261899999999997</c:v>
                </c:pt>
                <c:pt idx="170">
                  <c:v>89.262500000000003</c:v>
                </c:pt>
                <c:pt idx="171">
                  <c:v>89.263099999999994</c:v>
                </c:pt>
                <c:pt idx="172">
                  <c:v>89.263599999999997</c:v>
                </c:pt>
                <c:pt idx="173">
                  <c:v>89.264099999999999</c:v>
                </c:pt>
                <c:pt idx="174">
                  <c:v>89.264600000000002</c:v>
                </c:pt>
                <c:pt idx="175">
                  <c:v>89.265100000000004</c:v>
                </c:pt>
                <c:pt idx="176">
                  <c:v>89.265500000000003</c:v>
                </c:pt>
                <c:pt idx="177">
                  <c:v>89.265900000000002</c:v>
                </c:pt>
                <c:pt idx="178">
                  <c:v>89.266199999999998</c:v>
                </c:pt>
                <c:pt idx="179">
                  <c:v>89.266599999999997</c:v>
                </c:pt>
                <c:pt idx="180">
                  <c:v>89.266900000000007</c:v>
                </c:pt>
                <c:pt idx="181">
                  <c:v>89.267200000000003</c:v>
                </c:pt>
                <c:pt idx="182">
                  <c:v>89.267399999999995</c:v>
                </c:pt>
                <c:pt idx="183">
                  <c:v>89.267700000000005</c:v>
                </c:pt>
                <c:pt idx="184">
                  <c:v>89.267899999999997</c:v>
                </c:pt>
                <c:pt idx="185">
                  <c:v>89.268000000000001</c:v>
                </c:pt>
                <c:pt idx="186">
                  <c:v>89.268199999999993</c:v>
                </c:pt>
                <c:pt idx="187">
                  <c:v>89.268299999999996</c:v>
                </c:pt>
                <c:pt idx="188">
                  <c:v>89.2684</c:v>
                </c:pt>
                <c:pt idx="189">
                  <c:v>89.268500000000003</c:v>
                </c:pt>
                <c:pt idx="190">
                  <c:v>89.268600000000006</c:v>
                </c:pt>
                <c:pt idx="191">
                  <c:v>89.268699999999995</c:v>
                </c:pt>
                <c:pt idx="192">
                  <c:v>89.268699999999995</c:v>
                </c:pt>
                <c:pt idx="193">
                  <c:v>89.268799999999999</c:v>
                </c:pt>
                <c:pt idx="194">
                  <c:v>89.268900000000002</c:v>
                </c:pt>
                <c:pt idx="195">
                  <c:v>89.268900000000002</c:v>
                </c:pt>
                <c:pt idx="196">
                  <c:v>89.269000000000005</c:v>
                </c:pt>
                <c:pt idx="197">
                  <c:v>89.269000000000005</c:v>
                </c:pt>
                <c:pt idx="198">
                  <c:v>89.269099999999995</c:v>
                </c:pt>
                <c:pt idx="199">
                  <c:v>89.269099999999995</c:v>
                </c:pt>
                <c:pt idx="200">
                  <c:v>89.269199999999998</c:v>
                </c:pt>
                <c:pt idx="201">
                  <c:v>89.269199999999998</c:v>
                </c:pt>
                <c:pt idx="202">
                  <c:v>89.269300000000001</c:v>
                </c:pt>
                <c:pt idx="203">
                  <c:v>89.269400000000005</c:v>
                </c:pt>
                <c:pt idx="204">
                  <c:v>89.269499999999994</c:v>
                </c:pt>
                <c:pt idx="205">
                  <c:v>89.269599999999997</c:v>
                </c:pt>
                <c:pt idx="206">
                  <c:v>89.2697</c:v>
                </c:pt>
                <c:pt idx="207">
                  <c:v>89.269800000000004</c:v>
                </c:pt>
                <c:pt idx="208">
                  <c:v>89.269900000000007</c:v>
                </c:pt>
                <c:pt idx="209">
                  <c:v>89.27</c:v>
                </c:pt>
                <c:pt idx="210">
                  <c:v>89.270200000000003</c:v>
                </c:pt>
                <c:pt idx="211">
                  <c:v>89.270300000000006</c:v>
                </c:pt>
                <c:pt idx="212">
                  <c:v>89.270499999999998</c:v>
                </c:pt>
                <c:pt idx="213">
                  <c:v>89.270600000000002</c:v>
                </c:pt>
                <c:pt idx="214">
                  <c:v>89.270799999999994</c:v>
                </c:pt>
                <c:pt idx="215">
                  <c:v>89.270899999999997</c:v>
                </c:pt>
                <c:pt idx="216">
                  <c:v>89.271100000000004</c:v>
                </c:pt>
                <c:pt idx="217">
                  <c:v>89.271299999999997</c:v>
                </c:pt>
                <c:pt idx="218">
                  <c:v>89.2714</c:v>
                </c:pt>
                <c:pt idx="219">
                  <c:v>89.271600000000007</c:v>
                </c:pt>
                <c:pt idx="220">
                  <c:v>89.271799999999999</c:v>
                </c:pt>
                <c:pt idx="221">
                  <c:v>89.271900000000002</c:v>
                </c:pt>
                <c:pt idx="222">
                  <c:v>89.272099999999995</c:v>
                </c:pt>
                <c:pt idx="223">
                  <c:v>89.272300000000001</c:v>
                </c:pt>
                <c:pt idx="224">
                  <c:v>89.272499999999994</c:v>
                </c:pt>
                <c:pt idx="225">
                  <c:v>89.272599999999997</c:v>
                </c:pt>
                <c:pt idx="226">
                  <c:v>89.272800000000004</c:v>
                </c:pt>
                <c:pt idx="227">
                  <c:v>89.272999999999996</c:v>
                </c:pt>
                <c:pt idx="228">
                  <c:v>89.273099999999999</c:v>
                </c:pt>
                <c:pt idx="229">
                  <c:v>89.273300000000006</c:v>
                </c:pt>
                <c:pt idx="230">
                  <c:v>89.273499999999999</c:v>
                </c:pt>
                <c:pt idx="231">
                  <c:v>89.273600000000002</c:v>
                </c:pt>
                <c:pt idx="232">
                  <c:v>89.273700000000005</c:v>
                </c:pt>
                <c:pt idx="233">
                  <c:v>89.273899999999998</c:v>
                </c:pt>
                <c:pt idx="234">
                  <c:v>89.274000000000001</c:v>
                </c:pt>
                <c:pt idx="235">
                  <c:v>89.274199999999993</c:v>
                </c:pt>
                <c:pt idx="236">
                  <c:v>89.274299999999997</c:v>
                </c:pt>
                <c:pt idx="237">
                  <c:v>89.2744</c:v>
                </c:pt>
                <c:pt idx="238">
                  <c:v>89.274600000000007</c:v>
                </c:pt>
                <c:pt idx="239">
                  <c:v>89.274699999999996</c:v>
                </c:pt>
                <c:pt idx="240">
                  <c:v>89.274799999999999</c:v>
                </c:pt>
                <c:pt idx="241">
                  <c:v>89.274900000000002</c:v>
                </c:pt>
                <c:pt idx="242">
                  <c:v>89.275000000000006</c:v>
                </c:pt>
                <c:pt idx="243">
                  <c:v>89.275000000000006</c:v>
                </c:pt>
                <c:pt idx="244">
                  <c:v>89.275099999999995</c:v>
                </c:pt>
                <c:pt idx="245">
                  <c:v>89.275199999999998</c:v>
                </c:pt>
                <c:pt idx="246">
                  <c:v>89.275199999999998</c:v>
                </c:pt>
                <c:pt idx="247">
                  <c:v>89.275300000000001</c:v>
                </c:pt>
                <c:pt idx="248">
                  <c:v>89.275300000000001</c:v>
                </c:pt>
                <c:pt idx="249">
                  <c:v>89.275300000000001</c:v>
                </c:pt>
                <c:pt idx="250">
                  <c:v>89.275400000000005</c:v>
                </c:pt>
                <c:pt idx="251">
                  <c:v>89.275300000000001</c:v>
                </c:pt>
                <c:pt idx="252">
                  <c:v>89.275300000000001</c:v>
                </c:pt>
                <c:pt idx="253">
                  <c:v>89.275300000000001</c:v>
                </c:pt>
                <c:pt idx="254">
                  <c:v>89.275300000000001</c:v>
                </c:pt>
                <c:pt idx="255">
                  <c:v>89.275199999999998</c:v>
                </c:pt>
                <c:pt idx="256">
                  <c:v>89.275199999999998</c:v>
                </c:pt>
                <c:pt idx="257">
                  <c:v>89.275099999999995</c:v>
                </c:pt>
                <c:pt idx="258">
                  <c:v>89.275000000000006</c:v>
                </c:pt>
                <c:pt idx="259">
                  <c:v>89.274900000000002</c:v>
                </c:pt>
                <c:pt idx="260">
                  <c:v>89.274799999999999</c:v>
                </c:pt>
                <c:pt idx="261">
                  <c:v>89.274699999999996</c:v>
                </c:pt>
                <c:pt idx="262">
                  <c:v>89.274600000000007</c:v>
                </c:pt>
                <c:pt idx="263">
                  <c:v>89.274500000000003</c:v>
                </c:pt>
                <c:pt idx="264">
                  <c:v>89.274299999999997</c:v>
                </c:pt>
                <c:pt idx="265">
                  <c:v>89.274199999999993</c:v>
                </c:pt>
                <c:pt idx="266">
                  <c:v>89.274000000000001</c:v>
                </c:pt>
                <c:pt idx="267">
                  <c:v>89.273799999999994</c:v>
                </c:pt>
                <c:pt idx="268">
                  <c:v>89.273600000000002</c:v>
                </c:pt>
                <c:pt idx="269">
                  <c:v>89.273499999999999</c:v>
                </c:pt>
                <c:pt idx="270">
                  <c:v>89.273300000000006</c:v>
                </c:pt>
                <c:pt idx="271">
                  <c:v>89.273099999999999</c:v>
                </c:pt>
                <c:pt idx="272">
                  <c:v>89.272800000000004</c:v>
                </c:pt>
                <c:pt idx="273">
                  <c:v>89.272599999999997</c:v>
                </c:pt>
                <c:pt idx="274">
                  <c:v>89.272400000000005</c:v>
                </c:pt>
                <c:pt idx="275">
                  <c:v>89.272199999999998</c:v>
                </c:pt>
                <c:pt idx="276">
                  <c:v>89.272000000000006</c:v>
                </c:pt>
                <c:pt idx="277">
                  <c:v>89.271699999999996</c:v>
                </c:pt>
                <c:pt idx="278">
                  <c:v>89.271500000000003</c:v>
                </c:pt>
                <c:pt idx="279">
                  <c:v>89.271299999999997</c:v>
                </c:pt>
                <c:pt idx="280">
                  <c:v>89.271000000000001</c:v>
                </c:pt>
                <c:pt idx="281">
                  <c:v>89.270799999999994</c:v>
                </c:pt>
                <c:pt idx="282">
                  <c:v>89.270600000000002</c:v>
                </c:pt>
                <c:pt idx="283">
                  <c:v>89.270300000000006</c:v>
                </c:pt>
                <c:pt idx="284">
                  <c:v>89.270099999999999</c:v>
                </c:pt>
                <c:pt idx="285">
                  <c:v>89.269900000000007</c:v>
                </c:pt>
                <c:pt idx="286">
                  <c:v>89.269599999999997</c:v>
                </c:pt>
                <c:pt idx="287">
                  <c:v>89.269400000000005</c:v>
                </c:pt>
                <c:pt idx="288">
                  <c:v>89.269199999999998</c:v>
                </c:pt>
                <c:pt idx="289">
                  <c:v>89.269000000000005</c:v>
                </c:pt>
                <c:pt idx="290">
                  <c:v>89.268799999999999</c:v>
                </c:pt>
                <c:pt idx="291">
                  <c:v>89.268600000000006</c:v>
                </c:pt>
                <c:pt idx="292">
                  <c:v>89.2684</c:v>
                </c:pt>
                <c:pt idx="293">
                  <c:v>89.268199999999993</c:v>
                </c:pt>
                <c:pt idx="294">
                  <c:v>89.268000000000001</c:v>
                </c:pt>
                <c:pt idx="295">
                  <c:v>89.267799999999994</c:v>
                </c:pt>
                <c:pt idx="296">
                  <c:v>89.267600000000002</c:v>
                </c:pt>
                <c:pt idx="297">
                  <c:v>89.267399999999995</c:v>
                </c:pt>
                <c:pt idx="298">
                  <c:v>89.267300000000006</c:v>
                </c:pt>
                <c:pt idx="299">
                  <c:v>89.267099999999999</c:v>
                </c:pt>
                <c:pt idx="300">
                  <c:v>89.266900000000007</c:v>
                </c:pt>
                <c:pt idx="301">
                  <c:v>89.266800000000003</c:v>
                </c:pt>
                <c:pt idx="302">
                  <c:v>89.266599999999997</c:v>
                </c:pt>
                <c:pt idx="303">
                  <c:v>89.266499999999994</c:v>
                </c:pt>
                <c:pt idx="304">
                  <c:v>89.266400000000004</c:v>
                </c:pt>
                <c:pt idx="305">
                  <c:v>89.266199999999998</c:v>
                </c:pt>
                <c:pt idx="306">
                  <c:v>89.266099999999994</c:v>
                </c:pt>
                <c:pt idx="307">
                  <c:v>89.266000000000005</c:v>
                </c:pt>
                <c:pt idx="308">
                  <c:v>89.265799999999999</c:v>
                </c:pt>
                <c:pt idx="309">
                  <c:v>89.265699999999995</c:v>
                </c:pt>
                <c:pt idx="310">
                  <c:v>89.265600000000006</c:v>
                </c:pt>
                <c:pt idx="311">
                  <c:v>89.265500000000003</c:v>
                </c:pt>
                <c:pt idx="312">
                  <c:v>89.2654</c:v>
                </c:pt>
                <c:pt idx="313">
                  <c:v>89.265299999999996</c:v>
                </c:pt>
                <c:pt idx="314">
                  <c:v>89.265100000000004</c:v>
                </c:pt>
                <c:pt idx="315">
                  <c:v>89.265000000000001</c:v>
                </c:pt>
                <c:pt idx="316">
                  <c:v>89.265000000000001</c:v>
                </c:pt>
                <c:pt idx="317">
                  <c:v>89.264799999999994</c:v>
                </c:pt>
                <c:pt idx="318">
                  <c:v>89.264700000000005</c:v>
                </c:pt>
                <c:pt idx="319">
                  <c:v>89.264700000000005</c:v>
                </c:pt>
                <c:pt idx="320">
                  <c:v>89.264600000000002</c:v>
                </c:pt>
                <c:pt idx="321">
                  <c:v>89.264499999999998</c:v>
                </c:pt>
                <c:pt idx="322">
                  <c:v>89.264399999999995</c:v>
                </c:pt>
                <c:pt idx="323">
                  <c:v>89.264300000000006</c:v>
                </c:pt>
                <c:pt idx="324">
                  <c:v>89.264200000000002</c:v>
                </c:pt>
                <c:pt idx="325">
                  <c:v>89.264099999999999</c:v>
                </c:pt>
                <c:pt idx="326">
                  <c:v>89.263999999999996</c:v>
                </c:pt>
                <c:pt idx="327">
                  <c:v>89.263999999999996</c:v>
                </c:pt>
                <c:pt idx="328">
                  <c:v>89.263900000000007</c:v>
                </c:pt>
                <c:pt idx="329">
                  <c:v>89.263800000000003</c:v>
                </c:pt>
                <c:pt idx="330">
                  <c:v>89.2637</c:v>
                </c:pt>
                <c:pt idx="331">
                  <c:v>89.2637</c:v>
                </c:pt>
                <c:pt idx="332">
                  <c:v>89.263599999999997</c:v>
                </c:pt>
                <c:pt idx="333">
                  <c:v>89.263599999999997</c:v>
                </c:pt>
                <c:pt idx="334">
                  <c:v>89.263499999999993</c:v>
                </c:pt>
                <c:pt idx="335">
                  <c:v>89.263400000000004</c:v>
                </c:pt>
                <c:pt idx="336">
                  <c:v>89.263400000000004</c:v>
                </c:pt>
                <c:pt idx="337">
                  <c:v>89.263400000000004</c:v>
                </c:pt>
                <c:pt idx="338">
                  <c:v>89.263300000000001</c:v>
                </c:pt>
                <c:pt idx="339">
                  <c:v>89.263300000000001</c:v>
                </c:pt>
                <c:pt idx="340">
                  <c:v>89.263300000000001</c:v>
                </c:pt>
                <c:pt idx="341">
                  <c:v>89.263199999999998</c:v>
                </c:pt>
                <c:pt idx="342">
                  <c:v>89.263199999999998</c:v>
                </c:pt>
                <c:pt idx="343">
                  <c:v>89.263199999999998</c:v>
                </c:pt>
                <c:pt idx="344">
                  <c:v>89.263300000000001</c:v>
                </c:pt>
                <c:pt idx="345">
                  <c:v>89.263300000000001</c:v>
                </c:pt>
                <c:pt idx="346">
                  <c:v>89.263300000000001</c:v>
                </c:pt>
                <c:pt idx="347">
                  <c:v>89.263400000000004</c:v>
                </c:pt>
                <c:pt idx="348">
                  <c:v>89.263599999999997</c:v>
                </c:pt>
                <c:pt idx="349">
                  <c:v>89.263800000000003</c:v>
                </c:pt>
                <c:pt idx="350">
                  <c:v>89.264099999999999</c:v>
                </c:pt>
                <c:pt idx="351">
                  <c:v>89.264600000000002</c:v>
                </c:pt>
                <c:pt idx="352">
                  <c:v>89.265199999999993</c:v>
                </c:pt>
                <c:pt idx="353">
                  <c:v>89.266099999999994</c:v>
                </c:pt>
                <c:pt idx="354">
                  <c:v>89.267200000000003</c:v>
                </c:pt>
                <c:pt idx="355">
                  <c:v>89.268600000000006</c:v>
                </c:pt>
                <c:pt idx="356">
                  <c:v>89.270399999999995</c:v>
                </c:pt>
                <c:pt idx="357">
                  <c:v>89.272599999999997</c:v>
                </c:pt>
                <c:pt idx="358">
                  <c:v>89.275099999999995</c:v>
                </c:pt>
                <c:pt idx="359">
                  <c:v>89.278099999999995</c:v>
                </c:pt>
                <c:pt idx="360">
                  <c:v>89.281499999999994</c:v>
                </c:pt>
                <c:pt idx="361">
                  <c:v>89.285300000000007</c:v>
                </c:pt>
                <c:pt idx="362">
                  <c:v>89.289299999999997</c:v>
                </c:pt>
                <c:pt idx="363">
                  <c:v>89.293599999999998</c:v>
                </c:pt>
                <c:pt idx="364">
                  <c:v>89.298100000000005</c:v>
                </c:pt>
                <c:pt idx="365">
                  <c:v>89.302599999999998</c:v>
                </c:pt>
                <c:pt idx="366">
                  <c:v>89.307199999999995</c:v>
                </c:pt>
                <c:pt idx="367">
                  <c:v>89.311599999999999</c:v>
                </c:pt>
                <c:pt idx="368">
                  <c:v>89.316000000000003</c:v>
                </c:pt>
                <c:pt idx="369">
                  <c:v>89.320099999999996</c:v>
                </c:pt>
                <c:pt idx="370">
                  <c:v>89.323999999999998</c:v>
                </c:pt>
                <c:pt idx="371">
                  <c:v>89.327699999999993</c:v>
                </c:pt>
                <c:pt idx="372">
                  <c:v>89.331000000000003</c:v>
                </c:pt>
                <c:pt idx="373">
                  <c:v>89.334100000000007</c:v>
                </c:pt>
                <c:pt idx="374">
                  <c:v>89.337000000000003</c:v>
                </c:pt>
                <c:pt idx="375">
                  <c:v>89.339600000000004</c:v>
                </c:pt>
                <c:pt idx="376">
                  <c:v>89.341899999999995</c:v>
                </c:pt>
                <c:pt idx="377">
                  <c:v>89.343999999999994</c:v>
                </c:pt>
                <c:pt idx="378">
                  <c:v>89.346000000000004</c:v>
                </c:pt>
                <c:pt idx="379">
                  <c:v>89.347800000000007</c:v>
                </c:pt>
                <c:pt idx="380">
                  <c:v>89.349500000000006</c:v>
                </c:pt>
                <c:pt idx="381">
                  <c:v>89.351100000000002</c:v>
                </c:pt>
                <c:pt idx="382">
                  <c:v>89.352500000000006</c:v>
                </c:pt>
                <c:pt idx="383">
                  <c:v>89.353899999999996</c:v>
                </c:pt>
                <c:pt idx="384">
                  <c:v>89.3553</c:v>
                </c:pt>
                <c:pt idx="385">
                  <c:v>89.3566</c:v>
                </c:pt>
                <c:pt idx="386">
                  <c:v>89.357799999999997</c:v>
                </c:pt>
                <c:pt idx="387">
                  <c:v>89.359099999999998</c:v>
                </c:pt>
                <c:pt idx="388">
                  <c:v>89.360299999999995</c:v>
                </c:pt>
                <c:pt idx="389">
                  <c:v>89.361400000000003</c:v>
                </c:pt>
                <c:pt idx="390">
                  <c:v>89.3626</c:v>
                </c:pt>
                <c:pt idx="391">
                  <c:v>89.363699999999994</c:v>
                </c:pt>
                <c:pt idx="392">
                  <c:v>89.364800000000002</c:v>
                </c:pt>
                <c:pt idx="393">
                  <c:v>89.366</c:v>
                </c:pt>
                <c:pt idx="394">
                  <c:v>89.367099999999994</c:v>
                </c:pt>
                <c:pt idx="395">
                  <c:v>89.368099999999998</c:v>
                </c:pt>
                <c:pt idx="396">
                  <c:v>89.369200000000006</c:v>
                </c:pt>
                <c:pt idx="397">
                  <c:v>89.3703</c:v>
                </c:pt>
                <c:pt idx="398">
                  <c:v>89.371300000000005</c:v>
                </c:pt>
                <c:pt idx="399">
                  <c:v>89.372299999999996</c:v>
                </c:pt>
                <c:pt idx="400">
                  <c:v>89.3733</c:v>
                </c:pt>
                <c:pt idx="401">
                  <c:v>89.374399999999994</c:v>
                </c:pt>
                <c:pt idx="402">
                  <c:v>89.375299999999996</c:v>
                </c:pt>
                <c:pt idx="403">
                  <c:v>89.376300000000001</c:v>
                </c:pt>
                <c:pt idx="404">
                  <c:v>89.377300000000005</c:v>
                </c:pt>
                <c:pt idx="405">
                  <c:v>89.378299999999996</c:v>
                </c:pt>
                <c:pt idx="406">
                  <c:v>89.379199999999997</c:v>
                </c:pt>
                <c:pt idx="407">
                  <c:v>89.380200000000002</c:v>
                </c:pt>
                <c:pt idx="408">
                  <c:v>89.381100000000004</c:v>
                </c:pt>
                <c:pt idx="409">
                  <c:v>89.382000000000005</c:v>
                </c:pt>
                <c:pt idx="410">
                  <c:v>89.382999999999996</c:v>
                </c:pt>
                <c:pt idx="411">
                  <c:v>89.383899999999997</c:v>
                </c:pt>
                <c:pt idx="412">
                  <c:v>89.384799999999998</c:v>
                </c:pt>
                <c:pt idx="413">
                  <c:v>89.3857</c:v>
                </c:pt>
                <c:pt idx="414">
                  <c:v>89.386499999999998</c:v>
                </c:pt>
                <c:pt idx="415">
                  <c:v>89.3874</c:v>
                </c:pt>
                <c:pt idx="416">
                  <c:v>89.388300000000001</c:v>
                </c:pt>
                <c:pt idx="417">
                  <c:v>89.389200000000002</c:v>
                </c:pt>
                <c:pt idx="418">
                  <c:v>89.39</c:v>
                </c:pt>
                <c:pt idx="419">
                  <c:v>89.390900000000002</c:v>
                </c:pt>
                <c:pt idx="420">
                  <c:v>89.3917</c:v>
                </c:pt>
                <c:pt idx="421">
                  <c:v>89.392499999999998</c:v>
                </c:pt>
                <c:pt idx="422">
                  <c:v>89.3934</c:v>
                </c:pt>
                <c:pt idx="423">
                  <c:v>89.394199999999998</c:v>
                </c:pt>
                <c:pt idx="424">
                  <c:v>89.394999999999996</c:v>
                </c:pt>
                <c:pt idx="425">
                  <c:v>89.395799999999994</c:v>
                </c:pt>
                <c:pt idx="426">
                  <c:v>89.396600000000007</c:v>
                </c:pt>
                <c:pt idx="427">
                  <c:v>89.397400000000005</c:v>
                </c:pt>
                <c:pt idx="428">
                  <c:v>89.398200000000003</c:v>
                </c:pt>
                <c:pt idx="429">
                  <c:v>89.399000000000001</c:v>
                </c:pt>
                <c:pt idx="430">
                  <c:v>89.399799999999999</c:v>
                </c:pt>
                <c:pt idx="431">
                  <c:v>89.400599999999997</c:v>
                </c:pt>
                <c:pt idx="432">
                  <c:v>89.401399999999995</c:v>
                </c:pt>
                <c:pt idx="433">
                  <c:v>89.402199999999993</c:v>
                </c:pt>
                <c:pt idx="434">
                  <c:v>89.402900000000002</c:v>
                </c:pt>
                <c:pt idx="435">
                  <c:v>89.403700000000001</c:v>
                </c:pt>
                <c:pt idx="436">
                  <c:v>89.404499999999999</c:v>
                </c:pt>
                <c:pt idx="437">
                  <c:v>89.405199999999994</c:v>
                </c:pt>
                <c:pt idx="438">
                  <c:v>89.406000000000006</c:v>
                </c:pt>
                <c:pt idx="439">
                  <c:v>89.406700000000001</c:v>
                </c:pt>
                <c:pt idx="440">
                  <c:v>89.407499999999999</c:v>
                </c:pt>
                <c:pt idx="441">
                  <c:v>89.408199999999994</c:v>
                </c:pt>
                <c:pt idx="442">
                  <c:v>89.409000000000006</c:v>
                </c:pt>
                <c:pt idx="443">
                  <c:v>89.409700000000001</c:v>
                </c:pt>
                <c:pt idx="444">
                  <c:v>89.410399999999996</c:v>
                </c:pt>
                <c:pt idx="445">
                  <c:v>89.411199999999994</c:v>
                </c:pt>
                <c:pt idx="446">
                  <c:v>89.411900000000003</c:v>
                </c:pt>
                <c:pt idx="447">
                  <c:v>89.412599999999998</c:v>
                </c:pt>
                <c:pt idx="448">
                  <c:v>89.413399999999996</c:v>
                </c:pt>
                <c:pt idx="449">
                  <c:v>89.414100000000005</c:v>
                </c:pt>
                <c:pt idx="450">
                  <c:v>89.4148</c:v>
                </c:pt>
                <c:pt idx="451">
                  <c:v>89.415499999999994</c:v>
                </c:pt>
                <c:pt idx="452">
                  <c:v>89.416200000000003</c:v>
                </c:pt>
                <c:pt idx="453">
                  <c:v>89.417000000000002</c:v>
                </c:pt>
                <c:pt idx="454">
                  <c:v>89.417699999999996</c:v>
                </c:pt>
                <c:pt idx="455">
                  <c:v>89.418400000000005</c:v>
                </c:pt>
                <c:pt idx="456">
                  <c:v>89.4191</c:v>
                </c:pt>
                <c:pt idx="457">
                  <c:v>89.419799999999995</c:v>
                </c:pt>
                <c:pt idx="458">
                  <c:v>89.420500000000004</c:v>
                </c:pt>
                <c:pt idx="459">
                  <c:v>89.421199999999999</c:v>
                </c:pt>
                <c:pt idx="460">
                  <c:v>89.421999999999997</c:v>
                </c:pt>
                <c:pt idx="461">
                  <c:v>89.422700000000006</c:v>
                </c:pt>
                <c:pt idx="462">
                  <c:v>89.423400000000001</c:v>
                </c:pt>
                <c:pt idx="463">
                  <c:v>89.424099999999996</c:v>
                </c:pt>
                <c:pt idx="464">
                  <c:v>89.424899999999994</c:v>
                </c:pt>
                <c:pt idx="465">
                  <c:v>89.425600000000003</c:v>
                </c:pt>
                <c:pt idx="466">
                  <c:v>89.426400000000001</c:v>
                </c:pt>
                <c:pt idx="467">
                  <c:v>89.427099999999996</c:v>
                </c:pt>
                <c:pt idx="468">
                  <c:v>89.427899999999994</c:v>
                </c:pt>
                <c:pt idx="469">
                  <c:v>89.428700000000006</c:v>
                </c:pt>
                <c:pt idx="470">
                  <c:v>89.429500000000004</c:v>
                </c:pt>
                <c:pt idx="471">
                  <c:v>89.430300000000003</c:v>
                </c:pt>
                <c:pt idx="472">
                  <c:v>89.431200000000004</c:v>
                </c:pt>
                <c:pt idx="473">
                  <c:v>89.432100000000005</c:v>
                </c:pt>
                <c:pt idx="474">
                  <c:v>89.433000000000007</c:v>
                </c:pt>
                <c:pt idx="475">
                  <c:v>89.433899999999994</c:v>
                </c:pt>
                <c:pt idx="476">
                  <c:v>89.434899999999999</c:v>
                </c:pt>
                <c:pt idx="477">
                  <c:v>89.435900000000004</c:v>
                </c:pt>
                <c:pt idx="478">
                  <c:v>89.436899999999994</c:v>
                </c:pt>
                <c:pt idx="479">
                  <c:v>89.438000000000002</c:v>
                </c:pt>
                <c:pt idx="480">
                  <c:v>89.439099999999996</c:v>
                </c:pt>
                <c:pt idx="481">
                  <c:v>89.440299999999993</c:v>
                </c:pt>
                <c:pt idx="482">
                  <c:v>89.441500000000005</c:v>
                </c:pt>
                <c:pt idx="483">
                  <c:v>89.442700000000002</c:v>
                </c:pt>
                <c:pt idx="484">
                  <c:v>89.443899999999999</c:v>
                </c:pt>
                <c:pt idx="485">
                  <c:v>89.4452</c:v>
                </c:pt>
                <c:pt idx="486">
                  <c:v>89.446600000000004</c:v>
                </c:pt>
                <c:pt idx="487">
                  <c:v>89.447900000000004</c:v>
                </c:pt>
                <c:pt idx="488">
                  <c:v>89.449399999999997</c:v>
                </c:pt>
                <c:pt idx="489">
                  <c:v>89.450800000000001</c:v>
                </c:pt>
                <c:pt idx="490">
                  <c:v>89.452200000000005</c:v>
                </c:pt>
                <c:pt idx="491">
                  <c:v>89.453699999999998</c:v>
                </c:pt>
                <c:pt idx="492">
                  <c:v>89.455200000000005</c:v>
                </c:pt>
                <c:pt idx="493">
                  <c:v>89.456699999999998</c:v>
                </c:pt>
                <c:pt idx="494">
                  <c:v>89.458299999999994</c:v>
                </c:pt>
                <c:pt idx="495">
                  <c:v>89.459800000000001</c:v>
                </c:pt>
                <c:pt idx="496">
                  <c:v>89.461399999999998</c:v>
                </c:pt>
                <c:pt idx="497">
                  <c:v>89.462900000000005</c:v>
                </c:pt>
                <c:pt idx="498">
                  <c:v>89.464500000000001</c:v>
                </c:pt>
                <c:pt idx="499">
                  <c:v>89.465999999999994</c:v>
                </c:pt>
                <c:pt idx="500">
                  <c:v>89.467500000000001</c:v>
                </c:pt>
                <c:pt idx="501">
                  <c:v>89.468999999999994</c:v>
                </c:pt>
                <c:pt idx="502">
                  <c:v>89.470500000000001</c:v>
                </c:pt>
                <c:pt idx="503">
                  <c:v>89.471999999999994</c:v>
                </c:pt>
                <c:pt idx="504">
                  <c:v>89.473500000000001</c:v>
                </c:pt>
                <c:pt idx="505">
                  <c:v>89.474999999999994</c:v>
                </c:pt>
                <c:pt idx="506">
                  <c:v>89.476399999999998</c:v>
                </c:pt>
                <c:pt idx="507">
                  <c:v>89.477800000000002</c:v>
                </c:pt>
                <c:pt idx="508">
                  <c:v>89.479200000000006</c:v>
                </c:pt>
                <c:pt idx="509">
                  <c:v>89.480599999999995</c:v>
                </c:pt>
                <c:pt idx="510">
                  <c:v>89.481899999999996</c:v>
                </c:pt>
                <c:pt idx="511">
                  <c:v>89.4833</c:v>
                </c:pt>
                <c:pt idx="512">
                  <c:v>89.4846</c:v>
                </c:pt>
                <c:pt idx="513">
                  <c:v>89.485900000000001</c:v>
                </c:pt>
                <c:pt idx="514">
                  <c:v>89.487200000000001</c:v>
                </c:pt>
                <c:pt idx="515">
                  <c:v>89.488500000000002</c:v>
                </c:pt>
                <c:pt idx="516">
                  <c:v>89.489800000000002</c:v>
                </c:pt>
                <c:pt idx="517">
                  <c:v>89.491100000000003</c:v>
                </c:pt>
                <c:pt idx="518">
                  <c:v>89.492400000000004</c:v>
                </c:pt>
                <c:pt idx="519">
                  <c:v>89.493700000000004</c:v>
                </c:pt>
                <c:pt idx="520">
                  <c:v>89.495000000000005</c:v>
                </c:pt>
                <c:pt idx="521">
                  <c:v>89.496300000000005</c:v>
                </c:pt>
                <c:pt idx="522">
                  <c:v>89.497600000000006</c:v>
                </c:pt>
                <c:pt idx="523">
                  <c:v>89.498900000000006</c:v>
                </c:pt>
                <c:pt idx="524">
                  <c:v>89.500200000000007</c:v>
                </c:pt>
                <c:pt idx="525">
                  <c:v>89.501599999999996</c:v>
                </c:pt>
                <c:pt idx="526">
                  <c:v>89.502899999999997</c:v>
                </c:pt>
                <c:pt idx="527">
                  <c:v>89.504199999999997</c:v>
                </c:pt>
                <c:pt idx="528">
                  <c:v>89.505600000000001</c:v>
                </c:pt>
                <c:pt idx="529">
                  <c:v>89.506900000000002</c:v>
                </c:pt>
                <c:pt idx="530">
                  <c:v>89.508200000000002</c:v>
                </c:pt>
                <c:pt idx="531">
                  <c:v>89.509500000000003</c:v>
                </c:pt>
                <c:pt idx="532">
                  <c:v>89.510800000000003</c:v>
                </c:pt>
                <c:pt idx="533">
                  <c:v>89.512100000000004</c:v>
                </c:pt>
                <c:pt idx="534">
                  <c:v>89.513400000000004</c:v>
                </c:pt>
                <c:pt idx="535">
                  <c:v>89.514600000000002</c:v>
                </c:pt>
                <c:pt idx="536">
                  <c:v>89.515900000000002</c:v>
                </c:pt>
                <c:pt idx="537">
                  <c:v>89.517200000000003</c:v>
                </c:pt>
                <c:pt idx="538">
                  <c:v>89.5184</c:v>
                </c:pt>
                <c:pt idx="539">
                  <c:v>89.519599999999997</c:v>
                </c:pt>
                <c:pt idx="540">
                  <c:v>89.520899999999997</c:v>
                </c:pt>
                <c:pt idx="541">
                  <c:v>89.522099999999995</c:v>
                </c:pt>
                <c:pt idx="542">
                  <c:v>89.523300000000006</c:v>
                </c:pt>
                <c:pt idx="543">
                  <c:v>89.524500000000003</c:v>
                </c:pt>
                <c:pt idx="544">
                  <c:v>89.525700000000001</c:v>
                </c:pt>
                <c:pt idx="545">
                  <c:v>89.526899999999998</c:v>
                </c:pt>
                <c:pt idx="546">
                  <c:v>89.528099999999995</c:v>
                </c:pt>
                <c:pt idx="547">
                  <c:v>89.529300000000006</c:v>
                </c:pt>
                <c:pt idx="548">
                  <c:v>89.530500000000004</c:v>
                </c:pt>
                <c:pt idx="549">
                  <c:v>89.531700000000001</c:v>
                </c:pt>
                <c:pt idx="550">
                  <c:v>89.532899999999998</c:v>
                </c:pt>
                <c:pt idx="551">
                  <c:v>89.534099999999995</c:v>
                </c:pt>
                <c:pt idx="552">
                  <c:v>89.535300000000007</c:v>
                </c:pt>
                <c:pt idx="553">
                  <c:v>89.536500000000004</c:v>
                </c:pt>
                <c:pt idx="554">
                  <c:v>89.537700000000001</c:v>
                </c:pt>
                <c:pt idx="555">
                  <c:v>89.538899999999998</c:v>
                </c:pt>
                <c:pt idx="556">
                  <c:v>89.540099999999995</c:v>
                </c:pt>
                <c:pt idx="557">
                  <c:v>89.541300000000007</c:v>
                </c:pt>
                <c:pt idx="558">
                  <c:v>89.542500000000004</c:v>
                </c:pt>
                <c:pt idx="559">
                  <c:v>89.543700000000001</c:v>
                </c:pt>
                <c:pt idx="560">
                  <c:v>89.544899999999998</c:v>
                </c:pt>
                <c:pt idx="561">
                  <c:v>89.546099999999996</c:v>
                </c:pt>
                <c:pt idx="562">
                  <c:v>89.547300000000007</c:v>
                </c:pt>
                <c:pt idx="563">
                  <c:v>89.548500000000004</c:v>
                </c:pt>
                <c:pt idx="564">
                  <c:v>89.549700000000001</c:v>
                </c:pt>
                <c:pt idx="565">
                  <c:v>89.550899999999999</c:v>
                </c:pt>
                <c:pt idx="566">
                  <c:v>89.552099999999996</c:v>
                </c:pt>
                <c:pt idx="567">
                  <c:v>89.553299999999993</c:v>
                </c:pt>
                <c:pt idx="568">
                  <c:v>89.554500000000004</c:v>
                </c:pt>
                <c:pt idx="569">
                  <c:v>89.555700000000002</c:v>
                </c:pt>
                <c:pt idx="570">
                  <c:v>89.556899999999999</c:v>
                </c:pt>
                <c:pt idx="571">
                  <c:v>89.558199999999999</c:v>
                </c:pt>
                <c:pt idx="572">
                  <c:v>89.559399999999997</c:v>
                </c:pt>
                <c:pt idx="573">
                  <c:v>89.560599999999994</c:v>
                </c:pt>
                <c:pt idx="574">
                  <c:v>89.561800000000005</c:v>
                </c:pt>
                <c:pt idx="575">
                  <c:v>89.563000000000002</c:v>
                </c:pt>
                <c:pt idx="576">
                  <c:v>89.564300000000003</c:v>
                </c:pt>
                <c:pt idx="577">
                  <c:v>89.5655</c:v>
                </c:pt>
                <c:pt idx="578">
                  <c:v>89.566699999999997</c:v>
                </c:pt>
                <c:pt idx="579">
                  <c:v>89.567999999999998</c:v>
                </c:pt>
                <c:pt idx="580">
                  <c:v>89.569199999999995</c:v>
                </c:pt>
                <c:pt idx="581">
                  <c:v>89.570400000000006</c:v>
                </c:pt>
                <c:pt idx="582">
                  <c:v>89.571700000000007</c:v>
                </c:pt>
                <c:pt idx="583">
                  <c:v>89.572900000000004</c:v>
                </c:pt>
                <c:pt idx="584">
                  <c:v>89.574200000000005</c:v>
                </c:pt>
                <c:pt idx="585">
                  <c:v>89.575400000000002</c:v>
                </c:pt>
                <c:pt idx="586">
                  <c:v>89.576700000000002</c:v>
                </c:pt>
                <c:pt idx="587">
                  <c:v>89.5779</c:v>
                </c:pt>
                <c:pt idx="588">
                  <c:v>89.5792</c:v>
                </c:pt>
                <c:pt idx="589">
                  <c:v>89.580399999999997</c:v>
                </c:pt>
                <c:pt idx="590">
                  <c:v>89.581699999999998</c:v>
                </c:pt>
                <c:pt idx="591">
                  <c:v>89.582899999999995</c:v>
                </c:pt>
                <c:pt idx="592">
                  <c:v>89.584199999999996</c:v>
                </c:pt>
                <c:pt idx="593">
                  <c:v>89.585400000000007</c:v>
                </c:pt>
                <c:pt idx="594">
                  <c:v>89.586699999999993</c:v>
                </c:pt>
                <c:pt idx="595">
                  <c:v>89.587900000000005</c:v>
                </c:pt>
                <c:pt idx="596">
                  <c:v>89.589200000000005</c:v>
                </c:pt>
                <c:pt idx="597">
                  <c:v>89.590500000000006</c:v>
                </c:pt>
                <c:pt idx="598">
                  <c:v>89.591700000000003</c:v>
                </c:pt>
                <c:pt idx="599">
                  <c:v>89.593000000000004</c:v>
                </c:pt>
                <c:pt idx="600">
                  <c:v>89.594200000000001</c:v>
                </c:pt>
                <c:pt idx="601">
                  <c:v>89.595500000000001</c:v>
                </c:pt>
                <c:pt idx="602">
                  <c:v>89.596699999999998</c:v>
                </c:pt>
                <c:pt idx="603">
                  <c:v>89.597999999999999</c:v>
                </c:pt>
                <c:pt idx="604">
                  <c:v>89.599199999999996</c:v>
                </c:pt>
                <c:pt idx="605">
                  <c:v>89.600499999999997</c:v>
                </c:pt>
                <c:pt idx="606">
                  <c:v>89.601699999999994</c:v>
                </c:pt>
                <c:pt idx="607">
                  <c:v>89.602999999999994</c:v>
                </c:pt>
                <c:pt idx="608">
                  <c:v>89.604200000000006</c:v>
                </c:pt>
                <c:pt idx="609">
                  <c:v>89.605500000000006</c:v>
                </c:pt>
                <c:pt idx="610">
                  <c:v>89.606700000000004</c:v>
                </c:pt>
                <c:pt idx="611">
                  <c:v>89.608000000000004</c:v>
                </c:pt>
                <c:pt idx="612">
                  <c:v>89.609200000000001</c:v>
                </c:pt>
                <c:pt idx="613">
                  <c:v>89.610399999999998</c:v>
                </c:pt>
                <c:pt idx="614">
                  <c:v>89.611699999999999</c:v>
                </c:pt>
                <c:pt idx="615">
                  <c:v>89.612899999999996</c:v>
                </c:pt>
                <c:pt idx="616">
                  <c:v>89.614099999999993</c:v>
                </c:pt>
                <c:pt idx="617">
                  <c:v>89.615399999999994</c:v>
                </c:pt>
                <c:pt idx="618">
                  <c:v>89.616600000000005</c:v>
                </c:pt>
                <c:pt idx="619">
                  <c:v>89.617900000000006</c:v>
                </c:pt>
                <c:pt idx="620">
                  <c:v>89.619100000000003</c:v>
                </c:pt>
                <c:pt idx="621">
                  <c:v>89.6203</c:v>
                </c:pt>
                <c:pt idx="622">
                  <c:v>89.621600000000001</c:v>
                </c:pt>
                <c:pt idx="623">
                  <c:v>89.622799999999998</c:v>
                </c:pt>
                <c:pt idx="624">
                  <c:v>89.623999999999995</c:v>
                </c:pt>
                <c:pt idx="625">
                  <c:v>89.625200000000007</c:v>
                </c:pt>
                <c:pt idx="626">
                  <c:v>89.626499999999993</c:v>
                </c:pt>
                <c:pt idx="627">
                  <c:v>89.627700000000004</c:v>
                </c:pt>
                <c:pt idx="628">
                  <c:v>89.628900000000002</c:v>
                </c:pt>
                <c:pt idx="629">
                  <c:v>89.630200000000002</c:v>
                </c:pt>
                <c:pt idx="630">
                  <c:v>89.631399999999999</c:v>
                </c:pt>
                <c:pt idx="631">
                  <c:v>89.632599999999996</c:v>
                </c:pt>
                <c:pt idx="632">
                  <c:v>89.633899999999997</c:v>
                </c:pt>
                <c:pt idx="633">
                  <c:v>89.635099999999994</c:v>
                </c:pt>
                <c:pt idx="634">
                  <c:v>89.636300000000006</c:v>
                </c:pt>
                <c:pt idx="635">
                  <c:v>89.637600000000006</c:v>
                </c:pt>
                <c:pt idx="636">
                  <c:v>89.638800000000003</c:v>
                </c:pt>
                <c:pt idx="637">
                  <c:v>89.64</c:v>
                </c:pt>
                <c:pt idx="638">
                  <c:v>89.641300000000001</c:v>
                </c:pt>
                <c:pt idx="639">
                  <c:v>89.642499999999998</c:v>
                </c:pt>
                <c:pt idx="640">
                  <c:v>89.643699999999995</c:v>
                </c:pt>
                <c:pt idx="641">
                  <c:v>89.644999999999996</c:v>
                </c:pt>
                <c:pt idx="642">
                  <c:v>89.646199999999993</c:v>
                </c:pt>
                <c:pt idx="643">
                  <c:v>89.647400000000005</c:v>
                </c:pt>
                <c:pt idx="644">
                  <c:v>89.648700000000005</c:v>
                </c:pt>
                <c:pt idx="645">
                  <c:v>89.649900000000002</c:v>
                </c:pt>
                <c:pt idx="646">
                  <c:v>89.651200000000003</c:v>
                </c:pt>
                <c:pt idx="647">
                  <c:v>89.6524</c:v>
                </c:pt>
                <c:pt idx="648">
                  <c:v>89.653599999999997</c:v>
                </c:pt>
                <c:pt idx="649">
                  <c:v>89.654899999999998</c:v>
                </c:pt>
                <c:pt idx="650">
                  <c:v>89.656099999999995</c:v>
                </c:pt>
                <c:pt idx="651">
                  <c:v>89.657399999999996</c:v>
                </c:pt>
                <c:pt idx="652">
                  <c:v>89.658600000000007</c:v>
                </c:pt>
                <c:pt idx="653">
                  <c:v>89.659899999999993</c:v>
                </c:pt>
                <c:pt idx="654">
                  <c:v>89.661100000000005</c:v>
                </c:pt>
                <c:pt idx="655">
                  <c:v>89.662400000000005</c:v>
                </c:pt>
                <c:pt idx="656">
                  <c:v>89.663600000000002</c:v>
                </c:pt>
                <c:pt idx="657">
                  <c:v>89.664900000000003</c:v>
                </c:pt>
                <c:pt idx="658">
                  <c:v>89.6661</c:v>
                </c:pt>
                <c:pt idx="659">
                  <c:v>89.667299999999997</c:v>
                </c:pt>
                <c:pt idx="660">
                  <c:v>89.668599999999998</c:v>
                </c:pt>
                <c:pt idx="661">
                  <c:v>89.669799999999995</c:v>
                </c:pt>
                <c:pt idx="662">
                  <c:v>89.671099999999996</c:v>
                </c:pt>
                <c:pt idx="663">
                  <c:v>89.672300000000007</c:v>
                </c:pt>
                <c:pt idx="664">
                  <c:v>89.673599999999993</c:v>
                </c:pt>
                <c:pt idx="665">
                  <c:v>89.674800000000005</c:v>
                </c:pt>
                <c:pt idx="666">
                  <c:v>89.676100000000005</c:v>
                </c:pt>
                <c:pt idx="667">
                  <c:v>89.677300000000002</c:v>
                </c:pt>
                <c:pt idx="668">
                  <c:v>89.6785</c:v>
                </c:pt>
                <c:pt idx="669">
                  <c:v>89.6798</c:v>
                </c:pt>
                <c:pt idx="670">
                  <c:v>89.680999999999997</c:v>
                </c:pt>
                <c:pt idx="671">
                  <c:v>89.682299999999998</c:v>
                </c:pt>
                <c:pt idx="672">
                  <c:v>89.683499999999995</c:v>
                </c:pt>
                <c:pt idx="673">
                  <c:v>89.684700000000007</c:v>
                </c:pt>
                <c:pt idx="674">
                  <c:v>89.686000000000007</c:v>
                </c:pt>
                <c:pt idx="675">
                  <c:v>89.687200000000004</c:v>
                </c:pt>
                <c:pt idx="676">
                  <c:v>89.688500000000005</c:v>
                </c:pt>
                <c:pt idx="677">
                  <c:v>89.689700000000002</c:v>
                </c:pt>
                <c:pt idx="678">
                  <c:v>89.690899999999999</c:v>
                </c:pt>
                <c:pt idx="679">
                  <c:v>89.692099999999996</c:v>
                </c:pt>
                <c:pt idx="680">
                  <c:v>89.693399999999997</c:v>
                </c:pt>
                <c:pt idx="681">
                  <c:v>89.694599999999994</c:v>
                </c:pt>
                <c:pt idx="682">
                  <c:v>89.695800000000006</c:v>
                </c:pt>
                <c:pt idx="683">
                  <c:v>89.697100000000006</c:v>
                </c:pt>
                <c:pt idx="684">
                  <c:v>89.698300000000003</c:v>
                </c:pt>
                <c:pt idx="685">
                  <c:v>89.6995</c:v>
                </c:pt>
                <c:pt idx="686">
                  <c:v>89.700800000000001</c:v>
                </c:pt>
                <c:pt idx="687">
                  <c:v>89.701999999999998</c:v>
                </c:pt>
                <c:pt idx="688">
                  <c:v>89.703199999999995</c:v>
                </c:pt>
                <c:pt idx="689">
                  <c:v>89.704499999999996</c:v>
                </c:pt>
                <c:pt idx="690">
                  <c:v>89.705699999999993</c:v>
                </c:pt>
                <c:pt idx="691">
                  <c:v>89.706900000000005</c:v>
                </c:pt>
                <c:pt idx="692">
                  <c:v>89.708200000000005</c:v>
                </c:pt>
                <c:pt idx="693">
                  <c:v>89.709400000000002</c:v>
                </c:pt>
                <c:pt idx="694">
                  <c:v>89.710599999999999</c:v>
                </c:pt>
                <c:pt idx="695">
                  <c:v>89.7119</c:v>
                </c:pt>
                <c:pt idx="696">
                  <c:v>89.713099999999997</c:v>
                </c:pt>
                <c:pt idx="697">
                  <c:v>89.714299999999994</c:v>
                </c:pt>
                <c:pt idx="698">
                  <c:v>89.715599999999995</c:v>
                </c:pt>
                <c:pt idx="699">
                  <c:v>89.716800000000006</c:v>
                </c:pt>
                <c:pt idx="700">
                  <c:v>89.718000000000004</c:v>
                </c:pt>
                <c:pt idx="701">
                  <c:v>89.719300000000004</c:v>
                </c:pt>
                <c:pt idx="702">
                  <c:v>89.720500000000001</c:v>
                </c:pt>
                <c:pt idx="703">
                  <c:v>89.721699999999998</c:v>
                </c:pt>
                <c:pt idx="704">
                  <c:v>89.722999999999999</c:v>
                </c:pt>
                <c:pt idx="705">
                  <c:v>89.724199999999996</c:v>
                </c:pt>
                <c:pt idx="706">
                  <c:v>89.725399999999993</c:v>
                </c:pt>
                <c:pt idx="707">
                  <c:v>89.726699999999994</c:v>
                </c:pt>
                <c:pt idx="708">
                  <c:v>89.727900000000005</c:v>
                </c:pt>
                <c:pt idx="709">
                  <c:v>89.729100000000003</c:v>
                </c:pt>
                <c:pt idx="710">
                  <c:v>89.730400000000003</c:v>
                </c:pt>
                <c:pt idx="711">
                  <c:v>89.7316</c:v>
                </c:pt>
                <c:pt idx="712">
                  <c:v>89.732799999999997</c:v>
                </c:pt>
                <c:pt idx="713">
                  <c:v>89.734099999999998</c:v>
                </c:pt>
                <c:pt idx="714">
                  <c:v>89.735299999999995</c:v>
                </c:pt>
                <c:pt idx="715">
                  <c:v>89.736599999999996</c:v>
                </c:pt>
                <c:pt idx="716">
                  <c:v>89.737799999999993</c:v>
                </c:pt>
                <c:pt idx="717">
                  <c:v>89.739000000000004</c:v>
                </c:pt>
                <c:pt idx="718">
                  <c:v>89.740300000000005</c:v>
                </c:pt>
                <c:pt idx="719">
                  <c:v>89.741500000000002</c:v>
                </c:pt>
                <c:pt idx="720">
                  <c:v>89.742800000000003</c:v>
                </c:pt>
                <c:pt idx="721">
                  <c:v>89.744</c:v>
                </c:pt>
                <c:pt idx="722">
                  <c:v>89.745199999999997</c:v>
                </c:pt>
                <c:pt idx="723">
                  <c:v>89.746499999999997</c:v>
                </c:pt>
                <c:pt idx="724">
                  <c:v>89.747699999999995</c:v>
                </c:pt>
                <c:pt idx="725">
                  <c:v>89.748999999999995</c:v>
                </c:pt>
                <c:pt idx="726">
                  <c:v>89.750200000000007</c:v>
                </c:pt>
                <c:pt idx="727">
                  <c:v>89.751400000000004</c:v>
                </c:pt>
                <c:pt idx="728">
                  <c:v>89.752700000000004</c:v>
                </c:pt>
                <c:pt idx="729">
                  <c:v>89.753900000000002</c:v>
                </c:pt>
                <c:pt idx="730">
                  <c:v>89.755200000000002</c:v>
                </c:pt>
                <c:pt idx="731">
                  <c:v>89.756399999999999</c:v>
                </c:pt>
                <c:pt idx="732">
                  <c:v>89.757599999999996</c:v>
                </c:pt>
                <c:pt idx="733">
                  <c:v>89.758899999999997</c:v>
                </c:pt>
                <c:pt idx="734">
                  <c:v>89.760099999999994</c:v>
                </c:pt>
                <c:pt idx="735">
                  <c:v>89.761399999999995</c:v>
                </c:pt>
                <c:pt idx="736">
                  <c:v>89.762600000000006</c:v>
                </c:pt>
                <c:pt idx="737">
                  <c:v>89.763800000000003</c:v>
                </c:pt>
                <c:pt idx="738">
                  <c:v>89.765100000000004</c:v>
                </c:pt>
                <c:pt idx="739">
                  <c:v>89.766300000000001</c:v>
                </c:pt>
                <c:pt idx="740">
                  <c:v>89.767600000000002</c:v>
                </c:pt>
                <c:pt idx="741">
                  <c:v>89.768799999999999</c:v>
                </c:pt>
                <c:pt idx="742">
                  <c:v>89.770099999999999</c:v>
                </c:pt>
                <c:pt idx="743">
                  <c:v>89.771299999999997</c:v>
                </c:pt>
                <c:pt idx="744">
                  <c:v>89.772499999999994</c:v>
                </c:pt>
                <c:pt idx="745">
                  <c:v>89.773799999999994</c:v>
                </c:pt>
                <c:pt idx="746">
                  <c:v>89.775000000000006</c:v>
                </c:pt>
                <c:pt idx="747">
                  <c:v>89.776300000000006</c:v>
                </c:pt>
                <c:pt idx="748">
                  <c:v>89.777500000000003</c:v>
                </c:pt>
                <c:pt idx="749">
                  <c:v>89.778800000000004</c:v>
                </c:pt>
                <c:pt idx="750">
                  <c:v>89.78</c:v>
                </c:pt>
                <c:pt idx="751">
                  <c:v>89.781300000000002</c:v>
                </c:pt>
                <c:pt idx="752">
                  <c:v>89.782499999999999</c:v>
                </c:pt>
                <c:pt idx="753">
                  <c:v>89.783799999999999</c:v>
                </c:pt>
                <c:pt idx="754">
                  <c:v>89.7851</c:v>
                </c:pt>
                <c:pt idx="755">
                  <c:v>89.7864</c:v>
                </c:pt>
                <c:pt idx="756">
                  <c:v>89.787700000000001</c:v>
                </c:pt>
                <c:pt idx="757">
                  <c:v>89.789000000000001</c:v>
                </c:pt>
                <c:pt idx="758">
                  <c:v>89.790400000000005</c:v>
                </c:pt>
                <c:pt idx="759">
                  <c:v>89.791799999999995</c:v>
                </c:pt>
                <c:pt idx="760">
                  <c:v>89.793199999999999</c:v>
                </c:pt>
                <c:pt idx="761">
                  <c:v>89.794600000000003</c:v>
                </c:pt>
                <c:pt idx="762">
                  <c:v>89.796000000000006</c:v>
                </c:pt>
                <c:pt idx="763">
                  <c:v>89.797499999999999</c:v>
                </c:pt>
                <c:pt idx="764">
                  <c:v>89.799000000000007</c:v>
                </c:pt>
                <c:pt idx="765">
                  <c:v>89.8005</c:v>
                </c:pt>
                <c:pt idx="766">
                  <c:v>89.801900000000003</c:v>
                </c:pt>
                <c:pt idx="767">
                  <c:v>89.803399999999996</c:v>
                </c:pt>
                <c:pt idx="768">
                  <c:v>89.804900000000004</c:v>
                </c:pt>
                <c:pt idx="769">
                  <c:v>89.806399999999996</c:v>
                </c:pt>
                <c:pt idx="770">
                  <c:v>89.807900000000004</c:v>
                </c:pt>
                <c:pt idx="771">
                  <c:v>89.809399999999997</c:v>
                </c:pt>
                <c:pt idx="772">
                  <c:v>89.8108</c:v>
                </c:pt>
                <c:pt idx="773">
                  <c:v>89.812299999999993</c:v>
                </c:pt>
                <c:pt idx="774">
                  <c:v>89.813699999999997</c:v>
                </c:pt>
                <c:pt idx="775">
                  <c:v>89.815100000000001</c:v>
                </c:pt>
                <c:pt idx="776">
                  <c:v>89.816500000000005</c:v>
                </c:pt>
                <c:pt idx="777">
                  <c:v>89.817899999999995</c:v>
                </c:pt>
                <c:pt idx="778">
                  <c:v>89.819299999999998</c:v>
                </c:pt>
                <c:pt idx="779">
                  <c:v>89.820700000000002</c:v>
                </c:pt>
                <c:pt idx="780">
                  <c:v>89.822100000000006</c:v>
                </c:pt>
                <c:pt idx="781">
                  <c:v>89.823400000000007</c:v>
                </c:pt>
                <c:pt idx="782">
                  <c:v>89.824799999999996</c:v>
                </c:pt>
                <c:pt idx="783">
                  <c:v>89.8262</c:v>
                </c:pt>
                <c:pt idx="784">
                  <c:v>89.827500000000001</c:v>
                </c:pt>
                <c:pt idx="785">
                  <c:v>89.828900000000004</c:v>
                </c:pt>
                <c:pt idx="786">
                  <c:v>89.830200000000005</c:v>
                </c:pt>
                <c:pt idx="787">
                  <c:v>89.831599999999995</c:v>
                </c:pt>
                <c:pt idx="788">
                  <c:v>89.832899999999995</c:v>
                </c:pt>
                <c:pt idx="789">
                  <c:v>89.834299999999999</c:v>
                </c:pt>
                <c:pt idx="790">
                  <c:v>89.835599999999999</c:v>
                </c:pt>
                <c:pt idx="791">
                  <c:v>89.837000000000003</c:v>
                </c:pt>
                <c:pt idx="792">
                  <c:v>89.838300000000004</c:v>
                </c:pt>
                <c:pt idx="793">
                  <c:v>89.839699999999993</c:v>
                </c:pt>
                <c:pt idx="794">
                  <c:v>89.840999999999994</c:v>
                </c:pt>
                <c:pt idx="795">
                  <c:v>89.842299999999994</c:v>
                </c:pt>
                <c:pt idx="796">
                  <c:v>89.843699999999998</c:v>
                </c:pt>
                <c:pt idx="797">
                  <c:v>89.844999999999999</c:v>
                </c:pt>
                <c:pt idx="798">
                  <c:v>89.846400000000003</c:v>
                </c:pt>
                <c:pt idx="799">
                  <c:v>89.847700000000003</c:v>
                </c:pt>
                <c:pt idx="800">
                  <c:v>89.849000000000004</c:v>
                </c:pt>
                <c:pt idx="801">
                  <c:v>89.850399999999993</c:v>
                </c:pt>
                <c:pt idx="802">
                  <c:v>89.851699999999994</c:v>
                </c:pt>
                <c:pt idx="803">
                  <c:v>89.852999999999994</c:v>
                </c:pt>
                <c:pt idx="804">
                  <c:v>89.854399999999998</c:v>
                </c:pt>
                <c:pt idx="805">
                  <c:v>89.855699999999999</c:v>
                </c:pt>
                <c:pt idx="806">
                  <c:v>89.856999999999999</c:v>
                </c:pt>
                <c:pt idx="807">
                  <c:v>89.858400000000003</c:v>
                </c:pt>
                <c:pt idx="808">
                  <c:v>89.859700000000004</c:v>
                </c:pt>
                <c:pt idx="809">
                  <c:v>89.861000000000004</c:v>
                </c:pt>
                <c:pt idx="810">
                  <c:v>89.862399999999994</c:v>
                </c:pt>
                <c:pt idx="811">
                  <c:v>89.863699999999994</c:v>
                </c:pt>
                <c:pt idx="812">
                  <c:v>89.864999999999995</c:v>
                </c:pt>
                <c:pt idx="813">
                  <c:v>89.866399999999999</c:v>
                </c:pt>
                <c:pt idx="814">
                  <c:v>89.867699999999999</c:v>
                </c:pt>
                <c:pt idx="815">
                  <c:v>89.869</c:v>
                </c:pt>
                <c:pt idx="816">
                  <c:v>89.870400000000004</c:v>
                </c:pt>
                <c:pt idx="817">
                  <c:v>89.871700000000004</c:v>
                </c:pt>
                <c:pt idx="818">
                  <c:v>89.873000000000005</c:v>
                </c:pt>
                <c:pt idx="819">
                  <c:v>89.874300000000005</c:v>
                </c:pt>
                <c:pt idx="820">
                  <c:v>89.875699999999995</c:v>
                </c:pt>
                <c:pt idx="821">
                  <c:v>89.876999999999995</c:v>
                </c:pt>
                <c:pt idx="822">
                  <c:v>89.878299999999996</c:v>
                </c:pt>
                <c:pt idx="823">
                  <c:v>89.879599999999996</c:v>
                </c:pt>
                <c:pt idx="824">
                  <c:v>89.881</c:v>
                </c:pt>
                <c:pt idx="825">
                  <c:v>89.882300000000001</c:v>
                </c:pt>
                <c:pt idx="826">
                  <c:v>89.883600000000001</c:v>
                </c:pt>
                <c:pt idx="827">
                  <c:v>89.884900000000002</c:v>
                </c:pt>
                <c:pt idx="828">
                  <c:v>89.886200000000002</c:v>
                </c:pt>
                <c:pt idx="829">
                  <c:v>89.887600000000006</c:v>
                </c:pt>
                <c:pt idx="830">
                  <c:v>89.888900000000007</c:v>
                </c:pt>
                <c:pt idx="831">
                  <c:v>89.890199999999993</c:v>
                </c:pt>
                <c:pt idx="832">
                  <c:v>89.891499999999994</c:v>
                </c:pt>
                <c:pt idx="833">
                  <c:v>89.892799999999994</c:v>
                </c:pt>
                <c:pt idx="834">
                  <c:v>89.894199999999998</c:v>
                </c:pt>
                <c:pt idx="835">
                  <c:v>89.895499999999998</c:v>
                </c:pt>
                <c:pt idx="836">
                  <c:v>89.896799999999999</c:v>
                </c:pt>
                <c:pt idx="837">
                  <c:v>89.898099999999999</c:v>
                </c:pt>
                <c:pt idx="838">
                  <c:v>89.8994</c:v>
                </c:pt>
                <c:pt idx="839">
                  <c:v>89.900700000000001</c:v>
                </c:pt>
                <c:pt idx="840">
                  <c:v>89.902100000000004</c:v>
                </c:pt>
                <c:pt idx="841">
                  <c:v>89.903400000000005</c:v>
                </c:pt>
                <c:pt idx="842">
                  <c:v>89.904700000000005</c:v>
                </c:pt>
                <c:pt idx="843">
                  <c:v>89.906000000000006</c:v>
                </c:pt>
                <c:pt idx="844">
                  <c:v>89.907300000000006</c:v>
                </c:pt>
                <c:pt idx="845">
                  <c:v>89.908600000000007</c:v>
                </c:pt>
                <c:pt idx="846">
                  <c:v>89.909899999999993</c:v>
                </c:pt>
                <c:pt idx="847">
                  <c:v>89.911299999999997</c:v>
                </c:pt>
                <c:pt idx="848">
                  <c:v>89.912599999999998</c:v>
                </c:pt>
                <c:pt idx="849">
                  <c:v>89.913899999999998</c:v>
                </c:pt>
                <c:pt idx="850">
                  <c:v>89.915199999999999</c:v>
                </c:pt>
                <c:pt idx="851">
                  <c:v>89.916499999999999</c:v>
                </c:pt>
                <c:pt idx="852">
                  <c:v>89.9178</c:v>
                </c:pt>
                <c:pt idx="853">
                  <c:v>89.9191</c:v>
                </c:pt>
                <c:pt idx="854">
                  <c:v>89.920400000000001</c:v>
                </c:pt>
                <c:pt idx="855">
                  <c:v>89.921700000000001</c:v>
                </c:pt>
                <c:pt idx="856">
                  <c:v>89.923000000000002</c:v>
                </c:pt>
                <c:pt idx="857">
                  <c:v>89.924400000000006</c:v>
                </c:pt>
                <c:pt idx="858">
                  <c:v>89.925700000000006</c:v>
                </c:pt>
                <c:pt idx="859">
                  <c:v>89.927000000000007</c:v>
                </c:pt>
                <c:pt idx="860">
                  <c:v>89.928299999999993</c:v>
                </c:pt>
                <c:pt idx="861">
                  <c:v>89.929599999999994</c:v>
                </c:pt>
                <c:pt idx="862">
                  <c:v>89.930899999999994</c:v>
                </c:pt>
                <c:pt idx="863">
                  <c:v>89.932199999999995</c:v>
                </c:pt>
                <c:pt idx="864">
                  <c:v>89.933499999999995</c:v>
                </c:pt>
                <c:pt idx="865">
                  <c:v>89.934799999999996</c:v>
                </c:pt>
                <c:pt idx="866">
                  <c:v>89.936099999999996</c:v>
                </c:pt>
                <c:pt idx="867">
                  <c:v>89.937399999999997</c:v>
                </c:pt>
                <c:pt idx="868">
                  <c:v>89.938800000000001</c:v>
                </c:pt>
                <c:pt idx="869">
                  <c:v>89.940100000000001</c:v>
                </c:pt>
                <c:pt idx="870">
                  <c:v>89.941400000000002</c:v>
                </c:pt>
                <c:pt idx="871">
                  <c:v>89.942700000000002</c:v>
                </c:pt>
                <c:pt idx="872">
                  <c:v>89.944000000000003</c:v>
                </c:pt>
                <c:pt idx="873">
                  <c:v>89.945300000000003</c:v>
                </c:pt>
                <c:pt idx="874">
                  <c:v>89.946600000000004</c:v>
                </c:pt>
                <c:pt idx="875">
                  <c:v>89.947999999999993</c:v>
                </c:pt>
                <c:pt idx="876">
                  <c:v>89.949299999999994</c:v>
                </c:pt>
                <c:pt idx="877">
                  <c:v>89.950599999999994</c:v>
                </c:pt>
                <c:pt idx="878">
                  <c:v>89.951899999999995</c:v>
                </c:pt>
                <c:pt idx="879">
                  <c:v>89.953299999999999</c:v>
                </c:pt>
                <c:pt idx="880">
                  <c:v>89.954599999999999</c:v>
                </c:pt>
                <c:pt idx="881">
                  <c:v>89.9559</c:v>
                </c:pt>
                <c:pt idx="882">
                  <c:v>89.957300000000004</c:v>
                </c:pt>
                <c:pt idx="883">
                  <c:v>89.958600000000004</c:v>
                </c:pt>
                <c:pt idx="884">
                  <c:v>89.96</c:v>
                </c:pt>
                <c:pt idx="885">
                  <c:v>89.961299999999994</c:v>
                </c:pt>
                <c:pt idx="886">
                  <c:v>89.962599999999995</c:v>
                </c:pt>
                <c:pt idx="887">
                  <c:v>89.963999999999999</c:v>
                </c:pt>
                <c:pt idx="888">
                  <c:v>89.965299999999999</c:v>
                </c:pt>
                <c:pt idx="889">
                  <c:v>89.966700000000003</c:v>
                </c:pt>
                <c:pt idx="890">
                  <c:v>89.968000000000004</c:v>
                </c:pt>
                <c:pt idx="891">
                  <c:v>89.969399999999993</c:v>
                </c:pt>
                <c:pt idx="892">
                  <c:v>89.970699999999994</c:v>
                </c:pt>
                <c:pt idx="893">
                  <c:v>89.972099999999998</c:v>
                </c:pt>
                <c:pt idx="894">
                  <c:v>89.973399999999998</c:v>
                </c:pt>
                <c:pt idx="895">
                  <c:v>89.974800000000002</c:v>
                </c:pt>
                <c:pt idx="896">
                  <c:v>89.976100000000002</c:v>
                </c:pt>
                <c:pt idx="897">
                  <c:v>89.977500000000006</c:v>
                </c:pt>
                <c:pt idx="898">
                  <c:v>89.978800000000007</c:v>
                </c:pt>
                <c:pt idx="899">
                  <c:v>89.980199999999996</c:v>
                </c:pt>
                <c:pt idx="900">
                  <c:v>89.981499999999997</c:v>
                </c:pt>
                <c:pt idx="901">
                  <c:v>89.982900000000001</c:v>
                </c:pt>
                <c:pt idx="902">
                  <c:v>89.984200000000001</c:v>
                </c:pt>
                <c:pt idx="903">
                  <c:v>89.985600000000005</c:v>
                </c:pt>
                <c:pt idx="904">
                  <c:v>89.986900000000006</c:v>
                </c:pt>
                <c:pt idx="905">
                  <c:v>89.988299999999995</c:v>
                </c:pt>
                <c:pt idx="906">
                  <c:v>89.989599999999996</c:v>
                </c:pt>
                <c:pt idx="907">
                  <c:v>89.990899999999996</c:v>
                </c:pt>
                <c:pt idx="908">
                  <c:v>89.9923</c:v>
                </c:pt>
                <c:pt idx="909">
                  <c:v>89.993600000000001</c:v>
                </c:pt>
                <c:pt idx="910">
                  <c:v>89.995000000000005</c:v>
                </c:pt>
                <c:pt idx="911">
                  <c:v>89.996300000000005</c:v>
                </c:pt>
                <c:pt idx="912">
                  <c:v>89.997600000000006</c:v>
                </c:pt>
                <c:pt idx="913">
                  <c:v>89.998999999999995</c:v>
                </c:pt>
                <c:pt idx="914">
                  <c:v>90.000299999999996</c:v>
                </c:pt>
                <c:pt idx="915">
                  <c:v>90.0017</c:v>
                </c:pt>
                <c:pt idx="916">
                  <c:v>90.003</c:v>
                </c:pt>
                <c:pt idx="917">
                  <c:v>90.004300000000001</c:v>
                </c:pt>
                <c:pt idx="918">
                  <c:v>90.005700000000004</c:v>
                </c:pt>
                <c:pt idx="919">
                  <c:v>90.007000000000005</c:v>
                </c:pt>
                <c:pt idx="920">
                  <c:v>90.008399999999995</c:v>
                </c:pt>
                <c:pt idx="921">
                  <c:v>90.009699999999995</c:v>
                </c:pt>
                <c:pt idx="922">
                  <c:v>90.010999999999996</c:v>
                </c:pt>
                <c:pt idx="923">
                  <c:v>90.0124</c:v>
                </c:pt>
                <c:pt idx="924">
                  <c:v>90.0137</c:v>
                </c:pt>
                <c:pt idx="925">
                  <c:v>90.015000000000001</c:v>
                </c:pt>
                <c:pt idx="926">
                  <c:v>90.016400000000004</c:v>
                </c:pt>
                <c:pt idx="927">
                  <c:v>90.017700000000005</c:v>
                </c:pt>
                <c:pt idx="928">
                  <c:v>90.019000000000005</c:v>
                </c:pt>
                <c:pt idx="929">
                  <c:v>90.020399999999995</c:v>
                </c:pt>
                <c:pt idx="930">
                  <c:v>90.021699999999996</c:v>
                </c:pt>
                <c:pt idx="931">
                  <c:v>90.022999999999996</c:v>
                </c:pt>
                <c:pt idx="932">
                  <c:v>90.0244</c:v>
                </c:pt>
                <c:pt idx="933">
                  <c:v>90.025700000000001</c:v>
                </c:pt>
                <c:pt idx="934">
                  <c:v>90.027000000000001</c:v>
                </c:pt>
                <c:pt idx="935">
                  <c:v>90.028400000000005</c:v>
                </c:pt>
                <c:pt idx="936">
                  <c:v>90.029700000000005</c:v>
                </c:pt>
                <c:pt idx="937">
                  <c:v>90.031000000000006</c:v>
                </c:pt>
                <c:pt idx="938">
                  <c:v>90.032300000000006</c:v>
                </c:pt>
                <c:pt idx="939">
                  <c:v>90.033699999999996</c:v>
                </c:pt>
                <c:pt idx="940">
                  <c:v>90.034999999999997</c:v>
                </c:pt>
                <c:pt idx="941">
                  <c:v>90.036299999999997</c:v>
                </c:pt>
                <c:pt idx="942">
                  <c:v>90.037700000000001</c:v>
                </c:pt>
                <c:pt idx="943">
                  <c:v>90.039000000000001</c:v>
                </c:pt>
                <c:pt idx="944">
                  <c:v>90.040300000000002</c:v>
                </c:pt>
                <c:pt idx="945">
                  <c:v>90.041700000000006</c:v>
                </c:pt>
                <c:pt idx="946">
                  <c:v>90.043000000000006</c:v>
                </c:pt>
                <c:pt idx="947">
                  <c:v>90.044300000000007</c:v>
                </c:pt>
                <c:pt idx="948">
                  <c:v>90.045699999999997</c:v>
                </c:pt>
                <c:pt idx="949">
                  <c:v>90.046999999999997</c:v>
                </c:pt>
                <c:pt idx="950">
                  <c:v>90.048299999999998</c:v>
                </c:pt>
                <c:pt idx="951">
                  <c:v>90.049700000000001</c:v>
                </c:pt>
                <c:pt idx="952">
                  <c:v>90.051000000000002</c:v>
                </c:pt>
                <c:pt idx="953">
                  <c:v>90.052300000000002</c:v>
                </c:pt>
                <c:pt idx="954">
                  <c:v>90.053600000000003</c:v>
                </c:pt>
                <c:pt idx="955">
                  <c:v>90.055000000000007</c:v>
                </c:pt>
                <c:pt idx="956">
                  <c:v>90.056299999999993</c:v>
                </c:pt>
                <c:pt idx="957">
                  <c:v>90.057599999999994</c:v>
                </c:pt>
                <c:pt idx="958">
                  <c:v>90.058999999999997</c:v>
                </c:pt>
                <c:pt idx="959">
                  <c:v>90.060299999999998</c:v>
                </c:pt>
                <c:pt idx="960">
                  <c:v>90.061599999999999</c:v>
                </c:pt>
                <c:pt idx="961">
                  <c:v>90.063000000000002</c:v>
                </c:pt>
                <c:pt idx="962">
                  <c:v>90.064300000000003</c:v>
                </c:pt>
                <c:pt idx="963">
                  <c:v>90.065600000000003</c:v>
                </c:pt>
                <c:pt idx="964">
                  <c:v>90.066999999999993</c:v>
                </c:pt>
                <c:pt idx="965">
                  <c:v>90.068299999999994</c:v>
                </c:pt>
                <c:pt idx="966">
                  <c:v>90.069599999999994</c:v>
                </c:pt>
                <c:pt idx="967">
                  <c:v>90.070999999999998</c:v>
                </c:pt>
                <c:pt idx="968">
                  <c:v>90.072299999999998</c:v>
                </c:pt>
                <c:pt idx="969">
                  <c:v>90.073599999999999</c:v>
                </c:pt>
                <c:pt idx="970">
                  <c:v>90.075000000000003</c:v>
                </c:pt>
                <c:pt idx="971">
                  <c:v>90.076300000000003</c:v>
                </c:pt>
                <c:pt idx="972">
                  <c:v>90.077600000000004</c:v>
                </c:pt>
                <c:pt idx="973">
                  <c:v>90.078999999999994</c:v>
                </c:pt>
                <c:pt idx="974">
                  <c:v>90.080299999999994</c:v>
                </c:pt>
                <c:pt idx="975">
                  <c:v>90.081599999999995</c:v>
                </c:pt>
                <c:pt idx="976">
                  <c:v>90.082999999999998</c:v>
                </c:pt>
                <c:pt idx="977">
                  <c:v>90.084299999999999</c:v>
                </c:pt>
                <c:pt idx="978">
                  <c:v>90.085599999999999</c:v>
                </c:pt>
                <c:pt idx="979">
                  <c:v>90.087000000000003</c:v>
                </c:pt>
                <c:pt idx="980">
                  <c:v>90.088300000000004</c:v>
                </c:pt>
                <c:pt idx="981">
                  <c:v>90.089600000000004</c:v>
                </c:pt>
                <c:pt idx="982">
                  <c:v>90.090999999999994</c:v>
                </c:pt>
                <c:pt idx="983">
                  <c:v>90.092299999999994</c:v>
                </c:pt>
                <c:pt idx="984">
                  <c:v>90.093599999999995</c:v>
                </c:pt>
                <c:pt idx="985">
                  <c:v>90.094999999999999</c:v>
                </c:pt>
                <c:pt idx="986">
                  <c:v>90.096299999999999</c:v>
                </c:pt>
                <c:pt idx="987">
                  <c:v>90.0976</c:v>
                </c:pt>
                <c:pt idx="988">
                  <c:v>90.099000000000004</c:v>
                </c:pt>
                <c:pt idx="989">
                  <c:v>90.100300000000004</c:v>
                </c:pt>
                <c:pt idx="990">
                  <c:v>90.101699999999994</c:v>
                </c:pt>
                <c:pt idx="991">
                  <c:v>90.102999999999994</c:v>
                </c:pt>
                <c:pt idx="992">
                  <c:v>90.104299999999995</c:v>
                </c:pt>
                <c:pt idx="993">
                  <c:v>90.105699999999999</c:v>
                </c:pt>
                <c:pt idx="994">
                  <c:v>90.106999999999999</c:v>
                </c:pt>
                <c:pt idx="995">
                  <c:v>90.108400000000003</c:v>
                </c:pt>
                <c:pt idx="996">
                  <c:v>90.109800000000007</c:v>
                </c:pt>
                <c:pt idx="997">
                  <c:v>90.111199999999997</c:v>
                </c:pt>
                <c:pt idx="998">
                  <c:v>90.112499999999997</c:v>
                </c:pt>
                <c:pt idx="999">
                  <c:v>90.113900000000001</c:v>
                </c:pt>
                <c:pt idx="1000">
                  <c:v>90.115300000000005</c:v>
                </c:pt>
                <c:pt idx="1001">
                  <c:v>90.116699999999994</c:v>
                </c:pt>
                <c:pt idx="1002">
                  <c:v>90.118099999999998</c:v>
                </c:pt>
                <c:pt idx="1003">
                  <c:v>90.119500000000002</c:v>
                </c:pt>
                <c:pt idx="1004">
                  <c:v>90.120999999999995</c:v>
                </c:pt>
                <c:pt idx="1005">
                  <c:v>90.122399999999999</c:v>
                </c:pt>
                <c:pt idx="1006">
                  <c:v>90.123800000000003</c:v>
                </c:pt>
                <c:pt idx="1007">
                  <c:v>90.125200000000007</c:v>
                </c:pt>
                <c:pt idx="1008">
                  <c:v>90.126599999999996</c:v>
                </c:pt>
                <c:pt idx="1009">
                  <c:v>90.128100000000003</c:v>
                </c:pt>
                <c:pt idx="1010">
                  <c:v>90.129499999999993</c:v>
                </c:pt>
                <c:pt idx="1011">
                  <c:v>90.130899999999997</c:v>
                </c:pt>
                <c:pt idx="1012">
                  <c:v>90.132300000000001</c:v>
                </c:pt>
                <c:pt idx="1013">
                  <c:v>90.133700000000005</c:v>
                </c:pt>
                <c:pt idx="1014">
                  <c:v>90.135099999999994</c:v>
                </c:pt>
                <c:pt idx="1015">
                  <c:v>90.136499999999998</c:v>
                </c:pt>
                <c:pt idx="1016">
                  <c:v>90.137900000000002</c:v>
                </c:pt>
                <c:pt idx="1017">
                  <c:v>90.139300000000006</c:v>
                </c:pt>
                <c:pt idx="1018">
                  <c:v>90.140600000000006</c:v>
                </c:pt>
                <c:pt idx="1019">
                  <c:v>90.141999999999996</c:v>
                </c:pt>
                <c:pt idx="1020">
                  <c:v>90.1434</c:v>
                </c:pt>
                <c:pt idx="1021">
                  <c:v>90.144800000000004</c:v>
                </c:pt>
                <c:pt idx="1022">
                  <c:v>90.146100000000004</c:v>
                </c:pt>
                <c:pt idx="1023">
                  <c:v>90.147499999999994</c:v>
                </c:pt>
                <c:pt idx="1024">
                  <c:v>90.148899999999998</c:v>
                </c:pt>
                <c:pt idx="1025">
                  <c:v>90.150300000000001</c:v>
                </c:pt>
                <c:pt idx="1026">
                  <c:v>90.151600000000002</c:v>
                </c:pt>
                <c:pt idx="1027">
                  <c:v>90.153000000000006</c:v>
                </c:pt>
                <c:pt idx="1028">
                  <c:v>90.154399999999995</c:v>
                </c:pt>
                <c:pt idx="1029">
                  <c:v>90.155699999999996</c:v>
                </c:pt>
                <c:pt idx="1030">
                  <c:v>90.1571</c:v>
                </c:pt>
                <c:pt idx="1031">
                  <c:v>90.158500000000004</c:v>
                </c:pt>
                <c:pt idx="1032">
                  <c:v>90.159800000000004</c:v>
                </c:pt>
                <c:pt idx="1033">
                  <c:v>90.161199999999994</c:v>
                </c:pt>
                <c:pt idx="1034">
                  <c:v>90.162599999999998</c:v>
                </c:pt>
                <c:pt idx="1035">
                  <c:v>90.163899999999998</c:v>
                </c:pt>
                <c:pt idx="1036">
                  <c:v>90.165300000000002</c:v>
                </c:pt>
                <c:pt idx="1037">
                  <c:v>90.166700000000006</c:v>
                </c:pt>
                <c:pt idx="1038">
                  <c:v>90.168099999999995</c:v>
                </c:pt>
                <c:pt idx="1039">
                  <c:v>90.169399999999996</c:v>
                </c:pt>
                <c:pt idx="1040">
                  <c:v>90.1708</c:v>
                </c:pt>
                <c:pt idx="1041">
                  <c:v>90.1721</c:v>
                </c:pt>
                <c:pt idx="1042">
                  <c:v>90.173500000000004</c:v>
                </c:pt>
                <c:pt idx="1043">
                  <c:v>90.174899999999994</c:v>
                </c:pt>
                <c:pt idx="1044">
                  <c:v>90.176299999999998</c:v>
                </c:pt>
                <c:pt idx="1045">
                  <c:v>90.177599999999998</c:v>
                </c:pt>
                <c:pt idx="1046">
                  <c:v>90.179000000000002</c:v>
                </c:pt>
                <c:pt idx="1047">
                  <c:v>90.180300000000003</c:v>
                </c:pt>
                <c:pt idx="1048">
                  <c:v>90.181700000000006</c:v>
                </c:pt>
                <c:pt idx="1049">
                  <c:v>90.183099999999996</c:v>
                </c:pt>
                <c:pt idx="1050">
                  <c:v>90.184399999999997</c:v>
                </c:pt>
                <c:pt idx="1051">
                  <c:v>90.1858</c:v>
                </c:pt>
                <c:pt idx="1052">
                  <c:v>90.187200000000004</c:v>
                </c:pt>
                <c:pt idx="1053">
                  <c:v>90.188500000000005</c:v>
                </c:pt>
                <c:pt idx="1054">
                  <c:v>90.189899999999994</c:v>
                </c:pt>
                <c:pt idx="1055">
                  <c:v>90.191199999999995</c:v>
                </c:pt>
                <c:pt idx="1056">
                  <c:v>90.192599999999999</c:v>
                </c:pt>
                <c:pt idx="1057">
                  <c:v>90.194000000000003</c:v>
                </c:pt>
                <c:pt idx="1058">
                  <c:v>90.195300000000003</c:v>
                </c:pt>
                <c:pt idx="1059">
                  <c:v>90.196700000000007</c:v>
                </c:pt>
                <c:pt idx="1060">
                  <c:v>90.197999999999993</c:v>
                </c:pt>
                <c:pt idx="1061">
                  <c:v>90.199399999999997</c:v>
                </c:pt>
                <c:pt idx="1062">
                  <c:v>90.200800000000001</c:v>
                </c:pt>
                <c:pt idx="1063">
                  <c:v>90.202100000000002</c:v>
                </c:pt>
                <c:pt idx="1064">
                  <c:v>90.203500000000005</c:v>
                </c:pt>
                <c:pt idx="1065">
                  <c:v>90.204899999999995</c:v>
                </c:pt>
                <c:pt idx="1066">
                  <c:v>90.206199999999995</c:v>
                </c:pt>
                <c:pt idx="1067">
                  <c:v>90.207599999999999</c:v>
                </c:pt>
                <c:pt idx="1068">
                  <c:v>90.2089</c:v>
                </c:pt>
                <c:pt idx="1069">
                  <c:v>90.210300000000004</c:v>
                </c:pt>
                <c:pt idx="1070">
                  <c:v>90.211699999999993</c:v>
                </c:pt>
                <c:pt idx="1071">
                  <c:v>90.212999999999994</c:v>
                </c:pt>
                <c:pt idx="1072">
                  <c:v>90.214399999999998</c:v>
                </c:pt>
                <c:pt idx="1073">
                  <c:v>90.215699999999998</c:v>
                </c:pt>
                <c:pt idx="1074">
                  <c:v>90.217100000000002</c:v>
                </c:pt>
                <c:pt idx="1075">
                  <c:v>90.218400000000003</c:v>
                </c:pt>
                <c:pt idx="1076">
                  <c:v>90.219800000000006</c:v>
                </c:pt>
                <c:pt idx="1077">
                  <c:v>90.221199999999996</c:v>
                </c:pt>
                <c:pt idx="1078">
                  <c:v>90.222499999999997</c:v>
                </c:pt>
                <c:pt idx="1079">
                  <c:v>90.2239</c:v>
                </c:pt>
                <c:pt idx="1080">
                  <c:v>90.225200000000001</c:v>
                </c:pt>
                <c:pt idx="1081">
                  <c:v>90.226600000000005</c:v>
                </c:pt>
                <c:pt idx="1082">
                  <c:v>90.227900000000005</c:v>
                </c:pt>
                <c:pt idx="1083">
                  <c:v>90.229299999999995</c:v>
                </c:pt>
                <c:pt idx="1084">
                  <c:v>90.230699999999999</c:v>
                </c:pt>
                <c:pt idx="1085">
                  <c:v>90.231999999999999</c:v>
                </c:pt>
                <c:pt idx="1086">
                  <c:v>90.233400000000003</c:v>
                </c:pt>
                <c:pt idx="1087">
                  <c:v>90.234700000000004</c:v>
                </c:pt>
                <c:pt idx="1088">
                  <c:v>90.236099999999993</c:v>
                </c:pt>
                <c:pt idx="1089">
                  <c:v>90.237399999999994</c:v>
                </c:pt>
                <c:pt idx="1090">
                  <c:v>90.238799999999998</c:v>
                </c:pt>
                <c:pt idx="1091">
                  <c:v>90.240200000000002</c:v>
                </c:pt>
                <c:pt idx="1092">
                  <c:v>90.241500000000002</c:v>
                </c:pt>
                <c:pt idx="1093">
                  <c:v>90.242900000000006</c:v>
                </c:pt>
                <c:pt idx="1094">
                  <c:v>90.244200000000006</c:v>
                </c:pt>
                <c:pt idx="1095">
                  <c:v>90.245599999999996</c:v>
                </c:pt>
                <c:pt idx="1096">
                  <c:v>90.246899999999997</c:v>
                </c:pt>
                <c:pt idx="1097">
                  <c:v>90.2483</c:v>
                </c:pt>
                <c:pt idx="1098">
                  <c:v>90.249600000000001</c:v>
                </c:pt>
                <c:pt idx="1099">
                  <c:v>90.251000000000005</c:v>
                </c:pt>
                <c:pt idx="1100">
                  <c:v>90.252399999999994</c:v>
                </c:pt>
                <c:pt idx="1101">
                  <c:v>90.253699999999995</c:v>
                </c:pt>
                <c:pt idx="1102">
                  <c:v>90.255099999999999</c:v>
                </c:pt>
                <c:pt idx="1103">
                  <c:v>90.256399999999999</c:v>
                </c:pt>
                <c:pt idx="1104">
                  <c:v>90.257800000000003</c:v>
                </c:pt>
                <c:pt idx="1105">
                  <c:v>90.259100000000004</c:v>
                </c:pt>
                <c:pt idx="1106">
                  <c:v>90.260499999999993</c:v>
                </c:pt>
                <c:pt idx="1107">
                  <c:v>90.261899999999997</c:v>
                </c:pt>
                <c:pt idx="1108">
                  <c:v>90.263199999999998</c:v>
                </c:pt>
                <c:pt idx="1109">
                  <c:v>90.264600000000002</c:v>
                </c:pt>
                <c:pt idx="1110">
                  <c:v>90.265900000000002</c:v>
                </c:pt>
                <c:pt idx="1111">
                  <c:v>90.267300000000006</c:v>
                </c:pt>
                <c:pt idx="1112">
                  <c:v>90.268699999999995</c:v>
                </c:pt>
                <c:pt idx="1113">
                  <c:v>90.27</c:v>
                </c:pt>
                <c:pt idx="1114">
                  <c:v>90.2714</c:v>
                </c:pt>
                <c:pt idx="1115">
                  <c:v>90.2727</c:v>
                </c:pt>
                <c:pt idx="1116">
                  <c:v>90.274100000000004</c:v>
                </c:pt>
                <c:pt idx="1117">
                  <c:v>90.275499999999994</c:v>
                </c:pt>
                <c:pt idx="1118">
                  <c:v>90.276799999999994</c:v>
                </c:pt>
                <c:pt idx="1119">
                  <c:v>90.278199999999998</c:v>
                </c:pt>
                <c:pt idx="1120">
                  <c:v>90.279600000000002</c:v>
                </c:pt>
                <c:pt idx="1121">
                  <c:v>90.280900000000003</c:v>
                </c:pt>
                <c:pt idx="1122">
                  <c:v>90.282300000000006</c:v>
                </c:pt>
                <c:pt idx="1123">
                  <c:v>90.283699999999996</c:v>
                </c:pt>
                <c:pt idx="1124">
                  <c:v>90.284999999999997</c:v>
                </c:pt>
                <c:pt idx="1125">
                  <c:v>90.2864</c:v>
                </c:pt>
                <c:pt idx="1126">
                  <c:v>90.287800000000004</c:v>
                </c:pt>
                <c:pt idx="1127">
                  <c:v>90.289199999999994</c:v>
                </c:pt>
                <c:pt idx="1128">
                  <c:v>90.290499999999994</c:v>
                </c:pt>
                <c:pt idx="1129">
                  <c:v>90.291899999999998</c:v>
                </c:pt>
                <c:pt idx="1130">
                  <c:v>90.293300000000002</c:v>
                </c:pt>
                <c:pt idx="1131">
                  <c:v>90.294700000000006</c:v>
                </c:pt>
                <c:pt idx="1132">
                  <c:v>90.296000000000006</c:v>
                </c:pt>
                <c:pt idx="1133">
                  <c:v>90.297399999999996</c:v>
                </c:pt>
                <c:pt idx="1134">
                  <c:v>90.2988</c:v>
                </c:pt>
                <c:pt idx="1135">
                  <c:v>90.3001</c:v>
                </c:pt>
                <c:pt idx="1136">
                  <c:v>90.301500000000004</c:v>
                </c:pt>
                <c:pt idx="1137">
                  <c:v>90.302899999999994</c:v>
                </c:pt>
                <c:pt idx="1138">
                  <c:v>90.304199999999994</c:v>
                </c:pt>
                <c:pt idx="1139">
                  <c:v>90.305599999999998</c:v>
                </c:pt>
                <c:pt idx="1140">
                  <c:v>90.307000000000002</c:v>
                </c:pt>
                <c:pt idx="1141">
                  <c:v>90.308400000000006</c:v>
                </c:pt>
                <c:pt idx="1142">
                  <c:v>90.309700000000007</c:v>
                </c:pt>
                <c:pt idx="1143">
                  <c:v>90.311099999999996</c:v>
                </c:pt>
                <c:pt idx="1144">
                  <c:v>90.3125</c:v>
                </c:pt>
                <c:pt idx="1145">
                  <c:v>90.313800000000001</c:v>
                </c:pt>
                <c:pt idx="1146">
                  <c:v>90.315200000000004</c:v>
                </c:pt>
                <c:pt idx="1147">
                  <c:v>90.316599999999994</c:v>
                </c:pt>
                <c:pt idx="1148">
                  <c:v>90.317899999999995</c:v>
                </c:pt>
                <c:pt idx="1149">
                  <c:v>90.319299999999998</c:v>
                </c:pt>
                <c:pt idx="1150">
                  <c:v>90.320700000000002</c:v>
                </c:pt>
                <c:pt idx="1151">
                  <c:v>90.322000000000003</c:v>
                </c:pt>
                <c:pt idx="1152">
                  <c:v>90.323400000000007</c:v>
                </c:pt>
                <c:pt idx="1153">
                  <c:v>90.324799999999996</c:v>
                </c:pt>
                <c:pt idx="1154">
                  <c:v>90.326099999999997</c:v>
                </c:pt>
                <c:pt idx="1155">
                  <c:v>90.327500000000001</c:v>
                </c:pt>
                <c:pt idx="1156">
                  <c:v>90.328900000000004</c:v>
                </c:pt>
                <c:pt idx="1157">
                  <c:v>90.330200000000005</c:v>
                </c:pt>
                <c:pt idx="1158">
                  <c:v>90.331599999999995</c:v>
                </c:pt>
                <c:pt idx="1159">
                  <c:v>90.332999999999998</c:v>
                </c:pt>
                <c:pt idx="1160">
                  <c:v>90.334299999999999</c:v>
                </c:pt>
                <c:pt idx="1161">
                  <c:v>90.335700000000003</c:v>
                </c:pt>
                <c:pt idx="1162">
                  <c:v>90.337100000000007</c:v>
                </c:pt>
                <c:pt idx="1163">
                  <c:v>90.338399999999993</c:v>
                </c:pt>
                <c:pt idx="1164">
                  <c:v>90.339799999999997</c:v>
                </c:pt>
                <c:pt idx="1165">
                  <c:v>90.341200000000001</c:v>
                </c:pt>
                <c:pt idx="1166">
                  <c:v>90.342500000000001</c:v>
                </c:pt>
                <c:pt idx="1167">
                  <c:v>90.343900000000005</c:v>
                </c:pt>
                <c:pt idx="1168">
                  <c:v>90.345200000000006</c:v>
                </c:pt>
                <c:pt idx="1169">
                  <c:v>90.346599999999995</c:v>
                </c:pt>
                <c:pt idx="1170">
                  <c:v>90.347999999999999</c:v>
                </c:pt>
                <c:pt idx="1171">
                  <c:v>90.349299999999999</c:v>
                </c:pt>
                <c:pt idx="1172">
                  <c:v>90.350700000000003</c:v>
                </c:pt>
                <c:pt idx="1173">
                  <c:v>90.352099999999993</c:v>
                </c:pt>
                <c:pt idx="1174">
                  <c:v>90.353399999999993</c:v>
                </c:pt>
                <c:pt idx="1175">
                  <c:v>90.354799999999997</c:v>
                </c:pt>
                <c:pt idx="1176">
                  <c:v>90.356200000000001</c:v>
                </c:pt>
                <c:pt idx="1177">
                  <c:v>90.357500000000002</c:v>
                </c:pt>
                <c:pt idx="1178">
                  <c:v>90.358900000000006</c:v>
                </c:pt>
                <c:pt idx="1179">
                  <c:v>90.360200000000006</c:v>
                </c:pt>
                <c:pt idx="1180">
                  <c:v>90.361599999999996</c:v>
                </c:pt>
                <c:pt idx="1181">
                  <c:v>90.363</c:v>
                </c:pt>
                <c:pt idx="1182">
                  <c:v>90.3643</c:v>
                </c:pt>
                <c:pt idx="1183">
                  <c:v>90.365700000000004</c:v>
                </c:pt>
                <c:pt idx="1184">
                  <c:v>90.367099999999994</c:v>
                </c:pt>
                <c:pt idx="1185">
                  <c:v>90.368399999999994</c:v>
                </c:pt>
                <c:pt idx="1186">
                  <c:v>90.369799999999998</c:v>
                </c:pt>
                <c:pt idx="1187">
                  <c:v>90.371200000000002</c:v>
                </c:pt>
                <c:pt idx="1188">
                  <c:v>90.372500000000002</c:v>
                </c:pt>
                <c:pt idx="1189">
                  <c:v>90.373900000000006</c:v>
                </c:pt>
                <c:pt idx="1190">
                  <c:v>90.375200000000007</c:v>
                </c:pt>
                <c:pt idx="1191">
                  <c:v>90.376599999999996</c:v>
                </c:pt>
                <c:pt idx="1192">
                  <c:v>90.378</c:v>
                </c:pt>
                <c:pt idx="1193">
                  <c:v>90.379300000000001</c:v>
                </c:pt>
                <c:pt idx="1194">
                  <c:v>90.380700000000004</c:v>
                </c:pt>
                <c:pt idx="1195">
                  <c:v>90.382099999999994</c:v>
                </c:pt>
                <c:pt idx="1196">
                  <c:v>90.383399999999995</c:v>
                </c:pt>
                <c:pt idx="1197">
                  <c:v>90.384799999999998</c:v>
                </c:pt>
                <c:pt idx="1198">
                  <c:v>90.386200000000002</c:v>
                </c:pt>
                <c:pt idx="1199">
                  <c:v>90.387500000000003</c:v>
                </c:pt>
                <c:pt idx="1200">
                  <c:v>90.388900000000007</c:v>
                </c:pt>
                <c:pt idx="1201">
                  <c:v>90.390299999999996</c:v>
                </c:pt>
                <c:pt idx="1202">
                  <c:v>90.391599999999997</c:v>
                </c:pt>
                <c:pt idx="1203">
                  <c:v>90.393000000000001</c:v>
                </c:pt>
                <c:pt idx="1204">
                  <c:v>90.394300000000001</c:v>
                </c:pt>
                <c:pt idx="1205">
                  <c:v>90.395700000000005</c:v>
                </c:pt>
                <c:pt idx="1206">
                  <c:v>90.397099999999995</c:v>
                </c:pt>
                <c:pt idx="1207">
                  <c:v>90.398399999999995</c:v>
                </c:pt>
                <c:pt idx="1208">
                  <c:v>90.399799999999999</c:v>
                </c:pt>
                <c:pt idx="1209">
                  <c:v>90.401200000000003</c:v>
                </c:pt>
                <c:pt idx="1210">
                  <c:v>90.402500000000003</c:v>
                </c:pt>
                <c:pt idx="1211">
                  <c:v>90.403899999999993</c:v>
                </c:pt>
                <c:pt idx="1212">
                  <c:v>90.405299999999997</c:v>
                </c:pt>
                <c:pt idx="1213">
                  <c:v>90.406599999999997</c:v>
                </c:pt>
                <c:pt idx="1214">
                  <c:v>90.408000000000001</c:v>
                </c:pt>
                <c:pt idx="1215">
                  <c:v>90.409400000000005</c:v>
                </c:pt>
                <c:pt idx="1216">
                  <c:v>90.410700000000006</c:v>
                </c:pt>
                <c:pt idx="1217">
                  <c:v>90.412099999999995</c:v>
                </c:pt>
                <c:pt idx="1218">
                  <c:v>90.413499999999999</c:v>
                </c:pt>
                <c:pt idx="1219">
                  <c:v>90.4148</c:v>
                </c:pt>
                <c:pt idx="1220">
                  <c:v>90.416200000000003</c:v>
                </c:pt>
                <c:pt idx="1221">
                  <c:v>90.417599999999993</c:v>
                </c:pt>
                <c:pt idx="1222">
                  <c:v>90.418899999999994</c:v>
                </c:pt>
                <c:pt idx="1223">
                  <c:v>90.420299999999997</c:v>
                </c:pt>
                <c:pt idx="1224">
                  <c:v>90.421700000000001</c:v>
                </c:pt>
                <c:pt idx="1225">
                  <c:v>90.423000000000002</c:v>
                </c:pt>
                <c:pt idx="1226">
                  <c:v>90.424400000000006</c:v>
                </c:pt>
                <c:pt idx="1227">
                  <c:v>90.425700000000006</c:v>
                </c:pt>
                <c:pt idx="1228">
                  <c:v>90.427099999999996</c:v>
                </c:pt>
                <c:pt idx="1229">
                  <c:v>90.428399999999996</c:v>
                </c:pt>
                <c:pt idx="1230">
                  <c:v>90.4298</c:v>
                </c:pt>
                <c:pt idx="1231">
                  <c:v>90.431100000000001</c:v>
                </c:pt>
                <c:pt idx="1232">
                  <c:v>90.432400000000001</c:v>
                </c:pt>
                <c:pt idx="1233">
                  <c:v>90.433800000000005</c:v>
                </c:pt>
                <c:pt idx="1234">
                  <c:v>90.435000000000002</c:v>
                </c:pt>
                <c:pt idx="1235">
                  <c:v>90.436300000000003</c:v>
                </c:pt>
                <c:pt idx="1236">
                  <c:v>90.437600000000003</c:v>
                </c:pt>
                <c:pt idx="1237">
                  <c:v>90.438800000000001</c:v>
                </c:pt>
                <c:pt idx="1238">
                  <c:v>90.44</c:v>
                </c:pt>
                <c:pt idx="1239">
                  <c:v>90.441199999999995</c:v>
                </c:pt>
                <c:pt idx="1240">
                  <c:v>90.442300000000003</c:v>
                </c:pt>
                <c:pt idx="1241">
                  <c:v>90.443399999999997</c:v>
                </c:pt>
                <c:pt idx="1242">
                  <c:v>90.444500000000005</c:v>
                </c:pt>
                <c:pt idx="1243">
                  <c:v>90.445599999999999</c:v>
                </c:pt>
                <c:pt idx="1244">
                  <c:v>90.446700000000007</c:v>
                </c:pt>
                <c:pt idx="1245">
                  <c:v>90.447800000000001</c:v>
                </c:pt>
                <c:pt idx="1246">
                  <c:v>90.448899999999995</c:v>
                </c:pt>
                <c:pt idx="1247">
                  <c:v>90.45</c:v>
                </c:pt>
                <c:pt idx="1248">
                  <c:v>90.451099999999997</c:v>
                </c:pt>
                <c:pt idx="1249">
                  <c:v>90.452200000000005</c:v>
                </c:pt>
                <c:pt idx="1250">
                  <c:v>90.453299999999999</c:v>
                </c:pt>
                <c:pt idx="1251">
                  <c:v>90.454499999999996</c:v>
                </c:pt>
                <c:pt idx="1252">
                  <c:v>90.455600000000004</c:v>
                </c:pt>
                <c:pt idx="1253">
                  <c:v>90.456800000000001</c:v>
                </c:pt>
                <c:pt idx="1254">
                  <c:v>90.457999999999998</c:v>
                </c:pt>
                <c:pt idx="1255">
                  <c:v>90.459199999999996</c:v>
                </c:pt>
                <c:pt idx="1256">
                  <c:v>90.460400000000007</c:v>
                </c:pt>
                <c:pt idx="1257">
                  <c:v>90.461600000000004</c:v>
                </c:pt>
                <c:pt idx="1258">
                  <c:v>90.462900000000005</c:v>
                </c:pt>
                <c:pt idx="1259">
                  <c:v>90.464100000000002</c:v>
                </c:pt>
                <c:pt idx="1260">
                  <c:v>90.465299999999999</c:v>
                </c:pt>
                <c:pt idx="1261">
                  <c:v>90.4666</c:v>
                </c:pt>
                <c:pt idx="1262">
                  <c:v>90.467799999999997</c:v>
                </c:pt>
                <c:pt idx="1263">
                  <c:v>90.469099999999997</c:v>
                </c:pt>
                <c:pt idx="1264">
                  <c:v>90.470299999999995</c:v>
                </c:pt>
                <c:pt idx="1265">
                  <c:v>90.471599999999995</c:v>
                </c:pt>
                <c:pt idx="1266">
                  <c:v>90.472899999999996</c:v>
                </c:pt>
                <c:pt idx="1267">
                  <c:v>90.474100000000007</c:v>
                </c:pt>
                <c:pt idx="1268">
                  <c:v>90.475399999999993</c:v>
                </c:pt>
                <c:pt idx="1269">
                  <c:v>90.476600000000005</c:v>
                </c:pt>
                <c:pt idx="1270">
                  <c:v>90.477900000000005</c:v>
                </c:pt>
                <c:pt idx="1271">
                  <c:v>90.479200000000006</c:v>
                </c:pt>
                <c:pt idx="1272">
                  <c:v>90.480400000000003</c:v>
                </c:pt>
                <c:pt idx="1273">
                  <c:v>90.481700000000004</c:v>
                </c:pt>
                <c:pt idx="1274">
                  <c:v>90.483000000000004</c:v>
                </c:pt>
                <c:pt idx="1275">
                  <c:v>90.484200000000001</c:v>
                </c:pt>
                <c:pt idx="1276">
                  <c:v>90.485500000000002</c:v>
                </c:pt>
                <c:pt idx="1277">
                  <c:v>90.486800000000002</c:v>
                </c:pt>
                <c:pt idx="1278">
                  <c:v>90.488100000000003</c:v>
                </c:pt>
                <c:pt idx="1279">
                  <c:v>90.4893</c:v>
                </c:pt>
                <c:pt idx="1280">
                  <c:v>90.490600000000001</c:v>
                </c:pt>
                <c:pt idx="1281">
                  <c:v>90.491900000000001</c:v>
                </c:pt>
                <c:pt idx="1282">
                  <c:v>90.493200000000002</c:v>
                </c:pt>
                <c:pt idx="1283">
                  <c:v>90.494399999999999</c:v>
                </c:pt>
                <c:pt idx="1284">
                  <c:v>90.495699999999999</c:v>
                </c:pt>
                <c:pt idx="1285">
                  <c:v>90.497</c:v>
                </c:pt>
                <c:pt idx="1286">
                  <c:v>90.4983</c:v>
                </c:pt>
                <c:pt idx="1287">
                  <c:v>90.499499999999998</c:v>
                </c:pt>
                <c:pt idx="1288">
                  <c:v>90.500799999999998</c:v>
                </c:pt>
                <c:pt idx="1289">
                  <c:v>90.502099999999999</c:v>
                </c:pt>
                <c:pt idx="1290">
                  <c:v>90.503399999999999</c:v>
                </c:pt>
                <c:pt idx="1291">
                  <c:v>90.504599999999996</c:v>
                </c:pt>
                <c:pt idx="1292">
                  <c:v>90.505899999999997</c:v>
                </c:pt>
                <c:pt idx="1293">
                  <c:v>90.507199999999997</c:v>
                </c:pt>
                <c:pt idx="1294">
                  <c:v>90.508499999999998</c:v>
                </c:pt>
                <c:pt idx="1295">
                  <c:v>90.509799999999998</c:v>
                </c:pt>
                <c:pt idx="1296">
                  <c:v>90.511099999999999</c:v>
                </c:pt>
                <c:pt idx="1297">
                  <c:v>90.512299999999996</c:v>
                </c:pt>
                <c:pt idx="1298">
                  <c:v>90.513599999999997</c:v>
                </c:pt>
                <c:pt idx="1299">
                  <c:v>90.514899999999997</c:v>
                </c:pt>
                <c:pt idx="1300">
                  <c:v>90.516199999999998</c:v>
                </c:pt>
                <c:pt idx="1301">
                  <c:v>90.517499999999998</c:v>
                </c:pt>
                <c:pt idx="1302">
                  <c:v>90.518799999999999</c:v>
                </c:pt>
                <c:pt idx="1303">
                  <c:v>90.520099999999999</c:v>
                </c:pt>
                <c:pt idx="1304">
                  <c:v>90.521299999999997</c:v>
                </c:pt>
                <c:pt idx="1305">
                  <c:v>90.522599999999997</c:v>
                </c:pt>
                <c:pt idx="1306">
                  <c:v>90.523899999999998</c:v>
                </c:pt>
                <c:pt idx="1307">
                  <c:v>90.525199999999998</c:v>
                </c:pt>
                <c:pt idx="1308">
                  <c:v>90.526499999999999</c:v>
                </c:pt>
                <c:pt idx="1309">
                  <c:v>90.527799999999999</c:v>
                </c:pt>
                <c:pt idx="1310">
                  <c:v>90.5291</c:v>
                </c:pt>
                <c:pt idx="1311">
                  <c:v>90.5304</c:v>
                </c:pt>
                <c:pt idx="1312">
                  <c:v>90.531700000000001</c:v>
                </c:pt>
                <c:pt idx="1313">
                  <c:v>90.533000000000001</c:v>
                </c:pt>
                <c:pt idx="1314">
                  <c:v>90.534300000000002</c:v>
                </c:pt>
                <c:pt idx="1315">
                  <c:v>90.535600000000002</c:v>
                </c:pt>
                <c:pt idx="1316">
                  <c:v>90.536799999999999</c:v>
                </c:pt>
                <c:pt idx="1317">
                  <c:v>90.5381</c:v>
                </c:pt>
                <c:pt idx="1318">
                  <c:v>90.539400000000001</c:v>
                </c:pt>
                <c:pt idx="1319">
                  <c:v>90.540700000000001</c:v>
                </c:pt>
                <c:pt idx="1320">
                  <c:v>90.542000000000002</c:v>
                </c:pt>
                <c:pt idx="1321">
                  <c:v>90.543300000000002</c:v>
                </c:pt>
                <c:pt idx="1322">
                  <c:v>90.544600000000003</c:v>
                </c:pt>
                <c:pt idx="1323">
                  <c:v>90.545900000000003</c:v>
                </c:pt>
                <c:pt idx="1324">
                  <c:v>90.547200000000004</c:v>
                </c:pt>
                <c:pt idx="1325">
                  <c:v>90.548500000000004</c:v>
                </c:pt>
                <c:pt idx="1326">
                  <c:v>90.549800000000005</c:v>
                </c:pt>
                <c:pt idx="1327">
                  <c:v>90.551100000000005</c:v>
                </c:pt>
                <c:pt idx="1328">
                  <c:v>90.552400000000006</c:v>
                </c:pt>
                <c:pt idx="1329">
                  <c:v>90.553700000000006</c:v>
                </c:pt>
                <c:pt idx="1330">
                  <c:v>90.555000000000007</c:v>
                </c:pt>
                <c:pt idx="1331">
                  <c:v>90.556299999999993</c:v>
                </c:pt>
                <c:pt idx="1332">
                  <c:v>90.557599999999994</c:v>
                </c:pt>
                <c:pt idx="1333">
                  <c:v>90.558899999999994</c:v>
                </c:pt>
                <c:pt idx="1334">
                  <c:v>90.560199999999995</c:v>
                </c:pt>
                <c:pt idx="1335">
                  <c:v>90.561499999999995</c:v>
                </c:pt>
                <c:pt idx="1336">
                  <c:v>90.562799999999996</c:v>
                </c:pt>
                <c:pt idx="1337">
                  <c:v>90.564099999999996</c:v>
                </c:pt>
                <c:pt idx="1338">
                  <c:v>90.565399999999997</c:v>
                </c:pt>
                <c:pt idx="1339">
                  <c:v>90.566699999999997</c:v>
                </c:pt>
                <c:pt idx="1340">
                  <c:v>90.567999999999998</c:v>
                </c:pt>
                <c:pt idx="1341">
                  <c:v>90.569299999999998</c:v>
                </c:pt>
                <c:pt idx="1342">
                  <c:v>90.570599999999999</c:v>
                </c:pt>
                <c:pt idx="1343">
                  <c:v>90.571899999999999</c:v>
                </c:pt>
                <c:pt idx="1344">
                  <c:v>90.5732</c:v>
                </c:pt>
                <c:pt idx="1345">
                  <c:v>90.5745</c:v>
                </c:pt>
                <c:pt idx="1346">
                  <c:v>90.575800000000001</c:v>
                </c:pt>
                <c:pt idx="1347">
                  <c:v>90.577100000000002</c:v>
                </c:pt>
                <c:pt idx="1348">
                  <c:v>90.578400000000002</c:v>
                </c:pt>
                <c:pt idx="1349">
                  <c:v>90.579599999999999</c:v>
                </c:pt>
                <c:pt idx="1350">
                  <c:v>90.5809</c:v>
                </c:pt>
                <c:pt idx="1351">
                  <c:v>90.5822</c:v>
                </c:pt>
                <c:pt idx="1352">
                  <c:v>90.583500000000001</c:v>
                </c:pt>
                <c:pt idx="1353">
                  <c:v>90.584699999999998</c:v>
                </c:pt>
                <c:pt idx="1354">
                  <c:v>90.585999999999999</c:v>
                </c:pt>
                <c:pt idx="1355">
                  <c:v>90.587299999999999</c:v>
                </c:pt>
                <c:pt idx="1356">
                  <c:v>90.588499999999996</c:v>
                </c:pt>
                <c:pt idx="1357">
                  <c:v>90.589799999999997</c:v>
                </c:pt>
                <c:pt idx="1358">
                  <c:v>90.590999999999994</c:v>
                </c:pt>
                <c:pt idx="1359">
                  <c:v>90.592299999999994</c:v>
                </c:pt>
                <c:pt idx="1360">
                  <c:v>90.593500000000006</c:v>
                </c:pt>
                <c:pt idx="1361">
                  <c:v>90.594800000000006</c:v>
                </c:pt>
                <c:pt idx="1362">
                  <c:v>90.596000000000004</c:v>
                </c:pt>
                <c:pt idx="1363">
                  <c:v>90.597300000000004</c:v>
                </c:pt>
                <c:pt idx="1364">
                  <c:v>90.598500000000001</c:v>
                </c:pt>
                <c:pt idx="1365">
                  <c:v>90.599800000000002</c:v>
                </c:pt>
                <c:pt idx="1366">
                  <c:v>90.600999999999999</c:v>
                </c:pt>
                <c:pt idx="1367">
                  <c:v>90.6023</c:v>
                </c:pt>
                <c:pt idx="1368">
                  <c:v>90.603499999999997</c:v>
                </c:pt>
                <c:pt idx="1369">
                  <c:v>90.604699999999994</c:v>
                </c:pt>
                <c:pt idx="1370">
                  <c:v>90.605999999999995</c:v>
                </c:pt>
                <c:pt idx="1371">
                  <c:v>90.607200000000006</c:v>
                </c:pt>
                <c:pt idx="1372">
                  <c:v>90.608500000000006</c:v>
                </c:pt>
                <c:pt idx="1373">
                  <c:v>90.609700000000004</c:v>
                </c:pt>
                <c:pt idx="1374">
                  <c:v>90.611000000000004</c:v>
                </c:pt>
                <c:pt idx="1375">
                  <c:v>90.612200000000001</c:v>
                </c:pt>
                <c:pt idx="1376">
                  <c:v>90.613500000000002</c:v>
                </c:pt>
                <c:pt idx="1377">
                  <c:v>90.614699999999999</c:v>
                </c:pt>
                <c:pt idx="1378">
                  <c:v>90.616</c:v>
                </c:pt>
                <c:pt idx="1379">
                  <c:v>90.617199999999997</c:v>
                </c:pt>
                <c:pt idx="1380">
                  <c:v>90.618499999999997</c:v>
                </c:pt>
                <c:pt idx="1381">
                  <c:v>90.619699999999995</c:v>
                </c:pt>
                <c:pt idx="1382">
                  <c:v>90.620999999999995</c:v>
                </c:pt>
                <c:pt idx="1383">
                  <c:v>90.622299999999996</c:v>
                </c:pt>
                <c:pt idx="1384">
                  <c:v>90.623500000000007</c:v>
                </c:pt>
                <c:pt idx="1385">
                  <c:v>90.624799999999993</c:v>
                </c:pt>
                <c:pt idx="1386">
                  <c:v>90.626000000000005</c:v>
                </c:pt>
                <c:pt idx="1387">
                  <c:v>90.627300000000005</c:v>
                </c:pt>
                <c:pt idx="1388">
                  <c:v>90.628600000000006</c:v>
                </c:pt>
                <c:pt idx="1389">
                  <c:v>90.629800000000003</c:v>
                </c:pt>
                <c:pt idx="1390">
                  <c:v>90.631100000000004</c:v>
                </c:pt>
                <c:pt idx="1391">
                  <c:v>90.632400000000004</c:v>
                </c:pt>
                <c:pt idx="1392">
                  <c:v>90.633600000000001</c:v>
                </c:pt>
                <c:pt idx="1393">
                  <c:v>90.634900000000002</c:v>
                </c:pt>
                <c:pt idx="1394">
                  <c:v>90.636200000000002</c:v>
                </c:pt>
                <c:pt idx="1395">
                  <c:v>90.6374</c:v>
                </c:pt>
                <c:pt idx="1396">
                  <c:v>90.6387</c:v>
                </c:pt>
                <c:pt idx="1397">
                  <c:v>90.64</c:v>
                </c:pt>
                <c:pt idx="1398">
                  <c:v>90.641199999999998</c:v>
                </c:pt>
                <c:pt idx="1399">
                  <c:v>90.642499999999998</c:v>
                </c:pt>
                <c:pt idx="1400">
                  <c:v>90.643799999999999</c:v>
                </c:pt>
                <c:pt idx="1401">
                  <c:v>90.644999999999996</c:v>
                </c:pt>
                <c:pt idx="1402">
                  <c:v>90.646299999999997</c:v>
                </c:pt>
                <c:pt idx="1403">
                  <c:v>90.647599999999997</c:v>
                </c:pt>
                <c:pt idx="1404">
                  <c:v>90.648899999999998</c:v>
                </c:pt>
                <c:pt idx="1405">
                  <c:v>90.650099999999995</c:v>
                </c:pt>
                <c:pt idx="1406">
                  <c:v>90.651399999999995</c:v>
                </c:pt>
                <c:pt idx="1407">
                  <c:v>90.652699999999996</c:v>
                </c:pt>
                <c:pt idx="1408">
                  <c:v>90.653999999999996</c:v>
                </c:pt>
                <c:pt idx="1409">
                  <c:v>90.655199999999994</c:v>
                </c:pt>
                <c:pt idx="1410">
                  <c:v>90.656499999999994</c:v>
                </c:pt>
                <c:pt idx="1411">
                  <c:v>90.657799999999995</c:v>
                </c:pt>
                <c:pt idx="1412">
                  <c:v>90.659000000000006</c:v>
                </c:pt>
                <c:pt idx="1413">
                  <c:v>90.660300000000007</c:v>
                </c:pt>
                <c:pt idx="1414">
                  <c:v>90.661600000000007</c:v>
                </c:pt>
                <c:pt idx="1415">
                  <c:v>90.662899999999993</c:v>
                </c:pt>
                <c:pt idx="1416">
                  <c:v>90.664100000000005</c:v>
                </c:pt>
                <c:pt idx="1417">
                  <c:v>90.665400000000005</c:v>
                </c:pt>
                <c:pt idx="1418">
                  <c:v>90.666700000000006</c:v>
                </c:pt>
                <c:pt idx="1419">
                  <c:v>90.668000000000006</c:v>
                </c:pt>
                <c:pt idx="1420">
                  <c:v>90.669200000000004</c:v>
                </c:pt>
                <c:pt idx="1421">
                  <c:v>90.670500000000004</c:v>
                </c:pt>
                <c:pt idx="1422">
                  <c:v>90.671800000000005</c:v>
                </c:pt>
                <c:pt idx="1423">
                  <c:v>90.673100000000005</c:v>
                </c:pt>
                <c:pt idx="1424">
                  <c:v>90.674300000000002</c:v>
                </c:pt>
                <c:pt idx="1425">
                  <c:v>90.675600000000003</c:v>
                </c:pt>
                <c:pt idx="1426">
                  <c:v>90.676900000000003</c:v>
                </c:pt>
                <c:pt idx="1427">
                  <c:v>90.678200000000004</c:v>
                </c:pt>
                <c:pt idx="1428">
                  <c:v>90.679400000000001</c:v>
                </c:pt>
                <c:pt idx="1429">
                  <c:v>90.680700000000002</c:v>
                </c:pt>
                <c:pt idx="1430">
                  <c:v>90.682000000000002</c:v>
                </c:pt>
                <c:pt idx="1431">
                  <c:v>90.683199999999999</c:v>
                </c:pt>
                <c:pt idx="1432">
                  <c:v>90.6845</c:v>
                </c:pt>
                <c:pt idx="1433">
                  <c:v>90.6858</c:v>
                </c:pt>
                <c:pt idx="1434">
                  <c:v>90.687100000000001</c:v>
                </c:pt>
                <c:pt idx="1435">
                  <c:v>90.688299999999998</c:v>
                </c:pt>
                <c:pt idx="1436">
                  <c:v>90.689599999999999</c:v>
                </c:pt>
                <c:pt idx="1437">
                  <c:v>90.690899999999999</c:v>
                </c:pt>
                <c:pt idx="1438">
                  <c:v>90.692099999999996</c:v>
                </c:pt>
                <c:pt idx="1439">
                  <c:v>90.693399999999997</c:v>
                </c:pt>
                <c:pt idx="1440">
                  <c:v>90.694699999999997</c:v>
                </c:pt>
                <c:pt idx="1441">
                  <c:v>90.695999999999998</c:v>
                </c:pt>
                <c:pt idx="1442">
                  <c:v>90.697199999999995</c:v>
                </c:pt>
                <c:pt idx="1443">
                  <c:v>90.698499999999996</c:v>
                </c:pt>
                <c:pt idx="1444">
                  <c:v>90.699799999999996</c:v>
                </c:pt>
                <c:pt idx="1445">
                  <c:v>90.700999999999993</c:v>
                </c:pt>
                <c:pt idx="1446">
                  <c:v>90.702299999999994</c:v>
                </c:pt>
                <c:pt idx="1447">
                  <c:v>90.703500000000005</c:v>
                </c:pt>
                <c:pt idx="1448">
                  <c:v>90.704800000000006</c:v>
                </c:pt>
                <c:pt idx="1449">
                  <c:v>90.706100000000006</c:v>
                </c:pt>
                <c:pt idx="1450">
                  <c:v>90.707400000000007</c:v>
                </c:pt>
                <c:pt idx="1451">
                  <c:v>90.708600000000004</c:v>
                </c:pt>
                <c:pt idx="1452">
                  <c:v>90.709900000000005</c:v>
                </c:pt>
                <c:pt idx="1453">
                  <c:v>90.711200000000005</c:v>
                </c:pt>
                <c:pt idx="1454">
                  <c:v>90.712400000000002</c:v>
                </c:pt>
                <c:pt idx="1455">
                  <c:v>90.713700000000003</c:v>
                </c:pt>
                <c:pt idx="1456">
                  <c:v>90.715000000000003</c:v>
                </c:pt>
                <c:pt idx="1457">
                  <c:v>90.716200000000001</c:v>
                </c:pt>
                <c:pt idx="1458">
                  <c:v>90.717500000000001</c:v>
                </c:pt>
                <c:pt idx="1459">
                  <c:v>90.718699999999998</c:v>
                </c:pt>
                <c:pt idx="1460">
                  <c:v>90.72</c:v>
                </c:pt>
                <c:pt idx="1461">
                  <c:v>90.721299999999999</c:v>
                </c:pt>
                <c:pt idx="1462">
                  <c:v>90.722499999999997</c:v>
                </c:pt>
                <c:pt idx="1463">
                  <c:v>90.723799999999997</c:v>
                </c:pt>
                <c:pt idx="1464">
                  <c:v>90.725099999999998</c:v>
                </c:pt>
                <c:pt idx="1465">
                  <c:v>90.726299999999995</c:v>
                </c:pt>
                <c:pt idx="1466">
                  <c:v>90.727599999999995</c:v>
                </c:pt>
                <c:pt idx="1467">
                  <c:v>90.728899999999996</c:v>
                </c:pt>
                <c:pt idx="1468">
                  <c:v>90.730099999999993</c:v>
                </c:pt>
                <c:pt idx="1469">
                  <c:v>90.731399999999994</c:v>
                </c:pt>
                <c:pt idx="1470">
                  <c:v>90.732699999999994</c:v>
                </c:pt>
                <c:pt idx="1471">
                  <c:v>90.733999999999995</c:v>
                </c:pt>
                <c:pt idx="1472">
                  <c:v>90.735299999999995</c:v>
                </c:pt>
                <c:pt idx="1473">
                  <c:v>90.736599999999996</c:v>
                </c:pt>
                <c:pt idx="1474">
                  <c:v>90.737899999999996</c:v>
                </c:pt>
                <c:pt idx="1475">
                  <c:v>90.739199999999997</c:v>
                </c:pt>
                <c:pt idx="1476">
                  <c:v>90.740499999999997</c:v>
                </c:pt>
                <c:pt idx="1477">
                  <c:v>90.741799999999998</c:v>
                </c:pt>
                <c:pt idx="1478">
                  <c:v>90.743099999999998</c:v>
                </c:pt>
                <c:pt idx="1479">
                  <c:v>90.744500000000002</c:v>
                </c:pt>
                <c:pt idx="1480">
                  <c:v>90.745800000000003</c:v>
                </c:pt>
                <c:pt idx="1481">
                  <c:v>90.747200000000007</c:v>
                </c:pt>
                <c:pt idx="1482">
                  <c:v>90.748500000000007</c:v>
                </c:pt>
                <c:pt idx="1483">
                  <c:v>90.749899999999997</c:v>
                </c:pt>
                <c:pt idx="1484">
                  <c:v>90.751300000000001</c:v>
                </c:pt>
                <c:pt idx="1485">
                  <c:v>90.752600000000001</c:v>
                </c:pt>
                <c:pt idx="1486">
                  <c:v>90.754000000000005</c:v>
                </c:pt>
                <c:pt idx="1487">
                  <c:v>90.755399999999995</c:v>
                </c:pt>
                <c:pt idx="1488">
                  <c:v>90.756699999999995</c:v>
                </c:pt>
                <c:pt idx="1489">
                  <c:v>90.758099999999999</c:v>
                </c:pt>
                <c:pt idx="1490">
                  <c:v>90.759399999999999</c:v>
                </c:pt>
                <c:pt idx="1491">
                  <c:v>90.760800000000003</c:v>
                </c:pt>
                <c:pt idx="1492">
                  <c:v>90.762100000000004</c:v>
                </c:pt>
                <c:pt idx="1493">
                  <c:v>90.763400000000004</c:v>
                </c:pt>
                <c:pt idx="1494">
                  <c:v>90.764700000000005</c:v>
                </c:pt>
                <c:pt idx="1495">
                  <c:v>90.766099999999994</c:v>
                </c:pt>
                <c:pt idx="1496">
                  <c:v>90.767399999999995</c:v>
                </c:pt>
                <c:pt idx="1497">
                  <c:v>90.768699999999995</c:v>
                </c:pt>
                <c:pt idx="1498">
                  <c:v>90.77</c:v>
                </c:pt>
                <c:pt idx="1499">
                  <c:v>90.771299999999997</c:v>
                </c:pt>
                <c:pt idx="1500">
                  <c:v>90.772599999999997</c:v>
                </c:pt>
                <c:pt idx="1501">
                  <c:v>90.773899999999998</c:v>
                </c:pt>
                <c:pt idx="1502">
                  <c:v>90.775199999999998</c:v>
                </c:pt>
                <c:pt idx="1503">
                  <c:v>90.776499999999999</c:v>
                </c:pt>
                <c:pt idx="1504">
                  <c:v>90.777799999999999</c:v>
                </c:pt>
                <c:pt idx="1505">
                  <c:v>90.7791</c:v>
                </c:pt>
                <c:pt idx="1506">
                  <c:v>90.7804</c:v>
                </c:pt>
                <c:pt idx="1507">
                  <c:v>90.781800000000004</c:v>
                </c:pt>
                <c:pt idx="1508">
                  <c:v>90.783000000000001</c:v>
                </c:pt>
                <c:pt idx="1509">
                  <c:v>90.784400000000005</c:v>
                </c:pt>
                <c:pt idx="1510">
                  <c:v>90.785700000000006</c:v>
                </c:pt>
                <c:pt idx="1511">
                  <c:v>90.786900000000003</c:v>
                </c:pt>
                <c:pt idx="1512">
                  <c:v>90.788300000000007</c:v>
                </c:pt>
                <c:pt idx="1513">
                  <c:v>90.789599999999993</c:v>
                </c:pt>
                <c:pt idx="1514">
                  <c:v>90.790899999999993</c:v>
                </c:pt>
                <c:pt idx="1515">
                  <c:v>90.792100000000005</c:v>
                </c:pt>
                <c:pt idx="1516">
                  <c:v>90.793400000000005</c:v>
                </c:pt>
                <c:pt idx="1517">
                  <c:v>90.794799999999995</c:v>
                </c:pt>
                <c:pt idx="1518">
                  <c:v>90.796000000000006</c:v>
                </c:pt>
                <c:pt idx="1519">
                  <c:v>90.797300000000007</c:v>
                </c:pt>
                <c:pt idx="1520">
                  <c:v>90.798699999999997</c:v>
                </c:pt>
                <c:pt idx="1521">
                  <c:v>90.799899999999994</c:v>
                </c:pt>
                <c:pt idx="1522">
                  <c:v>90.801199999999994</c:v>
                </c:pt>
                <c:pt idx="1523">
                  <c:v>90.802499999999995</c:v>
                </c:pt>
                <c:pt idx="1524">
                  <c:v>90.803799999999995</c:v>
                </c:pt>
                <c:pt idx="1525">
                  <c:v>90.805099999999996</c:v>
                </c:pt>
                <c:pt idx="1526">
                  <c:v>90.806399999999996</c:v>
                </c:pt>
                <c:pt idx="1527">
                  <c:v>90.807699999999997</c:v>
                </c:pt>
                <c:pt idx="1528">
                  <c:v>90.808999999999997</c:v>
                </c:pt>
                <c:pt idx="1529">
                  <c:v>90.810299999999998</c:v>
                </c:pt>
                <c:pt idx="1530">
                  <c:v>90.811599999999999</c:v>
                </c:pt>
                <c:pt idx="1531">
                  <c:v>90.812899999999999</c:v>
                </c:pt>
                <c:pt idx="1532">
                  <c:v>90.8142</c:v>
                </c:pt>
                <c:pt idx="1533">
                  <c:v>90.8155</c:v>
                </c:pt>
                <c:pt idx="1534">
                  <c:v>90.816800000000001</c:v>
                </c:pt>
                <c:pt idx="1535">
                  <c:v>90.818100000000001</c:v>
                </c:pt>
                <c:pt idx="1536">
                  <c:v>90.819400000000002</c:v>
                </c:pt>
                <c:pt idx="1537">
                  <c:v>90.820700000000002</c:v>
                </c:pt>
                <c:pt idx="1538">
                  <c:v>90.822000000000003</c:v>
                </c:pt>
                <c:pt idx="1539">
                  <c:v>90.823300000000003</c:v>
                </c:pt>
                <c:pt idx="1540">
                  <c:v>90.824600000000004</c:v>
                </c:pt>
                <c:pt idx="1541">
                  <c:v>90.825900000000004</c:v>
                </c:pt>
                <c:pt idx="1542">
                  <c:v>90.827200000000005</c:v>
                </c:pt>
                <c:pt idx="1543">
                  <c:v>90.828500000000005</c:v>
                </c:pt>
                <c:pt idx="1544">
                  <c:v>90.829800000000006</c:v>
                </c:pt>
                <c:pt idx="1545">
                  <c:v>90.831000000000003</c:v>
                </c:pt>
                <c:pt idx="1546">
                  <c:v>90.832300000000004</c:v>
                </c:pt>
                <c:pt idx="1547">
                  <c:v>90.833600000000004</c:v>
                </c:pt>
                <c:pt idx="1548">
                  <c:v>90.834900000000005</c:v>
                </c:pt>
                <c:pt idx="1549">
                  <c:v>90.836200000000005</c:v>
                </c:pt>
                <c:pt idx="1550">
                  <c:v>90.837500000000006</c:v>
                </c:pt>
                <c:pt idx="1551">
                  <c:v>90.838800000000006</c:v>
                </c:pt>
                <c:pt idx="1552">
                  <c:v>90.840100000000007</c:v>
                </c:pt>
                <c:pt idx="1553">
                  <c:v>90.841399999999993</c:v>
                </c:pt>
                <c:pt idx="1554">
                  <c:v>90.842699999999994</c:v>
                </c:pt>
                <c:pt idx="1555">
                  <c:v>90.843999999999994</c:v>
                </c:pt>
                <c:pt idx="1556">
                  <c:v>90.845299999999995</c:v>
                </c:pt>
                <c:pt idx="1557">
                  <c:v>90.846599999999995</c:v>
                </c:pt>
                <c:pt idx="1558">
                  <c:v>90.847800000000007</c:v>
                </c:pt>
                <c:pt idx="1559">
                  <c:v>90.849100000000007</c:v>
                </c:pt>
                <c:pt idx="1560">
                  <c:v>90.850399999999993</c:v>
                </c:pt>
                <c:pt idx="1561">
                  <c:v>90.851699999999994</c:v>
                </c:pt>
                <c:pt idx="1562">
                  <c:v>90.852999999999994</c:v>
                </c:pt>
                <c:pt idx="1563">
                  <c:v>90.854299999999995</c:v>
                </c:pt>
                <c:pt idx="1564">
                  <c:v>90.855599999999995</c:v>
                </c:pt>
                <c:pt idx="1565">
                  <c:v>90.856899999999996</c:v>
                </c:pt>
                <c:pt idx="1566">
                  <c:v>90.858199999999997</c:v>
                </c:pt>
                <c:pt idx="1567">
                  <c:v>90.859399999999994</c:v>
                </c:pt>
                <c:pt idx="1568">
                  <c:v>90.860699999999994</c:v>
                </c:pt>
                <c:pt idx="1569">
                  <c:v>90.861999999999995</c:v>
                </c:pt>
                <c:pt idx="1570">
                  <c:v>90.863299999999995</c:v>
                </c:pt>
                <c:pt idx="1571">
                  <c:v>90.864599999999996</c:v>
                </c:pt>
                <c:pt idx="1572">
                  <c:v>90.865899999999996</c:v>
                </c:pt>
                <c:pt idx="1573">
                  <c:v>90.867199999999997</c:v>
                </c:pt>
                <c:pt idx="1574">
                  <c:v>90.868499999999997</c:v>
                </c:pt>
                <c:pt idx="1575">
                  <c:v>90.869799999999998</c:v>
                </c:pt>
                <c:pt idx="1576">
                  <c:v>90.870999999999995</c:v>
                </c:pt>
                <c:pt idx="1577">
                  <c:v>90.872299999999996</c:v>
                </c:pt>
                <c:pt idx="1578">
                  <c:v>90.873599999999996</c:v>
                </c:pt>
                <c:pt idx="1579">
                  <c:v>90.874899999999997</c:v>
                </c:pt>
                <c:pt idx="1580">
                  <c:v>90.876199999999997</c:v>
                </c:pt>
                <c:pt idx="1581">
                  <c:v>90.877499999999998</c:v>
                </c:pt>
                <c:pt idx="1582">
                  <c:v>90.878799999999998</c:v>
                </c:pt>
                <c:pt idx="1583">
                  <c:v>90.880099999999999</c:v>
                </c:pt>
                <c:pt idx="1584">
                  <c:v>90.881399999999999</c:v>
                </c:pt>
                <c:pt idx="1585">
                  <c:v>90.8827</c:v>
                </c:pt>
                <c:pt idx="1586">
                  <c:v>90.884</c:v>
                </c:pt>
                <c:pt idx="1587">
                  <c:v>90.885300000000001</c:v>
                </c:pt>
                <c:pt idx="1588">
                  <c:v>90.886600000000001</c:v>
                </c:pt>
                <c:pt idx="1589">
                  <c:v>90.887900000000002</c:v>
                </c:pt>
                <c:pt idx="1590">
                  <c:v>90.889200000000002</c:v>
                </c:pt>
                <c:pt idx="1591">
                  <c:v>90.890500000000003</c:v>
                </c:pt>
                <c:pt idx="1592">
                  <c:v>90.891800000000003</c:v>
                </c:pt>
                <c:pt idx="1593">
                  <c:v>90.893100000000004</c:v>
                </c:pt>
                <c:pt idx="1594">
                  <c:v>90.894400000000005</c:v>
                </c:pt>
                <c:pt idx="1595">
                  <c:v>90.895700000000005</c:v>
                </c:pt>
                <c:pt idx="1596">
                  <c:v>90.897000000000006</c:v>
                </c:pt>
                <c:pt idx="1597">
                  <c:v>90.898300000000006</c:v>
                </c:pt>
                <c:pt idx="1598">
                  <c:v>90.899600000000007</c:v>
                </c:pt>
                <c:pt idx="1599">
                  <c:v>90.900899999999993</c:v>
                </c:pt>
                <c:pt idx="1600">
                  <c:v>90.902199999999993</c:v>
                </c:pt>
                <c:pt idx="1601">
                  <c:v>90.903499999999994</c:v>
                </c:pt>
                <c:pt idx="1602">
                  <c:v>90.904899999999998</c:v>
                </c:pt>
                <c:pt idx="1603">
                  <c:v>90.906199999999998</c:v>
                </c:pt>
                <c:pt idx="1604">
                  <c:v>90.907499999999999</c:v>
                </c:pt>
                <c:pt idx="1605">
                  <c:v>90.908799999999999</c:v>
                </c:pt>
                <c:pt idx="1606">
                  <c:v>90.9101</c:v>
                </c:pt>
                <c:pt idx="1607">
                  <c:v>90.9114</c:v>
                </c:pt>
                <c:pt idx="1608">
                  <c:v>90.912700000000001</c:v>
                </c:pt>
                <c:pt idx="1609">
                  <c:v>90.914000000000001</c:v>
                </c:pt>
                <c:pt idx="1610">
                  <c:v>90.915300000000002</c:v>
                </c:pt>
                <c:pt idx="1611">
                  <c:v>90.916600000000003</c:v>
                </c:pt>
                <c:pt idx="1612">
                  <c:v>90.918000000000006</c:v>
                </c:pt>
                <c:pt idx="1613">
                  <c:v>90.919300000000007</c:v>
                </c:pt>
                <c:pt idx="1614">
                  <c:v>90.920599999999993</c:v>
                </c:pt>
                <c:pt idx="1615">
                  <c:v>90.921899999999994</c:v>
                </c:pt>
                <c:pt idx="1616">
                  <c:v>90.923199999999994</c:v>
                </c:pt>
                <c:pt idx="1617">
                  <c:v>90.924499999999995</c:v>
                </c:pt>
                <c:pt idx="1618">
                  <c:v>90.925799999999995</c:v>
                </c:pt>
                <c:pt idx="1619">
                  <c:v>90.927099999999996</c:v>
                </c:pt>
                <c:pt idx="1620">
                  <c:v>90.928399999999996</c:v>
                </c:pt>
                <c:pt idx="1621">
                  <c:v>90.929699999999997</c:v>
                </c:pt>
                <c:pt idx="1622">
                  <c:v>90.930999999999997</c:v>
                </c:pt>
                <c:pt idx="1623">
                  <c:v>90.932299999999998</c:v>
                </c:pt>
                <c:pt idx="1624">
                  <c:v>90.933599999999998</c:v>
                </c:pt>
                <c:pt idx="1625">
                  <c:v>90.934899999999999</c:v>
                </c:pt>
                <c:pt idx="1626">
                  <c:v>90.936199999999999</c:v>
                </c:pt>
                <c:pt idx="1627">
                  <c:v>90.9375</c:v>
                </c:pt>
                <c:pt idx="1628">
                  <c:v>90.938800000000001</c:v>
                </c:pt>
                <c:pt idx="1629">
                  <c:v>90.940100000000001</c:v>
                </c:pt>
                <c:pt idx="1630">
                  <c:v>90.941400000000002</c:v>
                </c:pt>
                <c:pt idx="1631">
                  <c:v>90.942700000000002</c:v>
                </c:pt>
                <c:pt idx="1632">
                  <c:v>90.944000000000003</c:v>
                </c:pt>
                <c:pt idx="1633">
                  <c:v>90.945300000000003</c:v>
                </c:pt>
                <c:pt idx="1634">
                  <c:v>90.946600000000004</c:v>
                </c:pt>
                <c:pt idx="1635">
                  <c:v>90.947900000000004</c:v>
                </c:pt>
                <c:pt idx="1636">
                  <c:v>90.949200000000005</c:v>
                </c:pt>
                <c:pt idx="1637">
                  <c:v>90.950500000000005</c:v>
                </c:pt>
                <c:pt idx="1638">
                  <c:v>90.951800000000006</c:v>
                </c:pt>
                <c:pt idx="1639">
                  <c:v>90.953100000000006</c:v>
                </c:pt>
                <c:pt idx="1640">
                  <c:v>90.954400000000007</c:v>
                </c:pt>
                <c:pt idx="1641">
                  <c:v>90.955699999999993</c:v>
                </c:pt>
                <c:pt idx="1642">
                  <c:v>90.956999999999994</c:v>
                </c:pt>
                <c:pt idx="1643">
                  <c:v>90.958299999999994</c:v>
                </c:pt>
                <c:pt idx="1644">
                  <c:v>90.959599999999995</c:v>
                </c:pt>
                <c:pt idx="1645">
                  <c:v>90.960899999999995</c:v>
                </c:pt>
                <c:pt idx="1646">
                  <c:v>90.962199999999996</c:v>
                </c:pt>
                <c:pt idx="1647">
                  <c:v>90.963499999999996</c:v>
                </c:pt>
                <c:pt idx="1648">
                  <c:v>90.964799999999997</c:v>
                </c:pt>
                <c:pt idx="1649">
                  <c:v>90.966099999999997</c:v>
                </c:pt>
                <c:pt idx="1650">
                  <c:v>90.967399999999998</c:v>
                </c:pt>
                <c:pt idx="1651">
                  <c:v>90.968699999999998</c:v>
                </c:pt>
                <c:pt idx="1652">
                  <c:v>90.97</c:v>
                </c:pt>
                <c:pt idx="1653">
                  <c:v>90.971299999999999</c:v>
                </c:pt>
                <c:pt idx="1654">
                  <c:v>90.9726</c:v>
                </c:pt>
                <c:pt idx="1655">
                  <c:v>90.9739</c:v>
                </c:pt>
                <c:pt idx="1656">
                  <c:v>90.975200000000001</c:v>
                </c:pt>
                <c:pt idx="1657">
                  <c:v>90.976500000000001</c:v>
                </c:pt>
                <c:pt idx="1658">
                  <c:v>90.977800000000002</c:v>
                </c:pt>
                <c:pt idx="1659">
                  <c:v>90.979100000000003</c:v>
                </c:pt>
                <c:pt idx="1660">
                  <c:v>90.980400000000003</c:v>
                </c:pt>
                <c:pt idx="1661">
                  <c:v>90.981700000000004</c:v>
                </c:pt>
                <c:pt idx="1662">
                  <c:v>90.983000000000004</c:v>
                </c:pt>
                <c:pt idx="1663">
                  <c:v>90.984300000000005</c:v>
                </c:pt>
                <c:pt idx="1664">
                  <c:v>90.985600000000005</c:v>
                </c:pt>
                <c:pt idx="1665">
                  <c:v>90.986900000000006</c:v>
                </c:pt>
                <c:pt idx="1666">
                  <c:v>90.988200000000006</c:v>
                </c:pt>
                <c:pt idx="1667">
                  <c:v>90.989500000000007</c:v>
                </c:pt>
                <c:pt idx="1668">
                  <c:v>90.990799999999993</c:v>
                </c:pt>
                <c:pt idx="1669">
                  <c:v>90.992099999999994</c:v>
                </c:pt>
                <c:pt idx="1670">
                  <c:v>90.993399999999994</c:v>
                </c:pt>
                <c:pt idx="1671">
                  <c:v>90.994699999999995</c:v>
                </c:pt>
                <c:pt idx="1672">
                  <c:v>90.995999999999995</c:v>
                </c:pt>
                <c:pt idx="1673">
                  <c:v>90.997299999999996</c:v>
                </c:pt>
                <c:pt idx="1674">
                  <c:v>90.998599999999996</c:v>
                </c:pt>
                <c:pt idx="1675">
                  <c:v>90.999899999999997</c:v>
                </c:pt>
                <c:pt idx="1676">
                  <c:v>91.001199999999997</c:v>
                </c:pt>
                <c:pt idx="1677">
                  <c:v>91.002499999999998</c:v>
                </c:pt>
                <c:pt idx="1678">
                  <c:v>91.003799999999998</c:v>
                </c:pt>
                <c:pt idx="1679">
                  <c:v>91.005099999999999</c:v>
                </c:pt>
                <c:pt idx="1680">
                  <c:v>91.006399999999999</c:v>
                </c:pt>
                <c:pt idx="1681">
                  <c:v>91.0077</c:v>
                </c:pt>
                <c:pt idx="1682">
                  <c:v>91.009</c:v>
                </c:pt>
                <c:pt idx="1683">
                  <c:v>91.010300000000001</c:v>
                </c:pt>
                <c:pt idx="1684">
                  <c:v>91.011600000000001</c:v>
                </c:pt>
                <c:pt idx="1685">
                  <c:v>91.012900000000002</c:v>
                </c:pt>
                <c:pt idx="1686">
                  <c:v>91.014200000000002</c:v>
                </c:pt>
                <c:pt idx="1687">
                  <c:v>91.015500000000003</c:v>
                </c:pt>
                <c:pt idx="1688">
                  <c:v>91.016800000000003</c:v>
                </c:pt>
                <c:pt idx="1689">
                  <c:v>91.018100000000004</c:v>
                </c:pt>
                <c:pt idx="1690">
                  <c:v>91.019400000000005</c:v>
                </c:pt>
                <c:pt idx="1691">
                  <c:v>91.020700000000005</c:v>
                </c:pt>
                <c:pt idx="1692">
                  <c:v>91.022000000000006</c:v>
                </c:pt>
                <c:pt idx="1693">
                  <c:v>91.023300000000006</c:v>
                </c:pt>
                <c:pt idx="1694">
                  <c:v>91.024600000000007</c:v>
                </c:pt>
                <c:pt idx="1695">
                  <c:v>91.025899999999993</c:v>
                </c:pt>
                <c:pt idx="1696">
                  <c:v>91.027199999999993</c:v>
                </c:pt>
                <c:pt idx="1697">
                  <c:v>91.028499999999994</c:v>
                </c:pt>
                <c:pt idx="1698">
                  <c:v>91.029799999999994</c:v>
                </c:pt>
                <c:pt idx="1699">
                  <c:v>91.031099999999995</c:v>
                </c:pt>
                <c:pt idx="1700">
                  <c:v>91.032399999999996</c:v>
                </c:pt>
                <c:pt idx="1701">
                  <c:v>91.033699999999996</c:v>
                </c:pt>
                <c:pt idx="1702">
                  <c:v>91.034999999999997</c:v>
                </c:pt>
                <c:pt idx="1703">
                  <c:v>91.036299999999997</c:v>
                </c:pt>
                <c:pt idx="1704">
                  <c:v>91.037599999999998</c:v>
                </c:pt>
                <c:pt idx="1705">
                  <c:v>91.038799999999995</c:v>
                </c:pt>
                <c:pt idx="1706">
                  <c:v>91.04</c:v>
                </c:pt>
                <c:pt idx="1707">
                  <c:v>91.041200000000003</c:v>
                </c:pt>
                <c:pt idx="1708">
                  <c:v>91.042199999999994</c:v>
                </c:pt>
                <c:pt idx="1709">
                  <c:v>91.043199999999999</c:v>
                </c:pt>
                <c:pt idx="1710">
                  <c:v>91.0441</c:v>
                </c:pt>
                <c:pt idx="1711">
                  <c:v>91.044700000000006</c:v>
                </c:pt>
                <c:pt idx="1712">
                  <c:v>91.045199999999994</c:v>
                </c:pt>
                <c:pt idx="1713">
                  <c:v>91.045299999999997</c:v>
                </c:pt>
                <c:pt idx="1714">
                  <c:v>91.045199999999994</c:v>
                </c:pt>
                <c:pt idx="1715">
                  <c:v>91.044700000000006</c:v>
                </c:pt>
                <c:pt idx="1716">
                  <c:v>91.043899999999994</c:v>
                </c:pt>
                <c:pt idx="1717">
                  <c:v>91.042599999999993</c:v>
                </c:pt>
                <c:pt idx="1718">
                  <c:v>91.040999999999997</c:v>
                </c:pt>
                <c:pt idx="1719">
                  <c:v>91.039000000000001</c:v>
                </c:pt>
                <c:pt idx="1720">
                  <c:v>91.036600000000007</c:v>
                </c:pt>
                <c:pt idx="1721">
                  <c:v>91.033900000000003</c:v>
                </c:pt>
                <c:pt idx="1722">
                  <c:v>91.031000000000006</c:v>
                </c:pt>
                <c:pt idx="1723">
                  <c:v>91.028000000000006</c:v>
                </c:pt>
                <c:pt idx="1724">
                  <c:v>91.024900000000002</c:v>
                </c:pt>
                <c:pt idx="1725">
                  <c:v>91.021799999999999</c:v>
                </c:pt>
                <c:pt idx="1726">
                  <c:v>91.018799999999999</c:v>
                </c:pt>
                <c:pt idx="1727">
                  <c:v>91.015900000000002</c:v>
                </c:pt>
                <c:pt idx="1728">
                  <c:v>91.013300000000001</c:v>
                </c:pt>
                <c:pt idx="1729">
                  <c:v>91.010999999999996</c:v>
                </c:pt>
                <c:pt idx="1730">
                  <c:v>91.008899999999997</c:v>
                </c:pt>
                <c:pt idx="1731">
                  <c:v>91.007099999999994</c:v>
                </c:pt>
                <c:pt idx="1732">
                  <c:v>91.005700000000004</c:v>
                </c:pt>
                <c:pt idx="1733">
                  <c:v>91.004599999999996</c:v>
                </c:pt>
                <c:pt idx="1734">
                  <c:v>91.003699999999995</c:v>
                </c:pt>
                <c:pt idx="1735">
                  <c:v>91.003100000000003</c:v>
                </c:pt>
                <c:pt idx="1736">
                  <c:v>91.002700000000004</c:v>
                </c:pt>
                <c:pt idx="1737">
                  <c:v>91.002499999999998</c:v>
                </c:pt>
                <c:pt idx="1738">
                  <c:v>91.002499999999998</c:v>
                </c:pt>
                <c:pt idx="1739">
                  <c:v>91.002600000000001</c:v>
                </c:pt>
                <c:pt idx="1740">
                  <c:v>91.002799999999993</c:v>
                </c:pt>
                <c:pt idx="1741">
                  <c:v>91.003</c:v>
                </c:pt>
                <c:pt idx="1742">
                  <c:v>91.003399999999999</c:v>
                </c:pt>
                <c:pt idx="1743">
                  <c:v>91.003799999999998</c:v>
                </c:pt>
                <c:pt idx="1744">
                  <c:v>91.004199999999997</c:v>
                </c:pt>
                <c:pt idx="1745">
                  <c:v>91.0047</c:v>
                </c:pt>
                <c:pt idx="1746">
                  <c:v>91.005200000000002</c:v>
                </c:pt>
                <c:pt idx="1747">
                  <c:v>91.005700000000004</c:v>
                </c:pt>
                <c:pt idx="1748">
                  <c:v>91.006200000000007</c:v>
                </c:pt>
                <c:pt idx="1749">
                  <c:v>91.006699999999995</c:v>
                </c:pt>
                <c:pt idx="1750">
                  <c:v>91.007300000000001</c:v>
                </c:pt>
                <c:pt idx="1751">
                  <c:v>91.007900000000006</c:v>
                </c:pt>
                <c:pt idx="1752">
                  <c:v>91.008399999999995</c:v>
                </c:pt>
                <c:pt idx="1753">
                  <c:v>91.009</c:v>
                </c:pt>
                <c:pt idx="1754">
                  <c:v>91.009600000000006</c:v>
                </c:pt>
                <c:pt idx="1755">
                  <c:v>91.010199999999998</c:v>
                </c:pt>
                <c:pt idx="1756">
                  <c:v>91.010800000000003</c:v>
                </c:pt>
                <c:pt idx="1757">
                  <c:v>91.011499999999998</c:v>
                </c:pt>
                <c:pt idx="1758">
                  <c:v>91.012100000000004</c:v>
                </c:pt>
                <c:pt idx="1759">
                  <c:v>91.012699999999995</c:v>
                </c:pt>
                <c:pt idx="1760">
                  <c:v>91.013400000000004</c:v>
                </c:pt>
                <c:pt idx="1761">
                  <c:v>91.014099999999999</c:v>
                </c:pt>
                <c:pt idx="1762">
                  <c:v>91.014700000000005</c:v>
                </c:pt>
                <c:pt idx="1763">
                  <c:v>91.0154</c:v>
                </c:pt>
                <c:pt idx="1764">
                  <c:v>91.016099999999994</c:v>
                </c:pt>
                <c:pt idx="1765">
                  <c:v>91.016800000000003</c:v>
                </c:pt>
                <c:pt idx="1766">
                  <c:v>91.017499999999998</c:v>
                </c:pt>
                <c:pt idx="1767">
                  <c:v>91.018199999999993</c:v>
                </c:pt>
                <c:pt idx="1768">
                  <c:v>91.018900000000002</c:v>
                </c:pt>
                <c:pt idx="1769">
                  <c:v>91.019599999999997</c:v>
                </c:pt>
                <c:pt idx="1770">
                  <c:v>91.020300000000006</c:v>
                </c:pt>
                <c:pt idx="1771">
                  <c:v>91.021000000000001</c:v>
                </c:pt>
                <c:pt idx="1772">
                  <c:v>91.021799999999999</c:v>
                </c:pt>
                <c:pt idx="1773">
                  <c:v>91.022499999999994</c:v>
                </c:pt>
                <c:pt idx="1774">
                  <c:v>91.023300000000006</c:v>
                </c:pt>
                <c:pt idx="1775">
                  <c:v>91.024000000000001</c:v>
                </c:pt>
                <c:pt idx="1776">
                  <c:v>91.024799999999999</c:v>
                </c:pt>
                <c:pt idx="1777">
                  <c:v>91.025599999999997</c:v>
                </c:pt>
                <c:pt idx="1778">
                  <c:v>91.026300000000006</c:v>
                </c:pt>
                <c:pt idx="1779">
                  <c:v>91.027100000000004</c:v>
                </c:pt>
                <c:pt idx="1780">
                  <c:v>91.027900000000002</c:v>
                </c:pt>
                <c:pt idx="1781">
                  <c:v>91.028700000000001</c:v>
                </c:pt>
                <c:pt idx="1782">
                  <c:v>91.029499999999999</c:v>
                </c:pt>
                <c:pt idx="1783">
                  <c:v>91.030299999999997</c:v>
                </c:pt>
                <c:pt idx="1784">
                  <c:v>91.031099999999995</c:v>
                </c:pt>
                <c:pt idx="1785">
                  <c:v>91.031899999999993</c:v>
                </c:pt>
                <c:pt idx="1786">
                  <c:v>91.032700000000006</c:v>
                </c:pt>
                <c:pt idx="1787">
                  <c:v>91.033500000000004</c:v>
                </c:pt>
                <c:pt idx="1788">
                  <c:v>91.034300000000002</c:v>
                </c:pt>
                <c:pt idx="1789">
                  <c:v>91.0351</c:v>
                </c:pt>
                <c:pt idx="1790">
                  <c:v>91.036000000000001</c:v>
                </c:pt>
                <c:pt idx="1791">
                  <c:v>91.036799999999999</c:v>
                </c:pt>
                <c:pt idx="1792">
                  <c:v>91.037599999999998</c:v>
                </c:pt>
                <c:pt idx="1793">
                  <c:v>91.038499999999999</c:v>
                </c:pt>
                <c:pt idx="1794">
                  <c:v>91.039299999999997</c:v>
                </c:pt>
                <c:pt idx="1795">
                  <c:v>91.040199999999999</c:v>
                </c:pt>
                <c:pt idx="1796">
                  <c:v>91.040999999999997</c:v>
                </c:pt>
                <c:pt idx="1797">
                  <c:v>91.041899999999998</c:v>
                </c:pt>
                <c:pt idx="1798">
                  <c:v>91.042699999999996</c:v>
                </c:pt>
                <c:pt idx="1799">
                  <c:v>91.043599999999998</c:v>
                </c:pt>
                <c:pt idx="1800">
                  <c:v>91.044399999999996</c:v>
                </c:pt>
                <c:pt idx="1801">
                  <c:v>91.045299999999997</c:v>
                </c:pt>
                <c:pt idx="1802">
                  <c:v>91.046099999999996</c:v>
                </c:pt>
                <c:pt idx="1803">
                  <c:v>91.046999999999997</c:v>
                </c:pt>
                <c:pt idx="1804">
                  <c:v>91.047799999999995</c:v>
                </c:pt>
                <c:pt idx="1805">
                  <c:v>91.048699999999997</c:v>
                </c:pt>
                <c:pt idx="1806">
                  <c:v>91.049499999999995</c:v>
                </c:pt>
                <c:pt idx="1807">
                  <c:v>91.050299999999993</c:v>
                </c:pt>
                <c:pt idx="1808">
                  <c:v>91.051199999999994</c:v>
                </c:pt>
                <c:pt idx="1809">
                  <c:v>91.052000000000007</c:v>
                </c:pt>
                <c:pt idx="1810">
                  <c:v>91.052800000000005</c:v>
                </c:pt>
                <c:pt idx="1811">
                  <c:v>91.053600000000003</c:v>
                </c:pt>
                <c:pt idx="1812">
                  <c:v>91.054400000000001</c:v>
                </c:pt>
                <c:pt idx="1813">
                  <c:v>91.055099999999996</c:v>
                </c:pt>
                <c:pt idx="1814">
                  <c:v>91.055800000000005</c:v>
                </c:pt>
                <c:pt idx="1815">
                  <c:v>91.0565</c:v>
                </c:pt>
                <c:pt idx="1816">
                  <c:v>91.057199999999995</c:v>
                </c:pt>
                <c:pt idx="1817">
                  <c:v>91.0578</c:v>
                </c:pt>
                <c:pt idx="1818">
                  <c:v>91.058400000000006</c:v>
                </c:pt>
                <c:pt idx="1819">
                  <c:v>91.058999999999997</c:v>
                </c:pt>
                <c:pt idx="1820">
                  <c:v>91.0595</c:v>
                </c:pt>
                <c:pt idx="1821">
                  <c:v>91.059899999999999</c:v>
                </c:pt>
                <c:pt idx="1822">
                  <c:v>91.060299999999998</c:v>
                </c:pt>
                <c:pt idx="1823">
                  <c:v>91.060599999999994</c:v>
                </c:pt>
                <c:pt idx="1824">
                  <c:v>91.060900000000004</c:v>
                </c:pt>
                <c:pt idx="1825">
                  <c:v>91.061099999999996</c:v>
                </c:pt>
                <c:pt idx="1826">
                  <c:v>91.061300000000003</c:v>
                </c:pt>
                <c:pt idx="1827">
                  <c:v>91.061300000000003</c:v>
                </c:pt>
                <c:pt idx="1828">
                  <c:v>91.061300000000003</c:v>
                </c:pt>
                <c:pt idx="1829">
                  <c:v>91.061199999999999</c:v>
                </c:pt>
                <c:pt idx="1830">
                  <c:v>91.061099999999996</c:v>
                </c:pt>
                <c:pt idx="1831">
                  <c:v>91.0608</c:v>
                </c:pt>
                <c:pt idx="1832">
                  <c:v>91.060500000000005</c:v>
                </c:pt>
                <c:pt idx="1833">
                  <c:v>91.060199999999995</c:v>
                </c:pt>
                <c:pt idx="1834">
                  <c:v>91.059799999999996</c:v>
                </c:pt>
                <c:pt idx="1835">
                  <c:v>91.059299999999993</c:v>
                </c:pt>
                <c:pt idx="1836">
                  <c:v>91.058700000000002</c:v>
                </c:pt>
                <c:pt idx="1837">
                  <c:v>91.058099999999996</c:v>
                </c:pt>
                <c:pt idx="1838">
                  <c:v>91.057500000000005</c:v>
                </c:pt>
                <c:pt idx="1839">
                  <c:v>91.056899999999999</c:v>
                </c:pt>
                <c:pt idx="1840">
                  <c:v>91.056200000000004</c:v>
                </c:pt>
                <c:pt idx="1841">
                  <c:v>91.055499999999995</c:v>
                </c:pt>
                <c:pt idx="1842">
                  <c:v>91.0548</c:v>
                </c:pt>
                <c:pt idx="1843">
                  <c:v>91.054100000000005</c:v>
                </c:pt>
                <c:pt idx="1844">
                  <c:v>91.0535</c:v>
                </c:pt>
                <c:pt idx="1845">
                  <c:v>91.052800000000005</c:v>
                </c:pt>
                <c:pt idx="1846">
                  <c:v>91.052199999999999</c:v>
                </c:pt>
                <c:pt idx="1847">
                  <c:v>91.051599999999993</c:v>
                </c:pt>
                <c:pt idx="1848">
                  <c:v>91.051100000000005</c:v>
                </c:pt>
                <c:pt idx="1849">
                  <c:v>91.050600000000003</c:v>
                </c:pt>
                <c:pt idx="1850">
                  <c:v>91.050200000000004</c:v>
                </c:pt>
                <c:pt idx="1851">
                  <c:v>91.049899999999994</c:v>
                </c:pt>
                <c:pt idx="1852">
                  <c:v>91.049599999999998</c:v>
                </c:pt>
                <c:pt idx="1853">
                  <c:v>91.049300000000002</c:v>
                </c:pt>
                <c:pt idx="1854">
                  <c:v>91.049099999999996</c:v>
                </c:pt>
                <c:pt idx="1855">
                  <c:v>91.049000000000007</c:v>
                </c:pt>
                <c:pt idx="1856">
                  <c:v>91.048900000000003</c:v>
                </c:pt>
                <c:pt idx="1857">
                  <c:v>91.048900000000003</c:v>
                </c:pt>
                <c:pt idx="1858">
                  <c:v>91.049000000000007</c:v>
                </c:pt>
                <c:pt idx="1859">
                  <c:v>91.049099999999996</c:v>
                </c:pt>
                <c:pt idx="1860">
                  <c:v>91.049199999999999</c:v>
                </c:pt>
                <c:pt idx="1861">
                  <c:v>91.049400000000006</c:v>
                </c:pt>
                <c:pt idx="1862">
                  <c:v>91.049700000000001</c:v>
                </c:pt>
                <c:pt idx="1863">
                  <c:v>91.049899999999994</c:v>
                </c:pt>
                <c:pt idx="1864">
                  <c:v>91.050200000000004</c:v>
                </c:pt>
                <c:pt idx="1865">
                  <c:v>91.050600000000003</c:v>
                </c:pt>
                <c:pt idx="1866">
                  <c:v>91.050899999999999</c:v>
                </c:pt>
                <c:pt idx="1867">
                  <c:v>91.051299999999998</c:v>
                </c:pt>
                <c:pt idx="1868">
                  <c:v>91.051699999999997</c:v>
                </c:pt>
                <c:pt idx="1869">
                  <c:v>91.052199999999999</c:v>
                </c:pt>
                <c:pt idx="1870">
                  <c:v>91.052599999999998</c:v>
                </c:pt>
                <c:pt idx="1871">
                  <c:v>91.053100000000001</c:v>
                </c:pt>
                <c:pt idx="1872">
                  <c:v>91.0535</c:v>
                </c:pt>
                <c:pt idx="1873">
                  <c:v>91.054000000000002</c:v>
                </c:pt>
                <c:pt idx="1874">
                  <c:v>91.054500000000004</c:v>
                </c:pt>
                <c:pt idx="1875">
                  <c:v>91.055000000000007</c:v>
                </c:pt>
                <c:pt idx="1876">
                  <c:v>91.055499999999995</c:v>
                </c:pt>
                <c:pt idx="1877">
                  <c:v>91.055999999999997</c:v>
                </c:pt>
                <c:pt idx="1878">
                  <c:v>91.0565</c:v>
                </c:pt>
                <c:pt idx="1879">
                  <c:v>91.057000000000002</c:v>
                </c:pt>
                <c:pt idx="1880">
                  <c:v>91.057599999999994</c:v>
                </c:pt>
                <c:pt idx="1881">
                  <c:v>91.058099999999996</c:v>
                </c:pt>
                <c:pt idx="1882">
                  <c:v>91.058599999999998</c:v>
                </c:pt>
                <c:pt idx="1883">
                  <c:v>91.059100000000001</c:v>
                </c:pt>
                <c:pt idx="1884">
                  <c:v>91.059600000000003</c:v>
                </c:pt>
                <c:pt idx="1885">
                  <c:v>91.060100000000006</c:v>
                </c:pt>
                <c:pt idx="1886">
                  <c:v>91.060599999999994</c:v>
                </c:pt>
                <c:pt idx="1887">
                  <c:v>91.061099999999996</c:v>
                </c:pt>
                <c:pt idx="1888">
                  <c:v>91.061599999999999</c:v>
                </c:pt>
                <c:pt idx="1889">
                  <c:v>91.062100000000001</c:v>
                </c:pt>
                <c:pt idx="1890">
                  <c:v>91.062600000000003</c:v>
                </c:pt>
                <c:pt idx="1891">
                  <c:v>91.063000000000002</c:v>
                </c:pt>
                <c:pt idx="1892">
                  <c:v>91.063500000000005</c:v>
                </c:pt>
                <c:pt idx="1893">
                  <c:v>91.063900000000004</c:v>
                </c:pt>
                <c:pt idx="1894">
                  <c:v>91.064300000000003</c:v>
                </c:pt>
                <c:pt idx="1895">
                  <c:v>91.064700000000002</c:v>
                </c:pt>
                <c:pt idx="1896">
                  <c:v>91.065100000000001</c:v>
                </c:pt>
                <c:pt idx="1897">
                  <c:v>91.0655</c:v>
                </c:pt>
                <c:pt idx="1898">
                  <c:v>91.065799999999996</c:v>
                </c:pt>
                <c:pt idx="1899">
                  <c:v>91.066100000000006</c:v>
                </c:pt>
                <c:pt idx="1900">
                  <c:v>91.066400000000002</c:v>
                </c:pt>
                <c:pt idx="1901">
                  <c:v>91.066699999999997</c:v>
                </c:pt>
                <c:pt idx="1902">
                  <c:v>91.066999999999993</c:v>
                </c:pt>
                <c:pt idx="1903">
                  <c:v>91.0672</c:v>
                </c:pt>
                <c:pt idx="1904">
                  <c:v>91.067400000000006</c:v>
                </c:pt>
                <c:pt idx="1905">
                  <c:v>91.067499999999995</c:v>
                </c:pt>
                <c:pt idx="1906">
                  <c:v>91.067700000000002</c:v>
                </c:pt>
                <c:pt idx="1907">
                  <c:v>91.067800000000005</c:v>
                </c:pt>
                <c:pt idx="1908">
                  <c:v>91.067899999999995</c:v>
                </c:pt>
                <c:pt idx="1909">
                  <c:v>91.067899999999995</c:v>
                </c:pt>
                <c:pt idx="1910">
                  <c:v>91.067899999999995</c:v>
                </c:pt>
                <c:pt idx="1911">
                  <c:v>91.067899999999995</c:v>
                </c:pt>
                <c:pt idx="1912">
                  <c:v>91.067899999999995</c:v>
                </c:pt>
                <c:pt idx="1913">
                  <c:v>91.067800000000005</c:v>
                </c:pt>
                <c:pt idx="1914">
                  <c:v>91.067700000000002</c:v>
                </c:pt>
                <c:pt idx="1915">
                  <c:v>91.067599999999999</c:v>
                </c:pt>
                <c:pt idx="1916">
                  <c:v>91.067400000000006</c:v>
                </c:pt>
                <c:pt idx="1917">
                  <c:v>91.0672</c:v>
                </c:pt>
                <c:pt idx="1918">
                  <c:v>91.066999999999993</c:v>
                </c:pt>
                <c:pt idx="1919">
                  <c:v>91.066800000000001</c:v>
                </c:pt>
                <c:pt idx="1920">
                  <c:v>91.066599999999994</c:v>
                </c:pt>
                <c:pt idx="1921">
                  <c:v>91.066299999999998</c:v>
                </c:pt>
                <c:pt idx="1922">
                  <c:v>91.066000000000003</c:v>
                </c:pt>
                <c:pt idx="1923">
                  <c:v>91.065799999999996</c:v>
                </c:pt>
                <c:pt idx="1924">
                  <c:v>91.0655</c:v>
                </c:pt>
                <c:pt idx="1925">
                  <c:v>91.065200000000004</c:v>
                </c:pt>
                <c:pt idx="1926">
                  <c:v>91.064899999999994</c:v>
                </c:pt>
                <c:pt idx="1927">
                  <c:v>91.064700000000002</c:v>
                </c:pt>
                <c:pt idx="1928">
                  <c:v>91.064400000000006</c:v>
                </c:pt>
                <c:pt idx="1929">
                  <c:v>91.0642</c:v>
                </c:pt>
                <c:pt idx="1930">
                  <c:v>91.063900000000004</c:v>
                </c:pt>
                <c:pt idx="1931">
                  <c:v>91.063699999999997</c:v>
                </c:pt>
                <c:pt idx="1932">
                  <c:v>91.063500000000005</c:v>
                </c:pt>
                <c:pt idx="1933">
                  <c:v>91.063299999999998</c:v>
                </c:pt>
                <c:pt idx="1934">
                  <c:v>91.063100000000006</c:v>
                </c:pt>
                <c:pt idx="1935">
                  <c:v>91.063000000000002</c:v>
                </c:pt>
                <c:pt idx="1936">
                  <c:v>91.062799999999996</c:v>
                </c:pt>
                <c:pt idx="1937">
                  <c:v>91.062700000000007</c:v>
                </c:pt>
                <c:pt idx="1938">
                  <c:v>91.062700000000007</c:v>
                </c:pt>
                <c:pt idx="1939">
                  <c:v>91.062600000000003</c:v>
                </c:pt>
                <c:pt idx="1940">
                  <c:v>91.062600000000003</c:v>
                </c:pt>
                <c:pt idx="1941">
                  <c:v>91.062600000000003</c:v>
                </c:pt>
                <c:pt idx="1942">
                  <c:v>91.062700000000007</c:v>
                </c:pt>
                <c:pt idx="1943">
                  <c:v>91.062799999999996</c:v>
                </c:pt>
                <c:pt idx="1944">
                  <c:v>91.062899999999999</c:v>
                </c:pt>
                <c:pt idx="1945">
                  <c:v>91.063100000000006</c:v>
                </c:pt>
                <c:pt idx="1946">
                  <c:v>91.063400000000001</c:v>
                </c:pt>
                <c:pt idx="1947">
                  <c:v>91.063800000000001</c:v>
                </c:pt>
                <c:pt idx="1948">
                  <c:v>91.064300000000003</c:v>
                </c:pt>
                <c:pt idx="1949">
                  <c:v>91.064999999999998</c:v>
                </c:pt>
                <c:pt idx="1950">
                  <c:v>91.066000000000003</c:v>
                </c:pt>
                <c:pt idx="1951">
                  <c:v>91.0672</c:v>
                </c:pt>
                <c:pt idx="1952">
                  <c:v>91.068700000000007</c:v>
                </c:pt>
                <c:pt idx="1953">
                  <c:v>91.070700000000002</c:v>
                </c:pt>
                <c:pt idx="1954">
                  <c:v>91.072999999999993</c:v>
                </c:pt>
                <c:pt idx="1955">
                  <c:v>91.075800000000001</c:v>
                </c:pt>
                <c:pt idx="1956">
                  <c:v>91.079099999999997</c:v>
                </c:pt>
                <c:pt idx="1957">
                  <c:v>91.082800000000006</c:v>
                </c:pt>
                <c:pt idx="1958">
                  <c:v>91.0869</c:v>
                </c:pt>
                <c:pt idx="1959">
                  <c:v>91.091300000000004</c:v>
                </c:pt>
                <c:pt idx="1960">
                  <c:v>91.0959</c:v>
                </c:pt>
                <c:pt idx="1961">
                  <c:v>91.100800000000007</c:v>
                </c:pt>
                <c:pt idx="1962">
                  <c:v>91.105699999999999</c:v>
                </c:pt>
                <c:pt idx="1963">
                  <c:v>91.110500000000002</c:v>
                </c:pt>
                <c:pt idx="1964">
                  <c:v>91.115300000000005</c:v>
                </c:pt>
                <c:pt idx="1965">
                  <c:v>91.119799999999998</c:v>
                </c:pt>
                <c:pt idx="1966">
                  <c:v>91.124099999999999</c:v>
                </c:pt>
                <c:pt idx="1967">
                  <c:v>91.128100000000003</c:v>
                </c:pt>
                <c:pt idx="1968">
                  <c:v>91.131799999999998</c:v>
                </c:pt>
                <c:pt idx="1969">
                  <c:v>91.135099999999994</c:v>
                </c:pt>
                <c:pt idx="1970">
                  <c:v>91.138199999999998</c:v>
                </c:pt>
                <c:pt idx="1971">
                  <c:v>91.140900000000002</c:v>
                </c:pt>
                <c:pt idx="1972">
                  <c:v>91.1434</c:v>
                </c:pt>
                <c:pt idx="1973">
                  <c:v>91.145700000000005</c:v>
                </c:pt>
                <c:pt idx="1974">
                  <c:v>91.1477</c:v>
                </c:pt>
                <c:pt idx="1975">
                  <c:v>91.149600000000007</c:v>
                </c:pt>
                <c:pt idx="1976">
                  <c:v>91.151300000000006</c:v>
                </c:pt>
                <c:pt idx="1977">
                  <c:v>91.152900000000002</c:v>
                </c:pt>
                <c:pt idx="1978">
                  <c:v>91.154399999999995</c:v>
                </c:pt>
                <c:pt idx="1979">
                  <c:v>91.155900000000003</c:v>
                </c:pt>
                <c:pt idx="1980">
                  <c:v>91.157300000000006</c:v>
                </c:pt>
                <c:pt idx="1981">
                  <c:v>91.158699999999996</c:v>
                </c:pt>
                <c:pt idx="1982">
                  <c:v>91.16</c:v>
                </c:pt>
                <c:pt idx="1983">
                  <c:v>91.161299999999997</c:v>
                </c:pt>
                <c:pt idx="1984">
                  <c:v>91.162599999999998</c:v>
                </c:pt>
                <c:pt idx="1985">
                  <c:v>91.163799999999995</c:v>
                </c:pt>
                <c:pt idx="1986">
                  <c:v>91.165099999999995</c:v>
                </c:pt>
                <c:pt idx="1987">
                  <c:v>91.166300000000007</c:v>
                </c:pt>
                <c:pt idx="1988">
                  <c:v>91.167599999999993</c:v>
                </c:pt>
                <c:pt idx="1989">
                  <c:v>91.168800000000005</c:v>
                </c:pt>
                <c:pt idx="1990">
                  <c:v>91.17</c:v>
                </c:pt>
                <c:pt idx="1991">
                  <c:v>91.171199999999999</c:v>
                </c:pt>
                <c:pt idx="1992">
                  <c:v>91.172399999999996</c:v>
                </c:pt>
                <c:pt idx="1993">
                  <c:v>91.173599999999993</c:v>
                </c:pt>
                <c:pt idx="1994">
                  <c:v>91.174800000000005</c:v>
                </c:pt>
                <c:pt idx="1995">
                  <c:v>91.176000000000002</c:v>
                </c:pt>
                <c:pt idx="1996">
                  <c:v>91.177099999999996</c:v>
                </c:pt>
                <c:pt idx="1997">
                  <c:v>91.178299999999993</c:v>
                </c:pt>
                <c:pt idx="1998">
                  <c:v>91.179400000000001</c:v>
                </c:pt>
                <c:pt idx="1999">
                  <c:v>91.180599999999998</c:v>
                </c:pt>
                <c:pt idx="2000">
                  <c:v>91.181700000000006</c:v>
                </c:pt>
                <c:pt idx="2001">
                  <c:v>91.1828</c:v>
                </c:pt>
                <c:pt idx="2002">
                  <c:v>91.183899999999994</c:v>
                </c:pt>
                <c:pt idx="2003">
                  <c:v>91.185000000000002</c:v>
                </c:pt>
                <c:pt idx="2004">
                  <c:v>91.186099999999996</c:v>
                </c:pt>
                <c:pt idx="2005">
                  <c:v>91.187200000000004</c:v>
                </c:pt>
                <c:pt idx="2006">
                  <c:v>91.188199999999995</c:v>
                </c:pt>
                <c:pt idx="2007">
                  <c:v>91.189300000000003</c:v>
                </c:pt>
                <c:pt idx="2008">
                  <c:v>91.190299999999993</c:v>
                </c:pt>
                <c:pt idx="2009">
                  <c:v>91.191299999999998</c:v>
                </c:pt>
                <c:pt idx="2010">
                  <c:v>91.192300000000003</c:v>
                </c:pt>
                <c:pt idx="2011">
                  <c:v>91.193299999999994</c:v>
                </c:pt>
                <c:pt idx="2012">
                  <c:v>91.194299999999998</c:v>
                </c:pt>
                <c:pt idx="2013">
                  <c:v>91.195300000000003</c:v>
                </c:pt>
                <c:pt idx="2014">
                  <c:v>91.196200000000005</c:v>
                </c:pt>
                <c:pt idx="2015">
                  <c:v>91.197199999999995</c:v>
                </c:pt>
                <c:pt idx="2016">
                  <c:v>91.198099999999997</c:v>
                </c:pt>
                <c:pt idx="2017">
                  <c:v>91.198999999999998</c:v>
                </c:pt>
                <c:pt idx="2018">
                  <c:v>91.199799999999996</c:v>
                </c:pt>
                <c:pt idx="2019">
                  <c:v>91.200699999999998</c:v>
                </c:pt>
                <c:pt idx="2020">
                  <c:v>91.201599999999999</c:v>
                </c:pt>
                <c:pt idx="2021">
                  <c:v>91.202399999999997</c:v>
                </c:pt>
                <c:pt idx="2022">
                  <c:v>91.203199999999995</c:v>
                </c:pt>
                <c:pt idx="2023">
                  <c:v>91.203999999999994</c:v>
                </c:pt>
                <c:pt idx="2024">
                  <c:v>91.204800000000006</c:v>
                </c:pt>
                <c:pt idx="2025">
                  <c:v>91.205500000000001</c:v>
                </c:pt>
                <c:pt idx="2026">
                  <c:v>91.206299999999999</c:v>
                </c:pt>
                <c:pt idx="2027">
                  <c:v>91.206999999999994</c:v>
                </c:pt>
                <c:pt idx="2028">
                  <c:v>91.207800000000006</c:v>
                </c:pt>
                <c:pt idx="2029">
                  <c:v>91.208500000000001</c:v>
                </c:pt>
                <c:pt idx="2030">
                  <c:v>91.209199999999996</c:v>
                </c:pt>
                <c:pt idx="2031">
                  <c:v>91.209800000000001</c:v>
                </c:pt>
                <c:pt idx="2032">
                  <c:v>91.210499999999996</c:v>
                </c:pt>
                <c:pt idx="2033">
                  <c:v>91.211200000000005</c:v>
                </c:pt>
                <c:pt idx="2034">
                  <c:v>91.211799999999997</c:v>
                </c:pt>
                <c:pt idx="2035">
                  <c:v>91.212500000000006</c:v>
                </c:pt>
                <c:pt idx="2036">
                  <c:v>91.213099999999997</c:v>
                </c:pt>
                <c:pt idx="2037">
                  <c:v>91.213700000000003</c:v>
                </c:pt>
                <c:pt idx="2038">
                  <c:v>91.214399999999998</c:v>
                </c:pt>
                <c:pt idx="2039">
                  <c:v>91.215000000000003</c:v>
                </c:pt>
                <c:pt idx="2040">
                  <c:v>91.215599999999995</c:v>
                </c:pt>
                <c:pt idx="2041">
                  <c:v>91.216200000000001</c:v>
                </c:pt>
                <c:pt idx="2042">
                  <c:v>91.216800000000006</c:v>
                </c:pt>
                <c:pt idx="2043">
                  <c:v>91.217500000000001</c:v>
                </c:pt>
                <c:pt idx="2044">
                  <c:v>91.218100000000007</c:v>
                </c:pt>
                <c:pt idx="2045">
                  <c:v>91.218699999999998</c:v>
                </c:pt>
                <c:pt idx="2046">
                  <c:v>91.219399999999993</c:v>
                </c:pt>
                <c:pt idx="2047">
                  <c:v>91.22</c:v>
                </c:pt>
                <c:pt idx="2048">
                  <c:v>91.220699999999994</c:v>
                </c:pt>
                <c:pt idx="2049">
                  <c:v>91.221400000000003</c:v>
                </c:pt>
                <c:pt idx="2050">
                  <c:v>91.222099999999998</c:v>
                </c:pt>
                <c:pt idx="2051">
                  <c:v>91.222800000000007</c:v>
                </c:pt>
                <c:pt idx="2052">
                  <c:v>91.223600000000005</c:v>
                </c:pt>
                <c:pt idx="2053">
                  <c:v>91.224400000000003</c:v>
                </c:pt>
                <c:pt idx="2054">
                  <c:v>91.225200000000001</c:v>
                </c:pt>
                <c:pt idx="2055">
                  <c:v>91.225999999999999</c:v>
                </c:pt>
                <c:pt idx="2056">
                  <c:v>91.226900000000001</c:v>
                </c:pt>
                <c:pt idx="2057">
                  <c:v>91.227800000000002</c:v>
                </c:pt>
                <c:pt idx="2058">
                  <c:v>91.228800000000007</c:v>
                </c:pt>
                <c:pt idx="2059">
                  <c:v>91.229900000000001</c:v>
                </c:pt>
                <c:pt idx="2060">
                  <c:v>91.230900000000005</c:v>
                </c:pt>
                <c:pt idx="2061">
                  <c:v>91.232100000000003</c:v>
                </c:pt>
                <c:pt idx="2062">
                  <c:v>91.2333</c:v>
                </c:pt>
                <c:pt idx="2063">
                  <c:v>91.234499999999997</c:v>
                </c:pt>
                <c:pt idx="2064">
                  <c:v>91.235900000000001</c:v>
                </c:pt>
                <c:pt idx="2065">
                  <c:v>91.237200000000001</c:v>
                </c:pt>
                <c:pt idx="2066">
                  <c:v>91.238699999999994</c:v>
                </c:pt>
                <c:pt idx="2067">
                  <c:v>91.240200000000002</c:v>
                </c:pt>
                <c:pt idx="2068">
                  <c:v>91.241699999999994</c:v>
                </c:pt>
                <c:pt idx="2069">
                  <c:v>91.243399999999994</c:v>
                </c:pt>
                <c:pt idx="2070">
                  <c:v>91.245000000000005</c:v>
                </c:pt>
                <c:pt idx="2071">
                  <c:v>91.246700000000004</c:v>
                </c:pt>
                <c:pt idx="2072">
                  <c:v>91.248500000000007</c:v>
                </c:pt>
                <c:pt idx="2073">
                  <c:v>91.250299999999996</c:v>
                </c:pt>
                <c:pt idx="2074">
                  <c:v>91.252200000000002</c:v>
                </c:pt>
                <c:pt idx="2075">
                  <c:v>91.254000000000005</c:v>
                </c:pt>
                <c:pt idx="2076">
                  <c:v>91.255899999999997</c:v>
                </c:pt>
                <c:pt idx="2077">
                  <c:v>91.257900000000006</c:v>
                </c:pt>
                <c:pt idx="2078">
                  <c:v>91.259799999999998</c:v>
                </c:pt>
                <c:pt idx="2079">
                  <c:v>91.261700000000005</c:v>
                </c:pt>
                <c:pt idx="2080">
                  <c:v>91.263599999999997</c:v>
                </c:pt>
                <c:pt idx="2081">
                  <c:v>91.265500000000003</c:v>
                </c:pt>
                <c:pt idx="2082">
                  <c:v>91.267399999999995</c:v>
                </c:pt>
                <c:pt idx="2083">
                  <c:v>91.269300000000001</c:v>
                </c:pt>
                <c:pt idx="2084">
                  <c:v>91.271199999999993</c:v>
                </c:pt>
                <c:pt idx="2085">
                  <c:v>91.272999999999996</c:v>
                </c:pt>
                <c:pt idx="2086">
                  <c:v>91.274799999999999</c:v>
                </c:pt>
                <c:pt idx="2087">
                  <c:v>91.276600000000002</c:v>
                </c:pt>
                <c:pt idx="2088">
                  <c:v>91.278300000000002</c:v>
                </c:pt>
                <c:pt idx="2089">
                  <c:v>91.28</c:v>
                </c:pt>
                <c:pt idx="2090">
                  <c:v>91.281700000000001</c:v>
                </c:pt>
                <c:pt idx="2091">
                  <c:v>91.283299999999997</c:v>
                </c:pt>
                <c:pt idx="2092">
                  <c:v>91.284899999999993</c:v>
                </c:pt>
                <c:pt idx="2093">
                  <c:v>91.286500000000004</c:v>
                </c:pt>
                <c:pt idx="2094">
                  <c:v>91.287999999999997</c:v>
                </c:pt>
                <c:pt idx="2095">
                  <c:v>91.289500000000004</c:v>
                </c:pt>
                <c:pt idx="2096">
                  <c:v>91.290899999999993</c:v>
                </c:pt>
                <c:pt idx="2097">
                  <c:v>91.292299999999997</c:v>
                </c:pt>
                <c:pt idx="2098">
                  <c:v>91.293700000000001</c:v>
                </c:pt>
                <c:pt idx="2099">
                  <c:v>91.295100000000005</c:v>
                </c:pt>
                <c:pt idx="2100">
                  <c:v>91.296400000000006</c:v>
                </c:pt>
                <c:pt idx="2101">
                  <c:v>91.297700000000006</c:v>
                </c:pt>
                <c:pt idx="2102">
                  <c:v>91.299000000000007</c:v>
                </c:pt>
                <c:pt idx="2103">
                  <c:v>91.300299999999993</c:v>
                </c:pt>
                <c:pt idx="2104">
                  <c:v>91.301599999999993</c:v>
                </c:pt>
                <c:pt idx="2105">
                  <c:v>91.302899999999994</c:v>
                </c:pt>
                <c:pt idx="2106">
                  <c:v>91.304100000000005</c:v>
                </c:pt>
                <c:pt idx="2107">
                  <c:v>91.305300000000003</c:v>
                </c:pt>
                <c:pt idx="2108">
                  <c:v>91.3065</c:v>
                </c:pt>
                <c:pt idx="2109">
                  <c:v>91.3078</c:v>
                </c:pt>
                <c:pt idx="2110">
                  <c:v>91.308999999999997</c:v>
                </c:pt>
                <c:pt idx="2111">
                  <c:v>91.310199999999995</c:v>
                </c:pt>
                <c:pt idx="2112">
                  <c:v>91.311300000000003</c:v>
                </c:pt>
                <c:pt idx="2113">
                  <c:v>91.3125</c:v>
                </c:pt>
                <c:pt idx="2114">
                  <c:v>91.313699999999997</c:v>
                </c:pt>
                <c:pt idx="2115">
                  <c:v>91.314899999999994</c:v>
                </c:pt>
                <c:pt idx="2116">
                  <c:v>91.316000000000003</c:v>
                </c:pt>
                <c:pt idx="2117">
                  <c:v>91.3172</c:v>
                </c:pt>
                <c:pt idx="2118">
                  <c:v>91.318399999999997</c:v>
                </c:pt>
                <c:pt idx="2119">
                  <c:v>91.319500000000005</c:v>
                </c:pt>
                <c:pt idx="2120">
                  <c:v>91.320700000000002</c:v>
                </c:pt>
                <c:pt idx="2121">
                  <c:v>91.321799999999996</c:v>
                </c:pt>
                <c:pt idx="2122">
                  <c:v>91.322999999999993</c:v>
                </c:pt>
                <c:pt idx="2123">
                  <c:v>91.324100000000001</c:v>
                </c:pt>
                <c:pt idx="2124">
                  <c:v>91.325299999999999</c:v>
                </c:pt>
                <c:pt idx="2125">
                  <c:v>91.326499999999996</c:v>
                </c:pt>
                <c:pt idx="2126">
                  <c:v>91.327600000000004</c:v>
                </c:pt>
                <c:pt idx="2127">
                  <c:v>91.328800000000001</c:v>
                </c:pt>
                <c:pt idx="2128">
                  <c:v>91.329899999999995</c:v>
                </c:pt>
                <c:pt idx="2129">
                  <c:v>91.331100000000006</c:v>
                </c:pt>
                <c:pt idx="2130">
                  <c:v>91.3322</c:v>
                </c:pt>
                <c:pt idx="2131">
                  <c:v>91.333399999999997</c:v>
                </c:pt>
                <c:pt idx="2132">
                  <c:v>91.334599999999995</c:v>
                </c:pt>
                <c:pt idx="2133">
                  <c:v>91.335800000000006</c:v>
                </c:pt>
                <c:pt idx="2134">
                  <c:v>91.3369</c:v>
                </c:pt>
                <c:pt idx="2135">
                  <c:v>91.338099999999997</c:v>
                </c:pt>
                <c:pt idx="2136">
                  <c:v>91.339299999999994</c:v>
                </c:pt>
                <c:pt idx="2137">
                  <c:v>91.340500000000006</c:v>
                </c:pt>
                <c:pt idx="2138">
                  <c:v>91.341700000000003</c:v>
                </c:pt>
                <c:pt idx="2139">
                  <c:v>91.3429</c:v>
                </c:pt>
                <c:pt idx="2140">
                  <c:v>91.344200000000001</c:v>
                </c:pt>
                <c:pt idx="2141">
                  <c:v>91.345399999999998</c:v>
                </c:pt>
                <c:pt idx="2142">
                  <c:v>91.346599999999995</c:v>
                </c:pt>
                <c:pt idx="2143">
                  <c:v>91.347899999999996</c:v>
                </c:pt>
                <c:pt idx="2144">
                  <c:v>91.349100000000007</c:v>
                </c:pt>
                <c:pt idx="2145">
                  <c:v>91.350399999999993</c:v>
                </c:pt>
                <c:pt idx="2146">
                  <c:v>91.351699999999994</c:v>
                </c:pt>
                <c:pt idx="2147">
                  <c:v>91.352900000000005</c:v>
                </c:pt>
                <c:pt idx="2148">
                  <c:v>91.354200000000006</c:v>
                </c:pt>
                <c:pt idx="2149">
                  <c:v>91.355599999999995</c:v>
                </c:pt>
                <c:pt idx="2150">
                  <c:v>91.356899999999996</c:v>
                </c:pt>
                <c:pt idx="2151">
                  <c:v>91.358199999999997</c:v>
                </c:pt>
                <c:pt idx="2152">
                  <c:v>91.359499999999997</c:v>
                </c:pt>
                <c:pt idx="2153">
                  <c:v>91.360900000000001</c:v>
                </c:pt>
                <c:pt idx="2154">
                  <c:v>91.362200000000001</c:v>
                </c:pt>
                <c:pt idx="2155">
                  <c:v>91.363600000000005</c:v>
                </c:pt>
                <c:pt idx="2156">
                  <c:v>91.364900000000006</c:v>
                </c:pt>
                <c:pt idx="2157">
                  <c:v>91.366299999999995</c:v>
                </c:pt>
                <c:pt idx="2158">
                  <c:v>91.367699999999999</c:v>
                </c:pt>
                <c:pt idx="2159">
                  <c:v>91.369100000000003</c:v>
                </c:pt>
                <c:pt idx="2160">
                  <c:v>91.370500000000007</c:v>
                </c:pt>
                <c:pt idx="2161">
                  <c:v>91.371899999999997</c:v>
                </c:pt>
                <c:pt idx="2162">
                  <c:v>91.3733</c:v>
                </c:pt>
                <c:pt idx="2163">
                  <c:v>91.374700000000004</c:v>
                </c:pt>
                <c:pt idx="2164">
                  <c:v>91.376099999999994</c:v>
                </c:pt>
                <c:pt idx="2165">
                  <c:v>91.377499999999998</c:v>
                </c:pt>
                <c:pt idx="2166">
                  <c:v>91.378900000000002</c:v>
                </c:pt>
                <c:pt idx="2167">
                  <c:v>91.380300000000005</c:v>
                </c:pt>
                <c:pt idx="2168">
                  <c:v>91.381699999999995</c:v>
                </c:pt>
                <c:pt idx="2169">
                  <c:v>91.383099999999999</c:v>
                </c:pt>
                <c:pt idx="2170">
                  <c:v>91.384500000000003</c:v>
                </c:pt>
                <c:pt idx="2171">
                  <c:v>91.385900000000007</c:v>
                </c:pt>
                <c:pt idx="2172">
                  <c:v>91.387299999999996</c:v>
                </c:pt>
                <c:pt idx="2173">
                  <c:v>91.3887</c:v>
                </c:pt>
                <c:pt idx="2174">
                  <c:v>91.390100000000004</c:v>
                </c:pt>
                <c:pt idx="2175">
                  <c:v>91.391499999999994</c:v>
                </c:pt>
                <c:pt idx="2176">
                  <c:v>91.392799999999994</c:v>
                </c:pt>
                <c:pt idx="2177">
                  <c:v>91.394199999999998</c:v>
                </c:pt>
                <c:pt idx="2178">
                  <c:v>91.395600000000002</c:v>
                </c:pt>
                <c:pt idx="2179">
                  <c:v>91.397000000000006</c:v>
                </c:pt>
                <c:pt idx="2180">
                  <c:v>91.398300000000006</c:v>
                </c:pt>
                <c:pt idx="2181">
                  <c:v>91.399699999999996</c:v>
                </c:pt>
                <c:pt idx="2182">
                  <c:v>91.4011</c:v>
                </c:pt>
                <c:pt idx="2183">
                  <c:v>91.4024</c:v>
                </c:pt>
                <c:pt idx="2184">
                  <c:v>91.403800000000004</c:v>
                </c:pt>
                <c:pt idx="2185">
                  <c:v>91.405100000000004</c:v>
                </c:pt>
                <c:pt idx="2186">
                  <c:v>91.406400000000005</c:v>
                </c:pt>
                <c:pt idx="2187">
                  <c:v>91.407799999999995</c:v>
                </c:pt>
                <c:pt idx="2188">
                  <c:v>91.409099999999995</c:v>
                </c:pt>
                <c:pt idx="2189">
                  <c:v>91.410399999999996</c:v>
                </c:pt>
                <c:pt idx="2190">
                  <c:v>91.411799999999999</c:v>
                </c:pt>
                <c:pt idx="2191">
                  <c:v>91.4131</c:v>
                </c:pt>
                <c:pt idx="2192">
                  <c:v>91.414400000000001</c:v>
                </c:pt>
                <c:pt idx="2193">
                  <c:v>91.415700000000001</c:v>
                </c:pt>
                <c:pt idx="2194">
                  <c:v>91.417000000000002</c:v>
                </c:pt>
                <c:pt idx="2195">
                  <c:v>91.418300000000002</c:v>
                </c:pt>
                <c:pt idx="2196">
                  <c:v>91.419600000000003</c:v>
                </c:pt>
                <c:pt idx="2197">
                  <c:v>91.420900000000003</c:v>
                </c:pt>
                <c:pt idx="2198">
                  <c:v>91.422200000000004</c:v>
                </c:pt>
                <c:pt idx="2199">
                  <c:v>91.423500000000004</c:v>
                </c:pt>
                <c:pt idx="2200">
                  <c:v>91.424700000000001</c:v>
                </c:pt>
                <c:pt idx="2201">
                  <c:v>91.426000000000002</c:v>
                </c:pt>
                <c:pt idx="2202">
                  <c:v>91.427300000000002</c:v>
                </c:pt>
                <c:pt idx="2203">
                  <c:v>91.4285</c:v>
                </c:pt>
                <c:pt idx="2204">
                  <c:v>91.4298</c:v>
                </c:pt>
                <c:pt idx="2205">
                  <c:v>91.431100000000001</c:v>
                </c:pt>
                <c:pt idx="2206">
                  <c:v>91.432299999999998</c:v>
                </c:pt>
                <c:pt idx="2207">
                  <c:v>91.433599999999998</c:v>
                </c:pt>
                <c:pt idx="2208">
                  <c:v>91.434799999999996</c:v>
                </c:pt>
                <c:pt idx="2209">
                  <c:v>91.436099999999996</c:v>
                </c:pt>
                <c:pt idx="2210">
                  <c:v>91.437399999999997</c:v>
                </c:pt>
                <c:pt idx="2211">
                  <c:v>91.438599999999994</c:v>
                </c:pt>
                <c:pt idx="2212">
                  <c:v>91.439899999999994</c:v>
                </c:pt>
                <c:pt idx="2213">
                  <c:v>91.441199999999995</c:v>
                </c:pt>
                <c:pt idx="2214">
                  <c:v>91.442400000000006</c:v>
                </c:pt>
                <c:pt idx="2215">
                  <c:v>91.443700000000007</c:v>
                </c:pt>
                <c:pt idx="2216">
                  <c:v>91.444900000000004</c:v>
                </c:pt>
                <c:pt idx="2217">
                  <c:v>91.446200000000005</c:v>
                </c:pt>
                <c:pt idx="2218">
                  <c:v>91.447500000000005</c:v>
                </c:pt>
                <c:pt idx="2219">
                  <c:v>91.448700000000002</c:v>
                </c:pt>
                <c:pt idx="2220">
                  <c:v>91.45</c:v>
                </c:pt>
                <c:pt idx="2221">
                  <c:v>91.4512</c:v>
                </c:pt>
                <c:pt idx="2222">
                  <c:v>91.452500000000001</c:v>
                </c:pt>
                <c:pt idx="2223">
                  <c:v>91.453699999999998</c:v>
                </c:pt>
                <c:pt idx="2224">
                  <c:v>91.454999999999998</c:v>
                </c:pt>
                <c:pt idx="2225">
                  <c:v>91.456299999999999</c:v>
                </c:pt>
                <c:pt idx="2226">
                  <c:v>91.457499999999996</c:v>
                </c:pt>
                <c:pt idx="2227">
                  <c:v>91.458799999999997</c:v>
                </c:pt>
                <c:pt idx="2228">
                  <c:v>91.46</c:v>
                </c:pt>
                <c:pt idx="2229">
                  <c:v>91.461200000000005</c:v>
                </c:pt>
                <c:pt idx="2230">
                  <c:v>91.462500000000006</c:v>
                </c:pt>
                <c:pt idx="2231">
                  <c:v>91.463700000000003</c:v>
                </c:pt>
                <c:pt idx="2232">
                  <c:v>91.465000000000003</c:v>
                </c:pt>
                <c:pt idx="2233">
                  <c:v>91.466200000000001</c:v>
                </c:pt>
                <c:pt idx="2234">
                  <c:v>91.467500000000001</c:v>
                </c:pt>
                <c:pt idx="2235">
                  <c:v>91.468699999999998</c:v>
                </c:pt>
                <c:pt idx="2236">
                  <c:v>91.47</c:v>
                </c:pt>
                <c:pt idx="2237">
                  <c:v>91.471199999999996</c:v>
                </c:pt>
                <c:pt idx="2238">
                  <c:v>91.472399999999993</c:v>
                </c:pt>
                <c:pt idx="2239">
                  <c:v>91.473699999999994</c:v>
                </c:pt>
                <c:pt idx="2240">
                  <c:v>91.474900000000005</c:v>
                </c:pt>
                <c:pt idx="2241">
                  <c:v>91.476200000000006</c:v>
                </c:pt>
                <c:pt idx="2242">
                  <c:v>91.477400000000003</c:v>
                </c:pt>
                <c:pt idx="2243">
                  <c:v>91.478700000000003</c:v>
                </c:pt>
                <c:pt idx="2244">
                  <c:v>91.479900000000001</c:v>
                </c:pt>
                <c:pt idx="2245">
                  <c:v>91.481200000000001</c:v>
                </c:pt>
                <c:pt idx="2246">
                  <c:v>91.482399999999998</c:v>
                </c:pt>
                <c:pt idx="2247">
                  <c:v>91.483699999999999</c:v>
                </c:pt>
                <c:pt idx="2248">
                  <c:v>91.484899999999996</c:v>
                </c:pt>
                <c:pt idx="2249">
                  <c:v>91.486199999999997</c:v>
                </c:pt>
                <c:pt idx="2250">
                  <c:v>91.487399999999994</c:v>
                </c:pt>
                <c:pt idx="2251">
                  <c:v>91.488699999999994</c:v>
                </c:pt>
                <c:pt idx="2252">
                  <c:v>91.49</c:v>
                </c:pt>
                <c:pt idx="2253">
                  <c:v>91.491200000000006</c:v>
                </c:pt>
                <c:pt idx="2254">
                  <c:v>91.492500000000007</c:v>
                </c:pt>
                <c:pt idx="2255">
                  <c:v>91.493799999999993</c:v>
                </c:pt>
                <c:pt idx="2256">
                  <c:v>91.495000000000005</c:v>
                </c:pt>
                <c:pt idx="2257">
                  <c:v>91.496300000000005</c:v>
                </c:pt>
                <c:pt idx="2258">
                  <c:v>91.497600000000006</c:v>
                </c:pt>
                <c:pt idx="2259">
                  <c:v>91.498900000000006</c:v>
                </c:pt>
                <c:pt idx="2260">
                  <c:v>91.500200000000007</c:v>
                </c:pt>
                <c:pt idx="2261">
                  <c:v>91.501400000000004</c:v>
                </c:pt>
                <c:pt idx="2262">
                  <c:v>91.502700000000004</c:v>
                </c:pt>
                <c:pt idx="2263">
                  <c:v>91.504000000000005</c:v>
                </c:pt>
                <c:pt idx="2264">
                  <c:v>91.505300000000005</c:v>
                </c:pt>
                <c:pt idx="2265">
                  <c:v>91.506600000000006</c:v>
                </c:pt>
                <c:pt idx="2266">
                  <c:v>91.507900000000006</c:v>
                </c:pt>
                <c:pt idx="2267">
                  <c:v>91.509200000000007</c:v>
                </c:pt>
                <c:pt idx="2268">
                  <c:v>91.510499999999993</c:v>
                </c:pt>
                <c:pt idx="2269">
                  <c:v>91.511799999999994</c:v>
                </c:pt>
                <c:pt idx="2270">
                  <c:v>91.513199999999998</c:v>
                </c:pt>
                <c:pt idx="2271">
                  <c:v>91.514499999999998</c:v>
                </c:pt>
                <c:pt idx="2272">
                  <c:v>91.515799999999999</c:v>
                </c:pt>
                <c:pt idx="2273">
                  <c:v>91.517099999999999</c:v>
                </c:pt>
                <c:pt idx="2274">
                  <c:v>91.5184</c:v>
                </c:pt>
                <c:pt idx="2275">
                  <c:v>91.5197</c:v>
                </c:pt>
                <c:pt idx="2276">
                  <c:v>91.521000000000001</c:v>
                </c:pt>
                <c:pt idx="2277">
                  <c:v>91.522400000000005</c:v>
                </c:pt>
                <c:pt idx="2278">
                  <c:v>91.523700000000005</c:v>
                </c:pt>
                <c:pt idx="2279">
                  <c:v>91.525000000000006</c:v>
                </c:pt>
                <c:pt idx="2280">
                  <c:v>91.526300000000006</c:v>
                </c:pt>
                <c:pt idx="2281">
                  <c:v>91.527600000000007</c:v>
                </c:pt>
                <c:pt idx="2282">
                  <c:v>91.528999999999996</c:v>
                </c:pt>
                <c:pt idx="2283">
                  <c:v>91.530299999999997</c:v>
                </c:pt>
                <c:pt idx="2284">
                  <c:v>91.531599999999997</c:v>
                </c:pt>
                <c:pt idx="2285">
                  <c:v>91.532899999999998</c:v>
                </c:pt>
                <c:pt idx="2286">
                  <c:v>91.534199999999998</c:v>
                </c:pt>
                <c:pt idx="2287">
                  <c:v>91.535600000000002</c:v>
                </c:pt>
                <c:pt idx="2288">
                  <c:v>91.536900000000003</c:v>
                </c:pt>
                <c:pt idx="2289">
                  <c:v>91.538200000000003</c:v>
                </c:pt>
                <c:pt idx="2290">
                  <c:v>91.539500000000004</c:v>
                </c:pt>
                <c:pt idx="2291">
                  <c:v>91.540800000000004</c:v>
                </c:pt>
                <c:pt idx="2292">
                  <c:v>91.542100000000005</c:v>
                </c:pt>
                <c:pt idx="2293">
                  <c:v>91.543400000000005</c:v>
                </c:pt>
                <c:pt idx="2294">
                  <c:v>91.544700000000006</c:v>
                </c:pt>
                <c:pt idx="2295">
                  <c:v>91.546000000000006</c:v>
                </c:pt>
                <c:pt idx="2296">
                  <c:v>91.547300000000007</c:v>
                </c:pt>
                <c:pt idx="2297">
                  <c:v>91.548699999999997</c:v>
                </c:pt>
                <c:pt idx="2298">
                  <c:v>91.55</c:v>
                </c:pt>
                <c:pt idx="2299">
                  <c:v>91.551199999999994</c:v>
                </c:pt>
                <c:pt idx="2300">
                  <c:v>91.552499999999995</c:v>
                </c:pt>
                <c:pt idx="2301">
                  <c:v>91.553899999999999</c:v>
                </c:pt>
                <c:pt idx="2302">
                  <c:v>91.555099999999996</c:v>
                </c:pt>
                <c:pt idx="2303">
                  <c:v>91.556399999999996</c:v>
                </c:pt>
                <c:pt idx="2304">
                  <c:v>91.557699999999997</c:v>
                </c:pt>
                <c:pt idx="2305">
                  <c:v>91.558999999999997</c:v>
                </c:pt>
                <c:pt idx="2306">
                  <c:v>91.560299999999998</c:v>
                </c:pt>
                <c:pt idx="2307">
                  <c:v>91.561599999999999</c:v>
                </c:pt>
                <c:pt idx="2308">
                  <c:v>91.562899999999999</c:v>
                </c:pt>
                <c:pt idx="2309">
                  <c:v>91.5642</c:v>
                </c:pt>
                <c:pt idx="2310">
                  <c:v>91.565399999999997</c:v>
                </c:pt>
                <c:pt idx="2311">
                  <c:v>91.566699999999997</c:v>
                </c:pt>
                <c:pt idx="2312">
                  <c:v>91.567999999999998</c:v>
                </c:pt>
                <c:pt idx="2313">
                  <c:v>91.569299999999998</c:v>
                </c:pt>
                <c:pt idx="2314">
                  <c:v>91.570599999999999</c:v>
                </c:pt>
                <c:pt idx="2315">
                  <c:v>91.571799999999996</c:v>
                </c:pt>
                <c:pt idx="2316">
                  <c:v>91.573099999999997</c:v>
                </c:pt>
                <c:pt idx="2317">
                  <c:v>91.574399999999997</c:v>
                </c:pt>
                <c:pt idx="2318">
                  <c:v>91.575699999999998</c:v>
                </c:pt>
                <c:pt idx="2319">
                  <c:v>91.576899999999995</c:v>
                </c:pt>
                <c:pt idx="2320">
                  <c:v>91.578199999999995</c:v>
                </c:pt>
                <c:pt idx="2321">
                  <c:v>91.579499999999996</c:v>
                </c:pt>
                <c:pt idx="2322">
                  <c:v>91.580799999999996</c:v>
                </c:pt>
                <c:pt idx="2323">
                  <c:v>91.581999999999994</c:v>
                </c:pt>
                <c:pt idx="2324">
                  <c:v>91.583299999999994</c:v>
                </c:pt>
                <c:pt idx="2325">
                  <c:v>91.584599999999995</c:v>
                </c:pt>
                <c:pt idx="2326">
                  <c:v>91.585899999999995</c:v>
                </c:pt>
                <c:pt idx="2327">
                  <c:v>91.587100000000007</c:v>
                </c:pt>
                <c:pt idx="2328">
                  <c:v>91.588399999999993</c:v>
                </c:pt>
                <c:pt idx="2329">
                  <c:v>91.589699999999993</c:v>
                </c:pt>
                <c:pt idx="2330">
                  <c:v>91.590999999999994</c:v>
                </c:pt>
                <c:pt idx="2331">
                  <c:v>91.592200000000005</c:v>
                </c:pt>
                <c:pt idx="2332">
                  <c:v>91.593500000000006</c:v>
                </c:pt>
                <c:pt idx="2333">
                  <c:v>91.594800000000006</c:v>
                </c:pt>
                <c:pt idx="2334">
                  <c:v>91.596100000000007</c:v>
                </c:pt>
                <c:pt idx="2335">
                  <c:v>91.597399999999993</c:v>
                </c:pt>
                <c:pt idx="2336">
                  <c:v>91.598699999999994</c:v>
                </c:pt>
                <c:pt idx="2337">
                  <c:v>91.599900000000005</c:v>
                </c:pt>
                <c:pt idx="2338">
                  <c:v>91.601200000000006</c:v>
                </c:pt>
                <c:pt idx="2339">
                  <c:v>91.602500000000006</c:v>
                </c:pt>
                <c:pt idx="2340">
                  <c:v>91.603800000000007</c:v>
                </c:pt>
                <c:pt idx="2341">
                  <c:v>91.605099999999993</c:v>
                </c:pt>
                <c:pt idx="2342">
                  <c:v>91.606399999999994</c:v>
                </c:pt>
                <c:pt idx="2343">
                  <c:v>91.607600000000005</c:v>
                </c:pt>
                <c:pt idx="2344">
                  <c:v>91.608900000000006</c:v>
                </c:pt>
                <c:pt idx="2345">
                  <c:v>91.610200000000006</c:v>
                </c:pt>
                <c:pt idx="2346">
                  <c:v>91.611500000000007</c:v>
                </c:pt>
                <c:pt idx="2347">
                  <c:v>91.612799999999993</c:v>
                </c:pt>
                <c:pt idx="2348">
                  <c:v>91.614099999999993</c:v>
                </c:pt>
                <c:pt idx="2349">
                  <c:v>91.615399999999994</c:v>
                </c:pt>
                <c:pt idx="2350">
                  <c:v>91.616699999999994</c:v>
                </c:pt>
                <c:pt idx="2351">
                  <c:v>91.617999999999995</c:v>
                </c:pt>
                <c:pt idx="2352">
                  <c:v>91.619299999999996</c:v>
                </c:pt>
                <c:pt idx="2353">
                  <c:v>91.620599999999996</c:v>
                </c:pt>
                <c:pt idx="2354">
                  <c:v>91.621799999999993</c:v>
                </c:pt>
                <c:pt idx="2355">
                  <c:v>91.623099999999994</c:v>
                </c:pt>
                <c:pt idx="2356">
                  <c:v>91.624399999999994</c:v>
                </c:pt>
                <c:pt idx="2357">
                  <c:v>91.625699999999995</c:v>
                </c:pt>
                <c:pt idx="2358">
                  <c:v>91.626999999999995</c:v>
                </c:pt>
                <c:pt idx="2359">
                  <c:v>91.628299999999996</c:v>
                </c:pt>
                <c:pt idx="2360">
                  <c:v>91.629599999999996</c:v>
                </c:pt>
                <c:pt idx="2361">
                  <c:v>91.630899999999997</c:v>
                </c:pt>
                <c:pt idx="2362">
                  <c:v>91.632199999999997</c:v>
                </c:pt>
                <c:pt idx="2363">
                  <c:v>91.633499999999998</c:v>
                </c:pt>
                <c:pt idx="2364">
                  <c:v>91.634799999999998</c:v>
                </c:pt>
                <c:pt idx="2365">
                  <c:v>91.636099999999999</c:v>
                </c:pt>
                <c:pt idx="2366">
                  <c:v>91.6374</c:v>
                </c:pt>
                <c:pt idx="2367">
                  <c:v>91.6387</c:v>
                </c:pt>
                <c:pt idx="2368">
                  <c:v>91.64</c:v>
                </c:pt>
                <c:pt idx="2369">
                  <c:v>91.641300000000001</c:v>
                </c:pt>
                <c:pt idx="2370">
                  <c:v>91.642600000000002</c:v>
                </c:pt>
                <c:pt idx="2371">
                  <c:v>91.643900000000002</c:v>
                </c:pt>
                <c:pt idx="2372">
                  <c:v>91.645200000000003</c:v>
                </c:pt>
                <c:pt idx="2373">
                  <c:v>91.646500000000003</c:v>
                </c:pt>
                <c:pt idx="2374">
                  <c:v>91.647800000000004</c:v>
                </c:pt>
                <c:pt idx="2375">
                  <c:v>91.649100000000004</c:v>
                </c:pt>
                <c:pt idx="2376">
                  <c:v>91.650400000000005</c:v>
                </c:pt>
                <c:pt idx="2377">
                  <c:v>91.651700000000005</c:v>
                </c:pt>
                <c:pt idx="2378">
                  <c:v>91.653000000000006</c:v>
                </c:pt>
                <c:pt idx="2379">
                  <c:v>91.654200000000003</c:v>
                </c:pt>
                <c:pt idx="2380">
                  <c:v>91.655500000000004</c:v>
                </c:pt>
                <c:pt idx="2381">
                  <c:v>91.656800000000004</c:v>
                </c:pt>
                <c:pt idx="2382">
                  <c:v>91.658100000000005</c:v>
                </c:pt>
                <c:pt idx="2383">
                  <c:v>91.659400000000005</c:v>
                </c:pt>
                <c:pt idx="2384">
                  <c:v>91.660700000000006</c:v>
                </c:pt>
                <c:pt idx="2385">
                  <c:v>91.662000000000006</c:v>
                </c:pt>
                <c:pt idx="2386">
                  <c:v>91.663300000000007</c:v>
                </c:pt>
                <c:pt idx="2387">
                  <c:v>91.664599999999993</c:v>
                </c:pt>
                <c:pt idx="2388">
                  <c:v>91.665899999999993</c:v>
                </c:pt>
                <c:pt idx="2389">
                  <c:v>91.667199999999994</c:v>
                </c:pt>
                <c:pt idx="2390">
                  <c:v>91.668499999999995</c:v>
                </c:pt>
                <c:pt idx="2391">
                  <c:v>91.669799999999995</c:v>
                </c:pt>
                <c:pt idx="2392">
                  <c:v>91.671099999999996</c:v>
                </c:pt>
                <c:pt idx="2393">
                  <c:v>91.672300000000007</c:v>
                </c:pt>
                <c:pt idx="2394">
                  <c:v>91.673699999999997</c:v>
                </c:pt>
                <c:pt idx="2395">
                  <c:v>91.674899999999994</c:v>
                </c:pt>
                <c:pt idx="2396">
                  <c:v>91.676199999999994</c:v>
                </c:pt>
                <c:pt idx="2397">
                  <c:v>91.677499999999995</c:v>
                </c:pt>
                <c:pt idx="2398">
                  <c:v>91.678799999999995</c:v>
                </c:pt>
                <c:pt idx="2399">
                  <c:v>91.680099999999996</c:v>
                </c:pt>
                <c:pt idx="2400">
                  <c:v>91.681399999999996</c:v>
                </c:pt>
              </c:numCache>
            </c:numRef>
          </c:yVal>
          <c:smooth val="1"/>
        </c:ser>
        <c:ser>
          <c:idx val="7"/>
          <c:order val="5"/>
          <c:tx>
            <c:strRef>
              <c:f>Оса!$F$1</c:f>
              <c:strCache>
                <c:ptCount val="1"/>
                <c:pt idx="0">
                  <c:v>Оса</c:v>
                </c:pt>
              </c:strCache>
            </c:strRef>
          </c:tx>
          <c:marker>
            <c:symbol val="none"/>
          </c:marker>
          <c:xVal>
            <c:numRef>
              <c:f>Оса!$E$5:$E$2405</c:f>
              <c:numCache>
                <c:formatCode>General</c:formatCode>
                <c:ptCount val="2401"/>
                <c:pt idx="0">
                  <c:v>-1</c:v>
                </c:pt>
                <c:pt idx="1">
                  <c:v>-0.9</c:v>
                </c:pt>
                <c:pt idx="2">
                  <c:v>-0.8</c:v>
                </c:pt>
                <c:pt idx="3">
                  <c:v>-0.7</c:v>
                </c:pt>
                <c:pt idx="4">
                  <c:v>-0.6</c:v>
                </c:pt>
                <c:pt idx="5">
                  <c:v>-0.5</c:v>
                </c:pt>
                <c:pt idx="6">
                  <c:v>-0.4</c:v>
                </c:pt>
                <c:pt idx="7">
                  <c:v>-0.3</c:v>
                </c:pt>
                <c:pt idx="8">
                  <c:v>-0.2</c:v>
                </c:pt>
                <c:pt idx="9">
                  <c:v>-0.1</c:v>
                </c:pt>
                <c:pt idx="10">
                  <c:v>0</c:v>
                </c:pt>
                <c:pt idx="11">
                  <c:v>0.1</c:v>
                </c:pt>
                <c:pt idx="12">
                  <c:v>0.2</c:v>
                </c:pt>
                <c:pt idx="13">
                  <c:v>0.3</c:v>
                </c:pt>
                <c:pt idx="14">
                  <c:v>0.4</c:v>
                </c:pt>
                <c:pt idx="15">
                  <c:v>0.5</c:v>
                </c:pt>
                <c:pt idx="16">
                  <c:v>0.6</c:v>
                </c:pt>
                <c:pt idx="17">
                  <c:v>0.7</c:v>
                </c:pt>
                <c:pt idx="18">
                  <c:v>0.8</c:v>
                </c:pt>
                <c:pt idx="19">
                  <c:v>0.9</c:v>
                </c:pt>
                <c:pt idx="20">
                  <c:v>1</c:v>
                </c:pt>
                <c:pt idx="21">
                  <c:v>1.1000000000000001</c:v>
                </c:pt>
                <c:pt idx="22">
                  <c:v>1.2</c:v>
                </c:pt>
                <c:pt idx="23">
                  <c:v>1.3</c:v>
                </c:pt>
                <c:pt idx="24">
                  <c:v>1.4</c:v>
                </c:pt>
                <c:pt idx="25">
                  <c:v>1.5</c:v>
                </c:pt>
                <c:pt idx="26">
                  <c:v>1.6</c:v>
                </c:pt>
                <c:pt idx="27">
                  <c:v>1.7</c:v>
                </c:pt>
                <c:pt idx="28">
                  <c:v>1.8</c:v>
                </c:pt>
                <c:pt idx="29">
                  <c:v>1.9</c:v>
                </c:pt>
                <c:pt idx="30">
                  <c:v>2</c:v>
                </c:pt>
                <c:pt idx="31">
                  <c:v>2.1</c:v>
                </c:pt>
                <c:pt idx="32">
                  <c:v>2.2000000000000002</c:v>
                </c:pt>
                <c:pt idx="33">
                  <c:v>2.2999999999999998</c:v>
                </c:pt>
                <c:pt idx="34">
                  <c:v>2.4</c:v>
                </c:pt>
                <c:pt idx="35">
                  <c:v>2.5</c:v>
                </c:pt>
                <c:pt idx="36">
                  <c:v>2.6</c:v>
                </c:pt>
                <c:pt idx="37">
                  <c:v>2.7</c:v>
                </c:pt>
                <c:pt idx="38">
                  <c:v>2.8</c:v>
                </c:pt>
                <c:pt idx="39">
                  <c:v>2.9</c:v>
                </c:pt>
                <c:pt idx="40">
                  <c:v>3</c:v>
                </c:pt>
                <c:pt idx="41">
                  <c:v>3.1</c:v>
                </c:pt>
                <c:pt idx="42">
                  <c:v>3.2</c:v>
                </c:pt>
                <c:pt idx="43">
                  <c:v>3.3</c:v>
                </c:pt>
                <c:pt idx="44">
                  <c:v>3.4</c:v>
                </c:pt>
                <c:pt idx="45">
                  <c:v>3.5</c:v>
                </c:pt>
                <c:pt idx="46">
                  <c:v>3.6</c:v>
                </c:pt>
                <c:pt idx="47">
                  <c:v>3.7</c:v>
                </c:pt>
                <c:pt idx="48">
                  <c:v>3.8</c:v>
                </c:pt>
                <c:pt idx="49">
                  <c:v>3.9</c:v>
                </c:pt>
                <c:pt idx="50">
                  <c:v>4</c:v>
                </c:pt>
                <c:pt idx="51">
                  <c:v>4.0999999999999996</c:v>
                </c:pt>
                <c:pt idx="52">
                  <c:v>4.2</c:v>
                </c:pt>
                <c:pt idx="53">
                  <c:v>4.3</c:v>
                </c:pt>
                <c:pt idx="54">
                  <c:v>4.4000000000000004</c:v>
                </c:pt>
                <c:pt idx="55">
                  <c:v>4.5</c:v>
                </c:pt>
                <c:pt idx="56">
                  <c:v>4.5999999999999996</c:v>
                </c:pt>
                <c:pt idx="57">
                  <c:v>4.7</c:v>
                </c:pt>
                <c:pt idx="58">
                  <c:v>4.8</c:v>
                </c:pt>
                <c:pt idx="59">
                  <c:v>4.9000000000000004</c:v>
                </c:pt>
                <c:pt idx="60">
                  <c:v>5</c:v>
                </c:pt>
                <c:pt idx="61">
                  <c:v>5.0999999999999996</c:v>
                </c:pt>
                <c:pt idx="62">
                  <c:v>5.2</c:v>
                </c:pt>
                <c:pt idx="63">
                  <c:v>5.3</c:v>
                </c:pt>
                <c:pt idx="64">
                  <c:v>5.4</c:v>
                </c:pt>
                <c:pt idx="65">
                  <c:v>5.5</c:v>
                </c:pt>
                <c:pt idx="66">
                  <c:v>5.6</c:v>
                </c:pt>
                <c:pt idx="67">
                  <c:v>5.7</c:v>
                </c:pt>
                <c:pt idx="68">
                  <c:v>5.8</c:v>
                </c:pt>
                <c:pt idx="69">
                  <c:v>5.9</c:v>
                </c:pt>
                <c:pt idx="70">
                  <c:v>6</c:v>
                </c:pt>
                <c:pt idx="71">
                  <c:v>6.1</c:v>
                </c:pt>
                <c:pt idx="72">
                  <c:v>6.2</c:v>
                </c:pt>
                <c:pt idx="73">
                  <c:v>6.3</c:v>
                </c:pt>
                <c:pt idx="74">
                  <c:v>6.4</c:v>
                </c:pt>
                <c:pt idx="75">
                  <c:v>6.5</c:v>
                </c:pt>
                <c:pt idx="76">
                  <c:v>6.6</c:v>
                </c:pt>
                <c:pt idx="77">
                  <c:v>6.7</c:v>
                </c:pt>
                <c:pt idx="78">
                  <c:v>6.8</c:v>
                </c:pt>
                <c:pt idx="79">
                  <c:v>6.9</c:v>
                </c:pt>
                <c:pt idx="80">
                  <c:v>7</c:v>
                </c:pt>
                <c:pt idx="81">
                  <c:v>7.1</c:v>
                </c:pt>
                <c:pt idx="82">
                  <c:v>7.2</c:v>
                </c:pt>
                <c:pt idx="83">
                  <c:v>7.3</c:v>
                </c:pt>
                <c:pt idx="84">
                  <c:v>7.4</c:v>
                </c:pt>
                <c:pt idx="85">
                  <c:v>7.5</c:v>
                </c:pt>
                <c:pt idx="86">
                  <c:v>7.6</c:v>
                </c:pt>
                <c:pt idx="87">
                  <c:v>7.7</c:v>
                </c:pt>
                <c:pt idx="88">
                  <c:v>7.8</c:v>
                </c:pt>
                <c:pt idx="89">
                  <c:v>7.9</c:v>
                </c:pt>
                <c:pt idx="90">
                  <c:v>8</c:v>
                </c:pt>
                <c:pt idx="91">
                  <c:v>8.1</c:v>
                </c:pt>
                <c:pt idx="92">
                  <c:v>8.1999999999999993</c:v>
                </c:pt>
                <c:pt idx="93">
                  <c:v>8.3000000000000007</c:v>
                </c:pt>
                <c:pt idx="94">
                  <c:v>8.4</c:v>
                </c:pt>
                <c:pt idx="95">
                  <c:v>8.5</c:v>
                </c:pt>
                <c:pt idx="96">
                  <c:v>8.6</c:v>
                </c:pt>
                <c:pt idx="97">
                  <c:v>8.6999999999999993</c:v>
                </c:pt>
                <c:pt idx="98">
                  <c:v>8.8000000000000007</c:v>
                </c:pt>
                <c:pt idx="99">
                  <c:v>8.9</c:v>
                </c:pt>
                <c:pt idx="100">
                  <c:v>9</c:v>
                </c:pt>
                <c:pt idx="101">
                  <c:v>9.1</c:v>
                </c:pt>
                <c:pt idx="102">
                  <c:v>9.1999999999999993</c:v>
                </c:pt>
                <c:pt idx="103">
                  <c:v>9.3000000000000007</c:v>
                </c:pt>
                <c:pt idx="104">
                  <c:v>9.4</c:v>
                </c:pt>
                <c:pt idx="105">
                  <c:v>9.5</c:v>
                </c:pt>
                <c:pt idx="106">
                  <c:v>9.6</c:v>
                </c:pt>
                <c:pt idx="107">
                  <c:v>9.6999999999999993</c:v>
                </c:pt>
                <c:pt idx="108">
                  <c:v>9.8000000000000007</c:v>
                </c:pt>
                <c:pt idx="109">
                  <c:v>9.9</c:v>
                </c:pt>
                <c:pt idx="110">
                  <c:v>10</c:v>
                </c:pt>
                <c:pt idx="111">
                  <c:v>10.1</c:v>
                </c:pt>
                <c:pt idx="112">
                  <c:v>10.199999999999999</c:v>
                </c:pt>
                <c:pt idx="113">
                  <c:v>10.3</c:v>
                </c:pt>
                <c:pt idx="114">
                  <c:v>10.4</c:v>
                </c:pt>
                <c:pt idx="115">
                  <c:v>10.5</c:v>
                </c:pt>
                <c:pt idx="116">
                  <c:v>10.6</c:v>
                </c:pt>
                <c:pt idx="117">
                  <c:v>10.7</c:v>
                </c:pt>
                <c:pt idx="118">
                  <c:v>10.8</c:v>
                </c:pt>
                <c:pt idx="119">
                  <c:v>10.9</c:v>
                </c:pt>
                <c:pt idx="120">
                  <c:v>11</c:v>
                </c:pt>
                <c:pt idx="121">
                  <c:v>11.1</c:v>
                </c:pt>
                <c:pt idx="122">
                  <c:v>11.2</c:v>
                </c:pt>
                <c:pt idx="123">
                  <c:v>11.3</c:v>
                </c:pt>
                <c:pt idx="124">
                  <c:v>11.4</c:v>
                </c:pt>
                <c:pt idx="125">
                  <c:v>11.5</c:v>
                </c:pt>
                <c:pt idx="126">
                  <c:v>11.6</c:v>
                </c:pt>
                <c:pt idx="127">
                  <c:v>11.7</c:v>
                </c:pt>
                <c:pt idx="128">
                  <c:v>11.8</c:v>
                </c:pt>
                <c:pt idx="129">
                  <c:v>11.9</c:v>
                </c:pt>
                <c:pt idx="130">
                  <c:v>12</c:v>
                </c:pt>
                <c:pt idx="131">
                  <c:v>12.1</c:v>
                </c:pt>
                <c:pt idx="132">
                  <c:v>12.2</c:v>
                </c:pt>
                <c:pt idx="133">
                  <c:v>12.3</c:v>
                </c:pt>
                <c:pt idx="134">
                  <c:v>12.4</c:v>
                </c:pt>
                <c:pt idx="135">
                  <c:v>12.5</c:v>
                </c:pt>
                <c:pt idx="136">
                  <c:v>12.6</c:v>
                </c:pt>
                <c:pt idx="137">
                  <c:v>12.7</c:v>
                </c:pt>
                <c:pt idx="138">
                  <c:v>12.8</c:v>
                </c:pt>
                <c:pt idx="139">
                  <c:v>12.9</c:v>
                </c:pt>
                <c:pt idx="140">
                  <c:v>13</c:v>
                </c:pt>
                <c:pt idx="141">
                  <c:v>13.1</c:v>
                </c:pt>
                <c:pt idx="142">
                  <c:v>13.2</c:v>
                </c:pt>
                <c:pt idx="143">
                  <c:v>13.3</c:v>
                </c:pt>
                <c:pt idx="144">
                  <c:v>13.4</c:v>
                </c:pt>
                <c:pt idx="145">
                  <c:v>13.5</c:v>
                </c:pt>
                <c:pt idx="146">
                  <c:v>13.6</c:v>
                </c:pt>
                <c:pt idx="147">
                  <c:v>13.7</c:v>
                </c:pt>
                <c:pt idx="148">
                  <c:v>13.8</c:v>
                </c:pt>
                <c:pt idx="149">
                  <c:v>13.9</c:v>
                </c:pt>
                <c:pt idx="150">
                  <c:v>14</c:v>
                </c:pt>
                <c:pt idx="151">
                  <c:v>14.1</c:v>
                </c:pt>
                <c:pt idx="152">
                  <c:v>14.2</c:v>
                </c:pt>
                <c:pt idx="153">
                  <c:v>14.3</c:v>
                </c:pt>
                <c:pt idx="154">
                  <c:v>14.4</c:v>
                </c:pt>
                <c:pt idx="155">
                  <c:v>14.5</c:v>
                </c:pt>
                <c:pt idx="156">
                  <c:v>14.6</c:v>
                </c:pt>
                <c:pt idx="157">
                  <c:v>14.7</c:v>
                </c:pt>
                <c:pt idx="158">
                  <c:v>14.8</c:v>
                </c:pt>
                <c:pt idx="159">
                  <c:v>14.9</c:v>
                </c:pt>
                <c:pt idx="160">
                  <c:v>15</c:v>
                </c:pt>
                <c:pt idx="161">
                  <c:v>15.1</c:v>
                </c:pt>
                <c:pt idx="162">
                  <c:v>15.2</c:v>
                </c:pt>
                <c:pt idx="163">
                  <c:v>15.3</c:v>
                </c:pt>
                <c:pt idx="164">
                  <c:v>15.4</c:v>
                </c:pt>
                <c:pt idx="165">
                  <c:v>15.5</c:v>
                </c:pt>
                <c:pt idx="166">
                  <c:v>15.6</c:v>
                </c:pt>
                <c:pt idx="167">
                  <c:v>15.7</c:v>
                </c:pt>
                <c:pt idx="168">
                  <c:v>15.8</c:v>
                </c:pt>
                <c:pt idx="169">
                  <c:v>15.9</c:v>
                </c:pt>
                <c:pt idx="170">
                  <c:v>16</c:v>
                </c:pt>
                <c:pt idx="171">
                  <c:v>16.100000000000001</c:v>
                </c:pt>
                <c:pt idx="172">
                  <c:v>16.2</c:v>
                </c:pt>
                <c:pt idx="173">
                  <c:v>16.3</c:v>
                </c:pt>
                <c:pt idx="174">
                  <c:v>16.399999999999999</c:v>
                </c:pt>
                <c:pt idx="175">
                  <c:v>16.5</c:v>
                </c:pt>
                <c:pt idx="176">
                  <c:v>16.600000000000001</c:v>
                </c:pt>
                <c:pt idx="177">
                  <c:v>16.7</c:v>
                </c:pt>
                <c:pt idx="178">
                  <c:v>16.8</c:v>
                </c:pt>
                <c:pt idx="179">
                  <c:v>16.899999999999999</c:v>
                </c:pt>
                <c:pt idx="180">
                  <c:v>17</c:v>
                </c:pt>
                <c:pt idx="181">
                  <c:v>17.100000000000001</c:v>
                </c:pt>
                <c:pt idx="182">
                  <c:v>17.2</c:v>
                </c:pt>
                <c:pt idx="183">
                  <c:v>17.3</c:v>
                </c:pt>
                <c:pt idx="184">
                  <c:v>17.399999999999999</c:v>
                </c:pt>
                <c:pt idx="185">
                  <c:v>17.5</c:v>
                </c:pt>
                <c:pt idx="186">
                  <c:v>17.600000000000001</c:v>
                </c:pt>
                <c:pt idx="187">
                  <c:v>17.7</c:v>
                </c:pt>
                <c:pt idx="188">
                  <c:v>17.8</c:v>
                </c:pt>
                <c:pt idx="189">
                  <c:v>17.899999999999999</c:v>
                </c:pt>
                <c:pt idx="190">
                  <c:v>18</c:v>
                </c:pt>
                <c:pt idx="191">
                  <c:v>18.100000000000001</c:v>
                </c:pt>
                <c:pt idx="192">
                  <c:v>18.2</c:v>
                </c:pt>
                <c:pt idx="193">
                  <c:v>18.3</c:v>
                </c:pt>
                <c:pt idx="194">
                  <c:v>18.399999999999999</c:v>
                </c:pt>
                <c:pt idx="195">
                  <c:v>18.5</c:v>
                </c:pt>
                <c:pt idx="196">
                  <c:v>18.600000000000001</c:v>
                </c:pt>
                <c:pt idx="197">
                  <c:v>18.7</c:v>
                </c:pt>
                <c:pt idx="198">
                  <c:v>18.8</c:v>
                </c:pt>
                <c:pt idx="199">
                  <c:v>18.899999999999999</c:v>
                </c:pt>
                <c:pt idx="200">
                  <c:v>19</c:v>
                </c:pt>
                <c:pt idx="201">
                  <c:v>19.100000000000001</c:v>
                </c:pt>
                <c:pt idx="202">
                  <c:v>19.2</c:v>
                </c:pt>
                <c:pt idx="203">
                  <c:v>19.3</c:v>
                </c:pt>
                <c:pt idx="204">
                  <c:v>19.399999999999999</c:v>
                </c:pt>
                <c:pt idx="205">
                  <c:v>19.5</c:v>
                </c:pt>
                <c:pt idx="206">
                  <c:v>19.600000000000001</c:v>
                </c:pt>
                <c:pt idx="207">
                  <c:v>19.7</c:v>
                </c:pt>
                <c:pt idx="208">
                  <c:v>19.8</c:v>
                </c:pt>
                <c:pt idx="209">
                  <c:v>19.899999999999999</c:v>
                </c:pt>
                <c:pt idx="210">
                  <c:v>20</c:v>
                </c:pt>
                <c:pt idx="211">
                  <c:v>20.100000000000001</c:v>
                </c:pt>
                <c:pt idx="212">
                  <c:v>20.2</c:v>
                </c:pt>
                <c:pt idx="213">
                  <c:v>20.3</c:v>
                </c:pt>
                <c:pt idx="214">
                  <c:v>20.399999999999999</c:v>
                </c:pt>
                <c:pt idx="215">
                  <c:v>20.5</c:v>
                </c:pt>
                <c:pt idx="216">
                  <c:v>20.6</c:v>
                </c:pt>
                <c:pt idx="217">
                  <c:v>20.7</c:v>
                </c:pt>
                <c:pt idx="218">
                  <c:v>20.8</c:v>
                </c:pt>
                <c:pt idx="219">
                  <c:v>20.9</c:v>
                </c:pt>
                <c:pt idx="220">
                  <c:v>21</c:v>
                </c:pt>
                <c:pt idx="221">
                  <c:v>21.1</c:v>
                </c:pt>
                <c:pt idx="222">
                  <c:v>21.2</c:v>
                </c:pt>
                <c:pt idx="223">
                  <c:v>21.3</c:v>
                </c:pt>
                <c:pt idx="224">
                  <c:v>21.4</c:v>
                </c:pt>
                <c:pt idx="225">
                  <c:v>21.5</c:v>
                </c:pt>
                <c:pt idx="226">
                  <c:v>21.6</c:v>
                </c:pt>
                <c:pt idx="227">
                  <c:v>21.7</c:v>
                </c:pt>
                <c:pt idx="228">
                  <c:v>21.8</c:v>
                </c:pt>
                <c:pt idx="229">
                  <c:v>21.9</c:v>
                </c:pt>
                <c:pt idx="230">
                  <c:v>22</c:v>
                </c:pt>
                <c:pt idx="231">
                  <c:v>22.1</c:v>
                </c:pt>
                <c:pt idx="232">
                  <c:v>22.2</c:v>
                </c:pt>
                <c:pt idx="233">
                  <c:v>22.3</c:v>
                </c:pt>
                <c:pt idx="234">
                  <c:v>22.4</c:v>
                </c:pt>
                <c:pt idx="235">
                  <c:v>22.5</c:v>
                </c:pt>
                <c:pt idx="236">
                  <c:v>22.6</c:v>
                </c:pt>
                <c:pt idx="237">
                  <c:v>22.7</c:v>
                </c:pt>
                <c:pt idx="238">
                  <c:v>22.8</c:v>
                </c:pt>
                <c:pt idx="239">
                  <c:v>22.9</c:v>
                </c:pt>
                <c:pt idx="240">
                  <c:v>23</c:v>
                </c:pt>
                <c:pt idx="241">
                  <c:v>23.1</c:v>
                </c:pt>
                <c:pt idx="242">
                  <c:v>23.2</c:v>
                </c:pt>
                <c:pt idx="243">
                  <c:v>23.3</c:v>
                </c:pt>
                <c:pt idx="244">
                  <c:v>23.4</c:v>
                </c:pt>
                <c:pt idx="245">
                  <c:v>23.5</c:v>
                </c:pt>
                <c:pt idx="246">
                  <c:v>23.6</c:v>
                </c:pt>
                <c:pt idx="247">
                  <c:v>23.7</c:v>
                </c:pt>
                <c:pt idx="248">
                  <c:v>23.8</c:v>
                </c:pt>
                <c:pt idx="249">
                  <c:v>23.9</c:v>
                </c:pt>
                <c:pt idx="250">
                  <c:v>24</c:v>
                </c:pt>
                <c:pt idx="251">
                  <c:v>24.1</c:v>
                </c:pt>
                <c:pt idx="252">
                  <c:v>24.2</c:v>
                </c:pt>
                <c:pt idx="253">
                  <c:v>24.3</c:v>
                </c:pt>
                <c:pt idx="254">
                  <c:v>24.4</c:v>
                </c:pt>
                <c:pt idx="255">
                  <c:v>24.5</c:v>
                </c:pt>
                <c:pt idx="256">
                  <c:v>24.6</c:v>
                </c:pt>
                <c:pt idx="257">
                  <c:v>24.7</c:v>
                </c:pt>
                <c:pt idx="258">
                  <c:v>24.8</c:v>
                </c:pt>
                <c:pt idx="259">
                  <c:v>24.9</c:v>
                </c:pt>
                <c:pt idx="260">
                  <c:v>25</c:v>
                </c:pt>
                <c:pt idx="261">
                  <c:v>25.1</c:v>
                </c:pt>
                <c:pt idx="262">
                  <c:v>25.2</c:v>
                </c:pt>
                <c:pt idx="263">
                  <c:v>25.3</c:v>
                </c:pt>
                <c:pt idx="264">
                  <c:v>25.4</c:v>
                </c:pt>
                <c:pt idx="265">
                  <c:v>25.5</c:v>
                </c:pt>
                <c:pt idx="266">
                  <c:v>25.6</c:v>
                </c:pt>
                <c:pt idx="267">
                  <c:v>25.7</c:v>
                </c:pt>
                <c:pt idx="268">
                  <c:v>25.8</c:v>
                </c:pt>
                <c:pt idx="269">
                  <c:v>25.9</c:v>
                </c:pt>
                <c:pt idx="270">
                  <c:v>26</c:v>
                </c:pt>
                <c:pt idx="271">
                  <c:v>26.1</c:v>
                </c:pt>
                <c:pt idx="272">
                  <c:v>26.2</c:v>
                </c:pt>
                <c:pt idx="273">
                  <c:v>26.3</c:v>
                </c:pt>
                <c:pt idx="274">
                  <c:v>26.4</c:v>
                </c:pt>
                <c:pt idx="275">
                  <c:v>26.5</c:v>
                </c:pt>
                <c:pt idx="276">
                  <c:v>26.6</c:v>
                </c:pt>
                <c:pt idx="277">
                  <c:v>26.7</c:v>
                </c:pt>
                <c:pt idx="278">
                  <c:v>26.8</c:v>
                </c:pt>
                <c:pt idx="279">
                  <c:v>26.9</c:v>
                </c:pt>
                <c:pt idx="280">
                  <c:v>27</c:v>
                </c:pt>
                <c:pt idx="281">
                  <c:v>27.1</c:v>
                </c:pt>
                <c:pt idx="282">
                  <c:v>27.2</c:v>
                </c:pt>
                <c:pt idx="283">
                  <c:v>27.3</c:v>
                </c:pt>
                <c:pt idx="284">
                  <c:v>27.4</c:v>
                </c:pt>
                <c:pt idx="285">
                  <c:v>27.5</c:v>
                </c:pt>
                <c:pt idx="286">
                  <c:v>27.6</c:v>
                </c:pt>
                <c:pt idx="287">
                  <c:v>27.7</c:v>
                </c:pt>
                <c:pt idx="288">
                  <c:v>27.8</c:v>
                </c:pt>
                <c:pt idx="289">
                  <c:v>27.9</c:v>
                </c:pt>
                <c:pt idx="290">
                  <c:v>28</c:v>
                </c:pt>
                <c:pt idx="291">
                  <c:v>28.1</c:v>
                </c:pt>
                <c:pt idx="292">
                  <c:v>28.2</c:v>
                </c:pt>
                <c:pt idx="293">
                  <c:v>28.3</c:v>
                </c:pt>
                <c:pt idx="294">
                  <c:v>28.4</c:v>
                </c:pt>
                <c:pt idx="295">
                  <c:v>28.5</c:v>
                </c:pt>
                <c:pt idx="296">
                  <c:v>28.6</c:v>
                </c:pt>
                <c:pt idx="297">
                  <c:v>28.7</c:v>
                </c:pt>
                <c:pt idx="298">
                  <c:v>28.8</c:v>
                </c:pt>
                <c:pt idx="299">
                  <c:v>28.9</c:v>
                </c:pt>
                <c:pt idx="300">
                  <c:v>29</c:v>
                </c:pt>
                <c:pt idx="301">
                  <c:v>29.1</c:v>
                </c:pt>
                <c:pt idx="302">
                  <c:v>29.2</c:v>
                </c:pt>
                <c:pt idx="303">
                  <c:v>29.3</c:v>
                </c:pt>
                <c:pt idx="304">
                  <c:v>29.4</c:v>
                </c:pt>
                <c:pt idx="305">
                  <c:v>29.5</c:v>
                </c:pt>
                <c:pt idx="306">
                  <c:v>29.6</c:v>
                </c:pt>
                <c:pt idx="307">
                  <c:v>29.7</c:v>
                </c:pt>
                <c:pt idx="308">
                  <c:v>29.8</c:v>
                </c:pt>
                <c:pt idx="309">
                  <c:v>29.9</c:v>
                </c:pt>
                <c:pt idx="310">
                  <c:v>30</c:v>
                </c:pt>
                <c:pt idx="311">
                  <c:v>30.1</c:v>
                </c:pt>
                <c:pt idx="312">
                  <c:v>30.2</c:v>
                </c:pt>
                <c:pt idx="313">
                  <c:v>30.3</c:v>
                </c:pt>
                <c:pt idx="314">
                  <c:v>30.4</c:v>
                </c:pt>
                <c:pt idx="315">
                  <c:v>30.5</c:v>
                </c:pt>
                <c:pt idx="316">
                  <c:v>30.6</c:v>
                </c:pt>
                <c:pt idx="317">
                  <c:v>30.7</c:v>
                </c:pt>
                <c:pt idx="318">
                  <c:v>30.8</c:v>
                </c:pt>
                <c:pt idx="319">
                  <c:v>30.9</c:v>
                </c:pt>
                <c:pt idx="320">
                  <c:v>31</c:v>
                </c:pt>
                <c:pt idx="321">
                  <c:v>31.1</c:v>
                </c:pt>
                <c:pt idx="322">
                  <c:v>31.2</c:v>
                </c:pt>
                <c:pt idx="323">
                  <c:v>31.3</c:v>
                </c:pt>
                <c:pt idx="324">
                  <c:v>31.4</c:v>
                </c:pt>
                <c:pt idx="325">
                  <c:v>31.5</c:v>
                </c:pt>
                <c:pt idx="326">
                  <c:v>31.6</c:v>
                </c:pt>
                <c:pt idx="327">
                  <c:v>31.7</c:v>
                </c:pt>
                <c:pt idx="328">
                  <c:v>31.8</c:v>
                </c:pt>
                <c:pt idx="329">
                  <c:v>31.9</c:v>
                </c:pt>
                <c:pt idx="330">
                  <c:v>32</c:v>
                </c:pt>
                <c:pt idx="331">
                  <c:v>32.1</c:v>
                </c:pt>
                <c:pt idx="332">
                  <c:v>32.200000000000003</c:v>
                </c:pt>
                <c:pt idx="333">
                  <c:v>32.299999999999997</c:v>
                </c:pt>
                <c:pt idx="334">
                  <c:v>32.4</c:v>
                </c:pt>
                <c:pt idx="335">
                  <c:v>32.5</c:v>
                </c:pt>
                <c:pt idx="336">
                  <c:v>32.6</c:v>
                </c:pt>
                <c:pt idx="337">
                  <c:v>32.700000000000003</c:v>
                </c:pt>
                <c:pt idx="338">
                  <c:v>32.799999999999997</c:v>
                </c:pt>
                <c:pt idx="339">
                  <c:v>32.9</c:v>
                </c:pt>
                <c:pt idx="340">
                  <c:v>33</c:v>
                </c:pt>
                <c:pt idx="341">
                  <c:v>33.1</c:v>
                </c:pt>
                <c:pt idx="342">
                  <c:v>33.200000000000003</c:v>
                </c:pt>
                <c:pt idx="343">
                  <c:v>33.299999999999997</c:v>
                </c:pt>
                <c:pt idx="344">
                  <c:v>33.4</c:v>
                </c:pt>
                <c:pt idx="345">
                  <c:v>33.5</c:v>
                </c:pt>
                <c:pt idx="346">
                  <c:v>33.6</c:v>
                </c:pt>
                <c:pt idx="347">
                  <c:v>33.700000000000003</c:v>
                </c:pt>
                <c:pt idx="348">
                  <c:v>33.799999999999997</c:v>
                </c:pt>
                <c:pt idx="349">
                  <c:v>33.9</c:v>
                </c:pt>
                <c:pt idx="350">
                  <c:v>34</c:v>
                </c:pt>
                <c:pt idx="351">
                  <c:v>34.1</c:v>
                </c:pt>
                <c:pt idx="352">
                  <c:v>34.200000000000003</c:v>
                </c:pt>
                <c:pt idx="353">
                  <c:v>34.299999999999997</c:v>
                </c:pt>
                <c:pt idx="354">
                  <c:v>34.4</c:v>
                </c:pt>
                <c:pt idx="355">
                  <c:v>34.5</c:v>
                </c:pt>
                <c:pt idx="356">
                  <c:v>34.6</c:v>
                </c:pt>
                <c:pt idx="357">
                  <c:v>34.700000000000003</c:v>
                </c:pt>
                <c:pt idx="358">
                  <c:v>34.799999999999997</c:v>
                </c:pt>
                <c:pt idx="359">
                  <c:v>34.9</c:v>
                </c:pt>
                <c:pt idx="360">
                  <c:v>35</c:v>
                </c:pt>
                <c:pt idx="361">
                  <c:v>35.1</c:v>
                </c:pt>
                <c:pt idx="362">
                  <c:v>35.200000000000003</c:v>
                </c:pt>
                <c:pt idx="363">
                  <c:v>35.299999999999997</c:v>
                </c:pt>
                <c:pt idx="364">
                  <c:v>35.4</c:v>
                </c:pt>
                <c:pt idx="365">
                  <c:v>35.5</c:v>
                </c:pt>
                <c:pt idx="366">
                  <c:v>35.6</c:v>
                </c:pt>
                <c:pt idx="367">
                  <c:v>35.700000000000003</c:v>
                </c:pt>
                <c:pt idx="368">
                  <c:v>35.799999999999997</c:v>
                </c:pt>
                <c:pt idx="369">
                  <c:v>35.9</c:v>
                </c:pt>
                <c:pt idx="370">
                  <c:v>36</c:v>
                </c:pt>
                <c:pt idx="371">
                  <c:v>36.1</c:v>
                </c:pt>
                <c:pt idx="372">
                  <c:v>36.200000000000003</c:v>
                </c:pt>
                <c:pt idx="373">
                  <c:v>36.299999999999997</c:v>
                </c:pt>
                <c:pt idx="374">
                  <c:v>36.4</c:v>
                </c:pt>
                <c:pt idx="375">
                  <c:v>36.5</c:v>
                </c:pt>
                <c:pt idx="376">
                  <c:v>36.6</c:v>
                </c:pt>
                <c:pt idx="377">
                  <c:v>36.700000000000003</c:v>
                </c:pt>
                <c:pt idx="378">
                  <c:v>36.799999999999997</c:v>
                </c:pt>
                <c:pt idx="379">
                  <c:v>36.9</c:v>
                </c:pt>
                <c:pt idx="380">
                  <c:v>37</c:v>
                </c:pt>
                <c:pt idx="381">
                  <c:v>37.1</c:v>
                </c:pt>
                <c:pt idx="382">
                  <c:v>37.200000000000003</c:v>
                </c:pt>
                <c:pt idx="383">
                  <c:v>37.299999999999997</c:v>
                </c:pt>
                <c:pt idx="384">
                  <c:v>37.4</c:v>
                </c:pt>
                <c:pt idx="385">
                  <c:v>37.5</c:v>
                </c:pt>
                <c:pt idx="386">
                  <c:v>37.6</c:v>
                </c:pt>
                <c:pt idx="387">
                  <c:v>37.700000000000003</c:v>
                </c:pt>
                <c:pt idx="388">
                  <c:v>37.799999999999997</c:v>
                </c:pt>
                <c:pt idx="389">
                  <c:v>37.9</c:v>
                </c:pt>
                <c:pt idx="390">
                  <c:v>38</c:v>
                </c:pt>
                <c:pt idx="391">
                  <c:v>38.1</c:v>
                </c:pt>
                <c:pt idx="392">
                  <c:v>38.200000000000003</c:v>
                </c:pt>
                <c:pt idx="393">
                  <c:v>38.299999999999997</c:v>
                </c:pt>
                <c:pt idx="394">
                  <c:v>38.4</c:v>
                </c:pt>
                <c:pt idx="395">
                  <c:v>38.5</c:v>
                </c:pt>
                <c:pt idx="396">
                  <c:v>38.6</c:v>
                </c:pt>
                <c:pt idx="397">
                  <c:v>38.700000000000003</c:v>
                </c:pt>
                <c:pt idx="398">
                  <c:v>38.799999999999997</c:v>
                </c:pt>
                <c:pt idx="399">
                  <c:v>38.9</c:v>
                </c:pt>
                <c:pt idx="400">
                  <c:v>39</c:v>
                </c:pt>
                <c:pt idx="401">
                  <c:v>39.1</c:v>
                </c:pt>
                <c:pt idx="402">
                  <c:v>39.200000000000003</c:v>
                </c:pt>
                <c:pt idx="403">
                  <c:v>39.299999999999997</c:v>
                </c:pt>
                <c:pt idx="404">
                  <c:v>39.4</c:v>
                </c:pt>
                <c:pt idx="405">
                  <c:v>39.5</c:v>
                </c:pt>
                <c:pt idx="406">
                  <c:v>39.6</c:v>
                </c:pt>
                <c:pt idx="407">
                  <c:v>39.700000000000003</c:v>
                </c:pt>
                <c:pt idx="408">
                  <c:v>39.799999999999997</c:v>
                </c:pt>
                <c:pt idx="409">
                  <c:v>39.9</c:v>
                </c:pt>
                <c:pt idx="410">
                  <c:v>40</c:v>
                </c:pt>
                <c:pt idx="411">
                  <c:v>40.1</c:v>
                </c:pt>
                <c:pt idx="412">
                  <c:v>40.200000000000003</c:v>
                </c:pt>
                <c:pt idx="413">
                  <c:v>40.299999999999997</c:v>
                </c:pt>
                <c:pt idx="414">
                  <c:v>40.4</c:v>
                </c:pt>
                <c:pt idx="415">
                  <c:v>40.5</c:v>
                </c:pt>
                <c:pt idx="416">
                  <c:v>40.6</c:v>
                </c:pt>
                <c:pt idx="417">
                  <c:v>40.700000000000003</c:v>
                </c:pt>
                <c:pt idx="418">
                  <c:v>40.799999999999997</c:v>
                </c:pt>
                <c:pt idx="419">
                  <c:v>40.9</c:v>
                </c:pt>
                <c:pt idx="420">
                  <c:v>41</c:v>
                </c:pt>
                <c:pt idx="421">
                  <c:v>41.1</c:v>
                </c:pt>
                <c:pt idx="422">
                  <c:v>41.2</c:v>
                </c:pt>
                <c:pt idx="423">
                  <c:v>41.3</c:v>
                </c:pt>
                <c:pt idx="424">
                  <c:v>41.4</c:v>
                </c:pt>
                <c:pt idx="425">
                  <c:v>41.5</c:v>
                </c:pt>
                <c:pt idx="426">
                  <c:v>41.6</c:v>
                </c:pt>
                <c:pt idx="427">
                  <c:v>41.7</c:v>
                </c:pt>
                <c:pt idx="428">
                  <c:v>41.8</c:v>
                </c:pt>
                <c:pt idx="429">
                  <c:v>41.9</c:v>
                </c:pt>
                <c:pt idx="430">
                  <c:v>42</c:v>
                </c:pt>
                <c:pt idx="431">
                  <c:v>42.1</c:v>
                </c:pt>
                <c:pt idx="432">
                  <c:v>42.2</c:v>
                </c:pt>
                <c:pt idx="433">
                  <c:v>42.3</c:v>
                </c:pt>
                <c:pt idx="434">
                  <c:v>42.4</c:v>
                </c:pt>
                <c:pt idx="435">
                  <c:v>42.5</c:v>
                </c:pt>
                <c:pt idx="436">
                  <c:v>42.6</c:v>
                </c:pt>
                <c:pt idx="437">
                  <c:v>42.7</c:v>
                </c:pt>
                <c:pt idx="438">
                  <c:v>42.8</c:v>
                </c:pt>
                <c:pt idx="439">
                  <c:v>42.9</c:v>
                </c:pt>
                <c:pt idx="440">
                  <c:v>43</c:v>
                </c:pt>
                <c:pt idx="441">
                  <c:v>43.1</c:v>
                </c:pt>
                <c:pt idx="442">
                  <c:v>43.2</c:v>
                </c:pt>
                <c:pt idx="443">
                  <c:v>43.3</c:v>
                </c:pt>
                <c:pt idx="444">
                  <c:v>43.4</c:v>
                </c:pt>
                <c:pt idx="445">
                  <c:v>43.5</c:v>
                </c:pt>
                <c:pt idx="446">
                  <c:v>43.6</c:v>
                </c:pt>
                <c:pt idx="447">
                  <c:v>43.7</c:v>
                </c:pt>
                <c:pt idx="448">
                  <c:v>43.8</c:v>
                </c:pt>
                <c:pt idx="449">
                  <c:v>43.9</c:v>
                </c:pt>
                <c:pt idx="450">
                  <c:v>44</c:v>
                </c:pt>
                <c:pt idx="451">
                  <c:v>44.1</c:v>
                </c:pt>
                <c:pt idx="452">
                  <c:v>44.2</c:v>
                </c:pt>
                <c:pt idx="453">
                  <c:v>44.3</c:v>
                </c:pt>
                <c:pt idx="454">
                  <c:v>44.4</c:v>
                </c:pt>
                <c:pt idx="455">
                  <c:v>44.5</c:v>
                </c:pt>
                <c:pt idx="456">
                  <c:v>44.6</c:v>
                </c:pt>
                <c:pt idx="457">
                  <c:v>44.7</c:v>
                </c:pt>
                <c:pt idx="458">
                  <c:v>44.8</c:v>
                </c:pt>
                <c:pt idx="459">
                  <c:v>44.9</c:v>
                </c:pt>
                <c:pt idx="460">
                  <c:v>45</c:v>
                </c:pt>
                <c:pt idx="461">
                  <c:v>45.1</c:v>
                </c:pt>
                <c:pt idx="462">
                  <c:v>45.2</c:v>
                </c:pt>
                <c:pt idx="463">
                  <c:v>45.3</c:v>
                </c:pt>
                <c:pt idx="464">
                  <c:v>45.4</c:v>
                </c:pt>
                <c:pt idx="465">
                  <c:v>45.5</c:v>
                </c:pt>
                <c:pt idx="466">
                  <c:v>45.6</c:v>
                </c:pt>
                <c:pt idx="467">
                  <c:v>45.7</c:v>
                </c:pt>
                <c:pt idx="468">
                  <c:v>45.8</c:v>
                </c:pt>
                <c:pt idx="469">
                  <c:v>45.9</c:v>
                </c:pt>
                <c:pt idx="470">
                  <c:v>46</c:v>
                </c:pt>
                <c:pt idx="471">
                  <c:v>46.1</c:v>
                </c:pt>
                <c:pt idx="472">
                  <c:v>46.2</c:v>
                </c:pt>
                <c:pt idx="473">
                  <c:v>46.3</c:v>
                </c:pt>
                <c:pt idx="474">
                  <c:v>46.4</c:v>
                </c:pt>
                <c:pt idx="475">
                  <c:v>46.5</c:v>
                </c:pt>
                <c:pt idx="476">
                  <c:v>46.6</c:v>
                </c:pt>
                <c:pt idx="477">
                  <c:v>46.7</c:v>
                </c:pt>
                <c:pt idx="478">
                  <c:v>46.8</c:v>
                </c:pt>
                <c:pt idx="479">
                  <c:v>46.9</c:v>
                </c:pt>
                <c:pt idx="480">
                  <c:v>47</c:v>
                </c:pt>
                <c:pt idx="481">
                  <c:v>47.1</c:v>
                </c:pt>
                <c:pt idx="482">
                  <c:v>47.2</c:v>
                </c:pt>
                <c:pt idx="483">
                  <c:v>47.3</c:v>
                </c:pt>
                <c:pt idx="484">
                  <c:v>47.4</c:v>
                </c:pt>
                <c:pt idx="485">
                  <c:v>47.5</c:v>
                </c:pt>
                <c:pt idx="486">
                  <c:v>47.6</c:v>
                </c:pt>
                <c:pt idx="487">
                  <c:v>47.7</c:v>
                </c:pt>
                <c:pt idx="488">
                  <c:v>47.8</c:v>
                </c:pt>
                <c:pt idx="489">
                  <c:v>47.9</c:v>
                </c:pt>
                <c:pt idx="490">
                  <c:v>48</c:v>
                </c:pt>
                <c:pt idx="491">
                  <c:v>48.1</c:v>
                </c:pt>
                <c:pt idx="492">
                  <c:v>48.2</c:v>
                </c:pt>
                <c:pt idx="493">
                  <c:v>48.3</c:v>
                </c:pt>
                <c:pt idx="494">
                  <c:v>48.4</c:v>
                </c:pt>
                <c:pt idx="495">
                  <c:v>48.5</c:v>
                </c:pt>
                <c:pt idx="496">
                  <c:v>48.6</c:v>
                </c:pt>
                <c:pt idx="497">
                  <c:v>48.7</c:v>
                </c:pt>
                <c:pt idx="498">
                  <c:v>48.8</c:v>
                </c:pt>
                <c:pt idx="499">
                  <c:v>48.9</c:v>
                </c:pt>
                <c:pt idx="500">
                  <c:v>49</c:v>
                </c:pt>
                <c:pt idx="501">
                  <c:v>49.1</c:v>
                </c:pt>
                <c:pt idx="502">
                  <c:v>49.2</c:v>
                </c:pt>
                <c:pt idx="503">
                  <c:v>49.3</c:v>
                </c:pt>
                <c:pt idx="504">
                  <c:v>49.4</c:v>
                </c:pt>
                <c:pt idx="505">
                  <c:v>49.5</c:v>
                </c:pt>
                <c:pt idx="506">
                  <c:v>49.6</c:v>
                </c:pt>
                <c:pt idx="507">
                  <c:v>49.7</c:v>
                </c:pt>
                <c:pt idx="508">
                  <c:v>49.8</c:v>
                </c:pt>
                <c:pt idx="509">
                  <c:v>49.9</c:v>
                </c:pt>
                <c:pt idx="510">
                  <c:v>50</c:v>
                </c:pt>
                <c:pt idx="511">
                  <c:v>50.1</c:v>
                </c:pt>
                <c:pt idx="512">
                  <c:v>50.2</c:v>
                </c:pt>
                <c:pt idx="513">
                  <c:v>50.3</c:v>
                </c:pt>
                <c:pt idx="514">
                  <c:v>50.4</c:v>
                </c:pt>
                <c:pt idx="515">
                  <c:v>50.5</c:v>
                </c:pt>
                <c:pt idx="516">
                  <c:v>50.6</c:v>
                </c:pt>
                <c:pt idx="517">
                  <c:v>50.7</c:v>
                </c:pt>
                <c:pt idx="518">
                  <c:v>50.8</c:v>
                </c:pt>
                <c:pt idx="519">
                  <c:v>50.9</c:v>
                </c:pt>
                <c:pt idx="520">
                  <c:v>51</c:v>
                </c:pt>
                <c:pt idx="521">
                  <c:v>51.1</c:v>
                </c:pt>
                <c:pt idx="522">
                  <c:v>51.2</c:v>
                </c:pt>
                <c:pt idx="523">
                  <c:v>51.3</c:v>
                </c:pt>
                <c:pt idx="524">
                  <c:v>51.4</c:v>
                </c:pt>
                <c:pt idx="525">
                  <c:v>51.5</c:v>
                </c:pt>
                <c:pt idx="526">
                  <c:v>51.6</c:v>
                </c:pt>
                <c:pt idx="527">
                  <c:v>51.7</c:v>
                </c:pt>
                <c:pt idx="528">
                  <c:v>51.8</c:v>
                </c:pt>
                <c:pt idx="529">
                  <c:v>51.9</c:v>
                </c:pt>
                <c:pt idx="530">
                  <c:v>52</c:v>
                </c:pt>
                <c:pt idx="531">
                  <c:v>52.1</c:v>
                </c:pt>
                <c:pt idx="532">
                  <c:v>52.2</c:v>
                </c:pt>
                <c:pt idx="533">
                  <c:v>52.3</c:v>
                </c:pt>
                <c:pt idx="534">
                  <c:v>52.4</c:v>
                </c:pt>
                <c:pt idx="535">
                  <c:v>52.5</c:v>
                </c:pt>
                <c:pt idx="536">
                  <c:v>52.6</c:v>
                </c:pt>
                <c:pt idx="537">
                  <c:v>52.7</c:v>
                </c:pt>
                <c:pt idx="538">
                  <c:v>52.8</c:v>
                </c:pt>
                <c:pt idx="539">
                  <c:v>52.9</c:v>
                </c:pt>
                <c:pt idx="540">
                  <c:v>53</c:v>
                </c:pt>
                <c:pt idx="541">
                  <c:v>53.1</c:v>
                </c:pt>
                <c:pt idx="542">
                  <c:v>53.2</c:v>
                </c:pt>
                <c:pt idx="543">
                  <c:v>53.3</c:v>
                </c:pt>
                <c:pt idx="544">
                  <c:v>53.4</c:v>
                </c:pt>
                <c:pt idx="545">
                  <c:v>53.5</c:v>
                </c:pt>
                <c:pt idx="546">
                  <c:v>53.6</c:v>
                </c:pt>
                <c:pt idx="547">
                  <c:v>53.7</c:v>
                </c:pt>
                <c:pt idx="548">
                  <c:v>53.8</c:v>
                </c:pt>
                <c:pt idx="549">
                  <c:v>53.9</c:v>
                </c:pt>
                <c:pt idx="550">
                  <c:v>54</c:v>
                </c:pt>
                <c:pt idx="551">
                  <c:v>54.1</c:v>
                </c:pt>
                <c:pt idx="552">
                  <c:v>54.2</c:v>
                </c:pt>
                <c:pt idx="553">
                  <c:v>54.3</c:v>
                </c:pt>
                <c:pt idx="554">
                  <c:v>54.4</c:v>
                </c:pt>
                <c:pt idx="555">
                  <c:v>54.5</c:v>
                </c:pt>
                <c:pt idx="556">
                  <c:v>54.6</c:v>
                </c:pt>
                <c:pt idx="557">
                  <c:v>54.7</c:v>
                </c:pt>
                <c:pt idx="558">
                  <c:v>54.8</c:v>
                </c:pt>
                <c:pt idx="559">
                  <c:v>54.9</c:v>
                </c:pt>
                <c:pt idx="560">
                  <c:v>55</c:v>
                </c:pt>
                <c:pt idx="561">
                  <c:v>55.1</c:v>
                </c:pt>
                <c:pt idx="562">
                  <c:v>55.2</c:v>
                </c:pt>
                <c:pt idx="563">
                  <c:v>55.3</c:v>
                </c:pt>
                <c:pt idx="564">
                  <c:v>55.4</c:v>
                </c:pt>
                <c:pt idx="565">
                  <c:v>55.5</c:v>
                </c:pt>
                <c:pt idx="566">
                  <c:v>55.6</c:v>
                </c:pt>
                <c:pt idx="567">
                  <c:v>55.7</c:v>
                </c:pt>
                <c:pt idx="568">
                  <c:v>55.8</c:v>
                </c:pt>
                <c:pt idx="569">
                  <c:v>55.9</c:v>
                </c:pt>
                <c:pt idx="570">
                  <c:v>56</c:v>
                </c:pt>
                <c:pt idx="571">
                  <c:v>56.1</c:v>
                </c:pt>
                <c:pt idx="572">
                  <c:v>56.2</c:v>
                </c:pt>
                <c:pt idx="573">
                  <c:v>56.3</c:v>
                </c:pt>
                <c:pt idx="574">
                  <c:v>56.4</c:v>
                </c:pt>
                <c:pt idx="575">
                  <c:v>56.5</c:v>
                </c:pt>
                <c:pt idx="576">
                  <c:v>56.6</c:v>
                </c:pt>
                <c:pt idx="577">
                  <c:v>56.7</c:v>
                </c:pt>
                <c:pt idx="578">
                  <c:v>56.8</c:v>
                </c:pt>
                <c:pt idx="579">
                  <c:v>56.9</c:v>
                </c:pt>
                <c:pt idx="580">
                  <c:v>57</c:v>
                </c:pt>
                <c:pt idx="581">
                  <c:v>57.1</c:v>
                </c:pt>
                <c:pt idx="582">
                  <c:v>57.2</c:v>
                </c:pt>
                <c:pt idx="583">
                  <c:v>57.3</c:v>
                </c:pt>
                <c:pt idx="584">
                  <c:v>57.4</c:v>
                </c:pt>
                <c:pt idx="585">
                  <c:v>57.5</c:v>
                </c:pt>
                <c:pt idx="586">
                  <c:v>57.6</c:v>
                </c:pt>
                <c:pt idx="587">
                  <c:v>57.7</c:v>
                </c:pt>
                <c:pt idx="588">
                  <c:v>57.8</c:v>
                </c:pt>
                <c:pt idx="589">
                  <c:v>57.9</c:v>
                </c:pt>
                <c:pt idx="590">
                  <c:v>58</c:v>
                </c:pt>
                <c:pt idx="591">
                  <c:v>58.1</c:v>
                </c:pt>
                <c:pt idx="592">
                  <c:v>58.2</c:v>
                </c:pt>
                <c:pt idx="593">
                  <c:v>58.3</c:v>
                </c:pt>
                <c:pt idx="594">
                  <c:v>58.4</c:v>
                </c:pt>
                <c:pt idx="595">
                  <c:v>58.5</c:v>
                </c:pt>
                <c:pt idx="596">
                  <c:v>58.6</c:v>
                </c:pt>
                <c:pt idx="597">
                  <c:v>58.7</c:v>
                </c:pt>
                <c:pt idx="598">
                  <c:v>58.8</c:v>
                </c:pt>
                <c:pt idx="599">
                  <c:v>58.9</c:v>
                </c:pt>
                <c:pt idx="600">
                  <c:v>59</c:v>
                </c:pt>
                <c:pt idx="601">
                  <c:v>59.1</c:v>
                </c:pt>
                <c:pt idx="602">
                  <c:v>59.2</c:v>
                </c:pt>
                <c:pt idx="603">
                  <c:v>59.3</c:v>
                </c:pt>
                <c:pt idx="604">
                  <c:v>59.4</c:v>
                </c:pt>
                <c:pt idx="605">
                  <c:v>59.5</c:v>
                </c:pt>
                <c:pt idx="606">
                  <c:v>59.6</c:v>
                </c:pt>
                <c:pt idx="607">
                  <c:v>59.7</c:v>
                </c:pt>
                <c:pt idx="608">
                  <c:v>59.8</c:v>
                </c:pt>
                <c:pt idx="609">
                  <c:v>59.9</c:v>
                </c:pt>
                <c:pt idx="610">
                  <c:v>60</c:v>
                </c:pt>
                <c:pt idx="611">
                  <c:v>60.1</c:v>
                </c:pt>
                <c:pt idx="612">
                  <c:v>60.2</c:v>
                </c:pt>
                <c:pt idx="613">
                  <c:v>60.3</c:v>
                </c:pt>
                <c:pt idx="614">
                  <c:v>60.4</c:v>
                </c:pt>
                <c:pt idx="615">
                  <c:v>60.5</c:v>
                </c:pt>
                <c:pt idx="616">
                  <c:v>60.6</c:v>
                </c:pt>
                <c:pt idx="617">
                  <c:v>60.7</c:v>
                </c:pt>
                <c:pt idx="618">
                  <c:v>60.8</c:v>
                </c:pt>
                <c:pt idx="619">
                  <c:v>60.9</c:v>
                </c:pt>
                <c:pt idx="620">
                  <c:v>61</c:v>
                </c:pt>
                <c:pt idx="621">
                  <c:v>61.1</c:v>
                </c:pt>
                <c:pt idx="622">
                  <c:v>61.2</c:v>
                </c:pt>
                <c:pt idx="623">
                  <c:v>61.3</c:v>
                </c:pt>
                <c:pt idx="624">
                  <c:v>61.4</c:v>
                </c:pt>
                <c:pt idx="625">
                  <c:v>61.5</c:v>
                </c:pt>
                <c:pt idx="626">
                  <c:v>61.6</c:v>
                </c:pt>
                <c:pt idx="627">
                  <c:v>61.7</c:v>
                </c:pt>
                <c:pt idx="628">
                  <c:v>61.8</c:v>
                </c:pt>
                <c:pt idx="629">
                  <c:v>61.9</c:v>
                </c:pt>
                <c:pt idx="630">
                  <c:v>62</c:v>
                </c:pt>
                <c:pt idx="631">
                  <c:v>62.1</c:v>
                </c:pt>
                <c:pt idx="632">
                  <c:v>62.2</c:v>
                </c:pt>
                <c:pt idx="633">
                  <c:v>62.3</c:v>
                </c:pt>
                <c:pt idx="634">
                  <c:v>62.4</c:v>
                </c:pt>
                <c:pt idx="635">
                  <c:v>62.5</c:v>
                </c:pt>
                <c:pt idx="636">
                  <c:v>62.6</c:v>
                </c:pt>
                <c:pt idx="637">
                  <c:v>62.7</c:v>
                </c:pt>
                <c:pt idx="638">
                  <c:v>62.8</c:v>
                </c:pt>
                <c:pt idx="639">
                  <c:v>62.9</c:v>
                </c:pt>
                <c:pt idx="640">
                  <c:v>63</c:v>
                </c:pt>
                <c:pt idx="641">
                  <c:v>63.1</c:v>
                </c:pt>
                <c:pt idx="642">
                  <c:v>63.2</c:v>
                </c:pt>
                <c:pt idx="643">
                  <c:v>63.3</c:v>
                </c:pt>
                <c:pt idx="644">
                  <c:v>63.4</c:v>
                </c:pt>
                <c:pt idx="645">
                  <c:v>63.5</c:v>
                </c:pt>
                <c:pt idx="646">
                  <c:v>63.6</c:v>
                </c:pt>
                <c:pt idx="647">
                  <c:v>63.7</c:v>
                </c:pt>
                <c:pt idx="648">
                  <c:v>63.8</c:v>
                </c:pt>
                <c:pt idx="649">
                  <c:v>63.9</c:v>
                </c:pt>
                <c:pt idx="650">
                  <c:v>64</c:v>
                </c:pt>
                <c:pt idx="651">
                  <c:v>64.099999999999994</c:v>
                </c:pt>
                <c:pt idx="652">
                  <c:v>64.2</c:v>
                </c:pt>
                <c:pt idx="653">
                  <c:v>64.3</c:v>
                </c:pt>
                <c:pt idx="654">
                  <c:v>64.400000000000006</c:v>
                </c:pt>
                <c:pt idx="655">
                  <c:v>64.5</c:v>
                </c:pt>
                <c:pt idx="656">
                  <c:v>64.599999999999994</c:v>
                </c:pt>
                <c:pt idx="657">
                  <c:v>64.7</c:v>
                </c:pt>
                <c:pt idx="658">
                  <c:v>64.8</c:v>
                </c:pt>
                <c:pt idx="659">
                  <c:v>64.900000000000006</c:v>
                </c:pt>
                <c:pt idx="660">
                  <c:v>65</c:v>
                </c:pt>
                <c:pt idx="661">
                  <c:v>65.099999999999994</c:v>
                </c:pt>
                <c:pt idx="662">
                  <c:v>65.2</c:v>
                </c:pt>
                <c:pt idx="663">
                  <c:v>65.3</c:v>
                </c:pt>
                <c:pt idx="664">
                  <c:v>65.400000000000006</c:v>
                </c:pt>
                <c:pt idx="665">
                  <c:v>65.5</c:v>
                </c:pt>
                <c:pt idx="666">
                  <c:v>65.599999999999994</c:v>
                </c:pt>
                <c:pt idx="667">
                  <c:v>65.7</c:v>
                </c:pt>
                <c:pt idx="668">
                  <c:v>65.8</c:v>
                </c:pt>
                <c:pt idx="669">
                  <c:v>65.900000000000006</c:v>
                </c:pt>
                <c:pt idx="670">
                  <c:v>66</c:v>
                </c:pt>
                <c:pt idx="671">
                  <c:v>66.099999999999994</c:v>
                </c:pt>
                <c:pt idx="672">
                  <c:v>66.2</c:v>
                </c:pt>
                <c:pt idx="673">
                  <c:v>66.3</c:v>
                </c:pt>
                <c:pt idx="674">
                  <c:v>66.400000000000006</c:v>
                </c:pt>
                <c:pt idx="675">
                  <c:v>66.5</c:v>
                </c:pt>
                <c:pt idx="676">
                  <c:v>66.599999999999994</c:v>
                </c:pt>
                <c:pt idx="677">
                  <c:v>66.7</c:v>
                </c:pt>
                <c:pt idx="678">
                  <c:v>66.8</c:v>
                </c:pt>
                <c:pt idx="679">
                  <c:v>66.900000000000006</c:v>
                </c:pt>
                <c:pt idx="680">
                  <c:v>67</c:v>
                </c:pt>
                <c:pt idx="681">
                  <c:v>67.099999999999994</c:v>
                </c:pt>
                <c:pt idx="682">
                  <c:v>67.2</c:v>
                </c:pt>
                <c:pt idx="683">
                  <c:v>67.3</c:v>
                </c:pt>
                <c:pt idx="684">
                  <c:v>67.400000000000006</c:v>
                </c:pt>
                <c:pt idx="685">
                  <c:v>67.5</c:v>
                </c:pt>
                <c:pt idx="686">
                  <c:v>67.599999999999994</c:v>
                </c:pt>
                <c:pt idx="687">
                  <c:v>67.7</c:v>
                </c:pt>
                <c:pt idx="688">
                  <c:v>67.8</c:v>
                </c:pt>
                <c:pt idx="689">
                  <c:v>67.900000000000006</c:v>
                </c:pt>
                <c:pt idx="690">
                  <c:v>68</c:v>
                </c:pt>
                <c:pt idx="691">
                  <c:v>68.099999999999994</c:v>
                </c:pt>
                <c:pt idx="692">
                  <c:v>68.2</c:v>
                </c:pt>
                <c:pt idx="693">
                  <c:v>68.3</c:v>
                </c:pt>
                <c:pt idx="694">
                  <c:v>68.400000000000006</c:v>
                </c:pt>
                <c:pt idx="695">
                  <c:v>68.5</c:v>
                </c:pt>
                <c:pt idx="696">
                  <c:v>68.599999999999994</c:v>
                </c:pt>
                <c:pt idx="697">
                  <c:v>68.7</c:v>
                </c:pt>
                <c:pt idx="698">
                  <c:v>68.8</c:v>
                </c:pt>
                <c:pt idx="699">
                  <c:v>68.900000000000006</c:v>
                </c:pt>
                <c:pt idx="700">
                  <c:v>69</c:v>
                </c:pt>
                <c:pt idx="701">
                  <c:v>69.099999999999994</c:v>
                </c:pt>
                <c:pt idx="702">
                  <c:v>69.2</c:v>
                </c:pt>
                <c:pt idx="703">
                  <c:v>69.3</c:v>
                </c:pt>
                <c:pt idx="704">
                  <c:v>69.400000000000006</c:v>
                </c:pt>
                <c:pt idx="705">
                  <c:v>69.5</c:v>
                </c:pt>
                <c:pt idx="706">
                  <c:v>69.599999999999994</c:v>
                </c:pt>
                <c:pt idx="707">
                  <c:v>69.7</c:v>
                </c:pt>
                <c:pt idx="708">
                  <c:v>69.8</c:v>
                </c:pt>
                <c:pt idx="709">
                  <c:v>69.900000000000006</c:v>
                </c:pt>
                <c:pt idx="710">
                  <c:v>70</c:v>
                </c:pt>
                <c:pt idx="711">
                  <c:v>70.099999999999994</c:v>
                </c:pt>
                <c:pt idx="712">
                  <c:v>70.2</c:v>
                </c:pt>
                <c:pt idx="713">
                  <c:v>70.3</c:v>
                </c:pt>
                <c:pt idx="714">
                  <c:v>70.400000000000006</c:v>
                </c:pt>
                <c:pt idx="715">
                  <c:v>70.5</c:v>
                </c:pt>
                <c:pt idx="716">
                  <c:v>70.599999999999994</c:v>
                </c:pt>
                <c:pt idx="717">
                  <c:v>70.7</c:v>
                </c:pt>
                <c:pt idx="718">
                  <c:v>70.8</c:v>
                </c:pt>
                <c:pt idx="719">
                  <c:v>70.900000000000006</c:v>
                </c:pt>
                <c:pt idx="720">
                  <c:v>71</c:v>
                </c:pt>
                <c:pt idx="721">
                  <c:v>71.099999999999994</c:v>
                </c:pt>
                <c:pt idx="722">
                  <c:v>71.2</c:v>
                </c:pt>
                <c:pt idx="723">
                  <c:v>71.3</c:v>
                </c:pt>
                <c:pt idx="724">
                  <c:v>71.400000000000006</c:v>
                </c:pt>
                <c:pt idx="725">
                  <c:v>71.5</c:v>
                </c:pt>
                <c:pt idx="726">
                  <c:v>71.599999999999994</c:v>
                </c:pt>
                <c:pt idx="727">
                  <c:v>71.7</c:v>
                </c:pt>
                <c:pt idx="728">
                  <c:v>71.8</c:v>
                </c:pt>
                <c:pt idx="729">
                  <c:v>71.900000000000006</c:v>
                </c:pt>
                <c:pt idx="730">
                  <c:v>72</c:v>
                </c:pt>
                <c:pt idx="731">
                  <c:v>72.099999999999994</c:v>
                </c:pt>
                <c:pt idx="732">
                  <c:v>72.2</c:v>
                </c:pt>
                <c:pt idx="733">
                  <c:v>72.3</c:v>
                </c:pt>
                <c:pt idx="734">
                  <c:v>72.400000000000006</c:v>
                </c:pt>
                <c:pt idx="735">
                  <c:v>72.5</c:v>
                </c:pt>
                <c:pt idx="736">
                  <c:v>72.599999999999994</c:v>
                </c:pt>
                <c:pt idx="737">
                  <c:v>72.7</c:v>
                </c:pt>
                <c:pt idx="738">
                  <c:v>72.8</c:v>
                </c:pt>
                <c:pt idx="739">
                  <c:v>72.900000000000006</c:v>
                </c:pt>
                <c:pt idx="740">
                  <c:v>73</c:v>
                </c:pt>
                <c:pt idx="741">
                  <c:v>73.099999999999994</c:v>
                </c:pt>
                <c:pt idx="742">
                  <c:v>73.2</c:v>
                </c:pt>
                <c:pt idx="743">
                  <c:v>73.3</c:v>
                </c:pt>
                <c:pt idx="744">
                  <c:v>73.400000000000006</c:v>
                </c:pt>
                <c:pt idx="745">
                  <c:v>73.5</c:v>
                </c:pt>
                <c:pt idx="746">
                  <c:v>73.599999999999994</c:v>
                </c:pt>
                <c:pt idx="747">
                  <c:v>73.7</c:v>
                </c:pt>
                <c:pt idx="748">
                  <c:v>73.8</c:v>
                </c:pt>
                <c:pt idx="749">
                  <c:v>73.900000000000006</c:v>
                </c:pt>
                <c:pt idx="750">
                  <c:v>74</c:v>
                </c:pt>
                <c:pt idx="751">
                  <c:v>74.099999999999994</c:v>
                </c:pt>
                <c:pt idx="752">
                  <c:v>74.2</c:v>
                </c:pt>
                <c:pt idx="753">
                  <c:v>74.3</c:v>
                </c:pt>
                <c:pt idx="754">
                  <c:v>74.400000000000006</c:v>
                </c:pt>
                <c:pt idx="755">
                  <c:v>74.5</c:v>
                </c:pt>
                <c:pt idx="756">
                  <c:v>74.599999999999994</c:v>
                </c:pt>
                <c:pt idx="757">
                  <c:v>74.7</c:v>
                </c:pt>
                <c:pt idx="758">
                  <c:v>74.8</c:v>
                </c:pt>
                <c:pt idx="759">
                  <c:v>74.900000000000006</c:v>
                </c:pt>
                <c:pt idx="760">
                  <c:v>75</c:v>
                </c:pt>
                <c:pt idx="761">
                  <c:v>75.099999999999994</c:v>
                </c:pt>
                <c:pt idx="762">
                  <c:v>75.2</c:v>
                </c:pt>
                <c:pt idx="763">
                  <c:v>75.3</c:v>
                </c:pt>
                <c:pt idx="764">
                  <c:v>75.400000000000006</c:v>
                </c:pt>
                <c:pt idx="765">
                  <c:v>75.5</c:v>
                </c:pt>
                <c:pt idx="766">
                  <c:v>75.599999999999994</c:v>
                </c:pt>
                <c:pt idx="767">
                  <c:v>75.7</c:v>
                </c:pt>
                <c:pt idx="768">
                  <c:v>75.8</c:v>
                </c:pt>
                <c:pt idx="769">
                  <c:v>75.900000000000006</c:v>
                </c:pt>
                <c:pt idx="770">
                  <c:v>76</c:v>
                </c:pt>
                <c:pt idx="771">
                  <c:v>76.099999999999994</c:v>
                </c:pt>
                <c:pt idx="772">
                  <c:v>76.2</c:v>
                </c:pt>
                <c:pt idx="773">
                  <c:v>76.3</c:v>
                </c:pt>
                <c:pt idx="774">
                  <c:v>76.400000000000006</c:v>
                </c:pt>
                <c:pt idx="775">
                  <c:v>76.5</c:v>
                </c:pt>
                <c:pt idx="776">
                  <c:v>76.599999999999994</c:v>
                </c:pt>
                <c:pt idx="777">
                  <c:v>76.7</c:v>
                </c:pt>
                <c:pt idx="778">
                  <c:v>76.8</c:v>
                </c:pt>
                <c:pt idx="779">
                  <c:v>76.900000000000006</c:v>
                </c:pt>
                <c:pt idx="780">
                  <c:v>77</c:v>
                </c:pt>
                <c:pt idx="781">
                  <c:v>77.099999999999994</c:v>
                </c:pt>
                <c:pt idx="782">
                  <c:v>77.2</c:v>
                </c:pt>
                <c:pt idx="783">
                  <c:v>77.3</c:v>
                </c:pt>
                <c:pt idx="784">
                  <c:v>77.400000000000006</c:v>
                </c:pt>
                <c:pt idx="785">
                  <c:v>77.5</c:v>
                </c:pt>
                <c:pt idx="786">
                  <c:v>77.599999999999994</c:v>
                </c:pt>
                <c:pt idx="787">
                  <c:v>77.7</c:v>
                </c:pt>
                <c:pt idx="788">
                  <c:v>77.8</c:v>
                </c:pt>
                <c:pt idx="789">
                  <c:v>77.900000000000006</c:v>
                </c:pt>
                <c:pt idx="790">
                  <c:v>78</c:v>
                </c:pt>
                <c:pt idx="791">
                  <c:v>78.099999999999994</c:v>
                </c:pt>
                <c:pt idx="792">
                  <c:v>78.2</c:v>
                </c:pt>
                <c:pt idx="793">
                  <c:v>78.3</c:v>
                </c:pt>
                <c:pt idx="794">
                  <c:v>78.400000000000006</c:v>
                </c:pt>
                <c:pt idx="795">
                  <c:v>78.5</c:v>
                </c:pt>
                <c:pt idx="796">
                  <c:v>78.599999999999994</c:v>
                </c:pt>
                <c:pt idx="797">
                  <c:v>78.7</c:v>
                </c:pt>
                <c:pt idx="798">
                  <c:v>78.8</c:v>
                </c:pt>
                <c:pt idx="799">
                  <c:v>78.900000000000006</c:v>
                </c:pt>
                <c:pt idx="800">
                  <c:v>79</c:v>
                </c:pt>
                <c:pt idx="801">
                  <c:v>79.099999999999994</c:v>
                </c:pt>
                <c:pt idx="802">
                  <c:v>79.2</c:v>
                </c:pt>
                <c:pt idx="803">
                  <c:v>79.3</c:v>
                </c:pt>
                <c:pt idx="804">
                  <c:v>79.400000000000006</c:v>
                </c:pt>
                <c:pt idx="805">
                  <c:v>79.5</c:v>
                </c:pt>
                <c:pt idx="806">
                  <c:v>79.599999999999994</c:v>
                </c:pt>
                <c:pt idx="807">
                  <c:v>79.7</c:v>
                </c:pt>
                <c:pt idx="808">
                  <c:v>79.8</c:v>
                </c:pt>
                <c:pt idx="809">
                  <c:v>79.900000000000006</c:v>
                </c:pt>
                <c:pt idx="810">
                  <c:v>80</c:v>
                </c:pt>
                <c:pt idx="811">
                  <c:v>80.099999999999994</c:v>
                </c:pt>
                <c:pt idx="812">
                  <c:v>80.2</c:v>
                </c:pt>
                <c:pt idx="813">
                  <c:v>80.3</c:v>
                </c:pt>
                <c:pt idx="814">
                  <c:v>80.400000000000006</c:v>
                </c:pt>
                <c:pt idx="815">
                  <c:v>80.5</c:v>
                </c:pt>
                <c:pt idx="816">
                  <c:v>80.599999999999994</c:v>
                </c:pt>
                <c:pt idx="817">
                  <c:v>80.7</c:v>
                </c:pt>
                <c:pt idx="818">
                  <c:v>80.8</c:v>
                </c:pt>
                <c:pt idx="819">
                  <c:v>80.900000000000006</c:v>
                </c:pt>
                <c:pt idx="820">
                  <c:v>81</c:v>
                </c:pt>
                <c:pt idx="821">
                  <c:v>81.099999999999994</c:v>
                </c:pt>
                <c:pt idx="822">
                  <c:v>81.2</c:v>
                </c:pt>
                <c:pt idx="823">
                  <c:v>81.3</c:v>
                </c:pt>
                <c:pt idx="824">
                  <c:v>81.400000000000006</c:v>
                </c:pt>
                <c:pt idx="825">
                  <c:v>81.5</c:v>
                </c:pt>
                <c:pt idx="826">
                  <c:v>81.599999999999994</c:v>
                </c:pt>
                <c:pt idx="827">
                  <c:v>81.7</c:v>
                </c:pt>
                <c:pt idx="828">
                  <c:v>81.8</c:v>
                </c:pt>
                <c:pt idx="829">
                  <c:v>81.900000000000006</c:v>
                </c:pt>
                <c:pt idx="830">
                  <c:v>82</c:v>
                </c:pt>
                <c:pt idx="831">
                  <c:v>82.1</c:v>
                </c:pt>
                <c:pt idx="832">
                  <c:v>82.2</c:v>
                </c:pt>
                <c:pt idx="833">
                  <c:v>82.3</c:v>
                </c:pt>
                <c:pt idx="834">
                  <c:v>82.4</c:v>
                </c:pt>
                <c:pt idx="835">
                  <c:v>82.5</c:v>
                </c:pt>
                <c:pt idx="836">
                  <c:v>82.6</c:v>
                </c:pt>
                <c:pt idx="837">
                  <c:v>82.7</c:v>
                </c:pt>
                <c:pt idx="838">
                  <c:v>82.8</c:v>
                </c:pt>
                <c:pt idx="839">
                  <c:v>82.9</c:v>
                </c:pt>
                <c:pt idx="840">
                  <c:v>83</c:v>
                </c:pt>
                <c:pt idx="841">
                  <c:v>83.1</c:v>
                </c:pt>
                <c:pt idx="842">
                  <c:v>83.2</c:v>
                </c:pt>
                <c:pt idx="843">
                  <c:v>83.3</c:v>
                </c:pt>
                <c:pt idx="844">
                  <c:v>83.4</c:v>
                </c:pt>
                <c:pt idx="845">
                  <c:v>83.5</c:v>
                </c:pt>
                <c:pt idx="846">
                  <c:v>83.6</c:v>
                </c:pt>
                <c:pt idx="847">
                  <c:v>83.7</c:v>
                </c:pt>
                <c:pt idx="848">
                  <c:v>83.8</c:v>
                </c:pt>
                <c:pt idx="849">
                  <c:v>83.9</c:v>
                </c:pt>
                <c:pt idx="850">
                  <c:v>84</c:v>
                </c:pt>
                <c:pt idx="851">
                  <c:v>84.1</c:v>
                </c:pt>
                <c:pt idx="852">
                  <c:v>84.2</c:v>
                </c:pt>
                <c:pt idx="853">
                  <c:v>84.3</c:v>
                </c:pt>
                <c:pt idx="854">
                  <c:v>84.4</c:v>
                </c:pt>
                <c:pt idx="855">
                  <c:v>84.5</c:v>
                </c:pt>
                <c:pt idx="856">
                  <c:v>84.6</c:v>
                </c:pt>
                <c:pt idx="857">
                  <c:v>84.7</c:v>
                </c:pt>
                <c:pt idx="858">
                  <c:v>84.8</c:v>
                </c:pt>
                <c:pt idx="859">
                  <c:v>84.9</c:v>
                </c:pt>
                <c:pt idx="860">
                  <c:v>85</c:v>
                </c:pt>
                <c:pt idx="861">
                  <c:v>85.1</c:v>
                </c:pt>
                <c:pt idx="862">
                  <c:v>85.2</c:v>
                </c:pt>
                <c:pt idx="863">
                  <c:v>85.3</c:v>
                </c:pt>
                <c:pt idx="864">
                  <c:v>85.4</c:v>
                </c:pt>
                <c:pt idx="865">
                  <c:v>85.5</c:v>
                </c:pt>
                <c:pt idx="866">
                  <c:v>85.6</c:v>
                </c:pt>
                <c:pt idx="867">
                  <c:v>85.7</c:v>
                </c:pt>
                <c:pt idx="868">
                  <c:v>85.8</c:v>
                </c:pt>
                <c:pt idx="869">
                  <c:v>85.9</c:v>
                </c:pt>
                <c:pt idx="870">
                  <c:v>86</c:v>
                </c:pt>
                <c:pt idx="871">
                  <c:v>86.1</c:v>
                </c:pt>
                <c:pt idx="872">
                  <c:v>86.2</c:v>
                </c:pt>
                <c:pt idx="873">
                  <c:v>86.3</c:v>
                </c:pt>
                <c:pt idx="874">
                  <c:v>86.4</c:v>
                </c:pt>
                <c:pt idx="875">
                  <c:v>86.5</c:v>
                </c:pt>
                <c:pt idx="876">
                  <c:v>86.6</c:v>
                </c:pt>
                <c:pt idx="877">
                  <c:v>86.7</c:v>
                </c:pt>
                <c:pt idx="878">
                  <c:v>86.8</c:v>
                </c:pt>
                <c:pt idx="879">
                  <c:v>86.9</c:v>
                </c:pt>
                <c:pt idx="880">
                  <c:v>87</c:v>
                </c:pt>
                <c:pt idx="881">
                  <c:v>87.1</c:v>
                </c:pt>
                <c:pt idx="882">
                  <c:v>87.2</c:v>
                </c:pt>
                <c:pt idx="883">
                  <c:v>87.3</c:v>
                </c:pt>
                <c:pt idx="884">
                  <c:v>87.4</c:v>
                </c:pt>
                <c:pt idx="885">
                  <c:v>87.5</c:v>
                </c:pt>
                <c:pt idx="886">
                  <c:v>87.6</c:v>
                </c:pt>
                <c:pt idx="887">
                  <c:v>87.7</c:v>
                </c:pt>
                <c:pt idx="888">
                  <c:v>87.8</c:v>
                </c:pt>
                <c:pt idx="889">
                  <c:v>87.9</c:v>
                </c:pt>
                <c:pt idx="890">
                  <c:v>88</c:v>
                </c:pt>
                <c:pt idx="891">
                  <c:v>88.1</c:v>
                </c:pt>
                <c:pt idx="892">
                  <c:v>88.2</c:v>
                </c:pt>
                <c:pt idx="893">
                  <c:v>88.3</c:v>
                </c:pt>
                <c:pt idx="894">
                  <c:v>88.4</c:v>
                </c:pt>
                <c:pt idx="895">
                  <c:v>88.5</c:v>
                </c:pt>
                <c:pt idx="896">
                  <c:v>88.6</c:v>
                </c:pt>
                <c:pt idx="897">
                  <c:v>88.7</c:v>
                </c:pt>
                <c:pt idx="898">
                  <c:v>88.8</c:v>
                </c:pt>
                <c:pt idx="899">
                  <c:v>88.9</c:v>
                </c:pt>
                <c:pt idx="900">
                  <c:v>89</c:v>
                </c:pt>
                <c:pt idx="901">
                  <c:v>89.1</c:v>
                </c:pt>
                <c:pt idx="902">
                  <c:v>89.2</c:v>
                </c:pt>
                <c:pt idx="903">
                  <c:v>89.3</c:v>
                </c:pt>
                <c:pt idx="904">
                  <c:v>89.4</c:v>
                </c:pt>
                <c:pt idx="905">
                  <c:v>89.5</c:v>
                </c:pt>
                <c:pt idx="906">
                  <c:v>89.6</c:v>
                </c:pt>
                <c:pt idx="907">
                  <c:v>89.7</c:v>
                </c:pt>
                <c:pt idx="908">
                  <c:v>89.8</c:v>
                </c:pt>
                <c:pt idx="909">
                  <c:v>89.9</c:v>
                </c:pt>
                <c:pt idx="910">
                  <c:v>90</c:v>
                </c:pt>
                <c:pt idx="911">
                  <c:v>90.1</c:v>
                </c:pt>
                <c:pt idx="912">
                  <c:v>90.2</c:v>
                </c:pt>
                <c:pt idx="913">
                  <c:v>90.3</c:v>
                </c:pt>
                <c:pt idx="914">
                  <c:v>90.4</c:v>
                </c:pt>
                <c:pt idx="915">
                  <c:v>90.5</c:v>
                </c:pt>
                <c:pt idx="916">
                  <c:v>90.6</c:v>
                </c:pt>
                <c:pt idx="917">
                  <c:v>90.7</c:v>
                </c:pt>
                <c:pt idx="918">
                  <c:v>90.8</c:v>
                </c:pt>
                <c:pt idx="919">
                  <c:v>90.9</c:v>
                </c:pt>
                <c:pt idx="920">
                  <c:v>91</c:v>
                </c:pt>
                <c:pt idx="921">
                  <c:v>91.1</c:v>
                </c:pt>
                <c:pt idx="922">
                  <c:v>91.2</c:v>
                </c:pt>
                <c:pt idx="923">
                  <c:v>91.3</c:v>
                </c:pt>
                <c:pt idx="924">
                  <c:v>91.4</c:v>
                </c:pt>
                <c:pt idx="925">
                  <c:v>91.5</c:v>
                </c:pt>
                <c:pt idx="926">
                  <c:v>91.6</c:v>
                </c:pt>
                <c:pt idx="927">
                  <c:v>91.7</c:v>
                </c:pt>
                <c:pt idx="928">
                  <c:v>91.8</c:v>
                </c:pt>
                <c:pt idx="929">
                  <c:v>91.9</c:v>
                </c:pt>
                <c:pt idx="930">
                  <c:v>92</c:v>
                </c:pt>
                <c:pt idx="931">
                  <c:v>92.1</c:v>
                </c:pt>
                <c:pt idx="932">
                  <c:v>92.2</c:v>
                </c:pt>
                <c:pt idx="933">
                  <c:v>92.3</c:v>
                </c:pt>
                <c:pt idx="934">
                  <c:v>92.4</c:v>
                </c:pt>
                <c:pt idx="935">
                  <c:v>92.5</c:v>
                </c:pt>
                <c:pt idx="936">
                  <c:v>92.6</c:v>
                </c:pt>
                <c:pt idx="937">
                  <c:v>92.7</c:v>
                </c:pt>
                <c:pt idx="938">
                  <c:v>92.8</c:v>
                </c:pt>
                <c:pt idx="939">
                  <c:v>92.9</c:v>
                </c:pt>
                <c:pt idx="940">
                  <c:v>93</c:v>
                </c:pt>
                <c:pt idx="941">
                  <c:v>93.1</c:v>
                </c:pt>
                <c:pt idx="942">
                  <c:v>93.2</c:v>
                </c:pt>
                <c:pt idx="943">
                  <c:v>93.3</c:v>
                </c:pt>
                <c:pt idx="944">
                  <c:v>93.4</c:v>
                </c:pt>
                <c:pt idx="945">
                  <c:v>93.5</c:v>
                </c:pt>
                <c:pt idx="946">
                  <c:v>93.6</c:v>
                </c:pt>
                <c:pt idx="947">
                  <c:v>93.7</c:v>
                </c:pt>
                <c:pt idx="948">
                  <c:v>93.8</c:v>
                </c:pt>
                <c:pt idx="949">
                  <c:v>93.9</c:v>
                </c:pt>
                <c:pt idx="950">
                  <c:v>94</c:v>
                </c:pt>
                <c:pt idx="951">
                  <c:v>94.1</c:v>
                </c:pt>
                <c:pt idx="952">
                  <c:v>94.2</c:v>
                </c:pt>
                <c:pt idx="953">
                  <c:v>94.3</c:v>
                </c:pt>
                <c:pt idx="954">
                  <c:v>94.4</c:v>
                </c:pt>
                <c:pt idx="955">
                  <c:v>94.5</c:v>
                </c:pt>
                <c:pt idx="956">
                  <c:v>94.6</c:v>
                </c:pt>
                <c:pt idx="957">
                  <c:v>94.7</c:v>
                </c:pt>
                <c:pt idx="958">
                  <c:v>94.8</c:v>
                </c:pt>
                <c:pt idx="959">
                  <c:v>94.9</c:v>
                </c:pt>
                <c:pt idx="960">
                  <c:v>95</c:v>
                </c:pt>
                <c:pt idx="961">
                  <c:v>95.1</c:v>
                </c:pt>
                <c:pt idx="962">
                  <c:v>95.2</c:v>
                </c:pt>
                <c:pt idx="963">
                  <c:v>95.3</c:v>
                </c:pt>
                <c:pt idx="964">
                  <c:v>95.4</c:v>
                </c:pt>
                <c:pt idx="965">
                  <c:v>95.5</c:v>
                </c:pt>
                <c:pt idx="966">
                  <c:v>95.6</c:v>
                </c:pt>
                <c:pt idx="967">
                  <c:v>95.7</c:v>
                </c:pt>
                <c:pt idx="968">
                  <c:v>95.8</c:v>
                </c:pt>
                <c:pt idx="969">
                  <c:v>95.9</c:v>
                </c:pt>
                <c:pt idx="970">
                  <c:v>96</c:v>
                </c:pt>
                <c:pt idx="971">
                  <c:v>96.1</c:v>
                </c:pt>
                <c:pt idx="972">
                  <c:v>96.2</c:v>
                </c:pt>
                <c:pt idx="973">
                  <c:v>96.3</c:v>
                </c:pt>
                <c:pt idx="974">
                  <c:v>96.4</c:v>
                </c:pt>
                <c:pt idx="975">
                  <c:v>96.5</c:v>
                </c:pt>
                <c:pt idx="976">
                  <c:v>96.6</c:v>
                </c:pt>
                <c:pt idx="977">
                  <c:v>96.7</c:v>
                </c:pt>
                <c:pt idx="978">
                  <c:v>96.8</c:v>
                </c:pt>
                <c:pt idx="979">
                  <c:v>96.9</c:v>
                </c:pt>
                <c:pt idx="980">
                  <c:v>97</c:v>
                </c:pt>
                <c:pt idx="981">
                  <c:v>97.1</c:v>
                </c:pt>
                <c:pt idx="982">
                  <c:v>97.2</c:v>
                </c:pt>
                <c:pt idx="983">
                  <c:v>97.3</c:v>
                </c:pt>
                <c:pt idx="984">
                  <c:v>97.4</c:v>
                </c:pt>
                <c:pt idx="985">
                  <c:v>97.5</c:v>
                </c:pt>
                <c:pt idx="986">
                  <c:v>97.6</c:v>
                </c:pt>
                <c:pt idx="987">
                  <c:v>97.7</c:v>
                </c:pt>
                <c:pt idx="988">
                  <c:v>97.8</c:v>
                </c:pt>
                <c:pt idx="989">
                  <c:v>97.9</c:v>
                </c:pt>
                <c:pt idx="990">
                  <c:v>98</c:v>
                </c:pt>
                <c:pt idx="991">
                  <c:v>98.1</c:v>
                </c:pt>
                <c:pt idx="992">
                  <c:v>98.2</c:v>
                </c:pt>
                <c:pt idx="993">
                  <c:v>98.3</c:v>
                </c:pt>
                <c:pt idx="994">
                  <c:v>98.4</c:v>
                </c:pt>
                <c:pt idx="995">
                  <c:v>98.5</c:v>
                </c:pt>
                <c:pt idx="996">
                  <c:v>98.6</c:v>
                </c:pt>
                <c:pt idx="997">
                  <c:v>98.7</c:v>
                </c:pt>
                <c:pt idx="998">
                  <c:v>98.8</c:v>
                </c:pt>
                <c:pt idx="999">
                  <c:v>98.9</c:v>
                </c:pt>
                <c:pt idx="1000">
                  <c:v>99</c:v>
                </c:pt>
                <c:pt idx="1001">
                  <c:v>99.1</c:v>
                </c:pt>
                <c:pt idx="1002">
                  <c:v>99.2</c:v>
                </c:pt>
                <c:pt idx="1003">
                  <c:v>99.3</c:v>
                </c:pt>
                <c:pt idx="1004">
                  <c:v>99.4</c:v>
                </c:pt>
                <c:pt idx="1005">
                  <c:v>99.5</c:v>
                </c:pt>
                <c:pt idx="1006">
                  <c:v>99.6</c:v>
                </c:pt>
                <c:pt idx="1007">
                  <c:v>99.7</c:v>
                </c:pt>
                <c:pt idx="1008">
                  <c:v>99.8</c:v>
                </c:pt>
                <c:pt idx="1009">
                  <c:v>99.9</c:v>
                </c:pt>
                <c:pt idx="1010">
                  <c:v>100</c:v>
                </c:pt>
                <c:pt idx="1011">
                  <c:v>100.1</c:v>
                </c:pt>
                <c:pt idx="1012">
                  <c:v>100.2</c:v>
                </c:pt>
                <c:pt idx="1013">
                  <c:v>100.3</c:v>
                </c:pt>
                <c:pt idx="1014">
                  <c:v>100.4</c:v>
                </c:pt>
                <c:pt idx="1015">
                  <c:v>100.5</c:v>
                </c:pt>
                <c:pt idx="1016">
                  <c:v>100.6</c:v>
                </c:pt>
                <c:pt idx="1017">
                  <c:v>100.7</c:v>
                </c:pt>
                <c:pt idx="1018">
                  <c:v>100.8</c:v>
                </c:pt>
                <c:pt idx="1019">
                  <c:v>100.9</c:v>
                </c:pt>
                <c:pt idx="1020">
                  <c:v>101</c:v>
                </c:pt>
                <c:pt idx="1021">
                  <c:v>101.1</c:v>
                </c:pt>
                <c:pt idx="1022">
                  <c:v>101.2</c:v>
                </c:pt>
                <c:pt idx="1023">
                  <c:v>101.3</c:v>
                </c:pt>
                <c:pt idx="1024">
                  <c:v>101.4</c:v>
                </c:pt>
                <c:pt idx="1025">
                  <c:v>101.5</c:v>
                </c:pt>
                <c:pt idx="1026">
                  <c:v>101.6</c:v>
                </c:pt>
                <c:pt idx="1027">
                  <c:v>101.7</c:v>
                </c:pt>
                <c:pt idx="1028">
                  <c:v>101.8</c:v>
                </c:pt>
                <c:pt idx="1029">
                  <c:v>101.9</c:v>
                </c:pt>
                <c:pt idx="1030">
                  <c:v>102</c:v>
                </c:pt>
                <c:pt idx="1031">
                  <c:v>102.1</c:v>
                </c:pt>
                <c:pt idx="1032">
                  <c:v>102.2</c:v>
                </c:pt>
                <c:pt idx="1033">
                  <c:v>102.3</c:v>
                </c:pt>
                <c:pt idx="1034">
                  <c:v>102.4</c:v>
                </c:pt>
                <c:pt idx="1035">
                  <c:v>102.5</c:v>
                </c:pt>
                <c:pt idx="1036">
                  <c:v>102.6</c:v>
                </c:pt>
                <c:pt idx="1037">
                  <c:v>102.7</c:v>
                </c:pt>
                <c:pt idx="1038">
                  <c:v>102.8</c:v>
                </c:pt>
                <c:pt idx="1039">
                  <c:v>102.9</c:v>
                </c:pt>
                <c:pt idx="1040">
                  <c:v>103</c:v>
                </c:pt>
                <c:pt idx="1041">
                  <c:v>103.1</c:v>
                </c:pt>
                <c:pt idx="1042">
                  <c:v>103.2</c:v>
                </c:pt>
                <c:pt idx="1043">
                  <c:v>103.3</c:v>
                </c:pt>
                <c:pt idx="1044">
                  <c:v>103.4</c:v>
                </c:pt>
                <c:pt idx="1045">
                  <c:v>103.5</c:v>
                </c:pt>
                <c:pt idx="1046">
                  <c:v>103.6</c:v>
                </c:pt>
                <c:pt idx="1047">
                  <c:v>103.7</c:v>
                </c:pt>
                <c:pt idx="1048">
                  <c:v>103.8</c:v>
                </c:pt>
                <c:pt idx="1049">
                  <c:v>103.9</c:v>
                </c:pt>
                <c:pt idx="1050">
                  <c:v>104</c:v>
                </c:pt>
                <c:pt idx="1051">
                  <c:v>104.1</c:v>
                </c:pt>
                <c:pt idx="1052">
                  <c:v>104.2</c:v>
                </c:pt>
                <c:pt idx="1053">
                  <c:v>104.3</c:v>
                </c:pt>
                <c:pt idx="1054">
                  <c:v>104.4</c:v>
                </c:pt>
                <c:pt idx="1055">
                  <c:v>104.5</c:v>
                </c:pt>
                <c:pt idx="1056">
                  <c:v>104.6</c:v>
                </c:pt>
                <c:pt idx="1057">
                  <c:v>104.7</c:v>
                </c:pt>
                <c:pt idx="1058">
                  <c:v>104.8</c:v>
                </c:pt>
                <c:pt idx="1059">
                  <c:v>104.9</c:v>
                </c:pt>
                <c:pt idx="1060">
                  <c:v>105</c:v>
                </c:pt>
                <c:pt idx="1061">
                  <c:v>105.1</c:v>
                </c:pt>
                <c:pt idx="1062">
                  <c:v>105.2</c:v>
                </c:pt>
                <c:pt idx="1063">
                  <c:v>105.3</c:v>
                </c:pt>
                <c:pt idx="1064">
                  <c:v>105.4</c:v>
                </c:pt>
                <c:pt idx="1065">
                  <c:v>105.5</c:v>
                </c:pt>
                <c:pt idx="1066">
                  <c:v>105.6</c:v>
                </c:pt>
                <c:pt idx="1067">
                  <c:v>105.7</c:v>
                </c:pt>
                <c:pt idx="1068">
                  <c:v>105.8</c:v>
                </c:pt>
                <c:pt idx="1069">
                  <c:v>105.9</c:v>
                </c:pt>
                <c:pt idx="1070">
                  <c:v>106</c:v>
                </c:pt>
                <c:pt idx="1071">
                  <c:v>106.1</c:v>
                </c:pt>
                <c:pt idx="1072">
                  <c:v>106.2</c:v>
                </c:pt>
                <c:pt idx="1073">
                  <c:v>106.3</c:v>
                </c:pt>
                <c:pt idx="1074">
                  <c:v>106.4</c:v>
                </c:pt>
                <c:pt idx="1075">
                  <c:v>106.5</c:v>
                </c:pt>
                <c:pt idx="1076">
                  <c:v>106.6</c:v>
                </c:pt>
                <c:pt idx="1077">
                  <c:v>106.7</c:v>
                </c:pt>
                <c:pt idx="1078">
                  <c:v>106.8</c:v>
                </c:pt>
                <c:pt idx="1079">
                  <c:v>106.9</c:v>
                </c:pt>
                <c:pt idx="1080">
                  <c:v>107</c:v>
                </c:pt>
                <c:pt idx="1081">
                  <c:v>107.1</c:v>
                </c:pt>
                <c:pt idx="1082">
                  <c:v>107.2</c:v>
                </c:pt>
                <c:pt idx="1083">
                  <c:v>107.3</c:v>
                </c:pt>
                <c:pt idx="1084">
                  <c:v>107.4</c:v>
                </c:pt>
                <c:pt idx="1085">
                  <c:v>107.5</c:v>
                </c:pt>
                <c:pt idx="1086">
                  <c:v>107.6</c:v>
                </c:pt>
                <c:pt idx="1087">
                  <c:v>107.7</c:v>
                </c:pt>
                <c:pt idx="1088">
                  <c:v>107.8</c:v>
                </c:pt>
                <c:pt idx="1089">
                  <c:v>107.9</c:v>
                </c:pt>
                <c:pt idx="1090">
                  <c:v>108</c:v>
                </c:pt>
                <c:pt idx="1091">
                  <c:v>108.1</c:v>
                </c:pt>
                <c:pt idx="1092">
                  <c:v>108.2</c:v>
                </c:pt>
                <c:pt idx="1093">
                  <c:v>108.3</c:v>
                </c:pt>
                <c:pt idx="1094">
                  <c:v>108.4</c:v>
                </c:pt>
                <c:pt idx="1095">
                  <c:v>108.5</c:v>
                </c:pt>
                <c:pt idx="1096">
                  <c:v>108.6</c:v>
                </c:pt>
                <c:pt idx="1097">
                  <c:v>108.7</c:v>
                </c:pt>
                <c:pt idx="1098">
                  <c:v>108.8</c:v>
                </c:pt>
                <c:pt idx="1099">
                  <c:v>108.9</c:v>
                </c:pt>
                <c:pt idx="1100">
                  <c:v>109</c:v>
                </c:pt>
                <c:pt idx="1101">
                  <c:v>109.1</c:v>
                </c:pt>
                <c:pt idx="1102">
                  <c:v>109.2</c:v>
                </c:pt>
                <c:pt idx="1103">
                  <c:v>109.3</c:v>
                </c:pt>
                <c:pt idx="1104">
                  <c:v>109.4</c:v>
                </c:pt>
                <c:pt idx="1105">
                  <c:v>109.5</c:v>
                </c:pt>
                <c:pt idx="1106">
                  <c:v>109.6</c:v>
                </c:pt>
                <c:pt idx="1107">
                  <c:v>109.7</c:v>
                </c:pt>
                <c:pt idx="1108">
                  <c:v>109.8</c:v>
                </c:pt>
                <c:pt idx="1109">
                  <c:v>109.9</c:v>
                </c:pt>
                <c:pt idx="1110">
                  <c:v>110</c:v>
                </c:pt>
                <c:pt idx="1111">
                  <c:v>110.1</c:v>
                </c:pt>
                <c:pt idx="1112">
                  <c:v>110.2</c:v>
                </c:pt>
                <c:pt idx="1113">
                  <c:v>110.3</c:v>
                </c:pt>
                <c:pt idx="1114">
                  <c:v>110.4</c:v>
                </c:pt>
                <c:pt idx="1115">
                  <c:v>110.5</c:v>
                </c:pt>
                <c:pt idx="1116">
                  <c:v>110.6</c:v>
                </c:pt>
                <c:pt idx="1117">
                  <c:v>110.7</c:v>
                </c:pt>
                <c:pt idx="1118">
                  <c:v>110.8</c:v>
                </c:pt>
                <c:pt idx="1119">
                  <c:v>110.9</c:v>
                </c:pt>
                <c:pt idx="1120">
                  <c:v>111</c:v>
                </c:pt>
                <c:pt idx="1121">
                  <c:v>111.1</c:v>
                </c:pt>
                <c:pt idx="1122">
                  <c:v>111.2</c:v>
                </c:pt>
                <c:pt idx="1123">
                  <c:v>111.3</c:v>
                </c:pt>
                <c:pt idx="1124">
                  <c:v>111.4</c:v>
                </c:pt>
                <c:pt idx="1125">
                  <c:v>111.5</c:v>
                </c:pt>
                <c:pt idx="1126">
                  <c:v>111.6</c:v>
                </c:pt>
                <c:pt idx="1127">
                  <c:v>111.7</c:v>
                </c:pt>
                <c:pt idx="1128">
                  <c:v>111.8</c:v>
                </c:pt>
                <c:pt idx="1129">
                  <c:v>111.9</c:v>
                </c:pt>
                <c:pt idx="1130">
                  <c:v>112</c:v>
                </c:pt>
                <c:pt idx="1131">
                  <c:v>112.1</c:v>
                </c:pt>
                <c:pt idx="1132">
                  <c:v>112.2</c:v>
                </c:pt>
                <c:pt idx="1133">
                  <c:v>112.3</c:v>
                </c:pt>
                <c:pt idx="1134">
                  <c:v>112.4</c:v>
                </c:pt>
                <c:pt idx="1135">
                  <c:v>112.5</c:v>
                </c:pt>
                <c:pt idx="1136">
                  <c:v>112.6</c:v>
                </c:pt>
                <c:pt idx="1137">
                  <c:v>112.7</c:v>
                </c:pt>
                <c:pt idx="1138">
                  <c:v>112.8</c:v>
                </c:pt>
                <c:pt idx="1139">
                  <c:v>112.9</c:v>
                </c:pt>
                <c:pt idx="1140">
                  <c:v>113</c:v>
                </c:pt>
                <c:pt idx="1141">
                  <c:v>113.1</c:v>
                </c:pt>
                <c:pt idx="1142">
                  <c:v>113.2</c:v>
                </c:pt>
                <c:pt idx="1143">
                  <c:v>113.3</c:v>
                </c:pt>
                <c:pt idx="1144">
                  <c:v>113.4</c:v>
                </c:pt>
                <c:pt idx="1145">
                  <c:v>113.5</c:v>
                </c:pt>
                <c:pt idx="1146">
                  <c:v>113.6</c:v>
                </c:pt>
                <c:pt idx="1147">
                  <c:v>113.7</c:v>
                </c:pt>
                <c:pt idx="1148">
                  <c:v>113.8</c:v>
                </c:pt>
                <c:pt idx="1149">
                  <c:v>113.9</c:v>
                </c:pt>
                <c:pt idx="1150">
                  <c:v>114</c:v>
                </c:pt>
                <c:pt idx="1151">
                  <c:v>114.1</c:v>
                </c:pt>
                <c:pt idx="1152">
                  <c:v>114.2</c:v>
                </c:pt>
                <c:pt idx="1153">
                  <c:v>114.3</c:v>
                </c:pt>
                <c:pt idx="1154">
                  <c:v>114.4</c:v>
                </c:pt>
                <c:pt idx="1155">
                  <c:v>114.5</c:v>
                </c:pt>
                <c:pt idx="1156">
                  <c:v>114.6</c:v>
                </c:pt>
                <c:pt idx="1157">
                  <c:v>114.7</c:v>
                </c:pt>
                <c:pt idx="1158">
                  <c:v>114.8</c:v>
                </c:pt>
                <c:pt idx="1159">
                  <c:v>114.9</c:v>
                </c:pt>
                <c:pt idx="1160">
                  <c:v>115</c:v>
                </c:pt>
                <c:pt idx="1161">
                  <c:v>115.1</c:v>
                </c:pt>
                <c:pt idx="1162">
                  <c:v>115.2</c:v>
                </c:pt>
                <c:pt idx="1163">
                  <c:v>115.3</c:v>
                </c:pt>
                <c:pt idx="1164">
                  <c:v>115.4</c:v>
                </c:pt>
                <c:pt idx="1165">
                  <c:v>115.5</c:v>
                </c:pt>
                <c:pt idx="1166">
                  <c:v>115.6</c:v>
                </c:pt>
                <c:pt idx="1167">
                  <c:v>115.7</c:v>
                </c:pt>
                <c:pt idx="1168">
                  <c:v>115.8</c:v>
                </c:pt>
                <c:pt idx="1169">
                  <c:v>115.9</c:v>
                </c:pt>
                <c:pt idx="1170">
                  <c:v>116</c:v>
                </c:pt>
                <c:pt idx="1171">
                  <c:v>116.1</c:v>
                </c:pt>
                <c:pt idx="1172">
                  <c:v>116.2</c:v>
                </c:pt>
                <c:pt idx="1173">
                  <c:v>116.3</c:v>
                </c:pt>
                <c:pt idx="1174">
                  <c:v>116.4</c:v>
                </c:pt>
                <c:pt idx="1175">
                  <c:v>116.5</c:v>
                </c:pt>
                <c:pt idx="1176">
                  <c:v>116.6</c:v>
                </c:pt>
                <c:pt idx="1177">
                  <c:v>116.7</c:v>
                </c:pt>
                <c:pt idx="1178">
                  <c:v>116.8</c:v>
                </c:pt>
                <c:pt idx="1179">
                  <c:v>116.9</c:v>
                </c:pt>
                <c:pt idx="1180">
                  <c:v>117</c:v>
                </c:pt>
                <c:pt idx="1181">
                  <c:v>117.1</c:v>
                </c:pt>
                <c:pt idx="1182">
                  <c:v>117.2</c:v>
                </c:pt>
                <c:pt idx="1183">
                  <c:v>117.3</c:v>
                </c:pt>
                <c:pt idx="1184">
                  <c:v>117.4</c:v>
                </c:pt>
                <c:pt idx="1185">
                  <c:v>117.5</c:v>
                </c:pt>
                <c:pt idx="1186">
                  <c:v>117.6</c:v>
                </c:pt>
                <c:pt idx="1187">
                  <c:v>117.7</c:v>
                </c:pt>
                <c:pt idx="1188">
                  <c:v>117.8</c:v>
                </c:pt>
                <c:pt idx="1189">
                  <c:v>117.9</c:v>
                </c:pt>
                <c:pt idx="1190">
                  <c:v>118</c:v>
                </c:pt>
                <c:pt idx="1191">
                  <c:v>118.1</c:v>
                </c:pt>
                <c:pt idx="1192">
                  <c:v>118.2</c:v>
                </c:pt>
                <c:pt idx="1193">
                  <c:v>118.3</c:v>
                </c:pt>
                <c:pt idx="1194">
                  <c:v>118.4</c:v>
                </c:pt>
                <c:pt idx="1195">
                  <c:v>118.5</c:v>
                </c:pt>
                <c:pt idx="1196">
                  <c:v>118.6</c:v>
                </c:pt>
                <c:pt idx="1197">
                  <c:v>118.7</c:v>
                </c:pt>
                <c:pt idx="1198">
                  <c:v>118.8</c:v>
                </c:pt>
                <c:pt idx="1199">
                  <c:v>118.9</c:v>
                </c:pt>
                <c:pt idx="1200">
                  <c:v>119</c:v>
                </c:pt>
                <c:pt idx="1201">
                  <c:v>119.1</c:v>
                </c:pt>
                <c:pt idx="1202">
                  <c:v>119.2</c:v>
                </c:pt>
                <c:pt idx="1203">
                  <c:v>119.3</c:v>
                </c:pt>
                <c:pt idx="1204">
                  <c:v>119.4</c:v>
                </c:pt>
                <c:pt idx="1205">
                  <c:v>119.5</c:v>
                </c:pt>
                <c:pt idx="1206">
                  <c:v>119.6</c:v>
                </c:pt>
                <c:pt idx="1207">
                  <c:v>119.7</c:v>
                </c:pt>
                <c:pt idx="1208">
                  <c:v>119.8</c:v>
                </c:pt>
                <c:pt idx="1209">
                  <c:v>119.9</c:v>
                </c:pt>
                <c:pt idx="1210">
                  <c:v>120</c:v>
                </c:pt>
                <c:pt idx="1211">
                  <c:v>120.1</c:v>
                </c:pt>
                <c:pt idx="1212">
                  <c:v>120.2</c:v>
                </c:pt>
                <c:pt idx="1213">
                  <c:v>120.3</c:v>
                </c:pt>
                <c:pt idx="1214">
                  <c:v>120.4</c:v>
                </c:pt>
                <c:pt idx="1215">
                  <c:v>120.5</c:v>
                </c:pt>
                <c:pt idx="1216">
                  <c:v>120.6</c:v>
                </c:pt>
                <c:pt idx="1217">
                  <c:v>120.7</c:v>
                </c:pt>
                <c:pt idx="1218">
                  <c:v>120.8</c:v>
                </c:pt>
                <c:pt idx="1219">
                  <c:v>120.9</c:v>
                </c:pt>
                <c:pt idx="1220">
                  <c:v>121</c:v>
                </c:pt>
                <c:pt idx="1221">
                  <c:v>121.1</c:v>
                </c:pt>
                <c:pt idx="1222">
                  <c:v>121.2</c:v>
                </c:pt>
                <c:pt idx="1223">
                  <c:v>121.3</c:v>
                </c:pt>
                <c:pt idx="1224">
                  <c:v>121.4</c:v>
                </c:pt>
                <c:pt idx="1225">
                  <c:v>121.5</c:v>
                </c:pt>
                <c:pt idx="1226">
                  <c:v>121.6</c:v>
                </c:pt>
                <c:pt idx="1227">
                  <c:v>121.7</c:v>
                </c:pt>
                <c:pt idx="1228">
                  <c:v>121.8</c:v>
                </c:pt>
                <c:pt idx="1229">
                  <c:v>121.9</c:v>
                </c:pt>
                <c:pt idx="1230">
                  <c:v>122</c:v>
                </c:pt>
                <c:pt idx="1231">
                  <c:v>122.1</c:v>
                </c:pt>
                <c:pt idx="1232">
                  <c:v>122.2</c:v>
                </c:pt>
                <c:pt idx="1233">
                  <c:v>122.3</c:v>
                </c:pt>
                <c:pt idx="1234">
                  <c:v>122.4</c:v>
                </c:pt>
                <c:pt idx="1235">
                  <c:v>122.5</c:v>
                </c:pt>
                <c:pt idx="1236">
                  <c:v>122.6</c:v>
                </c:pt>
                <c:pt idx="1237">
                  <c:v>122.7</c:v>
                </c:pt>
                <c:pt idx="1238">
                  <c:v>122.8</c:v>
                </c:pt>
                <c:pt idx="1239">
                  <c:v>122.9</c:v>
                </c:pt>
                <c:pt idx="1240">
                  <c:v>123</c:v>
                </c:pt>
                <c:pt idx="1241">
                  <c:v>123.1</c:v>
                </c:pt>
                <c:pt idx="1242">
                  <c:v>123.2</c:v>
                </c:pt>
                <c:pt idx="1243">
                  <c:v>123.3</c:v>
                </c:pt>
                <c:pt idx="1244">
                  <c:v>123.4</c:v>
                </c:pt>
                <c:pt idx="1245">
                  <c:v>123.5</c:v>
                </c:pt>
                <c:pt idx="1246">
                  <c:v>123.6</c:v>
                </c:pt>
                <c:pt idx="1247">
                  <c:v>123.7</c:v>
                </c:pt>
                <c:pt idx="1248">
                  <c:v>123.8</c:v>
                </c:pt>
                <c:pt idx="1249">
                  <c:v>123.9</c:v>
                </c:pt>
                <c:pt idx="1250">
                  <c:v>124</c:v>
                </c:pt>
                <c:pt idx="1251">
                  <c:v>124.1</c:v>
                </c:pt>
                <c:pt idx="1252">
                  <c:v>124.2</c:v>
                </c:pt>
                <c:pt idx="1253">
                  <c:v>124.3</c:v>
                </c:pt>
                <c:pt idx="1254">
                  <c:v>124.4</c:v>
                </c:pt>
                <c:pt idx="1255">
                  <c:v>124.5</c:v>
                </c:pt>
                <c:pt idx="1256">
                  <c:v>124.6</c:v>
                </c:pt>
                <c:pt idx="1257">
                  <c:v>124.7</c:v>
                </c:pt>
                <c:pt idx="1258">
                  <c:v>124.8</c:v>
                </c:pt>
                <c:pt idx="1259">
                  <c:v>124.9</c:v>
                </c:pt>
                <c:pt idx="1260">
                  <c:v>125</c:v>
                </c:pt>
                <c:pt idx="1261">
                  <c:v>125.1</c:v>
                </c:pt>
                <c:pt idx="1262">
                  <c:v>125.2</c:v>
                </c:pt>
                <c:pt idx="1263">
                  <c:v>125.3</c:v>
                </c:pt>
                <c:pt idx="1264">
                  <c:v>125.4</c:v>
                </c:pt>
                <c:pt idx="1265">
                  <c:v>125.5</c:v>
                </c:pt>
                <c:pt idx="1266">
                  <c:v>125.6</c:v>
                </c:pt>
                <c:pt idx="1267">
                  <c:v>125.7</c:v>
                </c:pt>
                <c:pt idx="1268">
                  <c:v>125.8</c:v>
                </c:pt>
                <c:pt idx="1269">
                  <c:v>125.9</c:v>
                </c:pt>
                <c:pt idx="1270">
                  <c:v>126</c:v>
                </c:pt>
                <c:pt idx="1271">
                  <c:v>126.1</c:v>
                </c:pt>
                <c:pt idx="1272">
                  <c:v>126.2</c:v>
                </c:pt>
                <c:pt idx="1273">
                  <c:v>126.3</c:v>
                </c:pt>
                <c:pt idx="1274">
                  <c:v>126.4</c:v>
                </c:pt>
                <c:pt idx="1275">
                  <c:v>126.5</c:v>
                </c:pt>
                <c:pt idx="1276">
                  <c:v>126.6</c:v>
                </c:pt>
                <c:pt idx="1277">
                  <c:v>126.7</c:v>
                </c:pt>
                <c:pt idx="1278">
                  <c:v>126.8</c:v>
                </c:pt>
                <c:pt idx="1279">
                  <c:v>126.9</c:v>
                </c:pt>
                <c:pt idx="1280">
                  <c:v>127</c:v>
                </c:pt>
                <c:pt idx="1281">
                  <c:v>127.1</c:v>
                </c:pt>
                <c:pt idx="1282">
                  <c:v>127.2</c:v>
                </c:pt>
                <c:pt idx="1283">
                  <c:v>127.3</c:v>
                </c:pt>
                <c:pt idx="1284">
                  <c:v>127.4</c:v>
                </c:pt>
                <c:pt idx="1285">
                  <c:v>127.5</c:v>
                </c:pt>
                <c:pt idx="1286">
                  <c:v>127.6</c:v>
                </c:pt>
                <c:pt idx="1287">
                  <c:v>127.7</c:v>
                </c:pt>
                <c:pt idx="1288">
                  <c:v>127.8</c:v>
                </c:pt>
                <c:pt idx="1289">
                  <c:v>127.9</c:v>
                </c:pt>
                <c:pt idx="1290">
                  <c:v>128</c:v>
                </c:pt>
                <c:pt idx="1291">
                  <c:v>128.1</c:v>
                </c:pt>
                <c:pt idx="1292">
                  <c:v>128.19999999999999</c:v>
                </c:pt>
                <c:pt idx="1293">
                  <c:v>128.30000000000001</c:v>
                </c:pt>
                <c:pt idx="1294">
                  <c:v>128.4</c:v>
                </c:pt>
                <c:pt idx="1295">
                  <c:v>128.5</c:v>
                </c:pt>
                <c:pt idx="1296">
                  <c:v>128.6</c:v>
                </c:pt>
                <c:pt idx="1297">
                  <c:v>128.69999999999999</c:v>
                </c:pt>
                <c:pt idx="1298">
                  <c:v>128.80000000000001</c:v>
                </c:pt>
                <c:pt idx="1299">
                  <c:v>128.9</c:v>
                </c:pt>
                <c:pt idx="1300">
                  <c:v>129</c:v>
                </c:pt>
                <c:pt idx="1301">
                  <c:v>129.1</c:v>
                </c:pt>
                <c:pt idx="1302">
                  <c:v>129.19999999999999</c:v>
                </c:pt>
                <c:pt idx="1303">
                  <c:v>129.30000000000001</c:v>
                </c:pt>
                <c:pt idx="1304">
                  <c:v>129.4</c:v>
                </c:pt>
                <c:pt idx="1305">
                  <c:v>129.5</c:v>
                </c:pt>
                <c:pt idx="1306">
                  <c:v>129.6</c:v>
                </c:pt>
                <c:pt idx="1307">
                  <c:v>129.69999999999999</c:v>
                </c:pt>
                <c:pt idx="1308">
                  <c:v>129.80000000000001</c:v>
                </c:pt>
                <c:pt idx="1309">
                  <c:v>129.9</c:v>
                </c:pt>
                <c:pt idx="1310">
                  <c:v>130</c:v>
                </c:pt>
                <c:pt idx="1311">
                  <c:v>130.1</c:v>
                </c:pt>
                <c:pt idx="1312">
                  <c:v>130.19999999999999</c:v>
                </c:pt>
                <c:pt idx="1313">
                  <c:v>130.30000000000001</c:v>
                </c:pt>
                <c:pt idx="1314">
                  <c:v>130.4</c:v>
                </c:pt>
                <c:pt idx="1315">
                  <c:v>130.5</c:v>
                </c:pt>
                <c:pt idx="1316">
                  <c:v>130.6</c:v>
                </c:pt>
                <c:pt idx="1317">
                  <c:v>130.69999999999999</c:v>
                </c:pt>
                <c:pt idx="1318">
                  <c:v>130.80000000000001</c:v>
                </c:pt>
                <c:pt idx="1319">
                  <c:v>130.9</c:v>
                </c:pt>
                <c:pt idx="1320">
                  <c:v>131</c:v>
                </c:pt>
                <c:pt idx="1321">
                  <c:v>131.1</c:v>
                </c:pt>
                <c:pt idx="1322">
                  <c:v>131.19999999999999</c:v>
                </c:pt>
                <c:pt idx="1323">
                  <c:v>131.30000000000001</c:v>
                </c:pt>
                <c:pt idx="1324">
                  <c:v>131.4</c:v>
                </c:pt>
                <c:pt idx="1325">
                  <c:v>131.5</c:v>
                </c:pt>
                <c:pt idx="1326">
                  <c:v>131.6</c:v>
                </c:pt>
                <c:pt idx="1327">
                  <c:v>131.69999999999999</c:v>
                </c:pt>
                <c:pt idx="1328">
                  <c:v>131.80000000000001</c:v>
                </c:pt>
                <c:pt idx="1329">
                  <c:v>131.9</c:v>
                </c:pt>
                <c:pt idx="1330">
                  <c:v>132</c:v>
                </c:pt>
                <c:pt idx="1331">
                  <c:v>132.1</c:v>
                </c:pt>
                <c:pt idx="1332">
                  <c:v>132.19999999999999</c:v>
                </c:pt>
                <c:pt idx="1333">
                  <c:v>132.30000000000001</c:v>
                </c:pt>
                <c:pt idx="1334">
                  <c:v>132.4</c:v>
                </c:pt>
                <c:pt idx="1335">
                  <c:v>132.5</c:v>
                </c:pt>
                <c:pt idx="1336">
                  <c:v>132.6</c:v>
                </c:pt>
                <c:pt idx="1337">
                  <c:v>132.69999999999999</c:v>
                </c:pt>
                <c:pt idx="1338">
                  <c:v>132.80000000000001</c:v>
                </c:pt>
                <c:pt idx="1339">
                  <c:v>132.9</c:v>
                </c:pt>
                <c:pt idx="1340">
                  <c:v>133</c:v>
                </c:pt>
                <c:pt idx="1341">
                  <c:v>133.1</c:v>
                </c:pt>
                <c:pt idx="1342">
                  <c:v>133.19999999999999</c:v>
                </c:pt>
                <c:pt idx="1343">
                  <c:v>133.30000000000001</c:v>
                </c:pt>
                <c:pt idx="1344">
                  <c:v>133.4</c:v>
                </c:pt>
                <c:pt idx="1345">
                  <c:v>133.5</c:v>
                </c:pt>
                <c:pt idx="1346">
                  <c:v>133.6</c:v>
                </c:pt>
                <c:pt idx="1347">
                  <c:v>133.69999999999999</c:v>
                </c:pt>
                <c:pt idx="1348">
                  <c:v>133.80000000000001</c:v>
                </c:pt>
                <c:pt idx="1349">
                  <c:v>133.9</c:v>
                </c:pt>
                <c:pt idx="1350">
                  <c:v>134</c:v>
                </c:pt>
                <c:pt idx="1351">
                  <c:v>134.1</c:v>
                </c:pt>
                <c:pt idx="1352">
                  <c:v>134.19999999999999</c:v>
                </c:pt>
                <c:pt idx="1353">
                  <c:v>134.30000000000001</c:v>
                </c:pt>
                <c:pt idx="1354">
                  <c:v>134.4</c:v>
                </c:pt>
                <c:pt idx="1355">
                  <c:v>134.5</c:v>
                </c:pt>
                <c:pt idx="1356">
                  <c:v>134.6</c:v>
                </c:pt>
                <c:pt idx="1357">
                  <c:v>134.69999999999999</c:v>
                </c:pt>
                <c:pt idx="1358">
                  <c:v>134.80000000000001</c:v>
                </c:pt>
                <c:pt idx="1359">
                  <c:v>134.9</c:v>
                </c:pt>
                <c:pt idx="1360">
                  <c:v>135</c:v>
                </c:pt>
                <c:pt idx="1361">
                  <c:v>135.1</c:v>
                </c:pt>
                <c:pt idx="1362">
                  <c:v>135.19999999999999</c:v>
                </c:pt>
                <c:pt idx="1363">
                  <c:v>135.30000000000001</c:v>
                </c:pt>
                <c:pt idx="1364">
                  <c:v>135.4</c:v>
                </c:pt>
                <c:pt idx="1365">
                  <c:v>135.5</c:v>
                </c:pt>
                <c:pt idx="1366">
                  <c:v>135.6</c:v>
                </c:pt>
                <c:pt idx="1367">
                  <c:v>135.69999999999999</c:v>
                </c:pt>
                <c:pt idx="1368">
                  <c:v>135.80000000000001</c:v>
                </c:pt>
                <c:pt idx="1369">
                  <c:v>135.9</c:v>
                </c:pt>
                <c:pt idx="1370">
                  <c:v>136</c:v>
                </c:pt>
                <c:pt idx="1371">
                  <c:v>136.1</c:v>
                </c:pt>
                <c:pt idx="1372">
                  <c:v>136.19999999999999</c:v>
                </c:pt>
                <c:pt idx="1373">
                  <c:v>136.30000000000001</c:v>
                </c:pt>
                <c:pt idx="1374">
                  <c:v>136.4</c:v>
                </c:pt>
                <c:pt idx="1375">
                  <c:v>136.5</c:v>
                </c:pt>
                <c:pt idx="1376">
                  <c:v>136.6</c:v>
                </c:pt>
                <c:pt idx="1377">
                  <c:v>136.69999999999999</c:v>
                </c:pt>
                <c:pt idx="1378">
                  <c:v>136.80000000000001</c:v>
                </c:pt>
                <c:pt idx="1379">
                  <c:v>136.9</c:v>
                </c:pt>
                <c:pt idx="1380">
                  <c:v>137</c:v>
                </c:pt>
                <c:pt idx="1381">
                  <c:v>137.1</c:v>
                </c:pt>
                <c:pt idx="1382">
                  <c:v>137.19999999999999</c:v>
                </c:pt>
                <c:pt idx="1383">
                  <c:v>137.30000000000001</c:v>
                </c:pt>
                <c:pt idx="1384">
                  <c:v>137.4</c:v>
                </c:pt>
                <c:pt idx="1385">
                  <c:v>137.5</c:v>
                </c:pt>
                <c:pt idx="1386">
                  <c:v>137.6</c:v>
                </c:pt>
                <c:pt idx="1387">
                  <c:v>137.69999999999999</c:v>
                </c:pt>
                <c:pt idx="1388">
                  <c:v>137.80000000000001</c:v>
                </c:pt>
                <c:pt idx="1389">
                  <c:v>137.9</c:v>
                </c:pt>
                <c:pt idx="1390">
                  <c:v>138</c:v>
                </c:pt>
                <c:pt idx="1391">
                  <c:v>138.1</c:v>
                </c:pt>
                <c:pt idx="1392">
                  <c:v>138.19999999999999</c:v>
                </c:pt>
                <c:pt idx="1393">
                  <c:v>138.30000000000001</c:v>
                </c:pt>
                <c:pt idx="1394">
                  <c:v>138.4</c:v>
                </c:pt>
                <c:pt idx="1395">
                  <c:v>138.5</c:v>
                </c:pt>
                <c:pt idx="1396">
                  <c:v>138.6</c:v>
                </c:pt>
                <c:pt idx="1397">
                  <c:v>138.69999999999999</c:v>
                </c:pt>
                <c:pt idx="1398">
                  <c:v>138.80000000000001</c:v>
                </c:pt>
                <c:pt idx="1399">
                  <c:v>138.9</c:v>
                </c:pt>
                <c:pt idx="1400">
                  <c:v>139</c:v>
                </c:pt>
                <c:pt idx="1401">
                  <c:v>139.1</c:v>
                </c:pt>
                <c:pt idx="1402">
                  <c:v>139.19999999999999</c:v>
                </c:pt>
                <c:pt idx="1403">
                  <c:v>139.30000000000001</c:v>
                </c:pt>
                <c:pt idx="1404">
                  <c:v>139.4</c:v>
                </c:pt>
                <c:pt idx="1405">
                  <c:v>139.5</c:v>
                </c:pt>
                <c:pt idx="1406">
                  <c:v>139.6</c:v>
                </c:pt>
                <c:pt idx="1407">
                  <c:v>139.69999999999999</c:v>
                </c:pt>
                <c:pt idx="1408">
                  <c:v>139.80000000000001</c:v>
                </c:pt>
                <c:pt idx="1409">
                  <c:v>139.9</c:v>
                </c:pt>
                <c:pt idx="1410">
                  <c:v>140</c:v>
                </c:pt>
                <c:pt idx="1411">
                  <c:v>140.1</c:v>
                </c:pt>
                <c:pt idx="1412">
                  <c:v>140.19999999999999</c:v>
                </c:pt>
                <c:pt idx="1413">
                  <c:v>140.30000000000001</c:v>
                </c:pt>
                <c:pt idx="1414">
                  <c:v>140.4</c:v>
                </c:pt>
                <c:pt idx="1415">
                  <c:v>140.5</c:v>
                </c:pt>
                <c:pt idx="1416">
                  <c:v>140.6</c:v>
                </c:pt>
                <c:pt idx="1417">
                  <c:v>140.69999999999999</c:v>
                </c:pt>
                <c:pt idx="1418">
                  <c:v>140.80000000000001</c:v>
                </c:pt>
                <c:pt idx="1419">
                  <c:v>140.9</c:v>
                </c:pt>
                <c:pt idx="1420">
                  <c:v>141</c:v>
                </c:pt>
                <c:pt idx="1421">
                  <c:v>141.1</c:v>
                </c:pt>
                <c:pt idx="1422">
                  <c:v>141.19999999999999</c:v>
                </c:pt>
                <c:pt idx="1423">
                  <c:v>141.30000000000001</c:v>
                </c:pt>
                <c:pt idx="1424">
                  <c:v>141.4</c:v>
                </c:pt>
                <c:pt idx="1425">
                  <c:v>141.5</c:v>
                </c:pt>
                <c:pt idx="1426">
                  <c:v>141.6</c:v>
                </c:pt>
                <c:pt idx="1427">
                  <c:v>141.69999999999999</c:v>
                </c:pt>
                <c:pt idx="1428">
                  <c:v>141.80000000000001</c:v>
                </c:pt>
                <c:pt idx="1429">
                  <c:v>141.9</c:v>
                </c:pt>
                <c:pt idx="1430">
                  <c:v>142</c:v>
                </c:pt>
                <c:pt idx="1431">
                  <c:v>142.1</c:v>
                </c:pt>
                <c:pt idx="1432">
                  <c:v>142.19999999999999</c:v>
                </c:pt>
                <c:pt idx="1433">
                  <c:v>142.30000000000001</c:v>
                </c:pt>
                <c:pt idx="1434">
                  <c:v>142.4</c:v>
                </c:pt>
                <c:pt idx="1435">
                  <c:v>142.5</c:v>
                </c:pt>
                <c:pt idx="1436">
                  <c:v>142.6</c:v>
                </c:pt>
                <c:pt idx="1437">
                  <c:v>142.69999999999999</c:v>
                </c:pt>
                <c:pt idx="1438">
                  <c:v>142.80000000000001</c:v>
                </c:pt>
                <c:pt idx="1439">
                  <c:v>142.9</c:v>
                </c:pt>
                <c:pt idx="1440">
                  <c:v>143</c:v>
                </c:pt>
                <c:pt idx="1441">
                  <c:v>143.1</c:v>
                </c:pt>
                <c:pt idx="1442">
                  <c:v>143.19999999999999</c:v>
                </c:pt>
                <c:pt idx="1443">
                  <c:v>143.30000000000001</c:v>
                </c:pt>
                <c:pt idx="1444">
                  <c:v>143.4</c:v>
                </c:pt>
                <c:pt idx="1445">
                  <c:v>143.5</c:v>
                </c:pt>
                <c:pt idx="1446">
                  <c:v>143.6</c:v>
                </c:pt>
                <c:pt idx="1447">
                  <c:v>143.69999999999999</c:v>
                </c:pt>
                <c:pt idx="1448">
                  <c:v>143.80000000000001</c:v>
                </c:pt>
                <c:pt idx="1449">
                  <c:v>143.9</c:v>
                </c:pt>
                <c:pt idx="1450">
                  <c:v>144</c:v>
                </c:pt>
                <c:pt idx="1451">
                  <c:v>144.1</c:v>
                </c:pt>
                <c:pt idx="1452">
                  <c:v>144.19999999999999</c:v>
                </c:pt>
                <c:pt idx="1453">
                  <c:v>144.30000000000001</c:v>
                </c:pt>
                <c:pt idx="1454">
                  <c:v>144.4</c:v>
                </c:pt>
                <c:pt idx="1455">
                  <c:v>144.5</c:v>
                </c:pt>
                <c:pt idx="1456">
                  <c:v>144.6</c:v>
                </c:pt>
                <c:pt idx="1457">
                  <c:v>144.69999999999999</c:v>
                </c:pt>
                <c:pt idx="1458">
                  <c:v>144.80000000000001</c:v>
                </c:pt>
                <c:pt idx="1459">
                  <c:v>144.9</c:v>
                </c:pt>
                <c:pt idx="1460">
                  <c:v>145</c:v>
                </c:pt>
                <c:pt idx="1461">
                  <c:v>145.1</c:v>
                </c:pt>
                <c:pt idx="1462">
                  <c:v>145.19999999999999</c:v>
                </c:pt>
                <c:pt idx="1463">
                  <c:v>145.30000000000001</c:v>
                </c:pt>
                <c:pt idx="1464">
                  <c:v>145.4</c:v>
                </c:pt>
                <c:pt idx="1465">
                  <c:v>145.5</c:v>
                </c:pt>
                <c:pt idx="1466">
                  <c:v>145.6</c:v>
                </c:pt>
                <c:pt idx="1467">
                  <c:v>145.69999999999999</c:v>
                </c:pt>
                <c:pt idx="1468">
                  <c:v>145.80000000000001</c:v>
                </c:pt>
                <c:pt idx="1469">
                  <c:v>145.9</c:v>
                </c:pt>
                <c:pt idx="1470">
                  <c:v>146</c:v>
                </c:pt>
                <c:pt idx="1471">
                  <c:v>146.1</c:v>
                </c:pt>
                <c:pt idx="1472">
                  <c:v>146.19999999999999</c:v>
                </c:pt>
                <c:pt idx="1473">
                  <c:v>146.30000000000001</c:v>
                </c:pt>
                <c:pt idx="1474">
                  <c:v>146.4</c:v>
                </c:pt>
                <c:pt idx="1475">
                  <c:v>146.5</c:v>
                </c:pt>
                <c:pt idx="1476">
                  <c:v>146.6</c:v>
                </c:pt>
                <c:pt idx="1477">
                  <c:v>146.69999999999999</c:v>
                </c:pt>
                <c:pt idx="1478">
                  <c:v>146.80000000000001</c:v>
                </c:pt>
                <c:pt idx="1479">
                  <c:v>146.9</c:v>
                </c:pt>
                <c:pt idx="1480">
                  <c:v>147</c:v>
                </c:pt>
                <c:pt idx="1481">
                  <c:v>147.1</c:v>
                </c:pt>
                <c:pt idx="1482">
                  <c:v>147.19999999999999</c:v>
                </c:pt>
                <c:pt idx="1483">
                  <c:v>147.30000000000001</c:v>
                </c:pt>
                <c:pt idx="1484">
                  <c:v>147.4</c:v>
                </c:pt>
                <c:pt idx="1485">
                  <c:v>147.5</c:v>
                </c:pt>
                <c:pt idx="1486">
                  <c:v>147.6</c:v>
                </c:pt>
                <c:pt idx="1487">
                  <c:v>147.69999999999999</c:v>
                </c:pt>
                <c:pt idx="1488">
                  <c:v>147.80000000000001</c:v>
                </c:pt>
                <c:pt idx="1489">
                  <c:v>147.9</c:v>
                </c:pt>
                <c:pt idx="1490">
                  <c:v>148</c:v>
                </c:pt>
                <c:pt idx="1491">
                  <c:v>148.1</c:v>
                </c:pt>
                <c:pt idx="1492">
                  <c:v>148.19999999999999</c:v>
                </c:pt>
                <c:pt idx="1493">
                  <c:v>148.30000000000001</c:v>
                </c:pt>
                <c:pt idx="1494">
                  <c:v>148.4</c:v>
                </c:pt>
                <c:pt idx="1495">
                  <c:v>148.5</c:v>
                </c:pt>
                <c:pt idx="1496">
                  <c:v>148.6</c:v>
                </c:pt>
                <c:pt idx="1497">
                  <c:v>148.69999999999999</c:v>
                </c:pt>
                <c:pt idx="1498">
                  <c:v>148.80000000000001</c:v>
                </c:pt>
                <c:pt idx="1499">
                  <c:v>148.9</c:v>
                </c:pt>
                <c:pt idx="1500">
                  <c:v>149</c:v>
                </c:pt>
                <c:pt idx="1501">
                  <c:v>149.1</c:v>
                </c:pt>
                <c:pt idx="1502">
                  <c:v>149.19999999999999</c:v>
                </c:pt>
                <c:pt idx="1503">
                  <c:v>149.30000000000001</c:v>
                </c:pt>
                <c:pt idx="1504">
                  <c:v>149.4</c:v>
                </c:pt>
                <c:pt idx="1505">
                  <c:v>149.5</c:v>
                </c:pt>
                <c:pt idx="1506">
                  <c:v>149.6</c:v>
                </c:pt>
                <c:pt idx="1507">
                  <c:v>149.69999999999999</c:v>
                </c:pt>
                <c:pt idx="1508">
                  <c:v>149.80000000000001</c:v>
                </c:pt>
                <c:pt idx="1509">
                  <c:v>149.9</c:v>
                </c:pt>
                <c:pt idx="1510">
                  <c:v>150</c:v>
                </c:pt>
                <c:pt idx="1511">
                  <c:v>150.1</c:v>
                </c:pt>
                <c:pt idx="1512">
                  <c:v>150.19999999999999</c:v>
                </c:pt>
                <c:pt idx="1513">
                  <c:v>150.30000000000001</c:v>
                </c:pt>
                <c:pt idx="1514">
                  <c:v>150.4</c:v>
                </c:pt>
                <c:pt idx="1515">
                  <c:v>150.5</c:v>
                </c:pt>
                <c:pt idx="1516">
                  <c:v>150.6</c:v>
                </c:pt>
                <c:pt idx="1517">
                  <c:v>150.69999999999999</c:v>
                </c:pt>
                <c:pt idx="1518">
                  <c:v>150.80000000000001</c:v>
                </c:pt>
                <c:pt idx="1519">
                  <c:v>150.9</c:v>
                </c:pt>
                <c:pt idx="1520">
                  <c:v>151</c:v>
                </c:pt>
                <c:pt idx="1521">
                  <c:v>151.1</c:v>
                </c:pt>
                <c:pt idx="1522">
                  <c:v>151.19999999999999</c:v>
                </c:pt>
                <c:pt idx="1523">
                  <c:v>151.30000000000001</c:v>
                </c:pt>
                <c:pt idx="1524">
                  <c:v>151.4</c:v>
                </c:pt>
                <c:pt idx="1525">
                  <c:v>151.5</c:v>
                </c:pt>
                <c:pt idx="1526">
                  <c:v>151.6</c:v>
                </c:pt>
                <c:pt idx="1527">
                  <c:v>151.69999999999999</c:v>
                </c:pt>
                <c:pt idx="1528">
                  <c:v>151.80000000000001</c:v>
                </c:pt>
                <c:pt idx="1529">
                  <c:v>151.9</c:v>
                </c:pt>
                <c:pt idx="1530">
                  <c:v>152</c:v>
                </c:pt>
                <c:pt idx="1531">
                  <c:v>152.1</c:v>
                </c:pt>
                <c:pt idx="1532">
                  <c:v>152.19999999999999</c:v>
                </c:pt>
                <c:pt idx="1533">
                  <c:v>152.30000000000001</c:v>
                </c:pt>
                <c:pt idx="1534">
                  <c:v>152.4</c:v>
                </c:pt>
                <c:pt idx="1535">
                  <c:v>152.5</c:v>
                </c:pt>
                <c:pt idx="1536">
                  <c:v>152.6</c:v>
                </c:pt>
                <c:pt idx="1537">
                  <c:v>152.69999999999999</c:v>
                </c:pt>
                <c:pt idx="1538">
                  <c:v>152.80000000000001</c:v>
                </c:pt>
                <c:pt idx="1539">
                  <c:v>152.9</c:v>
                </c:pt>
                <c:pt idx="1540">
                  <c:v>153</c:v>
                </c:pt>
                <c:pt idx="1541">
                  <c:v>153.1</c:v>
                </c:pt>
                <c:pt idx="1542">
                  <c:v>153.19999999999999</c:v>
                </c:pt>
                <c:pt idx="1543">
                  <c:v>153.30000000000001</c:v>
                </c:pt>
                <c:pt idx="1544">
                  <c:v>153.4</c:v>
                </c:pt>
                <c:pt idx="1545">
                  <c:v>153.5</c:v>
                </c:pt>
                <c:pt idx="1546">
                  <c:v>153.6</c:v>
                </c:pt>
                <c:pt idx="1547">
                  <c:v>153.69999999999999</c:v>
                </c:pt>
                <c:pt idx="1548">
                  <c:v>153.80000000000001</c:v>
                </c:pt>
                <c:pt idx="1549">
                  <c:v>153.9</c:v>
                </c:pt>
                <c:pt idx="1550">
                  <c:v>154</c:v>
                </c:pt>
                <c:pt idx="1551">
                  <c:v>154.1</c:v>
                </c:pt>
                <c:pt idx="1552">
                  <c:v>154.19999999999999</c:v>
                </c:pt>
                <c:pt idx="1553">
                  <c:v>154.30000000000001</c:v>
                </c:pt>
                <c:pt idx="1554">
                  <c:v>154.4</c:v>
                </c:pt>
                <c:pt idx="1555">
                  <c:v>154.5</c:v>
                </c:pt>
                <c:pt idx="1556">
                  <c:v>154.6</c:v>
                </c:pt>
                <c:pt idx="1557">
                  <c:v>154.69999999999999</c:v>
                </c:pt>
                <c:pt idx="1558">
                  <c:v>154.80000000000001</c:v>
                </c:pt>
                <c:pt idx="1559">
                  <c:v>154.9</c:v>
                </c:pt>
                <c:pt idx="1560">
                  <c:v>155</c:v>
                </c:pt>
                <c:pt idx="1561">
                  <c:v>155.1</c:v>
                </c:pt>
                <c:pt idx="1562">
                  <c:v>155.19999999999999</c:v>
                </c:pt>
                <c:pt idx="1563">
                  <c:v>155.30000000000001</c:v>
                </c:pt>
                <c:pt idx="1564">
                  <c:v>155.4</c:v>
                </c:pt>
                <c:pt idx="1565">
                  <c:v>155.5</c:v>
                </c:pt>
                <c:pt idx="1566">
                  <c:v>155.6</c:v>
                </c:pt>
                <c:pt idx="1567">
                  <c:v>155.69999999999999</c:v>
                </c:pt>
                <c:pt idx="1568">
                  <c:v>155.80000000000001</c:v>
                </c:pt>
                <c:pt idx="1569">
                  <c:v>155.9</c:v>
                </c:pt>
                <c:pt idx="1570">
                  <c:v>156</c:v>
                </c:pt>
                <c:pt idx="1571">
                  <c:v>156.1</c:v>
                </c:pt>
                <c:pt idx="1572">
                  <c:v>156.19999999999999</c:v>
                </c:pt>
                <c:pt idx="1573">
                  <c:v>156.30000000000001</c:v>
                </c:pt>
                <c:pt idx="1574">
                  <c:v>156.4</c:v>
                </c:pt>
                <c:pt idx="1575">
                  <c:v>156.5</c:v>
                </c:pt>
                <c:pt idx="1576">
                  <c:v>156.6</c:v>
                </c:pt>
                <c:pt idx="1577">
                  <c:v>156.69999999999999</c:v>
                </c:pt>
                <c:pt idx="1578">
                  <c:v>156.80000000000001</c:v>
                </c:pt>
                <c:pt idx="1579">
                  <c:v>156.9</c:v>
                </c:pt>
                <c:pt idx="1580">
                  <c:v>157</c:v>
                </c:pt>
                <c:pt idx="1581">
                  <c:v>157.1</c:v>
                </c:pt>
                <c:pt idx="1582">
                  <c:v>157.19999999999999</c:v>
                </c:pt>
                <c:pt idx="1583">
                  <c:v>157.30000000000001</c:v>
                </c:pt>
                <c:pt idx="1584">
                  <c:v>157.4</c:v>
                </c:pt>
                <c:pt idx="1585">
                  <c:v>157.5</c:v>
                </c:pt>
                <c:pt idx="1586">
                  <c:v>157.6</c:v>
                </c:pt>
                <c:pt idx="1587">
                  <c:v>157.69999999999999</c:v>
                </c:pt>
                <c:pt idx="1588">
                  <c:v>157.80000000000001</c:v>
                </c:pt>
                <c:pt idx="1589">
                  <c:v>157.9</c:v>
                </c:pt>
                <c:pt idx="1590">
                  <c:v>158</c:v>
                </c:pt>
                <c:pt idx="1591">
                  <c:v>158.1</c:v>
                </c:pt>
                <c:pt idx="1592">
                  <c:v>158.19999999999999</c:v>
                </c:pt>
                <c:pt idx="1593">
                  <c:v>158.30000000000001</c:v>
                </c:pt>
                <c:pt idx="1594">
                  <c:v>158.4</c:v>
                </c:pt>
                <c:pt idx="1595">
                  <c:v>158.5</c:v>
                </c:pt>
                <c:pt idx="1596">
                  <c:v>158.6</c:v>
                </c:pt>
                <c:pt idx="1597">
                  <c:v>158.69999999999999</c:v>
                </c:pt>
                <c:pt idx="1598">
                  <c:v>158.80000000000001</c:v>
                </c:pt>
                <c:pt idx="1599">
                  <c:v>158.9</c:v>
                </c:pt>
                <c:pt idx="1600">
                  <c:v>159</c:v>
                </c:pt>
                <c:pt idx="1601">
                  <c:v>159.1</c:v>
                </c:pt>
                <c:pt idx="1602">
                  <c:v>159.19999999999999</c:v>
                </c:pt>
                <c:pt idx="1603">
                  <c:v>159.30000000000001</c:v>
                </c:pt>
                <c:pt idx="1604">
                  <c:v>159.4</c:v>
                </c:pt>
                <c:pt idx="1605">
                  <c:v>159.5</c:v>
                </c:pt>
                <c:pt idx="1606">
                  <c:v>159.6</c:v>
                </c:pt>
                <c:pt idx="1607">
                  <c:v>159.69999999999999</c:v>
                </c:pt>
                <c:pt idx="1608">
                  <c:v>159.80000000000001</c:v>
                </c:pt>
                <c:pt idx="1609">
                  <c:v>159.9</c:v>
                </c:pt>
                <c:pt idx="1610">
                  <c:v>160</c:v>
                </c:pt>
                <c:pt idx="1611">
                  <c:v>160.1</c:v>
                </c:pt>
                <c:pt idx="1612">
                  <c:v>160.19999999999999</c:v>
                </c:pt>
                <c:pt idx="1613">
                  <c:v>160.30000000000001</c:v>
                </c:pt>
                <c:pt idx="1614">
                  <c:v>160.4</c:v>
                </c:pt>
                <c:pt idx="1615">
                  <c:v>160.5</c:v>
                </c:pt>
                <c:pt idx="1616">
                  <c:v>160.6</c:v>
                </c:pt>
                <c:pt idx="1617">
                  <c:v>160.69999999999999</c:v>
                </c:pt>
                <c:pt idx="1618">
                  <c:v>160.80000000000001</c:v>
                </c:pt>
                <c:pt idx="1619">
                  <c:v>160.9</c:v>
                </c:pt>
                <c:pt idx="1620">
                  <c:v>161</c:v>
                </c:pt>
                <c:pt idx="1621">
                  <c:v>161.1</c:v>
                </c:pt>
                <c:pt idx="1622">
                  <c:v>161.19999999999999</c:v>
                </c:pt>
                <c:pt idx="1623">
                  <c:v>161.30000000000001</c:v>
                </c:pt>
                <c:pt idx="1624">
                  <c:v>161.4</c:v>
                </c:pt>
                <c:pt idx="1625">
                  <c:v>161.5</c:v>
                </c:pt>
                <c:pt idx="1626">
                  <c:v>161.6</c:v>
                </c:pt>
                <c:pt idx="1627">
                  <c:v>161.69999999999999</c:v>
                </c:pt>
                <c:pt idx="1628">
                  <c:v>161.80000000000001</c:v>
                </c:pt>
                <c:pt idx="1629">
                  <c:v>161.9</c:v>
                </c:pt>
                <c:pt idx="1630">
                  <c:v>162</c:v>
                </c:pt>
                <c:pt idx="1631">
                  <c:v>162.1</c:v>
                </c:pt>
                <c:pt idx="1632">
                  <c:v>162.19999999999999</c:v>
                </c:pt>
                <c:pt idx="1633">
                  <c:v>162.30000000000001</c:v>
                </c:pt>
                <c:pt idx="1634">
                  <c:v>162.4</c:v>
                </c:pt>
                <c:pt idx="1635">
                  <c:v>162.5</c:v>
                </c:pt>
                <c:pt idx="1636">
                  <c:v>162.6</c:v>
                </c:pt>
                <c:pt idx="1637">
                  <c:v>162.69999999999999</c:v>
                </c:pt>
                <c:pt idx="1638">
                  <c:v>162.80000000000001</c:v>
                </c:pt>
                <c:pt idx="1639">
                  <c:v>162.9</c:v>
                </c:pt>
                <c:pt idx="1640">
                  <c:v>163</c:v>
                </c:pt>
                <c:pt idx="1641">
                  <c:v>163.1</c:v>
                </c:pt>
                <c:pt idx="1642">
                  <c:v>163.19999999999999</c:v>
                </c:pt>
                <c:pt idx="1643">
                  <c:v>163.30000000000001</c:v>
                </c:pt>
                <c:pt idx="1644">
                  <c:v>163.4</c:v>
                </c:pt>
                <c:pt idx="1645">
                  <c:v>163.5</c:v>
                </c:pt>
                <c:pt idx="1646">
                  <c:v>163.6</c:v>
                </c:pt>
                <c:pt idx="1647">
                  <c:v>163.69999999999999</c:v>
                </c:pt>
                <c:pt idx="1648">
                  <c:v>163.80000000000001</c:v>
                </c:pt>
                <c:pt idx="1649">
                  <c:v>163.9</c:v>
                </c:pt>
                <c:pt idx="1650">
                  <c:v>164</c:v>
                </c:pt>
                <c:pt idx="1651">
                  <c:v>164.1</c:v>
                </c:pt>
                <c:pt idx="1652">
                  <c:v>164.2</c:v>
                </c:pt>
                <c:pt idx="1653">
                  <c:v>164.3</c:v>
                </c:pt>
                <c:pt idx="1654">
                  <c:v>164.4</c:v>
                </c:pt>
                <c:pt idx="1655">
                  <c:v>164.5</c:v>
                </c:pt>
                <c:pt idx="1656">
                  <c:v>164.6</c:v>
                </c:pt>
                <c:pt idx="1657">
                  <c:v>164.7</c:v>
                </c:pt>
                <c:pt idx="1658">
                  <c:v>164.8</c:v>
                </c:pt>
                <c:pt idx="1659">
                  <c:v>164.9</c:v>
                </c:pt>
                <c:pt idx="1660">
                  <c:v>165</c:v>
                </c:pt>
                <c:pt idx="1661">
                  <c:v>165.1</c:v>
                </c:pt>
                <c:pt idx="1662">
                  <c:v>165.2</c:v>
                </c:pt>
                <c:pt idx="1663">
                  <c:v>165.3</c:v>
                </c:pt>
                <c:pt idx="1664">
                  <c:v>165.4</c:v>
                </c:pt>
                <c:pt idx="1665">
                  <c:v>165.5</c:v>
                </c:pt>
                <c:pt idx="1666">
                  <c:v>165.6</c:v>
                </c:pt>
                <c:pt idx="1667">
                  <c:v>165.7</c:v>
                </c:pt>
                <c:pt idx="1668">
                  <c:v>165.8</c:v>
                </c:pt>
                <c:pt idx="1669">
                  <c:v>165.9</c:v>
                </c:pt>
                <c:pt idx="1670">
                  <c:v>166</c:v>
                </c:pt>
                <c:pt idx="1671">
                  <c:v>166.1</c:v>
                </c:pt>
                <c:pt idx="1672">
                  <c:v>166.2</c:v>
                </c:pt>
                <c:pt idx="1673">
                  <c:v>166.3</c:v>
                </c:pt>
                <c:pt idx="1674">
                  <c:v>166.4</c:v>
                </c:pt>
                <c:pt idx="1675">
                  <c:v>166.5</c:v>
                </c:pt>
                <c:pt idx="1676">
                  <c:v>166.6</c:v>
                </c:pt>
                <c:pt idx="1677">
                  <c:v>166.7</c:v>
                </c:pt>
                <c:pt idx="1678">
                  <c:v>166.8</c:v>
                </c:pt>
                <c:pt idx="1679">
                  <c:v>166.9</c:v>
                </c:pt>
                <c:pt idx="1680">
                  <c:v>167</c:v>
                </c:pt>
                <c:pt idx="1681">
                  <c:v>167.1</c:v>
                </c:pt>
                <c:pt idx="1682">
                  <c:v>167.2</c:v>
                </c:pt>
                <c:pt idx="1683">
                  <c:v>167.3</c:v>
                </c:pt>
                <c:pt idx="1684">
                  <c:v>167.4</c:v>
                </c:pt>
                <c:pt idx="1685">
                  <c:v>167.5</c:v>
                </c:pt>
                <c:pt idx="1686">
                  <c:v>167.6</c:v>
                </c:pt>
                <c:pt idx="1687">
                  <c:v>167.7</c:v>
                </c:pt>
                <c:pt idx="1688">
                  <c:v>167.8</c:v>
                </c:pt>
                <c:pt idx="1689">
                  <c:v>167.9</c:v>
                </c:pt>
                <c:pt idx="1690">
                  <c:v>168</c:v>
                </c:pt>
                <c:pt idx="1691">
                  <c:v>168.1</c:v>
                </c:pt>
                <c:pt idx="1692">
                  <c:v>168.2</c:v>
                </c:pt>
                <c:pt idx="1693">
                  <c:v>168.3</c:v>
                </c:pt>
                <c:pt idx="1694">
                  <c:v>168.4</c:v>
                </c:pt>
                <c:pt idx="1695">
                  <c:v>168.5</c:v>
                </c:pt>
                <c:pt idx="1696">
                  <c:v>168.6</c:v>
                </c:pt>
                <c:pt idx="1697">
                  <c:v>168.7</c:v>
                </c:pt>
                <c:pt idx="1698">
                  <c:v>168.8</c:v>
                </c:pt>
                <c:pt idx="1699">
                  <c:v>168.9</c:v>
                </c:pt>
                <c:pt idx="1700">
                  <c:v>169</c:v>
                </c:pt>
                <c:pt idx="1701">
                  <c:v>169.1</c:v>
                </c:pt>
                <c:pt idx="1702">
                  <c:v>169.2</c:v>
                </c:pt>
                <c:pt idx="1703">
                  <c:v>169.3</c:v>
                </c:pt>
                <c:pt idx="1704">
                  <c:v>169.4</c:v>
                </c:pt>
                <c:pt idx="1705">
                  <c:v>169.5</c:v>
                </c:pt>
                <c:pt idx="1706">
                  <c:v>169.6</c:v>
                </c:pt>
                <c:pt idx="1707">
                  <c:v>169.7</c:v>
                </c:pt>
                <c:pt idx="1708">
                  <c:v>169.8</c:v>
                </c:pt>
                <c:pt idx="1709">
                  <c:v>169.9</c:v>
                </c:pt>
                <c:pt idx="1710">
                  <c:v>170</c:v>
                </c:pt>
                <c:pt idx="1711">
                  <c:v>170.1</c:v>
                </c:pt>
                <c:pt idx="1712">
                  <c:v>170.2</c:v>
                </c:pt>
                <c:pt idx="1713">
                  <c:v>170.3</c:v>
                </c:pt>
                <c:pt idx="1714">
                  <c:v>170.4</c:v>
                </c:pt>
                <c:pt idx="1715">
                  <c:v>170.5</c:v>
                </c:pt>
                <c:pt idx="1716">
                  <c:v>170.6</c:v>
                </c:pt>
                <c:pt idx="1717">
                  <c:v>170.7</c:v>
                </c:pt>
                <c:pt idx="1718">
                  <c:v>170.8</c:v>
                </c:pt>
                <c:pt idx="1719">
                  <c:v>170.9</c:v>
                </c:pt>
                <c:pt idx="1720">
                  <c:v>171</c:v>
                </c:pt>
                <c:pt idx="1721">
                  <c:v>171.1</c:v>
                </c:pt>
                <c:pt idx="1722">
                  <c:v>171.2</c:v>
                </c:pt>
                <c:pt idx="1723">
                  <c:v>171.3</c:v>
                </c:pt>
                <c:pt idx="1724">
                  <c:v>171.4</c:v>
                </c:pt>
                <c:pt idx="1725">
                  <c:v>171.5</c:v>
                </c:pt>
                <c:pt idx="1726">
                  <c:v>171.6</c:v>
                </c:pt>
                <c:pt idx="1727">
                  <c:v>171.7</c:v>
                </c:pt>
                <c:pt idx="1728">
                  <c:v>171.8</c:v>
                </c:pt>
                <c:pt idx="1729">
                  <c:v>171.9</c:v>
                </c:pt>
                <c:pt idx="1730">
                  <c:v>172</c:v>
                </c:pt>
                <c:pt idx="1731">
                  <c:v>172.1</c:v>
                </c:pt>
                <c:pt idx="1732">
                  <c:v>172.2</c:v>
                </c:pt>
                <c:pt idx="1733">
                  <c:v>172.3</c:v>
                </c:pt>
                <c:pt idx="1734">
                  <c:v>172.4</c:v>
                </c:pt>
                <c:pt idx="1735">
                  <c:v>172.5</c:v>
                </c:pt>
                <c:pt idx="1736">
                  <c:v>172.6</c:v>
                </c:pt>
                <c:pt idx="1737">
                  <c:v>172.7</c:v>
                </c:pt>
                <c:pt idx="1738">
                  <c:v>172.8</c:v>
                </c:pt>
                <c:pt idx="1739">
                  <c:v>172.9</c:v>
                </c:pt>
                <c:pt idx="1740">
                  <c:v>173</c:v>
                </c:pt>
                <c:pt idx="1741">
                  <c:v>173.1</c:v>
                </c:pt>
                <c:pt idx="1742">
                  <c:v>173.2</c:v>
                </c:pt>
                <c:pt idx="1743">
                  <c:v>173.3</c:v>
                </c:pt>
                <c:pt idx="1744">
                  <c:v>173.4</c:v>
                </c:pt>
                <c:pt idx="1745">
                  <c:v>173.5</c:v>
                </c:pt>
                <c:pt idx="1746">
                  <c:v>173.6</c:v>
                </c:pt>
                <c:pt idx="1747">
                  <c:v>173.7</c:v>
                </c:pt>
                <c:pt idx="1748">
                  <c:v>173.8</c:v>
                </c:pt>
                <c:pt idx="1749">
                  <c:v>173.9</c:v>
                </c:pt>
                <c:pt idx="1750">
                  <c:v>174</c:v>
                </c:pt>
                <c:pt idx="1751">
                  <c:v>174.1</c:v>
                </c:pt>
                <c:pt idx="1752">
                  <c:v>174.2</c:v>
                </c:pt>
                <c:pt idx="1753">
                  <c:v>174.3</c:v>
                </c:pt>
                <c:pt idx="1754">
                  <c:v>174.4</c:v>
                </c:pt>
                <c:pt idx="1755">
                  <c:v>174.5</c:v>
                </c:pt>
                <c:pt idx="1756">
                  <c:v>174.6</c:v>
                </c:pt>
                <c:pt idx="1757">
                  <c:v>174.7</c:v>
                </c:pt>
                <c:pt idx="1758">
                  <c:v>174.8</c:v>
                </c:pt>
                <c:pt idx="1759">
                  <c:v>174.9</c:v>
                </c:pt>
                <c:pt idx="1760">
                  <c:v>175</c:v>
                </c:pt>
                <c:pt idx="1761">
                  <c:v>175.1</c:v>
                </c:pt>
                <c:pt idx="1762">
                  <c:v>175.2</c:v>
                </c:pt>
                <c:pt idx="1763">
                  <c:v>175.3</c:v>
                </c:pt>
                <c:pt idx="1764">
                  <c:v>175.4</c:v>
                </c:pt>
                <c:pt idx="1765">
                  <c:v>175.5</c:v>
                </c:pt>
                <c:pt idx="1766">
                  <c:v>175.6</c:v>
                </c:pt>
                <c:pt idx="1767">
                  <c:v>175.7</c:v>
                </c:pt>
                <c:pt idx="1768">
                  <c:v>175.8</c:v>
                </c:pt>
                <c:pt idx="1769">
                  <c:v>175.9</c:v>
                </c:pt>
                <c:pt idx="1770">
                  <c:v>176</c:v>
                </c:pt>
                <c:pt idx="1771">
                  <c:v>176.1</c:v>
                </c:pt>
                <c:pt idx="1772">
                  <c:v>176.2</c:v>
                </c:pt>
                <c:pt idx="1773">
                  <c:v>176.3</c:v>
                </c:pt>
                <c:pt idx="1774">
                  <c:v>176.4</c:v>
                </c:pt>
                <c:pt idx="1775">
                  <c:v>176.5</c:v>
                </c:pt>
                <c:pt idx="1776">
                  <c:v>176.6</c:v>
                </c:pt>
                <c:pt idx="1777">
                  <c:v>176.7</c:v>
                </c:pt>
                <c:pt idx="1778">
                  <c:v>176.8</c:v>
                </c:pt>
                <c:pt idx="1779">
                  <c:v>176.9</c:v>
                </c:pt>
                <c:pt idx="1780">
                  <c:v>177</c:v>
                </c:pt>
                <c:pt idx="1781">
                  <c:v>177.1</c:v>
                </c:pt>
                <c:pt idx="1782">
                  <c:v>177.2</c:v>
                </c:pt>
                <c:pt idx="1783">
                  <c:v>177.3</c:v>
                </c:pt>
                <c:pt idx="1784">
                  <c:v>177.4</c:v>
                </c:pt>
                <c:pt idx="1785">
                  <c:v>177.5</c:v>
                </c:pt>
                <c:pt idx="1786">
                  <c:v>177.6</c:v>
                </c:pt>
                <c:pt idx="1787">
                  <c:v>177.7</c:v>
                </c:pt>
                <c:pt idx="1788">
                  <c:v>177.8</c:v>
                </c:pt>
                <c:pt idx="1789">
                  <c:v>177.9</c:v>
                </c:pt>
                <c:pt idx="1790">
                  <c:v>178</c:v>
                </c:pt>
                <c:pt idx="1791">
                  <c:v>178.1</c:v>
                </c:pt>
                <c:pt idx="1792">
                  <c:v>178.2</c:v>
                </c:pt>
                <c:pt idx="1793">
                  <c:v>178.3</c:v>
                </c:pt>
                <c:pt idx="1794">
                  <c:v>178.4</c:v>
                </c:pt>
                <c:pt idx="1795">
                  <c:v>178.5</c:v>
                </c:pt>
                <c:pt idx="1796">
                  <c:v>178.6</c:v>
                </c:pt>
                <c:pt idx="1797">
                  <c:v>178.7</c:v>
                </c:pt>
                <c:pt idx="1798">
                  <c:v>178.8</c:v>
                </c:pt>
                <c:pt idx="1799">
                  <c:v>178.9</c:v>
                </c:pt>
                <c:pt idx="1800">
                  <c:v>179</c:v>
                </c:pt>
                <c:pt idx="1801">
                  <c:v>179.1</c:v>
                </c:pt>
                <c:pt idx="1802">
                  <c:v>179.2</c:v>
                </c:pt>
                <c:pt idx="1803">
                  <c:v>179.3</c:v>
                </c:pt>
                <c:pt idx="1804">
                  <c:v>179.4</c:v>
                </c:pt>
                <c:pt idx="1805">
                  <c:v>179.5</c:v>
                </c:pt>
                <c:pt idx="1806">
                  <c:v>179.6</c:v>
                </c:pt>
                <c:pt idx="1807">
                  <c:v>179.7</c:v>
                </c:pt>
                <c:pt idx="1808">
                  <c:v>179.8</c:v>
                </c:pt>
                <c:pt idx="1809">
                  <c:v>179.9</c:v>
                </c:pt>
                <c:pt idx="1810">
                  <c:v>180</c:v>
                </c:pt>
                <c:pt idx="1811">
                  <c:v>180.1</c:v>
                </c:pt>
                <c:pt idx="1812">
                  <c:v>180.2</c:v>
                </c:pt>
                <c:pt idx="1813">
                  <c:v>180.3</c:v>
                </c:pt>
                <c:pt idx="1814">
                  <c:v>180.4</c:v>
                </c:pt>
                <c:pt idx="1815">
                  <c:v>180.5</c:v>
                </c:pt>
                <c:pt idx="1816">
                  <c:v>180.6</c:v>
                </c:pt>
                <c:pt idx="1817">
                  <c:v>180.7</c:v>
                </c:pt>
                <c:pt idx="1818">
                  <c:v>180.8</c:v>
                </c:pt>
                <c:pt idx="1819">
                  <c:v>180.9</c:v>
                </c:pt>
                <c:pt idx="1820">
                  <c:v>181</c:v>
                </c:pt>
                <c:pt idx="1821">
                  <c:v>181.1</c:v>
                </c:pt>
                <c:pt idx="1822">
                  <c:v>181.2</c:v>
                </c:pt>
                <c:pt idx="1823">
                  <c:v>181.3</c:v>
                </c:pt>
                <c:pt idx="1824">
                  <c:v>181.4</c:v>
                </c:pt>
                <c:pt idx="1825">
                  <c:v>181.5</c:v>
                </c:pt>
                <c:pt idx="1826">
                  <c:v>181.6</c:v>
                </c:pt>
                <c:pt idx="1827">
                  <c:v>181.7</c:v>
                </c:pt>
                <c:pt idx="1828">
                  <c:v>181.8</c:v>
                </c:pt>
                <c:pt idx="1829">
                  <c:v>181.9</c:v>
                </c:pt>
                <c:pt idx="1830">
                  <c:v>182</c:v>
                </c:pt>
                <c:pt idx="1831">
                  <c:v>182.1</c:v>
                </c:pt>
                <c:pt idx="1832">
                  <c:v>182.2</c:v>
                </c:pt>
                <c:pt idx="1833">
                  <c:v>182.3</c:v>
                </c:pt>
                <c:pt idx="1834">
                  <c:v>182.4</c:v>
                </c:pt>
                <c:pt idx="1835">
                  <c:v>182.5</c:v>
                </c:pt>
                <c:pt idx="1836">
                  <c:v>182.6</c:v>
                </c:pt>
                <c:pt idx="1837">
                  <c:v>182.7</c:v>
                </c:pt>
                <c:pt idx="1838">
                  <c:v>182.8</c:v>
                </c:pt>
                <c:pt idx="1839">
                  <c:v>182.9</c:v>
                </c:pt>
                <c:pt idx="1840">
                  <c:v>183</c:v>
                </c:pt>
                <c:pt idx="1841">
                  <c:v>183.1</c:v>
                </c:pt>
                <c:pt idx="1842">
                  <c:v>183.2</c:v>
                </c:pt>
                <c:pt idx="1843">
                  <c:v>183.3</c:v>
                </c:pt>
                <c:pt idx="1844">
                  <c:v>183.4</c:v>
                </c:pt>
                <c:pt idx="1845">
                  <c:v>183.5</c:v>
                </c:pt>
                <c:pt idx="1846">
                  <c:v>183.6</c:v>
                </c:pt>
                <c:pt idx="1847">
                  <c:v>183.7</c:v>
                </c:pt>
                <c:pt idx="1848">
                  <c:v>183.8</c:v>
                </c:pt>
                <c:pt idx="1849">
                  <c:v>183.9</c:v>
                </c:pt>
                <c:pt idx="1850">
                  <c:v>184</c:v>
                </c:pt>
                <c:pt idx="1851">
                  <c:v>184.1</c:v>
                </c:pt>
                <c:pt idx="1852">
                  <c:v>184.2</c:v>
                </c:pt>
                <c:pt idx="1853">
                  <c:v>184.3</c:v>
                </c:pt>
                <c:pt idx="1854">
                  <c:v>184.4</c:v>
                </c:pt>
                <c:pt idx="1855">
                  <c:v>184.5</c:v>
                </c:pt>
                <c:pt idx="1856">
                  <c:v>184.6</c:v>
                </c:pt>
                <c:pt idx="1857">
                  <c:v>184.7</c:v>
                </c:pt>
                <c:pt idx="1858">
                  <c:v>184.8</c:v>
                </c:pt>
                <c:pt idx="1859">
                  <c:v>184.9</c:v>
                </c:pt>
                <c:pt idx="1860">
                  <c:v>185</c:v>
                </c:pt>
                <c:pt idx="1861">
                  <c:v>185.1</c:v>
                </c:pt>
                <c:pt idx="1862">
                  <c:v>185.2</c:v>
                </c:pt>
                <c:pt idx="1863">
                  <c:v>185.3</c:v>
                </c:pt>
                <c:pt idx="1864">
                  <c:v>185.4</c:v>
                </c:pt>
                <c:pt idx="1865">
                  <c:v>185.5</c:v>
                </c:pt>
                <c:pt idx="1866">
                  <c:v>185.6</c:v>
                </c:pt>
                <c:pt idx="1867">
                  <c:v>185.7</c:v>
                </c:pt>
                <c:pt idx="1868">
                  <c:v>185.8</c:v>
                </c:pt>
                <c:pt idx="1869">
                  <c:v>185.9</c:v>
                </c:pt>
                <c:pt idx="1870">
                  <c:v>186</c:v>
                </c:pt>
                <c:pt idx="1871">
                  <c:v>186.1</c:v>
                </c:pt>
                <c:pt idx="1872">
                  <c:v>186.2</c:v>
                </c:pt>
                <c:pt idx="1873">
                  <c:v>186.3</c:v>
                </c:pt>
                <c:pt idx="1874">
                  <c:v>186.4</c:v>
                </c:pt>
                <c:pt idx="1875">
                  <c:v>186.5</c:v>
                </c:pt>
                <c:pt idx="1876">
                  <c:v>186.6</c:v>
                </c:pt>
                <c:pt idx="1877">
                  <c:v>186.7</c:v>
                </c:pt>
                <c:pt idx="1878">
                  <c:v>186.8</c:v>
                </c:pt>
                <c:pt idx="1879">
                  <c:v>186.9</c:v>
                </c:pt>
                <c:pt idx="1880">
                  <c:v>187</c:v>
                </c:pt>
                <c:pt idx="1881">
                  <c:v>187.1</c:v>
                </c:pt>
                <c:pt idx="1882">
                  <c:v>187.2</c:v>
                </c:pt>
                <c:pt idx="1883">
                  <c:v>187.3</c:v>
                </c:pt>
                <c:pt idx="1884">
                  <c:v>187.4</c:v>
                </c:pt>
                <c:pt idx="1885">
                  <c:v>187.5</c:v>
                </c:pt>
                <c:pt idx="1886">
                  <c:v>187.6</c:v>
                </c:pt>
                <c:pt idx="1887">
                  <c:v>187.7</c:v>
                </c:pt>
                <c:pt idx="1888">
                  <c:v>187.8</c:v>
                </c:pt>
                <c:pt idx="1889">
                  <c:v>187.9</c:v>
                </c:pt>
                <c:pt idx="1890">
                  <c:v>188</c:v>
                </c:pt>
                <c:pt idx="1891">
                  <c:v>188.1</c:v>
                </c:pt>
                <c:pt idx="1892">
                  <c:v>188.2</c:v>
                </c:pt>
                <c:pt idx="1893">
                  <c:v>188.3</c:v>
                </c:pt>
                <c:pt idx="1894">
                  <c:v>188.4</c:v>
                </c:pt>
                <c:pt idx="1895">
                  <c:v>188.5</c:v>
                </c:pt>
                <c:pt idx="1896">
                  <c:v>188.6</c:v>
                </c:pt>
                <c:pt idx="1897">
                  <c:v>188.7</c:v>
                </c:pt>
                <c:pt idx="1898">
                  <c:v>188.8</c:v>
                </c:pt>
                <c:pt idx="1899">
                  <c:v>188.9</c:v>
                </c:pt>
                <c:pt idx="1900">
                  <c:v>189</c:v>
                </c:pt>
                <c:pt idx="1901">
                  <c:v>189.1</c:v>
                </c:pt>
                <c:pt idx="1902">
                  <c:v>189.2</c:v>
                </c:pt>
                <c:pt idx="1903">
                  <c:v>189.3</c:v>
                </c:pt>
                <c:pt idx="1904">
                  <c:v>189.4</c:v>
                </c:pt>
                <c:pt idx="1905">
                  <c:v>189.5</c:v>
                </c:pt>
                <c:pt idx="1906">
                  <c:v>189.6</c:v>
                </c:pt>
                <c:pt idx="1907">
                  <c:v>189.7</c:v>
                </c:pt>
                <c:pt idx="1908">
                  <c:v>189.8</c:v>
                </c:pt>
                <c:pt idx="1909">
                  <c:v>189.9</c:v>
                </c:pt>
                <c:pt idx="1910">
                  <c:v>190</c:v>
                </c:pt>
                <c:pt idx="1911">
                  <c:v>190.1</c:v>
                </c:pt>
                <c:pt idx="1912">
                  <c:v>190.2</c:v>
                </c:pt>
                <c:pt idx="1913">
                  <c:v>190.3</c:v>
                </c:pt>
                <c:pt idx="1914">
                  <c:v>190.4</c:v>
                </c:pt>
                <c:pt idx="1915">
                  <c:v>190.5</c:v>
                </c:pt>
                <c:pt idx="1916">
                  <c:v>190.6</c:v>
                </c:pt>
                <c:pt idx="1917">
                  <c:v>190.7</c:v>
                </c:pt>
                <c:pt idx="1918">
                  <c:v>190.8</c:v>
                </c:pt>
                <c:pt idx="1919">
                  <c:v>190.9</c:v>
                </c:pt>
                <c:pt idx="1920">
                  <c:v>191</c:v>
                </c:pt>
                <c:pt idx="1921">
                  <c:v>191.1</c:v>
                </c:pt>
                <c:pt idx="1922">
                  <c:v>191.2</c:v>
                </c:pt>
                <c:pt idx="1923">
                  <c:v>191.3</c:v>
                </c:pt>
                <c:pt idx="1924">
                  <c:v>191.4</c:v>
                </c:pt>
                <c:pt idx="1925">
                  <c:v>191.5</c:v>
                </c:pt>
                <c:pt idx="1926">
                  <c:v>191.6</c:v>
                </c:pt>
                <c:pt idx="1927">
                  <c:v>191.7</c:v>
                </c:pt>
                <c:pt idx="1928">
                  <c:v>191.8</c:v>
                </c:pt>
                <c:pt idx="1929">
                  <c:v>191.9</c:v>
                </c:pt>
                <c:pt idx="1930">
                  <c:v>192</c:v>
                </c:pt>
                <c:pt idx="1931">
                  <c:v>192.1</c:v>
                </c:pt>
                <c:pt idx="1932">
                  <c:v>192.2</c:v>
                </c:pt>
                <c:pt idx="1933">
                  <c:v>192.3</c:v>
                </c:pt>
                <c:pt idx="1934">
                  <c:v>192.4</c:v>
                </c:pt>
                <c:pt idx="1935">
                  <c:v>192.5</c:v>
                </c:pt>
                <c:pt idx="1936">
                  <c:v>192.6</c:v>
                </c:pt>
                <c:pt idx="1937">
                  <c:v>192.7</c:v>
                </c:pt>
                <c:pt idx="1938">
                  <c:v>192.8</c:v>
                </c:pt>
                <c:pt idx="1939">
                  <c:v>192.9</c:v>
                </c:pt>
                <c:pt idx="1940">
                  <c:v>193</c:v>
                </c:pt>
                <c:pt idx="1941">
                  <c:v>193.1</c:v>
                </c:pt>
                <c:pt idx="1942">
                  <c:v>193.2</c:v>
                </c:pt>
                <c:pt idx="1943">
                  <c:v>193.3</c:v>
                </c:pt>
                <c:pt idx="1944">
                  <c:v>193.4</c:v>
                </c:pt>
                <c:pt idx="1945">
                  <c:v>193.5</c:v>
                </c:pt>
                <c:pt idx="1946">
                  <c:v>193.6</c:v>
                </c:pt>
                <c:pt idx="1947">
                  <c:v>193.7</c:v>
                </c:pt>
                <c:pt idx="1948">
                  <c:v>193.8</c:v>
                </c:pt>
                <c:pt idx="1949">
                  <c:v>193.9</c:v>
                </c:pt>
                <c:pt idx="1950">
                  <c:v>194</c:v>
                </c:pt>
                <c:pt idx="1951">
                  <c:v>194.1</c:v>
                </c:pt>
                <c:pt idx="1952">
                  <c:v>194.2</c:v>
                </c:pt>
                <c:pt idx="1953">
                  <c:v>194.3</c:v>
                </c:pt>
                <c:pt idx="1954">
                  <c:v>194.4</c:v>
                </c:pt>
                <c:pt idx="1955">
                  <c:v>194.5</c:v>
                </c:pt>
                <c:pt idx="1956">
                  <c:v>194.6</c:v>
                </c:pt>
                <c:pt idx="1957">
                  <c:v>194.7</c:v>
                </c:pt>
                <c:pt idx="1958">
                  <c:v>194.8</c:v>
                </c:pt>
                <c:pt idx="1959">
                  <c:v>194.9</c:v>
                </c:pt>
                <c:pt idx="1960">
                  <c:v>195</c:v>
                </c:pt>
                <c:pt idx="1961">
                  <c:v>195.1</c:v>
                </c:pt>
                <c:pt idx="1962">
                  <c:v>195.2</c:v>
                </c:pt>
                <c:pt idx="1963">
                  <c:v>195.3</c:v>
                </c:pt>
                <c:pt idx="1964">
                  <c:v>195.4</c:v>
                </c:pt>
                <c:pt idx="1965">
                  <c:v>195.5</c:v>
                </c:pt>
                <c:pt idx="1966">
                  <c:v>195.6</c:v>
                </c:pt>
                <c:pt idx="1967">
                  <c:v>195.7</c:v>
                </c:pt>
                <c:pt idx="1968">
                  <c:v>195.8</c:v>
                </c:pt>
                <c:pt idx="1969">
                  <c:v>195.9</c:v>
                </c:pt>
                <c:pt idx="1970">
                  <c:v>196</c:v>
                </c:pt>
                <c:pt idx="1971">
                  <c:v>196.1</c:v>
                </c:pt>
                <c:pt idx="1972">
                  <c:v>196.2</c:v>
                </c:pt>
                <c:pt idx="1973">
                  <c:v>196.3</c:v>
                </c:pt>
                <c:pt idx="1974">
                  <c:v>196.4</c:v>
                </c:pt>
                <c:pt idx="1975">
                  <c:v>196.5</c:v>
                </c:pt>
                <c:pt idx="1976">
                  <c:v>196.6</c:v>
                </c:pt>
                <c:pt idx="1977">
                  <c:v>196.7</c:v>
                </c:pt>
                <c:pt idx="1978">
                  <c:v>196.8</c:v>
                </c:pt>
                <c:pt idx="1979">
                  <c:v>196.9</c:v>
                </c:pt>
                <c:pt idx="1980">
                  <c:v>197</c:v>
                </c:pt>
                <c:pt idx="1981">
                  <c:v>197.1</c:v>
                </c:pt>
                <c:pt idx="1982">
                  <c:v>197.2</c:v>
                </c:pt>
                <c:pt idx="1983">
                  <c:v>197.3</c:v>
                </c:pt>
                <c:pt idx="1984">
                  <c:v>197.4</c:v>
                </c:pt>
                <c:pt idx="1985">
                  <c:v>197.5</c:v>
                </c:pt>
                <c:pt idx="1986">
                  <c:v>197.6</c:v>
                </c:pt>
                <c:pt idx="1987">
                  <c:v>197.7</c:v>
                </c:pt>
                <c:pt idx="1988">
                  <c:v>197.8</c:v>
                </c:pt>
                <c:pt idx="1989">
                  <c:v>197.9</c:v>
                </c:pt>
                <c:pt idx="1990">
                  <c:v>198</c:v>
                </c:pt>
                <c:pt idx="1991">
                  <c:v>198.1</c:v>
                </c:pt>
                <c:pt idx="1992">
                  <c:v>198.2</c:v>
                </c:pt>
                <c:pt idx="1993">
                  <c:v>198.3</c:v>
                </c:pt>
                <c:pt idx="1994">
                  <c:v>198.4</c:v>
                </c:pt>
                <c:pt idx="1995">
                  <c:v>198.5</c:v>
                </c:pt>
                <c:pt idx="1996">
                  <c:v>198.6</c:v>
                </c:pt>
                <c:pt idx="1997">
                  <c:v>198.7</c:v>
                </c:pt>
                <c:pt idx="1998">
                  <c:v>198.8</c:v>
                </c:pt>
                <c:pt idx="1999">
                  <c:v>198.9</c:v>
                </c:pt>
                <c:pt idx="2000">
                  <c:v>199</c:v>
                </c:pt>
                <c:pt idx="2001">
                  <c:v>199.1</c:v>
                </c:pt>
                <c:pt idx="2002">
                  <c:v>199.2</c:v>
                </c:pt>
                <c:pt idx="2003">
                  <c:v>199.3</c:v>
                </c:pt>
                <c:pt idx="2004">
                  <c:v>199.4</c:v>
                </c:pt>
                <c:pt idx="2005">
                  <c:v>199.5</c:v>
                </c:pt>
                <c:pt idx="2006">
                  <c:v>199.6</c:v>
                </c:pt>
                <c:pt idx="2007">
                  <c:v>199.7</c:v>
                </c:pt>
                <c:pt idx="2008">
                  <c:v>199.8</c:v>
                </c:pt>
                <c:pt idx="2009">
                  <c:v>199.9</c:v>
                </c:pt>
                <c:pt idx="2010">
                  <c:v>200</c:v>
                </c:pt>
                <c:pt idx="2011">
                  <c:v>200.1</c:v>
                </c:pt>
                <c:pt idx="2012">
                  <c:v>200.2</c:v>
                </c:pt>
                <c:pt idx="2013">
                  <c:v>200.3</c:v>
                </c:pt>
                <c:pt idx="2014">
                  <c:v>200.4</c:v>
                </c:pt>
                <c:pt idx="2015">
                  <c:v>200.5</c:v>
                </c:pt>
                <c:pt idx="2016">
                  <c:v>200.6</c:v>
                </c:pt>
                <c:pt idx="2017">
                  <c:v>200.7</c:v>
                </c:pt>
                <c:pt idx="2018">
                  <c:v>200.8</c:v>
                </c:pt>
                <c:pt idx="2019">
                  <c:v>200.9</c:v>
                </c:pt>
                <c:pt idx="2020">
                  <c:v>201</c:v>
                </c:pt>
                <c:pt idx="2021">
                  <c:v>201.1</c:v>
                </c:pt>
                <c:pt idx="2022">
                  <c:v>201.2</c:v>
                </c:pt>
                <c:pt idx="2023">
                  <c:v>201.3</c:v>
                </c:pt>
                <c:pt idx="2024">
                  <c:v>201.4</c:v>
                </c:pt>
                <c:pt idx="2025">
                  <c:v>201.5</c:v>
                </c:pt>
                <c:pt idx="2026">
                  <c:v>201.6</c:v>
                </c:pt>
                <c:pt idx="2027">
                  <c:v>201.7</c:v>
                </c:pt>
                <c:pt idx="2028">
                  <c:v>201.8</c:v>
                </c:pt>
                <c:pt idx="2029">
                  <c:v>201.9</c:v>
                </c:pt>
                <c:pt idx="2030">
                  <c:v>202</c:v>
                </c:pt>
                <c:pt idx="2031">
                  <c:v>202.1</c:v>
                </c:pt>
                <c:pt idx="2032">
                  <c:v>202.2</c:v>
                </c:pt>
                <c:pt idx="2033">
                  <c:v>202.3</c:v>
                </c:pt>
                <c:pt idx="2034">
                  <c:v>202.4</c:v>
                </c:pt>
                <c:pt idx="2035">
                  <c:v>202.5</c:v>
                </c:pt>
                <c:pt idx="2036">
                  <c:v>202.6</c:v>
                </c:pt>
                <c:pt idx="2037">
                  <c:v>202.7</c:v>
                </c:pt>
                <c:pt idx="2038">
                  <c:v>202.8</c:v>
                </c:pt>
                <c:pt idx="2039">
                  <c:v>202.9</c:v>
                </c:pt>
                <c:pt idx="2040">
                  <c:v>203</c:v>
                </c:pt>
                <c:pt idx="2041">
                  <c:v>203.1</c:v>
                </c:pt>
                <c:pt idx="2042">
                  <c:v>203.2</c:v>
                </c:pt>
                <c:pt idx="2043">
                  <c:v>203.3</c:v>
                </c:pt>
                <c:pt idx="2044">
                  <c:v>203.4</c:v>
                </c:pt>
                <c:pt idx="2045">
                  <c:v>203.5</c:v>
                </c:pt>
                <c:pt idx="2046">
                  <c:v>203.6</c:v>
                </c:pt>
                <c:pt idx="2047">
                  <c:v>203.7</c:v>
                </c:pt>
                <c:pt idx="2048">
                  <c:v>203.8</c:v>
                </c:pt>
                <c:pt idx="2049">
                  <c:v>203.9</c:v>
                </c:pt>
                <c:pt idx="2050">
                  <c:v>204</c:v>
                </c:pt>
                <c:pt idx="2051">
                  <c:v>204.1</c:v>
                </c:pt>
                <c:pt idx="2052">
                  <c:v>204.2</c:v>
                </c:pt>
                <c:pt idx="2053">
                  <c:v>204.3</c:v>
                </c:pt>
                <c:pt idx="2054">
                  <c:v>204.4</c:v>
                </c:pt>
                <c:pt idx="2055">
                  <c:v>204.5</c:v>
                </c:pt>
                <c:pt idx="2056">
                  <c:v>204.6</c:v>
                </c:pt>
                <c:pt idx="2057">
                  <c:v>204.7</c:v>
                </c:pt>
                <c:pt idx="2058">
                  <c:v>204.8</c:v>
                </c:pt>
                <c:pt idx="2059">
                  <c:v>204.9</c:v>
                </c:pt>
                <c:pt idx="2060">
                  <c:v>205</c:v>
                </c:pt>
                <c:pt idx="2061">
                  <c:v>205.1</c:v>
                </c:pt>
                <c:pt idx="2062">
                  <c:v>205.2</c:v>
                </c:pt>
                <c:pt idx="2063">
                  <c:v>205.3</c:v>
                </c:pt>
                <c:pt idx="2064">
                  <c:v>205.4</c:v>
                </c:pt>
                <c:pt idx="2065">
                  <c:v>205.5</c:v>
                </c:pt>
                <c:pt idx="2066">
                  <c:v>205.6</c:v>
                </c:pt>
                <c:pt idx="2067">
                  <c:v>205.7</c:v>
                </c:pt>
                <c:pt idx="2068">
                  <c:v>205.8</c:v>
                </c:pt>
                <c:pt idx="2069">
                  <c:v>205.9</c:v>
                </c:pt>
                <c:pt idx="2070">
                  <c:v>206</c:v>
                </c:pt>
                <c:pt idx="2071">
                  <c:v>206.1</c:v>
                </c:pt>
                <c:pt idx="2072">
                  <c:v>206.2</c:v>
                </c:pt>
                <c:pt idx="2073">
                  <c:v>206.3</c:v>
                </c:pt>
                <c:pt idx="2074">
                  <c:v>206.4</c:v>
                </c:pt>
                <c:pt idx="2075">
                  <c:v>206.5</c:v>
                </c:pt>
                <c:pt idx="2076">
                  <c:v>206.6</c:v>
                </c:pt>
                <c:pt idx="2077">
                  <c:v>206.7</c:v>
                </c:pt>
                <c:pt idx="2078">
                  <c:v>206.8</c:v>
                </c:pt>
                <c:pt idx="2079">
                  <c:v>206.9</c:v>
                </c:pt>
                <c:pt idx="2080">
                  <c:v>207</c:v>
                </c:pt>
                <c:pt idx="2081">
                  <c:v>207.1</c:v>
                </c:pt>
                <c:pt idx="2082">
                  <c:v>207.2</c:v>
                </c:pt>
                <c:pt idx="2083">
                  <c:v>207.3</c:v>
                </c:pt>
                <c:pt idx="2084">
                  <c:v>207.4</c:v>
                </c:pt>
                <c:pt idx="2085">
                  <c:v>207.5</c:v>
                </c:pt>
                <c:pt idx="2086">
                  <c:v>207.6</c:v>
                </c:pt>
                <c:pt idx="2087">
                  <c:v>207.7</c:v>
                </c:pt>
                <c:pt idx="2088">
                  <c:v>207.8</c:v>
                </c:pt>
                <c:pt idx="2089">
                  <c:v>207.9</c:v>
                </c:pt>
                <c:pt idx="2090">
                  <c:v>208</c:v>
                </c:pt>
                <c:pt idx="2091">
                  <c:v>208.1</c:v>
                </c:pt>
                <c:pt idx="2092">
                  <c:v>208.2</c:v>
                </c:pt>
                <c:pt idx="2093">
                  <c:v>208.3</c:v>
                </c:pt>
                <c:pt idx="2094">
                  <c:v>208.4</c:v>
                </c:pt>
                <c:pt idx="2095">
                  <c:v>208.5</c:v>
                </c:pt>
                <c:pt idx="2096">
                  <c:v>208.6</c:v>
                </c:pt>
                <c:pt idx="2097">
                  <c:v>208.7</c:v>
                </c:pt>
                <c:pt idx="2098">
                  <c:v>208.8</c:v>
                </c:pt>
                <c:pt idx="2099">
                  <c:v>208.9</c:v>
                </c:pt>
                <c:pt idx="2100">
                  <c:v>209</c:v>
                </c:pt>
                <c:pt idx="2101">
                  <c:v>209.1</c:v>
                </c:pt>
                <c:pt idx="2102">
                  <c:v>209.2</c:v>
                </c:pt>
                <c:pt idx="2103">
                  <c:v>209.3</c:v>
                </c:pt>
                <c:pt idx="2104">
                  <c:v>209.4</c:v>
                </c:pt>
                <c:pt idx="2105">
                  <c:v>209.5</c:v>
                </c:pt>
                <c:pt idx="2106">
                  <c:v>209.6</c:v>
                </c:pt>
                <c:pt idx="2107">
                  <c:v>209.7</c:v>
                </c:pt>
                <c:pt idx="2108">
                  <c:v>209.8</c:v>
                </c:pt>
                <c:pt idx="2109">
                  <c:v>209.9</c:v>
                </c:pt>
                <c:pt idx="2110">
                  <c:v>210</c:v>
                </c:pt>
                <c:pt idx="2111">
                  <c:v>210.1</c:v>
                </c:pt>
                <c:pt idx="2112">
                  <c:v>210.2</c:v>
                </c:pt>
                <c:pt idx="2113">
                  <c:v>210.3</c:v>
                </c:pt>
                <c:pt idx="2114">
                  <c:v>210.4</c:v>
                </c:pt>
                <c:pt idx="2115">
                  <c:v>210.5</c:v>
                </c:pt>
                <c:pt idx="2116">
                  <c:v>210.6</c:v>
                </c:pt>
                <c:pt idx="2117">
                  <c:v>210.7</c:v>
                </c:pt>
                <c:pt idx="2118">
                  <c:v>210.8</c:v>
                </c:pt>
                <c:pt idx="2119">
                  <c:v>210.9</c:v>
                </c:pt>
                <c:pt idx="2120">
                  <c:v>211</c:v>
                </c:pt>
                <c:pt idx="2121">
                  <c:v>211.1</c:v>
                </c:pt>
                <c:pt idx="2122">
                  <c:v>211.2</c:v>
                </c:pt>
                <c:pt idx="2123">
                  <c:v>211.3</c:v>
                </c:pt>
                <c:pt idx="2124">
                  <c:v>211.4</c:v>
                </c:pt>
                <c:pt idx="2125">
                  <c:v>211.5</c:v>
                </c:pt>
                <c:pt idx="2126">
                  <c:v>211.6</c:v>
                </c:pt>
                <c:pt idx="2127">
                  <c:v>211.7</c:v>
                </c:pt>
                <c:pt idx="2128">
                  <c:v>211.8</c:v>
                </c:pt>
                <c:pt idx="2129">
                  <c:v>211.9</c:v>
                </c:pt>
                <c:pt idx="2130">
                  <c:v>212</c:v>
                </c:pt>
                <c:pt idx="2131">
                  <c:v>212.1</c:v>
                </c:pt>
                <c:pt idx="2132">
                  <c:v>212.2</c:v>
                </c:pt>
                <c:pt idx="2133">
                  <c:v>212.3</c:v>
                </c:pt>
                <c:pt idx="2134">
                  <c:v>212.4</c:v>
                </c:pt>
                <c:pt idx="2135">
                  <c:v>212.5</c:v>
                </c:pt>
                <c:pt idx="2136">
                  <c:v>212.6</c:v>
                </c:pt>
                <c:pt idx="2137">
                  <c:v>212.7</c:v>
                </c:pt>
                <c:pt idx="2138">
                  <c:v>212.8</c:v>
                </c:pt>
                <c:pt idx="2139">
                  <c:v>212.9</c:v>
                </c:pt>
                <c:pt idx="2140">
                  <c:v>213</c:v>
                </c:pt>
                <c:pt idx="2141">
                  <c:v>213.1</c:v>
                </c:pt>
                <c:pt idx="2142">
                  <c:v>213.2</c:v>
                </c:pt>
                <c:pt idx="2143">
                  <c:v>213.3</c:v>
                </c:pt>
                <c:pt idx="2144">
                  <c:v>213.4</c:v>
                </c:pt>
                <c:pt idx="2145">
                  <c:v>213.5</c:v>
                </c:pt>
                <c:pt idx="2146">
                  <c:v>213.6</c:v>
                </c:pt>
                <c:pt idx="2147">
                  <c:v>213.7</c:v>
                </c:pt>
                <c:pt idx="2148">
                  <c:v>213.8</c:v>
                </c:pt>
                <c:pt idx="2149">
                  <c:v>213.9</c:v>
                </c:pt>
                <c:pt idx="2150">
                  <c:v>214</c:v>
                </c:pt>
                <c:pt idx="2151">
                  <c:v>214.1</c:v>
                </c:pt>
                <c:pt idx="2152">
                  <c:v>214.2</c:v>
                </c:pt>
                <c:pt idx="2153">
                  <c:v>214.3</c:v>
                </c:pt>
                <c:pt idx="2154">
                  <c:v>214.4</c:v>
                </c:pt>
                <c:pt idx="2155">
                  <c:v>214.5</c:v>
                </c:pt>
                <c:pt idx="2156">
                  <c:v>214.6</c:v>
                </c:pt>
                <c:pt idx="2157">
                  <c:v>214.7</c:v>
                </c:pt>
                <c:pt idx="2158">
                  <c:v>214.8</c:v>
                </c:pt>
                <c:pt idx="2159">
                  <c:v>214.9</c:v>
                </c:pt>
                <c:pt idx="2160">
                  <c:v>215</c:v>
                </c:pt>
                <c:pt idx="2161">
                  <c:v>215.1</c:v>
                </c:pt>
                <c:pt idx="2162">
                  <c:v>215.2</c:v>
                </c:pt>
                <c:pt idx="2163">
                  <c:v>215.3</c:v>
                </c:pt>
                <c:pt idx="2164">
                  <c:v>215.4</c:v>
                </c:pt>
                <c:pt idx="2165">
                  <c:v>215.5</c:v>
                </c:pt>
                <c:pt idx="2166">
                  <c:v>215.6</c:v>
                </c:pt>
                <c:pt idx="2167">
                  <c:v>215.7</c:v>
                </c:pt>
                <c:pt idx="2168">
                  <c:v>215.8</c:v>
                </c:pt>
                <c:pt idx="2169">
                  <c:v>215.9</c:v>
                </c:pt>
                <c:pt idx="2170">
                  <c:v>216</c:v>
                </c:pt>
                <c:pt idx="2171">
                  <c:v>216.1</c:v>
                </c:pt>
                <c:pt idx="2172">
                  <c:v>216.2</c:v>
                </c:pt>
                <c:pt idx="2173">
                  <c:v>216.3</c:v>
                </c:pt>
                <c:pt idx="2174">
                  <c:v>216.4</c:v>
                </c:pt>
                <c:pt idx="2175">
                  <c:v>216.5</c:v>
                </c:pt>
                <c:pt idx="2176">
                  <c:v>216.6</c:v>
                </c:pt>
                <c:pt idx="2177">
                  <c:v>216.7</c:v>
                </c:pt>
                <c:pt idx="2178">
                  <c:v>216.8</c:v>
                </c:pt>
                <c:pt idx="2179">
                  <c:v>216.9</c:v>
                </c:pt>
                <c:pt idx="2180">
                  <c:v>217</c:v>
                </c:pt>
                <c:pt idx="2181">
                  <c:v>217.1</c:v>
                </c:pt>
                <c:pt idx="2182">
                  <c:v>217.2</c:v>
                </c:pt>
                <c:pt idx="2183">
                  <c:v>217.3</c:v>
                </c:pt>
                <c:pt idx="2184">
                  <c:v>217.4</c:v>
                </c:pt>
                <c:pt idx="2185">
                  <c:v>217.5</c:v>
                </c:pt>
                <c:pt idx="2186">
                  <c:v>217.6</c:v>
                </c:pt>
                <c:pt idx="2187">
                  <c:v>217.7</c:v>
                </c:pt>
                <c:pt idx="2188">
                  <c:v>217.8</c:v>
                </c:pt>
                <c:pt idx="2189">
                  <c:v>217.9</c:v>
                </c:pt>
                <c:pt idx="2190">
                  <c:v>218</c:v>
                </c:pt>
                <c:pt idx="2191">
                  <c:v>218.1</c:v>
                </c:pt>
                <c:pt idx="2192">
                  <c:v>218.2</c:v>
                </c:pt>
                <c:pt idx="2193">
                  <c:v>218.3</c:v>
                </c:pt>
                <c:pt idx="2194">
                  <c:v>218.4</c:v>
                </c:pt>
                <c:pt idx="2195">
                  <c:v>218.5</c:v>
                </c:pt>
                <c:pt idx="2196">
                  <c:v>218.6</c:v>
                </c:pt>
                <c:pt idx="2197">
                  <c:v>218.7</c:v>
                </c:pt>
                <c:pt idx="2198">
                  <c:v>218.8</c:v>
                </c:pt>
                <c:pt idx="2199">
                  <c:v>218.9</c:v>
                </c:pt>
                <c:pt idx="2200">
                  <c:v>219</c:v>
                </c:pt>
                <c:pt idx="2201">
                  <c:v>219.1</c:v>
                </c:pt>
                <c:pt idx="2202">
                  <c:v>219.2</c:v>
                </c:pt>
                <c:pt idx="2203">
                  <c:v>219.3</c:v>
                </c:pt>
                <c:pt idx="2204">
                  <c:v>219.4</c:v>
                </c:pt>
                <c:pt idx="2205">
                  <c:v>219.5</c:v>
                </c:pt>
                <c:pt idx="2206">
                  <c:v>219.6</c:v>
                </c:pt>
                <c:pt idx="2207">
                  <c:v>219.7</c:v>
                </c:pt>
                <c:pt idx="2208">
                  <c:v>219.8</c:v>
                </c:pt>
                <c:pt idx="2209">
                  <c:v>219.9</c:v>
                </c:pt>
                <c:pt idx="2210">
                  <c:v>220</c:v>
                </c:pt>
                <c:pt idx="2211">
                  <c:v>220.1</c:v>
                </c:pt>
                <c:pt idx="2212">
                  <c:v>220.2</c:v>
                </c:pt>
                <c:pt idx="2213">
                  <c:v>220.3</c:v>
                </c:pt>
                <c:pt idx="2214">
                  <c:v>220.4</c:v>
                </c:pt>
                <c:pt idx="2215">
                  <c:v>220.5</c:v>
                </c:pt>
                <c:pt idx="2216">
                  <c:v>220.6</c:v>
                </c:pt>
                <c:pt idx="2217">
                  <c:v>220.7</c:v>
                </c:pt>
                <c:pt idx="2218">
                  <c:v>220.8</c:v>
                </c:pt>
                <c:pt idx="2219">
                  <c:v>220.9</c:v>
                </c:pt>
                <c:pt idx="2220">
                  <c:v>221</c:v>
                </c:pt>
                <c:pt idx="2221">
                  <c:v>221.1</c:v>
                </c:pt>
                <c:pt idx="2222">
                  <c:v>221.2</c:v>
                </c:pt>
                <c:pt idx="2223">
                  <c:v>221.3</c:v>
                </c:pt>
                <c:pt idx="2224">
                  <c:v>221.4</c:v>
                </c:pt>
                <c:pt idx="2225">
                  <c:v>221.5</c:v>
                </c:pt>
                <c:pt idx="2226">
                  <c:v>221.6</c:v>
                </c:pt>
                <c:pt idx="2227">
                  <c:v>221.7</c:v>
                </c:pt>
                <c:pt idx="2228">
                  <c:v>221.8</c:v>
                </c:pt>
                <c:pt idx="2229">
                  <c:v>221.9</c:v>
                </c:pt>
                <c:pt idx="2230">
                  <c:v>222</c:v>
                </c:pt>
                <c:pt idx="2231">
                  <c:v>222.1</c:v>
                </c:pt>
                <c:pt idx="2232">
                  <c:v>222.2</c:v>
                </c:pt>
                <c:pt idx="2233">
                  <c:v>222.3</c:v>
                </c:pt>
                <c:pt idx="2234">
                  <c:v>222.4</c:v>
                </c:pt>
                <c:pt idx="2235">
                  <c:v>222.5</c:v>
                </c:pt>
                <c:pt idx="2236">
                  <c:v>222.6</c:v>
                </c:pt>
                <c:pt idx="2237">
                  <c:v>222.7</c:v>
                </c:pt>
                <c:pt idx="2238">
                  <c:v>222.8</c:v>
                </c:pt>
                <c:pt idx="2239">
                  <c:v>222.9</c:v>
                </c:pt>
                <c:pt idx="2240">
                  <c:v>223</c:v>
                </c:pt>
                <c:pt idx="2241">
                  <c:v>223.1</c:v>
                </c:pt>
                <c:pt idx="2242">
                  <c:v>223.2</c:v>
                </c:pt>
                <c:pt idx="2243">
                  <c:v>223.3</c:v>
                </c:pt>
                <c:pt idx="2244">
                  <c:v>223.4</c:v>
                </c:pt>
                <c:pt idx="2245">
                  <c:v>223.5</c:v>
                </c:pt>
                <c:pt idx="2246">
                  <c:v>223.6</c:v>
                </c:pt>
                <c:pt idx="2247">
                  <c:v>223.7</c:v>
                </c:pt>
                <c:pt idx="2248">
                  <c:v>223.8</c:v>
                </c:pt>
                <c:pt idx="2249">
                  <c:v>223.9</c:v>
                </c:pt>
                <c:pt idx="2250">
                  <c:v>224</c:v>
                </c:pt>
                <c:pt idx="2251">
                  <c:v>224.1</c:v>
                </c:pt>
                <c:pt idx="2252">
                  <c:v>224.2</c:v>
                </c:pt>
                <c:pt idx="2253">
                  <c:v>224.3</c:v>
                </c:pt>
                <c:pt idx="2254">
                  <c:v>224.4</c:v>
                </c:pt>
                <c:pt idx="2255">
                  <c:v>224.5</c:v>
                </c:pt>
                <c:pt idx="2256">
                  <c:v>224.6</c:v>
                </c:pt>
                <c:pt idx="2257">
                  <c:v>224.7</c:v>
                </c:pt>
                <c:pt idx="2258">
                  <c:v>224.8</c:v>
                </c:pt>
                <c:pt idx="2259">
                  <c:v>224.9</c:v>
                </c:pt>
                <c:pt idx="2260">
                  <c:v>225</c:v>
                </c:pt>
                <c:pt idx="2261">
                  <c:v>225.1</c:v>
                </c:pt>
                <c:pt idx="2262">
                  <c:v>225.2</c:v>
                </c:pt>
                <c:pt idx="2263">
                  <c:v>225.3</c:v>
                </c:pt>
                <c:pt idx="2264">
                  <c:v>225.4</c:v>
                </c:pt>
                <c:pt idx="2265">
                  <c:v>225.5</c:v>
                </c:pt>
                <c:pt idx="2266">
                  <c:v>225.6</c:v>
                </c:pt>
                <c:pt idx="2267">
                  <c:v>225.7</c:v>
                </c:pt>
                <c:pt idx="2268">
                  <c:v>225.8</c:v>
                </c:pt>
                <c:pt idx="2269">
                  <c:v>225.9</c:v>
                </c:pt>
                <c:pt idx="2270">
                  <c:v>226</c:v>
                </c:pt>
                <c:pt idx="2271">
                  <c:v>226.1</c:v>
                </c:pt>
                <c:pt idx="2272">
                  <c:v>226.2</c:v>
                </c:pt>
                <c:pt idx="2273">
                  <c:v>226.3</c:v>
                </c:pt>
                <c:pt idx="2274">
                  <c:v>226.4</c:v>
                </c:pt>
                <c:pt idx="2275">
                  <c:v>226.5</c:v>
                </c:pt>
                <c:pt idx="2276">
                  <c:v>226.6</c:v>
                </c:pt>
                <c:pt idx="2277">
                  <c:v>226.7</c:v>
                </c:pt>
                <c:pt idx="2278">
                  <c:v>226.8</c:v>
                </c:pt>
                <c:pt idx="2279">
                  <c:v>226.9</c:v>
                </c:pt>
                <c:pt idx="2280">
                  <c:v>227</c:v>
                </c:pt>
                <c:pt idx="2281">
                  <c:v>227.1</c:v>
                </c:pt>
                <c:pt idx="2282">
                  <c:v>227.2</c:v>
                </c:pt>
                <c:pt idx="2283">
                  <c:v>227.3</c:v>
                </c:pt>
                <c:pt idx="2284">
                  <c:v>227.4</c:v>
                </c:pt>
                <c:pt idx="2285">
                  <c:v>227.5</c:v>
                </c:pt>
                <c:pt idx="2286">
                  <c:v>227.6</c:v>
                </c:pt>
                <c:pt idx="2287">
                  <c:v>227.7</c:v>
                </c:pt>
                <c:pt idx="2288">
                  <c:v>227.8</c:v>
                </c:pt>
                <c:pt idx="2289">
                  <c:v>227.9</c:v>
                </c:pt>
                <c:pt idx="2290">
                  <c:v>228</c:v>
                </c:pt>
                <c:pt idx="2291">
                  <c:v>228.1</c:v>
                </c:pt>
                <c:pt idx="2292">
                  <c:v>228.2</c:v>
                </c:pt>
                <c:pt idx="2293">
                  <c:v>228.3</c:v>
                </c:pt>
                <c:pt idx="2294">
                  <c:v>228.4</c:v>
                </c:pt>
                <c:pt idx="2295">
                  <c:v>228.5</c:v>
                </c:pt>
                <c:pt idx="2296">
                  <c:v>228.6</c:v>
                </c:pt>
                <c:pt idx="2297">
                  <c:v>228.7</c:v>
                </c:pt>
                <c:pt idx="2298">
                  <c:v>228.8</c:v>
                </c:pt>
                <c:pt idx="2299">
                  <c:v>228.9</c:v>
                </c:pt>
                <c:pt idx="2300">
                  <c:v>229</c:v>
                </c:pt>
                <c:pt idx="2301">
                  <c:v>229.1</c:v>
                </c:pt>
                <c:pt idx="2302">
                  <c:v>229.2</c:v>
                </c:pt>
                <c:pt idx="2303">
                  <c:v>229.3</c:v>
                </c:pt>
                <c:pt idx="2304">
                  <c:v>229.4</c:v>
                </c:pt>
                <c:pt idx="2305">
                  <c:v>229.5</c:v>
                </c:pt>
                <c:pt idx="2306">
                  <c:v>229.6</c:v>
                </c:pt>
                <c:pt idx="2307">
                  <c:v>229.7</c:v>
                </c:pt>
                <c:pt idx="2308">
                  <c:v>229.8</c:v>
                </c:pt>
                <c:pt idx="2309">
                  <c:v>229.9</c:v>
                </c:pt>
                <c:pt idx="2310">
                  <c:v>230</c:v>
                </c:pt>
                <c:pt idx="2311">
                  <c:v>230.1</c:v>
                </c:pt>
                <c:pt idx="2312">
                  <c:v>230.2</c:v>
                </c:pt>
                <c:pt idx="2313">
                  <c:v>230.3</c:v>
                </c:pt>
                <c:pt idx="2314">
                  <c:v>230.4</c:v>
                </c:pt>
                <c:pt idx="2315">
                  <c:v>230.5</c:v>
                </c:pt>
                <c:pt idx="2316">
                  <c:v>230.6</c:v>
                </c:pt>
                <c:pt idx="2317">
                  <c:v>230.7</c:v>
                </c:pt>
                <c:pt idx="2318">
                  <c:v>230.8</c:v>
                </c:pt>
                <c:pt idx="2319">
                  <c:v>230.9</c:v>
                </c:pt>
                <c:pt idx="2320">
                  <c:v>231</c:v>
                </c:pt>
                <c:pt idx="2321">
                  <c:v>231.1</c:v>
                </c:pt>
                <c:pt idx="2322">
                  <c:v>231.2</c:v>
                </c:pt>
                <c:pt idx="2323">
                  <c:v>231.3</c:v>
                </c:pt>
                <c:pt idx="2324">
                  <c:v>231.4</c:v>
                </c:pt>
                <c:pt idx="2325">
                  <c:v>231.5</c:v>
                </c:pt>
                <c:pt idx="2326">
                  <c:v>231.6</c:v>
                </c:pt>
                <c:pt idx="2327">
                  <c:v>231.7</c:v>
                </c:pt>
                <c:pt idx="2328">
                  <c:v>231.8</c:v>
                </c:pt>
                <c:pt idx="2329">
                  <c:v>231.9</c:v>
                </c:pt>
                <c:pt idx="2330">
                  <c:v>232</c:v>
                </c:pt>
                <c:pt idx="2331">
                  <c:v>232.1</c:v>
                </c:pt>
                <c:pt idx="2332">
                  <c:v>232.2</c:v>
                </c:pt>
                <c:pt idx="2333">
                  <c:v>232.3</c:v>
                </c:pt>
                <c:pt idx="2334">
                  <c:v>232.4</c:v>
                </c:pt>
                <c:pt idx="2335">
                  <c:v>232.5</c:v>
                </c:pt>
                <c:pt idx="2336">
                  <c:v>232.6</c:v>
                </c:pt>
                <c:pt idx="2337">
                  <c:v>232.7</c:v>
                </c:pt>
                <c:pt idx="2338">
                  <c:v>232.8</c:v>
                </c:pt>
                <c:pt idx="2339">
                  <c:v>232.9</c:v>
                </c:pt>
                <c:pt idx="2340">
                  <c:v>233</c:v>
                </c:pt>
                <c:pt idx="2341">
                  <c:v>233.1</c:v>
                </c:pt>
                <c:pt idx="2342">
                  <c:v>233.2</c:v>
                </c:pt>
                <c:pt idx="2343">
                  <c:v>233.3</c:v>
                </c:pt>
                <c:pt idx="2344">
                  <c:v>233.4</c:v>
                </c:pt>
                <c:pt idx="2345">
                  <c:v>233.5</c:v>
                </c:pt>
                <c:pt idx="2346">
                  <c:v>233.6</c:v>
                </c:pt>
                <c:pt idx="2347">
                  <c:v>233.7</c:v>
                </c:pt>
                <c:pt idx="2348">
                  <c:v>233.8</c:v>
                </c:pt>
                <c:pt idx="2349">
                  <c:v>233.9</c:v>
                </c:pt>
                <c:pt idx="2350">
                  <c:v>234</c:v>
                </c:pt>
                <c:pt idx="2351">
                  <c:v>234.1</c:v>
                </c:pt>
                <c:pt idx="2352">
                  <c:v>234.2</c:v>
                </c:pt>
                <c:pt idx="2353">
                  <c:v>234.3</c:v>
                </c:pt>
                <c:pt idx="2354">
                  <c:v>234.4</c:v>
                </c:pt>
                <c:pt idx="2355">
                  <c:v>234.5</c:v>
                </c:pt>
                <c:pt idx="2356">
                  <c:v>234.6</c:v>
                </c:pt>
                <c:pt idx="2357">
                  <c:v>234.7</c:v>
                </c:pt>
                <c:pt idx="2358">
                  <c:v>234.8</c:v>
                </c:pt>
                <c:pt idx="2359">
                  <c:v>234.9</c:v>
                </c:pt>
                <c:pt idx="2360">
                  <c:v>235</c:v>
                </c:pt>
                <c:pt idx="2361">
                  <c:v>235.1</c:v>
                </c:pt>
                <c:pt idx="2362">
                  <c:v>235.2</c:v>
                </c:pt>
                <c:pt idx="2363">
                  <c:v>235.3</c:v>
                </c:pt>
                <c:pt idx="2364">
                  <c:v>235.4</c:v>
                </c:pt>
                <c:pt idx="2365">
                  <c:v>235.5</c:v>
                </c:pt>
                <c:pt idx="2366">
                  <c:v>235.6</c:v>
                </c:pt>
                <c:pt idx="2367">
                  <c:v>235.7</c:v>
                </c:pt>
                <c:pt idx="2368">
                  <c:v>235.8</c:v>
                </c:pt>
                <c:pt idx="2369">
                  <c:v>235.9</c:v>
                </c:pt>
                <c:pt idx="2370">
                  <c:v>236</c:v>
                </c:pt>
                <c:pt idx="2371">
                  <c:v>236.1</c:v>
                </c:pt>
                <c:pt idx="2372">
                  <c:v>236.2</c:v>
                </c:pt>
                <c:pt idx="2373">
                  <c:v>236.3</c:v>
                </c:pt>
                <c:pt idx="2374">
                  <c:v>236.4</c:v>
                </c:pt>
                <c:pt idx="2375">
                  <c:v>236.5</c:v>
                </c:pt>
                <c:pt idx="2376">
                  <c:v>236.6</c:v>
                </c:pt>
                <c:pt idx="2377">
                  <c:v>236.7</c:v>
                </c:pt>
                <c:pt idx="2378">
                  <c:v>236.8</c:v>
                </c:pt>
                <c:pt idx="2379">
                  <c:v>236.9</c:v>
                </c:pt>
                <c:pt idx="2380">
                  <c:v>237</c:v>
                </c:pt>
                <c:pt idx="2381">
                  <c:v>237.1</c:v>
                </c:pt>
                <c:pt idx="2382">
                  <c:v>237.2</c:v>
                </c:pt>
                <c:pt idx="2383">
                  <c:v>237.3</c:v>
                </c:pt>
                <c:pt idx="2384">
                  <c:v>237.4</c:v>
                </c:pt>
                <c:pt idx="2385">
                  <c:v>237.5</c:v>
                </c:pt>
                <c:pt idx="2386">
                  <c:v>237.6</c:v>
                </c:pt>
                <c:pt idx="2387">
                  <c:v>237.7</c:v>
                </c:pt>
                <c:pt idx="2388">
                  <c:v>237.8</c:v>
                </c:pt>
                <c:pt idx="2389">
                  <c:v>237.9</c:v>
                </c:pt>
                <c:pt idx="2390">
                  <c:v>238</c:v>
                </c:pt>
                <c:pt idx="2391">
                  <c:v>238.1</c:v>
                </c:pt>
                <c:pt idx="2392">
                  <c:v>238.2</c:v>
                </c:pt>
                <c:pt idx="2393">
                  <c:v>238.3</c:v>
                </c:pt>
                <c:pt idx="2394">
                  <c:v>238.4</c:v>
                </c:pt>
                <c:pt idx="2395">
                  <c:v>238.5</c:v>
                </c:pt>
                <c:pt idx="2396">
                  <c:v>238.6</c:v>
                </c:pt>
                <c:pt idx="2397">
                  <c:v>238.7</c:v>
                </c:pt>
                <c:pt idx="2398">
                  <c:v>238.8</c:v>
                </c:pt>
                <c:pt idx="2399">
                  <c:v>238.9</c:v>
                </c:pt>
                <c:pt idx="2400">
                  <c:v>239</c:v>
                </c:pt>
              </c:numCache>
            </c:numRef>
          </c:xVal>
          <c:yVal>
            <c:numRef>
              <c:f>Оса!$C$5:$C$2405</c:f>
              <c:numCache>
                <c:formatCode>General</c:formatCode>
                <c:ptCount val="2401"/>
                <c:pt idx="0">
                  <c:v>89.1922</c:v>
                </c:pt>
                <c:pt idx="1">
                  <c:v>89.192099999999996</c:v>
                </c:pt>
                <c:pt idx="2">
                  <c:v>89.192099999999996</c:v>
                </c:pt>
                <c:pt idx="3">
                  <c:v>89.192099999999996</c:v>
                </c:pt>
                <c:pt idx="4">
                  <c:v>89.192099999999996</c:v>
                </c:pt>
                <c:pt idx="5">
                  <c:v>89.192099999999996</c:v>
                </c:pt>
                <c:pt idx="6">
                  <c:v>89.192099999999996</c:v>
                </c:pt>
                <c:pt idx="7">
                  <c:v>89.192099999999996</c:v>
                </c:pt>
                <c:pt idx="8">
                  <c:v>89.192099999999996</c:v>
                </c:pt>
                <c:pt idx="9">
                  <c:v>89.192099999999996</c:v>
                </c:pt>
                <c:pt idx="10">
                  <c:v>89.192099999999996</c:v>
                </c:pt>
                <c:pt idx="11">
                  <c:v>89.192099999999996</c:v>
                </c:pt>
                <c:pt idx="12">
                  <c:v>89.192099999999996</c:v>
                </c:pt>
                <c:pt idx="13">
                  <c:v>89.192099999999996</c:v>
                </c:pt>
                <c:pt idx="14">
                  <c:v>89.192099999999996</c:v>
                </c:pt>
                <c:pt idx="15">
                  <c:v>89.192099999999996</c:v>
                </c:pt>
                <c:pt idx="16">
                  <c:v>89.192099999999996</c:v>
                </c:pt>
                <c:pt idx="17">
                  <c:v>89.192099999999996</c:v>
                </c:pt>
                <c:pt idx="18">
                  <c:v>89.192099999999996</c:v>
                </c:pt>
                <c:pt idx="19">
                  <c:v>89.191999999999993</c:v>
                </c:pt>
                <c:pt idx="20">
                  <c:v>89.191999999999993</c:v>
                </c:pt>
                <c:pt idx="21">
                  <c:v>89.191999999999993</c:v>
                </c:pt>
                <c:pt idx="22">
                  <c:v>89.191999999999993</c:v>
                </c:pt>
                <c:pt idx="23">
                  <c:v>89.191999999999993</c:v>
                </c:pt>
                <c:pt idx="24">
                  <c:v>89.191999999999993</c:v>
                </c:pt>
                <c:pt idx="25">
                  <c:v>89.191999999999993</c:v>
                </c:pt>
                <c:pt idx="26">
                  <c:v>89.191999999999993</c:v>
                </c:pt>
                <c:pt idx="27">
                  <c:v>89.191999999999993</c:v>
                </c:pt>
                <c:pt idx="28">
                  <c:v>89.191999999999993</c:v>
                </c:pt>
                <c:pt idx="29">
                  <c:v>89.192099999999996</c:v>
                </c:pt>
                <c:pt idx="30">
                  <c:v>89.1922</c:v>
                </c:pt>
                <c:pt idx="31">
                  <c:v>89.192300000000003</c:v>
                </c:pt>
                <c:pt idx="32">
                  <c:v>89.192499999999995</c:v>
                </c:pt>
                <c:pt idx="33">
                  <c:v>89.192800000000005</c:v>
                </c:pt>
                <c:pt idx="34">
                  <c:v>89.193200000000004</c:v>
                </c:pt>
                <c:pt idx="35">
                  <c:v>89.193799999999996</c:v>
                </c:pt>
                <c:pt idx="36">
                  <c:v>89.194500000000005</c:v>
                </c:pt>
                <c:pt idx="37">
                  <c:v>89.195499999999996</c:v>
                </c:pt>
                <c:pt idx="38">
                  <c:v>89.196700000000007</c:v>
                </c:pt>
                <c:pt idx="39">
                  <c:v>89.1982</c:v>
                </c:pt>
                <c:pt idx="40">
                  <c:v>89.2</c:v>
                </c:pt>
                <c:pt idx="41">
                  <c:v>89.202100000000002</c:v>
                </c:pt>
                <c:pt idx="42">
                  <c:v>89.204499999999996</c:v>
                </c:pt>
                <c:pt idx="43">
                  <c:v>89.2072</c:v>
                </c:pt>
                <c:pt idx="44">
                  <c:v>89.2102</c:v>
                </c:pt>
                <c:pt idx="45">
                  <c:v>89.213399999999993</c:v>
                </c:pt>
                <c:pt idx="46">
                  <c:v>89.216800000000006</c:v>
                </c:pt>
                <c:pt idx="47">
                  <c:v>89.220299999999995</c:v>
                </c:pt>
                <c:pt idx="48">
                  <c:v>89.223799999999997</c:v>
                </c:pt>
                <c:pt idx="49">
                  <c:v>89.227400000000003</c:v>
                </c:pt>
                <c:pt idx="50">
                  <c:v>89.230900000000005</c:v>
                </c:pt>
                <c:pt idx="51">
                  <c:v>89.234300000000005</c:v>
                </c:pt>
                <c:pt idx="52">
                  <c:v>89.2376</c:v>
                </c:pt>
                <c:pt idx="53">
                  <c:v>89.240799999999993</c:v>
                </c:pt>
                <c:pt idx="54">
                  <c:v>89.243700000000004</c:v>
                </c:pt>
                <c:pt idx="55">
                  <c:v>89.246499999999997</c:v>
                </c:pt>
                <c:pt idx="56">
                  <c:v>89.249200000000002</c:v>
                </c:pt>
                <c:pt idx="57">
                  <c:v>89.251599999999996</c:v>
                </c:pt>
                <c:pt idx="58">
                  <c:v>89.253900000000002</c:v>
                </c:pt>
                <c:pt idx="59">
                  <c:v>89.256100000000004</c:v>
                </c:pt>
                <c:pt idx="60">
                  <c:v>89.258200000000002</c:v>
                </c:pt>
                <c:pt idx="61">
                  <c:v>89.260099999999994</c:v>
                </c:pt>
                <c:pt idx="62">
                  <c:v>89.261899999999997</c:v>
                </c:pt>
                <c:pt idx="63">
                  <c:v>89.263599999999997</c:v>
                </c:pt>
                <c:pt idx="64">
                  <c:v>89.265199999999993</c:v>
                </c:pt>
                <c:pt idx="65">
                  <c:v>89.2667</c:v>
                </c:pt>
                <c:pt idx="66">
                  <c:v>89.268000000000001</c:v>
                </c:pt>
                <c:pt idx="67">
                  <c:v>89.269300000000001</c:v>
                </c:pt>
                <c:pt idx="68">
                  <c:v>89.270399999999995</c:v>
                </c:pt>
                <c:pt idx="69">
                  <c:v>89.271299999999997</c:v>
                </c:pt>
                <c:pt idx="70">
                  <c:v>89.272099999999995</c:v>
                </c:pt>
                <c:pt idx="71">
                  <c:v>89.272800000000004</c:v>
                </c:pt>
                <c:pt idx="72">
                  <c:v>89.273399999999995</c:v>
                </c:pt>
                <c:pt idx="73">
                  <c:v>89.273700000000005</c:v>
                </c:pt>
                <c:pt idx="74">
                  <c:v>89.274000000000001</c:v>
                </c:pt>
                <c:pt idx="75">
                  <c:v>89.274100000000004</c:v>
                </c:pt>
                <c:pt idx="76">
                  <c:v>89.274100000000004</c:v>
                </c:pt>
                <c:pt idx="77">
                  <c:v>89.274000000000001</c:v>
                </c:pt>
                <c:pt idx="78">
                  <c:v>89.273799999999994</c:v>
                </c:pt>
                <c:pt idx="79">
                  <c:v>89.273499999999999</c:v>
                </c:pt>
                <c:pt idx="80">
                  <c:v>89.273200000000003</c:v>
                </c:pt>
                <c:pt idx="81">
                  <c:v>89.272900000000007</c:v>
                </c:pt>
                <c:pt idx="82">
                  <c:v>89.272499999999994</c:v>
                </c:pt>
                <c:pt idx="83">
                  <c:v>89.272199999999998</c:v>
                </c:pt>
                <c:pt idx="84">
                  <c:v>89.271799999999999</c:v>
                </c:pt>
                <c:pt idx="85">
                  <c:v>89.271500000000003</c:v>
                </c:pt>
                <c:pt idx="86">
                  <c:v>89.271299999999997</c:v>
                </c:pt>
                <c:pt idx="87">
                  <c:v>89.271000000000001</c:v>
                </c:pt>
                <c:pt idx="88">
                  <c:v>89.270899999999997</c:v>
                </c:pt>
                <c:pt idx="89">
                  <c:v>89.270799999999994</c:v>
                </c:pt>
                <c:pt idx="90">
                  <c:v>89.270700000000005</c:v>
                </c:pt>
                <c:pt idx="91">
                  <c:v>89.270799999999994</c:v>
                </c:pt>
                <c:pt idx="92">
                  <c:v>89.270799999999994</c:v>
                </c:pt>
                <c:pt idx="93">
                  <c:v>89.270899999999997</c:v>
                </c:pt>
                <c:pt idx="94">
                  <c:v>89.271100000000004</c:v>
                </c:pt>
                <c:pt idx="95">
                  <c:v>89.271199999999993</c:v>
                </c:pt>
                <c:pt idx="96">
                  <c:v>89.271500000000003</c:v>
                </c:pt>
                <c:pt idx="97">
                  <c:v>89.271699999999996</c:v>
                </c:pt>
                <c:pt idx="98">
                  <c:v>89.271900000000002</c:v>
                </c:pt>
                <c:pt idx="99">
                  <c:v>89.272199999999998</c:v>
                </c:pt>
                <c:pt idx="100">
                  <c:v>89.272499999999994</c:v>
                </c:pt>
                <c:pt idx="101">
                  <c:v>89.272800000000004</c:v>
                </c:pt>
                <c:pt idx="102">
                  <c:v>89.272999999999996</c:v>
                </c:pt>
                <c:pt idx="103">
                  <c:v>89.273300000000006</c:v>
                </c:pt>
                <c:pt idx="104">
                  <c:v>89.273600000000002</c:v>
                </c:pt>
                <c:pt idx="105">
                  <c:v>89.273899999999998</c:v>
                </c:pt>
                <c:pt idx="106">
                  <c:v>89.274199999999993</c:v>
                </c:pt>
                <c:pt idx="107">
                  <c:v>89.274500000000003</c:v>
                </c:pt>
                <c:pt idx="108">
                  <c:v>89.274799999999999</c:v>
                </c:pt>
                <c:pt idx="109">
                  <c:v>89.275000000000006</c:v>
                </c:pt>
                <c:pt idx="110">
                  <c:v>89.275300000000001</c:v>
                </c:pt>
                <c:pt idx="111">
                  <c:v>89.275599999999997</c:v>
                </c:pt>
                <c:pt idx="112">
                  <c:v>89.275800000000004</c:v>
                </c:pt>
                <c:pt idx="113">
                  <c:v>89.2761</c:v>
                </c:pt>
                <c:pt idx="114">
                  <c:v>89.276300000000006</c:v>
                </c:pt>
                <c:pt idx="115">
                  <c:v>89.276600000000002</c:v>
                </c:pt>
                <c:pt idx="116">
                  <c:v>89.276799999999994</c:v>
                </c:pt>
                <c:pt idx="117">
                  <c:v>89.277100000000004</c:v>
                </c:pt>
                <c:pt idx="118">
                  <c:v>89.277299999999997</c:v>
                </c:pt>
                <c:pt idx="119">
                  <c:v>89.277500000000003</c:v>
                </c:pt>
                <c:pt idx="120">
                  <c:v>89.277799999999999</c:v>
                </c:pt>
                <c:pt idx="121">
                  <c:v>89.278000000000006</c:v>
                </c:pt>
                <c:pt idx="122">
                  <c:v>89.278199999999998</c:v>
                </c:pt>
                <c:pt idx="123">
                  <c:v>89.278400000000005</c:v>
                </c:pt>
                <c:pt idx="124">
                  <c:v>89.278599999999997</c:v>
                </c:pt>
                <c:pt idx="125">
                  <c:v>89.278800000000004</c:v>
                </c:pt>
                <c:pt idx="126">
                  <c:v>89.278999999999996</c:v>
                </c:pt>
                <c:pt idx="127">
                  <c:v>89.279200000000003</c:v>
                </c:pt>
                <c:pt idx="128">
                  <c:v>89.279399999999995</c:v>
                </c:pt>
                <c:pt idx="129">
                  <c:v>89.279499999999999</c:v>
                </c:pt>
                <c:pt idx="130">
                  <c:v>89.279700000000005</c:v>
                </c:pt>
                <c:pt idx="131">
                  <c:v>89.279899999999998</c:v>
                </c:pt>
                <c:pt idx="132">
                  <c:v>89.28</c:v>
                </c:pt>
                <c:pt idx="133">
                  <c:v>89.280100000000004</c:v>
                </c:pt>
                <c:pt idx="134">
                  <c:v>89.280299999999997</c:v>
                </c:pt>
                <c:pt idx="135">
                  <c:v>89.2804</c:v>
                </c:pt>
                <c:pt idx="136">
                  <c:v>89.280500000000004</c:v>
                </c:pt>
                <c:pt idx="137">
                  <c:v>89.280600000000007</c:v>
                </c:pt>
                <c:pt idx="138">
                  <c:v>89.280699999999996</c:v>
                </c:pt>
                <c:pt idx="139">
                  <c:v>89.280699999999996</c:v>
                </c:pt>
                <c:pt idx="140">
                  <c:v>89.280799999999999</c:v>
                </c:pt>
                <c:pt idx="141">
                  <c:v>89.280799999999999</c:v>
                </c:pt>
                <c:pt idx="142">
                  <c:v>89.280799999999999</c:v>
                </c:pt>
                <c:pt idx="143">
                  <c:v>89.280799999999999</c:v>
                </c:pt>
                <c:pt idx="144">
                  <c:v>89.280799999999999</c:v>
                </c:pt>
                <c:pt idx="145">
                  <c:v>89.280699999999996</c:v>
                </c:pt>
                <c:pt idx="146">
                  <c:v>89.280600000000007</c:v>
                </c:pt>
                <c:pt idx="147">
                  <c:v>89.280500000000004</c:v>
                </c:pt>
                <c:pt idx="148">
                  <c:v>89.2804</c:v>
                </c:pt>
                <c:pt idx="149">
                  <c:v>89.280199999999994</c:v>
                </c:pt>
                <c:pt idx="150">
                  <c:v>89.28</c:v>
                </c:pt>
                <c:pt idx="151">
                  <c:v>89.279799999999994</c:v>
                </c:pt>
                <c:pt idx="152">
                  <c:v>89.279499999999999</c:v>
                </c:pt>
                <c:pt idx="153">
                  <c:v>89.279200000000003</c:v>
                </c:pt>
                <c:pt idx="154">
                  <c:v>89.278899999999993</c:v>
                </c:pt>
                <c:pt idx="155">
                  <c:v>89.278499999999994</c:v>
                </c:pt>
                <c:pt idx="156">
                  <c:v>89.278199999999998</c:v>
                </c:pt>
                <c:pt idx="157">
                  <c:v>89.277699999999996</c:v>
                </c:pt>
                <c:pt idx="158">
                  <c:v>89.277299999999997</c:v>
                </c:pt>
                <c:pt idx="159">
                  <c:v>89.276799999999994</c:v>
                </c:pt>
                <c:pt idx="160">
                  <c:v>89.276300000000006</c:v>
                </c:pt>
                <c:pt idx="161">
                  <c:v>89.275800000000004</c:v>
                </c:pt>
                <c:pt idx="162">
                  <c:v>89.275199999999998</c:v>
                </c:pt>
                <c:pt idx="163">
                  <c:v>89.274600000000007</c:v>
                </c:pt>
                <c:pt idx="164">
                  <c:v>89.274000000000001</c:v>
                </c:pt>
                <c:pt idx="165">
                  <c:v>89.273399999999995</c:v>
                </c:pt>
                <c:pt idx="166">
                  <c:v>89.272800000000004</c:v>
                </c:pt>
                <c:pt idx="167">
                  <c:v>89.272199999999998</c:v>
                </c:pt>
                <c:pt idx="168">
                  <c:v>89.271600000000007</c:v>
                </c:pt>
                <c:pt idx="169">
                  <c:v>89.270899999999997</c:v>
                </c:pt>
                <c:pt idx="170">
                  <c:v>89.270300000000006</c:v>
                </c:pt>
                <c:pt idx="171">
                  <c:v>89.2697</c:v>
                </c:pt>
                <c:pt idx="172">
                  <c:v>89.269099999999995</c:v>
                </c:pt>
                <c:pt idx="173">
                  <c:v>89.268500000000003</c:v>
                </c:pt>
                <c:pt idx="174">
                  <c:v>89.267899999999997</c:v>
                </c:pt>
                <c:pt idx="175">
                  <c:v>89.267399999999995</c:v>
                </c:pt>
                <c:pt idx="176">
                  <c:v>89.266800000000003</c:v>
                </c:pt>
                <c:pt idx="177">
                  <c:v>89.266300000000001</c:v>
                </c:pt>
                <c:pt idx="178">
                  <c:v>89.265799999999999</c:v>
                </c:pt>
                <c:pt idx="179">
                  <c:v>89.2654</c:v>
                </c:pt>
                <c:pt idx="180">
                  <c:v>89.264899999999997</c:v>
                </c:pt>
                <c:pt idx="181">
                  <c:v>89.264499999999998</c:v>
                </c:pt>
                <c:pt idx="182">
                  <c:v>89.264099999999999</c:v>
                </c:pt>
                <c:pt idx="183">
                  <c:v>89.263800000000003</c:v>
                </c:pt>
                <c:pt idx="184">
                  <c:v>89.263400000000004</c:v>
                </c:pt>
                <c:pt idx="185">
                  <c:v>89.263099999999994</c:v>
                </c:pt>
                <c:pt idx="186">
                  <c:v>89.262799999999999</c:v>
                </c:pt>
                <c:pt idx="187">
                  <c:v>89.262600000000006</c:v>
                </c:pt>
                <c:pt idx="188">
                  <c:v>89.262299999999996</c:v>
                </c:pt>
                <c:pt idx="189">
                  <c:v>89.262100000000004</c:v>
                </c:pt>
                <c:pt idx="190">
                  <c:v>89.261799999999994</c:v>
                </c:pt>
                <c:pt idx="191">
                  <c:v>89.261600000000001</c:v>
                </c:pt>
                <c:pt idx="192">
                  <c:v>89.261399999999995</c:v>
                </c:pt>
                <c:pt idx="193">
                  <c:v>89.261200000000002</c:v>
                </c:pt>
                <c:pt idx="194">
                  <c:v>89.261099999999999</c:v>
                </c:pt>
                <c:pt idx="195">
                  <c:v>89.260900000000007</c:v>
                </c:pt>
                <c:pt idx="196">
                  <c:v>89.2607</c:v>
                </c:pt>
                <c:pt idx="197">
                  <c:v>89.260499999999993</c:v>
                </c:pt>
                <c:pt idx="198">
                  <c:v>89.260400000000004</c:v>
                </c:pt>
                <c:pt idx="199">
                  <c:v>89.260199999999998</c:v>
                </c:pt>
                <c:pt idx="200">
                  <c:v>89.26</c:v>
                </c:pt>
                <c:pt idx="201">
                  <c:v>89.259900000000002</c:v>
                </c:pt>
                <c:pt idx="202">
                  <c:v>89.259699999999995</c:v>
                </c:pt>
                <c:pt idx="203">
                  <c:v>89.259500000000003</c:v>
                </c:pt>
                <c:pt idx="204">
                  <c:v>89.259399999999999</c:v>
                </c:pt>
                <c:pt idx="205">
                  <c:v>89.259200000000007</c:v>
                </c:pt>
                <c:pt idx="206">
                  <c:v>89.259100000000004</c:v>
                </c:pt>
                <c:pt idx="207">
                  <c:v>89.258899999999997</c:v>
                </c:pt>
                <c:pt idx="208">
                  <c:v>89.258700000000005</c:v>
                </c:pt>
                <c:pt idx="209">
                  <c:v>89.258600000000001</c:v>
                </c:pt>
                <c:pt idx="210">
                  <c:v>89.258399999999995</c:v>
                </c:pt>
                <c:pt idx="211">
                  <c:v>89.258200000000002</c:v>
                </c:pt>
                <c:pt idx="212">
                  <c:v>89.258099999999999</c:v>
                </c:pt>
                <c:pt idx="213">
                  <c:v>89.257900000000006</c:v>
                </c:pt>
                <c:pt idx="214">
                  <c:v>89.257800000000003</c:v>
                </c:pt>
                <c:pt idx="215">
                  <c:v>89.257599999999996</c:v>
                </c:pt>
                <c:pt idx="216">
                  <c:v>89.257499999999993</c:v>
                </c:pt>
                <c:pt idx="217">
                  <c:v>89.257300000000001</c:v>
                </c:pt>
                <c:pt idx="218">
                  <c:v>89.257199999999997</c:v>
                </c:pt>
                <c:pt idx="219">
                  <c:v>89.257000000000005</c:v>
                </c:pt>
                <c:pt idx="220">
                  <c:v>89.256900000000002</c:v>
                </c:pt>
                <c:pt idx="221">
                  <c:v>89.256799999999998</c:v>
                </c:pt>
                <c:pt idx="222">
                  <c:v>89.256600000000006</c:v>
                </c:pt>
                <c:pt idx="223">
                  <c:v>89.256500000000003</c:v>
                </c:pt>
                <c:pt idx="224">
                  <c:v>89.256399999999999</c:v>
                </c:pt>
                <c:pt idx="225">
                  <c:v>89.256299999999996</c:v>
                </c:pt>
                <c:pt idx="226">
                  <c:v>89.256200000000007</c:v>
                </c:pt>
                <c:pt idx="227">
                  <c:v>89.256100000000004</c:v>
                </c:pt>
                <c:pt idx="228">
                  <c:v>89.256</c:v>
                </c:pt>
                <c:pt idx="229">
                  <c:v>89.255899999999997</c:v>
                </c:pt>
                <c:pt idx="230">
                  <c:v>89.255799999999994</c:v>
                </c:pt>
                <c:pt idx="231">
                  <c:v>89.255700000000004</c:v>
                </c:pt>
                <c:pt idx="232">
                  <c:v>89.255700000000004</c:v>
                </c:pt>
                <c:pt idx="233">
                  <c:v>89.255600000000001</c:v>
                </c:pt>
                <c:pt idx="234">
                  <c:v>89.255600000000001</c:v>
                </c:pt>
                <c:pt idx="235">
                  <c:v>89.255499999999998</c:v>
                </c:pt>
                <c:pt idx="236">
                  <c:v>89.255499999999998</c:v>
                </c:pt>
                <c:pt idx="237">
                  <c:v>89.255499999999998</c:v>
                </c:pt>
                <c:pt idx="238">
                  <c:v>89.255499999999998</c:v>
                </c:pt>
                <c:pt idx="239">
                  <c:v>89.255499999999998</c:v>
                </c:pt>
                <c:pt idx="240">
                  <c:v>89.255499999999998</c:v>
                </c:pt>
                <c:pt idx="241">
                  <c:v>89.255499999999998</c:v>
                </c:pt>
                <c:pt idx="242">
                  <c:v>89.255499999999998</c:v>
                </c:pt>
                <c:pt idx="243">
                  <c:v>89.255499999999998</c:v>
                </c:pt>
                <c:pt idx="244">
                  <c:v>89.255600000000001</c:v>
                </c:pt>
                <c:pt idx="245">
                  <c:v>89.255700000000004</c:v>
                </c:pt>
                <c:pt idx="246">
                  <c:v>89.255700000000004</c:v>
                </c:pt>
                <c:pt idx="247">
                  <c:v>89.255799999999994</c:v>
                </c:pt>
                <c:pt idx="248">
                  <c:v>89.255899999999997</c:v>
                </c:pt>
                <c:pt idx="249">
                  <c:v>89.256100000000004</c:v>
                </c:pt>
                <c:pt idx="250">
                  <c:v>89.256200000000007</c:v>
                </c:pt>
                <c:pt idx="251">
                  <c:v>89.256299999999996</c:v>
                </c:pt>
                <c:pt idx="252">
                  <c:v>89.256500000000003</c:v>
                </c:pt>
                <c:pt idx="253">
                  <c:v>89.256699999999995</c:v>
                </c:pt>
                <c:pt idx="254">
                  <c:v>89.256799999999998</c:v>
                </c:pt>
                <c:pt idx="255">
                  <c:v>89.257000000000005</c:v>
                </c:pt>
                <c:pt idx="256">
                  <c:v>89.257199999999997</c:v>
                </c:pt>
                <c:pt idx="257">
                  <c:v>89.257499999999993</c:v>
                </c:pt>
                <c:pt idx="258">
                  <c:v>89.2577</c:v>
                </c:pt>
                <c:pt idx="259">
                  <c:v>89.257999999999996</c:v>
                </c:pt>
                <c:pt idx="260">
                  <c:v>89.258200000000002</c:v>
                </c:pt>
                <c:pt idx="261">
                  <c:v>89.258499999999998</c:v>
                </c:pt>
                <c:pt idx="262">
                  <c:v>89.258799999999994</c:v>
                </c:pt>
                <c:pt idx="263">
                  <c:v>89.259100000000004</c:v>
                </c:pt>
                <c:pt idx="264">
                  <c:v>89.259399999999999</c:v>
                </c:pt>
                <c:pt idx="265">
                  <c:v>89.259699999999995</c:v>
                </c:pt>
                <c:pt idx="266">
                  <c:v>89.26</c:v>
                </c:pt>
                <c:pt idx="267">
                  <c:v>89.260300000000001</c:v>
                </c:pt>
                <c:pt idx="268">
                  <c:v>89.260599999999997</c:v>
                </c:pt>
                <c:pt idx="269">
                  <c:v>89.260999999999996</c:v>
                </c:pt>
                <c:pt idx="270">
                  <c:v>89.261300000000006</c:v>
                </c:pt>
                <c:pt idx="271">
                  <c:v>89.261700000000005</c:v>
                </c:pt>
                <c:pt idx="272">
                  <c:v>89.262</c:v>
                </c:pt>
                <c:pt idx="273">
                  <c:v>89.262299999999996</c:v>
                </c:pt>
                <c:pt idx="274">
                  <c:v>89.262699999999995</c:v>
                </c:pt>
                <c:pt idx="275">
                  <c:v>89.263000000000005</c:v>
                </c:pt>
                <c:pt idx="276">
                  <c:v>89.263400000000004</c:v>
                </c:pt>
                <c:pt idx="277">
                  <c:v>89.2637</c:v>
                </c:pt>
                <c:pt idx="278">
                  <c:v>89.264099999999999</c:v>
                </c:pt>
                <c:pt idx="279">
                  <c:v>89.264399999999995</c:v>
                </c:pt>
                <c:pt idx="280">
                  <c:v>89.264700000000005</c:v>
                </c:pt>
                <c:pt idx="281">
                  <c:v>89.265000000000001</c:v>
                </c:pt>
                <c:pt idx="282">
                  <c:v>89.265299999999996</c:v>
                </c:pt>
                <c:pt idx="283">
                  <c:v>89.265699999999995</c:v>
                </c:pt>
                <c:pt idx="284">
                  <c:v>89.266000000000005</c:v>
                </c:pt>
                <c:pt idx="285">
                  <c:v>89.266300000000001</c:v>
                </c:pt>
                <c:pt idx="286">
                  <c:v>89.266499999999994</c:v>
                </c:pt>
                <c:pt idx="287">
                  <c:v>89.266800000000003</c:v>
                </c:pt>
                <c:pt idx="288">
                  <c:v>89.267099999999999</c:v>
                </c:pt>
                <c:pt idx="289">
                  <c:v>89.267300000000006</c:v>
                </c:pt>
                <c:pt idx="290">
                  <c:v>89.267600000000002</c:v>
                </c:pt>
                <c:pt idx="291">
                  <c:v>89.267799999999994</c:v>
                </c:pt>
                <c:pt idx="292">
                  <c:v>89.268100000000004</c:v>
                </c:pt>
                <c:pt idx="293">
                  <c:v>89.268299999999996</c:v>
                </c:pt>
                <c:pt idx="294">
                  <c:v>89.268500000000003</c:v>
                </c:pt>
                <c:pt idx="295">
                  <c:v>89.268699999999995</c:v>
                </c:pt>
                <c:pt idx="296">
                  <c:v>89.268900000000002</c:v>
                </c:pt>
                <c:pt idx="297">
                  <c:v>89.269099999999995</c:v>
                </c:pt>
                <c:pt idx="298">
                  <c:v>89.269199999999998</c:v>
                </c:pt>
                <c:pt idx="299">
                  <c:v>89.269400000000005</c:v>
                </c:pt>
                <c:pt idx="300">
                  <c:v>89.269599999999997</c:v>
                </c:pt>
                <c:pt idx="301">
                  <c:v>89.2697</c:v>
                </c:pt>
                <c:pt idx="302">
                  <c:v>89.269900000000007</c:v>
                </c:pt>
                <c:pt idx="303">
                  <c:v>89.27</c:v>
                </c:pt>
                <c:pt idx="304">
                  <c:v>89.270200000000003</c:v>
                </c:pt>
                <c:pt idx="305">
                  <c:v>89.270300000000006</c:v>
                </c:pt>
                <c:pt idx="306">
                  <c:v>89.270499999999998</c:v>
                </c:pt>
                <c:pt idx="307">
                  <c:v>89.270600000000002</c:v>
                </c:pt>
                <c:pt idx="308">
                  <c:v>89.270700000000005</c:v>
                </c:pt>
                <c:pt idx="309">
                  <c:v>89.270899999999997</c:v>
                </c:pt>
                <c:pt idx="310">
                  <c:v>89.271000000000001</c:v>
                </c:pt>
                <c:pt idx="311">
                  <c:v>89.271100000000004</c:v>
                </c:pt>
                <c:pt idx="312">
                  <c:v>89.271299999999997</c:v>
                </c:pt>
                <c:pt idx="313">
                  <c:v>89.2714</c:v>
                </c:pt>
                <c:pt idx="314">
                  <c:v>89.271500000000003</c:v>
                </c:pt>
                <c:pt idx="315">
                  <c:v>89.271600000000007</c:v>
                </c:pt>
                <c:pt idx="316">
                  <c:v>89.271799999999999</c:v>
                </c:pt>
                <c:pt idx="317">
                  <c:v>89.271900000000002</c:v>
                </c:pt>
                <c:pt idx="318">
                  <c:v>89.272000000000006</c:v>
                </c:pt>
                <c:pt idx="319">
                  <c:v>89.272199999999998</c:v>
                </c:pt>
                <c:pt idx="320">
                  <c:v>89.272300000000001</c:v>
                </c:pt>
                <c:pt idx="321">
                  <c:v>89.272499999999994</c:v>
                </c:pt>
                <c:pt idx="322">
                  <c:v>89.272599999999997</c:v>
                </c:pt>
                <c:pt idx="323">
                  <c:v>89.272800000000004</c:v>
                </c:pt>
                <c:pt idx="324">
                  <c:v>89.272900000000007</c:v>
                </c:pt>
                <c:pt idx="325">
                  <c:v>89.273099999999999</c:v>
                </c:pt>
                <c:pt idx="326">
                  <c:v>89.273200000000003</c:v>
                </c:pt>
                <c:pt idx="327">
                  <c:v>89.273399999999995</c:v>
                </c:pt>
                <c:pt idx="328">
                  <c:v>89.273499999999999</c:v>
                </c:pt>
                <c:pt idx="329">
                  <c:v>89.273700000000005</c:v>
                </c:pt>
                <c:pt idx="330">
                  <c:v>89.273799999999994</c:v>
                </c:pt>
                <c:pt idx="331">
                  <c:v>89.274000000000001</c:v>
                </c:pt>
                <c:pt idx="332">
                  <c:v>89.274100000000004</c:v>
                </c:pt>
                <c:pt idx="333">
                  <c:v>89.274299999999997</c:v>
                </c:pt>
                <c:pt idx="334">
                  <c:v>89.2744</c:v>
                </c:pt>
                <c:pt idx="335">
                  <c:v>89.274600000000007</c:v>
                </c:pt>
                <c:pt idx="336">
                  <c:v>89.274699999999996</c:v>
                </c:pt>
                <c:pt idx="337">
                  <c:v>89.274900000000002</c:v>
                </c:pt>
                <c:pt idx="338">
                  <c:v>89.275000000000006</c:v>
                </c:pt>
                <c:pt idx="339">
                  <c:v>89.275199999999998</c:v>
                </c:pt>
                <c:pt idx="340">
                  <c:v>89.275300000000001</c:v>
                </c:pt>
                <c:pt idx="341">
                  <c:v>89.275400000000005</c:v>
                </c:pt>
                <c:pt idx="342">
                  <c:v>89.275599999999997</c:v>
                </c:pt>
                <c:pt idx="343">
                  <c:v>89.275700000000001</c:v>
                </c:pt>
                <c:pt idx="344">
                  <c:v>89.275800000000004</c:v>
                </c:pt>
                <c:pt idx="345">
                  <c:v>89.275999999999996</c:v>
                </c:pt>
                <c:pt idx="346">
                  <c:v>89.2761</c:v>
                </c:pt>
                <c:pt idx="347">
                  <c:v>89.276200000000003</c:v>
                </c:pt>
                <c:pt idx="348">
                  <c:v>89.276300000000006</c:v>
                </c:pt>
                <c:pt idx="349">
                  <c:v>89.276399999999995</c:v>
                </c:pt>
                <c:pt idx="350">
                  <c:v>89.276499999999999</c:v>
                </c:pt>
                <c:pt idx="351">
                  <c:v>89.276600000000002</c:v>
                </c:pt>
                <c:pt idx="352">
                  <c:v>89.276600000000002</c:v>
                </c:pt>
                <c:pt idx="353">
                  <c:v>89.276700000000005</c:v>
                </c:pt>
                <c:pt idx="354">
                  <c:v>89.276799999999994</c:v>
                </c:pt>
                <c:pt idx="355">
                  <c:v>89.276799999999994</c:v>
                </c:pt>
                <c:pt idx="356">
                  <c:v>89.276899999999998</c:v>
                </c:pt>
                <c:pt idx="357">
                  <c:v>89.276899999999998</c:v>
                </c:pt>
                <c:pt idx="358">
                  <c:v>89.276899999999998</c:v>
                </c:pt>
                <c:pt idx="359">
                  <c:v>89.276899999999998</c:v>
                </c:pt>
                <c:pt idx="360">
                  <c:v>89.277000000000001</c:v>
                </c:pt>
                <c:pt idx="361">
                  <c:v>89.277000000000001</c:v>
                </c:pt>
                <c:pt idx="362">
                  <c:v>89.277000000000001</c:v>
                </c:pt>
                <c:pt idx="363">
                  <c:v>89.277100000000004</c:v>
                </c:pt>
                <c:pt idx="364">
                  <c:v>89.277100000000004</c:v>
                </c:pt>
                <c:pt idx="365">
                  <c:v>89.277199999999993</c:v>
                </c:pt>
                <c:pt idx="366">
                  <c:v>89.277299999999997</c:v>
                </c:pt>
                <c:pt idx="367">
                  <c:v>89.277500000000003</c:v>
                </c:pt>
                <c:pt idx="368">
                  <c:v>89.277799999999999</c:v>
                </c:pt>
                <c:pt idx="369">
                  <c:v>89.278199999999998</c:v>
                </c:pt>
                <c:pt idx="370">
                  <c:v>89.278599999999997</c:v>
                </c:pt>
                <c:pt idx="371">
                  <c:v>89.279300000000006</c:v>
                </c:pt>
                <c:pt idx="372">
                  <c:v>89.280100000000004</c:v>
                </c:pt>
                <c:pt idx="373">
                  <c:v>89.281099999999995</c:v>
                </c:pt>
                <c:pt idx="374">
                  <c:v>89.282399999999996</c:v>
                </c:pt>
                <c:pt idx="375">
                  <c:v>89.283900000000003</c:v>
                </c:pt>
                <c:pt idx="376">
                  <c:v>89.285700000000006</c:v>
                </c:pt>
                <c:pt idx="377">
                  <c:v>89.287700000000001</c:v>
                </c:pt>
                <c:pt idx="378">
                  <c:v>89.29</c:v>
                </c:pt>
                <c:pt idx="379">
                  <c:v>89.292599999999993</c:v>
                </c:pt>
                <c:pt idx="380">
                  <c:v>89.295400000000001</c:v>
                </c:pt>
                <c:pt idx="381">
                  <c:v>89.298299999999998</c:v>
                </c:pt>
                <c:pt idx="382">
                  <c:v>89.301400000000001</c:v>
                </c:pt>
                <c:pt idx="383">
                  <c:v>89.304599999999994</c:v>
                </c:pt>
                <c:pt idx="384">
                  <c:v>89.307900000000004</c:v>
                </c:pt>
                <c:pt idx="385">
                  <c:v>89.311099999999996</c:v>
                </c:pt>
                <c:pt idx="386">
                  <c:v>89.314300000000003</c:v>
                </c:pt>
                <c:pt idx="387">
                  <c:v>89.317499999999995</c:v>
                </c:pt>
                <c:pt idx="388">
                  <c:v>89.320499999999996</c:v>
                </c:pt>
                <c:pt idx="389">
                  <c:v>89.323300000000003</c:v>
                </c:pt>
                <c:pt idx="390">
                  <c:v>89.326099999999997</c:v>
                </c:pt>
                <c:pt idx="391">
                  <c:v>89.328599999999994</c:v>
                </c:pt>
                <c:pt idx="392">
                  <c:v>89.331000000000003</c:v>
                </c:pt>
                <c:pt idx="393">
                  <c:v>89.333100000000002</c:v>
                </c:pt>
                <c:pt idx="394">
                  <c:v>89.335099999999997</c:v>
                </c:pt>
                <c:pt idx="395">
                  <c:v>89.3369</c:v>
                </c:pt>
                <c:pt idx="396">
                  <c:v>89.3386</c:v>
                </c:pt>
                <c:pt idx="397">
                  <c:v>89.340100000000007</c:v>
                </c:pt>
                <c:pt idx="398">
                  <c:v>89.341499999999996</c:v>
                </c:pt>
                <c:pt idx="399">
                  <c:v>89.342799999999997</c:v>
                </c:pt>
                <c:pt idx="400">
                  <c:v>89.343900000000005</c:v>
                </c:pt>
                <c:pt idx="401">
                  <c:v>89.344999999999999</c:v>
                </c:pt>
                <c:pt idx="402">
                  <c:v>89.346000000000004</c:v>
                </c:pt>
                <c:pt idx="403">
                  <c:v>89.346900000000005</c:v>
                </c:pt>
                <c:pt idx="404">
                  <c:v>89.347800000000007</c:v>
                </c:pt>
                <c:pt idx="405">
                  <c:v>89.348600000000005</c:v>
                </c:pt>
                <c:pt idx="406">
                  <c:v>89.349400000000003</c:v>
                </c:pt>
                <c:pt idx="407">
                  <c:v>89.350099999999998</c:v>
                </c:pt>
                <c:pt idx="408">
                  <c:v>89.350800000000007</c:v>
                </c:pt>
                <c:pt idx="409">
                  <c:v>89.351500000000001</c:v>
                </c:pt>
                <c:pt idx="410">
                  <c:v>89.352199999999996</c:v>
                </c:pt>
                <c:pt idx="411">
                  <c:v>89.352900000000005</c:v>
                </c:pt>
                <c:pt idx="412">
                  <c:v>89.3536</c:v>
                </c:pt>
                <c:pt idx="413">
                  <c:v>89.354200000000006</c:v>
                </c:pt>
                <c:pt idx="414">
                  <c:v>89.354799999999997</c:v>
                </c:pt>
                <c:pt idx="415">
                  <c:v>89.355500000000006</c:v>
                </c:pt>
                <c:pt idx="416">
                  <c:v>89.356099999999998</c:v>
                </c:pt>
                <c:pt idx="417">
                  <c:v>89.356700000000004</c:v>
                </c:pt>
                <c:pt idx="418">
                  <c:v>89.357399999999998</c:v>
                </c:pt>
                <c:pt idx="419">
                  <c:v>89.358000000000004</c:v>
                </c:pt>
                <c:pt idx="420">
                  <c:v>89.358599999999996</c:v>
                </c:pt>
                <c:pt idx="421">
                  <c:v>89.359200000000001</c:v>
                </c:pt>
                <c:pt idx="422">
                  <c:v>89.359800000000007</c:v>
                </c:pt>
                <c:pt idx="423">
                  <c:v>89.360399999999998</c:v>
                </c:pt>
                <c:pt idx="424">
                  <c:v>89.361000000000004</c:v>
                </c:pt>
                <c:pt idx="425">
                  <c:v>89.361599999999996</c:v>
                </c:pt>
                <c:pt idx="426">
                  <c:v>89.362200000000001</c:v>
                </c:pt>
                <c:pt idx="427">
                  <c:v>89.362700000000004</c:v>
                </c:pt>
                <c:pt idx="428">
                  <c:v>89.363299999999995</c:v>
                </c:pt>
                <c:pt idx="429">
                  <c:v>89.363900000000001</c:v>
                </c:pt>
                <c:pt idx="430">
                  <c:v>89.364500000000007</c:v>
                </c:pt>
                <c:pt idx="431">
                  <c:v>89.364999999999995</c:v>
                </c:pt>
                <c:pt idx="432">
                  <c:v>89.365600000000001</c:v>
                </c:pt>
                <c:pt idx="433">
                  <c:v>89.366200000000006</c:v>
                </c:pt>
                <c:pt idx="434">
                  <c:v>89.366699999999994</c:v>
                </c:pt>
                <c:pt idx="435">
                  <c:v>89.3673</c:v>
                </c:pt>
                <c:pt idx="436">
                  <c:v>89.367900000000006</c:v>
                </c:pt>
                <c:pt idx="437">
                  <c:v>89.368399999999994</c:v>
                </c:pt>
                <c:pt idx="438">
                  <c:v>89.369</c:v>
                </c:pt>
                <c:pt idx="439">
                  <c:v>89.369600000000005</c:v>
                </c:pt>
                <c:pt idx="440">
                  <c:v>89.370199999999997</c:v>
                </c:pt>
                <c:pt idx="441">
                  <c:v>89.370699999999999</c:v>
                </c:pt>
                <c:pt idx="442">
                  <c:v>89.371300000000005</c:v>
                </c:pt>
                <c:pt idx="443">
                  <c:v>89.371899999999997</c:v>
                </c:pt>
                <c:pt idx="444">
                  <c:v>89.372500000000002</c:v>
                </c:pt>
                <c:pt idx="445">
                  <c:v>89.373099999999994</c:v>
                </c:pt>
                <c:pt idx="446">
                  <c:v>89.373800000000003</c:v>
                </c:pt>
                <c:pt idx="447">
                  <c:v>89.374399999999994</c:v>
                </c:pt>
                <c:pt idx="448">
                  <c:v>89.375100000000003</c:v>
                </c:pt>
                <c:pt idx="449">
                  <c:v>89.375799999999998</c:v>
                </c:pt>
                <c:pt idx="450">
                  <c:v>89.376499999999993</c:v>
                </c:pt>
                <c:pt idx="451">
                  <c:v>89.377200000000002</c:v>
                </c:pt>
                <c:pt idx="452">
                  <c:v>89.378</c:v>
                </c:pt>
                <c:pt idx="453">
                  <c:v>89.378900000000002</c:v>
                </c:pt>
                <c:pt idx="454">
                  <c:v>89.3797</c:v>
                </c:pt>
                <c:pt idx="455">
                  <c:v>89.380600000000001</c:v>
                </c:pt>
                <c:pt idx="456">
                  <c:v>89.381600000000006</c:v>
                </c:pt>
                <c:pt idx="457">
                  <c:v>89.382599999999996</c:v>
                </c:pt>
                <c:pt idx="458">
                  <c:v>89.383700000000005</c:v>
                </c:pt>
                <c:pt idx="459">
                  <c:v>89.384900000000002</c:v>
                </c:pt>
                <c:pt idx="460">
                  <c:v>89.385999999999996</c:v>
                </c:pt>
                <c:pt idx="461">
                  <c:v>89.387299999999996</c:v>
                </c:pt>
                <c:pt idx="462">
                  <c:v>89.388599999999997</c:v>
                </c:pt>
                <c:pt idx="463">
                  <c:v>89.39</c:v>
                </c:pt>
                <c:pt idx="464">
                  <c:v>89.391499999999994</c:v>
                </c:pt>
                <c:pt idx="465">
                  <c:v>89.393000000000001</c:v>
                </c:pt>
                <c:pt idx="466">
                  <c:v>89.394599999999997</c:v>
                </c:pt>
                <c:pt idx="467">
                  <c:v>89.396199999999993</c:v>
                </c:pt>
                <c:pt idx="468">
                  <c:v>89.397900000000007</c:v>
                </c:pt>
                <c:pt idx="469">
                  <c:v>89.399600000000007</c:v>
                </c:pt>
                <c:pt idx="470">
                  <c:v>89.401300000000006</c:v>
                </c:pt>
                <c:pt idx="471">
                  <c:v>89.403099999999995</c:v>
                </c:pt>
                <c:pt idx="472">
                  <c:v>89.405000000000001</c:v>
                </c:pt>
                <c:pt idx="473">
                  <c:v>89.406800000000004</c:v>
                </c:pt>
                <c:pt idx="474">
                  <c:v>89.408699999999996</c:v>
                </c:pt>
                <c:pt idx="475">
                  <c:v>89.410499999999999</c:v>
                </c:pt>
                <c:pt idx="476">
                  <c:v>89.412400000000005</c:v>
                </c:pt>
                <c:pt idx="477">
                  <c:v>89.414299999999997</c:v>
                </c:pt>
                <c:pt idx="478">
                  <c:v>89.4161</c:v>
                </c:pt>
                <c:pt idx="479">
                  <c:v>89.418000000000006</c:v>
                </c:pt>
                <c:pt idx="480">
                  <c:v>89.419799999999995</c:v>
                </c:pt>
                <c:pt idx="481">
                  <c:v>89.421599999999998</c:v>
                </c:pt>
                <c:pt idx="482">
                  <c:v>89.423299999999998</c:v>
                </c:pt>
                <c:pt idx="483">
                  <c:v>89.424999999999997</c:v>
                </c:pt>
                <c:pt idx="484">
                  <c:v>89.426699999999997</c:v>
                </c:pt>
                <c:pt idx="485">
                  <c:v>89.428399999999996</c:v>
                </c:pt>
                <c:pt idx="486">
                  <c:v>89.43</c:v>
                </c:pt>
                <c:pt idx="487">
                  <c:v>89.431600000000003</c:v>
                </c:pt>
                <c:pt idx="488">
                  <c:v>89.433199999999999</c:v>
                </c:pt>
                <c:pt idx="489">
                  <c:v>89.434700000000007</c:v>
                </c:pt>
                <c:pt idx="490">
                  <c:v>89.436199999999999</c:v>
                </c:pt>
                <c:pt idx="491">
                  <c:v>89.437600000000003</c:v>
                </c:pt>
                <c:pt idx="492">
                  <c:v>89.438999999999993</c:v>
                </c:pt>
                <c:pt idx="493">
                  <c:v>89.440399999999997</c:v>
                </c:pt>
                <c:pt idx="494">
                  <c:v>89.441800000000001</c:v>
                </c:pt>
                <c:pt idx="495">
                  <c:v>89.443200000000004</c:v>
                </c:pt>
                <c:pt idx="496">
                  <c:v>89.444500000000005</c:v>
                </c:pt>
                <c:pt idx="497">
                  <c:v>89.445800000000006</c:v>
                </c:pt>
                <c:pt idx="498">
                  <c:v>89.447100000000006</c:v>
                </c:pt>
                <c:pt idx="499">
                  <c:v>89.448400000000007</c:v>
                </c:pt>
                <c:pt idx="500">
                  <c:v>89.449600000000004</c:v>
                </c:pt>
                <c:pt idx="501">
                  <c:v>89.450900000000004</c:v>
                </c:pt>
                <c:pt idx="502">
                  <c:v>89.452100000000002</c:v>
                </c:pt>
                <c:pt idx="503">
                  <c:v>89.453400000000002</c:v>
                </c:pt>
                <c:pt idx="504">
                  <c:v>89.454599999999999</c:v>
                </c:pt>
                <c:pt idx="505">
                  <c:v>89.455799999999996</c:v>
                </c:pt>
                <c:pt idx="506">
                  <c:v>89.456999999999994</c:v>
                </c:pt>
                <c:pt idx="507">
                  <c:v>89.458200000000005</c:v>
                </c:pt>
                <c:pt idx="508">
                  <c:v>89.459400000000002</c:v>
                </c:pt>
                <c:pt idx="509">
                  <c:v>89.460599999999999</c:v>
                </c:pt>
                <c:pt idx="510">
                  <c:v>89.461799999999997</c:v>
                </c:pt>
                <c:pt idx="511">
                  <c:v>89.462999999999994</c:v>
                </c:pt>
                <c:pt idx="512">
                  <c:v>89.464200000000005</c:v>
                </c:pt>
                <c:pt idx="513">
                  <c:v>89.465400000000002</c:v>
                </c:pt>
                <c:pt idx="514">
                  <c:v>89.4666</c:v>
                </c:pt>
                <c:pt idx="515">
                  <c:v>89.467799999999997</c:v>
                </c:pt>
                <c:pt idx="516">
                  <c:v>89.468999999999994</c:v>
                </c:pt>
                <c:pt idx="517">
                  <c:v>89.470200000000006</c:v>
                </c:pt>
                <c:pt idx="518">
                  <c:v>89.471299999999999</c:v>
                </c:pt>
                <c:pt idx="519">
                  <c:v>89.472499999999997</c:v>
                </c:pt>
                <c:pt idx="520">
                  <c:v>89.473699999999994</c:v>
                </c:pt>
                <c:pt idx="521">
                  <c:v>89.474900000000005</c:v>
                </c:pt>
                <c:pt idx="522">
                  <c:v>89.475999999999999</c:v>
                </c:pt>
                <c:pt idx="523">
                  <c:v>89.477199999999996</c:v>
                </c:pt>
                <c:pt idx="524">
                  <c:v>89.478399999999993</c:v>
                </c:pt>
                <c:pt idx="525">
                  <c:v>89.479600000000005</c:v>
                </c:pt>
                <c:pt idx="526">
                  <c:v>89.480800000000002</c:v>
                </c:pt>
                <c:pt idx="527">
                  <c:v>89.481899999999996</c:v>
                </c:pt>
                <c:pt idx="528">
                  <c:v>89.483099999999993</c:v>
                </c:pt>
                <c:pt idx="529">
                  <c:v>89.484300000000005</c:v>
                </c:pt>
                <c:pt idx="530">
                  <c:v>89.485500000000002</c:v>
                </c:pt>
                <c:pt idx="531">
                  <c:v>89.486699999999999</c:v>
                </c:pt>
                <c:pt idx="532">
                  <c:v>89.487899999999996</c:v>
                </c:pt>
                <c:pt idx="533">
                  <c:v>89.489099999999993</c:v>
                </c:pt>
                <c:pt idx="534">
                  <c:v>89.490300000000005</c:v>
                </c:pt>
                <c:pt idx="535">
                  <c:v>89.491500000000002</c:v>
                </c:pt>
                <c:pt idx="536">
                  <c:v>89.492699999999999</c:v>
                </c:pt>
                <c:pt idx="537">
                  <c:v>89.493899999999996</c:v>
                </c:pt>
                <c:pt idx="538">
                  <c:v>89.495199999999997</c:v>
                </c:pt>
                <c:pt idx="539">
                  <c:v>89.496399999999994</c:v>
                </c:pt>
                <c:pt idx="540">
                  <c:v>89.497699999999995</c:v>
                </c:pt>
                <c:pt idx="541">
                  <c:v>89.498900000000006</c:v>
                </c:pt>
                <c:pt idx="542">
                  <c:v>89.500200000000007</c:v>
                </c:pt>
                <c:pt idx="543">
                  <c:v>89.501499999999993</c:v>
                </c:pt>
                <c:pt idx="544">
                  <c:v>89.502700000000004</c:v>
                </c:pt>
                <c:pt idx="545">
                  <c:v>89.504000000000005</c:v>
                </c:pt>
                <c:pt idx="546">
                  <c:v>89.505300000000005</c:v>
                </c:pt>
                <c:pt idx="547">
                  <c:v>89.506600000000006</c:v>
                </c:pt>
                <c:pt idx="548">
                  <c:v>89.507900000000006</c:v>
                </c:pt>
                <c:pt idx="549">
                  <c:v>89.509200000000007</c:v>
                </c:pt>
                <c:pt idx="550">
                  <c:v>89.510499999999993</c:v>
                </c:pt>
                <c:pt idx="551">
                  <c:v>89.511700000000005</c:v>
                </c:pt>
                <c:pt idx="552">
                  <c:v>89.513000000000005</c:v>
                </c:pt>
                <c:pt idx="553">
                  <c:v>89.514300000000006</c:v>
                </c:pt>
                <c:pt idx="554">
                  <c:v>89.515600000000006</c:v>
                </c:pt>
                <c:pt idx="555">
                  <c:v>89.516800000000003</c:v>
                </c:pt>
                <c:pt idx="556">
                  <c:v>89.518100000000004</c:v>
                </c:pt>
                <c:pt idx="557">
                  <c:v>89.519400000000005</c:v>
                </c:pt>
                <c:pt idx="558">
                  <c:v>89.520600000000002</c:v>
                </c:pt>
                <c:pt idx="559">
                  <c:v>89.521900000000002</c:v>
                </c:pt>
                <c:pt idx="560">
                  <c:v>89.523099999999999</c:v>
                </c:pt>
                <c:pt idx="561">
                  <c:v>89.524299999999997</c:v>
                </c:pt>
                <c:pt idx="562">
                  <c:v>89.525599999999997</c:v>
                </c:pt>
                <c:pt idx="563">
                  <c:v>89.526799999999994</c:v>
                </c:pt>
                <c:pt idx="564">
                  <c:v>89.528000000000006</c:v>
                </c:pt>
                <c:pt idx="565">
                  <c:v>89.529300000000006</c:v>
                </c:pt>
                <c:pt idx="566">
                  <c:v>89.530500000000004</c:v>
                </c:pt>
                <c:pt idx="567">
                  <c:v>89.531700000000001</c:v>
                </c:pt>
                <c:pt idx="568">
                  <c:v>89.532899999999998</c:v>
                </c:pt>
                <c:pt idx="569">
                  <c:v>89.534199999999998</c:v>
                </c:pt>
                <c:pt idx="570">
                  <c:v>89.535399999999996</c:v>
                </c:pt>
                <c:pt idx="571">
                  <c:v>89.536600000000007</c:v>
                </c:pt>
                <c:pt idx="572">
                  <c:v>89.537800000000004</c:v>
                </c:pt>
                <c:pt idx="573">
                  <c:v>89.539000000000001</c:v>
                </c:pt>
                <c:pt idx="574">
                  <c:v>89.540300000000002</c:v>
                </c:pt>
                <c:pt idx="575">
                  <c:v>89.541499999999999</c:v>
                </c:pt>
                <c:pt idx="576">
                  <c:v>89.542699999999996</c:v>
                </c:pt>
                <c:pt idx="577">
                  <c:v>89.543899999999994</c:v>
                </c:pt>
                <c:pt idx="578">
                  <c:v>89.545100000000005</c:v>
                </c:pt>
                <c:pt idx="579">
                  <c:v>89.546300000000002</c:v>
                </c:pt>
                <c:pt idx="580">
                  <c:v>89.547600000000003</c:v>
                </c:pt>
                <c:pt idx="581">
                  <c:v>89.5488</c:v>
                </c:pt>
                <c:pt idx="582">
                  <c:v>89.55</c:v>
                </c:pt>
                <c:pt idx="583">
                  <c:v>89.551199999999994</c:v>
                </c:pt>
                <c:pt idx="584">
                  <c:v>89.552400000000006</c:v>
                </c:pt>
                <c:pt idx="585">
                  <c:v>89.553700000000006</c:v>
                </c:pt>
                <c:pt idx="586">
                  <c:v>89.554900000000004</c:v>
                </c:pt>
                <c:pt idx="587">
                  <c:v>89.556100000000001</c:v>
                </c:pt>
                <c:pt idx="588">
                  <c:v>89.557299999999998</c:v>
                </c:pt>
                <c:pt idx="589">
                  <c:v>89.558499999999995</c:v>
                </c:pt>
                <c:pt idx="590">
                  <c:v>89.559799999999996</c:v>
                </c:pt>
                <c:pt idx="591">
                  <c:v>89.561000000000007</c:v>
                </c:pt>
                <c:pt idx="592">
                  <c:v>89.562200000000004</c:v>
                </c:pt>
                <c:pt idx="593">
                  <c:v>89.563400000000001</c:v>
                </c:pt>
                <c:pt idx="594">
                  <c:v>89.564700000000002</c:v>
                </c:pt>
                <c:pt idx="595">
                  <c:v>89.565899999999999</c:v>
                </c:pt>
                <c:pt idx="596">
                  <c:v>89.567099999999996</c:v>
                </c:pt>
                <c:pt idx="597">
                  <c:v>89.568299999999994</c:v>
                </c:pt>
                <c:pt idx="598">
                  <c:v>89.569599999999994</c:v>
                </c:pt>
                <c:pt idx="599">
                  <c:v>89.570800000000006</c:v>
                </c:pt>
                <c:pt idx="600">
                  <c:v>89.572000000000003</c:v>
                </c:pt>
                <c:pt idx="601">
                  <c:v>89.573300000000003</c:v>
                </c:pt>
                <c:pt idx="602">
                  <c:v>89.5745</c:v>
                </c:pt>
                <c:pt idx="603">
                  <c:v>89.575699999999998</c:v>
                </c:pt>
                <c:pt idx="604">
                  <c:v>89.576999999999998</c:v>
                </c:pt>
                <c:pt idx="605">
                  <c:v>89.578199999999995</c:v>
                </c:pt>
                <c:pt idx="606">
                  <c:v>89.579499999999996</c:v>
                </c:pt>
                <c:pt idx="607">
                  <c:v>89.580699999999993</c:v>
                </c:pt>
                <c:pt idx="608">
                  <c:v>89.581900000000005</c:v>
                </c:pt>
                <c:pt idx="609">
                  <c:v>89.583200000000005</c:v>
                </c:pt>
                <c:pt idx="610">
                  <c:v>89.584400000000002</c:v>
                </c:pt>
                <c:pt idx="611">
                  <c:v>89.585700000000003</c:v>
                </c:pt>
                <c:pt idx="612">
                  <c:v>89.5869</c:v>
                </c:pt>
                <c:pt idx="613">
                  <c:v>89.588099999999997</c:v>
                </c:pt>
                <c:pt idx="614">
                  <c:v>89.589399999999998</c:v>
                </c:pt>
                <c:pt idx="615">
                  <c:v>89.590599999999995</c:v>
                </c:pt>
                <c:pt idx="616">
                  <c:v>89.591899999999995</c:v>
                </c:pt>
                <c:pt idx="617">
                  <c:v>89.593100000000007</c:v>
                </c:pt>
                <c:pt idx="618">
                  <c:v>89.594399999999993</c:v>
                </c:pt>
                <c:pt idx="619">
                  <c:v>89.595600000000005</c:v>
                </c:pt>
                <c:pt idx="620">
                  <c:v>89.596900000000005</c:v>
                </c:pt>
                <c:pt idx="621">
                  <c:v>89.598100000000002</c:v>
                </c:pt>
                <c:pt idx="622">
                  <c:v>89.599400000000003</c:v>
                </c:pt>
                <c:pt idx="623">
                  <c:v>89.600700000000003</c:v>
                </c:pt>
                <c:pt idx="624">
                  <c:v>89.601900000000001</c:v>
                </c:pt>
                <c:pt idx="625">
                  <c:v>89.603200000000001</c:v>
                </c:pt>
                <c:pt idx="626">
                  <c:v>89.604399999999998</c:v>
                </c:pt>
                <c:pt idx="627">
                  <c:v>89.605699999999999</c:v>
                </c:pt>
                <c:pt idx="628">
                  <c:v>89.606999999999999</c:v>
                </c:pt>
                <c:pt idx="629">
                  <c:v>89.608199999999997</c:v>
                </c:pt>
                <c:pt idx="630">
                  <c:v>89.609499999999997</c:v>
                </c:pt>
                <c:pt idx="631">
                  <c:v>89.610799999999998</c:v>
                </c:pt>
                <c:pt idx="632">
                  <c:v>89.611999999999995</c:v>
                </c:pt>
                <c:pt idx="633">
                  <c:v>89.613299999999995</c:v>
                </c:pt>
                <c:pt idx="634">
                  <c:v>89.614599999999996</c:v>
                </c:pt>
                <c:pt idx="635">
                  <c:v>89.615799999999993</c:v>
                </c:pt>
                <c:pt idx="636">
                  <c:v>89.617099999999994</c:v>
                </c:pt>
                <c:pt idx="637">
                  <c:v>89.618399999999994</c:v>
                </c:pt>
                <c:pt idx="638">
                  <c:v>89.619600000000005</c:v>
                </c:pt>
                <c:pt idx="639">
                  <c:v>89.620900000000006</c:v>
                </c:pt>
                <c:pt idx="640">
                  <c:v>89.622200000000007</c:v>
                </c:pt>
                <c:pt idx="641">
                  <c:v>89.623400000000004</c:v>
                </c:pt>
                <c:pt idx="642">
                  <c:v>89.624700000000004</c:v>
                </c:pt>
                <c:pt idx="643">
                  <c:v>89.625900000000001</c:v>
                </c:pt>
                <c:pt idx="644">
                  <c:v>89.627200000000002</c:v>
                </c:pt>
                <c:pt idx="645">
                  <c:v>89.628500000000003</c:v>
                </c:pt>
                <c:pt idx="646">
                  <c:v>89.6297</c:v>
                </c:pt>
                <c:pt idx="647">
                  <c:v>89.631</c:v>
                </c:pt>
                <c:pt idx="648">
                  <c:v>89.632199999999997</c:v>
                </c:pt>
                <c:pt idx="649">
                  <c:v>89.633499999999998</c:v>
                </c:pt>
                <c:pt idx="650">
                  <c:v>89.634699999999995</c:v>
                </c:pt>
                <c:pt idx="651">
                  <c:v>89.635999999999996</c:v>
                </c:pt>
                <c:pt idx="652">
                  <c:v>89.637200000000007</c:v>
                </c:pt>
                <c:pt idx="653">
                  <c:v>89.638499999999993</c:v>
                </c:pt>
                <c:pt idx="654">
                  <c:v>89.639700000000005</c:v>
                </c:pt>
                <c:pt idx="655">
                  <c:v>89.641000000000005</c:v>
                </c:pt>
                <c:pt idx="656">
                  <c:v>89.642200000000003</c:v>
                </c:pt>
                <c:pt idx="657">
                  <c:v>89.643500000000003</c:v>
                </c:pt>
                <c:pt idx="658">
                  <c:v>89.6447</c:v>
                </c:pt>
                <c:pt idx="659">
                  <c:v>89.645899999999997</c:v>
                </c:pt>
                <c:pt idx="660">
                  <c:v>89.647199999999998</c:v>
                </c:pt>
                <c:pt idx="661">
                  <c:v>89.648399999999995</c:v>
                </c:pt>
                <c:pt idx="662">
                  <c:v>89.649699999999996</c:v>
                </c:pt>
                <c:pt idx="663">
                  <c:v>89.650899999999993</c:v>
                </c:pt>
                <c:pt idx="664">
                  <c:v>89.652199999999993</c:v>
                </c:pt>
                <c:pt idx="665">
                  <c:v>89.653400000000005</c:v>
                </c:pt>
                <c:pt idx="666">
                  <c:v>89.654600000000002</c:v>
                </c:pt>
                <c:pt idx="667">
                  <c:v>89.655900000000003</c:v>
                </c:pt>
                <c:pt idx="668">
                  <c:v>89.6571</c:v>
                </c:pt>
                <c:pt idx="669">
                  <c:v>89.658299999999997</c:v>
                </c:pt>
                <c:pt idx="670">
                  <c:v>89.659599999999998</c:v>
                </c:pt>
                <c:pt idx="671">
                  <c:v>89.660799999999995</c:v>
                </c:pt>
                <c:pt idx="672">
                  <c:v>89.662099999999995</c:v>
                </c:pt>
                <c:pt idx="673">
                  <c:v>89.663300000000007</c:v>
                </c:pt>
                <c:pt idx="674">
                  <c:v>89.664500000000004</c:v>
                </c:pt>
                <c:pt idx="675">
                  <c:v>89.665800000000004</c:v>
                </c:pt>
                <c:pt idx="676">
                  <c:v>89.667000000000002</c:v>
                </c:pt>
                <c:pt idx="677">
                  <c:v>89.668300000000002</c:v>
                </c:pt>
                <c:pt idx="678">
                  <c:v>89.669499999999999</c:v>
                </c:pt>
                <c:pt idx="679">
                  <c:v>89.6708</c:v>
                </c:pt>
                <c:pt idx="680">
                  <c:v>89.671999999999997</c:v>
                </c:pt>
                <c:pt idx="681">
                  <c:v>89.673299999999998</c:v>
                </c:pt>
                <c:pt idx="682">
                  <c:v>89.674499999999995</c:v>
                </c:pt>
                <c:pt idx="683">
                  <c:v>89.675700000000006</c:v>
                </c:pt>
                <c:pt idx="684">
                  <c:v>89.677000000000007</c:v>
                </c:pt>
                <c:pt idx="685">
                  <c:v>89.678200000000004</c:v>
                </c:pt>
                <c:pt idx="686">
                  <c:v>89.679500000000004</c:v>
                </c:pt>
                <c:pt idx="687">
                  <c:v>89.680700000000002</c:v>
                </c:pt>
                <c:pt idx="688">
                  <c:v>89.682000000000002</c:v>
                </c:pt>
                <c:pt idx="689">
                  <c:v>89.683199999999999</c:v>
                </c:pt>
                <c:pt idx="690">
                  <c:v>89.6845</c:v>
                </c:pt>
                <c:pt idx="691">
                  <c:v>89.685699999999997</c:v>
                </c:pt>
                <c:pt idx="692">
                  <c:v>89.686999999999998</c:v>
                </c:pt>
                <c:pt idx="693">
                  <c:v>89.688199999999995</c:v>
                </c:pt>
                <c:pt idx="694">
                  <c:v>89.689499999999995</c:v>
                </c:pt>
                <c:pt idx="695">
                  <c:v>89.690700000000007</c:v>
                </c:pt>
                <c:pt idx="696">
                  <c:v>89.691999999999993</c:v>
                </c:pt>
                <c:pt idx="697">
                  <c:v>89.693200000000004</c:v>
                </c:pt>
                <c:pt idx="698">
                  <c:v>89.694500000000005</c:v>
                </c:pt>
                <c:pt idx="699">
                  <c:v>89.695800000000006</c:v>
                </c:pt>
                <c:pt idx="700">
                  <c:v>89.697000000000003</c:v>
                </c:pt>
                <c:pt idx="701">
                  <c:v>89.698300000000003</c:v>
                </c:pt>
                <c:pt idx="702">
                  <c:v>89.6995</c:v>
                </c:pt>
                <c:pt idx="703">
                  <c:v>89.700800000000001</c:v>
                </c:pt>
                <c:pt idx="704">
                  <c:v>89.701999999999998</c:v>
                </c:pt>
                <c:pt idx="705">
                  <c:v>89.703299999999999</c:v>
                </c:pt>
                <c:pt idx="706">
                  <c:v>89.704499999999996</c:v>
                </c:pt>
                <c:pt idx="707">
                  <c:v>89.705799999999996</c:v>
                </c:pt>
                <c:pt idx="708">
                  <c:v>89.706999999999994</c:v>
                </c:pt>
                <c:pt idx="709">
                  <c:v>89.708299999999994</c:v>
                </c:pt>
                <c:pt idx="710">
                  <c:v>89.709599999999995</c:v>
                </c:pt>
                <c:pt idx="711">
                  <c:v>89.710800000000006</c:v>
                </c:pt>
                <c:pt idx="712">
                  <c:v>89.712100000000007</c:v>
                </c:pt>
                <c:pt idx="713">
                  <c:v>89.713300000000004</c:v>
                </c:pt>
                <c:pt idx="714">
                  <c:v>89.714600000000004</c:v>
                </c:pt>
                <c:pt idx="715">
                  <c:v>89.715800000000002</c:v>
                </c:pt>
                <c:pt idx="716">
                  <c:v>89.717100000000002</c:v>
                </c:pt>
                <c:pt idx="717">
                  <c:v>89.718299999999999</c:v>
                </c:pt>
                <c:pt idx="718">
                  <c:v>89.7196</c:v>
                </c:pt>
                <c:pt idx="719">
                  <c:v>89.720799999999997</c:v>
                </c:pt>
                <c:pt idx="720">
                  <c:v>89.722099999999998</c:v>
                </c:pt>
                <c:pt idx="721">
                  <c:v>89.723299999999995</c:v>
                </c:pt>
                <c:pt idx="722">
                  <c:v>89.724599999999995</c:v>
                </c:pt>
                <c:pt idx="723">
                  <c:v>89.725800000000007</c:v>
                </c:pt>
                <c:pt idx="724">
                  <c:v>89.727099999999993</c:v>
                </c:pt>
                <c:pt idx="725">
                  <c:v>89.728300000000004</c:v>
                </c:pt>
                <c:pt idx="726">
                  <c:v>89.729600000000005</c:v>
                </c:pt>
                <c:pt idx="727">
                  <c:v>89.730800000000002</c:v>
                </c:pt>
                <c:pt idx="728">
                  <c:v>89.732100000000003</c:v>
                </c:pt>
                <c:pt idx="729">
                  <c:v>89.7333</c:v>
                </c:pt>
                <c:pt idx="730">
                  <c:v>89.7346</c:v>
                </c:pt>
                <c:pt idx="731">
                  <c:v>89.735799999999998</c:v>
                </c:pt>
                <c:pt idx="732">
                  <c:v>89.737099999999998</c:v>
                </c:pt>
                <c:pt idx="733">
                  <c:v>89.738299999999995</c:v>
                </c:pt>
                <c:pt idx="734">
                  <c:v>89.739599999999996</c:v>
                </c:pt>
                <c:pt idx="735">
                  <c:v>89.740799999999993</c:v>
                </c:pt>
                <c:pt idx="736">
                  <c:v>89.742099999999994</c:v>
                </c:pt>
                <c:pt idx="737">
                  <c:v>89.743300000000005</c:v>
                </c:pt>
                <c:pt idx="738">
                  <c:v>89.744600000000005</c:v>
                </c:pt>
                <c:pt idx="739">
                  <c:v>89.745800000000003</c:v>
                </c:pt>
                <c:pt idx="740">
                  <c:v>89.747100000000003</c:v>
                </c:pt>
                <c:pt idx="741">
                  <c:v>89.7483</c:v>
                </c:pt>
                <c:pt idx="742">
                  <c:v>89.749600000000001</c:v>
                </c:pt>
                <c:pt idx="743">
                  <c:v>89.750799999999998</c:v>
                </c:pt>
                <c:pt idx="744">
                  <c:v>89.752099999999999</c:v>
                </c:pt>
                <c:pt idx="745">
                  <c:v>89.753299999999996</c:v>
                </c:pt>
                <c:pt idx="746">
                  <c:v>89.754599999999996</c:v>
                </c:pt>
                <c:pt idx="747">
                  <c:v>89.755799999999994</c:v>
                </c:pt>
                <c:pt idx="748">
                  <c:v>89.757099999999994</c:v>
                </c:pt>
                <c:pt idx="749">
                  <c:v>89.758300000000006</c:v>
                </c:pt>
                <c:pt idx="750">
                  <c:v>89.759600000000006</c:v>
                </c:pt>
                <c:pt idx="751">
                  <c:v>89.760800000000003</c:v>
                </c:pt>
                <c:pt idx="752">
                  <c:v>89.762100000000004</c:v>
                </c:pt>
                <c:pt idx="753">
                  <c:v>89.763300000000001</c:v>
                </c:pt>
                <c:pt idx="754">
                  <c:v>89.764600000000002</c:v>
                </c:pt>
                <c:pt idx="755">
                  <c:v>89.765799999999999</c:v>
                </c:pt>
                <c:pt idx="756">
                  <c:v>89.767099999999999</c:v>
                </c:pt>
                <c:pt idx="757">
                  <c:v>89.768299999999996</c:v>
                </c:pt>
                <c:pt idx="758">
                  <c:v>89.769599999999997</c:v>
                </c:pt>
                <c:pt idx="759">
                  <c:v>89.770799999999994</c:v>
                </c:pt>
                <c:pt idx="760">
                  <c:v>89.772099999999995</c:v>
                </c:pt>
                <c:pt idx="761">
                  <c:v>89.773300000000006</c:v>
                </c:pt>
                <c:pt idx="762">
                  <c:v>89.774600000000007</c:v>
                </c:pt>
                <c:pt idx="763">
                  <c:v>89.775800000000004</c:v>
                </c:pt>
                <c:pt idx="764">
                  <c:v>89.777100000000004</c:v>
                </c:pt>
                <c:pt idx="765">
                  <c:v>89.778300000000002</c:v>
                </c:pt>
                <c:pt idx="766">
                  <c:v>89.779600000000002</c:v>
                </c:pt>
                <c:pt idx="767">
                  <c:v>89.780799999999999</c:v>
                </c:pt>
                <c:pt idx="768">
                  <c:v>89.7821</c:v>
                </c:pt>
                <c:pt idx="769">
                  <c:v>89.7834</c:v>
                </c:pt>
                <c:pt idx="770">
                  <c:v>89.784700000000001</c:v>
                </c:pt>
                <c:pt idx="771">
                  <c:v>89.785899999999998</c:v>
                </c:pt>
                <c:pt idx="772">
                  <c:v>89.787199999999999</c:v>
                </c:pt>
                <c:pt idx="773">
                  <c:v>89.788499999999999</c:v>
                </c:pt>
                <c:pt idx="774">
                  <c:v>89.7898</c:v>
                </c:pt>
                <c:pt idx="775">
                  <c:v>89.7911</c:v>
                </c:pt>
                <c:pt idx="776">
                  <c:v>89.792500000000004</c:v>
                </c:pt>
                <c:pt idx="777">
                  <c:v>89.793800000000005</c:v>
                </c:pt>
                <c:pt idx="778">
                  <c:v>89.795100000000005</c:v>
                </c:pt>
                <c:pt idx="779">
                  <c:v>89.796499999999995</c:v>
                </c:pt>
                <c:pt idx="780">
                  <c:v>89.797899999999998</c:v>
                </c:pt>
                <c:pt idx="781">
                  <c:v>89.799300000000002</c:v>
                </c:pt>
                <c:pt idx="782">
                  <c:v>89.800700000000006</c:v>
                </c:pt>
                <c:pt idx="783">
                  <c:v>89.802099999999996</c:v>
                </c:pt>
                <c:pt idx="784">
                  <c:v>89.8035</c:v>
                </c:pt>
                <c:pt idx="785">
                  <c:v>89.804900000000004</c:v>
                </c:pt>
                <c:pt idx="786">
                  <c:v>89.806299999999993</c:v>
                </c:pt>
                <c:pt idx="787">
                  <c:v>89.807699999999997</c:v>
                </c:pt>
                <c:pt idx="788">
                  <c:v>89.809100000000001</c:v>
                </c:pt>
                <c:pt idx="789">
                  <c:v>89.810500000000005</c:v>
                </c:pt>
                <c:pt idx="790">
                  <c:v>89.811999999999998</c:v>
                </c:pt>
                <c:pt idx="791">
                  <c:v>89.813400000000001</c:v>
                </c:pt>
                <c:pt idx="792">
                  <c:v>89.814700000000002</c:v>
                </c:pt>
                <c:pt idx="793">
                  <c:v>89.816100000000006</c:v>
                </c:pt>
                <c:pt idx="794">
                  <c:v>89.817499999999995</c:v>
                </c:pt>
                <c:pt idx="795">
                  <c:v>89.818899999999999</c:v>
                </c:pt>
                <c:pt idx="796">
                  <c:v>89.820300000000003</c:v>
                </c:pt>
                <c:pt idx="797">
                  <c:v>89.821600000000004</c:v>
                </c:pt>
                <c:pt idx="798">
                  <c:v>89.822999999999993</c:v>
                </c:pt>
                <c:pt idx="799">
                  <c:v>89.824399999999997</c:v>
                </c:pt>
                <c:pt idx="800">
                  <c:v>89.825699999999998</c:v>
                </c:pt>
                <c:pt idx="801">
                  <c:v>89.827100000000002</c:v>
                </c:pt>
                <c:pt idx="802">
                  <c:v>89.828400000000002</c:v>
                </c:pt>
                <c:pt idx="803">
                  <c:v>89.829700000000003</c:v>
                </c:pt>
                <c:pt idx="804">
                  <c:v>89.831100000000006</c:v>
                </c:pt>
                <c:pt idx="805">
                  <c:v>89.832400000000007</c:v>
                </c:pt>
                <c:pt idx="806">
                  <c:v>89.833699999999993</c:v>
                </c:pt>
                <c:pt idx="807">
                  <c:v>89.835099999999997</c:v>
                </c:pt>
                <c:pt idx="808">
                  <c:v>89.836399999999998</c:v>
                </c:pt>
                <c:pt idx="809">
                  <c:v>89.837699999999998</c:v>
                </c:pt>
                <c:pt idx="810">
                  <c:v>89.839100000000002</c:v>
                </c:pt>
                <c:pt idx="811">
                  <c:v>89.840400000000002</c:v>
                </c:pt>
                <c:pt idx="812">
                  <c:v>89.841700000000003</c:v>
                </c:pt>
                <c:pt idx="813">
                  <c:v>89.843000000000004</c:v>
                </c:pt>
                <c:pt idx="814">
                  <c:v>89.844399999999993</c:v>
                </c:pt>
                <c:pt idx="815">
                  <c:v>89.845699999999994</c:v>
                </c:pt>
                <c:pt idx="816">
                  <c:v>89.846999999999994</c:v>
                </c:pt>
                <c:pt idx="817">
                  <c:v>89.848299999999995</c:v>
                </c:pt>
                <c:pt idx="818">
                  <c:v>89.849699999999999</c:v>
                </c:pt>
                <c:pt idx="819">
                  <c:v>89.850999999999999</c:v>
                </c:pt>
                <c:pt idx="820">
                  <c:v>89.8523</c:v>
                </c:pt>
                <c:pt idx="821">
                  <c:v>89.8536</c:v>
                </c:pt>
                <c:pt idx="822">
                  <c:v>89.854900000000001</c:v>
                </c:pt>
                <c:pt idx="823">
                  <c:v>89.856300000000005</c:v>
                </c:pt>
                <c:pt idx="824">
                  <c:v>89.857600000000005</c:v>
                </c:pt>
                <c:pt idx="825">
                  <c:v>89.858900000000006</c:v>
                </c:pt>
                <c:pt idx="826">
                  <c:v>89.860200000000006</c:v>
                </c:pt>
                <c:pt idx="827">
                  <c:v>89.861500000000007</c:v>
                </c:pt>
                <c:pt idx="828">
                  <c:v>89.862899999999996</c:v>
                </c:pt>
                <c:pt idx="829">
                  <c:v>89.864199999999997</c:v>
                </c:pt>
                <c:pt idx="830">
                  <c:v>89.865499999999997</c:v>
                </c:pt>
                <c:pt idx="831">
                  <c:v>89.866799999999998</c:v>
                </c:pt>
                <c:pt idx="832">
                  <c:v>89.868099999999998</c:v>
                </c:pt>
                <c:pt idx="833">
                  <c:v>89.869399999999999</c:v>
                </c:pt>
                <c:pt idx="834">
                  <c:v>89.870800000000003</c:v>
                </c:pt>
                <c:pt idx="835">
                  <c:v>89.872100000000003</c:v>
                </c:pt>
                <c:pt idx="836">
                  <c:v>89.873400000000004</c:v>
                </c:pt>
                <c:pt idx="837">
                  <c:v>89.874700000000004</c:v>
                </c:pt>
                <c:pt idx="838">
                  <c:v>89.876000000000005</c:v>
                </c:pt>
                <c:pt idx="839">
                  <c:v>89.877300000000005</c:v>
                </c:pt>
                <c:pt idx="840">
                  <c:v>89.878600000000006</c:v>
                </c:pt>
                <c:pt idx="841">
                  <c:v>89.879900000000006</c:v>
                </c:pt>
                <c:pt idx="842">
                  <c:v>89.881299999999996</c:v>
                </c:pt>
                <c:pt idx="843">
                  <c:v>89.882599999999996</c:v>
                </c:pt>
                <c:pt idx="844">
                  <c:v>89.883899999999997</c:v>
                </c:pt>
                <c:pt idx="845">
                  <c:v>89.885199999999998</c:v>
                </c:pt>
                <c:pt idx="846">
                  <c:v>89.886499999999998</c:v>
                </c:pt>
                <c:pt idx="847">
                  <c:v>89.887799999999999</c:v>
                </c:pt>
                <c:pt idx="848">
                  <c:v>89.889200000000002</c:v>
                </c:pt>
                <c:pt idx="849">
                  <c:v>89.890500000000003</c:v>
                </c:pt>
                <c:pt idx="850">
                  <c:v>89.891800000000003</c:v>
                </c:pt>
                <c:pt idx="851">
                  <c:v>89.893100000000004</c:v>
                </c:pt>
                <c:pt idx="852">
                  <c:v>89.894499999999994</c:v>
                </c:pt>
                <c:pt idx="853">
                  <c:v>89.895799999999994</c:v>
                </c:pt>
                <c:pt idx="854">
                  <c:v>89.897099999999995</c:v>
                </c:pt>
                <c:pt idx="855">
                  <c:v>89.898399999999995</c:v>
                </c:pt>
                <c:pt idx="856">
                  <c:v>89.899799999999999</c:v>
                </c:pt>
                <c:pt idx="857">
                  <c:v>89.9011</c:v>
                </c:pt>
                <c:pt idx="858">
                  <c:v>89.902500000000003</c:v>
                </c:pt>
                <c:pt idx="859">
                  <c:v>89.903800000000004</c:v>
                </c:pt>
                <c:pt idx="860">
                  <c:v>89.905100000000004</c:v>
                </c:pt>
                <c:pt idx="861">
                  <c:v>89.906499999999994</c:v>
                </c:pt>
                <c:pt idx="862">
                  <c:v>89.907799999999995</c:v>
                </c:pt>
                <c:pt idx="863">
                  <c:v>89.909199999999998</c:v>
                </c:pt>
                <c:pt idx="864">
                  <c:v>89.910600000000002</c:v>
                </c:pt>
                <c:pt idx="865">
                  <c:v>89.911900000000003</c:v>
                </c:pt>
                <c:pt idx="866">
                  <c:v>89.913300000000007</c:v>
                </c:pt>
                <c:pt idx="867">
                  <c:v>89.914599999999993</c:v>
                </c:pt>
                <c:pt idx="868">
                  <c:v>89.915999999999997</c:v>
                </c:pt>
                <c:pt idx="869">
                  <c:v>89.917400000000001</c:v>
                </c:pt>
                <c:pt idx="870">
                  <c:v>89.918800000000005</c:v>
                </c:pt>
                <c:pt idx="871">
                  <c:v>89.920100000000005</c:v>
                </c:pt>
                <c:pt idx="872">
                  <c:v>89.921499999999995</c:v>
                </c:pt>
                <c:pt idx="873">
                  <c:v>89.922899999999998</c:v>
                </c:pt>
                <c:pt idx="874">
                  <c:v>89.924199999999999</c:v>
                </c:pt>
                <c:pt idx="875">
                  <c:v>89.925600000000003</c:v>
                </c:pt>
                <c:pt idx="876">
                  <c:v>89.927000000000007</c:v>
                </c:pt>
                <c:pt idx="877">
                  <c:v>89.928399999999996</c:v>
                </c:pt>
                <c:pt idx="878">
                  <c:v>89.9298</c:v>
                </c:pt>
                <c:pt idx="879">
                  <c:v>89.931100000000001</c:v>
                </c:pt>
                <c:pt idx="880">
                  <c:v>89.932500000000005</c:v>
                </c:pt>
                <c:pt idx="881">
                  <c:v>89.933899999999994</c:v>
                </c:pt>
                <c:pt idx="882">
                  <c:v>89.935199999999995</c:v>
                </c:pt>
                <c:pt idx="883">
                  <c:v>89.936599999999999</c:v>
                </c:pt>
                <c:pt idx="884">
                  <c:v>89.938000000000002</c:v>
                </c:pt>
                <c:pt idx="885">
                  <c:v>89.939300000000003</c:v>
                </c:pt>
                <c:pt idx="886">
                  <c:v>89.940700000000007</c:v>
                </c:pt>
                <c:pt idx="887">
                  <c:v>89.942099999999996</c:v>
                </c:pt>
                <c:pt idx="888">
                  <c:v>89.943399999999997</c:v>
                </c:pt>
                <c:pt idx="889">
                  <c:v>89.944800000000001</c:v>
                </c:pt>
                <c:pt idx="890">
                  <c:v>89.946200000000005</c:v>
                </c:pt>
                <c:pt idx="891">
                  <c:v>89.947500000000005</c:v>
                </c:pt>
                <c:pt idx="892">
                  <c:v>89.948899999999995</c:v>
                </c:pt>
                <c:pt idx="893">
                  <c:v>89.950199999999995</c:v>
                </c:pt>
                <c:pt idx="894">
                  <c:v>89.951599999999999</c:v>
                </c:pt>
                <c:pt idx="895">
                  <c:v>89.9529</c:v>
                </c:pt>
                <c:pt idx="896">
                  <c:v>89.954300000000003</c:v>
                </c:pt>
                <c:pt idx="897">
                  <c:v>89.955600000000004</c:v>
                </c:pt>
                <c:pt idx="898">
                  <c:v>89.956999999999994</c:v>
                </c:pt>
                <c:pt idx="899">
                  <c:v>89.958299999999994</c:v>
                </c:pt>
                <c:pt idx="900">
                  <c:v>89.959699999999998</c:v>
                </c:pt>
                <c:pt idx="901">
                  <c:v>89.961100000000002</c:v>
                </c:pt>
                <c:pt idx="902">
                  <c:v>89.962400000000002</c:v>
                </c:pt>
                <c:pt idx="903">
                  <c:v>89.963800000000006</c:v>
                </c:pt>
                <c:pt idx="904">
                  <c:v>89.965100000000007</c:v>
                </c:pt>
                <c:pt idx="905">
                  <c:v>89.966499999999996</c:v>
                </c:pt>
                <c:pt idx="906">
                  <c:v>89.967799999999997</c:v>
                </c:pt>
                <c:pt idx="907">
                  <c:v>89.969200000000001</c:v>
                </c:pt>
                <c:pt idx="908">
                  <c:v>89.970500000000001</c:v>
                </c:pt>
                <c:pt idx="909">
                  <c:v>89.971900000000005</c:v>
                </c:pt>
                <c:pt idx="910">
                  <c:v>89.973200000000006</c:v>
                </c:pt>
                <c:pt idx="911">
                  <c:v>89.974599999999995</c:v>
                </c:pt>
                <c:pt idx="912">
                  <c:v>89.975899999999996</c:v>
                </c:pt>
                <c:pt idx="913">
                  <c:v>89.977199999999996</c:v>
                </c:pt>
                <c:pt idx="914">
                  <c:v>89.9786</c:v>
                </c:pt>
                <c:pt idx="915">
                  <c:v>89.979900000000001</c:v>
                </c:pt>
                <c:pt idx="916">
                  <c:v>89.981300000000005</c:v>
                </c:pt>
                <c:pt idx="917">
                  <c:v>89.982600000000005</c:v>
                </c:pt>
                <c:pt idx="918">
                  <c:v>89.983999999999995</c:v>
                </c:pt>
                <c:pt idx="919">
                  <c:v>89.985299999999995</c:v>
                </c:pt>
                <c:pt idx="920">
                  <c:v>89.986699999999999</c:v>
                </c:pt>
                <c:pt idx="921">
                  <c:v>89.988</c:v>
                </c:pt>
                <c:pt idx="922">
                  <c:v>89.989400000000003</c:v>
                </c:pt>
                <c:pt idx="923">
                  <c:v>89.990700000000004</c:v>
                </c:pt>
                <c:pt idx="924">
                  <c:v>89.992099999999994</c:v>
                </c:pt>
                <c:pt idx="925">
                  <c:v>89.993399999999994</c:v>
                </c:pt>
                <c:pt idx="926">
                  <c:v>89.994799999999998</c:v>
                </c:pt>
                <c:pt idx="927">
                  <c:v>89.996099999999998</c:v>
                </c:pt>
                <c:pt idx="928">
                  <c:v>89.997399999999999</c:v>
                </c:pt>
                <c:pt idx="929">
                  <c:v>89.998800000000003</c:v>
                </c:pt>
                <c:pt idx="930">
                  <c:v>90.000100000000003</c:v>
                </c:pt>
                <c:pt idx="931">
                  <c:v>90.001499999999993</c:v>
                </c:pt>
                <c:pt idx="932">
                  <c:v>90.002799999999993</c:v>
                </c:pt>
                <c:pt idx="933">
                  <c:v>90.004199999999997</c:v>
                </c:pt>
                <c:pt idx="934">
                  <c:v>90.005499999999998</c:v>
                </c:pt>
                <c:pt idx="935">
                  <c:v>90.006900000000002</c:v>
                </c:pt>
                <c:pt idx="936">
                  <c:v>90.008200000000002</c:v>
                </c:pt>
                <c:pt idx="937">
                  <c:v>90.009600000000006</c:v>
                </c:pt>
                <c:pt idx="938">
                  <c:v>90.010900000000007</c:v>
                </c:pt>
                <c:pt idx="939">
                  <c:v>90.012299999999996</c:v>
                </c:pt>
                <c:pt idx="940">
                  <c:v>90.013599999999997</c:v>
                </c:pt>
                <c:pt idx="941">
                  <c:v>90.015000000000001</c:v>
                </c:pt>
                <c:pt idx="942">
                  <c:v>90.016300000000001</c:v>
                </c:pt>
                <c:pt idx="943">
                  <c:v>90.017600000000002</c:v>
                </c:pt>
                <c:pt idx="944">
                  <c:v>90.019000000000005</c:v>
                </c:pt>
                <c:pt idx="945">
                  <c:v>90.020300000000006</c:v>
                </c:pt>
                <c:pt idx="946">
                  <c:v>90.021699999999996</c:v>
                </c:pt>
                <c:pt idx="947">
                  <c:v>90.022999999999996</c:v>
                </c:pt>
                <c:pt idx="948">
                  <c:v>90.0244</c:v>
                </c:pt>
                <c:pt idx="949">
                  <c:v>90.025700000000001</c:v>
                </c:pt>
                <c:pt idx="950">
                  <c:v>90.027000000000001</c:v>
                </c:pt>
                <c:pt idx="951">
                  <c:v>90.028400000000005</c:v>
                </c:pt>
                <c:pt idx="952">
                  <c:v>90.029700000000005</c:v>
                </c:pt>
                <c:pt idx="953">
                  <c:v>90.031099999999995</c:v>
                </c:pt>
                <c:pt idx="954">
                  <c:v>90.032399999999996</c:v>
                </c:pt>
                <c:pt idx="955">
                  <c:v>90.033799999999999</c:v>
                </c:pt>
                <c:pt idx="956">
                  <c:v>90.0351</c:v>
                </c:pt>
                <c:pt idx="957">
                  <c:v>90.036500000000004</c:v>
                </c:pt>
                <c:pt idx="958">
                  <c:v>90.037800000000004</c:v>
                </c:pt>
                <c:pt idx="959">
                  <c:v>90.039100000000005</c:v>
                </c:pt>
                <c:pt idx="960">
                  <c:v>90.040499999999994</c:v>
                </c:pt>
                <c:pt idx="961">
                  <c:v>90.041799999999995</c:v>
                </c:pt>
                <c:pt idx="962">
                  <c:v>90.043199999999999</c:v>
                </c:pt>
                <c:pt idx="963">
                  <c:v>90.044499999999999</c:v>
                </c:pt>
                <c:pt idx="964">
                  <c:v>90.045900000000003</c:v>
                </c:pt>
                <c:pt idx="965">
                  <c:v>90.047200000000004</c:v>
                </c:pt>
                <c:pt idx="966">
                  <c:v>90.048500000000004</c:v>
                </c:pt>
                <c:pt idx="967">
                  <c:v>90.049899999999994</c:v>
                </c:pt>
                <c:pt idx="968">
                  <c:v>90.051199999999994</c:v>
                </c:pt>
                <c:pt idx="969">
                  <c:v>90.052599999999998</c:v>
                </c:pt>
                <c:pt idx="970">
                  <c:v>90.053899999999999</c:v>
                </c:pt>
                <c:pt idx="971">
                  <c:v>90.055300000000003</c:v>
                </c:pt>
                <c:pt idx="972">
                  <c:v>90.056600000000003</c:v>
                </c:pt>
                <c:pt idx="973">
                  <c:v>90.058000000000007</c:v>
                </c:pt>
                <c:pt idx="974">
                  <c:v>90.059299999999993</c:v>
                </c:pt>
                <c:pt idx="975">
                  <c:v>90.060599999999994</c:v>
                </c:pt>
                <c:pt idx="976">
                  <c:v>90.061999999999998</c:v>
                </c:pt>
                <c:pt idx="977">
                  <c:v>90.063299999999998</c:v>
                </c:pt>
                <c:pt idx="978">
                  <c:v>90.064700000000002</c:v>
                </c:pt>
                <c:pt idx="979">
                  <c:v>90.066000000000003</c:v>
                </c:pt>
                <c:pt idx="980">
                  <c:v>90.067400000000006</c:v>
                </c:pt>
                <c:pt idx="981">
                  <c:v>90.068700000000007</c:v>
                </c:pt>
                <c:pt idx="982">
                  <c:v>90.07</c:v>
                </c:pt>
                <c:pt idx="983">
                  <c:v>90.071399999999997</c:v>
                </c:pt>
                <c:pt idx="984">
                  <c:v>90.072699999999998</c:v>
                </c:pt>
                <c:pt idx="985">
                  <c:v>90.074100000000001</c:v>
                </c:pt>
                <c:pt idx="986">
                  <c:v>90.075400000000002</c:v>
                </c:pt>
                <c:pt idx="987">
                  <c:v>90.076800000000006</c:v>
                </c:pt>
                <c:pt idx="988">
                  <c:v>90.078100000000006</c:v>
                </c:pt>
                <c:pt idx="989">
                  <c:v>90.079400000000007</c:v>
                </c:pt>
                <c:pt idx="990">
                  <c:v>90.080799999999996</c:v>
                </c:pt>
                <c:pt idx="991">
                  <c:v>90.082099999999997</c:v>
                </c:pt>
                <c:pt idx="992">
                  <c:v>90.083500000000001</c:v>
                </c:pt>
                <c:pt idx="993">
                  <c:v>90.084800000000001</c:v>
                </c:pt>
                <c:pt idx="994">
                  <c:v>90.086200000000005</c:v>
                </c:pt>
                <c:pt idx="995">
                  <c:v>90.087500000000006</c:v>
                </c:pt>
                <c:pt idx="996">
                  <c:v>90.088899999999995</c:v>
                </c:pt>
                <c:pt idx="997">
                  <c:v>90.090199999999996</c:v>
                </c:pt>
                <c:pt idx="998">
                  <c:v>90.0916</c:v>
                </c:pt>
                <c:pt idx="999">
                  <c:v>90.0929</c:v>
                </c:pt>
                <c:pt idx="1000">
                  <c:v>90.094200000000001</c:v>
                </c:pt>
                <c:pt idx="1001">
                  <c:v>90.095600000000005</c:v>
                </c:pt>
                <c:pt idx="1002">
                  <c:v>90.096900000000005</c:v>
                </c:pt>
                <c:pt idx="1003">
                  <c:v>90.098299999999995</c:v>
                </c:pt>
                <c:pt idx="1004">
                  <c:v>90.099599999999995</c:v>
                </c:pt>
                <c:pt idx="1005">
                  <c:v>90.100999999999999</c:v>
                </c:pt>
                <c:pt idx="1006">
                  <c:v>90.1023</c:v>
                </c:pt>
                <c:pt idx="1007">
                  <c:v>90.103700000000003</c:v>
                </c:pt>
                <c:pt idx="1008">
                  <c:v>90.105000000000004</c:v>
                </c:pt>
                <c:pt idx="1009">
                  <c:v>90.106399999999994</c:v>
                </c:pt>
                <c:pt idx="1010">
                  <c:v>90.107699999999994</c:v>
                </c:pt>
                <c:pt idx="1011">
                  <c:v>90.109099999999998</c:v>
                </c:pt>
                <c:pt idx="1012">
                  <c:v>90.110399999999998</c:v>
                </c:pt>
                <c:pt idx="1013">
                  <c:v>90.111800000000002</c:v>
                </c:pt>
                <c:pt idx="1014">
                  <c:v>90.113200000000006</c:v>
                </c:pt>
                <c:pt idx="1015">
                  <c:v>90.114599999999996</c:v>
                </c:pt>
                <c:pt idx="1016">
                  <c:v>90.115899999999996</c:v>
                </c:pt>
                <c:pt idx="1017">
                  <c:v>90.1173</c:v>
                </c:pt>
                <c:pt idx="1018">
                  <c:v>90.118700000000004</c:v>
                </c:pt>
                <c:pt idx="1019">
                  <c:v>90.120099999999994</c:v>
                </c:pt>
                <c:pt idx="1020">
                  <c:v>90.121499999999997</c:v>
                </c:pt>
                <c:pt idx="1021">
                  <c:v>90.122900000000001</c:v>
                </c:pt>
                <c:pt idx="1022">
                  <c:v>90.124300000000005</c:v>
                </c:pt>
                <c:pt idx="1023">
                  <c:v>90.125699999999995</c:v>
                </c:pt>
                <c:pt idx="1024">
                  <c:v>90.127099999999999</c:v>
                </c:pt>
                <c:pt idx="1025">
                  <c:v>90.128500000000003</c:v>
                </c:pt>
                <c:pt idx="1026">
                  <c:v>90.129900000000006</c:v>
                </c:pt>
                <c:pt idx="1027">
                  <c:v>90.131299999999996</c:v>
                </c:pt>
                <c:pt idx="1028">
                  <c:v>90.1327</c:v>
                </c:pt>
                <c:pt idx="1029">
                  <c:v>90.134100000000004</c:v>
                </c:pt>
                <c:pt idx="1030">
                  <c:v>90.135499999999993</c:v>
                </c:pt>
                <c:pt idx="1031">
                  <c:v>90.136899999999997</c:v>
                </c:pt>
                <c:pt idx="1032">
                  <c:v>90.138199999999998</c:v>
                </c:pt>
                <c:pt idx="1033">
                  <c:v>90.139600000000002</c:v>
                </c:pt>
                <c:pt idx="1034">
                  <c:v>90.141000000000005</c:v>
                </c:pt>
                <c:pt idx="1035">
                  <c:v>90.142399999999995</c:v>
                </c:pt>
                <c:pt idx="1036">
                  <c:v>90.143799999999999</c:v>
                </c:pt>
                <c:pt idx="1037">
                  <c:v>90.145200000000003</c:v>
                </c:pt>
                <c:pt idx="1038">
                  <c:v>90.146600000000007</c:v>
                </c:pt>
                <c:pt idx="1039">
                  <c:v>90.147900000000007</c:v>
                </c:pt>
                <c:pt idx="1040">
                  <c:v>90.149299999999997</c:v>
                </c:pt>
                <c:pt idx="1041">
                  <c:v>90.150700000000001</c:v>
                </c:pt>
                <c:pt idx="1042">
                  <c:v>90.152100000000004</c:v>
                </c:pt>
                <c:pt idx="1043">
                  <c:v>90.153400000000005</c:v>
                </c:pt>
                <c:pt idx="1044">
                  <c:v>90.154799999999994</c:v>
                </c:pt>
                <c:pt idx="1045">
                  <c:v>90.156199999999998</c:v>
                </c:pt>
                <c:pt idx="1046">
                  <c:v>90.157499999999999</c:v>
                </c:pt>
                <c:pt idx="1047">
                  <c:v>90.158900000000003</c:v>
                </c:pt>
                <c:pt idx="1048">
                  <c:v>90.160300000000007</c:v>
                </c:pt>
                <c:pt idx="1049">
                  <c:v>90.161699999999996</c:v>
                </c:pt>
                <c:pt idx="1050">
                  <c:v>90.162999999999997</c:v>
                </c:pt>
                <c:pt idx="1051">
                  <c:v>90.164400000000001</c:v>
                </c:pt>
                <c:pt idx="1052">
                  <c:v>90.165800000000004</c:v>
                </c:pt>
                <c:pt idx="1053">
                  <c:v>90.167100000000005</c:v>
                </c:pt>
                <c:pt idx="1054">
                  <c:v>90.168499999999995</c:v>
                </c:pt>
                <c:pt idx="1055">
                  <c:v>90.169899999999998</c:v>
                </c:pt>
                <c:pt idx="1056">
                  <c:v>90.171199999999999</c:v>
                </c:pt>
                <c:pt idx="1057">
                  <c:v>90.172600000000003</c:v>
                </c:pt>
                <c:pt idx="1058">
                  <c:v>90.174000000000007</c:v>
                </c:pt>
                <c:pt idx="1059">
                  <c:v>90.175299999999993</c:v>
                </c:pt>
                <c:pt idx="1060">
                  <c:v>90.176699999999997</c:v>
                </c:pt>
                <c:pt idx="1061">
                  <c:v>90.178100000000001</c:v>
                </c:pt>
                <c:pt idx="1062">
                  <c:v>90.179400000000001</c:v>
                </c:pt>
                <c:pt idx="1063">
                  <c:v>90.180800000000005</c:v>
                </c:pt>
                <c:pt idx="1064">
                  <c:v>90.182199999999995</c:v>
                </c:pt>
                <c:pt idx="1065">
                  <c:v>90.183499999999995</c:v>
                </c:pt>
                <c:pt idx="1066">
                  <c:v>90.184899999999999</c:v>
                </c:pt>
                <c:pt idx="1067">
                  <c:v>90.186300000000003</c:v>
                </c:pt>
                <c:pt idx="1068">
                  <c:v>90.187600000000003</c:v>
                </c:pt>
                <c:pt idx="1069">
                  <c:v>90.188999999999993</c:v>
                </c:pt>
                <c:pt idx="1070">
                  <c:v>90.190399999999997</c:v>
                </c:pt>
                <c:pt idx="1071">
                  <c:v>90.191699999999997</c:v>
                </c:pt>
                <c:pt idx="1072">
                  <c:v>90.193100000000001</c:v>
                </c:pt>
                <c:pt idx="1073">
                  <c:v>90.194500000000005</c:v>
                </c:pt>
                <c:pt idx="1074">
                  <c:v>90.195800000000006</c:v>
                </c:pt>
                <c:pt idx="1075">
                  <c:v>90.197199999999995</c:v>
                </c:pt>
                <c:pt idx="1076">
                  <c:v>90.198599999999999</c:v>
                </c:pt>
                <c:pt idx="1077">
                  <c:v>90.1999</c:v>
                </c:pt>
                <c:pt idx="1078">
                  <c:v>90.201300000000003</c:v>
                </c:pt>
                <c:pt idx="1079">
                  <c:v>90.202600000000004</c:v>
                </c:pt>
                <c:pt idx="1080">
                  <c:v>90.203999999999994</c:v>
                </c:pt>
                <c:pt idx="1081">
                  <c:v>90.205399999999997</c:v>
                </c:pt>
                <c:pt idx="1082">
                  <c:v>90.206699999999998</c:v>
                </c:pt>
                <c:pt idx="1083">
                  <c:v>90.208100000000002</c:v>
                </c:pt>
                <c:pt idx="1084">
                  <c:v>90.209500000000006</c:v>
                </c:pt>
                <c:pt idx="1085">
                  <c:v>90.210800000000006</c:v>
                </c:pt>
                <c:pt idx="1086">
                  <c:v>90.212199999999996</c:v>
                </c:pt>
                <c:pt idx="1087">
                  <c:v>90.2136</c:v>
                </c:pt>
                <c:pt idx="1088">
                  <c:v>90.2149</c:v>
                </c:pt>
                <c:pt idx="1089">
                  <c:v>90.216300000000004</c:v>
                </c:pt>
                <c:pt idx="1090">
                  <c:v>90.217699999999994</c:v>
                </c:pt>
                <c:pt idx="1091">
                  <c:v>90.219099999999997</c:v>
                </c:pt>
                <c:pt idx="1092">
                  <c:v>90.220399999999998</c:v>
                </c:pt>
                <c:pt idx="1093">
                  <c:v>90.221800000000002</c:v>
                </c:pt>
                <c:pt idx="1094">
                  <c:v>90.223200000000006</c:v>
                </c:pt>
                <c:pt idx="1095">
                  <c:v>90.224599999999995</c:v>
                </c:pt>
                <c:pt idx="1096">
                  <c:v>90.225899999999996</c:v>
                </c:pt>
                <c:pt idx="1097">
                  <c:v>90.2273</c:v>
                </c:pt>
                <c:pt idx="1098">
                  <c:v>90.228700000000003</c:v>
                </c:pt>
                <c:pt idx="1099">
                  <c:v>90.230099999999993</c:v>
                </c:pt>
                <c:pt idx="1100">
                  <c:v>90.231399999999994</c:v>
                </c:pt>
                <c:pt idx="1101">
                  <c:v>90.232799999999997</c:v>
                </c:pt>
                <c:pt idx="1102">
                  <c:v>90.234200000000001</c:v>
                </c:pt>
                <c:pt idx="1103">
                  <c:v>90.235600000000005</c:v>
                </c:pt>
                <c:pt idx="1104">
                  <c:v>90.236999999999995</c:v>
                </c:pt>
                <c:pt idx="1105">
                  <c:v>90.238399999999999</c:v>
                </c:pt>
                <c:pt idx="1106">
                  <c:v>90.239699999999999</c:v>
                </c:pt>
                <c:pt idx="1107">
                  <c:v>90.241100000000003</c:v>
                </c:pt>
                <c:pt idx="1108">
                  <c:v>90.242500000000007</c:v>
                </c:pt>
                <c:pt idx="1109">
                  <c:v>90.243899999999996</c:v>
                </c:pt>
                <c:pt idx="1110">
                  <c:v>90.2453</c:v>
                </c:pt>
                <c:pt idx="1111">
                  <c:v>90.246700000000004</c:v>
                </c:pt>
                <c:pt idx="1112">
                  <c:v>90.248099999999994</c:v>
                </c:pt>
                <c:pt idx="1113">
                  <c:v>90.249399999999994</c:v>
                </c:pt>
                <c:pt idx="1114">
                  <c:v>90.250799999999998</c:v>
                </c:pt>
                <c:pt idx="1115">
                  <c:v>90.252200000000002</c:v>
                </c:pt>
                <c:pt idx="1116">
                  <c:v>90.253600000000006</c:v>
                </c:pt>
                <c:pt idx="1117">
                  <c:v>90.254999999999995</c:v>
                </c:pt>
                <c:pt idx="1118">
                  <c:v>90.256399999999999</c:v>
                </c:pt>
                <c:pt idx="1119">
                  <c:v>90.257800000000003</c:v>
                </c:pt>
                <c:pt idx="1120">
                  <c:v>90.259100000000004</c:v>
                </c:pt>
                <c:pt idx="1121">
                  <c:v>90.260499999999993</c:v>
                </c:pt>
                <c:pt idx="1122">
                  <c:v>90.261899999999997</c:v>
                </c:pt>
                <c:pt idx="1123">
                  <c:v>90.263300000000001</c:v>
                </c:pt>
                <c:pt idx="1124">
                  <c:v>90.264700000000005</c:v>
                </c:pt>
                <c:pt idx="1125">
                  <c:v>90.266099999999994</c:v>
                </c:pt>
                <c:pt idx="1126">
                  <c:v>90.267399999999995</c:v>
                </c:pt>
                <c:pt idx="1127">
                  <c:v>90.268799999999999</c:v>
                </c:pt>
                <c:pt idx="1128">
                  <c:v>90.270200000000003</c:v>
                </c:pt>
                <c:pt idx="1129">
                  <c:v>90.271600000000007</c:v>
                </c:pt>
                <c:pt idx="1130">
                  <c:v>90.272999999999996</c:v>
                </c:pt>
                <c:pt idx="1131">
                  <c:v>90.2744</c:v>
                </c:pt>
                <c:pt idx="1132">
                  <c:v>90.275700000000001</c:v>
                </c:pt>
                <c:pt idx="1133">
                  <c:v>90.277100000000004</c:v>
                </c:pt>
                <c:pt idx="1134">
                  <c:v>90.278499999999994</c:v>
                </c:pt>
                <c:pt idx="1135">
                  <c:v>90.279899999999998</c:v>
                </c:pt>
                <c:pt idx="1136">
                  <c:v>90.281199999999998</c:v>
                </c:pt>
                <c:pt idx="1137">
                  <c:v>90.282600000000002</c:v>
                </c:pt>
                <c:pt idx="1138">
                  <c:v>90.284000000000006</c:v>
                </c:pt>
                <c:pt idx="1139">
                  <c:v>90.285399999999996</c:v>
                </c:pt>
                <c:pt idx="1140">
                  <c:v>90.286799999999999</c:v>
                </c:pt>
                <c:pt idx="1141">
                  <c:v>90.2881</c:v>
                </c:pt>
                <c:pt idx="1142">
                  <c:v>90.289500000000004</c:v>
                </c:pt>
                <c:pt idx="1143">
                  <c:v>90.290899999999993</c:v>
                </c:pt>
                <c:pt idx="1144">
                  <c:v>90.292299999999997</c:v>
                </c:pt>
                <c:pt idx="1145">
                  <c:v>90.293599999999998</c:v>
                </c:pt>
                <c:pt idx="1146">
                  <c:v>90.295000000000002</c:v>
                </c:pt>
                <c:pt idx="1147">
                  <c:v>90.296400000000006</c:v>
                </c:pt>
                <c:pt idx="1148">
                  <c:v>90.297799999999995</c:v>
                </c:pt>
                <c:pt idx="1149">
                  <c:v>90.299099999999996</c:v>
                </c:pt>
                <c:pt idx="1150">
                  <c:v>90.3005</c:v>
                </c:pt>
                <c:pt idx="1151">
                  <c:v>90.301900000000003</c:v>
                </c:pt>
                <c:pt idx="1152">
                  <c:v>90.303299999999993</c:v>
                </c:pt>
                <c:pt idx="1153">
                  <c:v>90.304599999999994</c:v>
                </c:pt>
                <c:pt idx="1154">
                  <c:v>90.305999999999997</c:v>
                </c:pt>
                <c:pt idx="1155">
                  <c:v>90.307400000000001</c:v>
                </c:pt>
                <c:pt idx="1156">
                  <c:v>90.308800000000005</c:v>
                </c:pt>
                <c:pt idx="1157">
                  <c:v>90.310100000000006</c:v>
                </c:pt>
                <c:pt idx="1158">
                  <c:v>90.311499999999995</c:v>
                </c:pt>
                <c:pt idx="1159">
                  <c:v>90.312899999999999</c:v>
                </c:pt>
                <c:pt idx="1160">
                  <c:v>90.314300000000003</c:v>
                </c:pt>
                <c:pt idx="1161">
                  <c:v>90.315600000000003</c:v>
                </c:pt>
                <c:pt idx="1162">
                  <c:v>90.316999999999993</c:v>
                </c:pt>
                <c:pt idx="1163">
                  <c:v>90.318399999999997</c:v>
                </c:pt>
                <c:pt idx="1164">
                  <c:v>90.319800000000001</c:v>
                </c:pt>
                <c:pt idx="1165">
                  <c:v>90.321100000000001</c:v>
                </c:pt>
                <c:pt idx="1166">
                  <c:v>90.322500000000005</c:v>
                </c:pt>
                <c:pt idx="1167">
                  <c:v>90.323899999999995</c:v>
                </c:pt>
                <c:pt idx="1168">
                  <c:v>90.325299999999999</c:v>
                </c:pt>
                <c:pt idx="1169">
                  <c:v>90.326599999999999</c:v>
                </c:pt>
                <c:pt idx="1170">
                  <c:v>90.328000000000003</c:v>
                </c:pt>
                <c:pt idx="1171">
                  <c:v>90.329400000000007</c:v>
                </c:pt>
                <c:pt idx="1172">
                  <c:v>90.330799999999996</c:v>
                </c:pt>
                <c:pt idx="1173">
                  <c:v>90.3322</c:v>
                </c:pt>
                <c:pt idx="1174">
                  <c:v>90.333500000000001</c:v>
                </c:pt>
                <c:pt idx="1175">
                  <c:v>90.334900000000005</c:v>
                </c:pt>
                <c:pt idx="1176">
                  <c:v>90.336299999999994</c:v>
                </c:pt>
                <c:pt idx="1177">
                  <c:v>90.337699999999998</c:v>
                </c:pt>
                <c:pt idx="1178">
                  <c:v>90.338999999999999</c:v>
                </c:pt>
                <c:pt idx="1179">
                  <c:v>90.340400000000002</c:v>
                </c:pt>
                <c:pt idx="1180">
                  <c:v>90.341800000000006</c:v>
                </c:pt>
                <c:pt idx="1181">
                  <c:v>90.343100000000007</c:v>
                </c:pt>
                <c:pt idx="1182">
                  <c:v>90.344499999999996</c:v>
                </c:pt>
                <c:pt idx="1183">
                  <c:v>90.3459</c:v>
                </c:pt>
                <c:pt idx="1184">
                  <c:v>90.347300000000004</c:v>
                </c:pt>
                <c:pt idx="1185">
                  <c:v>90.348699999999994</c:v>
                </c:pt>
                <c:pt idx="1186">
                  <c:v>90.35</c:v>
                </c:pt>
                <c:pt idx="1187">
                  <c:v>90.351399999999998</c:v>
                </c:pt>
                <c:pt idx="1188">
                  <c:v>90.352800000000002</c:v>
                </c:pt>
                <c:pt idx="1189">
                  <c:v>90.354100000000003</c:v>
                </c:pt>
                <c:pt idx="1190">
                  <c:v>90.355500000000006</c:v>
                </c:pt>
                <c:pt idx="1191">
                  <c:v>90.356899999999996</c:v>
                </c:pt>
                <c:pt idx="1192">
                  <c:v>90.3583</c:v>
                </c:pt>
                <c:pt idx="1193">
                  <c:v>90.3596</c:v>
                </c:pt>
                <c:pt idx="1194">
                  <c:v>90.361000000000004</c:v>
                </c:pt>
                <c:pt idx="1195">
                  <c:v>90.362399999999994</c:v>
                </c:pt>
                <c:pt idx="1196">
                  <c:v>90.363799999999998</c:v>
                </c:pt>
                <c:pt idx="1197">
                  <c:v>90.365099999999998</c:v>
                </c:pt>
                <c:pt idx="1198">
                  <c:v>90.366500000000002</c:v>
                </c:pt>
                <c:pt idx="1199">
                  <c:v>90.367900000000006</c:v>
                </c:pt>
                <c:pt idx="1200">
                  <c:v>90.369299999999996</c:v>
                </c:pt>
                <c:pt idx="1201">
                  <c:v>90.370599999999996</c:v>
                </c:pt>
                <c:pt idx="1202">
                  <c:v>90.372</c:v>
                </c:pt>
                <c:pt idx="1203">
                  <c:v>90.373400000000004</c:v>
                </c:pt>
                <c:pt idx="1204">
                  <c:v>90.374799999999993</c:v>
                </c:pt>
                <c:pt idx="1205">
                  <c:v>90.376099999999994</c:v>
                </c:pt>
                <c:pt idx="1206">
                  <c:v>90.377499999999998</c:v>
                </c:pt>
                <c:pt idx="1207">
                  <c:v>90.378900000000002</c:v>
                </c:pt>
                <c:pt idx="1208">
                  <c:v>90.380300000000005</c:v>
                </c:pt>
                <c:pt idx="1209">
                  <c:v>90.381600000000006</c:v>
                </c:pt>
                <c:pt idx="1210">
                  <c:v>90.382999999999996</c:v>
                </c:pt>
                <c:pt idx="1211">
                  <c:v>90.384399999999999</c:v>
                </c:pt>
                <c:pt idx="1212">
                  <c:v>90.385800000000003</c:v>
                </c:pt>
                <c:pt idx="1213">
                  <c:v>90.387100000000004</c:v>
                </c:pt>
                <c:pt idx="1214">
                  <c:v>90.388499999999993</c:v>
                </c:pt>
                <c:pt idx="1215">
                  <c:v>90.389899999999997</c:v>
                </c:pt>
                <c:pt idx="1216">
                  <c:v>90.391199999999998</c:v>
                </c:pt>
                <c:pt idx="1217">
                  <c:v>90.392600000000002</c:v>
                </c:pt>
                <c:pt idx="1218">
                  <c:v>90.394000000000005</c:v>
                </c:pt>
                <c:pt idx="1219">
                  <c:v>90.395399999999995</c:v>
                </c:pt>
                <c:pt idx="1220">
                  <c:v>90.396699999999996</c:v>
                </c:pt>
                <c:pt idx="1221">
                  <c:v>90.398099999999999</c:v>
                </c:pt>
                <c:pt idx="1222">
                  <c:v>90.399500000000003</c:v>
                </c:pt>
                <c:pt idx="1223">
                  <c:v>90.400899999999993</c:v>
                </c:pt>
                <c:pt idx="1224">
                  <c:v>90.402199999999993</c:v>
                </c:pt>
                <c:pt idx="1225">
                  <c:v>90.403599999999997</c:v>
                </c:pt>
                <c:pt idx="1226">
                  <c:v>90.405000000000001</c:v>
                </c:pt>
                <c:pt idx="1227">
                  <c:v>90.406400000000005</c:v>
                </c:pt>
                <c:pt idx="1228">
                  <c:v>90.407700000000006</c:v>
                </c:pt>
                <c:pt idx="1229">
                  <c:v>90.409099999999995</c:v>
                </c:pt>
                <c:pt idx="1230">
                  <c:v>90.410499999999999</c:v>
                </c:pt>
                <c:pt idx="1231">
                  <c:v>90.411900000000003</c:v>
                </c:pt>
                <c:pt idx="1232">
                  <c:v>90.413200000000003</c:v>
                </c:pt>
                <c:pt idx="1233">
                  <c:v>90.414599999999993</c:v>
                </c:pt>
                <c:pt idx="1234">
                  <c:v>90.415999999999997</c:v>
                </c:pt>
                <c:pt idx="1235">
                  <c:v>90.417400000000001</c:v>
                </c:pt>
                <c:pt idx="1236">
                  <c:v>90.418700000000001</c:v>
                </c:pt>
                <c:pt idx="1237">
                  <c:v>90.420100000000005</c:v>
                </c:pt>
                <c:pt idx="1238">
                  <c:v>90.421499999999995</c:v>
                </c:pt>
                <c:pt idx="1239">
                  <c:v>90.422899999999998</c:v>
                </c:pt>
                <c:pt idx="1240">
                  <c:v>90.424199999999999</c:v>
                </c:pt>
                <c:pt idx="1241">
                  <c:v>90.425600000000003</c:v>
                </c:pt>
                <c:pt idx="1242">
                  <c:v>90.427000000000007</c:v>
                </c:pt>
                <c:pt idx="1243">
                  <c:v>90.428299999999993</c:v>
                </c:pt>
                <c:pt idx="1244">
                  <c:v>90.429699999999997</c:v>
                </c:pt>
                <c:pt idx="1245">
                  <c:v>90.431100000000001</c:v>
                </c:pt>
                <c:pt idx="1246">
                  <c:v>90.432400000000001</c:v>
                </c:pt>
                <c:pt idx="1247">
                  <c:v>90.433800000000005</c:v>
                </c:pt>
                <c:pt idx="1248">
                  <c:v>90.435100000000006</c:v>
                </c:pt>
                <c:pt idx="1249">
                  <c:v>90.436499999999995</c:v>
                </c:pt>
                <c:pt idx="1250">
                  <c:v>90.437799999999996</c:v>
                </c:pt>
                <c:pt idx="1251">
                  <c:v>90.439099999999996</c:v>
                </c:pt>
                <c:pt idx="1252">
                  <c:v>90.440399999999997</c:v>
                </c:pt>
                <c:pt idx="1253">
                  <c:v>90.441699999999997</c:v>
                </c:pt>
                <c:pt idx="1254">
                  <c:v>90.442999999999998</c:v>
                </c:pt>
                <c:pt idx="1255">
                  <c:v>90.444299999999998</c:v>
                </c:pt>
                <c:pt idx="1256">
                  <c:v>90.445499999999996</c:v>
                </c:pt>
                <c:pt idx="1257">
                  <c:v>90.446799999999996</c:v>
                </c:pt>
                <c:pt idx="1258">
                  <c:v>90.447999999999993</c:v>
                </c:pt>
                <c:pt idx="1259">
                  <c:v>90.449200000000005</c:v>
                </c:pt>
                <c:pt idx="1260">
                  <c:v>90.450400000000002</c:v>
                </c:pt>
                <c:pt idx="1261">
                  <c:v>90.451599999999999</c:v>
                </c:pt>
                <c:pt idx="1262">
                  <c:v>90.452799999999996</c:v>
                </c:pt>
                <c:pt idx="1263">
                  <c:v>90.453999999999994</c:v>
                </c:pt>
                <c:pt idx="1264">
                  <c:v>90.455200000000005</c:v>
                </c:pt>
                <c:pt idx="1265">
                  <c:v>90.456299999999999</c:v>
                </c:pt>
                <c:pt idx="1266">
                  <c:v>90.457499999999996</c:v>
                </c:pt>
                <c:pt idx="1267">
                  <c:v>90.458699999999993</c:v>
                </c:pt>
                <c:pt idx="1268">
                  <c:v>90.459900000000005</c:v>
                </c:pt>
                <c:pt idx="1269">
                  <c:v>90.461100000000002</c:v>
                </c:pt>
                <c:pt idx="1270">
                  <c:v>90.462400000000002</c:v>
                </c:pt>
                <c:pt idx="1271">
                  <c:v>90.4636</c:v>
                </c:pt>
                <c:pt idx="1272">
                  <c:v>90.464799999999997</c:v>
                </c:pt>
                <c:pt idx="1273">
                  <c:v>90.465999999999994</c:v>
                </c:pt>
                <c:pt idx="1274">
                  <c:v>90.467299999999994</c:v>
                </c:pt>
                <c:pt idx="1275">
                  <c:v>90.468500000000006</c:v>
                </c:pt>
                <c:pt idx="1276">
                  <c:v>90.469800000000006</c:v>
                </c:pt>
                <c:pt idx="1277">
                  <c:v>90.471100000000007</c:v>
                </c:pt>
                <c:pt idx="1278">
                  <c:v>90.472300000000004</c:v>
                </c:pt>
                <c:pt idx="1279">
                  <c:v>90.473600000000005</c:v>
                </c:pt>
                <c:pt idx="1280">
                  <c:v>90.474900000000005</c:v>
                </c:pt>
                <c:pt idx="1281">
                  <c:v>90.476200000000006</c:v>
                </c:pt>
                <c:pt idx="1282">
                  <c:v>90.477500000000006</c:v>
                </c:pt>
                <c:pt idx="1283">
                  <c:v>90.478700000000003</c:v>
                </c:pt>
                <c:pt idx="1284">
                  <c:v>90.48</c:v>
                </c:pt>
                <c:pt idx="1285">
                  <c:v>90.481300000000005</c:v>
                </c:pt>
                <c:pt idx="1286">
                  <c:v>90.482600000000005</c:v>
                </c:pt>
                <c:pt idx="1287">
                  <c:v>90.483900000000006</c:v>
                </c:pt>
                <c:pt idx="1288">
                  <c:v>90.485200000000006</c:v>
                </c:pt>
                <c:pt idx="1289">
                  <c:v>90.486500000000007</c:v>
                </c:pt>
                <c:pt idx="1290">
                  <c:v>90.487799999999993</c:v>
                </c:pt>
                <c:pt idx="1291">
                  <c:v>90.489099999999993</c:v>
                </c:pt>
                <c:pt idx="1292">
                  <c:v>90.490399999999994</c:v>
                </c:pt>
                <c:pt idx="1293">
                  <c:v>90.491699999999994</c:v>
                </c:pt>
                <c:pt idx="1294">
                  <c:v>90.492999999999995</c:v>
                </c:pt>
                <c:pt idx="1295">
                  <c:v>90.494299999999996</c:v>
                </c:pt>
                <c:pt idx="1296">
                  <c:v>90.495599999999996</c:v>
                </c:pt>
                <c:pt idx="1297">
                  <c:v>90.496899999999997</c:v>
                </c:pt>
                <c:pt idx="1298">
                  <c:v>90.498199999999997</c:v>
                </c:pt>
                <c:pt idx="1299">
                  <c:v>90.499499999999998</c:v>
                </c:pt>
                <c:pt idx="1300">
                  <c:v>90.500799999999998</c:v>
                </c:pt>
                <c:pt idx="1301">
                  <c:v>90.502099999999999</c:v>
                </c:pt>
                <c:pt idx="1302">
                  <c:v>90.503399999999999</c:v>
                </c:pt>
                <c:pt idx="1303">
                  <c:v>90.5047</c:v>
                </c:pt>
                <c:pt idx="1304">
                  <c:v>90.506100000000004</c:v>
                </c:pt>
                <c:pt idx="1305">
                  <c:v>90.507400000000004</c:v>
                </c:pt>
                <c:pt idx="1306">
                  <c:v>90.508700000000005</c:v>
                </c:pt>
                <c:pt idx="1307">
                  <c:v>90.51</c:v>
                </c:pt>
                <c:pt idx="1308">
                  <c:v>90.511300000000006</c:v>
                </c:pt>
                <c:pt idx="1309">
                  <c:v>90.512600000000006</c:v>
                </c:pt>
                <c:pt idx="1310">
                  <c:v>90.513900000000007</c:v>
                </c:pt>
                <c:pt idx="1311">
                  <c:v>90.515199999999993</c:v>
                </c:pt>
                <c:pt idx="1312">
                  <c:v>90.516499999999994</c:v>
                </c:pt>
                <c:pt idx="1313">
                  <c:v>90.517799999999994</c:v>
                </c:pt>
                <c:pt idx="1314">
                  <c:v>90.519099999999995</c:v>
                </c:pt>
                <c:pt idx="1315">
                  <c:v>90.520499999999998</c:v>
                </c:pt>
                <c:pt idx="1316">
                  <c:v>90.521799999999999</c:v>
                </c:pt>
                <c:pt idx="1317">
                  <c:v>90.523099999999999</c:v>
                </c:pt>
                <c:pt idx="1318">
                  <c:v>90.5244</c:v>
                </c:pt>
                <c:pt idx="1319">
                  <c:v>90.525700000000001</c:v>
                </c:pt>
                <c:pt idx="1320">
                  <c:v>90.527000000000001</c:v>
                </c:pt>
                <c:pt idx="1321">
                  <c:v>90.528300000000002</c:v>
                </c:pt>
                <c:pt idx="1322">
                  <c:v>90.529600000000002</c:v>
                </c:pt>
                <c:pt idx="1323">
                  <c:v>90.530900000000003</c:v>
                </c:pt>
                <c:pt idx="1324">
                  <c:v>90.532200000000003</c:v>
                </c:pt>
                <c:pt idx="1325">
                  <c:v>90.533500000000004</c:v>
                </c:pt>
                <c:pt idx="1326">
                  <c:v>90.534800000000004</c:v>
                </c:pt>
                <c:pt idx="1327">
                  <c:v>90.536100000000005</c:v>
                </c:pt>
                <c:pt idx="1328">
                  <c:v>90.537400000000005</c:v>
                </c:pt>
                <c:pt idx="1329">
                  <c:v>90.538700000000006</c:v>
                </c:pt>
                <c:pt idx="1330">
                  <c:v>90.54</c:v>
                </c:pt>
                <c:pt idx="1331">
                  <c:v>90.541300000000007</c:v>
                </c:pt>
                <c:pt idx="1332">
                  <c:v>90.542500000000004</c:v>
                </c:pt>
                <c:pt idx="1333">
                  <c:v>90.543800000000005</c:v>
                </c:pt>
                <c:pt idx="1334">
                  <c:v>90.545100000000005</c:v>
                </c:pt>
                <c:pt idx="1335">
                  <c:v>90.546300000000002</c:v>
                </c:pt>
                <c:pt idx="1336">
                  <c:v>90.547600000000003</c:v>
                </c:pt>
                <c:pt idx="1337">
                  <c:v>90.548900000000003</c:v>
                </c:pt>
                <c:pt idx="1338">
                  <c:v>90.5501</c:v>
                </c:pt>
                <c:pt idx="1339">
                  <c:v>90.551400000000001</c:v>
                </c:pt>
                <c:pt idx="1340">
                  <c:v>90.552599999999998</c:v>
                </c:pt>
                <c:pt idx="1341">
                  <c:v>90.553899999999999</c:v>
                </c:pt>
                <c:pt idx="1342">
                  <c:v>90.555099999999996</c:v>
                </c:pt>
                <c:pt idx="1343">
                  <c:v>90.556299999999993</c:v>
                </c:pt>
                <c:pt idx="1344">
                  <c:v>90.557599999999994</c:v>
                </c:pt>
                <c:pt idx="1345">
                  <c:v>90.558800000000005</c:v>
                </c:pt>
                <c:pt idx="1346">
                  <c:v>90.56</c:v>
                </c:pt>
                <c:pt idx="1347">
                  <c:v>90.561300000000003</c:v>
                </c:pt>
                <c:pt idx="1348">
                  <c:v>90.5625</c:v>
                </c:pt>
                <c:pt idx="1349">
                  <c:v>90.563800000000001</c:v>
                </c:pt>
                <c:pt idx="1350">
                  <c:v>90.564999999999998</c:v>
                </c:pt>
                <c:pt idx="1351">
                  <c:v>90.566199999999995</c:v>
                </c:pt>
                <c:pt idx="1352">
                  <c:v>90.567499999999995</c:v>
                </c:pt>
                <c:pt idx="1353">
                  <c:v>90.568700000000007</c:v>
                </c:pt>
                <c:pt idx="1354">
                  <c:v>90.569900000000004</c:v>
                </c:pt>
                <c:pt idx="1355">
                  <c:v>90.571200000000005</c:v>
                </c:pt>
                <c:pt idx="1356">
                  <c:v>90.572400000000002</c:v>
                </c:pt>
                <c:pt idx="1357">
                  <c:v>90.573700000000002</c:v>
                </c:pt>
                <c:pt idx="1358">
                  <c:v>90.5749</c:v>
                </c:pt>
                <c:pt idx="1359">
                  <c:v>90.5762</c:v>
                </c:pt>
                <c:pt idx="1360">
                  <c:v>90.577399999999997</c:v>
                </c:pt>
                <c:pt idx="1361">
                  <c:v>90.578599999999994</c:v>
                </c:pt>
                <c:pt idx="1362">
                  <c:v>90.579899999999995</c:v>
                </c:pt>
                <c:pt idx="1363">
                  <c:v>90.581199999999995</c:v>
                </c:pt>
                <c:pt idx="1364">
                  <c:v>90.582400000000007</c:v>
                </c:pt>
                <c:pt idx="1365">
                  <c:v>90.583699999999993</c:v>
                </c:pt>
                <c:pt idx="1366">
                  <c:v>90.584900000000005</c:v>
                </c:pt>
                <c:pt idx="1367">
                  <c:v>90.586200000000005</c:v>
                </c:pt>
                <c:pt idx="1368">
                  <c:v>90.587500000000006</c:v>
                </c:pt>
                <c:pt idx="1369">
                  <c:v>90.588700000000003</c:v>
                </c:pt>
                <c:pt idx="1370">
                  <c:v>90.59</c:v>
                </c:pt>
                <c:pt idx="1371">
                  <c:v>90.591200000000001</c:v>
                </c:pt>
                <c:pt idx="1372">
                  <c:v>90.592500000000001</c:v>
                </c:pt>
                <c:pt idx="1373">
                  <c:v>90.593800000000002</c:v>
                </c:pt>
                <c:pt idx="1374">
                  <c:v>90.595100000000002</c:v>
                </c:pt>
                <c:pt idx="1375">
                  <c:v>90.596299999999999</c:v>
                </c:pt>
                <c:pt idx="1376">
                  <c:v>90.5976</c:v>
                </c:pt>
                <c:pt idx="1377">
                  <c:v>90.5989</c:v>
                </c:pt>
                <c:pt idx="1378">
                  <c:v>90.600099999999998</c:v>
                </c:pt>
                <c:pt idx="1379">
                  <c:v>90.601399999999998</c:v>
                </c:pt>
                <c:pt idx="1380">
                  <c:v>90.602699999999999</c:v>
                </c:pt>
                <c:pt idx="1381">
                  <c:v>90.603999999999999</c:v>
                </c:pt>
                <c:pt idx="1382">
                  <c:v>90.605199999999996</c:v>
                </c:pt>
                <c:pt idx="1383">
                  <c:v>90.606499999999997</c:v>
                </c:pt>
                <c:pt idx="1384">
                  <c:v>90.607799999999997</c:v>
                </c:pt>
                <c:pt idx="1385">
                  <c:v>90.609099999999998</c:v>
                </c:pt>
                <c:pt idx="1386">
                  <c:v>90.610299999999995</c:v>
                </c:pt>
                <c:pt idx="1387">
                  <c:v>90.611599999999996</c:v>
                </c:pt>
                <c:pt idx="1388">
                  <c:v>90.612899999999996</c:v>
                </c:pt>
                <c:pt idx="1389">
                  <c:v>90.614099999999993</c:v>
                </c:pt>
                <c:pt idx="1390">
                  <c:v>90.615399999999994</c:v>
                </c:pt>
                <c:pt idx="1391">
                  <c:v>90.616699999999994</c:v>
                </c:pt>
                <c:pt idx="1392">
                  <c:v>90.617999999999995</c:v>
                </c:pt>
                <c:pt idx="1393">
                  <c:v>90.619299999999996</c:v>
                </c:pt>
                <c:pt idx="1394">
                  <c:v>90.620500000000007</c:v>
                </c:pt>
                <c:pt idx="1395">
                  <c:v>90.621799999999993</c:v>
                </c:pt>
                <c:pt idx="1396">
                  <c:v>90.623099999999994</c:v>
                </c:pt>
                <c:pt idx="1397">
                  <c:v>90.624399999999994</c:v>
                </c:pt>
                <c:pt idx="1398">
                  <c:v>90.625600000000006</c:v>
                </c:pt>
                <c:pt idx="1399">
                  <c:v>90.626900000000006</c:v>
                </c:pt>
                <c:pt idx="1400">
                  <c:v>90.628200000000007</c:v>
                </c:pt>
                <c:pt idx="1401">
                  <c:v>90.629499999999993</c:v>
                </c:pt>
                <c:pt idx="1402">
                  <c:v>90.630700000000004</c:v>
                </c:pt>
                <c:pt idx="1403">
                  <c:v>90.632000000000005</c:v>
                </c:pt>
                <c:pt idx="1404">
                  <c:v>90.633300000000006</c:v>
                </c:pt>
                <c:pt idx="1405">
                  <c:v>90.634600000000006</c:v>
                </c:pt>
                <c:pt idx="1406">
                  <c:v>90.635900000000007</c:v>
                </c:pt>
                <c:pt idx="1407">
                  <c:v>90.637100000000004</c:v>
                </c:pt>
                <c:pt idx="1408">
                  <c:v>90.638400000000004</c:v>
                </c:pt>
                <c:pt idx="1409">
                  <c:v>90.639700000000005</c:v>
                </c:pt>
                <c:pt idx="1410">
                  <c:v>90.641000000000005</c:v>
                </c:pt>
                <c:pt idx="1411">
                  <c:v>90.642200000000003</c:v>
                </c:pt>
                <c:pt idx="1412">
                  <c:v>90.643500000000003</c:v>
                </c:pt>
                <c:pt idx="1413">
                  <c:v>90.644800000000004</c:v>
                </c:pt>
                <c:pt idx="1414">
                  <c:v>90.646100000000004</c:v>
                </c:pt>
                <c:pt idx="1415">
                  <c:v>90.647400000000005</c:v>
                </c:pt>
                <c:pt idx="1416">
                  <c:v>90.648600000000002</c:v>
                </c:pt>
                <c:pt idx="1417">
                  <c:v>90.649900000000002</c:v>
                </c:pt>
                <c:pt idx="1418">
                  <c:v>90.651200000000003</c:v>
                </c:pt>
                <c:pt idx="1419">
                  <c:v>90.652500000000003</c:v>
                </c:pt>
                <c:pt idx="1420">
                  <c:v>90.653700000000001</c:v>
                </c:pt>
                <c:pt idx="1421">
                  <c:v>90.655000000000001</c:v>
                </c:pt>
                <c:pt idx="1422">
                  <c:v>90.656300000000002</c:v>
                </c:pt>
                <c:pt idx="1423">
                  <c:v>90.657600000000002</c:v>
                </c:pt>
                <c:pt idx="1424">
                  <c:v>90.658900000000003</c:v>
                </c:pt>
                <c:pt idx="1425">
                  <c:v>90.6601</c:v>
                </c:pt>
                <c:pt idx="1426">
                  <c:v>90.6614</c:v>
                </c:pt>
                <c:pt idx="1427">
                  <c:v>90.662700000000001</c:v>
                </c:pt>
                <c:pt idx="1428">
                  <c:v>90.664000000000001</c:v>
                </c:pt>
                <c:pt idx="1429">
                  <c:v>90.665300000000002</c:v>
                </c:pt>
                <c:pt idx="1430">
                  <c:v>90.666499999999999</c:v>
                </c:pt>
                <c:pt idx="1431">
                  <c:v>90.6678</c:v>
                </c:pt>
                <c:pt idx="1432">
                  <c:v>90.6691</c:v>
                </c:pt>
                <c:pt idx="1433">
                  <c:v>90.670400000000001</c:v>
                </c:pt>
                <c:pt idx="1434">
                  <c:v>90.671700000000001</c:v>
                </c:pt>
                <c:pt idx="1435">
                  <c:v>90.672899999999998</c:v>
                </c:pt>
                <c:pt idx="1436">
                  <c:v>90.674199999999999</c:v>
                </c:pt>
                <c:pt idx="1437">
                  <c:v>90.6755</c:v>
                </c:pt>
                <c:pt idx="1438">
                  <c:v>90.6768</c:v>
                </c:pt>
                <c:pt idx="1439">
                  <c:v>90.678100000000001</c:v>
                </c:pt>
                <c:pt idx="1440">
                  <c:v>90.679299999999998</c:v>
                </c:pt>
                <c:pt idx="1441">
                  <c:v>90.680599999999998</c:v>
                </c:pt>
                <c:pt idx="1442">
                  <c:v>90.681899999999999</c:v>
                </c:pt>
                <c:pt idx="1443">
                  <c:v>90.683199999999999</c:v>
                </c:pt>
                <c:pt idx="1444">
                  <c:v>90.6845</c:v>
                </c:pt>
                <c:pt idx="1445">
                  <c:v>90.685699999999997</c:v>
                </c:pt>
                <c:pt idx="1446">
                  <c:v>90.686999999999998</c:v>
                </c:pt>
                <c:pt idx="1447">
                  <c:v>90.688299999999998</c:v>
                </c:pt>
                <c:pt idx="1448">
                  <c:v>90.689599999999999</c:v>
                </c:pt>
                <c:pt idx="1449">
                  <c:v>90.690899999999999</c:v>
                </c:pt>
                <c:pt idx="1450">
                  <c:v>90.692099999999996</c:v>
                </c:pt>
                <c:pt idx="1451">
                  <c:v>90.693399999999997</c:v>
                </c:pt>
                <c:pt idx="1452">
                  <c:v>90.694699999999997</c:v>
                </c:pt>
                <c:pt idx="1453">
                  <c:v>90.695999999999998</c:v>
                </c:pt>
                <c:pt idx="1454">
                  <c:v>90.697199999999995</c:v>
                </c:pt>
                <c:pt idx="1455">
                  <c:v>90.698499999999996</c:v>
                </c:pt>
                <c:pt idx="1456">
                  <c:v>90.699799999999996</c:v>
                </c:pt>
                <c:pt idx="1457">
                  <c:v>90.701099999999997</c:v>
                </c:pt>
                <c:pt idx="1458">
                  <c:v>90.702399999999997</c:v>
                </c:pt>
                <c:pt idx="1459">
                  <c:v>90.703599999999994</c:v>
                </c:pt>
                <c:pt idx="1460">
                  <c:v>90.704899999999995</c:v>
                </c:pt>
                <c:pt idx="1461">
                  <c:v>90.706199999999995</c:v>
                </c:pt>
                <c:pt idx="1462">
                  <c:v>90.707499999999996</c:v>
                </c:pt>
                <c:pt idx="1463">
                  <c:v>90.708699999999993</c:v>
                </c:pt>
                <c:pt idx="1464">
                  <c:v>90.71</c:v>
                </c:pt>
                <c:pt idx="1465">
                  <c:v>90.711299999999994</c:v>
                </c:pt>
                <c:pt idx="1466">
                  <c:v>90.712599999999995</c:v>
                </c:pt>
                <c:pt idx="1467">
                  <c:v>90.713800000000006</c:v>
                </c:pt>
                <c:pt idx="1468">
                  <c:v>90.715100000000007</c:v>
                </c:pt>
                <c:pt idx="1469">
                  <c:v>90.716399999999993</c:v>
                </c:pt>
                <c:pt idx="1470">
                  <c:v>90.717600000000004</c:v>
                </c:pt>
                <c:pt idx="1471">
                  <c:v>90.718900000000005</c:v>
                </c:pt>
                <c:pt idx="1472">
                  <c:v>90.720200000000006</c:v>
                </c:pt>
                <c:pt idx="1473">
                  <c:v>90.721500000000006</c:v>
                </c:pt>
                <c:pt idx="1474">
                  <c:v>90.722700000000003</c:v>
                </c:pt>
                <c:pt idx="1475">
                  <c:v>90.724000000000004</c:v>
                </c:pt>
                <c:pt idx="1476">
                  <c:v>90.725300000000004</c:v>
                </c:pt>
                <c:pt idx="1477">
                  <c:v>90.726600000000005</c:v>
                </c:pt>
                <c:pt idx="1478">
                  <c:v>90.727900000000005</c:v>
                </c:pt>
                <c:pt idx="1479">
                  <c:v>90.729100000000003</c:v>
                </c:pt>
                <c:pt idx="1480">
                  <c:v>90.730400000000003</c:v>
                </c:pt>
                <c:pt idx="1481">
                  <c:v>90.731700000000004</c:v>
                </c:pt>
                <c:pt idx="1482">
                  <c:v>90.733000000000004</c:v>
                </c:pt>
                <c:pt idx="1483">
                  <c:v>90.734200000000001</c:v>
                </c:pt>
                <c:pt idx="1484">
                  <c:v>90.735500000000002</c:v>
                </c:pt>
                <c:pt idx="1485">
                  <c:v>90.736800000000002</c:v>
                </c:pt>
                <c:pt idx="1486">
                  <c:v>90.738100000000003</c:v>
                </c:pt>
                <c:pt idx="1487">
                  <c:v>90.739400000000003</c:v>
                </c:pt>
                <c:pt idx="1488">
                  <c:v>90.740600000000001</c:v>
                </c:pt>
                <c:pt idx="1489">
                  <c:v>90.741900000000001</c:v>
                </c:pt>
                <c:pt idx="1490">
                  <c:v>90.743200000000002</c:v>
                </c:pt>
                <c:pt idx="1491">
                  <c:v>90.744500000000002</c:v>
                </c:pt>
                <c:pt idx="1492">
                  <c:v>90.745800000000003</c:v>
                </c:pt>
                <c:pt idx="1493">
                  <c:v>90.747100000000003</c:v>
                </c:pt>
                <c:pt idx="1494">
                  <c:v>90.748500000000007</c:v>
                </c:pt>
                <c:pt idx="1495">
                  <c:v>90.749799999999993</c:v>
                </c:pt>
                <c:pt idx="1496">
                  <c:v>90.751099999999994</c:v>
                </c:pt>
                <c:pt idx="1497">
                  <c:v>90.752399999999994</c:v>
                </c:pt>
                <c:pt idx="1498">
                  <c:v>90.753799999999998</c:v>
                </c:pt>
                <c:pt idx="1499">
                  <c:v>90.755099999999999</c:v>
                </c:pt>
                <c:pt idx="1500">
                  <c:v>90.756500000000003</c:v>
                </c:pt>
                <c:pt idx="1501">
                  <c:v>90.757800000000003</c:v>
                </c:pt>
                <c:pt idx="1502">
                  <c:v>90.759100000000004</c:v>
                </c:pt>
                <c:pt idx="1503">
                  <c:v>90.760499999999993</c:v>
                </c:pt>
                <c:pt idx="1504">
                  <c:v>90.761799999999994</c:v>
                </c:pt>
                <c:pt idx="1505">
                  <c:v>90.763199999999998</c:v>
                </c:pt>
                <c:pt idx="1506">
                  <c:v>90.764499999999998</c:v>
                </c:pt>
                <c:pt idx="1507">
                  <c:v>90.765900000000002</c:v>
                </c:pt>
                <c:pt idx="1508">
                  <c:v>90.767200000000003</c:v>
                </c:pt>
                <c:pt idx="1509">
                  <c:v>90.768500000000003</c:v>
                </c:pt>
                <c:pt idx="1510">
                  <c:v>90.769900000000007</c:v>
                </c:pt>
                <c:pt idx="1511">
                  <c:v>90.771199999999993</c:v>
                </c:pt>
                <c:pt idx="1512">
                  <c:v>90.772499999999994</c:v>
                </c:pt>
                <c:pt idx="1513">
                  <c:v>90.773799999999994</c:v>
                </c:pt>
                <c:pt idx="1514">
                  <c:v>90.775099999999995</c:v>
                </c:pt>
                <c:pt idx="1515">
                  <c:v>90.776499999999999</c:v>
                </c:pt>
                <c:pt idx="1516">
                  <c:v>90.777799999999999</c:v>
                </c:pt>
                <c:pt idx="1517">
                  <c:v>90.7791</c:v>
                </c:pt>
                <c:pt idx="1518">
                  <c:v>90.7804</c:v>
                </c:pt>
                <c:pt idx="1519">
                  <c:v>90.781700000000001</c:v>
                </c:pt>
                <c:pt idx="1520">
                  <c:v>90.783000000000001</c:v>
                </c:pt>
                <c:pt idx="1521">
                  <c:v>90.784300000000002</c:v>
                </c:pt>
                <c:pt idx="1522">
                  <c:v>90.785600000000002</c:v>
                </c:pt>
                <c:pt idx="1523">
                  <c:v>90.786900000000003</c:v>
                </c:pt>
                <c:pt idx="1524">
                  <c:v>90.788200000000003</c:v>
                </c:pt>
                <c:pt idx="1525">
                  <c:v>90.789500000000004</c:v>
                </c:pt>
                <c:pt idx="1526">
                  <c:v>90.790800000000004</c:v>
                </c:pt>
                <c:pt idx="1527">
                  <c:v>90.792100000000005</c:v>
                </c:pt>
                <c:pt idx="1528">
                  <c:v>90.793400000000005</c:v>
                </c:pt>
                <c:pt idx="1529">
                  <c:v>90.794700000000006</c:v>
                </c:pt>
                <c:pt idx="1530">
                  <c:v>90.796000000000006</c:v>
                </c:pt>
                <c:pt idx="1531">
                  <c:v>90.797300000000007</c:v>
                </c:pt>
                <c:pt idx="1532">
                  <c:v>90.798599999999993</c:v>
                </c:pt>
                <c:pt idx="1533">
                  <c:v>90.799899999999994</c:v>
                </c:pt>
                <c:pt idx="1534">
                  <c:v>90.801199999999994</c:v>
                </c:pt>
                <c:pt idx="1535">
                  <c:v>90.802499999999995</c:v>
                </c:pt>
                <c:pt idx="1536">
                  <c:v>90.803799999999995</c:v>
                </c:pt>
                <c:pt idx="1537">
                  <c:v>90.805099999999996</c:v>
                </c:pt>
                <c:pt idx="1538">
                  <c:v>90.806399999999996</c:v>
                </c:pt>
                <c:pt idx="1539">
                  <c:v>90.807699999999997</c:v>
                </c:pt>
                <c:pt idx="1540">
                  <c:v>90.808999999999997</c:v>
                </c:pt>
                <c:pt idx="1541">
                  <c:v>90.810299999999998</c:v>
                </c:pt>
                <c:pt idx="1542">
                  <c:v>90.811599999999999</c:v>
                </c:pt>
                <c:pt idx="1543">
                  <c:v>90.812899999999999</c:v>
                </c:pt>
                <c:pt idx="1544">
                  <c:v>90.8142</c:v>
                </c:pt>
                <c:pt idx="1545">
                  <c:v>90.8155</c:v>
                </c:pt>
                <c:pt idx="1546">
                  <c:v>90.816800000000001</c:v>
                </c:pt>
                <c:pt idx="1547">
                  <c:v>90.818100000000001</c:v>
                </c:pt>
                <c:pt idx="1548">
                  <c:v>90.819400000000002</c:v>
                </c:pt>
                <c:pt idx="1549">
                  <c:v>90.820700000000002</c:v>
                </c:pt>
                <c:pt idx="1550">
                  <c:v>90.822000000000003</c:v>
                </c:pt>
                <c:pt idx="1551">
                  <c:v>90.823300000000003</c:v>
                </c:pt>
                <c:pt idx="1552">
                  <c:v>90.824600000000004</c:v>
                </c:pt>
                <c:pt idx="1553">
                  <c:v>90.825800000000001</c:v>
                </c:pt>
                <c:pt idx="1554">
                  <c:v>90.827200000000005</c:v>
                </c:pt>
                <c:pt idx="1555">
                  <c:v>90.828400000000002</c:v>
                </c:pt>
                <c:pt idx="1556">
                  <c:v>90.829700000000003</c:v>
                </c:pt>
                <c:pt idx="1557">
                  <c:v>90.831000000000003</c:v>
                </c:pt>
                <c:pt idx="1558">
                  <c:v>90.832300000000004</c:v>
                </c:pt>
                <c:pt idx="1559">
                  <c:v>90.833600000000004</c:v>
                </c:pt>
                <c:pt idx="1560">
                  <c:v>90.834900000000005</c:v>
                </c:pt>
                <c:pt idx="1561">
                  <c:v>90.836200000000005</c:v>
                </c:pt>
                <c:pt idx="1562">
                  <c:v>90.837500000000006</c:v>
                </c:pt>
                <c:pt idx="1563">
                  <c:v>90.838800000000006</c:v>
                </c:pt>
                <c:pt idx="1564">
                  <c:v>90.840100000000007</c:v>
                </c:pt>
                <c:pt idx="1565">
                  <c:v>90.841399999999993</c:v>
                </c:pt>
                <c:pt idx="1566">
                  <c:v>90.842699999999994</c:v>
                </c:pt>
                <c:pt idx="1567">
                  <c:v>90.843999999999994</c:v>
                </c:pt>
                <c:pt idx="1568">
                  <c:v>90.845299999999995</c:v>
                </c:pt>
                <c:pt idx="1569">
                  <c:v>90.846599999999995</c:v>
                </c:pt>
                <c:pt idx="1570">
                  <c:v>90.847899999999996</c:v>
                </c:pt>
                <c:pt idx="1571">
                  <c:v>90.849199999999996</c:v>
                </c:pt>
                <c:pt idx="1572">
                  <c:v>90.8506</c:v>
                </c:pt>
                <c:pt idx="1573">
                  <c:v>90.851900000000001</c:v>
                </c:pt>
                <c:pt idx="1574">
                  <c:v>90.853200000000001</c:v>
                </c:pt>
                <c:pt idx="1575">
                  <c:v>90.854500000000002</c:v>
                </c:pt>
                <c:pt idx="1576">
                  <c:v>90.855800000000002</c:v>
                </c:pt>
                <c:pt idx="1577">
                  <c:v>90.857100000000003</c:v>
                </c:pt>
                <c:pt idx="1578">
                  <c:v>90.858400000000003</c:v>
                </c:pt>
                <c:pt idx="1579">
                  <c:v>90.859800000000007</c:v>
                </c:pt>
                <c:pt idx="1580">
                  <c:v>90.861099999999993</c:v>
                </c:pt>
                <c:pt idx="1581">
                  <c:v>90.862399999999994</c:v>
                </c:pt>
                <c:pt idx="1582">
                  <c:v>90.863699999999994</c:v>
                </c:pt>
                <c:pt idx="1583">
                  <c:v>90.865099999999998</c:v>
                </c:pt>
                <c:pt idx="1584">
                  <c:v>90.866399999999999</c:v>
                </c:pt>
                <c:pt idx="1585">
                  <c:v>90.867699999999999</c:v>
                </c:pt>
                <c:pt idx="1586">
                  <c:v>90.869</c:v>
                </c:pt>
                <c:pt idx="1587">
                  <c:v>90.870400000000004</c:v>
                </c:pt>
                <c:pt idx="1588">
                  <c:v>90.871700000000004</c:v>
                </c:pt>
                <c:pt idx="1589">
                  <c:v>90.873000000000005</c:v>
                </c:pt>
                <c:pt idx="1590">
                  <c:v>90.874300000000005</c:v>
                </c:pt>
                <c:pt idx="1591">
                  <c:v>90.875600000000006</c:v>
                </c:pt>
                <c:pt idx="1592">
                  <c:v>90.876999999999995</c:v>
                </c:pt>
                <c:pt idx="1593">
                  <c:v>90.878299999999996</c:v>
                </c:pt>
                <c:pt idx="1594">
                  <c:v>90.879599999999996</c:v>
                </c:pt>
                <c:pt idx="1595">
                  <c:v>90.880899999999997</c:v>
                </c:pt>
                <c:pt idx="1596">
                  <c:v>90.882199999999997</c:v>
                </c:pt>
                <c:pt idx="1597">
                  <c:v>90.883600000000001</c:v>
                </c:pt>
                <c:pt idx="1598">
                  <c:v>90.884900000000002</c:v>
                </c:pt>
                <c:pt idx="1599">
                  <c:v>90.886200000000002</c:v>
                </c:pt>
                <c:pt idx="1600">
                  <c:v>90.887500000000003</c:v>
                </c:pt>
                <c:pt idx="1601">
                  <c:v>90.888800000000003</c:v>
                </c:pt>
                <c:pt idx="1602">
                  <c:v>90.890100000000004</c:v>
                </c:pt>
                <c:pt idx="1603">
                  <c:v>90.891400000000004</c:v>
                </c:pt>
                <c:pt idx="1604">
                  <c:v>90.892799999999994</c:v>
                </c:pt>
                <c:pt idx="1605">
                  <c:v>90.894099999999995</c:v>
                </c:pt>
                <c:pt idx="1606">
                  <c:v>90.895399999999995</c:v>
                </c:pt>
                <c:pt idx="1607">
                  <c:v>90.896699999999996</c:v>
                </c:pt>
                <c:pt idx="1608">
                  <c:v>90.897999999999996</c:v>
                </c:pt>
                <c:pt idx="1609">
                  <c:v>90.899299999999997</c:v>
                </c:pt>
                <c:pt idx="1610">
                  <c:v>90.900599999999997</c:v>
                </c:pt>
                <c:pt idx="1611">
                  <c:v>90.901899999999998</c:v>
                </c:pt>
                <c:pt idx="1612">
                  <c:v>90.903199999999998</c:v>
                </c:pt>
                <c:pt idx="1613">
                  <c:v>90.904499999999999</c:v>
                </c:pt>
                <c:pt idx="1614">
                  <c:v>90.905799999999999</c:v>
                </c:pt>
                <c:pt idx="1615">
                  <c:v>90.9071</c:v>
                </c:pt>
                <c:pt idx="1616">
                  <c:v>90.908500000000004</c:v>
                </c:pt>
                <c:pt idx="1617">
                  <c:v>90.909800000000004</c:v>
                </c:pt>
                <c:pt idx="1618">
                  <c:v>90.911100000000005</c:v>
                </c:pt>
                <c:pt idx="1619">
                  <c:v>90.912400000000005</c:v>
                </c:pt>
                <c:pt idx="1620">
                  <c:v>90.913700000000006</c:v>
                </c:pt>
                <c:pt idx="1621">
                  <c:v>90.915000000000006</c:v>
                </c:pt>
                <c:pt idx="1622">
                  <c:v>90.916300000000007</c:v>
                </c:pt>
                <c:pt idx="1623">
                  <c:v>90.917599999999993</c:v>
                </c:pt>
                <c:pt idx="1624">
                  <c:v>90.918899999999994</c:v>
                </c:pt>
                <c:pt idx="1625">
                  <c:v>90.920199999999994</c:v>
                </c:pt>
                <c:pt idx="1626">
                  <c:v>90.921499999999995</c:v>
                </c:pt>
                <c:pt idx="1627">
                  <c:v>90.922799999999995</c:v>
                </c:pt>
                <c:pt idx="1628">
                  <c:v>90.924099999999996</c:v>
                </c:pt>
                <c:pt idx="1629">
                  <c:v>90.9255</c:v>
                </c:pt>
                <c:pt idx="1630">
                  <c:v>90.9268</c:v>
                </c:pt>
                <c:pt idx="1631">
                  <c:v>90.928100000000001</c:v>
                </c:pt>
                <c:pt idx="1632">
                  <c:v>90.929400000000001</c:v>
                </c:pt>
                <c:pt idx="1633">
                  <c:v>90.930700000000002</c:v>
                </c:pt>
                <c:pt idx="1634">
                  <c:v>90.932000000000002</c:v>
                </c:pt>
                <c:pt idx="1635">
                  <c:v>90.933300000000003</c:v>
                </c:pt>
                <c:pt idx="1636">
                  <c:v>90.934600000000003</c:v>
                </c:pt>
                <c:pt idx="1637">
                  <c:v>90.935900000000004</c:v>
                </c:pt>
                <c:pt idx="1638">
                  <c:v>90.937200000000004</c:v>
                </c:pt>
                <c:pt idx="1639">
                  <c:v>90.938500000000005</c:v>
                </c:pt>
                <c:pt idx="1640">
                  <c:v>90.939800000000005</c:v>
                </c:pt>
                <c:pt idx="1641">
                  <c:v>90.941100000000006</c:v>
                </c:pt>
                <c:pt idx="1642">
                  <c:v>90.942400000000006</c:v>
                </c:pt>
                <c:pt idx="1643">
                  <c:v>90.943700000000007</c:v>
                </c:pt>
                <c:pt idx="1644">
                  <c:v>90.944999999999993</c:v>
                </c:pt>
                <c:pt idx="1645">
                  <c:v>90.946299999999994</c:v>
                </c:pt>
                <c:pt idx="1646">
                  <c:v>90.947699999999998</c:v>
                </c:pt>
                <c:pt idx="1647">
                  <c:v>90.948999999999998</c:v>
                </c:pt>
                <c:pt idx="1648">
                  <c:v>90.950299999999999</c:v>
                </c:pt>
                <c:pt idx="1649">
                  <c:v>90.951599999999999</c:v>
                </c:pt>
                <c:pt idx="1650">
                  <c:v>90.9529</c:v>
                </c:pt>
                <c:pt idx="1651">
                  <c:v>90.9542</c:v>
                </c:pt>
                <c:pt idx="1652">
                  <c:v>90.955500000000001</c:v>
                </c:pt>
                <c:pt idx="1653">
                  <c:v>90.956800000000001</c:v>
                </c:pt>
                <c:pt idx="1654">
                  <c:v>90.958100000000002</c:v>
                </c:pt>
                <c:pt idx="1655">
                  <c:v>90.959400000000002</c:v>
                </c:pt>
                <c:pt idx="1656">
                  <c:v>90.960700000000003</c:v>
                </c:pt>
                <c:pt idx="1657">
                  <c:v>90.962000000000003</c:v>
                </c:pt>
                <c:pt idx="1658">
                  <c:v>90.963300000000004</c:v>
                </c:pt>
                <c:pt idx="1659">
                  <c:v>90.964600000000004</c:v>
                </c:pt>
                <c:pt idx="1660">
                  <c:v>90.965900000000005</c:v>
                </c:pt>
                <c:pt idx="1661">
                  <c:v>90.967200000000005</c:v>
                </c:pt>
                <c:pt idx="1662">
                  <c:v>90.968500000000006</c:v>
                </c:pt>
                <c:pt idx="1663">
                  <c:v>90.969800000000006</c:v>
                </c:pt>
                <c:pt idx="1664">
                  <c:v>90.971199999999996</c:v>
                </c:pt>
                <c:pt idx="1665">
                  <c:v>90.972399999999993</c:v>
                </c:pt>
                <c:pt idx="1666">
                  <c:v>90.973799999999997</c:v>
                </c:pt>
                <c:pt idx="1667">
                  <c:v>90.975099999999998</c:v>
                </c:pt>
                <c:pt idx="1668">
                  <c:v>90.976399999999998</c:v>
                </c:pt>
                <c:pt idx="1669">
                  <c:v>90.977699999999999</c:v>
                </c:pt>
                <c:pt idx="1670">
                  <c:v>90.978999999999999</c:v>
                </c:pt>
                <c:pt idx="1671">
                  <c:v>90.9803</c:v>
                </c:pt>
                <c:pt idx="1672">
                  <c:v>90.9816</c:v>
                </c:pt>
                <c:pt idx="1673">
                  <c:v>90.982900000000001</c:v>
                </c:pt>
                <c:pt idx="1674">
                  <c:v>90.984200000000001</c:v>
                </c:pt>
                <c:pt idx="1675">
                  <c:v>90.985500000000002</c:v>
                </c:pt>
                <c:pt idx="1676">
                  <c:v>90.986800000000002</c:v>
                </c:pt>
                <c:pt idx="1677">
                  <c:v>90.988100000000003</c:v>
                </c:pt>
                <c:pt idx="1678">
                  <c:v>90.989400000000003</c:v>
                </c:pt>
                <c:pt idx="1679">
                  <c:v>90.990700000000004</c:v>
                </c:pt>
                <c:pt idx="1680">
                  <c:v>90.992000000000004</c:v>
                </c:pt>
                <c:pt idx="1681">
                  <c:v>90.993300000000005</c:v>
                </c:pt>
                <c:pt idx="1682">
                  <c:v>90.994600000000005</c:v>
                </c:pt>
                <c:pt idx="1683">
                  <c:v>90.995900000000006</c:v>
                </c:pt>
                <c:pt idx="1684">
                  <c:v>90.997200000000007</c:v>
                </c:pt>
                <c:pt idx="1685">
                  <c:v>90.998599999999996</c:v>
                </c:pt>
                <c:pt idx="1686">
                  <c:v>90.999799999999993</c:v>
                </c:pt>
                <c:pt idx="1687">
                  <c:v>91.001199999999997</c:v>
                </c:pt>
                <c:pt idx="1688">
                  <c:v>91.002499999999998</c:v>
                </c:pt>
                <c:pt idx="1689">
                  <c:v>91.003799999999998</c:v>
                </c:pt>
                <c:pt idx="1690">
                  <c:v>91.005099999999999</c:v>
                </c:pt>
                <c:pt idx="1691">
                  <c:v>91.006399999999999</c:v>
                </c:pt>
                <c:pt idx="1692">
                  <c:v>91.0077</c:v>
                </c:pt>
                <c:pt idx="1693">
                  <c:v>91.009</c:v>
                </c:pt>
                <c:pt idx="1694">
                  <c:v>91.010300000000001</c:v>
                </c:pt>
                <c:pt idx="1695">
                  <c:v>91.011600000000001</c:v>
                </c:pt>
                <c:pt idx="1696">
                  <c:v>91.012900000000002</c:v>
                </c:pt>
                <c:pt idx="1697">
                  <c:v>91.014200000000002</c:v>
                </c:pt>
                <c:pt idx="1698">
                  <c:v>91.015500000000003</c:v>
                </c:pt>
                <c:pt idx="1699">
                  <c:v>91.016800000000003</c:v>
                </c:pt>
                <c:pt idx="1700">
                  <c:v>91.018100000000004</c:v>
                </c:pt>
                <c:pt idx="1701">
                  <c:v>91.019499999999994</c:v>
                </c:pt>
                <c:pt idx="1702">
                  <c:v>91.020799999999994</c:v>
                </c:pt>
                <c:pt idx="1703">
                  <c:v>91.022099999999995</c:v>
                </c:pt>
                <c:pt idx="1704">
                  <c:v>91.023399999999995</c:v>
                </c:pt>
                <c:pt idx="1705">
                  <c:v>91.024699999999996</c:v>
                </c:pt>
                <c:pt idx="1706">
                  <c:v>91.025999999999996</c:v>
                </c:pt>
                <c:pt idx="1707">
                  <c:v>91.027299999999997</c:v>
                </c:pt>
                <c:pt idx="1708">
                  <c:v>91.028599999999997</c:v>
                </c:pt>
                <c:pt idx="1709">
                  <c:v>91.029899999999998</c:v>
                </c:pt>
                <c:pt idx="1710">
                  <c:v>91.031199999999998</c:v>
                </c:pt>
                <c:pt idx="1711">
                  <c:v>91.032499999999999</c:v>
                </c:pt>
                <c:pt idx="1712">
                  <c:v>91.033799999999999</c:v>
                </c:pt>
                <c:pt idx="1713">
                  <c:v>91.0351</c:v>
                </c:pt>
                <c:pt idx="1714">
                  <c:v>91.0364</c:v>
                </c:pt>
                <c:pt idx="1715">
                  <c:v>91.037700000000001</c:v>
                </c:pt>
                <c:pt idx="1716">
                  <c:v>91.039000000000001</c:v>
                </c:pt>
                <c:pt idx="1717">
                  <c:v>91.040300000000002</c:v>
                </c:pt>
                <c:pt idx="1718">
                  <c:v>91.041600000000003</c:v>
                </c:pt>
                <c:pt idx="1719">
                  <c:v>91.042900000000003</c:v>
                </c:pt>
                <c:pt idx="1720">
                  <c:v>91.0441</c:v>
                </c:pt>
                <c:pt idx="1721">
                  <c:v>91.045400000000001</c:v>
                </c:pt>
                <c:pt idx="1722">
                  <c:v>91.046599999999998</c:v>
                </c:pt>
                <c:pt idx="1723">
                  <c:v>91.047700000000006</c:v>
                </c:pt>
                <c:pt idx="1724">
                  <c:v>91.0488</c:v>
                </c:pt>
                <c:pt idx="1725">
                  <c:v>91.049800000000005</c:v>
                </c:pt>
                <c:pt idx="1726">
                  <c:v>91.050700000000006</c:v>
                </c:pt>
                <c:pt idx="1727">
                  <c:v>91.051500000000004</c:v>
                </c:pt>
                <c:pt idx="1728">
                  <c:v>91.052199999999999</c:v>
                </c:pt>
                <c:pt idx="1729">
                  <c:v>91.052599999999998</c:v>
                </c:pt>
                <c:pt idx="1730">
                  <c:v>91.052899999999994</c:v>
                </c:pt>
                <c:pt idx="1731">
                  <c:v>91.052999999999997</c:v>
                </c:pt>
                <c:pt idx="1732">
                  <c:v>91.052899999999994</c:v>
                </c:pt>
                <c:pt idx="1733">
                  <c:v>91.052499999999995</c:v>
                </c:pt>
                <c:pt idx="1734">
                  <c:v>91.051900000000003</c:v>
                </c:pt>
                <c:pt idx="1735">
                  <c:v>91.051000000000002</c:v>
                </c:pt>
                <c:pt idx="1736">
                  <c:v>91.049899999999994</c:v>
                </c:pt>
                <c:pt idx="1737">
                  <c:v>91.048500000000004</c:v>
                </c:pt>
                <c:pt idx="1738">
                  <c:v>91.046899999999994</c:v>
                </c:pt>
                <c:pt idx="1739">
                  <c:v>91.045100000000005</c:v>
                </c:pt>
                <c:pt idx="1740">
                  <c:v>91.043199999999999</c:v>
                </c:pt>
                <c:pt idx="1741">
                  <c:v>91.041200000000003</c:v>
                </c:pt>
                <c:pt idx="1742">
                  <c:v>91.039199999999994</c:v>
                </c:pt>
                <c:pt idx="1743">
                  <c:v>91.037099999999995</c:v>
                </c:pt>
                <c:pt idx="1744">
                  <c:v>91.034999999999997</c:v>
                </c:pt>
                <c:pt idx="1745">
                  <c:v>91.033000000000001</c:v>
                </c:pt>
                <c:pt idx="1746">
                  <c:v>91.031099999999995</c:v>
                </c:pt>
                <c:pt idx="1747">
                  <c:v>91.029399999999995</c:v>
                </c:pt>
                <c:pt idx="1748">
                  <c:v>91.027799999999999</c:v>
                </c:pt>
                <c:pt idx="1749">
                  <c:v>91.026399999999995</c:v>
                </c:pt>
                <c:pt idx="1750">
                  <c:v>91.025199999999998</c:v>
                </c:pt>
                <c:pt idx="1751">
                  <c:v>91.024199999999993</c:v>
                </c:pt>
                <c:pt idx="1752">
                  <c:v>91.023399999999995</c:v>
                </c:pt>
                <c:pt idx="1753">
                  <c:v>91.022800000000004</c:v>
                </c:pt>
                <c:pt idx="1754">
                  <c:v>91.022400000000005</c:v>
                </c:pt>
                <c:pt idx="1755">
                  <c:v>91.022199999999998</c:v>
                </c:pt>
                <c:pt idx="1756">
                  <c:v>91.022099999999995</c:v>
                </c:pt>
                <c:pt idx="1757">
                  <c:v>91.022199999999998</c:v>
                </c:pt>
                <c:pt idx="1758">
                  <c:v>91.022300000000001</c:v>
                </c:pt>
                <c:pt idx="1759">
                  <c:v>91.022599999999997</c:v>
                </c:pt>
                <c:pt idx="1760">
                  <c:v>91.022900000000007</c:v>
                </c:pt>
                <c:pt idx="1761">
                  <c:v>91.023300000000006</c:v>
                </c:pt>
                <c:pt idx="1762">
                  <c:v>91.023799999999994</c:v>
                </c:pt>
                <c:pt idx="1763">
                  <c:v>91.024299999999997</c:v>
                </c:pt>
                <c:pt idx="1764">
                  <c:v>91.024799999999999</c:v>
                </c:pt>
                <c:pt idx="1765">
                  <c:v>91.025400000000005</c:v>
                </c:pt>
                <c:pt idx="1766">
                  <c:v>91.025999999999996</c:v>
                </c:pt>
                <c:pt idx="1767">
                  <c:v>91.026600000000002</c:v>
                </c:pt>
                <c:pt idx="1768">
                  <c:v>91.027199999999993</c:v>
                </c:pt>
                <c:pt idx="1769">
                  <c:v>91.027900000000002</c:v>
                </c:pt>
                <c:pt idx="1770">
                  <c:v>91.028499999999994</c:v>
                </c:pt>
                <c:pt idx="1771">
                  <c:v>91.029200000000003</c:v>
                </c:pt>
                <c:pt idx="1772">
                  <c:v>91.029899999999998</c:v>
                </c:pt>
                <c:pt idx="1773">
                  <c:v>91.030600000000007</c:v>
                </c:pt>
                <c:pt idx="1774">
                  <c:v>91.031199999999998</c:v>
                </c:pt>
                <c:pt idx="1775">
                  <c:v>91.031899999999993</c:v>
                </c:pt>
                <c:pt idx="1776">
                  <c:v>91.032600000000002</c:v>
                </c:pt>
                <c:pt idx="1777">
                  <c:v>91.033299999999997</c:v>
                </c:pt>
                <c:pt idx="1778">
                  <c:v>91.034000000000006</c:v>
                </c:pt>
                <c:pt idx="1779">
                  <c:v>91.034700000000001</c:v>
                </c:pt>
                <c:pt idx="1780">
                  <c:v>91.035399999999996</c:v>
                </c:pt>
                <c:pt idx="1781">
                  <c:v>91.036199999999994</c:v>
                </c:pt>
                <c:pt idx="1782">
                  <c:v>91.036900000000003</c:v>
                </c:pt>
                <c:pt idx="1783">
                  <c:v>91.037599999999998</c:v>
                </c:pt>
                <c:pt idx="1784">
                  <c:v>91.038300000000007</c:v>
                </c:pt>
                <c:pt idx="1785">
                  <c:v>91.039000000000001</c:v>
                </c:pt>
                <c:pt idx="1786">
                  <c:v>91.0398</c:v>
                </c:pt>
                <c:pt idx="1787">
                  <c:v>91.040499999999994</c:v>
                </c:pt>
                <c:pt idx="1788">
                  <c:v>91.041200000000003</c:v>
                </c:pt>
                <c:pt idx="1789">
                  <c:v>91.041899999999998</c:v>
                </c:pt>
                <c:pt idx="1790">
                  <c:v>91.042599999999993</c:v>
                </c:pt>
                <c:pt idx="1791">
                  <c:v>91.043300000000002</c:v>
                </c:pt>
                <c:pt idx="1792">
                  <c:v>91.043999999999997</c:v>
                </c:pt>
                <c:pt idx="1793">
                  <c:v>91.044700000000006</c:v>
                </c:pt>
                <c:pt idx="1794">
                  <c:v>91.045400000000001</c:v>
                </c:pt>
                <c:pt idx="1795">
                  <c:v>91.046000000000006</c:v>
                </c:pt>
                <c:pt idx="1796">
                  <c:v>91.046599999999998</c:v>
                </c:pt>
                <c:pt idx="1797">
                  <c:v>91.047200000000004</c:v>
                </c:pt>
                <c:pt idx="1798">
                  <c:v>91.047700000000006</c:v>
                </c:pt>
                <c:pt idx="1799">
                  <c:v>91.048299999999998</c:v>
                </c:pt>
                <c:pt idx="1800">
                  <c:v>91.0488</c:v>
                </c:pt>
                <c:pt idx="1801">
                  <c:v>91.049199999999999</c:v>
                </c:pt>
                <c:pt idx="1802">
                  <c:v>91.049599999999998</c:v>
                </c:pt>
                <c:pt idx="1803">
                  <c:v>91.049899999999994</c:v>
                </c:pt>
                <c:pt idx="1804">
                  <c:v>91.050200000000004</c:v>
                </c:pt>
                <c:pt idx="1805">
                  <c:v>91.050399999999996</c:v>
                </c:pt>
                <c:pt idx="1806">
                  <c:v>91.0505</c:v>
                </c:pt>
                <c:pt idx="1807">
                  <c:v>91.0505</c:v>
                </c:pt>
                <c:pt idx="1808">
                  <c:v>91.0505</c:v>
                </c:pt>
                <c:pt idx="1809">
                  <c:v>91.050399999999996</c:v>
                </c:pt>
                <c:pt idx="1810">
                  <c:v>91.050200000000004</c:v>
                </c:pt>
                <c:pt idx="1811">
                  <c:v>91.049899999999994</c:v>
                </c:pt>
                <c:pt idx="1812">
                  <c:v>91.049499999999995</c:v>
                </c:pt>
                <c:pt idx="1813">
                  <c:v>91.049099999999996</c:v>
                </c:pt>
                <c:pt idx="1814">
                  <c:v>91.048599999999993</c:v>
                </c:pt>
                <c:pt idx="1815">
                  <c:v>91.047899999999998</c:v>
                </c:pt>
                <c:pt idx="1816">
                  <c:v>91.047300000000007</c:v>
                </c:pt>
                <c:pt idx="1817">
                  <c:v>91.046499999999995</c:v>
                </c:pt>
                <c:pt idx="1818">
                  <c:v>91.045699999999997</c:v>
                </c:pt>
                <c:pt idx="1819">
                  <c:v>91.044799999999995</c:v>
                </c:pt>
                <c:pt idx="1820">
                  <c:v>91.043899999999994</c:v>
                </c:pt>
                <c:pt idx="1821">
                  <c:v>91.043000000000006</c:v>
                </c:pt>
                <c:pt idx="1822">
                  <c:v>91.042000000000002</c:v>
                </c:pt>
                <c:pt idx="1823">
                  <c:v>91.0411</c:v>
                </c:pt>
                <c:pt idx="1824">
                  <c:v>91.040099999999995</c:v>
                </c:pt>
                <c:pt idx="1825">
                  <c:v>91.039100000000005</c:v>
                </c:pt>
                <c:pt idx="1826">
                  <c:v>91.038200000000003</c:v>
                </c:pt>
                <c:pt idx="1827">
                  <c:v>91.037300000000002</c:v>
                </c:pt>
                <c:pt idx="1828">
                  <c:v>91.0364</c:v>
                </c:pt>
                <c:pt idx="1829">
                  <c:v>91.035499999999999</c:v>
                </c:pt>
                <c:pt idx="1830">
                  <c:v>91.034800000000004</c:v>
                </c:pt>
                <c:pt idx="1831">
                  <c:v>91.034000000000006</c:v>
                </c:pt>
                <c:pt idx="1832">
                  <c:v>91.0334</c:v>
                </c:pt>
                <c:pt idx="1833">
                  <c:v>91.032799999999995</c:v>
                </c:pt>
                <c:pt idx="1834">
                  <c:v>91.032300000000006</c:v>
                </c:pt>
                <c:pt idx="1835">
                  <c:v>91.031899999999993</c:v>
                </c:pt>
                <c:pt idx="1836">
                  <c:v>91.031499999999994</c:v>
                </c:pt>
                <c:pt idx="1837">
                  <c:v>91.031199999999998</c:v>
                </c:pt>
                <c:pt idx="1838">
                  <c:v>91.031000000000006</c:v>
                </c:pt>
                <c:pt idx="1839">
                  <c:v>91.030900000000003</c:v>
                </c:pt>
                <c:pt idx="1840">
                  <c:v>91.030799999999999</c:v>
                </c:pt>
                <c:pt idx="1841">
                  <c:v>91.030900000000003</c:v>
                </c:pt>
                <c:pt idx="1842">
                  <c:v>91.030900000000003</c:v>
                </c:pt>
                <c:pt idx="1843">
                  <c:v>91.031000000000006</c:v>
                </c:pt>
                <c:pt idx="1844">
                  <c:v>91.031199999999998</c:v>
                </c:pt>
                <c:pt idx="1845">
                  <c:v>91.031400000000005</c:v>
                </c:pt>
                <c:pt idx="1846">
                  <c:v>91.031700000000001</c:v>
                </c:pt>
                <c:pt idx="1847">
                  <c:v>91.031899999999993</c:v>
                </c:pt>
                <c:pt idx="1848">
                  <c:v>91.032300000000006</c:v>
                </c:pt>
                <c:pt idx="1849">
                  <c:v>91.032600000000002</c:v>
                </c:pt>
                <c:pt idx="1850">
                  <c:v>91.033000000000001</c:v>
                </c:pt>
                <c:pt idx="1851">
                  <c:v>91.0334</c:v>
                </c:pt>
                <c:pt idx="1852">
                  <c:v>91.033900000000003</c:v>
                </c:pt>
                <c:pt idx="1853">
                  <c:v>91.034300000000002</c:v>
                </c:pt>
                <c:pt idx="1854">
                  <c:v>91.034800000000004</c:v>
                </c:pt>
                <c:pt idx="1855">
                  <c:v>91.035300000000007</c:v>
                </c:pt>
                <c:pt idx="1856">
                  <c:v>91.035799999999995</c:v>
                </c:pt>
                <c:pt idx="1857">
                  <c:v>91.036299999999997</c:v>
                </c:pt>
                <c:pt idx="1858">
                  <c:v>91.036900000000003</c:v>
                </c:pt>
                <c:pt idx="1859">
                  <c:v>91.037400000000005</c:v>
                </c:pt>
                <c:pt idx="1860">
                  <c:v>91.037999999999997</c:v>
                </c:pt>
                <c:pt idx="1861">
                  <c:v>91.038499999999999</c:v>
                </c:pt>
                <c:pt idx="1862">
                  <c:v>91.039100000000005</c:v>
                </c:pt>
                <c:pt idx="1863">
                  <c:v>91.039599999999993</c:v>
                </c:pt>
                <c:pt idx="1864">
                  <c:v>91.040199999999999</c:v>
                </c:pt>
                <c:pt idx="1865">
                  <c:v>91.040800000000004</c:v>
                </c:pt>
                <c:pt idx="1866">
                  <c:v>91.041399999999996</c:v>
                </c:pt>
                <c:pt idx="1867">
                  <c:v>91.042000000000002</c:v>
                </c:pt>
                <c:pt idx="1868">
                  <c:v>91.042599999999993</c:v>
                </c:pt>
                <c:pt idx="1869">
                  <c:v>91.043199999999999</c:v>
                </c:pt>
                <c:pt idx="1870">
                  <c:v>91.043800000000005</c:v>
                </c:pt>
                <c:pt idx="1871">
                  <c:v>91.044399999999996</c:v>
                </c:pt>
                <c:pt idx="1872">
                  <c:v>91.045000000000002</c:v>
                </c:pt>
                <c:pt idx="1873">
                  <c:v>91.045599999999993</c:v>
                </c:pt>
                <c:pt idx="1874">
                  <c:v>91.046199999999999</c:v>
                </c:pt>
                <c:pt idx="1875">
                  <c:v>91.046899999999994</c:v>
                </c:pt>
                <c:pt idx="1876">
                  <c:v>91.047499999999999</c:v>
                </c:pt>
                <c:pt idx="1877">
                  <c:v>91.048100000000005</c:v>
                </c:pt>
                <c:pt idx="1878">
                  <c:v>91.048699999999997</c:v>
                </c:pt>
                <c:pt idx="1879">
                  <c:v>91.049400000000006</c:v>
                </c:pt>
                <c:pt idx="1880">
                  <c:v>91.05</c:v>
                </c:pt>
                <c:pt idx="1881">
                  <c:v>91.050600000000003</c:v>
                </c:pt>
                <c:pt idx="1882">
                  <c:v>91.051299999999998</c:v>
                </c:pt>
                <c:pt idx="1883">
                  <c:v>91.051900000000003</c:v>
                </c:pt>
                <c:pt idx="1884">
                  <c:v>91.052499999999995</c:v>
                </c:pt>
                <c:pt idx="1885">
                  <c:v>91.053200000000004</c:v>
                </c:pt>
                <c:pt idx="1886">
                  <c:v>91.053799999999995</c:v>
                </c:pt>
                <c:pt idx="1887">
                  <c:v>91.054500000000004</c:v>
                </c:pt>
                <c:pt idx="1888">
                  <c:v>91.055099999999996</c:v>
                </c:pt>
                <c:pt idx="1889">
                  <c:v>91.055800000000005</c:v>
                </c:pt>
                <c:pt idx="1890">
                  <c:v>91.056399999999996</c:v>
                </c:pt>
                <c:pt idx="1891">
                  <c:v>91.057000000000002</c:v>
                </c:pt>
                <c:pt idx="1892">
                  <c:v>91.057699999999997</c:v>
                </c:pt>
                <c:pt idx="1893">
                  <c:v>91.058300000000003</c:v>
                </c:pt>
                <c:pt idx="1894">
                  <c:v>91.058999999999997</c:v>
                </c:pt>
                <c:pt idx="1895">
                  <c:v>91.059600000000003</c:v>
                </c:pt>
                <c:pt idx="1896">
                  <c:v>91.060299999999998</c:v>
                </c:pt>
                <c:pt idx="1897">
                  <c:v>91.060900000000004</c:v>
                </c:pt>
                <c:pt idx="1898">
                  <c:v>91.061499999999995</c:v>
                </c:pt>
                <c:pt idx="1899">
                  <c:v>91.062200000000004</c:v>
                </c:pt>
                <c:pt idx="1900">
                  <c:v>91.062799999999996</c:v>
                </c:pt>
                <c:pt idx="1901">
                  <c:v>91.063400000000001</c:v>
                </c:pt>
                <c:pt idx="1902">
                  <c:v>91.064099999999996</c:v>
                </c:pt>
                <c:pt idx="1903">
                  <c:v>91.064700000000002</c:v>
                </c:pt>
                <c:pt idx="1904">
                  <c:v>91.065299999999993</c:v>
                </c:pt>
                <c:pt idx="1905">
                  <c:v>91.065899999999999</c:v>
                </c:pt>
                <c:pt idx="1906">
                  <c:v>91.066500000000005</c:v>
                </c:pt>
                <c:pt idx="1907">
                  <c:v>91.067099999999996</c:v>
                </c:pt>
                <c:pt idx="1908">
                  <c:v>91.067700000000002</c:v>
                </c:pt>
                <c:pt idx="1909">
                  <c:v>91.068299999999994</c:v>
                </c:pt>
                <c:pt idx="1910">
                  <c:v>91.068899999999999</c:v>
                </c:pt>
                <c:pt idx="1911">
                  <c:v>91.069400000000002</c:v>
                </c:pt>
                <c:pt idx="1912">
                  <c:v>91.07</c:v>
                </c:pt>
                <c:pt idx="1913">
                  <c:v>91.070499999999996</c:v>
                </c:pt>
                <c:pt idx="1914">
                  <c:v>91.070999999999998</c:v>
                </c:pt>
                <c:pt idx="1915">
                  <c:v>91.0715</c:v>
                </c:pt>
                <c:pt idx="1916">
                  <c:v>91.072000000000003</c:v>
                </c:pt>
                <c:pt idx="1917">
                  <c:v>91.072400000000002</c:v>
                </c:pt>
                <c:pt idx="1918">
                  <c:v>91.072900000000004</c:v>
                </c:pt>
                <c:pt idx="1919">
                  <c:v>91.073300000000003</c:v>
                </c:pt>
                <c:pt idx="1920">
                  <c:v>91.073700000000002</c:v>
                </c:pt>
                <c:pt idx="1921">
                  <c:v>91.073999999999998</c:v>
                </c:pt>
                <c:pt idx="1922">
                  <c:v>91.074399999999997</c:v>
                </c:pt>
                <c:pt idx="1923">
                  <c:v>91.074700000000007</c:v>
                </c:pt>
                <c:pt idx="1924">
                  <c:v>91.075000000000003</c:v>
                </c:pt>
                <c:pt idx="1925">
                  <c:v>91.075299999999999</c:v>
                </c:pt>
                <c:pt idx="1926">
                  <c:v>91.075500000000005</c:v>
                </c:pt>
                <c:pt idx="1927">
                  <c:v>91.075699999999998</c:v>
                </c:pt>
                <c:pt idx="1928">
                  <c:v>91.075900000000004</c:v>
                </c:pt>
                <c:pt idx="1929">
                  <c:v>91.076099999999997</c:v>
                </c:pt>
                <c:pt idx="1930">
                  <c:v>91.0762</c:v>
                </c:pt>
                <c:pt idx="1931">
                  <c:v>91.076300000000003</c:v>
                </c:pt>
                <c:pt idx="1932">
                  <c:v>91.076400000000007</c:v>
                </c:pt>
                <c:pt idx="1933">
                  <c:v>91.076400000000007</c:v>
                </c:pt>
                <c:pt idx="1934">
                  <c:v>91.076499999999996</c:v>
                </c:pt>
                <c:pt idx="1935">
                  <c:v>91.076499999999996</c:v>
                </c:pt>
                <c:pt idx="1936">
                  <c:v>91.076499999999996</c:v>
                </c:pt>
                <c:pt idx="1937">
                  <c:v>91.076499999999996</c:v>
                </c:pt>
                <c:pt idx="1938">
                  <c:v>91.076400000000007</c:v>
                </c:pt>
                <c:pt idx="1939">
                  <c:v>91.076400000000007</c:v>
                </c:pt>
                <c:pt idx="1940">
                  <c:v>91.076300000000003</c:v>
                </c:pt>
                <c:pt idx="1941">
                  <c:v>91.0762</c:v>
                </c:pt>
                <c:pt idx="1942">
                  <c:v>91.076099999999997</c:v>
                </c:pt>
                <c:pt idx="1943">
                  <c:v>91.075999999999993</c:v>
                </c:pt>
                <c:pt idx="1944">
                  <c:v>91.075900000000004</c:v>
                </c:pt>
                <c:pt idx="1945">
                  <c:v>91.075800000000001</c:v>
                </c:pt>
                <c:pt idx="1946">
                  <c:v>91.075699999999998</c:v>
                </c:pt>
                <c:pt idx="1947">
                  <c:v>91.075699999999998</c:v>
                </c:pt>
                <c:pt idx="1948">
                  <c:v>91.075599999999994</c:v>
                </c:pt>
                <c:pt idx="1949">
                  <c:v>91.075500000000005</c:v>
                </c:pt>
                <c:pt idx="1950">
                  <c:v>91.075400000000002</c:v>
                </c:pt>
                <c:pt idx="1951">
                  <c:v>91.075400000000002</c:v>
                </c:pt>
                <c:pt idx="1952">
                  <c:v>91.075400000000002</c:v>
                </c:pt>
                <c:pt idx="1953">
                  <c:v>91.075299999999999</c:v>
                </c:pt>
                <c:pt idx="1954">
                  <c:v>91.075299999999999</c:v>
                </c:pt>
                <c:pt idx="1955">
                  <c:v>91.075299999999999</c:v>
                </c:pt>
                <c:pt idx="1956">
                  <c:v>91.075400000000002</c:v>
                </c:pt>
                <c:pt idx="1957">
                  <c:v>91.075500000000005</c:v>
                </c:pt>
                <c:pt idx="1958">
                  <c:v>91.075599999999994</c:v>
                </c:pt>
                <c:pt idx="1959">
                  <c:v>91.075699999999998</c:v>
                </c:pt>
                <c:pt idx="1960">
                  <c:v>91.075900000000004</c:v>
                </c:pt>
                <c:pt idx="1961">
                  <c:v>91.0762</c:v>
                </c:pt>
                <c:pt idx="1962">
                  <c:v>91.076599999999999</c:v>
                </c:pt>
                <c:pt idx="1963">
                  <c:v>91.076999999999998</c:v>
                </c:pt>
                <c:pt idx="1964">
                  <c:v>91.077600000000004</c:v>
                </c:pt>
                <c:pt idx="1965">
                  <c:v>91.078299999999999</c:v>
                </c:pt>
                <c:pt idx="1966">
                  <c:v>91.0792</c:v>
                </c:pt>
                <c:pt idx="1967">
                  <c:v>91.080299999999994</c:v>
                </c:pt>
                <c:pt idx="1968">
                  <c:v>91.081699999999998</c:v>
                </c:pt>
                <c:pt idx="1969">
                  <c:v>91.083299999999994</c:v>
                </c:pt>
                <c:pt idx="1970">
                  <c:v>91.0852</c:v>
                </c:pt>
                <c:pt idx="1971">
                  <c:v>91.087400000000002</c:v>
                </c:pt>
                <c:pt idx="1972">
                  <c:v>91.089799999999997</c:v>
                </c:pt>
                <c:pt idx="1973">
                  <c:v>91.092600000000004</c:v>
                </c:pt>
                <c:pt idx="1974">
                  <c:v>91.095699999999994</c:v>
                </c:pt>
                <c:pt idx="1975">
                  <c:v>91.099000000000004</c:v>
                </c:pt>
                <c:pt idx="1976">
                  <c:v>91.102500000000006</c:v>
                </c:pt>
                <c:pt idx="1977">
                  <c:v>91.106099999999998</c:v>
                </c:pt>
                <c:pt idx="1978">
                  <c:v>91.109899999999996</c:v>
                </c:pt>
                <c:pt idx="1979">
                  <c:v>91.113699999999994</c:v>
                </c:pt>
                <c:pt idx="1980">
                  <c:v>91.117500000000007</c:v>
                </c:pt>
                <c:pt idx="1981">
                  <c:v>91.121200000000002</c:v>
                </c:pt>
                <c:pt idx="1982">
                  <c:v>91.124799999999993</c:v>
                </c:pt>
                <c:pt idx="1983">
                  <c:v>91.128399999999999</c:v>
                </c:pt>
                <c:pt idx="1984">
                  <c:v>91.131699999999995</c:v>
                </c:pt>
                <c:pt idx="1985">
                  <c:v>91.134799999999998</c:v>
                </c:pt>
                <c:pt idx="1986">
                  <c:v>91.137699999999995</c:v>
                </c:pt>
                <c:pt idx="1987">
                  <c:v>91.1404</c:v>
                </c:pt>
                <c:pt idx="1988">
                  <c:v>91.142899999999997</c:v>
                </c:pt>
                <c:pt idx="1989">
                  <c:v>91.145099999999999</c:v>
                </c:pt>
                <c:pt idx="1990">
                  <c:v>91.147199999999998</c:v>
                </c:pt>
                <c:pt idx="1991">
                  <c:v>91.149100000000004</c:v>
                </c:pt>
                <c:pt idx="1992">
                  <c:v>91.150800000000004</c:v>
                </c:pt>
                <c:pt idx="1993">
                  <c:v>91.152299999999997</c:v>
                </c:pt>
                <c:pt idx="1994">
                  <c:v>91.153800000000004</c:v>
                </c:pt>
                <c:pt idx="1995">
                  <c:v>91.155100000000004</c:v>
                </c:pt>
                <c:pt idx="1996">
                  <c:v>91.156300000000002</c:v>
                </c:pt>
                <c:pt idx="1997">
                  <c:v>91.157399999999996</c:v>
                </c:pt>
                <c:pt idx="1998">
                  <c:v>91.158500000000004</c:v>
                </c:pt>
                <c:pt idx="1999">
                  <c:v>91.159400000000005</c:v>
                </c:pt>
                <c:pt idx="2000">
                  <c:v>91.160399999999996</c:v>
                </c:pt>
                <c:pt idx="2001">
                  <c:v>91.161199999999994</c:v>
                </c:pt>
                <c:pt idx="2002">
                  <c:v>91.162099999999995</c:v>
                </c:pt>
                <c:pt idx="2003">
                  <c:v>91.162899999999993</c:v>
                </c:pt>
                <c:pt idx="2004">
                  <c:v>91.163600000000002</c:v>
                </c:pt>
                <c:pt idx="2005">
                  <c:v>91.164400000000001</c:v>
                </c:pt>
                <c:pt idx="2006">
                  <c:v>91.165099999999995</c:v>
                </c:pt>
                <c:pt idx="2007">
                  <c:v>91.165800000000004</c:v>
                </c:pt>
                <c:pt idx="2008">
                  <c:v>91.166399999999996</c:v>
                </c:pt>
                <c:pt idx="2009">
                  <c:v>91.167000000000002</c:v>
                </c:pt>
                <c:pt idx="2010">
                  <c:v>91.167699999999996</c:v>
                </c:pt>
                <c:pt idx="2011">
                  <c:v>91.168300000000002</c:v>
                </c:pt>
                <c:pt idx="2012">
                  <c:v>91.168899999999994</c:v>
                </c:pt>
                <c:pt idx="2013">
                  <c:v>91.169399999999996</c:v>
                </c:pt>
                <c:pt idx="2014">
                  <c:v>91.17</c:v>
                </c:pt>
                <c:pt idx="2015">
                  <c:v>91.170500000000004</c:v>
                </c:pt>
                <c:pt idx="2016">
                  <c:v>91.171000000000006</c:v>
                </c:pt>
                <c:pt idx="2017">
                  <c:v>91.171499999999995</c:v>
                </c:pt>
                <c:pt idx="2018">
                  <c:v>91.171999999999997</c:v>
                </c:pt>
                <c:pt idx="2019">
                  <c:v>91.172499999999999</c:v>
                </c:pt>
                <c:pt idx="2020">
                  <c:v>91.173000000000002</c:v>
                </c:pt>
                <c:pt idx="2021">
                  <c:v>91.173500000000004</c:v>
                </c:pt>
                <c:pt idx="2022">
                  <c:v>91.174000000000007</c:v>
                </c:pt>
                <c:pt idx="2023">
                  <c:v>91.174400000000006</c:v>
                </c:pt>
                <c:pt idx="2024">
                  <c:v>91.174899999999994</c:v>
                </c:pt>
                <c:pt idx="2025">
                  <c:v>91.175399999999996</c:v>
                </c:pt>
                <c:pt idx="2026">
                  <c:v>91.175899999999999</c:v>
                </c:pt>
                <c:pt idx="2027">
                  <c:v>91.176400000000001</c:v>
                </c:pt>
                <c:pt idx="2028">
                  <c:v>91.176900000000003</c:v>
                </c:pt>
                <c:pt idx="2029">
                  <c:v>91.177400000000006</c:v>
                </c:pt>
                <c:pt idx="2030">
                  <c:v>91.177899999999994</c:v>
                </c:pt>
                <c:pt idx="2031">
                  <c:v>91.1785</c:v>
                </c:pt>
                <c:pt idx="2032">
                  <c:v>91.179000000000002</c:v>
                </c:pt>
                <c:pt idx="2033">
                  <c:v>91.179699999999997</c:v>
                </c:pt>
                <c:pt idx="2034">
                  <c:v>91.180300000000003</c:v>
                </c:pt>
                <c:pt idx="2035">
                  <c:v>91.180999999999997</c:v>
                </c:pt>
                <c:pt idx="2036">
                  <c:v>91.181700000000006</c:v>
                </c:pt>
                <c:pt idx="2037">
                  <c:v>91.182500000000005</c:v>
                </c:pt>
                <c:pt idx="2038">
                  <c:v>91.183300000000003</c:v>
                </c:pt>
                <c:pt idx="2039">
                  <c:v>91.184200000000004</c:v>
                </c:pt>
                <c:pt idx="2040">
                  <c:v>91.185100000000006</c:v>
                </c:pt>
                <c:pt idx="2041">
                  <c:v>91.186099999999996</c:v>
                </c:pt>
                <c:pt idx="2042">
                  <c:v>91.187200000000004</c:v>
                </c:pt>
                <c:pt idx="2043">
                  <c:v>91.188400000000001</c:v>
                </c:pt>
                <c:pt idx="2044">
                  <c:v>91.189599999999999</c:v>
                </c:pt>
                <c:pt idx="2045">
                  <c:v>91.191000000000003</c:v>
                </c:pt>
                <c:pt idx="2046">
                  <c:v>91.192400000000006</c:v>
                </c:pt>
                <c:pt idx="2047">
                  <c:v>91.193899999999999</c:v>
                </c:pt>
                <c:pt idx="2048">
                  <c:v>91.195499999999996</c:v>
                </c:pt>
                <c:pt idx="2049">
                  <c:v>91.197199999999995</c:v>
                </c:pt>
                <c:pt idx="2050">
                  <c:v>91.198899999999995</c:v>
                </c:pt>
                <c:pt idx="2051">
                  <c:v>91.200800000000001</c:v>
                </c:pt>
                <c:pt idx="2052">
                  <c:v>91.202699999999993</c:v>
                </c:pt>
                <c:pt idx="2053">
                  <c:v>91.204700000000003</c:v>
                </c:pt>
                <c:pt idx="2054">
                  <c:v>91.206800000000001</c:v>
                </c:pt>
                <c:pt idx="2055">
                  <c:v>91.2089</c:v>
                </c:pt>
                <c:pt idx="2056">
                  <c:v>91.211100000000002</c:v>
                </c:pt>
                <c:pt idx="2057">
                  <c:v>91.213300000000004</c:v>
                </c:pt>
                <c:pt idx="2058">
                  <c:v>91.215500000000006</c:v>
                </c:pt>
                <c:pt idx="2059">
                  <c:v>91.217799999999997</c:v>
                </c:pt>
                <c:pt idx="2060">
                  <c:v>91.22</c:v>
                </c:pt>
                <c:pt idx="2061">
                  <c:v>91.222300000000004</c:v>
                </c:pt>
                <c:pt idx="2062">
                  <c:v>91.224599999999995</c:v>
                </c:pt>
                <c:pt idx="2063">
                  <c:v>91.226799999999997</c:v>
                </c:pt>
                <c:pt idx="2064">
                  <c:v>91.228999999999999</c:v>
                </c:pt>
                <c:pt idx="2065">
                  <c:v>91.231200000000001</c:v>
                </c:pt>
                <c:pt idx="2066">
                  <c:v>91.2333</c:v>
                </c:pt>
                <c:pt idx="2067">
                  <c:v>91.235399999999998</c:v>
                </c:pt>
                <c:pt idx="2068">
                  <c:v>91.237499999999997</c:v>
                </c:pt>
                <c:pt idx="2069">
                  <c:v>91.239400000000003</c:v>
                </c:pt>
                <c:pt idx="2070">
                  <c:v>91.241399999999999</c:v>
                </c:pt>
                <c:pt idx="2071">
                  <c:v>91.243300000000005</c:v>
                </c:pt>
                <c:pt idx="2072">
                  <c:v>91.245099999999994</c:v>
                </c:pt>
                <c:pt idx="2073">
                  <c:v>91.246899999999997</c:v>
                </c:pt>
                <c:pt idx="2074">
                  <c:v>91.248599999999996</c:v>
                </c:pt>
                <c:pt idx="2075">
                  <c:v>91.250299999999996</c:v>
                </c:pt>
                <c:pt idx="2076">
                  <c:v>91.251900000000006</c:v>
                </c:pt>
                <c:pt idx="2077">
                  <c:v>91.253500000000003</c:v>
                </c:pt>
                <c:pt idx="2078">
                  <c:v>91.255099999999999</c:v>
                </c:pt>
                <c:pt idx="2079">
                  <c:v>91.256600000000006</c:v>
                </c:pt>
                <c:pt idx="2080">
                  <c:v>91.258099999999999</c:v>
                </c:pt>
                <c:pt idx="2081">
                  <c:v>91.259600000000006</c:v>
                </c:pt>
                <c:pt idx="2082">
                  <c:v>91.260999999999996</c:v>
                </c:pt>
                <c:pt idx="2083">
                  <c:v>91.2624</c:v>
                </c:pt>
                <c:pt idx="2084">
                  <c:v>91.263800000000003</c:v>
                </c:pt>
                <c:pt idx="2085">
                  <c:v>91.265199999999993</c:v>
                </c:pt>
                <c:pt idx="2086">
                  <c:v>91.266499999999994</c:v>
                </c:pt>
                <c:pt idx="2087">
                  <c:v>91.267899999999997</c:v>
                </c:pt>
                <c:pt idx="2088">
                  <c:v>91.269199999999998</c:v>
                </c:pt>
                <c:pt idx="2089">
                  <c:v>91.270499999999998</c:v>
                </c:pt>
                <c:pt idx="2090">
                  <c:v>91.271799999999999</c:v>
                </c:pt>
                <c:pt idx="2091">
                  <c:v>91.273200000000003</c:v>
                </c:pt>
                <c:pt idx="2092">
                  <c:v>91.274500000000003</c:v>
                </c:pt>
                <c:pt idx="2093">
                  <c:v>91.275700000000001</c:v>
                </c:pt>
                <c:pt idx="2094">
                  <c:v>91.277000000000001</c:v>
                </c:pt>
                <c:pt idx="2095">
                  <c:v>91.278300000000002</c:v>
                </c:pt>
                <c:pt idx="2096">
                  <c:v>91.279600000000002</c:v>
                </c:pt>
                <c:pt idx="2097">
                  <c:v>91.280900000000003</c:v>
                </c:pt>
                <c:pt idx="2098">
                  <c:v>91.282200000000003</c:v>
                </c:pt>
                <c:pt idx="2099">
                  <c:v>91.2834</c:v>
                </c:pt>
                <c:pt idx="2100">
                  <c:v>91.284700000000001</c:v>
                </c:pt>
                <c:pt idx="2101">
                  <c:v>91.286000000000001</c:v>
                </c:pt>
                <c:pt idx="2102">
                  <c:v>91.287300000000002</c:v>
                </c:pt>
                <c:pt idx="2103">
                  <c:v>91.288499999999999</c:v>
                </c:pt>
                <c:pt idx="2104">
                  <c:v>91.2898</c:v>
                </c:pt>
                <c:pt idx="2105">
                  <c:v>91.2911</c:v>
                </c:pt>
                <c:pt idx="2106">
                  <c:v>91.292299999999997</c:v>
                </c:pt>
                <c:pt idx="2107">
                  <c:v>91.293599999999998</c:v>
                </c:pt>
                <c:pt idx="2108">
                  <c:v>91.294799999999995</c:v>
                </c:pt>
                <c:pt idx="2109">
                  <c:v>91.296099999999996</c:v>
                </c:pt>
                <c:pt idx="2110">
                  <c:v>91.297300000000007</c:v>
                </c:pt>
                <c:pt idx="2111">
                  <c:v>91.298599999999993</c:v>
                </c:pt>
                <c:pt idx="2112">
                  <c:v>91.299800000000005</c:v>
                </c:pt>
                <c:pt idx="2113">
                  <c:v>91.301100000000005</c:v>
                </c:pt>
                <c:pt idx="2114">
                  <c:v>91.302300000000002</c:v>
                </c:pt>
                <c:pt idx="2115">
                  <c:v>91.303600000000003</c:v>
                </c:pt>
                <c:pt idx="2116">
                  <c:v>91.3048</c:v>
                </c:pt>
                <c:pt idx="2117">
                  <c:v>91.305999999999997</c:v>
                </c:pt>
                <c:pt idx="2118">
                  <c:v>91.307299999999998</c:v>
                </c:pt>
                <c:pt idx="2119">
                  <c:v>91.308499999999995</c:v>
                </c:pt>
                <c:pt idx="2120">
                  <c:v>91.309700000000007</c:v>
                </c:pt>
                <c:pt idx="2121">
                  <c:v>91.311000000000007</c:v>
                </c:pt>
                <c:pt idx="2122">
                  <c:v>91.312200000000004</c:v>
                </c:pt>
                <c:pt idx="2123">
                  <c:v>91.313400000000001</c:v>
                </c:pt>
                <c:pt idx="2124">
                  <c:v>91.314599999999999</c:v>
                </c:pt>
                <c:pt idx="2125">
                  <c:v>91.315899999999999</c:v>
                </c:pt>
                <c:pt idx="2126">
                  <c:v>91.317099999999996</c:v>
                </c:pt>
                <c:pt idx="2127">
                  <c:v>91.318299999999994</c:v>
                </c:pt>
                <c:pt idx="2128">
                  <c:v>91.319500000000005</c:v>
                </c:pt>
                <c:pt idx="2129">
                  <c:v>91.320700000000002</c:v>
                </c:pt>
                <c:pt idx="2130">
                  <c:v>91.321899999999999</c:v>
                </c:pt>
                <c:pt idx="2131">
                  <c:v>91.323099999999997</c:v>
                </c:pt>
                <c:pt idx="2132">
                  <c:v>91.324299999999994</c:v>
                </c:pt>
                <c:pt idx="2133">
                  <c:v>91.325599999999994</c:v>
                </c:pt>
                <c:pt idx="2134">
                  <c:v>91.326700000000002</c:v>
                </c:pt>
                <c:pt idx="2135">
                  <c:v>91.328000000000003</c:v>
                </c:pt>
                <c:pt idx="2136">
                  <c:v>91.329099999999997</c:v>
                </c:pt>
                <c:pt idx="2137">
                  <c:v>91.330399999999997</c:v>
                </c:pt>
                <c:pt idx="2138">
                  <c:v>91.331500000000005</c:v>
                </c:pt>
                <c:pt idx="2139">
                  <c:v>91.332700000000003</c:v>
                </c:pt>
                <c:pt idx="2140">
                  <c:v>91.334000000000003</c:v>
                </c:pt>
                <c:pt idx="2141">
                  <c:v>91.335099999999997</c:v>
                </c:pt>
                <c:pt idx="2142">
                  <c:v>91.336299999999994</c:v>
                </c:pt>
                <c:pt idx="2143">
                  <c:v>91.337500000000006</c:v>
                </c:pt>
                <c:pt idx="2144">
                  <c:v>91.338700000000003</c:v>
                </c:pt>
                <c:pt idx="2145">
                  <c:v>91.3399</c:v>
                </c:pt>
                <c:pt idx="2146">
                  <c:v>91.341099999999997</c:v>
                </c:pt>
                <c:pt idx="2147">
                  <c:v>91.342299999999994</c:v>
                </c:pt>
                <c:pt idx="2148">
                  <c:v>91.343500000000006</c:v>
                </c:pt>
                <c:pt idx="2149">
                  <c:v>91.344800000000006</c:v>
                </c:pt>
                <c:pt idx="2150">
                  <c:v>91.346000000000004</c:v>
                </c:pt>
                <c:pt idx="2151">
                  <c:v>91.347200000000001</c:v>
                </c:pt>
                <c:pt idx="2152">
                  <c:v>91.348399999999998</c:v>
                </c:pt>
                <c:pt idx="2153">
                  <c:v>91.349599999999995</c:v>
                </c:pt>
                <c:pt idx="2154">
                  <c:v>91.350899999999996</c:v>
                </c:pt>
                <c:pt idx="2155">
                  <c:v>91.352099999999993</c:v>
                </c:pt>
                <c:pt idx="2156">
                  <c:v>91.353300000000004</c:v>
                </c:pt>
                <c:pt idx="2157">
                  <c:v>91.354600000000005</c:v>
                </c:pt>
                <c:pt idx="2158">
                  <c:v>91.355800000000002</c:v>
                </c:pt>
                <c:pt idx="2159">
                  <c:v>91.357100000000003</c:v>
                </c:pt>
                <c:pt idx="2160">
                  <c:v>91.358400000000003</c:v>
                </c:pt>
                <c:pt idx="2161">
                  <c:v>91.3596</c:v>
                </c:pt>
                <c:pt idx="2162">
                  <c:v>91.360900000000001</c:v>
                </c:pt>
                <c:pt idx="2163">
                  <c:v>91.362200000000001</c:v>
                </c:pt>
                <c:pt idx="2164">
                  <c:v>91.363500000000002</c:v>
                </c:pt>
                <c:pt idx="2165">
                  <c:v>91.364800000000002</c:v>
                </c:pt>
                <c:pt idx="2166">
                  <c:v>91.366100000000003</c:v>
                </c:pt>
                <c:pt idx="2167">
                  <c:v>91.367400000000004</c:v>
                </c:pt>
                <c:pt idx="2168">
                  <c:v>91.368700000000004</c:v>
                </c:pt>
                <c:pt idx="2169">
                  <c:v>91.37</c:v>
                </c:pt>
                <c:pt idx="2170">
                  <c:v>91.371399999999994</c:v>
                </c:pt>
                <c:pt idx="2171">
                  <c:v>91.372699999999995</c:v>
                </c:pt>
                <c:pt idx="2172">
                  <c:v>91.373999999999995</c:v>
                </c:pt>
                <c:pt idx="2173">
                  <c:v>91.375399999999999</c:v>
                </c:pt>
                <c:pt idx="2174">
                  <c:v>91.3767</c:v>
                </c:pt>
                <c:pt idx="2175">
                  <c:v>91.378100000000003</c:v>
                </c:pt>
                <c:pt idx="2176">
                  <c:v>91.379400000000004</c:v>
                </c:pt>
                <c:pt idx="2177">
                  <c:v>91.380799999999994</c:v>
                </c:pt>
                <c:pt idx="2178">
                  <c:v>91.382199999999997</c:v>
                </c:pt>
                <c:pt idx="2179">
                  <c:v>91.383499999999998</c:v>
                </c:pt>
                <c:pt idx="2180">
                  <c:v>91.384900000000002</c:v>
                </c:pt>
                <c:pt idx="2181">
                  <c:v>91.386300000000006</c:v>
                </c:pt>
                <c:pt idx="2182">
                  <c:v>91.387600000000006</c:v>
                </c:pt>
                <c:pt idx="2183">
                  <c:v>91.388999999999996</c:v>
                </c:pt>
                <c:pt idx="2184">
                  <c:v>91.3904</c:v>
                </c:pt>
                <c:pt idx="2185">
                  <c:v>91.3917</c:v>
                </c:pt>
                <c:pt idx="2186">
                  <c:v>91.393100000000004</c:v>
                </c:pt>
                <c:pt idx="2187">
                  <c:v>91.394400000000005</c:v>
                </c:pt>
                <c:pt idx="2188">
                  <c:v>91.395799999999994</c:v>
                </c:pt>
                <c:pt idx="2189">
                  <c:v>91.397099999999995</c:v>
                </c:pt>
                <c:pt idx="2190">
                  <c:v>91.398499999999999</c:v>
                </c:pt>
                <c:pt idx="2191">
                  <c:v>91.399799999999999</c:v>
                </c:pt>
                <c:pt idx="2192">
                  <c:v>91.401200000000003</c:v>
                </c:pt>
                <c:pt idx="2193">
                  <c:v>91.402500000000003</c:v>
                </c:pt>
                <c:pt idx="2194">
                  <c:v>91.403800000000004</c:v>
                </c:pt>
                <c:pt idx="2195">
                  <c:v>91.405100000000004</c:v>
                </c:pt>
                <c:pt idx="2196">
                  <c:v>91.406499999999994</c:v>
                </c:pt>
                <c:pt idx="2197">
                  <c:v>91.407799999999995</c:v>
                </c:pt>
                <c:pt idx="2198">
                  <c:v>91.409099999999995</c:v>
                </c:pt>
                <c:pt idx="2199">
                  <c:v>91.410399999999996</c:v>
                </c:pt>
                <c:pt idx="2200">
                  <c:v>91.411699999999996</c:v>
                </c:pt>
                <c:pt idx="2201">
                  <c:v>91.412999999999997</c:v>
                </c:pt>
                <c:pt idx="2202">
                  <c:v>91.414299999999997</c:v>
                </c:pt>
                <c:pt idx="2203">
                  <c:v>91.415599999999998</c:v>
                </c:pt>
                <c:pt idx="2204">
                  <c:v>91.416899999999998</c:v>
                </c:pt>
                <c:pt idx="2205">
                  <c:v>91.418099999999995</c:v>
                </c:pt>
                <c:pt idx="2206">
                  <c:v>91.419399999999996</c:v>
                </c:pt>
                <c:pt idx="2207">
                  <c:v>91.420699999999997</c:v>
                </c:pt>
                <c:pt idx="2208">
                  <c:v>91.421899999999994</c:v>
                </c:pt>
                <c:pt idx="2209">
                  <c:v>91.423199999999994</c:v>
                </c:pt>
                <c:pt idx="2210">
                  <c:v>91.424499999999995</c:v>
                </c:pt>
                <c:pt idx="2211">
                  <c:v>91.425700000000006</c:v>
                </c:pt>
                <c:pt idx="2212">
                  <c:v>91.427000000000007</c:v>
                </c:pt>
                <c:pt idx="2213">
                  <c:v>91.428200000000004</c:v>
                </c:pt>
                <c:pt idx="2214">
                  <c:v>91.429400000000001</c:v>
                </c:pt>
                <c:pt idx="2215">
                  <c:v>91.430700000000002</c:v>
                </c:pt>
                <c:pt idx="2216">
                  <c:v>91.431899999999999</c:v>
                </c:pt>
                <c:pt idx="2217">
                  <c:v>91.433099999999996</c:v>
                </c:pt>
                <c:pt idx="2218">
                  <c:v>91.434299999999993</c:v>
                </c:pt>
                <c:pt idx="2219">
                  <c:v>91.435599999999994</c:v>
                </c:pt>
                <c:pt idx="2220">
                  <c:v>91.436800000000005</c:v>
                </c:pt>
                <c:pt idx="2221">
                  <c:v>91.438000000000002</c:v>
                </c:pt>
                <c:pt idx="2222">
                  <c:v>91.4392</c:v>
                </c:pt>
                <c:pt idx="2223">
                  <c:v>91.4405</c:v>
                </c:pt>
                <c:pt idx="2224">
                  <c:v>91.441699999999997</c:v>
                </c:pt>
                <c:pt idx="2225">
                  <c:v>91.442899999999995</c:v>
                </c:pt>
                <c:pt idx="2226">
                  <c:v>91.444199999999995</c:v>
                </c:pt>
                <c:pt idx="2227">
                  <c:v>91.445400000000006</c:v>
                </c:pt>
                <c:pt idx="2228">
                  <c:v>91.446600000000004</c:v>
                </c:pt>
                <c:pt idx="2229">
                  <c:v>91.447900000000004</c:v>
                </c:pt>
                <c:pt idx="2230">
                  <c:v>91.449100000000001</c:v>
                </c:pt>
                <c:pt idx="2231">
                  <c:v>91.450400000000002</c:v>
                </c:pt>
                <c:pt idx="2232">
                  <c:v>91.451599999999999</c:v>
                </c:pt>
                <c:pt idx="2233">
                  <c:v>91.4529</c:v>
                </c:pt>
                <c:pt idx="2234">
                  <c:v>91.454099999999997</c:v>
                </c:pt>
                <c:pt idx="2235">
                  <c:v>91.455399999999997</c:v>
                </c:pt>
                <c:pt idx="2236">
                  <c:v>91.456599999999995</c:v>
                </c:pt>
                <c:pt idx="2237">
                  <c:v>91.457899999999995</c:v>
                </c:pt>
                <c:pt idx="2238">
                  <c:v>91.459199999999996</c:v>
                </c:pt>
                <c:pt idx="2239">
                  <c:v>91.460499999999996</c:v>
                </c:pt>
                <c:pt idx="2240">
                  <c:v>91.461699999999993</c:v>
                </c:pt>
                <c:pt idx="2241">
                  <c:v>91.462999999999994</c:v>
                </c:pt>
                <c:pt idx="2242">
                  <c:v>91.464299999999994</c:v>
                </c:pt>
                <c:pt idx="2243">
                  <c:v>91.465599999999995</c:v>
                </c:pt>
                <c:pt idx="2244">
                  <c:v>91.466899999999995</c:v>
                </c:pt>
                <c:pt idx="2245">
                  <c:v>91.468199999999996</c:v>
                </c:pt>
                <c:pt idx="2246">
                  <c:v>91.469499999999996</c:v>
                </c:pt>
                <c:pt idx="2247">
                  <c:v>91.470799999999997</c:v>
                </c:pt>
                <c:pt idx="2248">
                  <c:v>91.472099999999998</c:v>
                </c:pt>
                <c:pt idx="2249">
                  <c:v>91.473399999999998</c:v>
                </c:pt>
                <c:pt idx="2250">
                  <c:v>91.474800000000002</c:v>
                </c:pt>
                <c:pt idx="2251">
                  <c:v>91.476100000000002</c:v>
                </c:pt>
                <c:pt idx="2252">
                  <c:v>91.477400000000003</c:v>
                </c:pt>
                <c:pt idx="2253">
                  <c:v>91.478700000000003</c:v>
                </c:pt>
                <c:pt idx="2254">
                  <c:v>91.48</c:v>
                </c:pt>
                <c:pt idx="2255">
                  <c:v>91.481399999999994</c:v>
                </c:pt>
                <c:pt idx="2256">
                  <c:v>91.482699999999994</c:v>
                </c:pt>
                <c:pt idx="2257">
                  <c:v>91.484099999999998</c:v>
                </c:pt>
                <c:pt idx="2258">
                  <c:v>91.485399999999998</c:v>
                </c:pt>
                <c:pt idx="2259">
                  <c:v>91.486699999999999</c:v>
                </c:pt>
                <c:pt idx="2260">
                  <c:v>91.488100000000003</c:v>
                </c:pt>
                <c:pt idx="2261">
                  <c:v>91.489400000000003</c:v>
                </c:pt>
                <c:pt idx="2262">
                  <c:v>91.490700000000004</c:v>
                </c:pt>
                <c:pt idx="2263">
                  <c:v>91.492099999999994</c:v>
                </c:pt>
                <c:pt idx="2264">
                  <c:v>91.493399999999994</c:v>
                </c:pt>
                <c:pt idx="2265">
                  <c:v>91.494799999999998</c:v>
                </c:pt>
                <c:pt idx="2266">
                  <c:v>91.496099999999998</c:v>
                </c:pt>
                <c:pt idx="2267">
                  <c:v>91.497399999999999</c:v>
                </c:pt>
                <c:pt idx="2268">
                  <c:v>91.498800000000003</c:v>
                </c:pt>
                <c:pt idx="2269">
                  <c:v>91.500100000000003</c:v>
                </c:pt>
                <c:pt idx="2270">
                  <c:v>91.501400000000004</c:v>
                </c:pt>
                <c:pt idx="2271">
                  <c:v>91.502799999999993</c:v>
                </c:pt>
                <c:pt idx="2272">
                  <c:v>91.504099999999994</c:v>
                </c:pt>
                <c:pt idx="2273">
                  <c:v>91.505399999999995</c:v>
                </c:pt>
                <c:pt idx="2274">
                  <c:v>91.506799999999998</c:v>
                </c:pt>
                <c:pt idx="2275">
                  <c:v>91.508099999999999</c:v>
                </c:pt>
                <c:pt idx="2276">
                  <c:v>91.509399999999999</c:v>
                </c:pt>
                <c:pt idx="2277">
                  <c:v>91.5107</c:v>
                </c:pt>
                <c:pt idx="2278">
                  <c:v>91.512100000000004</c:v>
                </c:pt>
                <c:pt idx="2279">
                  <c:v>91.513400000000004</c:v>
                </c:pt>
                <c:pt idx="2280">
                  <c:v>91.514700000000005</c:v>
                </c:pt>
                <c:pt idx="2281">
                  <c:v>91.516000000000005</c:v>
                </c:pt>
                <c:pt idx="2282">
                  <c:v>91.517300000000006</c:v>
                </c:pt>
                <c:pt idx="2283">
                  <c:v>91.518699999999995</c:v>
                </c:pt>
                <c:pt idx="2284">
                  <c:v>91.52</c:v>
                </c:pt>
                <c:pt idx="2285">
                  <c:v>91.521299999999997</c:v>
                </c:pt>
                <c:pt idx="2286">
                  <c:v>91.522599999999997</c:v>
                </c:pt>
                <c:pt idx="2287">
                  <c:v>91.523899999999998</c:v>
                </c:pt>
                <c:pt idx="2288">
                  <c:v>91.525199999999998</c:v>
                </c:pt>
                <c:pt idx="2289">
                  <c:v>91.526499999999999</c:v>
                </c:pt>
                <c:pt idx="2290">
                  <c:v>91.527799999999999</c:v>
                </c:pt>
                <c:pt idx="2291">
                  <c:v>91.5291</c:v>
                </c:pt>
                <c:pt idx="2292">
                  <c:v>91.5304</c:v>
                </c:pt>
                <c:pt idx="2293">
                  <c:v>91.531700000000001</c:v>
                </c:pt>
                <c:pt idx="2294">
                  <c:v>91.533000000000001</c:v>
                </c:pt>
                <c:pt idx="2295">
                  <c:v>91.534300000000002</c:v>
                </c:pt>
                <c:pt idx="2296">
                  <c:v>91.535600000000002</c:v>
                </c:pt>
                <c:pt idx="2297">
                  <c:v>91.536900000000003</c:v>
                </c:pt>
                <c:pt idx="2298">
                  <c:v>91.538200000000003</c:v>
                </c:pt>
                <c:pt idx="2299">
                  <c:v>91.539400000000001</c:v>
                </c:pt>
                <c:pt idx="2300">
                  <c:v>91.540700000000001</c:v>
                </c:pt>
                <c:pt idx="2301">
                  <c:v>91.542000000000002</c:v>
                </c:pt>
                <c:pt idx="2302">
                  <c:v>91.543300000000002</c:v>
                </c:pt>
                <c:pt idx="2303">
                  <c:v>91.544600000000003</c:v>
                </c:pt>
                <c:pt idx="2304">
                  <c:v>91.545900000000003</c:v>
                </c:pt>
                <c:pt idx="2305">
                  <c:v>91.547200000000004</c:v>
                </c:pt>
                <c:pt idx="2306">
                  <c:v>91.548500000000004</c:v>
                </c:pt>
                <c:pt idx="2307">
                  <c:v>91.549800000000005</c:v>
                </c:pt>
                <c:pt idx="2308">
                  <c:v>91.551100000000005</c:v>
                </c:pt>
                <c:pt idx="2309">
                  <c:v>91.552300000000002</c:v>
                </c:pt>
                <c:pt idx="2310">
                  <c:v>91.553600000000003</c:v>
                </c:pt>
                <c:pt idx="2311">
                  <c:v>91.554900000000004</c:v>
                </c:pt>
                <c:pt idx="2312">
                  <c:v>91.556200000000004</c:v>
                </c:pt>
                <c:pt idx="2313">
                  <c:v>91.557500000000005</c:v>
                </c:pt>
                <c:pt idx="2314">
                  <c:v>91.558800000000005</c:v>
                </c:pt>
                <c:pt idx="2315">
                  <c:v>91.560100000000006</c:v>
                </c:pt>
                <c:pt idx="2316">
                  <c:v>91.561300000000003</c:v>
                </c:pt>
                <c:pt idx="2317">
                  <c:v>91.562600000000003</c:v>
                </c:pt>
                <c:pt idx="2318">
                  <c:v>91.563900000000004</c:v>
                </c:pt>
                <c:pt idx="2319">
                  <c:v>91.565200000000004</c:v>
                </c:pt>
                <c:pt idx="2320">
                  <c:v>91.566500000000005</c:v>
                </c:pt>
                <c:pt idx="2321">
                  <c:v>91.567800000000005</c:v>
                </c:pt>
                <c:pt idx="2322">
                  <c:v>91.569100000000006</c:v>
                </c:pt>
                <c:pt idx="2323">
                  <c:v>91.570400000000006</c:v>
                </c:pt>
                <c:pt idx="2324">
                  <c:v>91.571600000000004</c:v>
                </c:pt>
                <c:pt idx="2325">
                  <c:v>91.572900000000004</c:v>
                </c:pt>
                <c:pt idx="2326">
                  <c:v>91.574200000000005</c:v>
                </c:pt>
                <c:pt idx="2327">
                  <c:v>91.575500000000005</c:v>
                </c:pt>
                <c:pt idx="2328">
                  <c:v>91.576800000000006</c:v>
                </c:pt>
                <c:pt idx="2329">
                  <c:v>91.578100000000006</c:v>
                </c:pt>
                <c:pt idx="2330">
                  <c:v>91.579400000000007</c:v>
                </c:pt>
                <c:pt idx="2331">
                  <c:v>91.580600000000004</c:v>
                </c:pt>
                <c:pt idx="2332">
                  <c:v>91.581900000000005</c:v>
                </c:pt>
                <c:pt idx="2333">
                  <c:v>91.583200000000005</c:v>
                </c:pt>
                <c:pt idx="2334">
                  <c:v>91.584500000000006</c:v>
                </c:pt>
                <c:pt idx="2335">
                  <c:v>91.585800000000006</c:v>
                </c:pt>
                <c:pt idx="2336">
                  <c:v>91.587100000000007</c:v>
                </c:pt>
                <c:pt idx="2337">
                  <c:v>91.588399999999993</c:v>
                </c:pt>
                <c:pt idx="2338">
                  <c:v>91.589699999999993</c:v>
                </c:pt>
                <c:pt idx="2339">
                  <c:v>91.590900000000005</c:v>
                </c:pt>
                <c:pt idx="2340">
                  <c:v>91.592200000000005</c:v>
                </c:pt>
                <c:pt idx="2341">
                  <c:v>91.593500000000006</c:v>
                </c:pt>
                <c:pt idx="2342">
                  <c:v>91.594800000000006</c:v>
                </c:pt>
                <c:pt idx="2343">
                  <c:v>91.596100000000007</c:v>
                </c:pt>
                <c:pt idx="2344">
                  <c:v>91.597399999999993</c:v>
                </c:pt>
                <c:pt idx="2345">
                  <c:v>91.598699999999994</c:v>
                </c:pt>
                <c:pt idx="2346">
                  <c:v>91.599900000000005</c:v>
                </c:pt>
                <c:pt idx="2347">
                  <c:v>91.601200000000006</c:v>
                </c:pt>
                <c:pt idx="2348">
                  <c:v>91.602500000000006</c:v>
                </c:pt>
                <c:pt idx="2349">
                  <c:v>91.603800000000007</c:v>
                </c:pt>
                <c:pt idx="2350">
                  <c:v>91.605099999999993</c:v>
                </c:pt>
                <c:pt idx="2351">
                  <c:v>91.606399999999994</c:v>
                </c:pt>
                <c:pt idx="2352">
                  <c:v>91.607699999999994</c:v>
                </c:pt>
                <c:pt idx="2353">
                  <c:v>91.608999999999995</c:v>
                </c:pt>
                <c:pt idx="2354">
                  <c:v>91.610299999999995</c:v>
                </c:pt>
                <c:pt idx="2355">
                  <c:v>91.611599999999996</c:v>
                </c:pt>
                <c:pt idx="2356">
                  <c:v>91.612799999999993</c:v>
                </c:pt>
                <c:pt idx="2357">
                  <c:v>91.614099999999993</c:v>
                </c:pt>
                <c:pt idx="2358">
                  <c:v>91.615399999999994</c:v>
                </c:pt>
                <c:pt idx="2359">
                  <c:v>91.616699999999994</c:v>
                </c:pt>
                <c:pt idx="2360">
                  <c:v>91.617999999999995</c:v>
                </c:pt>
                <c:pt idx="2361">
                  <c:v>91.619299999999996</c:v>
                </c:pt>
                <c:pt idx="2362">
                  <c:v>91.620599999999996</c:v>
                </c:pt>
                <c:pt idx="2363">
                  <c:v>91.621899999999997</c:v>
                </c:pt>
                <c:pt idx="2364">
                  <c:v>91.623199999999997</c:v>
                </c:pt>
                <c:pt idx="2365">
                  <c:v>91.624499999999998</c:v>
                </c:pt>
                <c:pt idx="2366">
                  <c:v>91.625799999999998</c:v>
                </c:pt>
                <c:pt idx="2367">
                  <c:v>91.627099999999999</c:v>
                </c:pt>
                <c:pt idx="2368">
                  <c:v>91.628399999999999</c:v>
                </c:pt>
                <c:pt idx="2369">
                  <c:v>91.6297</c:v>
                </c:pt>
                <c:pt idx="2370">
                  <c:v>91.631</c:v>
                </c:pt>
                <c:pt idx="2371">
                  <c:v>91.632300000000001</c:v>
                </c:pt>
                <c:pt idx="2372">
                  <c:v>91.633600000000001</c:v>
                </c:pt>
                <c:pt idx="2373">
                  <c:v>91.634799999999998</c:v>
                </c:pt>
                <c:pt idx="2374">
                  <c:v>91.636200000000002</c:v>
                </c:pt>
                <c:pt idx="2375">
                  <c:v>91.6374</c:v>
                </c:pt>
                <c:pt idx="2376">
                  <c:v>91.6387</c:v>
                </c:pt>
                <c:pt idx="2377">
                  <c:v>91.64</c:v>
                </c:pt>
                <c:pt idx="2378">
                  <c:v>91.641300000000001</c:v>
                </c:pt>
                <c:pt idx="2379">
                  <c:v>91.642600000000002</c:v>
                </c:pt>
                <c:pt idx="2380">
                  <c:v>91.643900000000002</c:v>
                </c:pt>
                <c:pt idx="2381">
                  <c:v>91.645200000000003</c:v>
                </c:pt>
                <c:pt idx="2382">
                  <c:v>91.646500000000003</c:v>
                </c:pt>
                <c:pt idx="2383">
                  <c:v>91.647800000000004</c:v>
                </c:pt>
                <c:pt idx="2384">
                  <c:v>91.649100000000004</c:v>
                </c:pt>
                <c:pt idx="2385">
                  <c:v>91.650400000000005</c:v>
                </c:pt>
                <c:pt idx="2386">
                  <c:v>91.651700000000005</c:v>
                </c:pt>
                <c:pt idx="2387">
                  <c:v>91.653000000000006</c:v>
                </c:pt>
                <c:pt idx="2388">
                  <c:v>91.654300000000006</c:v>
                </c:pt>
                <c:pt idx="2389">
                  <c:v>91.655600000000007</c:v>
                </c:pt>
                <c:pt idx="2390">
                  <c:v>91.656899999999993</c:v>
                </c:pt>
                <c:pt idx="2391">
                  <c:v>91.658199999999994</c:v>
                </c:pt>
                <c:pt idx="2392">
                  <c:v>91.659499999999994</c:v>
                </c:pt>
                <c:pt idx="2393">
                  <c:v>91.660799999999995</c:v>
                </c:pt>
                <c:pt idx="2394">
                  <c:v>91.662099999999995</c:v>
                </c:pt>
                <c:pt idx="2395">
                  <c:v>91.663399999999996</c:v>
                </c:pt>
                <c:pt idx="2396">
                  <c:v>91.664699999999996</c:v>
                </c:pt>
                <c:pt idx="2397">
                  <c:v>91.665999999999997</c:v>
                </c:pt>
                <c:pt idx="2398">
                  <c:v>91.667299999999997</c:v>
                </c:pt>
                <c:pt idx="2399">
                  <c:v>91.668499999999995</c:v>
                </c:pt>
                <c:pt idx="2400">
                  <c:v>91.669799999999995</c:v>
                </c:pt>
              </c:numCache>
            </c:numRef>
          </c:yVal>
          <c:smooth val="1"/>
        </c:ser>
        <c:ser>
          <c:idx val="12"/>
          <c:order val="6"/>
          <c:tx>
            <c:strRef>
              <c:f>Вотк.ГЭС!$F$1</c:f>
              <c:strCache>
                <c:ptCount val="1"/>
                <c:pt idx="0">
                  <c:v>Вотк.ГЭС</c:v>
                </c:pt>
              </c:strCache>
            </c:strRef>
          </c:tx>
          <c:marker>
            <c:symbol val="none"/>
          </c:marker>
          <c:xVal>
            <c:numRef>
              <c:f>Вотк.ГЭС!$E$5:$E$2405</c:f>
              <c:numCache>
                <c:formatCode>General</c:formatCode>
                <c:ptCount val="2401"/>
                <c:pt idx="0">
                  <c:v>-1</c:v>
                </c:pt>
                <c:pt idx="1">
                  <c:v>-0.9</c:v>
                </c:pt>
                <c:pt idx="2">
                  <c:v>-0.8</c:v>
                </c:pt>
                <c:pt idx="3">
                  <c:v>-0.7</c:v>
                </c:pt>
                <c:pt idx="4">
                  <c:v>-0.6</c:v>
                </c:pt>
                <c:pt idx="5">
                  <c:v>-0.5</c:v>
                </c:pt>
                <c:pt idx="6">
                  <c:v>-0.4</c:v>
                </c:pt>
                <c:pt idx="7">
                  <c:v>-0.3</c:v>
                </c:pt>
                <c:pt idx="8">
                  <c:v>-0.2</c:v>
                </c:pt>
                <c:pt idx="9">
                  <c:v>-0.1</c:v>
                </c:pt>
                <c:pt idx="10">
                  <c:v>0</c:v>
                </c:pt>
                <c:pt idx="11">
                  <c:v>0.1</c:v>
                </c:pt>
                <c:pt idx="12">
                  <c:v>0.2</c:v>
                </c:pt>
                <c:pt idx="13">
                  <c:v>0.3</c:v>
                </c:pt>
                <c:pt idx="14">
                  <c:v>0.4</c:v>
                </c:pt>
                <c:pt idx="15">
                  <c:v>0.5</c:v>
                </c:pt>
                <c:pt idx="16">
                  <c:v>0.6</c:v>
                </c:pt>
                <c:pt idx="17">
                  <c:v>0.7</c:v>
                </c:pt>
                <c:pt idx="18">
                  <c:v>0.8</c:v>
                </c:pt>
                <c:pt idx="19">
                  <c:v>0.9</c:v>
                </c:pt>
                <c:pt idx="20">
                  <c:v>1</c:v>
                </c:pt>
                <c:pt idx="21">
                  <c:v>1.1000000000000001</c:v>
                </c:pt>
                <c:pt idx="22">
                  <c:v>1.2</c:v>
                </c:pt>
                <c:pt idx="23">
                  <c:v>1.3</c:v>
                </c:pt>
                <c:pt idx="24">
                  <c:v>1.4</c:v>
                </c:pt>
                <c:pt idx="25">
                  <c:v>1.5</c:v>
                </c:pt>
                <c:pt idx="26">
                  <c:v>1.6</c:v>
                </c:pt>
                <c:pt idx="27">
                  <c:v>1.7</c:v>
                </c:pt>
                <c:pt idx="28">
                  <c:v>1.8</c:v>
                </c:pt>
                <c:pt idx="29">
                  <c:v>1.9</c:v>
                </c:pt>
                <c:pt idx="30">
                  <c:v>2</c:v>
                </c:pt>
                <c:pt idx="31">
                  <c:v>2.1</c:v>
                </c:pt>
                <c:pt idx="32">
                  <c:v>2.2000000000000002</c:v>
                </c:pt>
                <c:pt idx="33">
                  <c:v>2.2999999999999998</c:v>
                </c:pt>
                <c:pt idx="34">
                  <c:v>2.4</c:v>
                </c:pt>
                <c:pt idx="35">
                  <c:v>2.5</c:v>
                </c:pt>
                <c:pt idx="36">
                  <c:v>2.6</c:v>
                </c:pt>
                <c:pt idx="37">
                  <c:v>2.7</c:v>
                </c:pt>
                <c:pt idx="38">
                  <c:v>2.8</c:v>
                </c:pt>
                <c:pt idx="39">
                  <c:v>2.9</c:v>
                </c:pt>
                <c:pt idx="40">
                  <c:v>3</c:v>
                </c:pt>
                <c:pt idx="41">
                  <c:v>3.1</c:v>
                </c:pt>
                <c:pt idx="42">
                  <c:v>3.2</c:v>
                </c:pt>
                <c:pt idx="43">
                  <c:v>3.3</c:v>
                </c:pt>
                <c:pt idx="44">
                  <c:v>3.4</c:v>
                </c:pt>
                <c:pt idx="45">
                  <c:v>3.5</c:v>
                </c:pt>
                <c:pt idx="46">
                  <c:v>3.6</c:v>
                </c:pt>
                <c:pt idx="47">
                  <c:v>3.7</c:v>
                </c:pt>
                <c:pt idx="48">
                  <c:v>3.8</c:v>
                </c:pt>
                <c:pt idx="49">
                  <c:v>3.9</c:v>
                </c:pt>
                <c:pt idx="50">
                  <c:v>4</c:v>
                </c:pt>
                <c:pt idx="51">
                  <c:v>4.0999999999999996</c:v>
                </c:pt>
                <c:pt idx="52">
                  <c:v>4.2</c:v>
                </c:pt>
                <c:pt idx="53">
                  <c:v>4.3</c:v>
                </c:pt>
                <c:pt idx="54">
                  <c:v>4.4000000000000004</c:v>
                </c:pt>
                <c:pt idx="55">
                  <c:v>4.5</c:v>
                </c:pt>
                <c:pt idx="56">
                  <c:v>4.5999999999999996</c:v>
                </c:pt>
                <c:pt idx="57">
                  <c:v>4.7</c:v>
                </c:pt>
                <c:pt idx="58">
                  <c:v>4.8</c:v>
                </c:pt>
                <c:pt idx="59">
                  <c:v>4.9000000000000004</c:v>
                </c:pt>
                <c:pt idx="60">
                  <c:v>5</c:v>
                </c:pt>
                <c:pt idx="61">
                  <c:v>5.0999999999999996</c:v>
                </c:pt>
                <c:pt idx="62">
                  <c:v>5.2</c:v>
                </c:pt>
                <c:pt idx="63">
                  <c:v>5.3</c:v>
                </c:pt>
                <c:pt idx="64">
                  <c:v>5.4</c:v>
                </c:pt>
                <c:pt idx="65">
                  <c:v>5.5</c:v>
                </c:pt>
                <c:pt idx="66">
                  <c:v>5.6</c:v>
                </c:pt>
                <c:pt idx="67">
                  <c:v>5.7</c:v>
                </c:pt>
                <c:pt idx="68">
                  <c:v>5.8</c:v>
                </c:pt>
                <c:pt idx="69">
                  <c:v>5.9</c:v>
                </c:pt>
                <c:pt idx="70">
                  <c:v>6</c:v>
                </c:pt>
                <c:pt idx="71">
                  <c:v>6.1</c:v>
                </c:pt>
                <c:pt idx="72">
                  <c:v>6.2</c:v>
                </c:pt>
                <c:pt idx="73">
                  <c:v>6.3</c:v>
                </c:pt>
                <c:pt idx="74">
                  <c:v>6.4</c:v>
                </c:pt>
                <c:pt idx="75">
                  <c:v>6.5</c:v>
                </c:pt>
                <c:pt idx="76">
                  <c:v>6.6</c:v>
                </c:pt>
                <c:pt idx="77">
                  <c:v>6.7</c:v>
                </c:pt>
                <c:pt idx="78">
                  <c:v>6.8</c:v>
                </c:pt>
                <c:pt idx="79">
                  <c:v>6.9</c:v>
                </c:pt>
                <c:pt idx="80">
                  <c:v>7</c:v>
                </c:pt>
                <c:pt idx="81">
                  <c:v>7.1</c:v>
                </c:pt>
                <c:pt idx="82">
                  <c:v>7.2</c:v>
                </c:pt>
                <c:pt idx="83">
                  <c:v>7.3</c:v>
                </c:pt>
                <c:pt idx="84">
                  <c:v>7.4</c:v>
                </c:pt>
                <c:pt idx="85">
                  <c:v>7.5</c:v>
                </c:pt>
                <c:pt idx="86">
                  <c:v>7.6</c:v>
                </c:pt>
                <c:pt idx="87">
                  <c:v>7.7</c:v>
                </c:pt>
                <c:pt idx="88">
                  <c:v>7.8</c:v>
                </c:pt>
                <c:pt idx="89">
                  <c:v>7.9</c:v>
                </c:pt>
                <c:pt idx="90">
                  <c:v>8</c:v>
                </c:pt>
                <c:pt idx="91">
                  <c:v>8.1</c:v>
                </c:pt>
                <c:pt idx="92">
                  <c:v>8.1999999999999993</c:v>
                </c:pt>
                <c:pt idx="93">
                  <c:v>8.3000000000000007</c:v>
                </c:pt>
                <c:pt idx="94">
                  <c:v>8.4</c:v>
                </c:pt>
                <c:pt idx="95">
                  <c:v>8.5</c:v>
                </c:pt>
                <c:pt idx="96">
                  <c:v>8.6</c:v>
                </c:pt>
                <c:pt idx="97">
                  <c:v>8.6999999999999993</c:v>
                </c:pt>
                <c:pt idx="98">
                  <c:v>8.8000000000000007</c:v>
                </c:pt>
                <c:pt idx="99">
                  <c:v>8.9</c:v>
                </c:pt>
                <c:pt idx="100">
                  <c:v>9</c:v>
                </c:pt>
                <c:pt idx="101">
                  <c:v>9.1</c:v>
                </c:pt>
                <c:pt idx="102">
                  <c:v>9.1999999999999993</c:v>
                </c:pt>
                <c:pt idx="103">
                  <c:v>9.3000000000000007</c:v>
                </c:pt>
                <c:pt idx="104">
                  <c:v>9.4</c:v>
                </c:pt>
                <c:pt idx="105">
                  <c:v>9.5</c:v>
                </c:pt>
                <c:pt idx="106">
                  <c:v>9.6</c:v>
                </c:pt>
                <c:pt idx="107">
                  <c:v>9.6999999999999993</c:v>
                </c:pt>
                <c:pt idx="108">
                  <c:v>9.8000000000000007</c:v>
                </c:pt>
                <c:pt idx="109">
                  <c:v>9.9</c:v>
                </c:pt>
                <c:pt idx="110">
                  <c:v>10</c:v>
                </c:pt>
                <c:pt idx="111">
                  <c:v>10.1</c:v>
                </c:pt>
                <c:pt idx="112">
                  <c:v>10.199999999999999</c:v>
                </c:pt>
                <c:pt idx="113">
                  <c:v>10.3</c:v>
                </c:pt>
                <c:pt idx="114">
                  <c:v>10.4</c:v>
                </c:pt>
                <c:pt idx="115">
                  <c:v>10.5</c:v>
                </c:pt>
                <c:pt idx="116">
                  <c:v>10.6</c:v>
                </c:pt>
                <c:pt idx="117">
                  <c:v>10.7</c:v>
                </c:pt>
                <c:pt idx="118">
                  <c:v>10.8</c:v>
                </c:pt>
                <c:pt idx="119">
                  <c:v>10.9</c:v>
                </c:pt>
                <c:pt idx="120">
                  <c:v>11</c:v>
                </c:pt>
                <c:pt idx="121">
                  <c:v>11.1</c:v>
                </c:pt>
                <c:pt idx="122">
                  <c:v>11.2</c:v>
                </c:pt>
                <c:pt idx="123">
                  <c:v>11.3</c:v>
                </c:pt>
                <c:pt idx="124">
                  <c:v>11.4</c:v>
                </c:pt>
                <c:pt idx="125">
                  <c:v>11.5</c:v>
                </c:pt>
                <c:pt idx="126">
                  <c:v>11.6</c:v>
                </c:pt>
                <c:pt idx="127">
                  <c:v>11.7</c:v>
                </c:pt>
                <c:pt idx="128">
                  <c:v>11.8</c:v>
                </c:pt>
                <c:pt idx="129">
                  <c:v>11.9</c:v>
                </c:pt>
                <c:pt idx="130">
                  <c:v>12</c:v>
                </c:pt>
                <c:pt idx="131">
                  <c:v>12.1</c:v>
                </c:pt>
                <c:pt idx="132">
                  <c:v>12.2</c:v>
                </c:pt>
                <c:pt idx="133">
                  <c:v>12.3</c:v>
                </c:pt>
                <c:pt idx="134">
                  <c:v>12.4</c:v>
                </c:pt>
                <c:pt idx="135">
                  <c:v>12.5</c:v>
                </c:pt>
                <c:pt idx="136">
                  <c:v>12.6</c:v>
                </c:pt>
                <c:pt idx="137">
                  <c:v>12.7</c:v>
                </c:pt>
                <c:pt idx="138">
                  <c:v>12.8</c:v>
                </c:pt>
                <c:pt idx="139">
                  <c:v>12.9</c:v>
                </c:pt>
                <c:pt idx="140">
                  <c:v>13</c:v>
                </c:pt>
                <c:pt idx="141">
                  <c:v>13.1</c:v>
                </c:pt>
                <c:pt idx="142">
                  <c:v>13.2</c:v>
                </c:pt>
                <c:pt idx="143">
                  <c:v>13.3</c:v>
                </c:pt>
                <c:pt idx="144">
                  <c:v>13.4</c:v>
                </c:pt>
                <c:pt idx="145">
                  <c:v>13.5</c:v>
                </c:pt>
                <c:pt idx="146">
                  <c:v>13.6</c:v>
                </c:pt>
                <c:pt idx="147">
                  <c:v>13.7</c:v>
                </c:pt>
                <c:pt idx="148">
                  <c:v>13.8</c:v>
                </c:pt>
                <c:pt idx="149">
                  <c:v>13.9</c:v>
                </c:pt>
                <c:pt idx="150">
                  <c:v>14</c:v>
                </c:pt>
                <c:pt idx="151">
                  <c:v>14.1</c:v>
                </c:pt>
                <c:pt idx="152">
                  <c:v>14.2</c:v>
                </c:pt>
                <c:pt idx="153">
                  <c:v>14.3</c:v>
                </c:pt>
                <c:pt idx="154">
                  <c:v>14.4</c:v>
                </c:pt>
                <c:pt idx="155">
                  <c:v>14.5</c:v>
                </c:pt>
                <c:pt idx="156">
                  <c:v>14.6</c:v>
                </c:pt>
                <c:pt idx="157">
                  <c:v>14.7</c:v>
                </c:pt>
                <c:pt idx="158">
                  <c:v>14.8</c:v>
                </c:pt>
                <c:pt idx="159">
                  <c:v>14.9</c:v>
                </c:pt>
                <c:pt idx="160">
                  <c:v>15</c:v>
                </c:pt>
                <c:pt idx="161">
                  <c:v>15.1</c:v>
                </c:pt>
                <c:pt idx="162">
                  <c:v>15.2</c:v>
                </c:pt>
                <c:pt idx="163">
                  <c:v>15.3</c:v>
                </c:pt>
                <c:pt idx="164">
                  <c:v>15.4</c:v>
                </c:pt>
                <c:pt idx="165">
                  <c:v>15.5</c:v>
                </c:pt>
                <c:pt idx="166">
                  <c:v>15.6</c:v>
                </c:pt>
                <c:pt idx="167">
                  <c:v>15.7</c:v>
                </c:pt>
                <c:pt idx="168">
                  <c:v>15.8</c:v>
                </c:pt>
                <c:pt idx="169">
                  <c:v>15.9</c:v>
                </c:pt>
                <c:pt idx="170">
                  <c:v>16</c:v>
                </c:pt>
                <c:pt idx="171">
                  <c:v>16.100000000000001</c:v>
                </c:pt>
                <c:pt idx="172">
                  <c:v>16.2</c:v>
                </c:pt>
                <c:pt idx="173">
                  <c:v>16.3</c:v>
                </c:pt>
                <c:pt idx="174">
                  <c:v>16.399999999999999</c:v>
                </c:pt>
                <c:pt idx="175">
                  <c:v>16.5</c:v>
                </c:pt>
                <c:pt idx="176">
                  <c:v>16.600000000000001</c:v>
                </c:pt>
                <c:pt idx="177">
                  <c:v>16.7</c:v>
                </c:pt>
                <c:pt idx="178">
                  <c:v>16.8</c:v>
                </c:pt>
                <c:pt idx="179">
                  <c:v>16.899999999999999</c:v>
                </c:pt>
                <c:pt idx="180">
                  <c:v>17</c:v>
                </c:pt>
                <c:pt idx="181">
                  <c:v>17.100000000000001</c:v>
                </c:pt>
                <c:pt idx="182">
                  <c:v>17.2</c:v>
                </c:pt>
                <c:pt idx="183">
                  <c:v>17.3</c:v>
                </c:pt>
                <c:pt idx="184">
                  <c:v>17.399999999999999</c:v>
                </c:pt>
                <c:pt idx="185">
                  <c:v>17.5</c:v>
                </c:pt>
                <c:pt idx="186">
                  <c:v>17.600000000000001</c:v>
                </c:pt>
                <c:pt idx="187">
                  <c:v>17.7</c:v>
                </c:pt>
                <c:pt idx="188">
                  <c:v>17.8</c:v>
                </c:pt>
                <c:pt idx="189">
                  <c:v>17.899999999999999</c:v>
                </c:pt>
                <c:pt idx="190">
                  <c:v>18</c:v>
                </c:pt>
                <c:pt idx="191">
                  <c:v>18.100000000000001</c:v>
                </c:pt>
                <c:pt idx="192">
                  <c:v>18.2</c:v>
                </c:pt>
                <c:pt idx="193">
                  <c:v>18.3</c:v>
                </c:pt>
                <c:pt idx="194">
                  <c:v>18.399999999999999</c:v>
                </c:pt>
                <c:pt idx="195">
                  <c:v>18.5</c:v>
                </c:pt>
                <c:pt idx="196">
                  <c:v>18.600000000000001</c:v>
                </c:pt>
                <c:pt idx="197">
                  <c:v>18.7</c:v>
                </c:pt>
                <c:pt idx="198">
                  <c:v>18.8</c:v>
                </c:pt>
                <c:pt idx="199">
                  <c:v>18.899999999999999</c:v>
                </c:pt>
                <c:pt idx="200">
                  <c:v>19</c:v>
                </c:pt>
                <c:pt idx="201">
                  <c:v>19.100000000000001</c:v>
                </c:pt>
                <c:pt idx="202">
                  <c:v>19.2</c:v>
                </c:pt>
                <c:pt idx="203">
                  <c:v>19.3</c:v>
                </c:pt>
                <c:pt idx="204">
                  <c:v>19.399999999999999</c:v>
                </c:pt>
                <c:pt idx="205">
                  <c:v>19.5</c:v>
                </c:pt>
                <c:pt idx="206">
                  <c:v>19.600000000000001</c:v>
                </c:pt>
                <c:pt idx="207">
                  <c:v>19.7</c:v>
                </c:pt>
                <c:pt idx="208">
                  <c:v>19.8</c:v>
                </c:pt>
                <c:pt idx="209">
                  <c:v>19.899999999999999</c:v>
                </c:pt>
                <c:pt idx="210">
                  <c:v>20</c:v>
                </c:pt>
                <c:pt idx="211">
                  <c:v>20.100000000000001</c:v>
                </c:pt>
                <c:pt idx="212">
                  <c:v>20.2</c:v>
                </c:pt>
                <c:pt idx="213">
                  <c:v>20.3</c:v>
                </c:pt>
                <c:pt idx="214">
                  <c:v>20.399999999999999</c:v>
                </c:pt>
                <c:pt idx="215">
                  <c:v>20.5</c:v>
                </c:pt>
                <c:pt idx="216">
                  <c:v>20.6</c:v>
                </c:pt>
                <c:pt idx="217">
                  <c:v>20.7</c:v>
                </c:pt>
                <c:pt idx="218">
                  <c:v>20.8</c:v>
                </c:pt>
                <c:pt idx="219">
                  <c:v>20.9</c:v>
                </c:pt>
                <c:pt idx="220">
                  <c:v>21</c:v>
                </c:pt>
                <c:pt idx="221">
                  <c:v>21.1</c:v>
                </c:pt>
                <c:pt idx="222">
                  <c:v>21.2</c:v>
                </c:pt>
                <c:pt idx="223">
                  <c:v>21.3</c:v>
                </c:pt>
                <c:pt idx="224">
                  <c:v>21.4</c:v>
                </c:pt>
                <c:pt idx="225">
                  <c:v>21.5</c:v>
                </c:pt>
                <c:pt idx="226">
                  <c:v>21.6</c:v>
                </c:pt>
                <c:pt idx="227">
                  <c:v>21.7</c:v>
                </c:pt>
                <c:pt idx="228">
                  <c:v>21.8</c:v>
                </c:pt>
                <c:pt idx="229">
                  <c:v>21.9</c:v>
                </c:pt>
                <c:pt idx="230">
                  <c:v>22</c:v>
                </c:pt>
                <c:pt idx="231">
                  <c:v>22.1</c:v>
                </c:pt>
                <c:pt idx="232">
                  <c:v>22.2</c:v>
                </c:pt>
                <c:pt idx="233">
                  <c:v>22.3</c:v>
                </c:pt>
                <c:pt idx="234">
                  <c:v>22.4</c:v>
                </c:pt>
                <c:pt idx="235">
                  <c:v>22.5</c:v>
                </c:pt>
                <c:pt idx="236">
                  <c:v>22.6</c:v>
                </c:pt>
                <c:pt idx="237">
                  <c:v>22.7</c:v>
                </c:pt>
                <c:pt idx="238">
                  <c:v>22.8</c:v>
                </c:pt>
                <c:pt idx="239">
                  <c:v>22.9</c:v>
                </c:pt>
                <c:pt idx="240">
                  <c:v>23</c:v>
                </c:pt>
                <c:pt idx="241">
                  <c:v>23.1</c:v>
                </c:pt>
                <c:pt idx="242">
                  <c:v>23.2</c:v>
                </c:pt>
                <c:pt idx="243">
                  <c:v>23.3</c:v>
                </c:pt>
                <c:pt idx="244">
                  <c:v>23.4</c:v>
                </c:pt>
                <c:pt idx="245">
                  <c:v>23.5</c:v>
                </c:pt>
                <c:pt idx="246">
                  <c:v>23.6</c:v>
                </c:pt>
                <c:pt idx="247">
                  <c:v>23.7</c:v>
                </c:pt>
                <c:pt idx="248">
                  <c:v>23.8</c:v>
                </c:pt>
                <c:pt idx="249">
                  <c:v>23.9</c:v>
                </c:pt>
                <c:pt idx="250">
                  <c:v>24</c:v>
                </c:pt>
                <c:pt idx="251">
                  <c:v>24.1</c:v>
                </c:pt>
                <c:pt idx="252">
                  <c:v>24.2</c:v>
                </c:pt>
                <c:pt idx="253">
                  <c:v>24.3</c:v>
                </c:pt>
                <c:pt idx="254">
                  <c:v>24.4</c:v>
                </c:pt>
                <c:pt idx="255">
                  <c:v>24.5</c:v>
                </c:pt>
                <c:pt idx="256">
                  <c:v>24.6</c:v>
                </c:pt>
                <c:pt idx="257">
                  <c:v>24.7</c:v>
                </c:pt>
                <c:pt idx="258">
                  <c:v>24.8</c:v>
                </c:pt>
                <c:pt idx="259">
                  <c:v>24.9</c:v>
                </c:pt>
                <c:pt idx="260">
                  <c:v>25</c:v>
                </c:pt>
                <c:pt idx="261">
                  <c:v>25.1</c:v>
                </c:pt>
                <c:pt idx="262">
                  <c:v>25.2</c:v>
                </c:pt>
                <c:pt idx="263">
                  <c:v>25.3</c:v>
                </c:pt>
                <c:pt idx="264">
                  <c:v>25.4</c:v>
                </c:pt>
                <c:pt idx="265">
                  <c:v>25.5</c:v>
                </c:pt>
                <c:pt idx="266">
                  <c:v>25.6</c:v>
                </c:pt>
                <c:pt idx="267">
                  <c:v>25.7</c:v>
                </c:pt>
                <c:pt idx="268">
                  <c:v>25.8</c:v>
                </c:pt>
                <c:pt idx="269">
                  <c:v>25.9</c:v>
                </c:pt>
                <c:pt idx="270">
                  <c:v>26</c:v>
                </c:pt>
                <c:pt idx="271">
                  <c:v>26.1</c:v>
                </c:pt>
                <c:pt idx="272">
                  <c:v>26.2</c:v>
                </c:pt>
                <c:pt idx="273">
                  <c:v>26.3</c:v>
                </c:pt>
                <c:pt idx="274">
                  <c:v>26.4</c:v>
                </c:pt>
                <c:pt idx="275">
                  <c:v>26.5</c:v>
                </c:pt>
                <c:pt idx="276">
                  <c:v>26.6</c:v>
                </c:pt>
                <c:pt idx="277">
                  <c:v>26.7</c:v>
                </c:pt>
                <c:pt idx="278">
                  <c:v>26.8</c:v>
                </c:pt>
                <c:pt idx="279">
                  <c:v>26.9</c:v>
                </c:pt>
                <c:pt idx="280">
                  <c:v>27</c:v>
                </c:pt>
                <c:pt idx="281">
                  <c:v>27.1</c:v>
                </c:pt>
                <c:pt idx="282">
                  <c:v>27.2</c:v>
                </c:pt>
                <c:pt idx="283">
                  <c:v>27.3</c:v>
                </c:pt>
                <c:pt idx="284">
                  <c:v>27.4</c:v>
                </c:pt>
                <c:pt idx="285">
                  <c:v>27.5</c:v>
                </c:pt>
                <c:pt idx="286">
                  <c:v>27.6</c:v>
                </c:pt>
                <c:pt idx="287">
                  <c:v>27.7</c:v>
                </c:pt>
                <c:pt idx="288">
                  <c:v>27.8</c:v>
                </c:pt>
                <c:pt idx="289">
                  <c:v>27.9</c:v>
                </c:pt>
                <c:pt idx="290">
                  <c:v>28</c:v>
                </c:pt>
                <c:pt idx="291">
                  <c:v>28.1</c:v>
                </c:pt>
                <c:pt idx="292">
                  <c:v>28.2</c:v>
                </c:pt>
                <c:pt idx="293">
                  <c:v>28.3</c:v>
                </c:pt>
                <c:pt idx="294">
                  <c:v>28.4</c:v>
                </c:pt>
                <c:pt idx="295">
                  <c:v>28.5</c:v>
                </c:pt>
                <c:pt idx="296">
                  <c:v>28.6</c:v>
                </c:pt>
                <c:pt idx="297">
                  <c:v>28.7</c:v>
                </c:pt>
                <c:pt idx="298">
                  <c:v>28.8</c:v>
                </c:pt>
                <c:pt idx="299">
                  <c:v>28.9</c:v>
                </c:pt>
                <c:pt idx="300">
                  <c:v>29</c:v>
                </c:pt>
                <c:pt idx="301">
                  <c:v>29.1</c:v>
                </c:pt>
                <c:pt idx="302">
                  <c:v>29.2</c:v>
                </c:pt>
                <c:pt idx="303">
                  <c:v>29.3</c:v>
                </c:pt>
                <c:pt idx="304">
                  <c:v>29.4</c:v>
                </c:pt>
                <c:pt idx="305">
                  <c:v>29.5</c:v>
                </c:pt>
                <c:pt idx="306">
                  <c:v>29.6</c:v>
                </c:pt>
                <c:pt idx="307">
                  <c:v>29.7</c:v>
                </c:pt>
                <c:pt idx="308">
                  <c:v>29.8</c:v>
                </c:pt>
                <c:pt idx="309">
                  <c:v>29.9</c:v>
                </c:pt>
                <c:pt idx="310">
                  <c:v>30</c:v>
                </c:pt>
                <c:pt idx="311">
                  <c:v>30.1</c:v>
                </c:pt>
                <c:pt idx="312">
                  <c:v>30.2</c:v>
                </c:pt>
                <c:pt idx="313">
                  <c:v>30.3</c:v>
                </c:pt>
                <c:pt idx="314">
                  <c:v>30.4</c:v>
                </c:pt>
                <c:pt idx="315">
                  <c:v>30.5</c:v>
                </c:pt>
                <c:pt idx="316">
                  <c:v>30.6</c:v>
                </c:pt>
                <c:pt idx="317">
                  <c:v>30.7</c:v>
                </c:pt>
                <c:pt idx="318">
                  <c:v>30.8</c:v>
                </c:pt>
                <c:pt idx="319">
                  <c:v>30.9</c:v>
                </c:pt>
                <c:pt idx="320">
                  <c:v>31</c:v>
                </c:pt>
                <c:pt idx="321">
                  <c:v>31.1</c:v>
                </c:pt>
                <c:pt idx="322">
                  <c:v>31.2</c:v>
                </c:pt>
                <c:pt idx="323">
                  <c:v>31.3</c:v>
                </c:pt>
                <c:pt idx="324">
                  <c:v>31.4</c:v>
                </c:pt>
                <c:pt idx="325">
                  <c:v>31.5</c:v>
                </c:pt>
                <c:pt idx="326">
                  <c:v>31.6</c:v>
                </c:pt>
                <c:pt idx="327">
                  <c:v>31.7</c:v>
                </c:pt>
                <c:pt idx="328">
                  <c:v>31.8</c:v>
                </c:pt>
                <c:pt idx="329">
                  <c:v>31.9</c:v>
                </c:pt>
                <c:pt idx="330">
                  <c:v>32</c:v>
                </c:pt>
                <c:pt idx="331">
                  <c:v>32.1</c:v>
                </c:pt>
                <c:pt idx="332">
                  <c:v>32.200000000000003</c:v>
                </c:pt>
                <c:pt idx="333">
                  <c:v>32.299999999999997</c:v>
                </c:pt>
                <c:pt idx="334">
                  <c:v>32.4</c:v>
                </c:pt>
                <c:pt idx="335">
                  <c:v>32.5</c:v>
                </c:pt>
                <c:pt idx="336">
                  <c:v>32.6</c:v>
                </c:pt>
                <c:pt idx="337">
                  <c:v>32.700000000000003</c:v>
                </c:pt>
                <c:pt idx="338">
                  <c:v>32.799999999999997</c:v>
                </c:pt>
                <c:pt idx="339">
                  <c:v>32.9</c:v>
                </c:pt>
                <c:pt idx="340">
                  <c:v>33</c:v>
                </c:pt>
                <c:pt idx="341">
                  <c:v>33.1</c:v>
                </c:pt>
                <c:pt idx="342">
                  <c:v>33.200000000000003</c:v>
                </c:pt>
                <c:pt idx="343">
                  <c:v>33.299999999999997</c:v>
                </c:pt>
                <c:pt idx="344">
                  <c:v>33.4</c:v>
                </c:pt>
                <c:pt idx="345">
                  <c:v>33.5</c:v>
                </c:pt>
                <c:pt idx="346">
                  <c:v>33.6</c:v>
                </c:pt>
                <c:pt idx="347">
                  <c:v>33.700000000000003</c:v>
                </c:pt>
                <c:pt idx="348">
                  <c:v>33.799999999999997</c:v>
                </c:pt>
                <c:pt idx="349">
                  <c:v>33.9</c:v>
                </c:pt>
                <c:pt idx="350">
                  <c:v>34</c:v>
                </c:pt>
                <c:pt idx="351">
                  <c:v>34.1</c:v>
                </c:pt>
                <c:pt idx="352">
                  <c:v>34.200000000000003</c:v>
                </c:pt>
                <c:pt idx="353">
                  <c:v>34.299999999999997</c:v>
                </c:pt>
                <c:pt idx="354">
                  <c:v>34.4</c:v>
                </c:pt>
                <c:pt idx="355">
                  <c:v>34.5</c:v>
                </c:pt>
                <c:pt idx="356">
                  <c:v>34.6</c:v>
                </c:pt>
                <c:pt idx="357">
                  <c:v>34.700000000000003</c:v>
                </c:pt>
                <c:pt idx="358">
                  <c:v>34.799999999999997</c:v>
                </c:pt>
                <c:pt idx="359">
                  <c:v>34.9</c:v>
                </c:pt>
                <c:pt idx="360">
                  <c:v>35</c:v>
                </c:pt>
                <c:pt idx="361">
                  <c:v>35.1</c:v>
                </c:pt>
                <c:pt idx="362">
                  <c:v>35.200000000000003</c:v>
                </c:pt>
                <c:pt idx="363">
                  <c:v>35.299999999999997</c:v>
                </c:pt>
                <c:pt idx="364">
                  <c:v>35.4</c:v>
                </c:pt>
                <c:pt idx="365">
                  <c:v>35.5</c:v>
                </c:pt>
                <c:pt idx="366">
                  <c:v>35.6</c:v>
                </c:pt>
                <c:pt idx="367">
                  <c:v>35.700000000000003</c:v>
                </c:pt>
                <c:pt idx="368">
                  <c:v>35.799999999999997</c:v>
                </c:pt>
                <c:pt idx="369">
                  <c:v>35.9</c:v>
                </c:pt>
                <c:pt idx="370">
                  <c:v>36</c:v>
                </c:pt>
                <c:pt idx="371">
                  <c:v>36.1</c:v>
                </c:pt>
                <c:pt idx="372">
                  <c:v>36.200000000000003</c:v>
                </c:pt>
                <c:pt idx="373">
                  <c:v>36.299999999999997</c:v>
                </c:pt>
                <c:pt idx="374">
                  <c:v>36.4</c:v>
                </c:pt>
                <c:pt idx="375">
                  <c:v>36.5</c:v>
                </c:pt>
                <c:pt idx="376">
                  <c:v>36.6</c:v>
                </c:pt>
                <c:pt idx="377">
                  <c:v>36.700000000000003</c:v>
                </c:pt>
                <c:pt idx="378">
                  <c:v>36.799999999999997</c:v>
                </c:pt>
                <c:pt idx="379">
                  <c:v>36.9</c:v>
                </c:pt>
                <c:pt idx="380">
                  <c:v>37</c:v>
                </c:pt>
                <c:pt idx="381">
                  <c:v>37.1</c:v>
                </c:pt>
                <c:pt idx="382">
                  <c:v>37.200000000000003</c:v>
                </c:pt>
                <c:pt idx="383">
                  <c:v>37.299999999999997</c:v>
                </c:pt>
                <c:pt idx="384">
                  <c:v>37.4</c:v>
                </c:pt>
                <c:pt idx="385">
                  <c:v>37.5</c:v>
                </c:pt>
                <c:pt idx="386">
                  <c:v>37.6</c:v>
                </c:pt>
                <c:pt idx="387">
                  <c:v>37.700000000000003</c:v>
                </c:pt>
                <c:pt idx="388">
                  <c:v>37.799999999999997</c:v>
                </c:pt>
                <c:pt idx="389">
                  <c:v>37.9</c:v>
                </c:pt>
                <c:pt idx="390">
                  <c:v>38</c:v>
                </c:pt>
                <c:pt idx="391">
                  <c:v>38.1</c:v>
                </c:pt>
                <c:pt idx="392">
                  <c:v>38.200000000000003</c:v>
                </c:pt>
                <c:pt idx="393">
                  <c:v>38.299999999999997</c:v>
                </c:pt>
                <c:pt idx="394">
                  <c:v>38.4</c:v>
                </c:pt>
                <c:pt idx="395">
                  <c:v>38.5</c:v>
                </c:pt>
                <c:pt idx="396">
                  <c:v>38.6</c:v>
                </c:pt>
                <c:pt idx="397">
                  <c:v>38.700000000000003</c:v>
                </c:pt>
                <c:pt idx="398">
                  <c:v>38.799999999999997</c:v>
                </c:pt>
                <c:pt idx="399">
                  <c:v>38.9</c:v>
                </c:pt>
                <c:pt idx="400">
                  <c:v>39</c:v>
                </c:pt>
                <c:pt idx="401">
                  <c:v>39.1</c:v>
                </c:pt>
                <c:pt idx="402">
                  <c:v>39.200000000000003</c:v>
                </c:pt>
                <c:pt idx="403">
                  <c:v>39.299999999999997</c:v>
                </c:pt>
                <c:pt idx="404">
                  <c:v>39.4</c:v>
                </c:pt>
                <c:pt idx="405">
                  <c:v>39.5</c:v>
                </c:pt>
                <c:pt idx="406">
                  <c:v>39.6</c:v>
                </c:pt>
                <c:pt idx="407">
                  <c:v>39.700000000000003</c:v>
                </c:pt>
                <c:pt idx="408">
                  <c:v>39.799999999999997</c:v>
                </c:pt>
                <c:pt idx="409">
                  <c:v>39.9</c:v>
                </c:pt>
                <c:pt idx="410">
                  <c:v>40</c:v>
                </c:pt>
                <c:pt idx="411">
                  <c:v>40.1</c:v>
                </c:pt>
                <c:pt idx="412">
                  <c:v>40.200000000000003</c:v>
                </c:pt>
                <c:pt idx="413">
                  <c:v>40.299999999999997</c:v>
                </c:pt>
                <c:pt idx="414">
                  <c:v>40.4</c:v>
                </c:pt>
                <c:pt idx="415">
                  <c:v>40.5</c:v>
                </c:pt>
                <c:pt idx="416">
                  <c:v>40.6</c:v>
                </c:pt>
                <c:pt idx="417">
                  <c:v>40.700000000000003</c:v>
                </c:pt>
                <c:pt idx="418">
                  <c:v>40.799999999999997</c:v>
                </c:pt>
                <c:pt idx="419">
                  <c:v>40.9</c:v>
                </c:pt>
                <c:pt idx="420">
                  <c:v>41</c:v>
                </c:pt>
                <c:pt idx="421">
                  <c:v>41.1</c:v>
                </c:pt>
                <c:pt idx="422">
                  <c:v>41.2</c:v>
                </c:pt>
                <c:pt idx="423">
                  <c:v>41.3</c:v>
                </c:pt>
                <c:pt idx="424">
                  <c:v>41.4</c:v>
                </c:pt>
                <c:pt idx="425">
                  <c:v>41.5</c:v>
                </c:pt>
                <c:pt idx="426">
                  <c:v>41.6</c:v>
                </c:pt>
                <c:pt idx="427">
                  <c:v>41.7</c:v>
                </c:pt>
                <c:pt idx="428">
                  <c:v>41.8</c:v>
                </c:pt>
                <c:pt idx="429">
                  <c:v>41.9</c:v>
                </c:pt>
                <c:pt idx="430">
                  <c:v>42</c:v>
                </c:pt>
                <c:pt idx="431">
                  <c:v>42.1</c:v>
                </c:pt>
                <c:pt idx="432">
                  <c:v>42.2</c:v>
                </c:pt>
                <c:pt idx="433">
                  <c:v>42.3</c:v>
                </c:pt>
                <c:pt idx="434">
                  <c:v>42.4</c:v>
                </c:pt>
                <c:pt idx="435">
                  <c:v>42.5</c:v>
                </c:pt>
                <c:pt idx="436">
                  <c:v>42.6</c:v>
                </c:pt>
                <c:pt idx="437">
                  <c:v>42.7</c:v>
                </c:pt>
                <c:pt idx="438">
                  <c:v>42.8</c:v>
                </c:pt>
                <c:pt idx="439">
                  <c:v>42.9</c:v>
                </c:pt>
                <c:pt idx="440">
                  <c:v>43</c:v>
                </c:pt>
                <c:pt idx="441">
                  <c:v>43.1</c:v>
                </c:pt>
                <c:pt idx="442">
                  <c:v>43.2</c:v>
                </c:pt>
                <c:pt idx="443">
                  <c:v>43.3</c:v>
                </c:pt>
                <c:pt idx="444">
                  <c:v>43.4</c:v>
                </c:pt>
                <c:pt idx="445">
                  <c:v>43.5</c:v>
                </c:pt>
                <c:pt idx="446">
                  <c:v>43.6</c:v>
                </c:pt>
                <c:pt idx="447">
                  <c:v>43.7</c:v>
                </c:pt>
                <c:pt idx="448">
                  <c:v>43.8</c:v>
                </c:pt>
                <c:pt idx="449">
                  <c:v>43.9</c:v>
                </c:pt>
                <c:pt idx="450">
                  <c:v>44</c:v>
                </c:pt>
                <c:pt idx="451">
                  <c:v>44.1</c:v>
                </c:pt>
                <c:pt idx="452">
                  <c:v>44.2</c:v>
                </c:pt>
                <c:pt idx="453">
                  <c:v>44.3</c:v>
                </c:pt>
                <c:pt idx="454">
                  <c:v>44.4</c:v>
                </c:pt>
                <c:pt idx="455">
                  <c:v>44.5</c:v>
                </c:pt>
                <c:pt idx="456">
                  <c:v>44.6</c:v>
                </c:pt>
                <c:pt idx="457">
                  <c:v>44.7</c:v>
                </c:pt>
                <c:pt idx="458">
                  <c:v>44.8</c:v>
                </c:pt>
                <c:pt idx="459">
                  <c:v>44.9</c:v>
                </c:pt>
                <c:pt idx="460">
                  <c:v>45</c:v>
                </c:pt>
                <c:pt idx="461">
                  <c:v>45.1</c:v>
                </c:pt>
                <c:pt idx="462">
                  <c:v>45.2</c:v>
                </c:pt>
                <c:pt idx="463">
                  <c:v>45.3</c:v>
                </c:pt>
                <c:pt idx="464">
                  <c:v>45.4</c:v>
                </c:pt>
                <c:pt idx="465">
                  <c:v>45.5</c:v>
                </c:pt>
                <c:pt idx="466">
                  <c:v>45.6</c:v>
                </c:pt>
                <c:pt idx="467">
                  <c:v>45.7</c:v>
                </c:pt>
                <c:pt idx="468">
                  <c:v>45.8</c:v>
                </c:pt>
                <c:pt idx="469">
                  <c:v>45.9</c:v>
                </c:pt>
                <c:pt idx="470">
                  <c:v>46</c:v>
                </c:pt>
                <c:pt idx="471">
                  <c:v>46.1</c:v>
                </c:pt>
                <c:pt idx="472">
                  <c:v>46.2</c:v>
                </c:pt>
                <c:pt idx="473">
                  <c:v>46.3</c:v>
                </c:pt>
                <c:pt idx="474">
                  <c:v>46.4</c:v>
                </c:pt>
                <c:pt idx="475">
                  <c:v>46.5</c:v>
                </c:pt>
                <c:pt idx="476">
                  <c:v>46.6</c:v>
                </c:pt>
                <c:pt idx="477">
                  <c:v>46.7</c:v>
                </c:pt>
                <c:pt idx="478">
                  <c:v>46.8</c:v>
                </c:pt>
                <c:pt idx="479">
                  <c:v>46.9</c:v>
                </c:pt>
                <c:pt idx="480">
                  <c:v>47</c:v>
                </c:pt>
                <c:pt idx="481">
                  <c:v>47.1</c:v>
                </c:pt>
                <c:pt idx="482">
                  <c:v>47.2</c:v>
                </c:pt>
                <c:pt idx="483">
                  <c:v>47.3</c:v>
                </c:pt>
                <c:pt idx="484">
                  <c:v>47.4</c:v>
                </c:pt>
                <c:pt idx="485">
                  <c:v>47.5</c:v>
                </c:pt>
                <c:pt idx="486">
                  <c:v>47.6</c:v>
                </c:pt>
                <c:pt idx="487">
                  <c:v>47.7</c:v>
                </c:pt>
                <c:pt idx="488">
                  <c:v>47.8</c:v>
                </c:pt>
                <c:pt idx="489">
                  <c:v>47.9</c:v>
                </c:pt>
                <c:pt idx="490">
                  <c:v>48</c:v>
                </c:pt>
                <c:pt idx="491">
                  <c:v>48.1</c:v>
                </c:pt>
                <c:pt idx="492">
                  <c:v>48.2</c:v>
                </c:pt>
                <c:pt idx="493">
                  <c:v>48.3</c:v>
                </c:pt>
                <c:pt idx="494">
                  <c:v>48.4</c:v>
                </c:pt>
                <c:pt idx="495">
                  <c:v>48.5</c:v>
                </c:pt>
                <c:pt idx="496">
                  <c:v>48.6</c:v>
                </c:pt>
                <c:pt idx="497">
                  <c:v>48.7</c:v>
                </c:pt>
                <c:pt idx="498">
                  <c:v>48.8</c:v>
                </c:pt>
                <c:pt idx="499">
                  <c:v>48.9</c:v>
                </c:pt>
                <c:pt idx="500">
                  <c:v>49</c:v>
                </c:pt>
                <c:pt idx="501">
                  <c:v>49.1</c:v>
                </c:pt>
                <c:pt idx="502">
                  <c:v>49.2</c:v>
                </c:pt>
                <c:pt idx="503">
                  <c:v>49.3</c:v>
                </c:pt>
                <c:pt idx="504">
                  <c:v>49.4</c:v>
                </c:pt>
                <c:pt idx="505">
                  <c:v>49.5</c:v>
                </c:pt>
                <c:pt idx="506">
                  <c:v>49.6</c:v>
                </c:pt>
                <c:pt idx="507">
                  <c:v>49.7</c:v>
                </c:pt>
                <c:pt idx="508">
                  <c:v>49.8</c:v>
                </c:pt>
                <c:pt idx="509">
                  <c:v>49.9</c:v>
                </c:pt>
                <c:pt idx="510">
                  <c:v>50</c:v>
                </c:pt>
                <c:pt idx="511">
                  <c:v>50.1</c:v>
                </c:pt>
                <c:pt idx="512">
                  <c:v>50.2</c:v>
                </c:pt>
                <c:pt idx="513">
                  <c:v>50.3</c:v>
                </c:pt>
                <c:pt idx="514">
                  <c:v>50.4</c:v>
                </c:pt>
                <c:pt idx="515">
                  <c:v>50.5</c:v>
                </c:pt>
                <c:pt idx="516">
                  <c:v>50.6</c:v>
                </c:pt>
                <c:pt idx="517">
                  <c:v>50.7</c:v>
                </c:pt>
                <c:pt idx="518">
                  <c:v>50.8</c:v>
                </c:pt>
                <c:pt idx="519">
                  <c:v>50.9</c:v>
                </c:pt>
                <c:pt idx="520">
                  <c:v>51</c:v>
                </c:pt>
                <c:pt idx="521">
                  <c:v>51.1</c:v>
                </c:pt>
                <c:pt idx="522">
                  <c:v>51.2</c:v>
                </c:pt>
                <c:pt idx="523">
                  <c:v>51.3</c:v>
                </c:pt>
                <c:pt idx="524">
                  <c:v>51.4</c:v>
                </c:pt>
                <c:pt idx="525">
                  <c:v>51.5</c:v>
                </c:pt>
                <c:pt idx="526">
                  <c:v>51.6</c:v>
                </c:pt>
                <c:pt idx="527">
                  <c:v>51.7</c:v>
                </c:pt>
                <c:pt idx="528">
                  <c:v>51.8</c:v>
                </c:pt>
                <c:pt idx="529">
                  <c:v>51.9</c:v>
                </c:pt>
                <c:pt idx="530">
                  <c:v>52</c:v>
                </c:pt>
                <c:pt idx="531">
                  <c:v>52.1</c:v>
                </c:pt>
                <c:pt idx="532">
                  <c:v>52.2</c:v>
                </c:pt>
                <c:pt idx="533">
                  <c:v>52.3</c:v>
                </c:pt>
                <c:pt idx="534">
                  <c:v>52.4</c:v>
                </c:pt>
                <c:pt idx="535">
                  <c:v>52.5</c:v>
                </c:pt>
                <c:pt idx="536">
                  <c:v>52.6</c:v>
                </c:pt>
                <c:pt idx="537">
                  <c:v>52.7</c:v>
                </c:pt>
                <c:pt idx="538">
                  <c:v>52.8</c:v>
                </c:pt>
                <c:pt idx="539">
                  <c:v>52.9</c:v>
                </c:pt>
                <c:pt idx="540">
                  <c:v>53</c:v>
                </c:pt>
                <c:pt idx="541">
                  <c:v>53.1</c:v>
                </c:pt>
                <c:pt idx="542">
                  <c:v>53.2</c:v>
                </c:pt>
                <c:pt idx="543">
                  <c:v>53.3</c:v>
                </c:pt>
                <c:pt idx="544">
                  <c:v>53.4</c:v>
                </c:pt>
                <c:pt idx="545">
                  <c:v>53.5</c:v>
                </c:pt>
                <c:pt idx="546">
                  <c:v>53.6</c:v>
                </c:pt>
                <c:pt idx="547">
                  <c:v>53.7</c:v>
                </c:pt>
                <c:pt idx="548">
                  <c:v>53.8</c:v>
                </c:pt>
                <c:pt idx="549">
                  <c:v>53.9</c:v>
                </c:pt>
                <c:pt idx="550">
                  <c:v>54</c:v>
                </c:pt>
                <c:pt idx="551">
                  <c:v>54.1</c:v>
                </c:pt>
                <c:pt idx="552">
                  <c:v>54.2</c:v>
                </c:pt>
                <c:pt idx="553">
                  <c:v>54.3</c:v>
                </c:pt>
                <c:pt idx="554">
                  <c:v>54.4</c:v>
                </c:pt>
                <c:pt idx="555">
                  <c:v>54.5</c:v>
                </c:pt>
                <c:pt idx="556">
                  <c:v>54.6</c:v>
                </c:pt>
                <c:pt idx="557">
                  <c:v>54.7</c:v>
                </c:pt>
                <c:pt idx="558">
                  <c:v>54.8</c:v>
                </c:pt>
                <c:pt idx="559">
                  <c:v>54.9</c:v>
                </c:pt>
                <c:pt idx="560">
                  <c:v>55</c:v>
                </c:pt>
                <c:pt idx="561">
                  <c:v>55.1</c:v>
                </c:pt>
                <c:pt idx="562">
                  <c:v>55.2</c:v>
                </c:pt>
                <c:pt idx="563">
                  <c:v>55.3</c:v>
                </c:pt>
                <c:pt idx="564">
                  <c:v>55.4</c:v>
                </c:pt>
                <c:pt idx="565">
                  <c:v>55.5</c:v>
                </c:pt>
                <c:pt idx="566">
                  <c:v>55.6</c:v>
                </c:pt>
                <c:pt idx="567">
                  <c:v>55.7</c:v>
                </c:pt>
                <c:pt idx="568">
                  <c:v>55.8</c:v>
                </c:pt>
                <c:pt idx="569">
                  <c:v>55.9</c:v>
                </c:pt>
                <c:pt idx="570">
                  <c:v>56</c:v>
                </c:pt>
                <c:pt idx="571">
                  <c:v>56.1</c:v>
                </c:pt>
                <c:pt idx="572">
                  <c:v>56.2</c:v>
                </c:pt>
                <c:pt idx="573">
                  <c:v>56.3</c:v>
                </c:pt>
                <c:pt idx="574">
                  <c:v>56.4</c:v>
                </c:pt>
                <c:pt idx="575">
                  <c:v>56.5</c:v>
                </c:pt>
                <c:pt idx="576">
                  <c:v>56.6</c:v>
                </c:pt>
                <c:pt idx="577">
                  <c:v>56.7</c:v>
                </c:pt>
                <c:pt idx="578">
                  <c:v>56.8</c:v>
                </c:pt>
                <c:pt idx="579">
                  <c:v>56.9</c:v>
                </c:pt>
                <c:pt idx="580">
                  <c:v>57</c:v>
                </c:pt>
                <c:pt idx="581">
                  <c:v>57.1</c:v>
                </c:pt>
                <c:pt idx="582">
                  <c:v>57.2</c:v>
                </c:pt>
                <c:pt idx="583">
                  <c:v>57.3</c:v>
                </c:pt>
                <c:pt idx="584">
                  <c:v>57.4</c:v>
                </c:pt>
                <c:pt idx="585">
                  <c:v>57.5</c:v>
                </c:pt>
                <c:pt idx="586">
                  <c:v>57.6</c:v>
                </c:pt>
                <c:pt idx="587">
                  <c:v>57.7</c:v>
                </c:pt>
                <c:pt idx="588">
                  <c:v>57.8</c:v>
                </c:pt>
                <c:pt idx="589">
                  <c:v>57.9</c:v>
                </c:pt>
                <c:pt idx="590">
                  <c:v>58</c:v>
                </c:pt>
                <c:pt idx="591">
                  <c:v>58.1</c:v>
                </c:pt>
                <c:pt idx="592">
                  <c:v>58.2</c:v>
                </c:pt>
                <c:pt idx="593">
                  <c:v>58.3</c:v>
                </c:pt>
                <c:pt idx="594">
                  <c:v>58.4</c:v>
                </c:pt>
                <c:pt idx="595">
                  <c:v>58.5</c:v>
                </c:pt>
                <c:pt idx="596">
                  <c:v>58.6</c:v>
                </c:pt>
                <c:pt idx="597">
                  <c:v>58.7</c:v>
                </c:pt>
                <c:pt idx="598">
                  <c:v>58.8</c:v>
                </c:pt>
                <c:pt idx="599">
                  <c:v>58.9</c:v>
                </c:pt>
                <c:pt idx="600">
                  <c:v>59</c:v>
                </c:pt>
                <c:pt idx="601">
                  <c:v>59.1</c:v>
                </c:pt>
                <c:pt idx="602">
                  <c:v>59.2</c:v>
                </c:pt>
                <c:pt idx="603">
                  <c:v>59.3</c:v>
                </c:pt>
                <c:pt idx="604">
                  <c:v>59.4</c:v>
                </c:pt>
                <c:pt idx="605">
                  <c:v>59.5</c:v>
                </c:pt>
                <c:pt idx="606">
                  <c:v>59.6</c:v>
                </c:pt>
                <c:pt idx="607">
                  <c:v>59.7</c:v>
                </c:pt>
                <c:pt idx="608">
                  <c:v>59.8</c:v>
                </c:pt>
                <c:pt idx="609">
                  <c:v>59.9</c:v>
                </c:pt>
                <c:pt idx="610">
                  <c:v>60</c:v>
                </c:pt>
                <c:pt idx="611">
                  <c:v>60.1</c:v>
                </c:pt>
                <c:pt idx="612">
                  <c:v>60.2</c:v>
                </c:pt>
                <c:pt idx="613">
                  <c:v>60.3</c:v>
                </c:pt>
                <c:pt idx="614">
                  <c:v>60.4</c:v>
                </c:pt>
                <c:pt idx="615">
                  <c:v>60.5</c:v>
                </c:pt>
                <c:pt idx="616">
                  <c:v>60.6</c:v>
                </c:pt>
                <c:pt idx="617">
                  <c:v>60.7</c:v>
                </c:pt>
                <c:pt idx="618">
                  <c:v>60.8</c:v>
                </c:pt>
                <c:pt idx="619">
                  <c:v>60.9</c:v>
                </c:pt>
                <c:pt idx="620">
                  <c:v>61</c:v>
                </c:pt>
                <c:pt idx="621">
                  <c:v>61.1</c:v>
                </c:pt>
                <c:pt idx="622">
                  <c:v>61.2</c:v>
                </c:pt>
                <c:pt idx="623">
                  <c:v>61.3</c:v>
                </c:pt>
                <c:pt idx="624">
                  <c:v>61.4</c:v>
                </c:pt>
                <c:pt idx="625">
                  <c:v>61.5</c:v>
                </c:pt>
                <c:pt idx="626">
                  <c:v>61.6</c:v>
                </c:pt>
                <c:pt idx="627">
                  <c:v>61.7</c:v>
                </c:pt>
                <c:pt idx="628">
                  <c:v>61.8</c:v>
                </c:pt>
                <c:pt idx="629">
                  <c:v>61.9</c:v>
                </c:pt>
                <c:pt idx="630">
                  <c:v>62</c:v>
                </c:pt>
                <c:pt idx="631">
                  <c:v>62.1</c:v>
                </c:pt>
                <c:pt idx="632">
                  <c:v>62.2</c:v>
                </c:pt>
                <c:pt idx="633">
                  <c:v>62.3</c:v>
                </c:pt>
                <c:pt idx="634">
                  <c:v>62.4</c:v>
                </c:pt>
                <c:pt idx="635">
                  <c:v>62.5</c:v>
                </c:pt>
                <c:pt idx="636">
                  <c:v>62.6</c:v>
                </c:pt>
                <c:pt idx="637">
                  <c:v>62.7</c:v>
                </c:pt>
                <c:pt idx="638">
                  <c:v>62.8</c:v>
                </c:pt>
                <c:pt idx="639">
                  <c:v>62.9</c:v>
                </c:pt>
                <c:pt idx="640">
                  <c:v>63</c:v>
                </c:pt>
                <c:pt idx="641">
                  <c:v>63.1</c:v>
                </c:pt>
                <c:pt idx="642">
                  <c:v>63.2</c:v>
                </c:pt>
                <c:pt idx="643">
                  <c:v>63.3</c:v>
                </c:pt>
                <c:pt idx="644">
                  <c:v>63.4</c:v>
                </c:pt>
                <c:pt idx="645">
                  <c:v>63.5</c:v>
                </c:pt>
                <c:pt idx="646">
                  <c:v>63.6</c:v>
                </c:pt>
                <c:pt idx="647">
                  <c:v>63.7</c:v>
                </c:pt>
                <c:pt idx="648">
                  <c:v>63.8</c:v>
                </c:pt>
                <c:pt idx="649">
                  <c:v>63.9</c:v>
                </c:pt>
                <c:pt idx="650">
                  <c:v>64</c:v>
                </c:pt>
                <c:pt idx="651">
                  <c:v>64.099999999999994</c:v>
                </c:pt>
                <c:pt idx="652">
                  <c:v>64.2</c:v>
                </c:pt>
                <c:pt idx="653">
                  <c:v>64.3</c:v>
                </c:pt>
                <c:pt idx="654">
                  <c:v>64.400000000000006</c:v>
                </c:pt>
                <c:pt idx="655">
                  <c:v>64.5</c:v>
                </c:pt>
                <c:pt idx="656">
                  <c:v>64.599999999999994</c:v>
                </c:pt>
                <c:pt idx="657">
                  <c:v>64.7</c:v>
                </c:pt>
                <c:pt idx="658">
                  <c:v>64.8</c:v>
                </c:pt>
                <c:pt idx="659">
                  <c:v>64.900000000000006</c:v>
                </c:pt>
                <c:pt idx="660">
                  <c:v>65</c:v>
                </c:pt>
                <c:pt idx="661">
                  <c:v>65.099999999999994</c:v>
                </c:pt>
                <c:pt idx="662">
                  <c:v>65.2</c:v>
                </c:pt>
                <c:pt idx="663">
                  <c:v>65.3</c:v>
                </c:pt>
                <c:pt idx="664">
                  <c:v>65.400000000000006</c:v>
                </c:pt>
                <c:pt idx="665">
                  <c:v>65.5</c:v>
                </c:pt>
                <c:pt idx="666">
                  <c:v>65.599999999999994</c:v>
                </c:pt>
                <c:pt idx="667">
                  <c:v>65.7</c:v>
                </c:pt>
                <c:pt idx="668">
                  <c:v>65.8</c:v>
                </c:pt>
                <c:pt idx="669">
                  <c:v>65.900000000000006</c:v>
                </c:pt>
                <c:pt idx="670">
                  <c:v>66</c:v>
                </c:pt>
                <c:pt idx="671">
                  <c:v>66.099999999999994</c:v>
                </c:pt>
                <c:pt idx="672">
                  <c:v>66.2</c:v>
                </c:pt>
                <c:pt idx="673">
                  <c:v>66.3</c:v>
                </c:pt>
                <c:pt idx="674">
                  <c:v>66.400000000000006</c:v>
                </c:pt>
                <c:pt idx="675">
                  <c:v>66.5</c:v>
                </c:pt>
                <c:pt idx="676">
                  <c:v>66.599999999999994</c:v>
                </c:pt>
                <c:pt idx="677">
                  <c:v>66.7</c:v>
                </c:pt>
                <c:pt idx="678">
                  <c:v>66.8</c:v>
                </c:pt>
                <c:pt idx="679">
                  <c:v>66.900000000000006</c:v>
                </c:pt>
                <c:pt idx="680">
                  <c:v>67</c:v>
                </c:pt>
                <c:pt idx="681">
                  <c:v>67.099999999999994</c:v>
                </c:pt>
                <c:pt idx="682">
                  <c:v>67.2</c:v>
                </c:pt>
                <c:pt idx="683">
                  <c:v>67.3</c:v>
                </c:pt>
                <c:pt idx="684">
                  <c:v>67.400000000000006</c:v>
                </c:pt>
                <c:pt idx="685">
                  <c:v>67.5</c:v>
                </c:pt>
                <c:pt idx="686">
                  <c:v>67.599999999999994</c:v>
                </c:pt>
                <c:pt idx="687">
                  <c:v>67.7</c:v>
                </c:pt>
                <c:pt idx="688">
                  <c:v>67.8</c:v>
                </c:pt>
                <c:pt idx="689">
                  <c:v>67.900000000000006</c:v>
                </c:pt>
                <c:pt idx="690">
                  <c:v>68</c:v>
                </c:pt>
                <c:pt idx="691">
                  <c:v>68.099999999999994</c:v>
                </c:pt>
                <c:pt idx="692">
                  <c:v>68.2</c:v>
                </c:pt>
                <c:pt idx="693">
                  <c:v>68.3</c:v>
                </c:pt>
                <c:pt idx="694">
                  <c:v>68.400000000000006</c:v>
                </c:pt>
                <c:pt idx="695">
                  <c:v>68.5</c:v>
                </c:pt>
                <c:pt idx="696">
                  <c:v>68.599999999999994</c:v>
                </c:pt>
                <c:pt idx="697">
                  <c:v>68.7</c:v>
                </c:pt>
                <c:pt idx="698">
                  <c:v>68.8</c:v>
                </c:pt>
                <c:pt idx="699">
                  <c:v>68.900000000000006</c:v>
                </c:pt>
                <c:pt idx="700">
                  <c:v>69</c:v>
                </c:pt>
                <c:pt idx="701">
                  <c:v>69.099999999999994</c:v>
                </c:pt>
                <c:pt idx="702">
                  <c:v>69.2</c:v>
                </c:pt>
                <c:pt idx="703">
                  <c:v>69.3</c:v>
                </c:pt>
                <c:pt idx="704">
                  <c:v>69.400000000000006</c:v>
                </c:pt>
                <c:pt idx="705">
                  <c:v>69.5</c:v>
                </c:pt>
                <c:pt idx="706">
                  <c:v>69.599999999999994</c:v>
                </c:pt>
                <c:pt idx="707">
                  <c:v>69.7</c:v>
                </c:pt>
                <c:pt idx="708">
                  <c:v>69.8</c:v>
                </c:pt>
                <c:pt idx="709">
                  <c:v>69.900000000000006</c:v>
                </c:pt>
                <c:pt idx="710">
                  <c:v>70</c:v>
                </c:pt>
                <c:pt idx="711">
                  <c:v>70.099999999999994</c:v>
                </c:pt>
                <c:pt idx="712">
                  <c:v>70.2</c:v>
                </c:pt>
                <c:pt idx="713">
                  <c:v>70.3</c:v>
                </c:pt>
                <c:pt idx="714">
                  <c:v>70.400000000000006</c:v>
                </c:pt>
                <c:pt idx="715">
                  <c:v>70.5</c:v>
                </c:pt>
                <c:pt idx="716">
                  <c:v>70.599999999999994</c:v>
                </c:pt>
                <c:pt idx="717">
                  <c:v>70.7</c:v>
                </c:pt>
                <c:pt idx="718">
                  <c:v>70.8</c:v>
                </c:pt>
                <c:pt idx="719">
                  <c:v>70.900000000000006</c:v>
                </c:pt>
                <c:pt idx="720">
                  <c:v>71</c:v>
                </c:pt>
                <c:pt idx="721">
                  <c:v>71.099999999999994</c:v>
                </c:pt>
                <c:pt idx="722">
                  <c:v>71.2</c:v>
                </c:pt>
                <c:pt idx="723">
                  <c:v>71.3</c:v>
                </c:pt>
                <c:pt idx="724">
                  <c:v>71.400000000000006</c:v>
                </c:pt>
                <c:pt idx="725">
                  <c:v>71.5</c:v>
                </c:pt>
                <c:pt idx="726">
                  <c:v>71.599999999999994</c:v>
                </c:pt>
                <c:pt idx="727">
                  <c:v>71.7</c:v>
                </c:pt>
                <c:pt idx="728">
                  <c:v>71.8</c:v>
                </c:pt>
                <c:pt idx="729">
                  <c:v>71.900000000000006</c:v>
                </c:pt>
                <c:pt idx="730">
                  <c:v>72</c:v>
                </c:pt>
                <c:pt idx="731">
                  <c:v>72.099999999999994</c:v>
                </c:pt>
                <c:pt idx="732">
                  <c:v>72.2</c:v>
                </c:pt>
                <c:pt idx="733">
                  <c:v>72.3</c:v>
                </c:pt>
                <c:pt idx="734">
                  <c:v>72.400000000000006</c:v>
                </c:pt>
                <c:pt idx="735">
                  <c:v>72.5</c:v>
                </c:pt>
                <c:pt idx="736">
                  <c:v>72.599999999999994</c:v>
                </c:pt>
                <c:pt idx="737">
                  <c:v>72.7</c:v>
                </c:pt>
                <c:pt idx="738">
                  <c:v>72.8</c:v>
                </c:pt>
                <c:pt idx="739">
                  <c:v>72.900000000000006</c:v>
                </c:pt>
                <c:pt idx="740">
                  <c:v>73</c:v>
                </c:pt>
                <c:pt idx="741">
                  <c:v>73.099999999999994</c:v>
                </c:pt>
                <c:pt idx="742">
                  <c:v>73.2</c:v>
                </c:pt>
                <c:pt idx="743">
                  <c:v>73.3</c:v>
                </c:pt>
                <c:pt idx="744">
                  <c:v>73.400000000000006</c:v>
                </c:pt>
                <c:pt idx="745">
                  <c:v>73.5</c:v>
                </c:pt>
                <c:pt idx="746">
                  <c:v>73.599999999999994</c:v>
                </c:pt>
                <c:pt idx="747">
                  <c:v>73.7</c:v>
                </c:pt>
                <c:pt idx="748">
                  <c:v>73.8</c:v>
                </c:pt>
                <c:pt idx="749">
                  <c:v>73.900000000000006</c:v>
                </c:pt>
                <c:pt idx="750">
                  <c:v>74</c:v>
                </c:pt>
                <c:pt idx="751">
                  <c:v>74.099999999999994</c:v>
                </c:pt>
                <c:pt idx="752">
                  <c:v>74.2</c:v>
                </c:pt>
                <c:pt idx="753">
                  <c:v>74.3</c:v>
                </c:pt>
                <c:pt idx="754">
                  <c:v>74.400000000000006</c:v>
                </c:pt>
                <c:pt idx="755">
                  <c:v>74.5</c:v>
                </c:pt>
                <c:pt idx="756">
                  <c:v>74.599999999999994</c:v>
                </c:pt>
                <c:pt idx="757">
                  <c:v>74.7</c:v>
                </c:pt>
                <c:pt idx="758">
                  <c:v>74.8</c:v>
                </c:pt>
                <c:pt idx="759">
                  <c:v>74.900000000000006</c:v>
                </c:pt>
                <c:pt idx="760">
                  <c:v>75</c:v>
                </c:pt>
                <c:pt idx="761">
                  <c:v>75.099999999999994</c:v>
                </c:pt>
                <c:pt idx="762">
                  <c:v>75.2</c:v>
                </c:pt>
                <c:pt idx="763">
                  <c:v>75.3</c:v>
                </c:pt>
                <c:pt idx="764">
                  <c:v>75.400000000000006</c:v>
                </c:pt>
                <c:pt idx="765">
                  <c:v>75.5</c:v>
                </c:pt>
                <c:pt idx="766">
                  <c:v>75.599999999999994</c:v>
                </c:pt>
                <c:pt idx="767">
                  <c:v>75.7</c:v>
                </c:pt>
                <c:pt idx="768">
                  <c:v>75.8</c:v>
                </c:pt>
                <c:pt idx="769">
                  <c:v>75.900000000000006</c:v>
                </c:pt>
                <c:pt idx="770">
                  <c:v>76</c:v>
                </c:pt>
                <c:pt idx="771">
                  <c:v>76.099999999999994</c:v>
                </c:pt>
                <c:pt idx="772">
                  <c:v>76.2</c:v>
                </c:pt>
                <c:pt idx="773">
                  <c:v>76.3</c:v>
                </c:pt>
                <c:pt idx="774">
                  <c:v>76.400000000000006</c:v>
                </c:pt>
                <c:pt idx="775">
                  <c:v>76.5</c:v>
                </c:pt>
                <c:pt idx="776">
                  <c:v>76.599999999999994</c:v>
                </c:pt>
                <c:pt idx="777">
                  <c:v>76.7</c:v>
                </c:pt>
                <c:pt idx="778">
                  <c:v>76.8</c:v>
                </c:pt>
                <c:pt idx="779">
                  <c:v>76.900000000000006</c:v>
                </c:pt>
                <c:pt idx="780">
                  <c:v>77</c:v>
                </c:pt>
                <c:pt idx="781">
                  <c:v>77.099999999999994</c:v>
                </c:pt>
                <c:pt idx="782">
                  <c:v>77.2</c:v>
                </c:pt>
                <c:pt idx="783">
                  <c:v>77.3</c:v>
                </c:pt>
                <c:pt idx="784">
                  <c:v>77.400000000000006</c:v>
                </c:pt>
                <c:pt idx="785">
                  <c:v>77.5</c:v>
                </c:pt>
                <c:pt idx="786">
                  <c:v>77.599999999999994</c:v>
                </c:pt>
                <c:pt idx="787">
                  <c:v>77.7</c:v>
                </c:pt>
                <c:pt idx="788">
                  <c:v>77.8</c:v>
                </c:pt>
                <c:pt idx="789">
                  <c:v>77.900000000000006</c:v>
                </c:pt>
                <c:pt idx="790">
                  <c:v>78</c:v>
                </c:pt>
                <c:pt idx="791">
                  <c:v>78.099999999999994</c:v>
                </c:pt>
                <c:pt idx="792">
                  <c:v>78.2</c:v>
                </c:pt>
                <c:pt idx="793">
                  <c:v>78.3</c:v>
                </c:pt>
                <c:pt idx="794">
                  <c:v>78.400000000000006</c:v>
                </c:pt>
                <c:pt idx="795">
                  <c:v>78.5</c:v>
                </c:pt>
                <c:pt idx="796">
                  <c:v>78.599999999999994</c:v>
                </c:pt>
                <c:pt idx="797">
                  <c:v>78.7</c:v>
                </c:pt>
                <c:pt idx="798">
                  <c:v>78.8</c:v>
                </c:pt>
                <c:pt idx="799">
                  <c:v>78.900000000000006</c:v>
                </c:pt>
                <c:pt idx="800">
                  <c:v>79</c:v>
                </c:pt>
                <c:pt idx="801">
                  <c:v>79.099999999999994</c:v>
                </c:pt>
                <c:pt idx="802">
                  <c:v>79.2</c:v>
                </c:pt>
                <c:pt idx="803">
                  <c:v>79.3</c:v>
                </c:pt>
                <c:pt idx="804">
                  <c:v>79.400000000000006</c:v>
                </c:pt>
                <c:pt idx="805">
                  <c:v>79.5</c:v>
                </c:pt>
                <c:pt idx="806">
                  <c:v>79.599999999999994</c:v>
                </c:pt>
                <c:pt idx="807">
                  <c:v>79.7</c:v>
                </c:pt>
                <c:pt idx="808">
                  <c:v>79.8</c:v>
                </c:pt>
                <c:pt idx="809">
                  <c:v>79.900000000000006</c:v>
                </c:pt>
                <c:pt idx="810">
                  <c:v>80</c:v>
                </c:pt>
                <c:pt idx="811">
                  <c:v>80.099999999999994</c:v>
                </c:pt>
                <c:pt idx="812">
                  <c:v>80.2</c:v>
                </c:pt>
                <c:pt idx="813">
                  <c:v>80.3</c:v>
                </c:pt>
                <c:pt idx="814">
                  <c:v>80.400000000000006</c:v>
                </c:pt>
                <c:pt idx="815">
                  <c:v>80.5</c:v>
                </c:pt>
                <c:pt idx="816">
                  <c:v>80.599999999999994</c:v>
                </c:pt>
                <c:pt idx="817">
                  <c:v>80.7</c:v>
                </c:pt>
                <c:pt idx="818">
                  <c:v>80.8</c:v>
                </c:pt>
                <c:pt idx="819">
                  <c:v>80.900000000000006</c:v>
                </c:pt>
                <c:pt idx="820">
                  <c:v>81</c:v>
                </c:pt>
                <c:pt idx="821">
                  <c:v>81.099999999999994</c:v>
                </c:pt>
                <c:pt idx="822">
                  <c:v>81.2</c:v>
                </c:pt>
                <c:pt idx="823">
                  <c:v>81.3</c:v>
                </c:pt>
                <c:pt idx="824">
                  <c:v>81.400000000000006</c:v>
                </c:pt>
                <c:pt idx="825">
                  <c:v>81.5</c:v>
                </c:pt>
                <c:pt idx="826">
                  <c:v>81.599999999999994</c:v>
                </c:pt>
                <c:pt idx="827">
                  <c:v>81.7</c:v>
                </c:pt>
                <c:pt idx="828">
                  <c:v>81.8</c:v>
                </c:pt>
                <c:pt idx="829">
                  <c:v>81.900000000000006</c:v>
                </c:pt>
                <c:pt idx="830">
                  <c:v>82</c:v>
                </c:pt>
                <c:pt idx="831">
                  <c:v>82.1</c:v>
                </c:pt>
                <c:pt idx="832">
                  <c:v>82.2</c:v>
                </c:pt>
                <c:pt idx="833">
                  <c:v>82.3</c:v>
                </c:pt>
                <c:pt idx="834">
                  <c:v>82.4</c:v>
                </c:pt>
                <c:pt idx="835">
                  <c:v>82.5</c:v>
                </c:pt>
                <c:pt idx="836">
                  <c:v>82.6</c:v>
                </c:pt>
                <c:pt idx="837">
                  <c:v>82.7</c:v>
                </c:pt>
                <c:pt idx="838">
                  <c:v>82.8</c:v>
                </c:pt>
                <c:pt idx="839">
                  <c:v>82.9</c:v>
                </c:pt>
                <c:pt idx="840">
                  <c:v>83</c:v>
                </c:pt>
                <c:pt idx="841">
                  <c:v>83.1</c:v>
                </c:pt>
                <c:pt idx="842">
                  <c:v>83.2</c:v>
                </c:pt>
                <c:pt idx="843">
                  <c:v>83.3</c:v>
                </c:pt>
                <c:pt idx="844">
                  <c:v>83.4</c:v>
                </c:pt>
                <c:pt idx="845">
                  <c:v>83.5</c:v>
                </c:pt>
                <c:pt idx="846">
                  <c:v>83.6</c:v>
                </c:pt>
                <c:pt idx="847">
                  <c:v>83.7</c:v>
                </c:pt>
                <c:pt idx="848">
                  <c:v>83.8</c:v>
                </c:pt>
                <c:pt idx="849">
                  <c:v>83.9</c:v>
                </c:pt>
                <c:pt idx="850">
                  <c:v>84</c:v>
                </c:pt>
                <c:pt idx="851">
                  <c:v>84.1</c:v>
                </c:pt>
                <c:pt idx="852">
                  <c:v>84.2</c:v>
                </c:pt>
                <c:pt idx="853">
                  <c:v>84.3</c:v>
                </c:pt>
                <c:pt idx="854">
                  <c:v>84.4</c:v>
                </c:pt>
                <c:pt idx="855">
                  <c:v>84.5</c:v>
                </c:pt>
                <c:pt idx="856">
                  <c:v>84.6</c:v>
                </c:pt>
                <c:pt idx="857">
                  <c:v>84.7</c:v>
                </c:pt>
                <c:pt idx="858">
                  <c:v>84.8</c:v>
                </c:pt>
                <c:pt idx="859">
                  <c:v>84.9</c:v>
                </c:pt>
                <c:pt idx="860">
                  <c:v>85</c:v>
                </c:pt>
                <c:pt idx="861">
                  <c:v>85.1</c:v>
                </c:pt>
                <c:pt idx="862">
                  <c:v>85.2</c:v>
                </c:pt>
                <c:pt idx="863">
                  <c:v>85.3</c:v>
                </c:pt>
                <c:pt idx="864">
                  <c:v>85.4</c:v>
                </c:pt>
                <c:pt idx="865">
                  <c:v>85.5</c:v>
                </c:pt>
                <c:pt idx="866">
                  <c:v>85.6</c:v>
                </c:pt>
                <c:pt idx="867">
                  <c:v>85.7</c:v>
                </c:pt>
                <c:pt idx="868">
                  <c:v>85.8</c:v>
                </c:pt>
                <c:pt idx="869">
                  <c:v>85.9</c:v>
                </c:pt>
                <c:pt idx="870">
                  <c:v>86</c:v>
                </c:pt>
                <c:pt idx="871">
                  <c:v>86.1</c:v>
                </c:pt>
                <c:pt idx="872">
                  <c:v>86.2</c:v>
                </c:pt>
                <c:pt idx="873">
                  <c:v>86.3</c:v>
                </c:pt>
                <c:pt idx="874">
                  <c:v>86.4</c:v>
                </c:pt>
                <c:pt idx="875">
                  <c:v>86.5</c:v>
                </c:pt>
                <c:pt idx="876">
                  <c:v>86.6</c:v>
                </c:pt>
                <c:pt idx="877">
                  <c:v>86.7</c:v>
                </c:pt>
                <c:pt idx="878">
                  <c:v>86.8</c:v>
                </c:pt>
                <c:pt idx="879">
                  <c:v>86.9</c:v>
                </c:pt>
                <c:pt idx="880">
                  <c:v>87</c:v>
                </c:pt>
                <c:pt idx="881">
                  <c:v>87.1</c:v>
                </c:pt>
                <c:pt idx="882">
                  <c:v>87.2</c:v>
                </c:pt>
                <c:pt idx="883">
                  <c:v>87.3</c:v>
                </c:pt>
                <c:pt idx="884">
                  <c:v>87.4</c:v>
                </c:pt>
                <c:pt idx="885">
                  <c:v>87.5</c:v>
                </c:pt>
                <c:pt idx="886">
                  <c:v>87.6</c:v>
                </c:pt>
                <c:pt idx="887">
                  <c:v>87.7</c:v>
                </c:pt>
                <c:pt idx="888">
                  <c:v>87.8</c:v>
                </c:pt>
                <c:pt idx="889">
                  <c:v>87.9</c:v>
                </c:pt>
                <c:pt idx="890">
                  <c:v>88</c:v>
                </c:pt>
                <c:pt idx="891">
                  <c:v>88.1</c:v>
                </c:pt>
                <c:pt idx="892">
                  <c:v>88.2</c:v>
                </c:pt>
                <c:pt idx="893">
                  <c:v>88.3</c:v>
                </c:pt>
                <c:pt idx="894">
                  <c:v>88.4</c:v>
                </c:pt>
                <c:pt idx="895">
                  <c:v>88.5</c:v>
                </c:pt>
                <c:pt idx="896">
                  <c:v>88.6</c:v>
                </c:pt>
                <c:pt idx="897">
                  <c:v>88.7</c:v>
                </c:pt>
                <c:pt idx="898">
                  <c:v>88.8</c:v>
                </c:pt>
                <c:pt idx="899">
                  <c:v>88.9</c:v>
                </c:pt>
                <c:pt idx="900">
                  <c:v>89</c:v>
                </c:pt>
                <c:pt idx="901">
                  <c:v>89.1</c:v>
                </c:pt>
                <c:pt idx="902">
                  <c:v>89.2</c:v>
                </c:pt>
                <c:pt idx="903">
                  <c:v>89.3</c:v>
                </c:pt>
                <c:pt idx="904">
                  <c:v>89.4</c:v>
                </c:pt>
                <c:pt idx="905">
                  <c:v>89.5</c:v>
                </c:pt>
                <c:pt idx="906">
                  <c:v>89.6</c:v>
                </c:pt>
                <c:pt idx="907">
                  <c:v>89.7</c:v>
                </c:pt>
                <c:pt idx="908">
                  <c:v>89.8</c:v>
                </c:pt>
                <c:pt idx="909">
                  <c:v>89.9</c:v>
                </c:pt>
                <c:pt idx="910">
                  <c:v>90</c:v>
                </c:pt>
                <c:pt idx="911">
                  <c:v>90.1</c:v>
                </c:pt>
                <c:pt idx="912">
                  <c:v>90.2</c:v>
                </c:pt>
                <c:pt idx="913">
                  <c:v>90.3</c:v>
                </c:pt>
                <c:pt idx="914">
                  <c:v>90.4</c:v>
                </c:pt>
                <c:pt idx="915">
                  <c:v>90.5</c:v>
                </c:pt>
                <c:pt idx="916">
                  <c:v>90.6</c:v>
                </c:pt>
                <c:pt idx="917">
                  <c:v>90.7</c:v>
                </c:pt>
                <c:pt idx="918">
                  <c:v>90.8</c:v>
                </c:pt>
                <c:pt idx="919">
                  <c:v>90.9</c:v>
                </c:pt>
                <c:pt idx="920">
                  <c:v>91</c:v>
                </c:pt>
                <c:pt idx="921">
                  <c:v>91.1</c:v>
                </c:pt>
                <c:pt idx="922">
                  <c:v>91.2</c:v>
                </c:pt>
                <c:pt idx="923">
                  <c:v>91.3</c:v>
                </c:pt>
                <c:pt idx="924">
                  <c:v>91.4</c:v>
                </c:pt>
                <c:pt idx="925">
                  <c:v>91.5</c:v>
                </c:pt>
                <c:pt idx="926">
                  <c:v>91.6</c:v>
                </c:pt>
                <c:pt idx="927">
                  <c:v>91.7</c:v>
                </c:pt>
                <c:pt idx="928">
                  <c:v>91.8</c:v>
                </c:pt>
                <c:pt idx="929">
                  <c:v>91.9</c:v>
                </c:pt>
                <c:pt idx="930">
                  <c:v>92</c:v>
                </c:pt>
                <c:pt idx="931">
                  <c:v>92.1</c:v>
                </c:pt>
                <c:pt idx="932">
                  <c:v>92.2</c:v>
                </c:pt>
                <c:pt idx="933">
                  <c:v>92.3</c:v>
                </c:pt>
                <c:pt idx="934">
                  <c:v>92.4</c:v>
                </c:pt>
                <c:pt idx="935">
                  <c:v>92.5</c:v>
                </c:pt>
                <c:pt idx="936">
                  <c:v>92.6</c:v>
                </c:pt>
                <c:pt idx="937">
                  <c:v>92.7</c:v>
                </c:pt>
                <c:pt idx="938">
                  <c:v>92.8</c:v>
                </c:pt>
                <c:pt idx="939">
                  <c:v>92.9</c:v>
                </c:pt>
                <c:pt idx="940">
                  <c:v>93</c:v>
                </c:pt>
                <c:pt idx="941">
                  <c:v>93.1</c:v>
                </c:pt>
                <c:pt idx="942">
                  <c:v>93.2</c:v>
                </c:pt>
                <c:pt idx="943">
                  <c:v>93.3</c:v>
                </c:pt>
                <c:pt idx="944">
                  <c:v>93.4</c:v>
                </c:pt>
                <c:pt idx="945">
                  <c:v>93.5</c:v>
                </c:pt>
                <c:pt idx="946">
                  <c:v>93.6</c:v>
                </c:pt>
                <c:pt idx="947">
                  <c:v>93.7</c:v>
                </c:pt>
                <c:pt idx="948">
                  <c:v>93.8</c:v>
                </c:pt>
                <c:pt idx="949">
                  <c:v>93.9</c:v>
                </c:pt>
                <c:pt idx="950">
                  <c:v>94</c:v>
                </c:pt>
                <c:pt idx="951">
                  <c:v>94.1</c:v>
                </c:pt>
                <c:pt idx="952">
                  <c:v>94.2</c:v>
                </c:pt>
                <c:pt idx="953">
                  <c:v>94.3</c:v>
                </c:pt>
                <c:pt idx="954">
                  <c:v>94.4</c:v>
                </c:pt>
                <c:pt idx="955">
                  <c:v>94.5</c:v>
                </c:pt>
                <c:pt idx="956">
                  <c:v>94.6</c:v>
                </c:pt>
                <c:pt idx="957">
                  <c:v>94.7</c:v>
                </c:pt>
                <c:pt idx="958">
                  <c:v>94.8</c:v>
                </c:pt>
                <c:pt idx="959">
                  <c:v>94.9</c:v>
                </c:pt>
                <c:pt idx="960">
                  <c:v>95</c:v>
                </c:pt>
                <c:pt idx="961">
                  <c:v>95.1</c:v>
                </c:pt>
                <c:pt idx="962">
                  <c:v>95.2</c:v>
                </c:pt>
                <c:pt idx="963">
                  <c:v>95.3</c:v>
                </c:pt>
                <c:pt idx="964">
                  <c:v>95.4</c:v>
                </c:pt>
                <c:pt idx="965">
                  <c:v>95.5</c:v>
                </c:pt>
                <c:pt idx="966">
                  <c:v>95.6</c:v>
                </c:pt>
                <c:pt idx="967">
                  <c:v>95.7</c:v>
                </c:pt>
                <c:pt idx="968">
                  <c:v>95.8</c:v>
                </c:pt>
                <c:pt idx="969">
                  <c:v>95.9</c:v>
                </c:pt>
                <c:pt idx="970">
                  <c:v>96</c:v>
                </c:pt>
                <c:pt idx="971">
                  <c:v>96.1</c:v>
                </c:pt>
                <c:pt idx="972">
                  <c:v>96.2</c:v>
                </c:pt>
                <c:pt idx="973">
                  <c:v>96.3</c:v>
                </c:pt>
                <c:pt idx="974">
                  <c:v>96.4</c:v>
                </c:pt>
                <c:pt idx="975">
                  <c:v>96.5</c:v>
                </c:pt>
                <c:pt idx="976">
                  <c:v>96.6</c:v>
                </c:pt>
                <c:pt idx="977">
                  <c:v>96.7</c:v>
                </c:pt>
                <c:pt idx="978">
                  <c:v>96.8</c:v>
                </c:pt>
                <c:pt idx="979">
                  <c:v>96.9</c:v>
                </c:pt>
                <c:pt idx="980">
                  <c:v>97</c:v>
                </c:pt>
                <c:pt idx="981">
                  <c:v>97.1</c:v>
                </c:pt>
                <c:pt idx="982">
                  <c:v>97.2</c:v>
                </c:pt>
                <c:pt idx="983">
                  <c:v>97.3</c:v>
                </c:pt>
                <c:pt idx="984">
                  <c:v>97.4</c:v>
                </c:pt>
                <c:pt idx="985">
                  <c:v>97.5</c:v>
                </c:pt>
                <c:pt idx="986">
                  <c:v>97.6</c:v>
                </c:pt>
                <c:pt idx="987">
                  <c:v>97.7</c:v>
                </c:pt>
                <c:pt idx="988">
                  <c:v>97.8</c:v>
                </c:pt>
                <c:pt idx="989">
                  <c:v>97.9</c:v>
                </c:pt>
                <c:pt idx="990">
                  <c:v>98</c:v>
                </c:pt>
                <c:pt idx="991">
                  <c:v>98.1</c:v>
                </c:pt>
                <c:pt idx="992">
                  <c:v>98.2</c:v>
                </c:pt>
                <c:pt idx="993">
                  <c:v>98.3</c:v>
                </c:pt>
                <c:pt idx="994">
                  <c:v>98.4</c:v>
                </c:pt>
                <c:pt idx="995">
                  <c:v>98.5</c:v>
                </c:pt>
                <c:pt idx="996">
                  <c:v>98.6</c:v>
                </c:pt>
                <c:pt idx="997">
                  <c:v>98.7</c:v>
                </c:pt>
                <c:pt idx="998">
                  <c:v>98.8</c:v>
                </c:pt>
                <c:pt idx="999">
                  <c:v>98.9</c:v>
                </c:pt>
                <c:pt idx="1000">
                  <c:v>99</c:v>
                </c:pt>
                <c:pt idx="1001">
                  <c:v>99.1</c:v>
                </c:pt>
                <c:pt idx="1002">
                  <c:v>99.2</c:v>
                </c:pt>
                <c:pt idx="1003">
                  <c:v>99.3</c:v>
                </c:pt>
                <c:pt idx="1004">
                  <c:v>99.4</c:v>
                </c:pt>
                <c:pt idx="1005">
                  <c:v>99.5</c:v>
                </c:pt>
                <c:pt idx="1006">
                  <c:v>99.6</c:v>
                </c:pt>
                <c:pt idx="1007">
                  <c:v>99.7</c:v>
                </c:pt>
                <c:pt idx="1008">
                  <c:v>99.8</c:v>
                </c:pt>
                <c:pt idx="1009">
                  <c:v>99.9</c:v>
                </c:pt>
                <c:pt idx="1010">
                  <c:v>100</c:v>
                </c:pt>
                <c:pt idx="1011">
                  <c:v>100.1</c:v>
                </c:pt>
                <c:pt idx="1012">
                  <c:v>100.2</c:v>
                </c:pt>
                <c:pt idx="1013">
                  <c:v>100.3</c:v>
                </c:pt>
                <c:pt idx="1014">
                  <c:v>100.4</c:v>
                </c:pt>
                <c:pt idx="1015">
                  <c:v>100.5</c:v>
                </c:pt>
                <c:pt idx="1016">
                  <c:v>100.6</c:v>
                </c:pt>
                <c:pt idx="1017">
                  <c:v>100.7</c:v>
                </c:pt>
                <c:pt idx="1018">
                  <c:v>100.8</c:v>
                </c:pt>
                <c:pt idx="1019">
                  <c:v>100.9</c:v>
                </c:pt>
                <c:pt idx="1020">
                  <c:v>101</c:v>
                </c:pt>
                <c:pt idx="1021">
                  <c:v>101.1</c:v>
                </c:pt>
                <c:pt idx="1022">
                  <c:v>101.2</c:v>
                </c:pt>
                <c:pt idx="1023">
                  <c:v>101.3</c:v>
                </c:pt>
                <c:pt idx="1024">
                  <c:v>101.4</c:v>
                </c:pt>
                <c:pt idx="1025">
                  <c:v>101.5</c:v>
                </c:pt>
                <c:pt idx="1026">
                  <c:v>101.6</c:v>
                </c:pt>
                <c:pt idx="1027">
                  <c:v>101.7</c:v>
                </c:pt>
                <c:pt idx="1028">
                  <c:v>101.8</c:v>
                </c:pt>
                <c:pt idx="1029">
                  <c:v>101.9</c:v>
                </c:pt>
                <c:pt idx="1030">
                  <c:v>102</c:v>
                </c:pt>
                <c:pt idx="1031">
                  <c:v>102.1</c:v>
                </c:pt>
                <c:pt idx="1032">
                  <c:v>102.2</c:v>
                </c:pt>
                <c:pt idx="1033">
                  <c:v>102.3</c:v>
                </c:pt>
                <c:pt idx="1034">
                  <c:v>102.4</c:v>
                </c:pt>
                <c:pt idx="1035">
                  <c:v>102.5</c:v>
                </c:pt>
                <c:pt idx="1036">
                  <c:v>102.6</c:v>
                </c:pt>
                <c:pt idx="1037">
                  <c:v>102.7</c:v>
                </c:pt>
                <c:pt idx="1038">
                  <c:v>102.8</c:v>
                </c:pt>
                <c:pt idx="1039">
                  <c:v>102.9</c:v>
                </c:pt>
                <c:pt idx="1040">
                  <c:v>103</c:v>
                </c:pt>
                <c:pt idx="1041">
                  <c:v>103.1</c:v>
                </c:pt>
                <c:pt idx="1042">
                  <c:v>103.2</c:v>
                </c:pt>
                <c:pt idx="1043">
                  <c:v>103.3</c:v>
                </c:pt>
                <c:pt idx="1044">
                  <c:v>103.4</c:v>
                </c:pt>
                <c:pt idx="1045">
                  <c:v>103.5</c:v>
                </c:pt>
                <c:pt idx="1046">
                  <c:v>103.6</c:v>
                </c:pt>
                <c:pt idx="1047">
                  <c:v>103.7</c:v>
                </c:pt>
                <c:pt idx="1048">
                  <c:v>103.8</c:v>
                </c:pt>
                <c:pt idx="1049">
                  <c:v>103.9</c:v>
                </c:pt>
                <c:pt idx="1050">
                  <c:v>104</c:v>
                </c:pt>
                <c:pt idx="1051">
                  <c:v>104.1</c:v>
                </c:pt>
                <c:pt idx="1052">
                  <c:v>104.2</c:v>
                </c:pt>
                <c:pt idx="1053">
                  <c:v>104.3</c:v>
                </c:pt>
                <c:pt idx="1054">
                  <c:v>104.4</c:v>
                </c:pt>
                <c:pt idx="1055">
                  <c:v>104.5</c:v>
                </c:pt>
                <c:pt idx="1056">
                  <c:v>104.6</c:v>
                </c:pt>
                <c:pt idx="1057">
                  <c:v>104.7</c:v>
                </c:pt>
                <c:pt idx="1058">
                  <c:v>104.8</c:v>
                </c:pt>
                <c:pt idx="1059">
                  <c:v>104.9</c:v>
                </c:pt>
                <c:pt idx="1060">
                  <c:v>105</c:v>
                </c:pt>
                <c:pt idx="1061">
                  <c:v>105.1</c:v>
                </c:pt>
                <c:pt idx="1062">
                  <c:v>105.2</c:v>
                </c:pt>
                <c:pt idx="1063">
                  <c:v>105.3</c:v>
                </c:pt>
                <c:pt idx="1064">
                  <c:v>105.4</c:v>
                </c:pt>
                <c:pt idx="1065">
                  <c:v>105.5</c:v>
                </c:pt>
                <c:pt idx="1066">
                  <c:v>105.6</c:v>
                </c:pt>
                <c:pt idx="1067">
                  <c:v>105.7</c:v>
                </c:pt>
                <c:pt idx="1068">
                  <c:v>105.8</c:v>
                </c:pt>
                <c:pt idx="1069">
                  <c:v>105.9</c:v>
                </c:pt>
                <c:pt idx="1070">
                  <c:v>106</c:v>
                </c:pt>
                <c:pt idx="1071">
                  <c:v>106.1</c:v>
                </c:pt>
                <c:pt idx="1072">
                  <c:v>106.2</c:v>
                </c:pt>
                <c:pt idx="1073">
                  <c:v>106.3</c:v>
                </c:pt>
                <c:pt idx="1074">
                  <c:v>106.4</c:v>
                </c:pt>
                <c:pt idx="1075">
                  <c:v>106.5</c:v>
                </c:pt>
                <c:pt idx="1076">
                  <c:v>106.6</c:v>
                </c:pt>
                <c:pt idx="1077">
                  <c:v>106.7</c:v>
                </c:pt>
                <c:pt idx="1078">
                  <c:v>106.8</c:v>
                </c:pt>
                <c:pt idx="1079">
                  <c:v>106.9</c:v>
                </c:pt>
                <c:pt idx="1080">
                  <c:v>107</c:v>
                </c:pt>
                <c:pt idx="1081">
                  <c:v>107.1</c:v>
                </c:pt>
                <c:pt idx="1082">
                  <c:v>107.2</c:v>
                </c:pt>
                <c:pt idx="1083">
                  <c:v>107.3</c:v>
                </c:pt>
                <c:pt idx="1084">
                  <c:v>107.4</c:v>
                </c:pt>
                <c:pt idx="1085">
                  <c:v>107.5</c:v>
                </c:pt>
                <c:pt idx="1086">
                  <c:v>107.6</c:v>
                </c:pt>
                <c:pt idx="1087">
                  <c:v>107.7</c:v>
                </c:pt>
                <c:pt idx="1088">
                  <c:v>107.8</c:v>
                </c:pt>
                <c:pt idx="1089">
                  <c:v>107.9</c:v>
                </c:pt>
                <c:pt idx="1090">
                  <c:v>108</c:v>
                </c:pt>
                <c:pt idx="1091">
                  <c:v>108.1</c:v>
                </c:pt>
                <c:pt idx="1092">
                  <c:v>108.2</c:v>
                </c:pt>
                <c:pt idx="1093">
                  <c:v>108.3</c:v>
                </c:pt>
                <c:pt idx="1094">
                  <c:v>108.4</c:v>
                </c:pt>
                <c:pt idx="1095">
                  <c:v>108.5</c:v>
                </c:pt>
                <c:pt idx="1096">
                  <c:v>108.6</c:v>
                </c:pt>
                <c:pt idx="1097">
                  <c:v>108.7</c:v>
                </c:pt>
                <c:pt idx="1098">
                  <c:v>108.8</c:v>
                </c:pt>
                <c:pt idx="1099">
                  <c:v>108.9</c:v>
                </c:pt>
                <c:pt idx="1100">
                  <c:v>109</c:v>
                </c:pt>
                <c:pt idx="1101">
                  <c:v>109.1</c:v>
                </c:pt>
                <c:pt idx="1102">
                  <c:v>109.2</c:v>
                </c:pt>
                <c:pt idx="1103">
                  <c:v>109.3</c:v>
                </c:pt>
                <c:pt idx="1104">
                  <c:v>109.4</c:v>
                </c:pt>
                <c:pt idx="1105">
                  <c:v>109.5</c:v>
                </c:pt>
                <c:pt idx="1106">
                  <c:v>109.6</c:v>
                </c:pt>
                <c:pt idx="1107">
                  <c:v>109.7</c:v>
                </c:pt>
                <c:pt idx="1108">
                  <c:v>109.8</c:v>
                </c:pt>
                <c:pt idx="1109">
                  <c:v>109.9</c:v>
                </c:pt>
                <c:pt idx="1110">
                  <c:v>110</c:v>
                </c:pt>
                <c:pt idx="1111">
                  <c:v>110.1</c:v>
                </c:pt>
                <c:pt idx="1112">
                  <c:v>110.2</c:v>
                </c:pt>
                <c:pt idx="1113">
                  <c:v>110.3</c:v>
                </c:pt>
                <c:pt idx="1114">
                  <c:v>110.4</c:v>
                </c:pt>
                <c:pt idx="1115">
                  <c:v>110.5</c:v>
                </c:pt>
                <c:pt idx="1116">
                  <c:v>110.6</c:v>
                </c:pt>
                <c:pt idx="1117">
                  <c:v>110.7</c:v>
                </c:pt>
                <c:pt idx="1118">
                  <c:v>110.8</c:v>
                </c:pt>
                <c:pt idx="1119">
                  <c:v>110.9</c:v>
                </c:pt>
                <c:pt idx="1120">
                  <c:v>111</c:v>
                </c:pt>
                <c:pt idx="1121">
                  <c:v>111.1</c:v>
                </c:pt>
                <c:pt idx="1122">
                  <c:v>111.2</c:v>
                </c:pt>
                <c:pt idx="1123">
                  <c:v>111.3</c:v>
                </c:pt>
                <c:pt idx="1124">
                  <c:v>111.4</c:v>
                </c:pt>
                <c:pt idx="1125">
                  <c:v>111.5</c:v>
                </c:pt>
                <c:pt idx="1126">
                  <c:v>111.6</c:v>
                </c:pt>
                <c:pt idx="1127">
                  <c:v>111.7</c:v>
                </c:pt>
                <c:pt idx="1128">
                  <c:v>111.8</c:v>
                </c:pt>
                <c:pt idx="1129">
                  <c:v>111.9</c:v>
                </c:pt>
                <c:pt idx="1130">
                  <c:v>112</c:v>
                </c:pt>
                <c:pt idx="1131">
                  <c:v>112.1</c:v>
                </c:pt>
                <c:pt idx="1132">
                  <c:v>112.2</c:v>
                </c:pt>
                <c:pt idx="1133">
                  <c:v>112.3</c:v>
                </c:pt>
                <c:pt idx="1134">
                  <c:v>112.4</c:v>
                </c:pt>
                <c:pt idx="1135">
                  <c:v>112.5</c:v>
                </c:pt>
                <c:pt idx="1136">
                  <c:v>112.6</c:v>
                </c:pt>
                <c:pt idx="1137">
                  <c:v>112.7</c:v>
                </c:pt>
                <c:pt idx="1138">
                  <c:v>112.8</c:v>
                </c:pt>
                <c:pt idx="1139">
                  <c:v>112.9</c:v>
                </c:pt>
                <c:pt idx="1140">
                  <c:v>113</c:v>
                </c:pt>
                <c:pt idx="1141">
                  <c:v>113.1</c:v>
                </c:pt>
                <c:pt idx="1142">
                  <c:v>113.2</c:v>
                </c:pt>
                <c:pt idx="1143">
                  <c:v>113.3</c:v>
                </c:pt>
                <c:pt idx="1144">
                  <c:v>113.4</c:v>
                </c:pt>
                <c:pt idx="1145">
                  <c:v>113.5</c:v>
                </c:pt>
                <c:pt idx="1146">
                  <c:v>113.6</c:v>
                </c:pt>
                <c:pt idx="1147">
                  <c:v>113.7</c:v>
                </c:pt>
                <c:pt idx="1148">
                  <c:v>113.8</c:v>
                </c:pt>
                <c:pt idx="1149">
                  <c:v>113.9</c:v>
                </c:pt>
                <c:pt idx="1150">
                  <c:v>114</c:v>
                </c:pt>
                <c:pt idx="1151">
                  <c:v>114.1</c:v>
                </c:pt>
                <c:pt idx="1152">
                  <c:v>114.2</c:v>
                </c:pt>
                <c:pt idx="1153">
                  <c:v>114.3</c:v>
                </c:pt>
                <c:pt idx="1154">
                  <c:v>114.4</c:v>
                </c:pt>
                <c:pt idx="1155">
                  <c:v>114.5</c:v>
                </c:pt>
                <c:pt idx="1156">
                  <c:v>114.6</c:v>
                </c:pt>
                <c:pt idx="1157">
                  <c:v>114.7</c:v>
                </c:pt>
                <c:pt idx="1158">
                  <c:v>114.8</c:v>
                </c:pt>
                <c:pt idx="1159">
                  <c:v>114.9</c:v>
                </c:pt>
                <c:pt idx="1160">
                  <c:v>115</c:v>
                </c:pt>
                <c:pt idx="1161">
                  <c:v>115.1</c:v>
                </c:pt>
                <c:pt idx="1162">
                  <c:v>115.2</c:v>
                </c:pt>
                <c:pt idx="1163">
                  <c:v>115.3</c:v>
                </c:pt>
                <c:pt idx="1164">
                  <c:v>115.4</c:v>
                </c:pt>
                <c:pt idx="1165">
                  <c:v>115.5</c:v>
                </c:pt>
                <c:pt idx="1166">
                  <c:v>115.6</c:v>
                </c:pt>
                <c:pt idx="1167">
                  <c:v>115.7</c:v>
                </c:pt>
                <c:pt idx="1168">
                  <c:v>115.8</c:v>
                </c:pt>
                <c:pt idx="1169">
                  <c:v>115.9</c:v>
                </c:pt>
                <c:pt idx="1170">
                  <c:v>116</c:v>
                </c:pt>
                <c:pt idx="1171">
                  <c:v>116.1</c:v>
                </c:pt>
                <c:pt idx="1172">
                  <c:v>116.2</c:v>
                </c:pt>
                <c:pt idx="1173">
                  <c:v>116.3</c:v>
                </c:pt>
                <c:pt idx="1174">
                  <c:v>116.4</c:v>
                </c:pt>
                <c:pt idx="1175">
                  <c:v>116.5</c:v>
                </c:pt>
                <c:pt idx="1176">
                  <c:v>116.6</c:v>
                </c:pt>
                <c:pt idx="1177">
                  <c:v>116.7</c:v>
                </c:pt>
                <c:pt idx="1178">
                  <c:v>116.8</c:v>
                </c:pt>
                <c:pt idx="1179">
                  <c:v>116.9</c:v>
                </c:pt>
                <c:pt idx="1180">
                  <c:v>117</c:v>
                </c:pt>
                <c:pt idx="1181">
                  <c:v>117.1</c:v>
                </c:pt>
                <c:pt idx="1182">
                  <c:v>117.2</c:v>
                </c:pt>
                <c:pt idx="1183">
                  <c:v>117.3</c:v>
                </c:pt>
                <c:pt idx="1184">
                  <c:v>117.4</c:v>
                </c:pt>
                <c:pt idx="1185">
                  <c:v>117.5</c:v>
                </c:pt>
                <c:pt idx="1186">
                  <c:v>117.6</c:v>
                </c:pt>
                <c:pt idx="1187">
                  <c:v>117.7</c:v>
                </c:pt>
                <c:pt idx="1188">
                  <c:v>117.8</c:v>
                </c:pt>
                <c:pt idx="1189">
                  <c:v>117.9</c:v>
                </c:pt>
                <c:pt idx="1190">
                  <c:v>118</c:v>
                </c:pt>
                <c:pt idx="1191">
                  <c:v>118.1</c:v>
                </c:pt>
                <c:pt idx="1192">
                  <c:v>118.2</c:v>
                </c:pt>
                <c:pt idx="1193">
                  <c:v>118.3</c:v>
                </c:pt>
                <c:pt idx="1194">
                  <c:v>118.4</c:v>
                </c:pt>
                <c:pt idx="1195">
                  <c:v>118.5</c:v>
                </c:pt>
                <c:pt idx="1196">
                  <c:v>118.6</c:v>
                </c:pt>
                <c:pt idx="1197">
                  <c:v>118.7</c:v>
                </c:pt>
                <c:pt idx="1198">
                  <c:v>118.8</c:v>
                </c:pt>
                <c:pt idx="1199">
                  <c:v>118.9</c:v>
                </c:pt>
                <c:pt idx="1200">
                  <c:v>119</c:v>
                </c:pt>
                <c:pt idx="1201">
                  <c:v>119.1</c:v>
                </c:pt>
                <c:pt idx="1202">
                  <c:v>119.2</c:v>
                </c:pt>
                <c:pt idx="1203">
                  <c:v>119.3</c:v>
                </c:pt>
                <c:pt idx="1204">
                  <c:v>119.4</c:v>
                </c:pt>
                <c:pt idx="1205">
                  <c:v>119.5</c:v>
                </c:pt>
                <c:pt idx="1206">
                  <c:v>119.6</c:v>
                </c:pt>
                <c:pt idx="1207">
                  <c:v>119.7</c:v>
                </c:pt>
                <c:pt idx="1208">
                  <c:v>119.8</c:v>
                </c:pt>
                <c:pt idx="1209">
                  <c:v>119.9</c:v>
                </c:pt>
                <c:pt idx="1210">
                  <c:v>120</c:v>
                </c:pt>
                <c:pt idx="1211">
                  <c:v>120.1</c:v>
                </c:pt>
                <c:pt idx="1212">
                  <c:v>120.2</c:v>
                </c:pt>
                <c:pt idx="1213">
                  <c:v>120.3</c:v>
                </c:pt>
                <c:pt idx="1214">
                  <c:v>120.4</c:v>
                </c:pt>
                <c:pt idx="1215">
                  <c:v>120.5</c:v>
                </c:pt>
                <c:pt idx="1216">
                  <c:v>120.6</c:v>
                </c:pt>
                <c:pt idx="1217">
                  <c:v>120.7</c:v>
                </c:pt>
                <c:pt idx="1218">
                  <c:v>120.8</c:v>
                </c:pt>
                <c:pt idx="1219">
                  <c:v>120.9</c:v>
                </c:pt>
                <c:pt idx="1220">
                  <c:v>121</c:v>
                </c:pt>
                <c:pt idx="1221">
                  <c:v>121.1</c:v>
                </c:pt>
                <c:pt idx="1222">
                  <c:v>121.2</c:v>
                </c:pt>
                <c:pt idx="1223">
                  <c:v>121.3</c:v>
                </c:pt>
                <c:pt idx="1224">
                  <c:v>121.4</c:v>
                </c:pt>
                <c:pt idx="1225">
                  <c:v>121.5</c:v>
                </c:pt>
                <c:pt idx="1226">
                  <c:v>121.6</c:v>
                </c:pt>
                <c:pt idx="1227">
                  <c:v>121.7</c:v>
                </c:pt>
                <c:pt idx="1228">
                  <c:v>121.8</c:v>
                </c:pt>
                <c:pt idx="1229">
                  <c:v>121.9</c:v>
                </c:pt>
                <c:pt idx="1230">
                  <c:v>122</c:v>
                </c:pt>
                <c:pt idx="1231">
                  <c:v>122.1</c:v>
                </c:pt>
                <c:pt idx="1232">
                  <c:v>122.2</c:v>
                </c:pt>
                <c:pt idx="1233">
                  <c:v>122.3</c:v>
                </c:pt>
                <c:pt idx="1234">
                  <c:v>122.4</c:v>
                </c:pt>
                <c:pt idx="1235">
                  <c:v>122.5</c:v>
                </c:pt>
                <c:pt idx="1236">
                  <c:v>122.6</c:v>
                </c:pt>
                <c:pt idx="1237">
                  <c:v>122.7</c:v>
                </c:pt>
                <c:pt idx="1238">
                  <c:v>122.8</c:v>
                </c:pt>
                <c:pt idx="1239">
                  <c:v>122.9</c:v>
                </c:pt>
                <c:pt idx="1240">
                  <c:v>123</c:v>
                </c:pt>
                <c:pt idx="1241">
                  <c:v>123.1</c:v>
                </c:pt>
                <c:pt idx="1242">
                  <c:v>123.2</c:v>
                </c:pt>
                <c:pt idx="1243">
                  <c:v>123.3</c:v>
                </c:pt>
                <c:pt idx="1244">
                  <c:v>123.4</c:v>
                </c:pt>
                <c:pt idx="1245">
                  <c:v>123.5</c:v>
                </c:pt>
                <c:pt idx="1246">
                  <c:v>123.6</c:v>
                </c:pt>
                <c:pt idx="1247">
                  <c:v>123.7</c:v>
                </c:pt>
                <c:pt idx="1248">
                  <c:v>123.8</c:v>
                </c:pt>
                <c:pt idx="1249">
                  <c:v>123.9</c:v>
                </c:pt>
                <c:pt idx="1250">
                  <c:v>124</c:v>
                </c:pt>
                <c:pt idx="1251">
                  <c:v>124.1</c:v>
                </c:pt>
                <c:pt idx="1252">
                  <c:v>124.2</c:v>
                </c:pt>
                <c:pt idx="1253">
                  <c:v>124.3</c:v>
                </c:pt>
                <c:pt idx="1254">
                  <c:v>124.4</c:v>
                </c:pt>
                <c:pt idx="1255">
                  <c:v>124.5</c:v>
                </c:pt>
                <c:pt idx="1256">
                  <c:v>124.6</c:v>
                </c:pt>
                <c:pt idx="1257">
                  <c:v>124.7</c:v>
                </c:pt>
                <c:pt idx="1258">
                  <c:v>124.8</c:v>
                </c:pt>
                <c:pt idx="1259">
                  <c:v>124.9</c:v>
                </c:pt>
                <c:pt idx="1260">
                  <c:v>125</c:v>
                </c:pt>
                <c:pt idx="1261">
                  <c:v>125.1</c:v>
                </c:pt>
                <c:pt idx="1262">
                  <c:v>125.2</c:v>
                </c:pt>
                <c:pt idx="1263">
                  <c:v>125.3</c:v>
                </c:pt>
                <c:pt idx="1264">
                  <c:v>125.4</c:v>
                </c:pt>
                <c:pt idx="1265">
                  <c:v>125.5</c:v>
                </c:pt>
                <c:pt idx="1266">
                  <c:v>125.6</c:v>
                </c:pt>
                <c:pt idx="1267">
                  <c:v>125.7</c:v>
                </c:pt>
                <c:pt idx="1268">
                  <c:v>125.8</c:v>
                </c:pt>
                <c:pt idx="1269">
                  <c:v>125.9</c:v>
                </c:pt>
                <c:pt idx="1270">
                  <c:v>126</c:v>
                </c:pt>
                <c:pt idx="1271">
                  <c:v>126.1</c:v>
                </c:pt>
                <c:pt idx="1272">
                  <c:v>126.2</c:v>
                </c:pt>
                <c:pt idx="1273">
                  <c:v>126.3</c:v>
                </c:pt>
                <c:pt idx="1274">
                  <c:v>126.4</c:v>
                </c:pt>
                <c:pt idx="1275">
                  <c:v>126.5</c:v>
                </c:pt>
                <c:pt idx="1276">
                  <c:v>126.6</c:v>
                </c:pt>
                <c:pt idx="1277">
                  <c:v>126.7</c:v>
                </c:pt>
                <c:pt idx="1278">
                  <c:v>126.8</c:v>
                </c:pt>
                <c:pt idx="1279">
                  <c:v>126.9</c:v>
                </c:pt>
                <c:pt idx="1280">
                  <c:v>127</c:v>
                </c:pt>
                <c:pt idx="1281">
                  <c:v>127.1</c:v>
                </c:pt>
                <c:pt idx="1282">
                  <c:v>127.2</c:v>
                </c:pt>
                <c:pt idx="1283">
                  <c:v>127.3</c:v>
                </c:pt>
                <c:pt idx="1284">
                  <c:v>127.4</c:v>
                </c:pt>
                <c:pt idx="1285">
                  <c:v>127.5</c:v>
                </c:pt>
                <c:pt idx="1286">
                  <c:v>127.6</c:v>
                </c:pt>
                <c:pt idx="1287">
                  <c:v>127.7</c:v>
                </c:pt>
                <c:pt idx="1288">
                  <c:v>127.8</c:v>
                </c:pt>
                <c:pt idx="1289">
                  <c:v>127.9</c:v>
                </c:pt>
                <c:pt idx="1290">
                  <c:v>128</c:v>
                </c:pt>
                <c:pt idx="1291">
                  <c:v>128.1</c:v>
                </c:pt>
                <c:pt idx="1292">
                  <c:v>128.19999999999999</c:v>
                </c:pt>
                <c:pt idx="1293">
                  <c:v>128.30000000000001</c:v>
                </c:pt>
                <c:pt idx="1294">
                  <c:v>128.4</c:v>
                </c:pt>
                <c:pt idx="1295">
                  <c:v>128.5</c:v>
                </c:pt>
                <c:pt idx="1296">
                  <c:v>128.6</c:v>
                </c:pt>
                <c:pt idx="1297">
                  <c:v>128.69999999999999</c:v>
                </c:pt>
                <c:pt idx="1298">
                  <c:v>128.80000000000001</c:v>
                </c:pt>
                <c:pt idx="1299">
                  <c:v>128.9</c:v>
                </c:pt>
                <c:pt idx="1300">
                  <c:v>129</c:v>
                </c:pt>
                <c:pt idx="1301">
                  <c:v>129.1</c:v>
                </c:pt>
                <c:pt idx="1302">
                  <c:v>129.19999999999999</c:v>
                </c:pt>
                <c:pt idx="1303">
                  <c:v>129.30000000000001</c:v>
                </c:pt>
                <c:pt idx="1304">
                  <c:v>129.4</c:v>
                </c:pt>
                <c:pt idx="1305">
                  <c:v>129.5</c:v>
                </c:pt>
                <c:pt idx="1306">
                  <c:v>129.6</c:v>
                </c:pt>
                <c:pt idx="1307">
                  <c:v>129.69999999999999</c:v>
                </c:pt>
                <c:pt idx="1308">
                  <c:v>129.80000000000001</c:v>
                </c:pt>
                <c:pt idx="1309">
                  <c:v>129.9</c:v>
                </c:pt>
                <c:pt idx="1310">
                  <c:v>130</c:v>
                </c:pt>
                <c:pt idx="1311">
                  <c:v>130.1</c:v>
                </c:pt>
                <c:pt idx="1312">
                  <c:v>130.19999999999999</c:v>
                </c:pt>
                <c:pt idx="1313">
                  <c:v>130.30000000000001</c:v>
                </c:pt>
                <c:pt idx="1314">
                  <c:v>130.4</c:v>
                </c:pt>
                <c:pt idx="1315">
                  <c:v>130.5</c:v>
                </c:pt>
                <c:pt idx="1316">
                  <c:v>130.6</c:v>
                </c:pt>
                <c:pt idx="1317">
                  <c:v>130.69999999999999</c:v>
                </c:pt>
                <c:pt idx="1318">
                  <c:v>130.80000000000001</c:v>
                </c:pt>
                <c:pt idx="1319">
                  <c:v>130.9</c:v>
                </c:pt>
                <c:pt idx="1320">
                  <c:v>131</c:v>
                </c:pt>
                <c:pt idx="1321">
                  <c:v>131.1</c:v>
                </c:pt>
                <c:pt idx="1322">
                  <c:v>131.19999999999999</c:v>
                </c:pt>
                <c:pt idx="1323">
                  <c:v>131.30000000000001</c:v>
                </c:pt>
                <c:pt idx="1324">
                  <c:v>131.4</c:v>
                </c:pt>
                <c:pt idx="1325">
                  <c:v>131.5</c:v>
                </c:pt>
                <c:pt idx="1326">
                  <c:v>131.6</c:v>
                </c:pt>
                <c:pt idx="1327">
                  <c:v>131.69999999999999</c:v>
                </c:pt>
                <c:pt idx="1328">
                  <c:v>131.80000000000001</c:v>
                </c:pt>
                <c:pt idx="1329">
                  <c:v>131.9</c:v>
                </c:pt>
                <c:pt idx="1330">
                  <c:v>132</c:v>
                </c:pt>
                <c:pt idx="1331">
                  <c:v>132.1</c:v>
                </c:pt>
                <c:pt idx="1332">
                  <c:v>132.19999999999999</c:v>
                </c:pt>
                <c:pt idx="1333">
                  <c:v>132.30000000000001</c:v>
                </c:pt>
                <c:pt idx="1334">
                  <c:v>132.4</c:v>
                </c:pt>
                <c:pt idx="1335">
                  <c:v>132.5</c:v>
                </c:pt>
                <c:pt idx="1336">
                  <c:v>132.6</c:v>
                </c:pt>
                <c:pt idx="1337">
                  <c:v>132.69999999999999</c:v>
                </c:pt>
                <c:pt idx="1338">
                  <c:v>132.80000000000001</c:v>
                </c:pt>
                <c:pt idx="1339">
                  <c:v>132.9</c:v>
                </c:pt>
                <c:pt idx="1340">
                  <c:v>133</c:v>
                </c:pt>
                <c:pt idx="1341">
                  <c:v>133.1</c:v>
                </c:pt>
                <c:pt idx="1342">
                  <c:v>133.19999999999999</c:v>
                </c:pt>
                <c:pt idx="1343">
                  <c:v>133.30000000000001</c:v>
                </c:pt>
                <c:pt idx="1344">
                  <c:v>133.4</c:v>
                </c:pt>
                <c:pt idx="1345">
                  <c:v>133.5</c:v>
                </c:pt>
                <c:pt idx="1346">
                  <c:v>133.6</c:v>
                </c:pt>
                <c:pt idx="1347">
                  <c:v>133.69999999999999</c:v>
                </c:pt>
                <c:pt idx="1348">
                  <c:v>133.80000000000001</c:v>
                </c:pt>
                <c:pt idx="1349">
                  <c:v>133.9</c:v>
                </c:pt>
                <c:pt idx="1350">
                  <c:v>134</c:v>
                </c:pt>
                <c:pt idx="1351">
                  <c:v>134.1</c:v>
                </c:pt>
                <c:pt idx="1352">
                  <c:v>134.19999999999999</c:v>
                </c:pt>
                <c:pt idx="1353">
                  <c:v>134.30000000000001</c:v>
                </c:pt>
                <c:pt idx="1354">
                  <c:v>134.4</c:v>
                </c:pt>
                <c:pt idx="1355">
                  <c:v>134.5</c:v>
                </c:pt>
                <c:pt idx="1356">
                  <c:v>134.6</c:v>
                </c:pt>
                <c:pt idx="1357">
                  <c:v>134.69999999999999</c:v>
                </c:pt>
                <c:pt idx="1358">
                  <c:v>134.80000000000001</c:v>
                </c:pt>
                <c:pt idx="1359">
                  <c:v>134.9</c:v>
                </c:pt>
                <c:pt idx="1360">
                  <c:v>135</c:v>
                </c:pt>
                <c:pt idx="1361">
                  <c:v>135.1</c:v>
                </c:pt>
                <c:pt idx="1362">
                  <c:v>135.19999999999999</c:v>
                </c:pt>
                <c:pt idx="1363">
                  <c:v>135.30000000000001</c:v>
                </c:pt>
                <c:pt idx="1364">
                  <c:v>135.4</c:v>
                </c:pt>
                <c:pt idx="1365">
                  <c:v>135.5</c:v>
                </c:pt>
                <c:pt idx="1366">
                  <c:v>135.6</c:v>
                </c:pt>
                <c:pt idx="1367">
                  <c:v>135.69999999999999</c:v>
                </c:pt>
                <c:pt idx="1368">
                  <c:v>135.80000000000001</c:v>
                </c:pt>
                <c:pt idx="1369">
                  <c:v>135.9</c:v>
                </c:pt>
                <c:pt idx="1370">
                  <c:v>136</c:v>
                </c:pt>
                <c:pt idx="1371">
                  <c:v>136.1</c:v>
                </c:pt>
                <c:pt idx="1372">
                  <c:v>136.19999999999999</c:v>
                </c:pt>
                <c:pt idx="1373">
                  <c:v>136.30000000000001</c:v>
                </c:pt>
                <c:pt idx="1374">
                  <c:v>136.4</c:v>
                </c:pt>
                <c:pt idx="1375">
                  <c:v>136.5</c:v>
                </c:pt>
                <c:pt idx="1376">
                  <c:v>136.6</c:v>
                </c:pt>
                <c:pt idx="1377">
                  <c:v>136.69999999999999</c:v>
                </c:pt>
                <c:pt idx="1378">
                  <c:v>136.80000000000001</c:v>
                </c:pt>
                <c:pt idx="1379">
                  <c:v>136.9</c:v>
                </c:pt>
                <c:pt idx="1380">
                  <c:v>137</c:v>
                </c:pt>
                <c:pt idx="1381">
                  <c:v>137.1</c:v>
                </c:pt>
                <c:pt idx="1382">
                  <c:v>137.19999999999999</c:v>
                </c:pt>
                <c:pt idx="1383">
                  <c:v>137.30000000000001</c:v>
                </c:pt>
                <c:pt idx="1384">
                  <c:v>137.4</c:v>
                </c:pt>
                <c:pt idx="1385">
                  <c:v>137.5</c:v>
                </c:pt>
                <c:pt idx="1386">
                  <c:v>137.6</c:v>
                </c:pt>
                <c:pt idx="1387">
                  <c:v>137.69999999999999</c:v>
                </c:pt>
                <c:pt idx="1388">
                  <c:v>137.80000000000001</c:v>
                </c:pt>
                <c:pt idx="1389">
                  <c:v>137.9</c:v>
                </c:pt>
                <c:pt idx="1390">
                  <c:v>138</c:v>
                </c:pt>
                <c:pt idx="1391">
                  <c:v>138.1</c:v>
                </c:pt>
                <c:pt idx="1392">
                  <c:v>138.19999999999999</c:v>
                </c:pt>
                <c:pt idx="1393">
                  <c:v>138.30000000000001</c:v>
                </c:pt>
                <c:pt idx="1394">
                  <c:v>138.4</c:v>
                </c:pt>
                <c:pt idx="1395">
                  <c:v>138.5</c:v>
                </c:pt>
                <c:pt idx="1396">
                  <c:v>138.6</c:v>
                </c:pt>
                <c:pt idx="1397">
                  <c:v>138.69999999999999</c:v>
                </c:pt>
                <c:pt idx="1398">
                  <c:v>138.80000000000001</c:v>
                </c:pt>
                <c:pt idx="1399">
                  <c:v>138.9</c:v>
                </c:pt>
                <c:pt idx="1400">
                  <c:v>139</c:v>
                </c:pt>
                <c:pt idx="1401">
                  <c:v>139.1</c:v>
                </c:pt>
                <c:pt idx="1402">
                  <c:v>139.19999999999999</c:v>
                </c:pt>
                <c:pt idx="1403">
                  <c:v>139.30000000000001</c:v>
                </c:pt>
                <c:pt idx="1404">
                  <c:v>139.4</c:v>
                </c:pt>
                <c:pt idx="1405">
                  <c:v>139.5</c:v>
                </c:pt>
                <c:pt idx="1406">
                  <c:v>139.6</c:v>
                </c:pt>
                <c:pt idx="1407">
                  <c:v>139.69999999999999</c:v>
                </c:pt>
                <c:pt idx="1408">
                  <c:v>139.80000000000001</c:v>
                </c:pt>
                <c:pt idx="1409">
                  <c:v>139.9</c:v>
                </c:pt>
                <c:pt idx="1410">
                  <c:v>140</c:v>
                </c:pt>
                <c:pt idx="1411">
                  <c:v>140.1</c:v>
                </c:pt>
                <c:pt idx="1412">
                  <c:v>140.19999999999999</c:v>
                </c:pt>
                <c:pt idx="1413">
                  <c:v>140.30000000000001</c:v>
                </c:pt>
                <c:pt idx="1414">
                  <c:v>140.4</c:v>
                </c:pt>
                <c:pt idx="1415">
                  <c:v>140.5</c:v>
                </c:pt>
                <c:pt idx="1416">
                  <c:v>140.6</c:v>
                </c:pt>
                <c:pt idx="1417">
                  <c:v>140.69999999999999</c:v>
                </c:pt>
                <c:pt idx="1418">
                  <c:v>140.80000000000001</c:v>
                </c:pt>
                <c:pt idx="1419">
                  <c:v>140.9</c:v>
                </c:pt>
                <c:pt idx="1420">
                  <c:v>141</c:v>
                </c:pt>
                <c:pt idx="1421">
                  <c:v>141.1</c:v>
                </c:pt>
                <c:pt idx="1422">
                  <c:v>141.19999999999999</c:v>
                </c:pt>
                <c:pt idx="1423">
                  <c:v>141.30000000000001</c:v>
                </c:pt>
                <c:pt idx="1424">
                  <c:v>141.4</c:v>
                </c:pt>
                <c:pt idx="1425">
                  <c:v>141.5</c:v>
                </c:pt>
                <c:pt idx="1426">
                  <c:v>141.6</c:v>
                </c:pt>
                <c:pt idx="1427">
                  <c:v>141.69999999999999</c:v>
                </c:pt>
                <c:pt idx="1428">
                  <c:v>141.80000000000001</c:v>
                </c:pt>
                <c:pt idx="1429">
                  <c:v>141.9</c:v>
                </c:pt>
                <c:pt idx="1430">
                  <c:v>142</c:v>
                </c:pt>
                <c:pt idx="1431">
                  <c:v>142.1</c:v>
                </c:pt>
                <c:pt idx="1432">
                  <c:v>142.19999999999999</c:v>
                </c:pt>
                <c:pt idx="1433">
                  <c:v>142.30000000000001</c:v>
                </c:pt>
                <c:pt idx="1434">
                  <c:v>142.4</c:v>
                </c:pt>
                <c:pt idx="1435">
                  <c:v>142.5</c:v>
                </c:pt>
                <c:pt idx="1436">
                  <c:v>142.6</c:v>
                </c:pt>
                <c:pt idx="1437">
                  <c:v>142.69999999999999</c:v>
                </c:pt>
                <c:pt idx="1438">
                  <c:v>142.80000000000001</c:v>
                </c:pt>
                <c:pt idx="1439">
                  <c:v>142.9</c:v>
                </c:pt>
                <c:pt idx="1440">
                  <c:v>143</c:v>
                </c:pt>
                <c:pt idx="1441">
                  <c:v>143.1</c:v>
                </c:pt>
                <c:pt idx="1442">
                  <c:v>143.19999999999999</c:v>
                </c:pt>
                <c:pt idx="1443">
                  <c:v>143.30000000000001</c:v>
                </c:pt>
                <c:pt idx="1444">
                  <c:v>143.4</c:v>
                </c:pt>
                <c:pt idx="1445">
                  <c:v>143.5</c:v>
                </c:pt>
                <c:pt idx="1446">
                  <c:v>143.6</c:v>
                </c:pt>
                <c:pt idx="1447">
                  <c:v>143.69999999999999</c:v>
                </c:pt>
                <c:pt idx="1448">
                  <c:v>143.80000000000001</c:v>
                </c:pt>
                <c:pt idx="1449">
                  <c:v>143.9</c:v>
                </c:pt>
                <c:pt idx="1450">
                  <c:v>144</c:v>
                </c:pt>
                <c:pt idx="1451">
                  <c:v>144.1</c:v>
                </c:pt>
                <c:pt idx="1452">
                  <c:v>144.19999999999999</c:v>
                </c:pt>
                <c:pt idx="1453">
                  <c:v>144.30000000000001</c:v>
                </c:pt>
                <c:pt idx="1454">
                  <c:v>144.4</c:v>
                </c:pt>
                <c:pt idx="1455">
                  <c:v>144.5</c:v>
                </c:pt>
                <c:pt idx="1456">
                  <c:v>144.6</c:v>
                </c:pt>
                <c:pt idx="1457">
                  <c:v>144.69999999999999</c:v>
                </c:pt>
                <c:pt idx="1458">
                  <c:v>144.80000000000001</c:v>
                </c:pt>
                <c:pt idx="1459">
                  <c:v>144.9</c:v>
                </c:pt>
                <c:pt idx="1460">
                  <c:v>145</c:v>
                </c:pt>
                <c:pt idx="1461">
                  <c:v>145.1</c:v>
                </c:pt>
                <c:pt idx="1462">
                  <c:v>145.19999999999999</c:v>
                </c:pt>
                <c:pt idx="1463">
                  <c:v>145.30000000000001</c:v>
                </c:pt>
                <c:pt idx="1464">
                  <c:v>145.4</c:v>
                </c:pt>
                <c:pt idx="1465">
                  <c:v>145.5</c:v>
                </c:pt>
                <c:pt idx="1466">
                  <c:v>145.6</c:v>
                </c:pt>
                <c:pt idx="1467">
                  <c:v>145.69999999999999</c:v>
                </c:pt>
                <c:pt idx="1468">
                  <c:v>145.80000000000001</c:v>
                </c:pt>
                <c:pt idx="1469">
                  <c:v>145.9</c:v>
                </c:pt>
                <c:pt idx="1470">
                  <c:v>146</c:v>
                </c:pt>
                <c:pt idx="1471">
                  <c:v>146.1</c:v>
                </c:pt>
                <c:pt idx="1472">
                  <c:v>146.19999999999999</c:v>
                </c:pt>
                <c:pt idx="1473">
                  <c:v>146.30000000000001</c:v>
                </c:pt>
                <c:pt idx="1474">
                  <c:v>146.4</c:v>
                </c:pt>
                <c:pt idx="1475">
                  <c:v>146.5</c:v>
                </c:pt>
                <c:pt idx="1476">
                  <c:v>146.6</c:v>
                </c:pt>
                <c:pt idx="1477">
                  <c:v>146.69999999999999</c:v>
                </c:pt>
                <c:pt idx="1478">
                  <c:v>146.80000000000001</c:v>
                </c:pt>
                <c:pt idx="1479">
                  <c:v>146.9</c:v>
                </c:pt>
                <c:pt idx="1480">
                  <c:v>147</c:v>
                </c:pt>
                <c:pt idx="1481">
                  <c:v>147.1</c:v>
                </c:pt>
                <c:pt idx="1482">
                  <c:v>147.19999999999999</c:v>
                </c:pt>
                <c:pt idx="1483">
                  <c:v>147.30000000000001</c:v>
                </c:pt>
                <c:pt idx="1484">
                  <c:v>147.4</c:v>
                </c:pt>
                <c:pt idx="1485">
                  <c:v>147.5</c:v>
                </c:pt>
                <c:pt idx="1486">
                  <c:v>147.6</c:v>
                </c:pt>
                <c:pt idx="1487">
                  <c:v>147.69999999999999</c:v>
                </c:pt>
                <c:pt idx="1488">
                  <c:v>147.80000000000001</c:v>
                </c:pt>
                <c:pt idx="1489">
                  <c:v>147.9</c:v>
                </c:pt>
                <c:pt idx="1490">
                  <c:v>148</c:v>
                </c:pt>
                <c:pt idx="1491">
                  <c:v>148.1</c:v>
                </c:pt>
                <c:pt idx="1492">
                  <c:v>148.19999999999999</c:v>
                </c:pt>
                <c:pt idx="1493">
                  <c:v>148.30000000000001</c:v>
                </c:pt>
                <c:pt idx="1494">
                  <c:v>148.4</c:v>
                </c:pt>
                <c:pt idx="1495">
                  <c:v>148.5</c:v>
                </c:pt>
                <c:pt idx="1496">
                  <c:v>148.6</c:v>
                </c:pt>
                <c:pt idx="1497">
                  <c:v>148.69999999999999</c:v>
                </c:pt>
                <c:pt idx="1498">
                  <c:v>148.80000000000001</c:v>
                </c:pt>
                <c:pt idx="1499">
                  <c:v>148.9</c:v>
                </c:pt>
                <c:pt idx="1500">
                  <c:v>149</c:v>
                </c:pt>
                <c:pt idx="1501">
                  <c:v>149.1</c:v>
                </c:pt>
                <c:pt idx="1502">
                  <c:v>149.19999999999999</c:v>
                </c:pt>
                <c:pt idx="1503">
                  <c:v>149.30000000000001</c:v>
                </c:pt>
                <c:pt idx="1504">
                  <c:v>149.4</c:v>
                </c:pt>
                <c:pt idx="1505">
                  <c:v>149.5</c:v>
                </c:pt>
                <c:pt idx="1506">
                  <c:v>149.6</c:v>
                </c:pt>
                <c:pt idx="1507">
                  <c:v>149.69999999999999</c:v>
                </c:pt>
                <c:pt idx="1508">
                  <c:v>149.80000000000001</c:v>
                </c:pt>
                <c:pt idx="1509">
                  <c:v>149.9</c:v>
                </c:pt>
                <c:pt idx="1510">
                  <c:v>150</c:v>
                </c:pt>
                <c:pt idx="1511">
                  <c:v>150.1</c:v>
                </c:pt>
                <c:pt idx="1512">
                  <c:v>150.19999999999999</c:v>
                </c:pt>
                <c:pt idx="1513">
                  <c:v>150.30000000000001</c:v>
                </c:pt>
                <c:pt idx="1514">
                  <c:v>150.4</c:v>
                </c:pt>
                <c:pt idx="1515">
                  <c:v>150.5</c:v>
                </c:pt>
                <c:pt idx="1516">
                  <c:v>150.6</c:v>
                </c:pt>
                <c:pt idx="1517">
                  <c:v>150.69999999999999</c:v>
                </c:pt>
                <c:pt idx="1518">
                  <c:v>150.80000000000001</c:v>
                </c:pt>
                <c:pt idx="1519">
                  <c:v>150.9</c:v>
                </c:pt>
                <c:pt idx="1520">
                  <c:v>151</c:v>
                </c:pt>
                <c:pt idx="1521">
                  <c:v>151.1</c:v>
                </c:pt>
                <c:pt idx="1522">
                  <c:v>151.19999999999999</c:v>
                </c:pt>
                <c:pt idx="1523">
                  <c:v>151.30000000000001</c:v>
                </c:pt>
                <c:pt idx="1524">
                  <c:v>151.4</c:v>
                </c:pt>
                <c:pt idx="1525">
                  <c:v>151.5</c:v>
                </c:pt>
                <c:pt idx="1526">
                  <c:v>151.6</c:v>
                </c:pt>
                <c:pt idx="1527">
                  <c:v>151.69999999999999</c:v>
                </c:pt>
                <c:pt idx="1528">
                  <c:v>151.80000000000001</c:v>
                </c:pt>
                <c:pt idx="1529">
                  <c:v>151.9</c:v>
                </c:pt>
                <c:pt idx="1530">
                  <c:v>152</c:v>
                </c:pt>
                <c:pt idx="1531">
                  <c:v>152.1</c:v>
                </c:pt>
                <c:pt idx="1532">
                  <c:v>152.19999999999999</c:v>
                </c:pt>
                <c:pt idx="1533">
                  <c:v>152.30000000000001</c:v>
                </c:pt>
                <c:pt idx="1534">
                  <c:v>152.4</c:v>
                </c:pt>
                <c:pt idx="1535">
                  <c:v>152.5</c:v>
                </c:pt>
                <c:pt idx="1536">
                  <c:v>152.6</c:v>
                </c:pt>
                <c:pt idx="1537">
                  <c:v>152.69999999999999</c:v>
                </c:pt>
                <c:pt idx="1538">
                  <c:v>152.80000000000001</c:v>
                </c:pt>
                <c:pt idx="1539">
                  <c:v>152.9</c:v>
                </c:pt>
                <c:pt idx="1540">
                  <c:v>153</c:v>
                </c:pt>
                <c:pt idx="1541">
                  <c:v>153.1</c:v>
                </c:pt>
                <c:pt idx="1542">
                  <c:v>153.19999999999999</c:v>
                </c:pt>
                <c:pt idx="1543">
                  <c:v>153.30000000000001</c:v>
                </c:pt>
                <c:pt idx="1544">
                  <c:v>153.4</c:v>
                </c:pt>
                <c:pt idx="1545">
                  <c:v>153.5</c:v>
                </c:pt>
                <c:pt idx="1546">
                  <c:v>153.6</c:v>
                </c:pt>
                <c:pt idx="1547">
                  <c:v>153.69999999999999</c:v>
                </c:pt>
                <c:pt idx="1548">
                  <c:v>153.80000000000001</c:v>
                </c:pt>
                <c:pt idx="1549">
                  <c:v>153.9</c:v>
                </c:pt>
                <c:pt idx="1550">
                  <c:v>154</c:v>
                </c:pt>
                <c:pt idx="1551">
                  <c:v>154.1</c:v>
                </c:pt>
                <c:pt idx="1552">
                  <c:v>154.19999999999999</c:v>
                </c:pt>
                <c:pt idx="1553">
                  <c:v>154.30000000000001</c:v>
                </c:pt>
                <c:pt idx="1554">
                  <c:v>154.4</c:v>
                </c:pt>
                <c:pt idx="1555">
                  <c:v>154.5</c:v>
                </c:pt>
                <c:pt idx="1556">
                  <c:v>154.6</c:v>
                </c:pt>
                <c:pt idx="1557">
                  <c:v>154.69999999999999</c:v>
                </c:pt>
                <c:pt idx="1558">
                  <c:v>154.80000000000001</c:v>
                </c:pt>
                <c:pt idx="1559">
                  <c:v>154.9</c:v>
                </c:pt>
                <c:pt idx="1560">
                  <c:v>155</c:v>
                </c:pt>
                <c:pt idx="1561">
                  <c:v>155.1</c:v>
                </c:pt>
                <c:pt idx="1562">
                  <c:v>155.19999999999999</c:v>
                </c:pt>
                <c:pt idx="1563">
                  <c:v>155.30000000000001</c:v>
                </c:pt>
                <c:pt idx="1564">
                  <c:v>155.4</c:v>
                </c:pt>
                <c:pt idx="1565">
                  <c:v>155.5</c:v>
                </c:pt>
                <c:pt idx="1566">
                  <c:v>155.6</c:v>
                </c:pt>
                <c:pt idx="1567">
                  <c:v>155.69999999999999</c:v>
                </c:pt>
                <c:pt idx="1568">
                  <c:v>155.80000000000001</c:v>
                </c:pt>
                <c:pt idx="1569">
                  <c:v>155.9</c:v>
                </c:pt>
                <c:pt idx="1570">
                  <c:v>156</c:v>
                </c:pt>
                <c:pt idx="1571">
                  <c:v>156.1</c:v>
                </c:pt>
                <c:pt idx="1572">
                  <c:v>156.19999999999999</c:v>
                </c:pt>
                <c:pt idx="1573">
                  <c:v>156.30000000000001</c:v>
                </c:pt>
                <c:pt idx="1574">
                  <c:v>156.4</c:v>
                </c:pt>
                <c:pt idx="1575">
                  <c:v>156.5</c:v>
                </c:pt>
                <c:pt idx="1576">
                  <c:v>156.6</c:v>
                </c:pt>
                <c:pt idx="1577">
                  <c:v>156.69999999999999</c:v>
                </c:pt>
                <c:pt idx="1578">
                  <c:v>156.80000000000001</c:v>
                </c:pt>
                <c:pt idx="1579">
                  <c:v>156.9</c:v>
                </c:pt>
                <c:pt idx="1580">
                  <c:v>157</c:v>
                </c:pt>
                <c:pt idx="1581">
                  <c:v>157.1</c:v>
                </c:pt>
                <c:pt idx="1582">
                  <c:v>157.19999999999999</c:v>
                </c:pt>
                <c:pt idx="1583">
                  <c:v>157.30000000000001</c:v>
                </c:pt>
                <c:pt idx="1584">
                  <c:v>157.4</c:v>
                </c:pt>
                <c:pt idx="1585">
                  <c:v>157.5</c:v>
                </c:pt>
                <c:pt idx="1586">
                  <c:v>157.6</c:v>
                </c:pt>
                <c:pt idx="1587">
                  <c:v>157.69999999999999</c:v>
                </c:pt>
                <c:pt idx="1588">
                  <c:v>157.80000000000001</c:v>
                </c:pt>
                <c:pt idx="1589">
                  <c:v>157.9</c:v>
                </c:pt>
                <c:pt idx="1590">
                  <c:v>158</c:v>
                </c:pt>
                <c:pt idx="1591">
                  <c:v>158.1</c:v>
                </c:pt>
                <c:pt idx="1592">
                  <c:v>158.19999999999999</c:v>
                </c:pt>
                <c:pt idx="1593">
                  <c:v>158.30000000000001</c:v>
                </c:pt>
                <c:pt idx="1594">
                  <c:v>158.4</c:v>
                </c:pt>
                <c:pt idx="1595">
                  <c:v>158.5</c:v>
                </c:pt>
                <c:pt idx="1596">
                  <c:v>158.6</c:v>
                </c:pt>
                <c:pt idx="1597">
                  <c:v>158.69999999999999</c:v>
                </c:pt>
                <c:pt idx="1598">
                  <c:v>158.80000000000001</c:v>
                </c:pt>
                <c:pt idx="1599">
                  <c:v>158.9</c:v>
                </c:pt>
                <c:pt idx="1600">
                  <c:v>159</c:v>
                </c:pt>
                <c:pt idx="1601">
                  <c:v>159.1</c:v>
                </c:pt>
                <c:pt idx="1602">
                  <c:v>159.19999999999999</c:v>
                </c:pt>
                <c:pt idx="1603">
                  <c:v>159.30000000000001</c:v>
                </c:pt>
                <c:pt idx="1604">
                  <c:v>159.4</c:v>
                </c:pt>
                <c:pt idx="1605">
                  <c:v>159.5</c:v>
                </c:pt>
                <c:pt idx="1606">
                  <c:v>159.6</c:v>
                </c:pt>
                <c:pt idx="1607">
                  <c:v>159.69999999999999</c:v>
                </c:pt>
                <c:pt idx="1608">
                  <c:v>159.80000000000001</c:v>
                </c:pt>
                <c:pt idx="1609">
                  <c:v>159.9</c:v>
                </c:pt>
                <c:pt idx="1610">
                  <c:v>160</c:v>
                </c:pt>
                <c:pt idx="1611">
                  <c:v>160.1</c:v>
                </c:pt>
                <c:pt idx="1612">
                  <c:v>160.19999999999999</c:v>
                </c:pt>
                <c:pt idx="1613">
                  <c:v>160.30000000000001</c:v>
                </c:pt>
                <c:pt idx="1614">
                  <c:v>160.4</c:v>
                </c:pt>
                <c:pt idx="1615">
                  <c:v>160.5</c:v>
                </c:pt>
                <c:pt idx="1616">
                  <c:v>160.6</c:v>
                </c:pt>
                <c:pt idx="1617">
                  <c:v>160.69999999999999</c:v>
                </c:pt>
                <c:pt idx="1618">
                  <c:v>160.80000000000001</c:v>
                </c:pt>
                <c:pt idx="1619">
                  <c:v>160.9</c:v>
                </c:pt>
                <c:pt idx="1620">
                  <c:v>161</c:v>
                </c:pt>
                <c:pt idx="1621">
                  <c:v>161.1</c:v>
                </c:pt>
                <c:pt idx="1622">
                  <c:v>161.19999999999999</c:v>
                </c:pt>
                <c:pt idx="1623">
                  <c:v>161.30000000000001</c:v>
                </c:pt>
                <c:pt idx="1624">
                  <c:v>161.4</c:v>
                </c:pt>
                <c:pt idx="1625">
                  <c:v>161.5</c:v>
                </c:pt>
                <c:pt idx="1626">
                  <c:v>161.6</c:v>
                </c:pt>
                <c:pt idx="1627">
                  <c:v>161.69999999999999</c:v>
                </c:pt>
                <c:pt idx="1628">
                  <c:v>161.80000000000001</c:v>
                </c:pt>
                <c:pt idx="1629">
                  <c:v>161.9</c:v>
                </c:pt>
                <c:pt idx="1630">
                  <c:v>162</c:v>
                </c:pt>
                <c:pt idx="1631">
                  <c:v>162.1</c:v>
                </c:pt>
                <c:pt idx="1632">
                  <c:v>162.19999999999999</c:v>
                </c:pt>
                <c:pt idx="1633">
                  <c:v>162.30000000000001</c:v>
                </c:pt>
                <c:pt idx="1634">
                  <c:v>162.4</c:v>
                </c:pt>
                <c:pt idx="1635">
                  <c:v>162.5</c:v>
                </c:pt>
                <c:pt idx="1636">
                  <c:v>162.6</c:v>
                </c:pt>
                <c:pt idx="1637">
                  <c:v>162.69999999999999</c:v>
                </c:pt>
                <c:pt idx="1638">
                  <c:v>162.80000000000001</c:v>
                </c:pt>
                <c:pt idx="1639">
                  <c:v>162.9</c:v>
                </c:pt>
                <c:pt idx="1640">
                  <c:v>163</c:v>
                </c:pt>
                <c:pt idx="1641">
                  <c:v>163.1</c:v>
                </c:pt>
                <c:pt idx="1642">
                  <c:v>163.19999999999999</c:v>
                </c:pt>
                <c:pt idx="1643">
                  <c:v>163.30000000000001</c:v>
                </c:pt>
                <c:pt idx="1644">
                  <c:v>163.4</c:v>
                </c:pt>
                <c:pt idx="1645">
                  <c:v>163.5</c:v>
                </c:pt>
                <c:pt idx="1646">
                  <c:v>163.6</c:v>
                </c:pt>
                <c:pt idx="1647">
                  <c:v>163.69999999999999</c:v>
                </c:pt>
                <c:pt idx="1648">
                  <c:v>163.80000000000001</c:v>
                </c:pt>
                <c:pt idx="1649">
                  <c:v>163.9</c:v>
                </c:pt>
                <c:pt idx="1650">
                  <c:v>164</c:v>
                </c:pt>
                <c:pt idx="1651">
                  <c:v>164.1</c:v>
                </c:pt>
                <c:pt idx="1652">
                  <c:v>164.2</c:v>
                </c:pt>
                <c:pt idx="1653">
                  <c:v>164.3</c:v>
                </c:pt>
                <c:pt idx="1654">
                  <c:v>164.4</c:v>
                </c:pt>
                <c:pt idx="1655">
                  <c:v>164.5</c:v>
                </c:pt>
                <c:pt idx="1656">
                  <c:v>164.6</c:v>
                </c:pt>
                <c:pt idx="1657">
                  <c:v>164.7</c:v>
                </c:pt>
                <c:pt idx="1658">
                  <c:v>164.8</c:v>
                </c:pt>
                <c:pt idx="1659">
                  <c:v>164.9</c:v>
                </c:pt>
                <c:pt idx="1660">
                  <c:v>165</c:v>
                </c:pt>
                <c:pt idx="1661">
                  <c:v>165.1</c:v>
                </c:pt>
                <c:pt idx="1662">
                  <c:v>165.2</c:v>
                </c:pt>
                <c:pt idx="1663">
                  <c:v>165.3</c:v>
                </c:pt>
                <c:pt idx="1664">
                  <c:v>165.4</c:v>
                </c:pt>
                <c:pt idx="1665">
                  <c:v>165.5</c:v>
                </c:pt>
                <c:pt idx="1666">
                  <c:v>165.6</c:v>
                </c:pt>
                <c:pt idx="1667">
                  <c:v>165.7</c:v>
                </c:pt>
                <c:pt idx="1668">
                  <c:v>165.8</c:v>
                </c:pt>
                <c:pt idx="1669">
                  <c:v>165.9</c:v>
                </c:pt>
                <c:pt idx="1670">
                  <c:v>166</c:v>
                </c:pt>
                <c:pt idx="1671">
                  <c:v>166.1</c:v>
                </c:pt>
                <c:pt idx="1672">
                  <c:v>166.2</c:v>
                </c:pt>
                <c:pt idx="1673">
                  <c:v>166.3</c:v>
                </c:pt>
                <c:pt idx="1674">
                  <c:v>166.4</c:v>
                </c:pt>
                <c:pt idx="1675">
                  <c:v>166.5</c:v>
                </c:pt>
                <c:pt idx="1676">
                  <c:v>166.6</c:v>
                </c:pt>
                <c:pt idx="1677">
                  <c:v>166.7</c:v>
                </c:pt>
                <c:pt idx="1678">
                  <c:v>166.8</c:v>
                </c:pt>
                <c:pt idx="1679">
                  <c:v>166.9</c:v>
                </c:pt>
                <c:pt idx="1680">
                  <c:v>167</c:v>
                </c:pt>
                <c:pt idx="1681">
                  <c:v>167.1</c:v>
                </c:pt>
                <c:pt idx="1682">
                  <c:v>167.2</c:v>
                </c:pt>
                <c:pt idx="1683">
                  <c:v>167.3</c:v>
                </c:pt>
                <c:pt idx="1684">
                  <c:v>167.4</c:v>
                </c:pt>
                <c:pt idx="1685">
                  <c:v>167.5</c:v>
                </c:pt>
                <c:pt idx="1686">
                  <c:v>167.6</c:v>
                </c:pt>
                <c:pt idx="1687">
                  <c:v>167.7</c:v>
                </c:pt>
                <c:pt idx="1688">
                  <c:v>167.8</c:v>
                </c:pt>
                <c:pt idx="1689">
                  <c:v>167.9</c:v>
                </c:pt>
                <c:pt idx="1690">
                  <c:v>168</c:v>
                </c:pt>
                <c:pt idx="1691">
                  <c:v>168.1</c:v>
                </c:pt>
                <c:pt idx="1692">
                  <c:v>168.2</c:v>
                </c:pt>
                <c:pt idx="1693">
                  <c:v>168.3</c:v>
                </c:pt>
                <c:pt idx="1694">
                  <c:v>168.4</c:v>
                </c:pt>
                <c:pt idx="1695">
                  <c:v>168.5</c:v>
                </c:pt>
                <c:pt idx="1696">
                  <c:v>168.6</c:v>
                </c:pt>
                <c:pt idx="1697">
                  <c:v>168.7</c:v>
                </c:pt>
                <c:pt idx="1698">
                  <c:v>168.8</c:v>
                </c:pt>
                <c:pt idx="1699">
                  <c:v>168.9</c:v>
                </c:pt>
                <c:pt idx="1700">
                  <c:v>169</c:v>
                </c:pt>
                <c:pt idx="1701">
                  <c:v>169.1</c:v>
                </c:pt>
                <c:pt idx="1702">
                  <c:v>169.2</c:v>
                </c:pt>
                <c:pt idx="1703">
                  <c:v>169.3</c:v>
                </c:pt>
                <c:pt idx="1704">
                  <c:v>169.4</c:v>
                </c:pt>
                <c:pt idx="1705">
                  <c:v>169.5</c:v>
                </c:pt>
                <c:pt idx="1706">
                  <c:v>169.6</c:v>
                </c:pt>
                <c:pt idx="1707">
                  <c:v>169.7</c:v>
                </c:pt>
                <c:pt idx="1708">
                  <c:v>169.8</c:v>
                </c:pt>
                <c:pt idx="1709">
                  <c:v>169.9</c:v>
                </c:pt>
                <c:pt idx="1710">
                  <c:v>170</c:v>
                </c:pt>
                <c:pt idx="1711">
                  <c:v>170.1</c:v>
                </c:pt>
                <c:pt idx="1712">
                  <c:v>170.2</c:v>
                </c:pt>
                <c:pt idx="1713">
                  <c:v>170.3</c:v>
                </c:pt>
                <c:pt idx="1714">
                  <c:v>170.4</c:v>
                </c:pt>
                <c:pt idx="1715">
                  <c:v>170.5</c:v>
                </c:pt>
                <c:pt idx="1716">
                  <c:v>170.6</c:v>
                </c:pt>
                <c:pt idx="1717">
                  <c:v>170.7</c:v>
                </c:pt>
                <c:pt idx="1718">
                  <c:v>170.8</c:v>
                </c:pt>
                <c:pt idx="1719">
                  <c:v>170.9</c:v>
                </c:pt>
                <c:pt idx="1720">
                  <c:v>171</c:v>
                </c:pt>
                <c:pt idx="1721">
                  <c:v>171.1</c:v>
                </c:pt>
                <c:pt idx="1722">
                  <c:v>171.2</c:v>
                </c:pt>
                <c:pt idx="1723">
                  <c:v>171.3</c:v>
                </c:pt>
                <c:pt idx="1724">
                  <c:v>171.4</c:v>
                </c:pt>
                <c:pt idx="1725">
                  <c:v>171.5</c:v>
                </c:pt>
                <c:pt idx="1726">
                  <c:v>171.6</c:v>
                </c:pt>
                <c:pt idx="1727">
                  <c:v>171.7</c:v>
                </c:pt>
                <c:pt idx="1728">
                  <c:v>171.8</c:v>
                </c:pt>
                <c:pt idx="1729">
                  <c:v>171.9</c:v>
                </c:pt>
                <c:pt idx="1730">
                  <c:v>172</c:v>
                </c:pt>
                <c:pt idx="1731">
                  <c:v>172.1</c:v>
                </c:pt>
                <c:pt idx="1732">
                  <c:v>172.2</c:v>
                </c:pt>
                <c:pt idx="1733">
                  <c:v>172.3</c:v>
                </c:pt>
                <c:pt idx="1734">
                  <c:v>172.4</c:v>
                </c:pt>
                <c:pt idx="1735">
                  <c:v>172.5</c:v>
                </c:pt>
                <c:pt idx="1736">
                  <c:v>172.6</c:v>
                </c:pt>
                <c:pt idx="1737">
                  <c:v>172.7</c:v>
                </c:pt>
                <c:pt idx="1738">
                  <c:v>172.8</c:v>
                </c:pt>
                <c:pt idx="1739">
                  <c:v>172.9</c:v>
                </c:pt>
                <c:pt idx="1740">
                  <c:v>173</c:v>
                </c:pt>
                <c:pt idx="1741">
                  <c:v>173.1</c:v>
                </c:pt>
                <c:pt idx="1742">
                  <c:v>173.2</c:v>
                </c:pt>
                <c:pt idx="1743">
                  <c:v>173.3</c:v>
                </c:pt>
                <c:pt idx="1744">
                  <c:v>173.4</c:v>
                </c:pt>
                <c:pt idx="1745">
                  <c:v>173.5</c:v>
                </c:pt>
                <c:pt idx="1746">
                  <c:v>173.6</c:v>
                </c:pt>
                <c:pt idx="1747">
                  <c:v>173.7</c:v>
                </c:pt>
                <c:pt idx="1748">
                  <c:v>173.8</c:v>
                </c:pt>
                <c:pt idx="1749">
                  <c:v>173.9</c:v>
                </c:pt>
                <c:pt idx="1750">
                  <c:v>174</c:v>
                </c:pt>
                <c:pt idx="1751">
                  <c:v>174.1</c:v>
                </c:pt>
                <c:pt idx="1752">
                  <c:v>174.2</c:v>
                </c:pt>
                <c:pt idx="1753">
                  <c:v>174.3</c:v>
                </c:pt>
                <c:pt idx="1754">
                  <c:v>174.4</c:v>
                </c:pt>
                <c:pt idx="1755">
                  <c:v>174.5</c:v>
                </c:pt>
                <c:pt idx="1756">
                  <c:v>174.6</c:v>
                </c:pt>
                <c:pt idx="1757">
                  <c:v>174.7</c:v>
                </c:pt>
                <c:pt idx="1758">
                  <c:v>174.8</c:v>
                </c:pt>
                <c:pt idx="1759">
                  <c:v>174.9</c:v>
                </c:pt>
                <c:pt idx="1760">
                  <c:v>175</c:v>
                </c:pt>
                <c:pt idx="1761">
                  <c:v>175.1</c:v>
                </c:pt>
                <c:pt idx="1762">
                  <c:v>175.2</c:v>
                </c:pt>
                <c:pt idx="1763">
                  <c:v>175.3</c:v>
                </c:pt>
                <c:pt idx="1764">
                  <c:v>175.4</c:v>
                </c:pt>
                <c:pt idx="1765">
                  <c:v>175.5</c:v>
                </c:pt>
                <c:pt idx="1766">
                  <c:v>175.6</c:v>
                </c:pt>
                <c:pt idx="1767">
                  <c:v>175.7</c:v>
                </c:pt>
                <c:pt idx="1768">
                  <c:v>175.8</c:v>
                </c:pt>
                <c:pt idx="1769">
                  <c:v>175.9</c:v>
                </c:pt>
                <c:pt idx="1770">
                  <c:v>176</c:v>
                </c:pt>
                <c:pt idx="1771">
                  <c:v>176.1</c:v>
                </c:pt>
                <c:pt idx="1772">
                  <c:v>176.2</c:v>
                </c:pt>
                <c:pt idx="1773">
                  <c:v>176.3</c:v>
                </c:pt>
                <c:pt idx="1774">
                  <c:v>176.4</c:v>
                </c:pt>
                <c:pt idx="1775">
                  <c:v>176.5</c:v>
                </c:pt>
                <c:pt idx="1776">
                  <c:v>176.6</c:v>
                </c:pt>
                <c:pt idx="1777">
                  <c:v>176.7</c:v>
                </c:pt>
                <c:pt idx="1778">
                  <c:v>176.8</c:v>
                </c:pt>
                <c:pt idx="1779">
                  <c:v>176.9</c:v>
                </c:pt>
                <c:pt idx="1780">
                  <c:v>177</c:v>
                </c:pt>
                <c:pt idx="1781">
                  <c:v>177.1</c:v>
                </c:pt>
                <c:pt idx="1782">
                  <c:v>177.2</c:v>
                </c:pt>
                <c:pt idx="1783">
                  <c:v>177.3</c:v>
                </c:pt>
                <c:pt idx="1784">
                  <c:v>177.4</c:v>
                </c:pt>
                <c:pt idx="1785">
                  <c:v>177.5</c:v>
                </c:pt>
                <c:pt idx="1786">
                  <c:v>177.6</c:v>
                </c:pt>
                <c:pt idx="1787">
                  <c:v>177.7</c:v>
                </c:pt>
                <c:pt idx="1788">
                  <c:v>177.8</c:v>
                </c:pt>
                <c:pt idx="1789">
                  <c:v>177.9</c:v>
                </c:pt>
                <c:pt idx="1790">
                  <c:v>178</c:v>
                </c:pt>
                <c:pt idx="1791">
                  <c:v>178.1</c:v>
                </c:pt>
                <c:pt idx="1792">
                  <c:v>178.2</c:v>
                </c:pt>
                <c:pt idx="1793">
                  <c:v>178.3</c:v>
                </c:pt>
                <c:pt idx="1794">
                  <c:v>178.4</c:v>
                </c:pt>
                <c:pt idx="1795">
                  <c:v>178.5</c:v>
                </c:pt>
                <c:pt idx="1796">
                  <c:v>178.6</c:v>
                </c:pt>
                <c:pt idx="1797">
                  <c:v>178.7</c:v>
                </c:pt>
                <c:pt idx="1798">
                  <c:v>178.8</c:v>
                </c:pt>
                <c:pt idx="1799">
                  <c:v>178.9</c:v>
                </c:pt>
                <c:pt idx="1800">
                  <c:v>179</c:v>
                </c:pt>
                <c:pt idx="1801">
                  <c:v>179.1</c:v>
                </c:pt>
                <c:pt idx="1802">
                  <c:v>179.2</c:v>
                </c:pt>
                <c:pt idx="1803">
                  <c:v>179.3</c:v>
                </c:pt>
                <c:pt idx="1804">
                  <c:v>179.4</c:v>
                </c:pt>
                <c:pt idx="1805">
                  <c:v>179.5</c:v>
                </c:pt>
                <c:pt idx="1806">
                  <c:v>179.6</c:v>
                </c:pt>
                <c:pt idx="1807">
                  <c:v>179.7</c:v>
                </c:pt>
                <c:pt idx="1808">
                  <c:v>179.8</c:v>
                </c:pt>
                <c:pt idx="1809">
                  <c:v>179.9</c:v>
                </c:pt>
                <c:pt idx="1810">
                  <c:v>180</c:v>
                </c:pt>
                <c:pt idx="1811">
                  <c:v>180.1</c:v>
                </c:pt>
                <c:pt idx="1812">
                  <c:v>180.2</c:v>
                </c:pt>
                <c:pt idx="1813">
                  <c:v>180.3</c:v>
                </c:pt>
                <c:pt idx="1814">
                  <c:v>180.4</c:v>
                </c:pt>
                <c:pt idx="1815">
                  <c:v>180.5</c:v>
                </c:pt>
                <c:pt idx="1816">
                  <c:v>180.6</c:v>
                </c:pt>
                <c:pt idx="1817">
                  <c:v>180.7</c:v>
                </c:pt>
                <c:pt idx="1818">
                  <c:v>180.8</c:v>
                </c:pt>
                <c:pt idx="1819">
                  <c:v>180.9</c:v>
                </c:pt>
                <c:pt idx="1820">
                  <c:v>181</c:v>
                </c:pt>
                <c:pt idx="1821">
                  <c:v>181.1</c:v>
                </c:pt>
                <c:pt idx="1822">
                  <c:v>181.2</c:v>
                </c:pt>
                <c:pt idx="1823">
                  <c:v>181.3</c:v>
                </c:pt>
                <c:pt idx="1824">
                  <c:v>181.4</c:v>
                </c:pt>
                <c:pt idx="1825">
                  <c:v>181.5</c:v>
                </c:pt>
                <c:pt idx="1826">
                  <c:v>181.6</c:v>
                </c:pt>
                <c:pt idx="1827">
                  <c:v>181.7</c:v>
                </c:pt>
                <c:pt idx="1828">
                  <c:v>181.8</c:v>
                </c:pt>
                <c:pt idx="1829">
                  <c:v>181.9</c:v>
                </c:pt>
                <c:pt idx="1830">
                  <c:v>182</c:v>
                </c:pt>
                <c:pt idx="1831">
                  <c:v>182.1</c:v>
                </c:pt>
                <c:pt idx="1832">
                  <c:v>182.2</c:v>
                </c:pt>
                <c:pt idx="1833">
                  <c:v>182.3</c:v>
                </c:pt>
                <c:pt idx="1834">
                  <c:v>182.4</c:v>
                </c:pt>
                <c:pt idx="1835">
                  <c:v>182.5</c:v>
                </c:pt>
                <c:pt idx="1836">
                  <c:v>182.6</c:v>
                </c:pt>
                <c:pt idx="1837">
                  <c:v>182.7</c:v>
                </c:pt>
                <c:pt idx="1838">
                  <c:v>182.8</c:v>
                </c:pt>
                <c:pt idx="1839">
                  <c:v>182.9</c:v>
                </c:pt>
                <c:pt idx="1840">
                  <c:v>183</c:v>
                </c:pt>
                <c:pt idx="1841">
                  <c:v>183.1</c:v>
                </c:pt>
                <c:pt idx="1842">
                  <c:v>183.2</c:v>
                </c:pt>
                <c:pt idx="1843">
                  <c:v>183.3</c:v>
                </c:pt>
                <c:pt idx="1844">
                  <c:v>183.4</c:v>
                </c:pt>
                <c:pt idx="1845">
                  <c:v>183.5</c:v>
                </c:pt>
                <c:pt idx="1846">
                  <c:v>183.6</c:v>
                </c:pt>
                <c:pt idx="1847">
                  <c:v>183.7</c:v>
                </c:pt>
                <c:pt idx="1848">
                  <c:v>183.8</c:v>
                </c:pt>
                <c:pt idx="1849">
                  <c:v>183.9</c:v>
                </c:pt>
                <c:pt idx="1850">
                  <c:v>184</c:v>
                </c:pt>
                <c:pt idx="1851">
                  <c:v>184.1</c:v>
                </c:pt>
                <c:pt idx="1852">
                  <c:v>184.2</c:v>
                </c:pt>
                <c:pt idx="1853">
                  <c:v>184.3</c:v>
                </c:pt>
                <c:pt idx="1854">
                  <c:v>184.4</c:v>
                </c:pt>
                <c:pt idx="1855">
                  <c:v>184.5</c:v>
                </c:pt>
                <c:pt idx="1856">
                  <c:v>184.6</c:v>
                </c:pt>
                <c:pt idx="1857">
                  <c:v>184.7</c:v>
                </c:pt>
                <c:pt idx="1858">
                  <c:v>184.8</c:v>
                </c:pt>
                <c:pt idx="1859">
                  <c:v>184.9</c:v>
                </c:pt>
                <c:pt idx="1860">
                  <c:v>185</c:v>
                </c:pt>
                <c:pt idx="1861">
                  <c:v>185.1</c:v>
                </c:pt>
                <c:pt idx="1862">
                  <c:v>185.2</c:v>
                </c:pt>
                <c:pt idx="1863">
                  <c:v>185.3</c:v>
                </c:pt>
                <c:pt idx="1864">
                  <c:v>185.4</c:v>
                </c:pt>
                <c:pt idx="1865">
                  <c:v>185.5</c:v>
                </c:pt>
                <c:pt idx="1866">
                  <c:v>185.6</c:v>
                </c:pt>
                <c:pt idx="1867">
                  <c:v>185.7</c:v>
                </c:pt>
                <c:pt idx="1868">
                  <c:v>185.8</c:v>
                </c:pt>
                <c:pt idx="1869">
                  <c:v>185.9</c:v>
                </c:pt>
                <c:pt idx="1870">
                  <c:v>186</c:v>
                </c:pt>
                <c:pt idx="1871">
                  <c:v>186.1</c:v>
                </c:pt>
                <c:pt idx="1872">
                  <c:v>186.2</c:v>
                </c:pt>
                <c:pt idx="1873">
                  <c:v>186.3</c:v>
                </c:pt>
                <c:pt idx="1874">
                  <c:v>186.4</c:v>
                </c:pt>
                <c:pt idx="1875">
                  <c:v>186.5</c:v>
                </c:pt>
                <c:pt idx="1876">
                  <c:v>186.6</c:v>
                </c:pt>
                <c:pt idx="1877">
                  <c:v>186.7</c:v>
                </c:pt>
                <c:pt idx="1878">
                  <c:v>186.8</c:v>
                </c:pt>
                <c:pt idx="1879">
                  <c:v>186.9</c:v>
                </c:pt>
                <c:pt idx="1880">
                  <c:v>187</c:v>
                </c:pt>
                <c:pt idx="1881">
                  <c:v>187.1</c:v>
                </c:pt>
                <c:pt idx="1882">
                  <c:v>187.2</c:v>
                </c:pt>
                <c:pt idx="1883">
                  <c:v>187.3</c:v>
                </c:pt>
                <c:pt idx="1884">
                  <c:v>187.4</c:v>
                </c:pt>
                <c:pt idx="1885">
                  <c:v>187.5</c:v>
                </c:pt>
                <c:pt idx="1886">
                  <c:v>187.6</c:v>
                </c:pt>
                <c:pt idx="1887">
                  <c:v>187.7</c:v>
                </c:pt>
                <c:pt idx="1888">
                  <c:v>187.8</c:v>
                </c:pt>
                <c:pt idx="1889">
                  <c:v>187.9</c:v>
                </c:pt>
                <c:pt idx="1890">
                  <c:v>188</c:v>
                </c:pt>
                <c:pt idx="1891">
                  <c:v>188.1</c:v>
                </c:pt>
                <c:pt idx="1892">
                  <c:v>188.2</c:v>
                </c:pt>
                <c:pt idx="1893">
                  <c:v>188.3</c:v>
                </c:pt>
                <c:pt idx="1894">
                  <c:v>188.4</c:v>
                </c:pt>
                <c:pt idx="1895">
                  <c:v>188.5</c:v>
                </c:pt>
                <c:pt idx="1896">
                  <c:v>188.6</c:v>
                </c:pt>
                <c:pt idx="1897">
                  <c:v>188.7</c:v>
                </c:pt>
                <c:pt idx="1898">
                  <c:v>188.8</c:v>
                </c:pt>
                <c:pt idx="1899">
                  <c:v>188.9</c:v>
                </c:pt>
                <c:pt idx="1900">
                  <c:v>189</c:v>
                </c:pt>
                <c:pt idx="1901">
                  <c:v>189.1</c:v>
                </c:pt>
                <c:pt idx="1902">
                  <c:v>189.2</c:v>
                </c:pt>
                <c:pt idx="1903">
                  <c:v>189.3</c:v>
                </c:pt>
                <c:pt idx="1904">
                  <c:v>189.4</c:v>
                </c:pt>
                <c:pt idx="1905">
                  <c:v>189.5</c:v>
                </c:pt>
                <c:pt idx="1906">
                  <c:v>189.6</c:v>
                </c:pt>
                <c:pt idx="1907">
                  <c:v>189.7</c:v>
                </c:pt>
                <c:pt idx="1908">
                  <c:v>189.8</c:v>
                </c:pt>
                <c:pt idx="1909">
                  <c:v>189.9</c:v>
                </c:pt>
                <c:pt idx="1910">
                  <c:v>190</c:v>
                </c:pt>
                <c:pt idx="1911">
                  <c:v>190.1</c:v>
                </c:pt>
                <c:pt idx="1912">
                  <c:v>190.2</c:v>
                </c:pt>
                <c:pt idx="1913">
                  <c:v>190.3</c:v>
                </c:pt>
                <c:pt idx="1914">
                  <c:v>190.4</c:v>
                </c:pt>
                <c:pt idx="1915">
                  <c:v>190.5</c:v>
                </c:pt>
                <c:pt idx="1916">
                  <c:v>190.6</c:v>
                </c:pt>
                <c:pt idx="1917">
                  <c:v>190.7</c:v>
                </c:pt>
                <c:pt idx="1918">
                  <c:v>190.8</c:v>
                </c:pt>
                <c:pt idx="1919">
                  <c:v>190.9</c:v>
                </c:pt>
                <c:pt idx="1920">
                  <c:v>191</c:v>
                </c:pt>
                <c:pt idx="1921">
                  <c:v>191.1</c:v>
                </c:pt>
                <c:pt idx="1922">
                  <c:v>191.2</c:v>
                </c:pt>
                <c:pt idx="1923">
                  <c:v>191.3</c:v>
                </c:pt>
                <c:pt idx="1924">
                  <c:v>191.4</c:v>
                </c:pt>
                <c:pt idx="1925">
                  <c:v>191.5</c:v>
                </c:pt>
                <c:pt idx="1926">
                  <c:v>191.6</c:v>
                </c:pt>
                <c:pt idx="1927">
                  <c:v>191.7</c:v>
                </c:pt>
                <c:pt idx="1928">
                  <c:v>191.8</c:v>
                </c:pt>
                <c:pt idx="1929">
                  <c:v>191.9</c:v>
                </c:pt>
                <c:pt idx="1930">
                  <c:v>192</c:v>
                </c:pt>
                <c:pt idx="1931">
                  <c:v>192.1</c:v>
                </c:pt>
                <c:pt idx="1932">
                  <c:v>192.2</c:v>
                </c:pt>
                <c:pt idx="1933">
                  <c:v>192.3</c:v>
                </c:pt>
                <c:pt idx="1934">
                  <c:v>192.4</c:v>
                </c:pt>
                <c:pt idx="1935">
                  <c:v>192.5</c:v>
                </c:pt>
                <c:pt idx="1936">
                  <c:v>192.6</c:v>
                </c:pt>
                <c:pt idx="1937">
                  <c:v>192.7</c:v>
                </c:pt>
                <c:pt idx="1938">
                  <c:v>192.8</c:v>
                </c:pt>
                <c:pt idx="1939">
                  <c:v>192.9</c:v>
                </c:pt>
                <c:pt idx="1940">
                  <c:v>193</c:v>
                </c:pt>
                <c:pt idx="1941">
                  <c:v>193.1</c:v>
                </c:pt>
                <c:pt idx="1942">
                  <c:v>193.2</c:v>
                </c:pt>
                <c:pt idx="1943">
                  <c:v>193.3</c:v>
                </c:pt>
                <c:pt idx="1944">
                  <c:v>193.4</c:v>
                </c:pt>
                <c:pt idx="1945">
                  <c:v>193.5</c:v>
                </c:pt>
                <c:pt idx="1946">
                  <c:v>193.6</c:v>
                </c:pt>
                <c:pt idx="1947">
                  <c:v>193.7</c:v>
                </c:pt>
                <c:pt idx="1948">
                  <c:v>193.8</c:v>
                </c:pt>
                <c:pt idx="1949">
                  <c:v>193.9</c:v>
                </c:pt>
                <c:pt idx="1950">
                  <c:v>194</c:v>
                </c:pt>
                <c:pt idx="1951">
                  <c:v>194.1</c:v>
                </c:pt>
                <c:pt idx="1952">
                  <c:v>194.2</c:v>
                </c:pt>
                <c:pt idx="1953">
                  <c:v>194.3</c:v>
                </c:pt>
                <c:pt idx="1954">
                  <c:v>194.4</c:v>
                </c:pt>
                <c:pt idx="1955">
                  <c:v>194.5</c:v>
                </c:pt>
                <c:pt idx="1956">
                  <c:v>194.6</c:v>
                </c:pt>
                <c:pt idx="1957">
                  <c:v>194.7</c:v>
                </c:pt>
                <c:pt idx="1958">
                  <c:v>194.8</c:v>
                </c:pt>
                <c:pt idx="1959">
                  <c:v>194.9</c:v>
                </c:pt>
                <c:pt idx="1960">
                  <c:v>195</c:v>
                </c:pt>
                <c:pt idx="1961">
                  <c:v>195.1</c:v>
                </c:pt>
                <c:pt idx="1962">
                  <c:v>195.2</c:v>
                </c:pt>
                <c:pt idx="1963">
                  <c:v>195.3</c:v>
                </c:pt>
                <c:pt idx="1964">
                  <c:v>195.4</c:v>
                </c:pt>
                <c:pt idx="1965">
                  <c:v>195.5</c:v>
                </c:pt>
                <c:pt idx="1966">
                  <c:v>195.6</c:v>
                </c:pt>
                <c:pt idx="1967">
                  <c:v>195.7</c:v>
                </c:pt>
                <c:pt idx="1968">
                  <c:v>195.8</c:v>
                </c:pt>
                <c:pt idx="1969">
                  <c:v>195.9</c:v>
                </c:pt>
                <c:pt idx="1970">
                  <c:v>196</c:v>
                </c:pt>
                <c:pt idx="1971">
                  <c:v>196.1</c:v>
                </c:pt>
                <c:pt idx="1972">
                  <c:v>196.2</c:v>
                </c:pt>
                <c:pt idx="1973">
                  <c:v>196.3</c:v>
                </c:pt>
                <c:pt idx="1974">
                  <c:v>196.4</c:v>
                </c:pt>
                <c:pt idx="1975">
                  <c:v>196.5</c:v>
                </c:pt>
                <c:pt idx="1976">
                  <c:v>196.6</c:v>
                </c:pt>
                <c:pt idx="1977">
                  <c:v>196.7</c:v>
                </c:pt>
                <c:pt idx="1978">
                  <c:v>196.8</c:v>
                </c:pt>
                <c:pt idx="1979">
                  <c:v>196.9</c:v>
                </c:pt>
                <c:pt idx="1980">
                  <c:v>197</c:v>
                </c:pt>
                <c:pt idx="1981">
                  <c:v>197.1</c:v>
                </c:pt>
                <c:pt idx="1982">
                  <c:v>197.2</c:v>
                </c:pt>
                <c:pt idx="1983">
                  <c:v>197.3</c:v>
                </c:pt>
                <c:pt idx="1984">
                  <c:v>197.4</c:v>
                </c:pt>
                <c:pt idx="1985">
                  <c:v>197.5</c:v>
                </c:pt>
                <c:pt idx="1986">
                  <c:v>197.6</c:v>
                </c:pt>
                <c:pt idx="1987">
                  <c:v>197.7</c:v>
                </c:pt>
                <c:pt idx="1988">
                  <c:v>197.8</c:v>
                </c:pt>
                <c:pt idx="1989">
                  <c:v>197.9</c:v>
                </c:pt>
                <c:pt idx="1990">
                  <c:v>198</c:v>
                </c:pt>
                <c:pt idx="1991">
                  <c:v>198.1</c:v>
                </c:pt>
                <c:pt idx="1992">
                  <c:v>198.2</c:v>
                </c:pt>
                <c:pt idx="1993">
                  <c:v>198.3</c:v>
                </c:pt>
                <c:pt idx="1994">
                  <c:v>198.4</c:v>
                </c:pt>
                <c:pt idx="1995">
                  <c:v>198.5</c:v>
                </c:pt>
                <c:pt idx="1996">
                  <c:v>198.6</c:v>
                </c:pt>
                <c:pt idx="1997">
                  <c:v>198.7</c:v>
                </c:pt>
                <c:pt idx="1998">
                  <c:v>198.8</c:v>
                </c:pt>
                <c:pt idx="1999">
                  <c:v>198.9</c:v>
                </c:pt>
                <c:pt idx="2000">
                  <c:v>199</c:v>
                </c:pt>
                <c:pt idx="2001">
                  <c:v>199.1</c:v>
                </c:pt>
                <c:pt idx="2002">
                  <c:v>199.2</c:v>
                </c:pt>
                <c:pt idx="2003">
                  <c:v>199.3</c:v>
                </c:pt>
                <c:pt idx="2004">
                  <c:v>199.4</c:v>
                </c:pt>
                <c:pt idx="2005">
                  <c:v>199.5</c:v>
                </c:pt>
                <c:pt idx="2006">
                  <c:v>199.6</c:v>
                </c:pt>
                <c:pt idx="2007">
                  <c:v>199.7</c:v>
                </c:pt>
                <c:pt idx="2008">
                  <c:v>199.8</c:v>
                </c:pt>
                <c:pt idx="2009">
                  <c:v>199.9</c:v>
                </c:pt>
                <c:pt idx="2010">
                  <c:v>200</c:v>
                </c:pt>
                <c:pt idx="2011">
                  <c:v>200.1</c:v>
                </c:pt>
                <c:pt idx="2012">
                  <c:v>200.2</c:v>
                </c:pt>
                <c:pt idx="2013">
                  <c:v>200.3</c:v>
                </c:pt>
                <c:pt idx="2014">
                  <c:v>200.4</c:v>
                </c:pt>
                <c:pt idx="2015">
                  <c:v>200.5</c:v>
                </c:pt>
                <c:pt idx="2016">
                  <c:v>200.6</c:v>
                </c:pt>
                <c:pt idx="2017">
                  <c:v>200.7</c:v>
                </c:pt>
                <c:pt idx="2018">
                  <c:v>200.8</c:v>
                </c:pt>
                <c:pt idx="2019">
                  <c:v>200.9</c:v>
                </c:pt>
                <c:pt idx="2020">
                  <c:v>201</c:v>
                </c:pt>
                <c:pt idx="2021">
                  <c:v>201.1</c:v>
                </c:pt>
                <c:pt idx="2022">
                  <c:v>201.2</c:v>
                </c:pt>
                <c:pt idx="2023">
                  <c:v>201.3</c:v>
                </c:pt>
                <c:pt idx="2024">
                  <c:v>201.4</c:v>
                </c:pt>
                <c:pt idx="2025">
                  <c:v>201.5</c:v>
                </c:pt>
                <c:pt idx="2026">
                  <c:v>201.6</c:v>
                </c:pt>
                <c:pt idx="2027">
                  <c:v>201.7</c:v>
                </c:pt>
                <c:pt idx="2028">
                  <c:v>201.8</c:v>
                </c:pt>
                <c:pt idx="2029">
                  <c:v>201.9</c:v>
                </c:pt>
                <c:pt idx="2030">
                  <c:v>202</c:v>
                </c:pt>
                <c:pt idx="2031">
                  <c:v>202.1</c:v>
                </c:pt>
                <c:pt idx="2032">
                  <c:v>202.2</c:v>
                </c:pt>
                <c:pt idx="2033">
                  <c:v>202.3</c:v>
                </c:pt>
                <c:pt idx="2034">
                  <c:v>202.4</c:v>
                </c:pt>
                <c:pt idx="2035">
                  <c:v>202.5</c:v>
                </c:pt>
                <c:pt idx="2036">
                  <c:v>202.6</c:v>
                </c:pt>
                <c:pt idx="2037">
                  <c:v>202.7</c:v>
                </c:pt>
                <c:pt idx="2038">
                  <c:v>202.8</c:v>
                </c:pt>
                <c:pt idx="2039">
                  <c:v>202.9</c:v>
                </c:pt>
                <c:pt idx="2040">
                  <c:v>203</c:v>
                </c:pt>
                <c:pt idx="2041">
                  <c:v>203.1</c:v>
                </c:pt>
                <c:pt idx="2042">
                  <c:v>203.2</c:v>
                </c:pt>
                <c:pt idx="2043">
                  <c:v>203.3</c:v>
                </c:pt>
                <c:pt idx="2044">
                  <c:v>203.4</c:v>
                </c:pt>
                <c:pt idx="2045">
                  <c:v>203.5</c:v>
                </c:pt>
                <c:pt idx="2046">
                  <c:v>203.6</c:v>
                </c:pt>
                <c:pt idx="2047">
                  <c:v>203.7</c:v>
                </c:pt>
                <c:pt idx="2048">
                  <c:v>203.8</c:v>
                </c:pt>
                <c:pt idx="2049">
                  <c:v>203.9</c:v>
                </c:pt>
                <c:pt idx="2050">
                  <c:v>204</c:v>
                </c:pt>
                <c:pt idx="2051">
                  <c:v>204.1</c:v>
                </c:pt>
                <c:pt idx="2052">
                  <c:v>204.2</c:v>
                </c:pt>
                <c:pt idx="2053">
                  <c:v>204.3</c:v>
                </c:pt>
                <c:pt idx="2054">
                  <c:v>204.4</c:v>
                </c:pt>
                <c:pt idx="2055">
                  <c:v>204.5</c:v>
                </c:pt>
                <c:pt idx="2056">
                  <c:v>204.6</c:v>
                </c:pt>
                <c:pt idx="2057">
                  <c:v>204.7</c:v>
                </c:pt>
                <c:pt idx="2058">
                  <c:v>204.8</c:v>
                </c:pt>
                <c:pt idx="2059">
                  <c:v>204.9</c:v>
                </c:pt>
                <c:pt idx="2060">
                  <c:v>205</c:v>
                </c:pt>
                <c:pt idx="2061">
                  <c:v>205.1</c:v>
                </c:pt>
                <c:pt idx="2062">
                  <c:v>205.2</c:v>
                </c:pt>
                <c:pt idx="2063">
                  <c:v>205.3</c:v>
                </c:pt>
                <c:pt idx="2064">
                  <c:v>205.4</c:v>
                </c:pt>
                <c:pt idx="2065">
                  <c:v>205.5</c:v>
                </c:pt>
                <c:pt idx="2066">
                  <c:v>205.6</c:v>
                </c:pt>
                <c:pt idx="2067">
                  <c:v>205.7</c:v>
                </c:pt>
                <c:pt idx="2068">
                  <c:v>205.8</c:v>
                </c:pt>
                <c:pt idx="2069">
                  <c:v>205.9</c:v>
                </c:pt>
                <c:pt idx="2070">
                  <c:v>206</c:v>
                </c:pt>
                <c:pt idx="2071">
                  <c:v>206.1</c:v>
                </c:pt>
                <c:pt idx="2072">
                  <c:v>206.2</c:v>
                </c:pt>
                <c:pt idx="2073">
                  <c:v>206.3</c:v>
                </c:pt>
                <c:pt idx="2074">
                  <c:v>206.4</c:v>
                </c:pt>
                <c:pt idx="2075">
                  <c:v>206.5</c:v>
                </c:pt>
                <c:pt idx="2076">
                  <c:v>206.6</c:v>
                </c:pt>
                <c:pt idx="2077">
                  <c:v>206.7</c:v>
                </c:pt>
                <c:pt idx="2078">
                  <c:v>206.8</c:v>
                </c:pt>
                <c:pt idx="2079">
                  <c:v>206.9</c:v>
                </c:pt>
                <c:pt idx="2080">
                  <c:v>207</c:v>
                </c:pt>
                <c:pt idx="2081">
                  <c:v>207.1</c:v>
                </c:pt>
                <c:pt idx="2082">
                  <c:v>207.2</c:v>
                </c:pt>
                <c:pt idx="2083">
                  <c:v>207.3</c:v>
                </c:pt>
                <c:pt idx="2084">
                  <c:v>207.4</c:v>
                </c:pt>
                <c:pt idx="2085">
                  <c:v>207.5</c:v>
                </c:pt>
                <c:pt idx="2086">
                  <c:v>207.6</c:v>
                </c:pt>
                <c:pt idx="2087">
                  <c:v>207.7</c:v>
                </c:pt>
                <c:pt idx="2088">
                  <c:v>207.8</c:v>
                </c:pt>
                <c:pt idx="2089">
                  <c:v>207.9</c:v>
                </c:pt>
                <c:pt idx="2090">
                  <c:v>208</c:v>
                </c:pt>
                <c:pt idx="2091">
                  <c:v>208.1</c:v>
                </c:pt>
                <c:pt idx="2092">
                  <c:v>208.2</c:v>
                </c:pt>
                <c:pt idx="2093">
                  <c:v>208.3</c:v>
                </c:pt>
                <c:pt idx="2094">
                  <c:v>208.4</c:v>
                </c:pt>
                <c:pt idx="2095">
                  <c:v>208.5</c:v>
                </c:pt>
                <c:pt idx="2096">
                  <c:v>208.6</c:v>
                </c:pt>
                <c:pt idx="2097">
                  <c:v>208.7</c:v>
                </c:pt>
                <c:pt idx="2098">
                  <c:v>208.8</c:v>
                </c:pt>
                <c:pt idx="2099">
                  <c:v>208.9</c:v>
                </c:pt>
                <c:pt idx="2100">
                  <c:v>209</c:v>
                </c:pt>
                <c:pt idx="2101">
                  <c:v>209.1</c:v>
                </c:pt>
                <c:pt idx="2102">
                  <c:v>209.2</c:v>
                </c:pt>
                <c:pt idx="2103">
                  <c:v>209.3</c:v>
                </c:pt>
                <c:pt idx="2104">
                  <c:v>209.4</c:v>
                </c:pt>
                <c:pt idx="2105">
                  <c:v>209.5</c:v>
                </c:pt>
                <c:pt idx="2106">
                  <c:v>209.6</c:v>
                </c:pt>
                <c:pt idx="2107">
                  <c:v>209.7</c:v>
                </c:pt>
                <c:pt idx="2108">
                  <c:v>209.8</c:v>
                </c:pt>
                <c:pt idx="2109">
                  <c:v>209.9</c:v>
                </c:pt>
                <c:pt idx="2110">
                  <c:v>210</c:v>
                </c:pt>
                <c:pt idx="2111">
                  <c:v>210.1</c:v>
                </c:pt>
                <c:pt idx="2112">
                  <c:v>210.2</c:v>
                </c:pt>
                <c:pt idx="2113">
                  <c:v>210.3</c:v>
                </c:pt>
                <c:pt idx="2114">
                  <c:v>210.4</c:v>
                </c:pt>
                <c:pt idx="2115">
                  <c:v>210.5</c:v>
                </c:pt>
                <c:pt idx="2116">
                  <c:v>210.6</c:v>
                </c:pt>
                <c:pt idx="2117">
                  <c:v>210.7</c:v>
                </c:pt>
                <c:pt idx="2118">
                  <c:v>210.8</c:v>
                </c:pt>
                <c:pt idx="2119">
                  <c:v>210.9</c:v>
                </c:pt>
                <c:pt idx="2120">
                  <c:v>211</c:v>
                </c:pt>
                <c:pt idx="2121">
                  <c:v>211.1</c:v>
                </c:pt>
                <c:pt idx="2122">
                  <c:v>211.2</c:v>
                </c:pt>
                <c:pt idx="2123">
                  <c:v>211.3</c:v>
                </c:pt>
                <c:pt idx="2124">
                  <c:v>211.4</c:v>
                </c:pt>
                <c:pt idx="2125">
                  <c:v>211.5</c:v>
                </c:pt>
                <c:pt idx="2126">
                  <c:v>211.6</c:v>
                </c:pt>
                <c:pt idx="2127">
                  <c:v>211.7</c:v>
                </c:pt>
                <c:pt idx="2128">
                  <c:v>211.8</c:v>
                </c:pt>
                <c:pt idx="2129">
                  <c:v>211.9</c:v>
                </c:pt>
                <c:pt idx="2130">
                  <c:v>212</c:v>
                </c:pt>
                <c:pt idx="2131">
                  <c:v>212.1</c:v>
                </c:pt>
                <c:pt idx="2132">
                  <c:v>212.2</c:v>
                </c:pt>
                <c:pt idx="2133">
                  <c:v>212.3</c:v>
                </c:pt>
                <c:pt idx="2134">
                  <c:v>212.4</c:v>
                </c:pt>
                <c:pt idx="2135">
                  <c:v>212.5</c:v>
                </c:pt>
                <c:pt idx="2136">
                  <c:v>212.6</c:v>
                </c:pt>
                <c:pt idx="2137">
                  <c:v>212.7</c:v>
                </c:pt>
                <c:pt idx="2138">
                  <c:v>212.8</c:v>
                </c:pt>
                <c:pt idx="2139">
                  <c:v>212.9</c:v>
                </c:pt>
                <c:pt idx="2140">
                  <c:v>213</c:v>
                </c:pt>
                <c:pt idx="2141">
                  <c:v>213.1</c:v>
                </c:pt>
                <c:pt idx="2142">
                  <c:v>213.2</c:v>
                </c:pt>
                <c:pt idx="2143">
                  <c:v>213.3</c:v>
                </c:pt>
                <c:pt idx="2144">
                  <c:v>213.4</c:v>
                </c:pt>
                <c:pt idx="2145">
                  <c:v>213.5</c:v>
                </c:pt>
                <c:pt idx="2146">
                  <c:v>213.6</c:v>
                </c:pt>
                <c:pt idx="2147">
                  <c:v>213.7</c:v>
                </c:pt>
                <c:pt idx="2148">
                  <c:v>213.8</c:v>
                </c:pt>
                <c:pt idx="2149">
                  <c:v>213.9</c:v>
                </c:pt>
                <c:pt idx="2150">
                  <c:v>214</c:v>
                </c:pt>
                <c:pt idx="2151">
                  <c:v>214.1</c:v>
                </c:pt>
                <c:pt idx="2152">
                  <c:v>214.2</c:v>
                </c:pt>
                <c:pt idx="2153">
                  <c:v>214.3</c:v>
                </c:pt>
                <c:pt idx="2154">
                  <c:v>214.4</c:v>
                </c:pt>
                <c:pt idx="2155">
                  <c:v>214.5</c:v>
                </c:pt>
                <c:pt idx="2156">
                  <c:v>214.6</c:v>
                </c:pt>
                <c:pt idx="2157">
                  <c:v>214.7</c:v>
                </c:pt>
                <c:pt idx="2158">
                  <c:v>214.8</c:v>
                </c:pt>
                <c:pt idx="2159">
                  <c:v>214.9</c:v>
                </c:pt>
                <c:pt idx="2160">
                  <c:v>215</c:v>
                </c:pt>
                <c:pt idx="2161">
                  <c:v>215.1</c:v>
                </c:pt>
                <c:pt idx="2162">
                  <c:v>215.2</c:v>
                </c:pt>
                <c:pt idx="2163">
                  <c:v>215.3</c:v>
                </c:pt>
                <c:pt idx="2164">
                  <c:v>215.4</c:v>
                </c:pt>
                <c:pt idx="2165">
                  <c:v>215.5</c:v>
                </c:pt>
                <c:pt idx="2166">
                  <c:v>215.6</c:v>
                </c:pt>
                <c:pt idx="2167">
                  <c:v>215.7</c:v>
                </c:pt>
                <c:pt idx="2168">
                  <c:v>215.8</c:v>
                </c:pt>
                <c:pt idx="2169">
                  <c:v>215.9</c:v>
                </c:pt>
                <c:pt idx="2170">
                  <c:v>216</c:v>
                </c:pt>
                <c:pt idx="2171">
                  <c:v>216.1</c:v>
                </c:pt>
                <c:pt idx="2172">
                  <c:v>216.2</c:v>
                </c:pt>
                <c:pt idx="2173">
                  <c:v>216.3</c:v>
                </c:pt>
                <c:pt idx="2174">
                  <c:v>216.4</c:v>
                </c:pt>
                <c:pt idx="2175">
                  <c:v>216.5</c:v>
                </c:pt>
                <c:pt idx="2176">
                  <c:v>216.6</c:v>
                </c:pt>
                <c:pt idx="2177">
                  <c:v>216.7</c:v>
                </c:pt>
                <c:pt idx="2178">
                  <c:v>216.8</c:v>
                </c:pt>
                <c:pt idx="2179">
                  <c:v>216.9</c:v>
                </c:pt>
                <c:pt idx="2180">
                  <c:v>217</c:v>
                </c:pt>
                <c:pt idx="2181">
                  <c:v>217.1</c:v>
                </c:pt>
                <c:pt idx="2182">
                  <c:v>217.2</c:v>
                </c:pt>
                <c:pt idx="2183">
                  <c:v>217.3</c:v>
                </c:pt>
                <c:pt idx="2184">
                  <c:v>217.4</c:v>
                </c:pt>
                <c:pt idx="2185">
                  <c:v>217.5</c:v>
                </c:pt>
                <c:pt idx="2186">
                  <c:v>217.6</c:v>
                </c:pt>
                <c:pt idx="2187">
                  <c:v>217.7</c:v>
                </c:pt>
                <c:pt idx="2188">
                  <c:v>217.8</c:v>
                </c:pt>
                <c:pt idx="2189">
                  <c:v>217.9</c:v>
                </c:pt>
                <c:pt idx="2190">
                  <c:v>218</c:v>
                </c:pt>
                <c:pt idx="2191">
                  <c:v>218.1</c:v>
                </c:pt>
                <c:pt idx="2192">
                  <c:v>218.2</c:v>
                </c:pt>
                <c:pt idx="2193">
                  <c:v>218.3</c:v>
                </c:pt>
                <c:pt idx="2194">
                  <c:v>218.4</c:v>
                </c:pt>
                <c:pt idx="2195">
                  <c:v>218.5</c:v>
                </c:pt>
                <c:pt idx="2196">
                  <c:v>218.6</c:v>
                </c:pt>
                <c:pt idx="2197">
                  <c:v>218.7</c:v>
                </c:pt>
                <c:pt idx="2198">
                  <c:v>218.8</c:v>
                </c:pt>
                <c:pt idx="2199">
                  <c:v>218.9</c:v>
                </c:pt>
                <c:pt idx="2200">
                  <c:v>219</c:v>
                </c:pt>
                <c:pt idx="2201">
                  <c:v>219.1</c:v>
                </c:pt>
                <c:pt idx="2202">
                  <c:v>219.2</c:v>
                </c:pt>
                <c:pt idx="2203">
                  <c:v>219.3</c:v>
                </c:pt>
                <c:pt idx="2204">
                  <c:v>219.4</c:v>
                </c:pt>
                <c:pt idx="2205">
                  <c:v>219.5</c:v>
                </c:pt>
                <c:pt idx="2206">
                  <c:v>219.6</c:v>
                </c:pt>
                <c:pt idx="2207">
                  <c:v>219.7</c:v>
                </c:pt>
                <c:pt idx="2208">
                  <c:v>219.8</c:v>
                </c:pt>
                <c:pt idx="2209">
                  <c:v>219.9</c:v>
                </c:pt>
                <c:pt idx="2210">
                  <c:v>220</c:v>
                </c:pt>
                <c:pt idx="2211">
                  <c:v>220.1</c:v>
                </c:pt>
                <c:pt idx="2212">
                  <c:v>220.2</c:v>
                </c:pt>
                <c:pt idx="2213">
                  <c:v>220.3</c:v>
                </c:pt>
                <c:pt idx="2214">
                  <c:v>220.4</c:v>
                </c:pt>
                <c:pt idx="2215">
                  <c:v>220.5</c:v>
                </c:pt>
                <c:pt idx="2216">
                  <c:v>220.6</c:v>
                </c:pt>
                <c:pt idx="2217">
                  <c:v>220.7</c:v>
                </c:pt>
                <c:pt idx="2218">
                  <c:v>220.8</c:v>
                </c:pt>
                <c:pt idx="2219">
                  <c:v>220.9</c:v>
                </c:pt>
                <c:pt idx="2220">
                  <c:v>221</c:v>
                </c:pt>
                <c:pt idx="2221">
                  <c:v>221.1</c:v>
                </c:pt>
                <c:pt idx="2222">
                  <c:v>221.2</c:v>
                </c:pt>
                <c:pt idx="2223">
                  <c:v>221.3</c:v>
                </c:pt>
                <c:pt idx="2224">
                  <c:v>221.4</c:v>
                </c:pt>
                <c:pt idx="2225">
                  <c:v>221.5</c:v>
                </c:pt>
                <c:pt idx="2226">
                  <c:v>221.6</c:v>
                </c:pt>
                <c:pt idx="2227">
                  <c:v>221.7</c:v>
                </c:pt>
                <c:pt idx="2228">
                  <c:v>221.8</c:v>
                </c:pt>
                <c:pt idx="2229">
                  <c:v>221.9</c:v>
                </c:pt>
                <c:pt idx="2230">
                  <c:v>222</c:v>
                </c:pt>
                <c:pt idx="2231">
                  <c:v>222.1</c:v>
                </c:pt>
                <c:pt idx="2232">
                  <c:v>222.2</c:v>
                </c:pt>
                <c:pt idx="2233">
                  <c:v>222.3</c:v>
                </c:pt>
                <c:pt idx="2234">
                  <c:v>222.4</c:v>
                </c:pt>
                <c:pt idx="2235">
                  <c:v>222.5</c:v>
                </c:pt>
                <c:pt idx="2236">
                  <c:v>222.6</c:v>
                </c:pt>
                <c:pt idx="2237">
                  <c:v>222.7</c:v>
                </c:pt>
                <c:pt idx="2238">
                  <c:v>222.8</c:v>
                </c:pt>
                <c:pt idx="2239">
                  <c:v>222.9</c:v>
                </c:pt>
                <c:pt idx="2240">
                  <c:v>223</c:v>
                </c:pt>
                <c:pt idx="2241">
                  <c:v>223.1</c:v>
                </c:pt>
                <c:pt idx="2242">
                  <c:v>223.2</c:v>
                </c:pt>
                <c:pt idx="2243">
                  <c:v>223.3</c:v>
                </c:pt>
                <c:pt idx="2244">
                  <c:v>223.4</c:v>
                </c:pt>
                <c:pt idx="2245">
                  <c:v>223.5</c:v>
                </c:pt>
                <c:pt idx="2246">
                  <c:v>223.6</c:v>
                </c:pt>
                <c:pt idx="2247">
                  <c:v>223.7</c:v>
                </c:pt>
                <c:pt idx="2248">
                  <c:v>223.8</c:v>
                </c:pt>
                <c:pt idx="2249">
                  <c:v>223.9</c:v>
                </c:pt>
                <c:pt idx="2250">
                  <c:v>224</c:v>
                </c:pt>
                <c:pt idx="2251">
                  <c:v>224.1</c:v>
                </c:pt>
                <c:pt idx="2252">
                  <c:v>224.2</c:v>
                </c:pt>
                <c:pt idx="2253">
                  <c:v>224.3</c:v>
                </c:pt>
                <c:pt idx="2254">
                  <c:v>224.4</c:v>
                </c:pt>
                <c:pt idx="2255">
                  <c:v>224.5</c:v>
                </c:pt>
                <c:pt idx="2256">
                  <c:v>224.6</c:v>
                </c:pt>
                <c:pt idx="2257">
                  <c:v>224.7</c:v>
                </c:pt>
                <c:pt idx="2258">
                  <c:v>224.8</c:v>
                </c:pt>
                <c:pt idx="2259">
                  <c:v>224.9</c:v>
                </c:pt>
                <c:pt idx="2260">
                  <c:v>225</c:v>
                </c:pt>
                <c:pt idx="2261">
                  <c:v>225.1</c:v>
                </c:pt>
                <c:pt idx="2262">
                  <c:v>225.2</c:v>
                </c:pt>
                <c:pt idx="2263">
                  <c:v>225.3</c:v>
                </c:pt>
                <c:pt idx="2264">
                  <c:v>225.4</c:v>
                </c:pt>
                <c:pt idx="2265">
                  <c:v>225.5</c:v>
                </c:pt>
                <c:pt idx="2266">
                  <c:v>225.6</c:v>
                </c:pt>
                <c:pt idx="2267">
                  <c:v>225.7</c:v>
                </c:pt>
                <c:pt idx="2268">
                  <c:v>225.8</c:v>
                </c:pt>
                <c:pt idx="2269">
                  <c:v>225.9</c:v>
                </c:pt>
                <c:pt idx="2270">
                  <c:v>226</c:v>
                </c:pt>
                <c:pt idx="2271">
                  <c:v>226.1</c:v>
                </c:pt>
                <c:pt idx="2272">
                  <c:v>226.2</c:v>
                </c:pt>
                <c:pt idx="2273">
                  <c:v>226.3</c:v>
                </c:pt>
                <c:pt idx="2274">
                  <c:v>226.4</c:v>
                </c:pt>
                <c:pt idx="2275">
                  <c:v>226.5</c:v>
                </c:pt>
                <c:pt idx="2276">
                  <c:v>226.6</c:v>
                </c:pt>
                <c:pt idx="2277">
                  <c:v>226.7</c:v>
                </c:pt>
                <c:pt idx="2278">
                  <c:v>226.8</c:v>
                </c:pt>
                <c:pt idx="2279">
                  <c:v>226.9</c:v>
                </c:pt>
                <c:pt idx="2280">
                  <c:v>227</c:v>
                </c:pt>
                <c:pt idx="2281">
                  <c:v>227.1</c:v>
                </c:pt>
                <c:pt idx="2282">
                  <c:v>227.2</c:v>
                </c:pt>
                <c:pt idx="2283">
                  <c:v>227.3</c:v>
                </c:pt>
                <c:pt idx="2284">
                  <c:v>227.4</c:v>
                </c:pt>
                <c:pt idx="2285">
                  <c:v>227.5</c:v>
                </c:pt>
                <c:pt idx="2286">
                  <c:v>227.6</c:v>
                </c:pt>
                <c:pt idx="2287">
                  <c:v>227.7</c:v>
                </c:pt>
                <c:pt idx="2288">
                  <c:v>227.8</c:v>
                </c:pt>
                <c:pt idx="2289">
                  <c:v>227.9</c:v>
                </c:pt>
                <c:pt idx="2290">
                  <c:v>228</c:v>
                </c:pt>
                <c:pt idx="2291">
                  <c:v>228.1</c:v>
                </c:pt>
                <c:pt idx="2292">
                  <c:v>228.2</c:v>
                </c:pt>
                <c:pt idx="2293">
                  <c:v>228.3</c:v>
                </c:pt>
                <c:pt idx="2294">
                  <c:v>228.4</c:v>
                </c:pt>
                <c:pt idx="2295">
                  <c:v>228.5</c:v>
                </c:pt>
                <c:pt idx="2296">
                  <c:v>228.6</c:v>
                </c:pt>
                <c:pt idx="2297">
                  <c:v>228.7</c:v>
                </c:pt>
                <c:pt idx="2298">
                  <c:v>228.8</c:v>
                </c:pt>
                <c:pt idx="2299">
                  <c:v>228.9</c:v>
                </c:pt>
                <c:pt idx="2300">
                  <c:v>229</c:v>
                </c:pt>
                <c:pt idx="2301">
                  <c:v>229.1</c:v>
                </c:pt>
                <c:pt idx="2302">
                  <c:v>229.2</c:v>
                </c:pt>
                <c:pt idx="2303">
                  <c:v>229.3</c:v>
                </c:pt>
                <c:pt idx="2304">
                  <c:v>229.4</c:v>
                </c:pt>
                <c:pt idx="2305">
                  <c:v>229.5</c:v>
                </c:pt>
                <c:pt idx="2306">
                  <c:v>229.6</c:v>
                </c:pt>
                <c:pt idx="2307">
                  <c:v>229.7</c:v>
                </c:pt>
                <c:pt idx="2308">
                  <c:v>229.8</c:v>
                </c:pt>
                <c:pt idx="2309">
                  <c:v>229.9</c:v>
                </c:pt>
                <c:pt idx="2310">
                  <c:v>230</c:v>
                </c:pt>
                <c:pt idx="2311">
                  <c:v>230.1</c:v>
                </c:pt>
                <c:pt idx="2312">
                  <c:v>230.2</c:v>
                </c:pt>
                <c:pt idx="2313">
                  <c:v>230.3</c:v>
                </c:pt>
                <c:pt idx="2314">
                  <c:v>230.4</c:v>
                </c:pt>
                <c:pt idx="2315">
                  <c:v>230.5</c:v>
                </c:pt>
                <c:pt idx="2316">
                  <c:v>230.6</c:v>
                </c:pt>
                <c:pt idx="2317">
                  <c:v>230.7</c:v>
                </c:pt>
                <c:pt idx="2318">
                  <c:v>230.8</c:v>
                </c:pt>
                <c:pt idx="2319">
                  <c:v>230.9</c:v>
                </c:pt>
                <c:pt idx="2320">
                  <c:v>231</c:v>
                </c:pt>
                <c:pt idx="2321">
                  <c:v>231.1</c:v>
                </c:pt>
                <c:pt idx="2322">
                  <c:v>231.2</c:v>
                </c:pt>
                <c:pt idx="2323">
                  <c:v>231.3</c:v>
                </c:pt>
                <c:pt idx="2324">
                  <c:v>231.4</c:v>
                </c:pt>
                <c:pt idx="2325">
                  <c:v>231.5</c:v>
                </c:pt>
                <c:pt idx="2326">
                  <c:v>231.6</c:v>
                </c:pt>
                <c:pt idx="2327">
                  <c:v>231.7</c:v>
                </c:pt>
                <c:pt idx="2328">
                  <c:v>231.8</c:v>
                </c:pt>
                <c:pt idx="2329">
                  <c:v>231.9</c:v>
                </c:pt>
                <c:pt idx="2330">
                  <c:v>232</c:v>
                </c:pt>
                <c:pt idx="2331">
                  <c:v>232.1</c:v>
                </c:pt>
                <c:pt idx="2332">
                  <c:v>232.2</c:v>
                </c:pt>
                <c:pt idx="2333">
                  <c:v>232.3</c:v>
                </c:pt>
                <c:pt idx="2334">
                  <c:v>232.4</c:v>
                </c:pt>
                <c:pt idx="2335">
                  <c:v>232.5</c:v>
                </c:pt>
                <c:pt idx="2336">
                  <c:v>232.6</c:v>
                </c:pt>
                <c:pt idx="2337">
                  <c:v>232.7</c:v>
                </c:pt>
                <c:pt idx="2338">
                  <c:v>232.8</c:v>
                </c:pt>
                <c:pt idx="2339">
                  <c:v>232.9</c:v>
                </c:pt>
                <c:pt idx="2340">
                  <c:v>233</c:v>
                </c:pt>
                <c:pt idx="2341">
                  <c:v>233.1</c:v>
                </c:pt>
                <c:pt idx="2342">
                  <c:v>233.2</c:v>
                </c:pt>
                <c:pt idx="2343">
                  <c:v>233.3</c:v>
                </c:pt>
                <c:pt idx="2344">
                  <c:v>233.4</c:v>
                </c:pt>
                <c:pt idx="2345">
                  <c:v>233.5</c:v>
                </c:pt>
                <c:pt idx="2346">
                  <c:v>233.6</c:v>
                </c:pt>
                <c:pt idx="2347">
                  <c:v>233.7</c:v>
                </c:pt>
                <c:pt idx="2348">
                  <c:v>233.8</c:v>
                </c:pt>
                <c:pt idx="2349">
                  <c:v>233.9</c:v>
                </c:pt>
                <c:pt idx="2350">
                  <c:v>234</c:v>
                </c:pt>
                <c:pt idx="2351">
                  <c:v>234.1</c:v>
                </c:pt>
                <c:pt idx="2352">
                  <c:v>234.2</c:v>
                </c:pt>
                <c:pt idx="2353">
                  <c:v>234.3</c:v>
                </c:pt>
                <c:pt idx="2354">
                  <c:v>234.4</c:v>
                </c:pt>
                <c:pt idx="2355">
                  <c:v>234.5</c:v>
                </c:pt>
                <c:pt idx="2356">
                  <c:v>234.6</c:v>
                </c:pt>
                <c:pt idx="2357">
                  <c:v>234.7</c:v>
                </c:pt>
                <c:pt idx="2358">
                  <c:v>234.8</c:v>
                </c:pt>
                <c:pt idx="2359">
                  <c:v>234.9</c:v>
                </c:pt>
                <c:pt idx="2360">
                  <c:v>235</c:v>
                </c:pt>
                <c:pt idx="2361">
                  <c:v>235.1</c:v>
                </c:pt>
                <c:pt idx="2362">
                  <c:v>235.2</c:v>
                </c:pt>
                <c:pt idx="2363">
                  <c:v>235.3</c:v>
                </c:pt>
                <c:pt idx="2364">
                  <c:v>235.4</c:v>
                </c:pt>
                <c:pt idx="2365">
                  <c:v>235.5</c:v>
                </c:pt>
                <c:pt idx="2366">
                  <c:v>235.6</c:v>
                </c:pt>
                <c:pt idx="2367">
                  <c:v>235.7</c:v>
                </c:pt>
                <c:pt idx="2368">
                  <c:v>235.8</c:v>
                </c:pt>
                <c:pt idx="2369">
                  <c:v>235.9</c:v>
                </c:pt>
                <c:pt idx="2370">
                  <c:v>236</c:v>
                </c:pt>
                <c:pt idx="2371">
                  <c:v>236.1</c:v>
                </c:pt>
                <c:pt idx="2372">
                  <c:v>236.2</c:v>
                </c:pt>
                <c:pt idx="2373">
                  <c:v>236.3</c:v>
                </c:pt>
                <c:pt idx="2374">
                  <c:v>236.4</c:v>
                </c:pt>
                <c:pt idx="2375">
                  <c:v>236.5</c:v>
                </c:pt>
                <c:pt idx="2376">
                  <c:v>236.6</c:v>
                </c:pt>
                <c:pt idx="2377">
                  <c:v>236.7</c:v>
                </c:pt>
                <c:pt idx="2378">
                  <c:v>236.8</c:v>
                </c:pt>
                <c:pt idx="2379">
                  <c:v>236.9</c:v>
                </c:pt>
                <c:pt idx="2380">
                  <c:v>237</c:v>
                </c:pt>
                <c:pt idx="2381">
                  <c:v>237.1</c:v>
                </c:pt>
                <c:pt idx="2382">
                  <c:v>237.2</c:v>
                </c:pt>
                <c:pt idx="2383">
                  <c:v>237.3</c:v>
                </c:pt>
                <c:pt idx="2384">
                  <c:v>237.4</c:v>
                </c:pt>
                <c:pt idx="2385">
                  <c:v>237.5</c:v>
                </c:pt>
                <c:pt idx="2386">
                  <c:v>237.6</c:v>
                </c:pt>
                <c:pt idx="2387">
                  <c:v>237.7</c:v>
                </c:pt>
                <c:pt idx="2388">
                  <c:v>237.8</c:v>
                </c:pt>
                <c:pt idx="2389">
                  <c:v>237.9</c:v>
                </c:pt>
                <c:pt idx="2390">
                  <c:v>238</c:v>
                </c:pt>
                <c:pt idx="2391">
                  <c:v>238.1</c:v>
                </c:pt>
                <c:pt idx="2392">
                  <c:v>238.2</c:v>
                </c:pt>
                <c:pt idx="2393">
                  <c:v>238.3</c:v>
                </c:pt>
                <c:pt idx="2394">
                  <c:v>238.4</c:v>
                </c:pt>
                <c:pt idx="2395">
                  <c:v>238.5</c:v>
                </c:pt>
                <c:pt idx="2396">
                  <c:v>238.6</c:v>
                </c:pt>
                <c:pt idx="2397">
                  <c:v>238.7</c:v>
                </c:pt>
                <c:pt idx="2398">
                  <c:v>238.8</c:v>
                </c:pt>
                <c:pt idx="2399">
                  <c:v>238.9</c:v>
                </c:pt>
                <c:pt idx="2400">
                  <c:v>239</c:v>
                </c:pt>
              </c:numCache>
            </c:numRef>
          </c:xVal>
          <c:yVal>
            <c:numRef>
              <c:f>Вотк.ГЭС!$C$5:$C$2405</c:f>
              <c:numCache>
                <c:formatCode>General</c:formatCode>
                <c:ptCount val="2401"/>
                <c:pt idx="0">
                  <c:v>89.056399999999996</c:v>
                </c:pt>
                <c:pt idx="1">
                  <c:v>89.077100000000002</c:v>
                </c:pt>
                <c:pt idx="2">
                  <c:v>89.082999999999998</c:v>
                </c:pt>
                <c:pt idx="3">
                  <c:v>89.086600000000004</c:v>
                </c:pt>
                <c:pt idx="4">
                  <c:v>89.0899</c:v>
                </c:pt>
                <c:pt idx="5">
                  <c:v>89.093100000000007</c:v>
                </c:pt>
                <c:pt idx="6">
                  <c:v>89.096199999999996</c:v>
                </c:pt>
                <c:pt idx="7">
                  <c:v>89.099299999999999</c:v>
                </c:pt>
                <c:pt idx="8">
                  <c:v>89.102400000000003</c:v>
                </c:pt>
                <c:pt idx="9">
                  <c:v>89.105500000000006</c:v>
                </c:pt>
                <c:pt idx="10">
                  <c:v>89.108500000000006</c:v>
                </c:pt>
                <c:pt idx="11">
                  <c:v>89.111500000000007</c:v>
                </c:pt>
                <c:pt idx="12">
                  <c:v>89.114500000000007</c:v>
                </c:pt>
                <c:pt idx="13">
                  <c:v>89.117500000000007</c:v>
                </c:pt>
                <c:pt idx="14">
                  <c:v>89.120400000000004</c:v>
                </c:pt>
                <c:pt idx="15">
                  <c:v>89.1233</c:v>
                </c:pt>
                <c:pt idx="16">
                  <c:v>89.126199999999997</c:v>
                </c:pt>
                <c:pt idx="17">
                  <c:v>89.129099999999994</c:v>
                </c:pt>
                <c:pt idx="18">
                  <c:v>89.132000000000005</c:v>
                </c:pt>
                <c:pt idx="19">
                  <c:v>89.134799999999998</c:v>
                </c:pt>
                <c:pt idx="20">
                  <c:v>89.137600000000006</c:v>
                </c:pt>
                <c:pt idx="21">
                  <c:v>89.1404</c:v>
                </c:pt>
                <c:pt idx="22">
                  <c:v>89.143199999999993</c:v>
                </c:pt>
                <c:pt idx="23">
                  <c:v>89.146000000000001</c:v>
                </c:pt>
                <c:pt idx="24">
                  <c:v>89.148700000000005</c:v>
                </c:pt>
                <c:pt idx="25">
                  <c:v>89.151499999999999</c:v>
                </c:pt>
                <c:pt idx="26">
                  <c:v>89.154200000000003</c:v>
                </c:pt>
                <c:pt idx="27">
                  <c:v>89.156899999999993</c:v>
                </c:pt>
                <c:pt idx="28">
                  <c:v>89.159599999999998</c:v>
                </c:pt>
                <c:pt idx="29">
                  <c:v>89.162199999999999</c:v>
                </c:pt>
                <c:pt idx="30">
                  <c:v>89.164900000000003</c:v>
                </c:pt>
                <c:pt idx="31">
                  <c:v>89.167500000000004</c:v>
                </c:pt>
                <c:pt idx="32">
                  <c:v>89.170100000000005</c:v>
                </c:pt>
                <c:pt idx="33">
                  <c:v>89.172700000000006</c:v>
                </c:pt>
                <c:pt idx="34">
                  <c:v>89.175299999999993</c:v>
                </c:pt>
                <c:pt idx="35">
                  <c:v>89.177800000000005</c:v>
                </c:pt>
                <c:pt idx="36">
                  <c:v>89.180400000000006</c:v>
                </c:pt>
                <c:pt idx="37">
                  <c:v>89.182900000000004</c:v>
                </c:pt>
                <c:pt idx="38">
                  <c:v>89.185400000000001</c:v>
                </c:pt>
                <c:pt idx="39">
                  <c:v>89.187899999999999</c:v>
                </c:pt>
                <c:pt idx="40">
                  <c:v>89.190399999999997</c:v>
                </c:pt>
                <c:pt idx="41">
                  <c:v>89.192800000000005</c:v>
                </c:pt>
                <c:pt idx="42">
                  <c:v>89.195300000000003</c:v>
                </c:pt>
                <c:pt idx="43">
                  <c:v>89.197699999999998</c:v>
                </c:pt>
                <c:pt idx="44">
                  <c:v>89.200100000000006</c:v>
                </c:pt>
                <c:pt idx="45">
                  <c:v>89.202500000000001</c:v>
                </c:pt>
                <c:pt idx="46">
                  <c:v>89.204899999999995</c:v>
                </c:pt>
                <c:pt idx="47">
                  <c:v>89.2072</c:v>
                </c:pt>
                <c:pt idx="48">
                  <c:v>89.209599999999995</c:v>
                </c:pt>
                <c:pt idx="49">
                  <c:v>89.2119</c:v>
                </c:pt>
                <c:pt idx="50">
                  <c:v>89.214200000000005</c:v>
                </c:pt>
                <c:pt idx="51">
                  <c:v>89.216499999999996</c:v>
                </c:pt>
                <c:pt idx="52">
                  <c:v>89.218800000000002</c:v>
                </c:pt>
                <c:pt idx="53">
                  <c:v>89.221100000000007</c:v>
                </c:pt>
                <c:pt idx="54">
                  <c:v>89.223299999999995</c:v>
                </c:pt>
                <c:pt idx="55">
                  <c:v>89.2256</c:v>
                </c:pt>
                <c:pt idx="56">
                  <c:v>89.227800000000002</c:v>
                </c:pt>
                <c:pt idx="57">
                  <c:v>89.23</c:v>
                </c:pt>
                <c:pt idx="58">
                  <c:v>89.232200000000006</c:v>
                </c:pt>
                <c:pt idx="59">
                  <c:v>89.234399999999994</c:v>
                </c:pt>
                <c:pt idx="60">
                  <c:v>89.236500000000007</c:v>
                </c:pt>
                <c:pt idx="61">
                  <c:v>89.238699999999994</c:v>
                </c:pt>
                <c:pt idx="62">
                  <c:v>89.240799999999993</c:v>
                </c:pt>
                <c:pt idx="63">
                  <c:v>89.242999999999995</c:v>
                </c:pt>
                <c:pt idx="64">
                  <c:v>89.245099999999994</c:v>
                </c:pt>
                <c:pt idx="65">
                  <c:v>89.247200000000007</c:v>
                </c:pt>
                <c:pt idx="66">
                  <c:v>89.249300000000005</c:v>
                </c:pt>
                <c:pt idx="67">
                  <c:v>89.251300000000001</c:v>
                </c:pt>
                <c:pt idx="68">
                  <c:v>89.253399999999999</c:v>
                </c:pt>
                <c:pt idx="69">
                  <c:v>89.255499999999998</c:v>
                </c:pt>
                <c:pt idx="70">
                  <c:v>89.257499999999993</c:v>
                </c:pt>
                <c:pt idx="71">
                  <c:v>89.259500000000003</c:v>
                </c:pt>
                <c:pt idx="72">
                  <c:v>89.261499999999998</c:v>
                </c:pt>
                <c:pt idx="73">
                  <c:v>89.263499999999993</c:v>
                </c:pt>
                <c:pt idx="74">
                  <c:v>89.265500000000003</c:v>
                </c:pt>
                <c:pt idx="75">
                  <c:v>89.267499999999998</c:v>
                </c:pt>
                <c:pt idx="76">
                  <c:v>89.269400000000005</c:v>
                </c:pt>
                <c:pt idx="77">
                  <c:v>89.2714</c:v>
                </c:pt>
                <c:pt idx="78">
                  <c:v>89.273300000000006</c:v>
                </c:pt>
                <c:pt idx="79">
                  <c:v>89.275300000000001</c:v>
                </c:pt>
                <c:pt idx="80">
                  <c:v>89.277199999999993</c:v>
                </c:pt>
                <c:pt idx="81">
                  <c:v>89.2791</c:v>
                </c:pt>
                <c:pt idx="82">
                  <c:v>89.281000000000006</c:v>
                </c:pt>
                <c:pt idx="83">
                  <c:v>89.282899999999998</c:v>
                </c:pt>
                <c:pt idx="84">
                  <c:v>89.284700000000001</c:v>
                </c:pt>
                <c:pt idx="85">
                  <c:v>89.286600000000007</c:v>
                </c:pt>
                <c:pt idx="86">
                  <c:v>89.288499999999999</c:v>
                </c:pt>
                <c:pt idx="87">
                  <c:v>89.290300000000002</c:v>
                </c:pt>
                <c:pt idx="88">
                  <c:v>89.292100000000005</c:v>
                </c:pt>
                <c:pt idx="89">
                  <c:v>89.293999999999997</c:v>
                </c:pt>
                <c:pt idx="90">
                  <c:v>89.2958</c:v>
                </c:pt>
                <c:pt idx="91">
                  <c:v>89.297600000000003</c:v>
                </c:pt>
                <c:pt idx="92">
                  <c:v>89.299300000000002</c:v>
                </c:pt>
                <c:pt idx="93">
                  <c:v>89.301100000000005</c:v>
                </c:pt>
                <c:pt idx="94">
                  <c:v>89.302800000000005</c:v>
                </c:pt>
                <c:pt idx="95">
                  <c:v>89.304599999999994</c:v>
                </c:pt>
                <c:pt idx="96">
                  <c:v>89.306299999999993</c:v>
                </c:pt>
                <c:pt idx="97">
                  <c:v>89.308000000000007</c:v>
                </c:pt>
                <c:pt idx="98">
                  <c:v>89.309600000000003</c:v>
                </c:pt>
                <c:pt idx="99">
                  <c:v>89.311300000000003</c:v>
                </c:pt>
                <c:pt idx="100">
                  <c:v>89.312899999999999</c:v>
                </c:pt>
                <c:pt idx="101">
                  <c:v>89.314400000000006</c:v>
                </c:pt>
                <c:pt idx="102">
                  <c:v>89.315899999999999</c:v>
                </c:pt>
                <c:pt idx="103">
                  <c:v>89.317400000000006</c:v>
                </c:pt>
                <c:pt idx="104">
                  <c:v>89.318700000000007</c:v>
                </c:pt>
                <c:pt idx="105">
                  <c:v>89.320099999999996</c:v>
                </c:pt>
                <c:pt idx="106">
                  <c:v>89.321299999999994</c:v>
                </c:pt>
                <c:pt idx="107">
                  <c:v>89.322400000000002</c:v>
                </c:pt>
                <c:pt idx="108">
                  <c:v>89.323499999999996</c:v>
                </c:pt>
                <c:pt idx="109">
                  <c:v>89.3245</c:v>
                </c:pt>
                <c:pt idx="110">
                  <c:v>89.325299999999999</c:v>
                </c:pt>
                <c:pt idx="111">
                  <c:v>89.325999999999993</c:v>
                </c:pt>
                <c:pt idx="112">
                  <c:v>89.326599999999999</c:v>
                </c:pt>
                <c:pt idx="113">
                  <c:v>89.327100000000002</c:v>
                </c:pt>
                <c:pt idx="114">
                  <c:v>89.327399999999997</c:v>
                </c:pt>
                <c:pt idx="115">
                  <c:v>89.327600000000004</c:v>
                </c:pt>
                <c:pt idx="116">
                  <c:v>89.327600000000004</c:v>
                </c:pt>
                <c:pt idx="117">
                  <c:v>89.327500000000001</c:v>
                </c:pt>
                <c:pt idx="118">
                  <c:v>89.327299999999994</c:v>
                </c:pt>
                <c:pt idx="119">
                  <c:v>89.326999999999998</c:v>
                </c:pt>
                <c:pt idx="120">
                  <c:v>89.326499999999996</c:v>
                </c:pt>
                <c:pt idx="121">
                  <c:v>89.325900000000004</c:v>
                </c:pt>
                <c:pt idx="122">
                  <c:v>89.325199999999995</c:v>
                </c:pt>
                <c:pt idx="123">
                  <c:v>89.324299999999994</c:v>
                </c:pt>
                <c:pt idx="124">
                  <c:v>89.323499999999996</c:v>
                </c:pt>
                <c:pt idx="125">
                  <c:v>89.322500000000005</c:v>
                </c:pt>
                <c:pt idx="126">
                  <c:v>89.3215</c:v>
                </c:pt>
                <c:pt idx="127">
                  <c:v>89.320400000000006</c:v>
                </c:pt>
                <c:pt idx="128">
                  <c:v>89.319299999999998</c:v>
                </c:pt>
                <c:pt idx="129">
                  <c:v>89.318100000000001</c:v>
                </c:pt>
                <c:pt idx="130">
                  <c:v>89.316999999999993</c:v>
                </c:pt>
                <c:pt idx="131">
                  <c:v>89.315799999999996</c:v>
                </c:pt>
                <c:pt idx="132">
                  <c:v>89.314700000000002</c:v>
                </c:pt>
                <c:pt idx="133">
                  <c:v>89.313599999999994</c:v>
                </c:pt>
                <c:pt idx="134">
                  <c:v>89.312399999999997</c:v>
                </c:pt>
                <c:pt idx="135">
                  <c:v>89.311300000000003</c:v>
                </c:pt>
                <c:pt idx="136">
                  <c:v>89.310299999999998</c:v>
                </c:pt>
                <c:pt idx="137">
                  <c:v>89.309299999999993</c:v>
                </c:pt>
                <c:pt idx="138">
                  <c:v>89.308199999999999</c:v>
                </c:pt>
                <c:pt idx="139">
                  <c:v>89.307299999999998</c:v>
                </c:pt>
                <c:pt idx="140">
                  <c:v>89.306299999999993</c:v>
                </c:pt>
                <c:pt idx="141">
                  <c:v>89.305400000000006</c:v>
                </c:pt>
                <c:pt idx="142">
                  <c:v>89.304500000000004</c:v>
                </c:pt>
                <c:pt idx="143">
                  <c:v>89.303600000000003</c:v>
                </c:pt>
                <c:pt idx="144">
                  <c:v>89.302700000000002</c:v>
                </c:pt>
                <c:pt idx="145">
                  <c:v>89.301900000000003</c:v>
                </c:pt>
                <c:pt idx="146">
                  <c:v>89.301000000000002</c:v>
                </c:pt>
                <c:pt idx="147">
                  <c:v>89.300200000000004</c:v>
                </c:pt>
                <c:pt idx="148">
                  <c:v>89.299300000000002</c:v>
                </c:pt>
                <c:pt idx="149">
                  <c:v>89.298500000000004</c:v>
                </c:pt>
                <c:pt idx="150">
                  <c:v>89.297600000000003</c:v>
                </c:pt>
                <c:pt idx="151">
                  <c:v>89.296800000000005</c:v>
                </c:pt>
                <c:pt idx="152">
                  <c:v>89.295900000000003</c:v>
                </c:pt>
                <c:pt idx="153">
                  <c:v>89.295100000000005</c:v>
                </c:pt>
                <c:pt idx="154">
                  <c:v>89.294200000000004</c:v>
                </c:pt>
                <c:pt idx="155">
                  <c:v>89.293300000000002</c:v>
                </c:pt>
                <c:pt idx="156">
                  <c:v>89.292400000000001</c:v>
                </c:pt>
                <c:pt idx="157">
                  <c:v>89.291499999999999</c:v>
                </c:pt>
                <c:pt idx="158">
                  <c:v>89.290599999999998</c:v>
                </c:pt>
                <c:pt idx="159">
                  <c:v>89.289699999999996</c:v>
                </c:pt>
                <c:pt idx="160">
                  <c:v>89.288700000000006</c:v>
                </c:pt>
                <c:pt idx="161">
                  <c:v>89.287800000000004</c:v>
                </c:pt>
                <c:pt idx="162">
                  <c:v>89.286799999999999</c:v>
                </c:pt>
                <c:pt idx="163">
                  <c:v>89.285899999999998</c:v>
                </c:pt>
                <c:pt idx="164">
                  <c:v>89.284899999999993</c:v>
                </c:pt>
                <c:pt idx="165">
                  <c:v>89.283900000000003</c:v>
                </c:pt>
                <c:pt idx="166">
                  <c:v>89.282899999999998</c:v>
                </c:pt>
                <c:pt idx="167">
                  <c:v>89.281899999999993</c:v>
                </c:pt>
                <c:pt idx="168">
                  <c:v>89.280799999999999</c:v>
                </c:pt>
                <c:pt idx="169">
                  <c:v>89.279799999999994</c:v>
                </c:pt>
                <c:pt idx="170">
                  <c:v>89.278800000000004</c:v>
                </c:pt>
                <c:pt idx="171">
                  <c:v>89.277699999999996</c:v>
                </c:pt>
                <c:pt idx="172">
                  <c:v>89.276600000000002</c:v>
                </c:pt>
                <c:pt idx="173">
                  <c:v>89.275599999999997</c:v>
                </c:pt>
                <c:pt idx="174">
                  <c:v>89.274500000000003</c:v>
                </c:pt>
                <c:pt idx="175">
                  <c:v>89.273399999999995</c:v>
                </c:pt>
                <c:pt idx="176">
                  <c:v>89.272400000000005</c:v>
                </c:pt>
                <c:pt idx="177">
                  <c:v>89.271299999999997</c:v>
                </c:pt>
                <c:pt idx="178">
                  <c:v>89.270200000000003</c:v>
                </c:pt>
                <c:pt idx="179">
                  <c:v>89.269099999999995</c:v>
                </c:pt>
                <c:pt idx="180">
                  <c:v>89.268000000000001</c:v>
                </c:pt>
                <c:pt idx="181">
                  <c:v>89.266900000000007</c:v>
                </c:pt>
                <c:pt idx="182">
                  <c:v>89.265799999999999</c:v>
                </c:pt>
                <c:pt idx="183">
                  <c:v>89.264799999999994</c:v>
                </c:pt>
                <c:pt idx="184">
                  <c:v>89.2637</c:v>
                </c:pt>
                <c:pt idx="185">
                  <c:v>89.262600000000006</c:v>
                </c:pt>
                <c:pt idx="186">
                  <c:v>89.261499999999998</c:v>
                </c:pt>
                <c:pt idx="187">
                  <c:v>89.260400000000004</c:v>
                </c:pt>
                <c:pt idx="188">
                  <c:v>89.259299999999996</c:v>
                </c:pt>
                <c:pt idx="189">
                  <c:v>89.258200000000002</c:v>
                </c:pt>
                <c:pt idx="190">
                  <c:v>89.257199999999997</c:v>
                </c:pt>
                <c:pt idx="191">
                  <c:v>89.256100000000004</c:v>
                </c:pt>
                <c:pt idx="192">
                  <c:v>89.254999999999995</c:v>
                </c:pt>
                <c:pt idx="193">
                  <c:v>89.254000000000005</c:v>
                </c:pt>
                <c:pt idx="194">
                  <c:v>89.253</c:v>
                </c:pt>
                <c:pt idx="195">
                  <c:v>89.251900000000006</c:v>
                </c:pt>
                <c:pt idx="196">
                  <c:v>89.250900000000001</c:v>
                </c:pt>
                <c:pt idx="197">
                  <c:v>89.249899999999997</c:v>
                </c:pt>
                <c:pt idx="198">
                  <c:v>89.248999999999995</c:v>
                </c:pt>
                <c:pt idx="199">
                  <c:v>89.248000000000005</c:v>
                </c:pt>
                <c:pt idx="200">
                  <c:v>89.247</c:v>
                </c:pt>
                <c:pt idx="201">
                  <c:v>89.246099999999998</c:v>
                </c:pt>
                <c:pt idx="202">
                  <c:v>89.245199999999997</c:v>
                </c:pt>
                <c:pt idx="203">
                  <c:v>89.244299999999996</c:v>
                </c:pt>
                <c:pt idx="204">
                  <c:v>89.243499999999997</c:v>
                </c:pt>
                <c:pt idx="205">
                  <c:v>89.242599999999996</c:v>
                </c:pt>
                <c:pt idx="206">
                  <c:v>89.241799999999998</c:v>
                </c:pt>
                <c:pt idx="207">
                  <c:v>89.241</c:v>
                </c:pt>
                <c:pt idx="208">
                  <c:v>89.240300000000005</c:v>
                </c:pt>
                <c:pt idx="209">
                  <c:v>89.239599999999996</c:v>
                </c:pt>
                <c:pt idx="210">
                  <c:v>89.238900000000001</c:v>
                </c:pt>
                <c:pt idx="211">
                  <c:v>89.238200000000006</c:v>
                </c:pt>
                <c:pt idx="212">
                  <c:v>89.2376</c:v>
                </c:pt>
                <c:pt idx="213">
                  <c:v>89.236999999999995</c:v>
                </c:pt>
                <c:pt idx="214">
                  <c:v>89.236400000000003</c:v>
                </c:pt>
                <c:pt idx="215">
                  <c:v>89.235900000000001</c:v>
                </c:pt>
                <c:pt idx="216">
                  <c:v>89.235500000000002</c:v>
                </c:pt>
                <c:pt idx="217">
                  <c:v>89.234999999999999</c:v>
                </c:pt>
                <c:pt idx="218">
                  <c:v>89.2346</c:v>
                </c:pt>
                <c:pt idx="219">
                  <c:v>89.234300000000005</c:v>
                </c:pt>
                <c:pt idx="220">
                  <c:v>89.233900000000006</c:v>
                </c:pt>
                <c:pt idx="221">
                  <c:v>89.233599999999996</c:v>
                </c:pt>
                <c:pt idx="222">
                  <c:v>89.233400000000003</c:v>
                </c:pt>
                <c:pt idx="223">
                  <c:v>89.233199999999997</c:v>
                </c:pt>
                <c:pt idx="224">
                  <c:v>89.233000000000004</c:v>
                </c:pt>
                <c:pt idx="225">
                  <c:v>89.232900000000001</c:v>
                </c:pt>
                <c:pt idx="226">
                  <c:v>89.232799999999997</c:v>
                </c:pt>
                <c:pt idx="227">
                  <c:v>89.232699999999994</c:v>
                </c:pt>
                <c:pt idx="228">
                  <c:v>89.232600000000005</c:v>
                </c:pt>
                <c:pt idx="229">
                  <c:v>89.232600000000005</c:v>
                </c:pt>
                <c:pt idx="230">
                  <c:v>89.232699999999994</c:v>
                </c:pt>
                <c:pt idx="231">
                  <c:v>89.232699999999994</c:v>
                </c:pt>
                <c:pt idx="232">
                  <c:v>89.232799999999997</c:v>
                </c:pt>
                <c:pt idx="233">
                  <c:v>89.232900000000001</c:v>
                </c:pt>
                <c:pt idx="234">
                  <c:v>89.233000000000004</c:v>
                </c:pt>
                <c:pt idx="235">
                  <c:v>89.233199999999997</c:v>
                </c:pt>
                <c:pt idx="236">
                  <c:v>89.2333</c:v>
                </c:pt>
                <c:pt idx="237">
                  <c:v>89.233500000000006</c:v>
                </c:pt>
                <c:pt idx="238">
                  <c:v>89.233699999999999</c:v>
                </c:pt>
                <c:pt idx="239">
                  <c:v>89.233999999999995</c:v>
                </c:pt>
                <c:pt idx="240">
                  <c:v>89.234200000000001</c:v>
                </c:pt>
                <c:pt idx="241">
                  <c:v>89.234499999999997</c:v>
                </c:pt>
                <c:pt idx="242">
                  <c:v>89.234700000000004</c:v>
                </c:pt>
                <c:pt idx="243">
                  <c:v>89.234999999999999</c:v>
                </c:pt>
                <c:pt idx="244">
                  <c:v>89.235299999999995</c:v>
                </c:pt>
                <c:pt idx="245">
                  <c:v>89.235600000000005</c:v>
                </c:pt>
                <c:pt idx="246">
                  <c:v>89.236000000000004</c:v>
                </c:pt>
                <c:pt idx="247">
                  <c:v>89.2363</c:v>
                </c:pt>
                <c:pt idx="248">
                  <c:v>89.236699999999999</c:v>
                </c:pt>
                <c:pt idx="249">
                  <c:v>89.236999999999995</c:v>
                </c:pt>
                <c:pt idx="250">
                  <c:v>89.237399999999994</c:v>
                </c:pt>
                <c:pt idx="251">
                  <c:v>89.237799999999993</c:v>
                </c:pt>
                <c:pt idx="252">
                  <c:v>89.238200000000006</c:v>
                </c:pt>
                <c:pt idx="253">
                  <c:v>89.238600000000005</c:v>
                </c:pt>
                <c:pt idx="254">
                  <c:v>89.239000000000004</c:v>
                </c:pt>
                <c:pt idx="255">
                  <c:v>89.239500000000007</c:v>
                </c:pt>
                <c:pt idx="256">
                  <c:v>89.239900000000006</c:v>
                </c:pt>
                <c:pt idx="257">
                  <c:v>89.240399999999994</c:v>
                </c:pt>
                <c:pt idx="258">
                  <c:v>89.240899999999996</c:v>
                </c:pt>
                <c:pt idx="259">
                  <c:v>89.241399999999999</c:v>
                </c:pt>
                <c:pt idx="260">
                  <c:v>89.241900000000001</c:v>
                </c:pt>
                <c:pt idx="261">
                  <c:v>89.242400000000004</c:v>
                </c:pt>
                <c:pt idx="262">
                  <c:v>89.242999999999995</c:v>
                </c:pt>
                <c:pt idx="263">
                  <c:v>89.243499999999997</c:v>
                </c:pt>
                <c:pt idx="264">
                  <c:v>89.244100000000003</c:v>
                </c:pt>
                <c:pt idx="265">
                  <c:v>89.244699999999995</c:v>
                </c:pt>
                <c:pt idx="266">
                  <c:v>89.2453</c:v>
                </c:pt>
                <c:pt idx="267">
                  <c:v>89.245900000000006</c:v>
                </c:pt>
                <c:pt idx="268">
                  <c:v>89.246499999999997</c:v>
                </c:pt>
                <c:pt idx="269">
                  <c:v>89.247200000000007</c:v>
                </c:pt>
                <c:pt idx="270">
                  <c:v>89.247799999999998</c:v>
                </c:pt>
                <c:pt idx="271">
                  <c:v>89.248500000000007</c:v>
                </c:pt>
                <c:pt idx="272">
                  <c:v>89.249200000000002</c:v>
                </c:pt>
                <c:pt idx="273">
                  <c:v>89.249899999999997</c:v>
                </c:pt>
                <c:pt idx="274">
                  <c:v>89.250600000000006</c:v>
                </c:pt>
                <c:pt idx="275">
                  <c:v>89.251300000000001</c:v>
                </c:pt>
                <c:pt idx="276">
                  <c:v>89.252099999999999</c:v>
                </c:pt>
                <c:pt idx="277">
                  <c:v>89.252799999999993</c:v>
                </c:pt>
                <c:pt idx="278">
                  <c:v>89.253600000000006</c:v>
                </c:pt>
                <c:pt idx="279">
                  <c:v>89.254400000000004</c:v>
                </c:pt>
                <c:pt idx="280">
                  <c:v>89.255200000000002</c:v>
                </c:pt>
                <c:pt idx="281">
                  <c:v>89.255899999999997</c:v>
                </c:pt>
                <c:pt idx="282">
                  <c:v>89.256799999999998</c:v>
                </c:pt>
                <c:pt idx="283">
                  <c:v>89.257599999999996</c:v>
                </c:pt>
                <c:pt idx="284">
                  <c:v>89.258399999999995</c:v>
                </c:pt>
                <c:pt idx="285">
                  <c:v>89.259200000000007</c:v>
                </c:pt>
                <c:pt idx="286">
                  <c:v>89.26</c:v>
                </c:pt>
                <c:pt idx="287">
                  <c:v>89.260900000000007</c:v>
                </c:pt>
                <c:pt idx="288">
                  <c:v>89.261700000000005</c:v>
                </c:pt>
                <c:pt idx="289">
                  <c:v>89.262600000000006</c:v>
                </c:pt>
                <c:pt idx="290">
                  <c:v>89.263400000000004</c:v>
                </c:pt>
                <c:pt idx="291">
                  <c:v>89.264300000000006</c:v>
                </c:pt>
                <c:pt idx="292">
                  <c:v>89.265100000000004</c:v>
                </c:pt>
                <c:pt idx="293">
                  <c:v>89.266000000000005</c:v>
                </c:pt>
                <c:pt idx="294">
                  <c:v>89.266900000000007</c:v>
                </c:pt>
                <c:pt idx="295">
                  <c:v>89.267700000000005</c:v>
                </c:pt>
                <c:pt idx="296">
                  <c:v>89.268600000000006</c:v>
                </c:pt>
                <c:pt idx="297">
                  <c:v>89.269400000000005</c:v>
                </c:pt>
                <c:pt idx="298">
                  <c:v>89.270300000000006</c:v>
                </c:pt>
                <c:pt idx="299">
                  <c:v>89.271100000000004</c:v>
                </c:pt>
                <c:pt idx="300">
                  <c:v>89.271900000000002</c:v>
                </c:pt>
                <c:pt idx="301">
                  <c:v>89.272800000000004</c:v>
                </c:pt>
                <c:pt idx="302">
                  <c:v>89.273600000000002</c:v>
                </c:pt>
                <c:pt idx="303">
                  <c:v>89.2744</c:v>
                </c:pt>
                <c:pt idx="304">
                  <c:v>89.275199999999998</c:v>
                </c:pt>
                <c:pt idx="305">
                  <c:v>89.275999999999996</c:v>
                </c:pt>
                <c:pt idx="306">
                  <c:v>89.276799999999994</c:v>
                </c:pt>
                <c:pt idx="307">
                  <c:v>89.277600000000007</c:v>
                </c:pt>
                <c:pt idx="308">
                  <c:v>89.278300000000002</c:v>
                </c:pt>
                <c:pt idx="309">
                  <c:v>89.2791</c:v>
                </c:pt>
                <c:pt idx="310">
                  <c:v>89.279799999999994</c:v>
                </c:pt>
                <c:pt idx="311">
                  <c:v>89.280600000000007</c:v>
                </c:pt>
                <c:pt idx="312">
                  <c:v>89.281300000000002</c:v>
                </c:pt>
                <c:pt idx="313">
                  <c:v>89.281999999999996</c:v>
                </c:pt>
                <c:pt idx="314">
                  <c:v>89.282600000000002</c:v>
                </c:pt>
                <c:pt idx="315">
                  <c:v>89.283299999999997</c:v>
                </c:pt>
                <c:pt idx="316">
                  <c:v>89.283900000000003</c:v>
                </c:pt>
                <c:pt idx="317">
                  <c:v>89.284499999999994</c:v>
                </c:pt>
                <c:pt idx="318">
                  <c:v>89.2851</c:v>
                </c:pt>
                <c:pt idx="319">
                  <c:v>89.285700000000006</c:v>
                </c:pt>
                <c:pt idx="320">
                  <c:v>89.286299999999997</c:v>
                </c:pt>
                <c:pt idx="321">
                  <c:v>89.286799999999999</c:v>
                </c:pt>
                <c:pt idx="322">
                  <c:v>89.287300000000002</c:v>
                </c:pt>
                <c:pt idx="323">
                  <c:v>89.287800000000004</c:v>
                </c:pt>
                <c:pt idx="324">
                  <c:v>89.288300000000007</c:v>
                </c:pt>
                <c:pt idx="325">
                  <c:v>89.288700000000006</c:v>
                </c:pt>
                <c:pt idx="326">
                  <c:v>89.289199999999994</c:v>
                </c:pt>
                <c:pt idx="327">
                  <c:v>89.289500000000004</c:v>
                </c:pt>
                <c:pt idx="328">
                  <c:v>89.289900000000003</c:v>
                </c:pt>
                <c:pt idx="329">
                  <c:v>89.290300000000002</c:v>
                </c:pt>
                <c:pt idx="330">
                  <c:v>89.290599999999998</c:v>
                </c:pt>
                <c:pt idx="331">
                  <c:v>89.290899999999993</c:v>
                </c:pt>
                <c:pt idx="332">
                  <c:v>89.291200000000003</c:v>
                </c:pt>
                <c:pt idx="333">
                  <c:v>89.291399999999996</c:v>
                </c:pt>
                <c:pt idx="334">
                  <c:v>89.291600000000003</c:v>
                </c:pt>
                <c:pt idx="335">
                  <c:v>89.291899999999998</c:v>
                </c:pt>
                <c:pt idx="336">
                  <c:v>89.292000000000002</c:v>
                </c:pt>
                <c:pt idx="337">
                  <c:v>89.292199999999994</c:v>
                </c:pt>
                <c:pt idx="338">
                  <c:v>89.292299999999997</c:v>
                </c:pt>
                <c:pt idx="339">
                  <c:v>89.292400000000001</c:v>
                </c:pt>
                <c:pt idx="340">
                  <c:v>89.292500000000004</c:v>
                </c:pt>
                <c:pt idx="341">
                  <c:v>89.292599999999993</c:v>
                </c:pt>
                <c:pt idx="342">
                  <c:v>89.292599999999993</c:v>
                </c:pt>
                <c:pt idx="343">
                  <c:v>89.292599999999993</c:v>
                </c:pt>
                <c:pt idx="344">
                  <c:v>89.292599999999993</c:v>
                </c:pt>
                <c:pt idx="345">
                  <c:v>89.292599999999993</c:v>
                </c:pt>
                <c:pt idx="346">
                  <c:v>89.292599999999993</c:v>
                </c:pt>
                <c:pt idx="347">
                  <c:v>89.292500000000004</c:v>
                </c:pt>
                <c:pt idx="348">
                  <c:v>89.292400000000001</c:v>
                </c:pt>
                <c:pt idx="349">
                  <c:v>89.292299999999997</c:v>
                </c:pt>
                <c:pt idx="350">
                  <c:v>89.292199999999994</c:v>
                </c:pt>
                <c:pt idx="351">
                  <c:v>89.292100000000005</c:v>
                </c:pt>
                <c:pt idx="352">
                  <c:v>89.291899999999998</c:v>
                </c:pt>
                <c:pt idx="353">
                  <c:v>89.291799999999995</c:v>
                </c:pt>
                <c:pt idx="354">
                  <c:v>89.291600000000003</c:v>
                </c:pt>
                <c:pt idx="355">
                  <c:v>89.291399999999996</c:v>
                </c:pt>
                <c:pt idx="356">
                  <c:v>89.291200000000003</c:v>
                </c:pt>
                <c:pt idx="357">
                  <c:v>89.290999999999997</c:v>
                </c:pt>
                <c:pt idx="358">
                  <c:v>89.290800000000004</c:v>
                </c:pt>
                <c:pt idx="359">
                  <c:v>89.290499999999994</c:v>
                </c:pt>
                <c:pt idx="360">
                  <c:v>89.290300000000002</c:v>
                </c:pt>
                <c:pt idx="361">
                  <c:v>89.29</c:v>
                </c:pt>
                <c:pt idx="362">
                  <c:v>89.289699999999996</c:v>
                </c:pt>
                <c:pt idx="363">
                  <c:v>89.289400000000001</c:v>
                </c:pt>
                <c:pt idx="364">
                  <c:v>89.289100000000005</c:v>
                </c:pt>
                <c:pt idx="365">
                  <c:v>89.288799999999995</c:v>
                </c:pt>
                <c:pt idx="366">
                  <c:v>89.288499999999999</c:v>
                </c:pt>
                <c:pt idx="367">
                  <c:v>89.288200000000003</c:v>
                </c:pt>
                <c:pt idx="368">
                  <c:v>89.287899999999993</c:v>
                </c:pt>
                <c:pt idx="369">
                  <c:v>89.287499999999994</c:v>
                </c:pt>
                <c:pt idx="370">
                  <c:v>89.287199999999999</c:v>
                </c:pt>
                <c:pt idx="371">
                  <c:v>89.286799999999999</c:v>
                </c:pt>
                <c:pt idx="372">
                  <c:v>89.286500000000004</c:v>
                </c:pt>
                <c:pt idx="373">
                  <c:v>89.286100000000005</c:v>
                </c:pt>
                <c:pt idx="374">
                  <c:v>89.285700000000006</c:v>
                </c:pt>
                <c:pt idx="375">
                  <c:v>89.285399999999996</c:v>
                </c:pt>
                <c:pt idx="376">
                  <c:v>89.284999999999997</c:v>
                </c:pt>
                <c:pt idx="377">
                  <c:v>89.284599999999998</c:v>
                </c:pt>
                <c:pt idx="378">
                  <c:v>89.284199999999998</c:v>
                </c:pt>
                <c:pt idx="379">
                  <c:v>89.283799999999999</c:v>
                </c:pt>
                <c:pt idx="380">
                  <c:v>89.283299999999997</c:v>
                </c:pt>
                <c:pt idx="381">
                  <c:v>89.282899999999998</c:v>
                </c:pt>
                <c:pt idx="382">
                  <c:v>89.282499999999999</c:v>
                </c:pt>
                <c:pt idx="383">
                  <c:v>89.281999999999996</c:v>
                </c:pt>
                <c:pt idx="384">
                  <c:v>89.281599999999997</c:v>
                </c:pt>
                <c:pt idx="385">
                  <c:v>89.281099999999995</c:v>
                </c:pt>
                <c:pt idx="386">
                  <c:v>89.280699999999996</c:v>
                </c:pt>
                <c:pt idx="387">
                  <c:v>89.280199999999994</c:v>
                </c:pt>
                <c:pt idx="388">
                  <c:v>89.279799999999994</c:v>
                </c:pt>
                <c:pt idx="389">
                  <c:v>89.279300000000006</c:v>
                </c:pt>
                <c:pt idx="390">
                  <c:v>89.278800000000004</c:v>
                </c:pt>
                <c:pt idx="391">
                  <c:v>89.278300000000002</c:v>
                </c:pt>
                <c:pt idx="392">
                  <c:v>89.277799999999999</c:v>
                </c:pt>
                <c:pt idx="393">
                  <c:v>89.277299999999997</c:v>
                </c:pt>
                <c:pt idx="394">
                  <c:v>89.276799999999994</c:v>
                </c:pt>
                <c:pt idx="395">
                  <c:v>89.276300000000006</c:v>
                </c:pt>
                <c:pt idx="396">
                  <c:v>89.275800000000004</c:v>
                </c:pt>
                <c:pt idx="397">
                  <c:v>89.275300000000001</c:v>
                </c:pt>
                <c:pt idx="398">
                  <c:v>89.274900000000002</c:v>
                </c:pt>
                <c:pt idx="399">
                  <c:v>89.2744</c:v>
                </c:pt>
                <c:pt idx="400">
                  <c:v>89.273899999999998</c:v>
                </c:pt>
                <c:pt idx="401">
                  <c:v>89.273499999999999</c:v>
                </c:pt>
                <c:pt idx="402">
                  <c:v>89.273099999999999</c:v>
                </c:pt>
                <c:pt idx="403">
                  <c:v>89.2727</c:v>
                </c:pt>
                <c:pt idx="404">
                  <c:v>89.272400000000005</c:v>
                </c:pt>
                <c:pt idx="405">
                  <c:v>89.272099999999995</c:v>
                </c:pt>
                <c:pt idx="406">
                  <c:v>89.272000000000006</c:v>
                </c:pt>
                <c:pt idx="407">
                  <c:v>89.271900000000002</c:v>
                </c:pt>
                <c:pt idx="408">
                  <c:v>89.271900000000002</c:v>
                </c:pt>
                <c:pt idx="409">
                  <c:v>89.272099999999995</c:v>
                </c:pt>
                <c:pt idx="410">
                  <c:v>89.272400000000005</c:v>
                </c:pt>
                <c:pt idx="411">
                  <c:v>89.272900000000007</c:v>
                </c:pt>
                <c:pt idx="412">
                  <c:v>89.273600000000002</c:v>
                </c:pt>
                <c:pt idx="413">
                  <c:v>89.274500000000003</c:v>
                </c:pt>
                <c:pt idx="414">
                  <c:v>89.275700000000001</c:v>
                </c:pt>
                <c:pt idx="415">
                  <c:v>89.277100000000004</c:v>
                </c:pt>
                <c:pt idx="416">
                  <c:v>89.278899999999993</c:v>
                </c:pt>
                <c:pt idx="417">
                  <c:v>89.280900000000003</c:v>
                </c:pt>
                <c:pt idx="418">
                  <c:v>89.283199999999994</c:v>
                </c:pt>
                <c:pt idx="419">
                  <c:v>89.285799999999995</c:v>
                </c:pt>
                <c:pt idx="420">
                  <c:v>89.288700000000006</c:v>
                </c:pt>
                <c:pt idx="421">
                  <c:v>89.291899999999998</c:v>
                </c:pt>
                <c:pt idx="422">
                  <c:v>89.295299999999997</c:v>
                </c:pt>
                <c:pt idx="423">
                  <c:v>89.298900000000003</c:v>
                </c:pt>
                <c:pt idx="424">
                  <c:v>89.302599999999998</c:v>
                </c:pt>
                <c:pt idx="425">
                  <c:v>89.3065</c:v>
                </c:pt>
                <c:pt idx="426">
                  <c:v>89.310599999999994</c:v>
                </c:pt>
                <c:pt idx="427">
                  <c:v>89.314599999999999</c:v>
                </c:pt>
                <c:pt idx="428">
                  <c:v>89.318700000000007</c:v>
                </c:pt>
                <c:pt idx="429">
                  <c:v>89.322800000000001</c:v>
                </c:pt>
                <c:pt idx="430">
                  <c:v>89.326800000000006</c:v>
                </c:pt>
                <c:pt idx="431">
                  <c:v>89.330799999999996</c:v>
                </c:pt>
                <c:pt idx="432">
                  <c:v>89.334599999999995</c:v>
                </c:pt>
                <c:pt idx="433">
                  <c:v>89.338300000000004</c:v>
                </c:pt>
                <c:pt idx="434">
                  <c:v>89.341899999999995</c:v>
                </c:pt>
                <c:pt idx="435">
                  <c:v>89.345299999999995</c:v>
                </c:pt>
                <c:pt idx="436">
                  <c:v>89.348500000000001</c:v>
                </c:pt>
                <c:pt idx="437">
                  <c:v>89.351600000000005</c:v>
                </c:pt>
                <c:pt idx="438">
                  <c:v>89.354500000000002</c:v>
                </c:pt>
                <c:pt idx="439">
                  <c:v>89.357200000000006</c:v>
                </c:pt>
                <c:pt idx="440">
                  <c:v>89.359800000000007</c:v>
                </c:pt>
                <c:pt idx="441">
                  <c:v>89.362200000000001</c:v>
                </c:pt>
                <c:pt idx="442">
                  <c:v>89.364500000000007</c:v>
                </c:pt>
                <c:pt idx="443">
                  <c:v>89.366600000000005</c:v>
                </c:pt>
                <c:pt idx="444">
                  <c:v>89.368600000000001</c:v>
                </c:pt>
                <c:pt idx="445">
                  <c:v>89.370500000000007</c:v>
                </c:pt>
                <c:pt idx="446">
                  <c:v>89.372200000000007</c:v>
                </c:pt>
                <c:pt idx="447">
                  <c:v>89.373900000000006</c:v>
                </c:pt>
                <c:pt idx="448">
                  <c:v>89.375500000000002</c:v>
                </c:pt>
                <c:pt idx="449">
                  <c:v>89.376999999999995</c:v>
                </c:pt>
                <c:pt idx="450">
                  <c:v>89.378500000000003</c:v>
                </c:pt>
                <c:pt idx="451">
                  <c:v>89.379900000000006</c:v>
                </c:pt>
                <c:pt idx="452">
                  <c:v>89.381200000000007</c:v>
                </c:pt>
                <c:pt idx="453">
                  <c:v>89.382599999999996</c:v>
                </c:pt>
                <c:pt idx="454">
                  <c:v>89.383799999999994</c:v>
                </c:pt>
                <c:pt idx="455">
                  <c:v>89.385099999999994</c:v>
                </c:pt>
                <c:pt idx="456">
                  <c:v>89.386300000000006</c:v>
                </c:pt>
                <c:pt idx="457">
                  <c:v>89.387500000000003</c:v>
                </c:pt>
                <c:pt idx="458">
                  <c:v>89.3887</c:v>
                </c:pt>
                <c:pt idx="459">
                  <c:v>89.389899999999997</c:v>
                </c:pt>
                <c:pt idx="460">
                  <c:v>89.391099999999994</c:v>
                </c:pt>
                <c:pt idx="461">
                  <c:v>89.392300000000006</c:v>
                </c:pt>
                <c:pt idx="462">
                  <c:v>89.3934</c:v>
                </c:pt>
                <c:pt idx="463">
                  <c:v>89.394599999999997</c:v>
                </c:pt>
                <c:pt idx="464">
                  <c:v>89.395799999999994</c:v>
                </c:pt>
                <c:pt idx="465">
                  <c:v>89.396900000000002</c:v>
                </c:pt>
                <c:pt idx="466">
                  <c:v>89.398099999999999</c:v>
                </c:pt>
                <c:pt idx="467">
                  <c:v>89.399199999999993</c:v>
                </c:pt>
                <c:pt idx="468">
                  <c:v>89.400400000000005</c:v>
                </c:pt>
                <c:pt idx="469">
                  <c:v>89.401600000000002</c:v>
                </c:pt>
                <c:pt idx="470">
                  <c:v>89.402699999999996</c:v>
                </c:pt>
                <c:pt idx="471">
                  <c:v>89.403899999999993</c:v>
                </c:pt>
                <c:pt idx="472">
                  <c:v>89.405100000000004</c:v>
                </c:pt>
                <c:pt idx="473">
                  <c:v>89.406199999999998</c:v>
                </c:pt>
                <c:pt idx="474">
                  <c:v>89.407399999999996</c:v>
                </c:pt>
                <c:pt idx="475">
                  <c:v>89.408600000000007</c:v>
                </c:pt>
                <c:pt idx="476">
                  <c:v>89.409700000000001</c:v>
                </c:pt>
                <c:pt idx="477">
                  <c:v>89.410899999999998</c:v>
                </c:pt>
                <c:pt idx="478">
                  <c:v>89.412099999999995</c:v>
                </c:pt>
                <c:pt idx="479">
                  <c:v>89.413300000000007</c:v>
                </c:pt>
                <c:pt idx="480">
                  <c:v>89.414400000000001</c:v>
                </c:pt>
                <c:pt idx="481">
                  <c:v>89.415599999999998</c:v>
                </c:pt>
                <c:pt idx="482">
                  <c:v>89.416799999999995</c:v>
                </c:pt>
                <c:pt idx="483">
                  <c:v>89.418000000000006</c:v>
                </c:pt>
                <c:pt idx="484">
                  <c:v>89.419200000000004</c:v>
                </c:pt>
                <c:pt idx="485">
                  <c:v>89.420400000000001</c:v>
                </c:pt>
                <c:pt idx="486">
                  <c:v>89.421599999999998</c:v>
                </c:pt>
                <c:pt idx="487">
                  <c:v>89.422700000000006</c:v>
                </c:pt>
                <c:pt idx="488">
                  <c:v>89.423900000000003</c:v>
                </c:pt>
                <c:pt idx="489">
                  <c:v>89.4251</c:v>
                </c:pt>
                <c:pt idx="490">
                  <c:v>89.426299999999998</c:v>
                </c:pt>
                <c:pt idx="491">
                  <c:v>89.427499999999995</c:v>
                </c:pt>
                <c:pt idx="492">
                  <c:v>89.428700000000006</c:v>
                </c:pt>
                <c:pt idx="493">
                  <c:v>89.429900000000004</c:v>
                </c:pt>
                <c:pt idx="494">
                  <c:v>89.431100000000001</c:v>
                </c:pt>
                <c:pt idx="495">
                  <c:v>89.432400000000001</c:v>
                </c:pt>
                <c:pt idx="496">
                  <c:v>89.433599999999998</c:v>
                </c:pt>
                <c:pt idx="497">
                  <c:v>89.434799999999996</c:v>
                </c:pt>
                <c:pt idx="498">
                  <c:v>89.436000000000007</c:v>
                </c:pt>
                <c:pt idx="499">
                  <c:v>89.437200000000004</c:v>
                </c:pt>
                <c:pt idx="500">
                  <c:v>89.438400000000001</c:v>
                </c:pt>
                <c:pt idx="501">
                  <c:v>89.439599999999999</c:v>
                </c:pt>
                <c:pt idx="502">
                  <c:v>89.440799999999996</c:v>
                </c:pt>
                <c:pt idx="503">
                  <c:v>89.442099999999996</c:v>
                </c:pt>
                <c:pt idx="504">
                  <c:v>89.443299999999994</c:v>
                </c:pt>
                <c:pt idx="505">
                  <c:v>89.444500000000005</c:v>
                </c:pt>
                <c:pt idx="506">
                  <c:v>89.445700000000002</c:v>
                </c:pt>
                <c:pt idx="507">
                  <c:v>89.446899999999999</c:v>
                </c:pt>
                <c:pt idx="508">
                  <c:v>89.4482</c:v>
                </c:pt>
                <c:pt idx="509">
                  <c:v>89.449399999999997</c:v>
                </c:pt>
                <c:pt idx="510">
                  <c:v>89.450599999999994</c:v>
                </c:pt>
                <c:pt idx="511">
                  <c:v>89.451800000000006</c:v>
                </c:pt>
                <c:pt idx="512">
                  <c:v>89.453100000000006</c:v>
                </c:pt>
                <c:pt idx="513">
                  <c:v>89.454300000000003</c:v>
                </c:pt>
                <c:pt idx="514">
                  <c:v>89.455500000000001</c:v>
                </c:pt>
                <c:pt idx="515">
                  <c:v>89.456800000000001</c:v>
                </c:pt>
                <c:pt idx="516">
                  <c:v>89.457999999999998</c:v>
                </c:pt>
                <c:pt idx="517">
                  <c:v>89.459199999999996</c:v>
                </c:pt>
                <c:pt idx="518">
                  <c:v>89.460499999999996</c:v>
                </c:pt>
                <c:pt idx="519">
                  <c:v>89.461699999999993</c:v>
                </c:pt>
                <c:pt idx="520">
                  <c:v>89.462900000000005</c:v>
                </c:pt>
                <c:pt idx="521">
                  <c:v>89.464100000000002</c:v>
                </c:pt>
                <c:pt idx="522">
                  <c:v>89.465400000000002</c:v>
                </c:pt>
                <c:pt idx="523">
                  <c:v>89.4666</c:v>
                </c:pt>
                <c:pt idx="524">
                  <c:v>89.467799999999997</c:v>
                </c:pt>
                <c:pt idx="525">
                  <c:v>89.469099999999997</c:v>
                </c:pt>
                <c:pt idx="526">
                  <c:v>89.470299999999995</c:v>
                </c:pt>
                <c:pt idx="527">
                  <c:v>89.471500000000006</c:v>
                </c:pt>
                <c:pt idx="528">
                  <c:v>89.472800000000007</c:v>
                </c:pt>
                <c:pt idx="529">
                  <c:v>89.474000000000004</c:v>
                </c:pt>
                <c:pt idx="530">
                  <c:v>89.475200000000001</c:v>
                </c:pt>
                <c:pt idx="531">
                  <c:v>89.476500000000001</c:v>
                </c:pt>
                <c:pt idx="532">
                  <c:v>89.477699999999999</c:v>
                </c:pt>
                <c:pt idx="533">
                  <c:v>89.478899999999996</c:v>
                </c:pt>
                <c:pt idx="534">
                  <c:v>89.480199999999996</c:v>
                </c:pt>
                <c:pt idx="535">
                  <c:v>89.481399999999994</c:v>
                </c:pt>
                <c:pt idx="536">
                  <c:v>89.482600000000005</c:v>
                </c:pt>
                <c:pt idx="537">
                  <c:v>89.483800000000002</c:v>
                </c:pt>
                <c:pt idx="538">
                  <c:v>89.485100000000003</c:v>
                </c:pt>
                <c:pt idx="539">
                  <c:v>89.4863</c:v>
                </c:pt>
                <c:pt idx="540">
                  <c:v>89.487499999999997</c:v>
                </c:pt>
                <c:pt idx="541">
                  <c:v>89.488699999999994</c:v>
                </c:pt>
                <c:pt idx="542">
                  <c:v>89.49</c:v>
                </c:pt>
                <c:pt idx="543">
                  <c:v>89.491200000000006</c:v>
                </c:pt>
                <c:pt idx="544">
                  <c:v>89.492400000000004</c:v>
                </c:pt>
                <c:pt idx="545">
                  <c:v>89.493600000000001</c:v>
                </c:pt>
                <c:pt idx="546">
                  <c:v>89.494799999999998</c:v>
                </c:pt>
                <c:pt idx="547">
                  <c:v>89.496099999999998</c:v>
                </c:pt>
                <c:pt idx="548">
                  <c:v>89.497299999999996</c:v>
                </c:pt>
                <c:pt idx="549">
                  <c:v>89.498500000000007</c:v>
                </c:pt>
                <c:pt idx="550">
                  <c:v>89.499700000000004</c:v>
                </c:pt>
                <c:pt idx="551">
                  <c:v>89.500900000000001</c:v>
                </c:pt>
                <c:pt idx="552">
                  <c:v>89.502099999999999</c:v>
                </c:pt>
                <c:pt idx="553">
                  <c:v>89.503299999999996</c:v>
                </c:pt>
                <c:pt idx="554">
                  <c:v>89.504499999999993</c:v>
                </c:pt>
                <c:pt idx="555">
                  <c:v>89.505700000000004</c:v>
                </c:pt>
                <c:pt idx="556">
                  <c:v>89.507000000000005</c:v>
                </c:pt>
                <c:pt idx="557">
                  <c:v>89.508200000000002</c:v>
                </c:pt>
                <c:pt idx="558">
                  <c:v>89.509399999999999</c:v>
                </c:pt>
                <c:pt idx="559">
                  <c:v>89.510499999999993</c:v>
                </c:pt>
                <c:pt idx="560">
                  <c:v>89.511799999999994</c:v>
                </c:pt>
                <c:pt idx="561">
                  <c:v>89.513000000000005</c:v>
                </c:pt>
                <c:pt idx="562">
                  <c:v>89.514099999999999</c:v>
                </c:pt>
                <c:pt idx="563">
                  <c:v>89.515299999999996</c:v>
                </c:pt>
                <c:pt idx="564">
                  <c:v>89.516599999999997</c:v>
                </c:pt>
                <c:pt idx="565">
                  <c:v>89.517700000000005</c:v>
                </c:pt>
                <c:pt idx="566">
                  <c:v>89.518900000000002</c:v>
                </c:pt>
                <c:pt idx="567">
                  <c:v>89.520099999999999</c:v>
                </c:pt>
                <c:pt idx="568">
                  <c:v>89.521299999999997</c:v>
                </c:pt>
                <c:pt idx="569">
                  <c:v>89.522499999999994</c:v>
                </c:pt>
                <c:pt idx="570">
                  <c:v>89.523700000000005</c:v>
                </c:pt>
                <c:pt idx="571">
                  <c:v>89.524900000000002</c:v>
                </c:pt>
                <c:pt idx="572">
                  <c:v>89.526200000000003</c:v>
                </c:pt>
                <c:pt idx="573">
                  <c:v>89.5274</c:v>
                </c:pt>
                <c:pt idx="574">
                  <c:v>89.528599999999997</c:v>
                </c:pt>
                <c:pt idx="575">
                  <c:v>89.529799999999994</c:v>
                </c:pt>
                <c:pt idx="576">
                  <c:v>89.531000000000006</c:v>
                </c:pt>
                <c:pt idx="577">
                  <c:v>89.532300000000006</c:v>
                </c:pt>
                <c:pt idx="578">
                  <c:v>89.533500000000004</c:v>
                </c:pt>
                <c:pt idx="579">
                  <c:v>89.534700000000001</c:v>
                </c:pt>
                <c:pt idx="580">
                  <c:v>89.536000000000001</c:v>
                </c:pt>
                <c:pt idx="581">
                  <c:v>89.537199999999999</c:v>
                </c:pt>
                <c:pt idx="582">
                  <c:v>89.538499999999999</c:v>
                </c:pt>
                <c:pt idx="583">
                  <c:v>89.5398</c:v>
                </c:pt>
                <c:pt idx="584">
                  <c:v>89.540999999999997</c:v>
                </c:pt>
                <c:pt idx="585">
                  <c:v>89.542299999999997</c:v>
                </c:pt>
                <c:pt idx="586">
                  <c:v>89.543599999999998</c:v>
                </c:pt>
                <c:pt idx="587">
                  <c:v>89.544899999999998</c:v>
                </c:pt>
                <c:pt idx="588">
                  <c:v>89.546199999999999</c:v>
                </c:pt>
                <c:pt idx="589">
                  <c:v>89.547499999999999</c:v>
                </c:pt>
                <c:pt idx="590">
                  <c:v>89.5488</c:v>
                </c:pt>
                <c:pt idx="591">
                  <c:v>89.5501</c:v>
                </c:pt>
                <c:pt idx="592">
                  <c:v>89.551400000000001</c:v>
                </c:pt>
                <c:pt idx="593">
                  <c:v>89.552700000000002</c:v>
                </c:pt>
                <c:pt idx="594">
                  <c:v>89.554000000000002</c:v>
                </c:pt>
                <c:pt idx="595">
                  <c:v>89.555300000000003</c:v>
                </c:pt>
                <c:pt idx="596">
                  <c:v>89.556600000000003</c:v>
                </c:pt>
                <c:pt idx="597">
                  <c:v>89.557900000000004</c:v>
                </c:pt>
                <c:pt idx="598">
                  <c:v>89.559100000000001</c:v>
                </c:pt>
                <c:pt idx="599">
                  <c:v>89.560400000000001</c:v>
                </c:pt>
                <c:pt idx="600">
                  <c:v>89.561700000000002</c:v>
                </c:pt>
                <c:pt idx="601">
                  <c:v>89.563000000000002</c:v>
                </c:pt>
                <c:pt idx="602">
                  <c:v>89.564300000000003</c:v>
                </c:pt>
                <c:pt idx="603">
                  <c:v>89.5655</c:v>
                </c:pt>
                <c:pt idx="604">
                  <c:v>89.566800000000001</c:v>
                </c:pt>
                <c:pt idx="605">
                  <c:v>89.567999999999998</c:v>
                </c:pt>
                <c:pt idx="606">
                  <c:v>89.569299999999998</c:v>
                </c:pt>
                <c:pt idx="607">
                  <c:v>89.570499999999996</c:v>
                </c:pt>
                <c:pt idx="608">
                  <c:v>89.571799999999996</c:v>
                </c:pt>
                <c:pt idx="609">
                  <c:v>89.572999999999993</c:v>
                </c:pt>
                <c:pt idx="610">
                  <c:v>89.574200000000005</c:v>
                </c:pt>
                <c:pt idx="611">
                  <c:v>89.575500000000005</c:v>
                </c:pt>
                <c:pt idx="612">
                  <c:v>89.576700000000002</c:v>
                </c:pt>
                <c:pt idx="613">
                  <c:v>89.5779</c:v>
                </c:pt>
                <c:pt idx="614">
                  <c:v>89.5792</c:v>
                </c:pt>
                <c:pt idx="615">
                  <c:v>89.580399999999997</c:v>
                </c:pt>
                <c:pt idx="616">
                  <c:v>89.581599999999995</c:v>
                </c:pt>
                <c:pt idx="617">
                  <c:v>89.582800000000006</c:v>
                </c:pt>
                <c:pt idx="618">
                  <c:v>89.584000000000003</c:v>
                </c:pt>
                <c:pt idx="619">
                  <c:v>89.585300000000004</c:v>
                </c:pt>
                <c:pt idx="620">
                  <c:v>89.586500000000001</c:v>
                </c:pt>
                <c:pt idx="621">
                  <c:v>89.587699999999998</c:v>
                </c:pt>
                <c:pt idx="622">
                  <c:v>89.588899999999995</c:v>
                </c:pt>
                <c:pt idx="623">
                  <c:v>89.590199999999996</c:v>
                </c:pt>
                <c:pt idx="624">
                  <c:v>89.591399999999993</c:v>
                </c:pt>
                <c:pt idx="625">
                  <c:v>89.592600000000004</c:v>
                </c:pt>
                <c:pt idx="626">
                  <c:v>89.593800000000002</c:v>
                </c:pt>
                <c:pt idx="627">
                  <c:v>89.595100000000002</c:v>
                </c:pt>
                <c:pt idx="628">
                  <c:v>89.596299999999999</c:v>
                </c:pt>
                <c:pt idx="629">
                  <c:v>89.597499999999997</c:v>
                </c:pt>
                <c:pt idx="630">
                  <c:v>89.598699999999994</c:v>
                </c:pt>
                <c:pt idx="631">
                  <c:v>89.6</c:v>
                </c:pt>
                <c:pt idx="632">
                  <c:v>89.601200000000006</c:v>
                </c:pt>
                <c:pt idx="633">
                  <c:v>89.602400000000003</c:v>
                </c:pt>
                <c:pt idx="634">
                  <c:v>89.603700000000003</c:v>
                </c:pt>
                <c:pt idx="635">
                  <c:v>89.604900000000001</c:v>
                </c:pt>
                <c:pt idx="636">
                  <c:v>89.606099999999998</c:v>
                </c:pt>
                <c:pt idx="637">
                  <c:v>89.607399999999998</c:v>
                </c:pt>
                <c:pt idx="638">
                  <c:v>89.608599999999996</c:v>
                </c:pt>
                <c:pt idx="639">
                  <c:v>89.609899999999996</c:v>
                </c:pt>
                <c:pt idx="640">
                  <c:v>89.611099999999993</c:v>
                </c:pt>
                <c:pt idx="641">
                  <c:v>89.612399999999994</c:v>
                </c:pt>
                <c:pt idx="642">
                  <c:v>89.613600000000005</c:v>
                </c:pt>
                <c:pt idx="643">
                  <c:v>89.614900000000006</c:v>
                </c:pt>
                <c:pt idx="644">
                  <c:v>89.616100000000003</c:v>
                </c:pt>
                <c:pt idx="645">
                  <c:v>89.617400000000004</c:v>
                </c:pt>
                <c:pt idx="646">
                  <c:v>89.618700000000004</c:v>
                </c:pt>
                <c:pt idx="647">
                  <c:v>89.619900000000001</c:v>
                </c:pt>
                <c:pt idx="648">
                  <c:v>89.621200000000002</c:v>
                </c:pt>
                <c:pt idx="649">
                  <c:v>89.622399999999999</c:v>
                </c:pt>
                <c:pt idx="650">
                  <c:v>89.623699999999999</c:v>
                </c:pt>
                <c:pt idx="651">
                  <c:v>89.625</c:v>
                </c:pt>
                <c:pt idx="652">
                  <c:v>89.626199999999997</c:v>
                </c:pt>
                <c:pt idx="653">
                  <c:v>89.627499999999998</c:v>
                </c:pt>
                <c:pt idx="654">
                  <c:v>89.628799999999998</c:v>
                </c:pt>
                <c:pt idx="655">
                  <c:v>89.63</c:v>
                </c:pt>
                <c:pt idx="656">
                  <c:v>89.631299999999996</c:v>
                </c:pt>
                <c:pt idx="657">
                  <c:v>89.632599999999996</c:v>
                </c:pt>
                <c:pt idx="658">
                  <c:v>89.633799999999994</c:v>
                </c:pt>
                <c:pt idx="659">
                  <c:v>89.635099999999994</c:v>
                </c:pt>
                <c:pt idx="660">
                  <c:v>89.636399999999995</c:v>
                </c:pt>
                <c:pt idx="661">
                  <c:v>89.637699999999995</c:v>
                </c:pt>
                <c:pt idx="662">
                  <c:v>89.638900000000007</c:v>
                </c:pt>
                <c:pt idx="663">
                  <c:v>89.640199999999993</c:v>
                </c:pt>
                <c:pt idx="664">
                  <c:v>89.641499999999994</c:v>
                </c:pt>
                <c:pt idx="665">
                  <c:v>89.642700000000005</c:v>
                </c:pt>
                <c:pt idx="666">
                  <c:v>89.644000000000005</c:v>
                </c:pt>
                <c:pt idx="667">
                  <c:v>89.645300000000006</c:v>
                </c:pt>
                <c:pt idx="668">
                  <c:v>89.646600000000007</c:v>
                </c:pt>
                <c:pt idx="669">
                  <c:v>89.647800000000004</c:v>
                </c:pt>
                <c:pt idx="670">
                  <c:v>89.649100000000004</c:v>
                </c:pt>
                <c:pt idx="671">
                  <c:v>89.650400000000005</c:v>
                </c:pt>
                <c:pt idx="672">
                  <c:v>89.651600000000002</c:v>
                </c:pt>
                <c:pt idx="673">
                  <c:v>89.652900000000002</c:v>
                </c:pt>
                <c:pt idx="674">
                  <c:v>89.6541</c:v>
                </c:pt>
                <c:pt idx="675">
                  <c:v>89.6554</c:v>
                </c:pt>
                <c:pt idx="676">
                  <c:v>89.656700000000001</c:v>
                </c:pt>
                <c:pt idx="677">
                  <c:v>89.657899999999998</c:v>
                </c:pt>
                <c:pt idx="678">
                  <c:v>89.659199999999998</c:v>
                </c:pt>
                <c:pt idx="679">
                  <c:v>89.660499999999999</c:v>
                </c:pt>
                <c:pt idx="680">
                  <c:v>89.661699999999996</c:v>
                </c:pt>
                <c:pt idx="681">
                  <c:v>89.662999999999997</c:v>
                </c:pt>
                <c:pt idx="682">
                  <c:v>89.664299999999997</c:v>
                </c:pt>
                <c:pt idx="683">
                  <c:v>89.665499999999994</c:v>
                </c:pt>
                <c:pt idx="684">
                  <c:v>89.666799999999995</c:v>
                </c:pt>
                <c:pt idx="685">
                  <c:v>89.668000000000006</c:v>
                </c:pt>
                <c:pt idx="686">
                  <c:v>89.669300000000007</c:v>
                </c:pt>
                <c:pt idx="687">
                  <c:v>89.670599999999993</c:v>
                </c:pt>
                <c:pt idx="688">
                  <c:v>89.671800000000005</c:v>
                </c:pt>
                <c:pt idx="689">
                  <c:v>89.673100000000005</c:v>
                </c:pt>
                <c:pt idx="690">
                  <c:v>89.674300000000002</c:v>
                </c:pt>
                <c:pt idx="691">
                  <c:v>89.675600000000003</c:v>
                </c:pt>
                <c:pt idx="692">
                  <c:v>89.6768</c:v>
                </c:pt>
                <c:pt idx="693">
                  <c:v>89.678100000000001</c:v>
                </c:pt>
                <c:pt idx="694">
                  <c:v>89.679299999999998</c:v>
                </c:pt>
                <c:pt idx="695">
                  <c:v>89.680599999999998</c:v>
                </c:pt>
                <c:pt idx="696">
                  <c:v>89.681899999999999</c:v>
                </c:pt>
                <c:pt idx="697">
                  <c:v>89.683099999999996</c:v>
                </c:pt>
                <c:pt idx="698">
                  <c:v>89.684399999999997</c:v>
                </c:pt>
                <c:pt idx="699">
                  <c:v>89.685599999999994</c:v>
                </c:pt>
                <c:pt idx="700">
                  <c:v>89.686899999999994</c:v>
                </c:pt>
                <c:pt idx="701">
                  <c:v>89.688199999999995</c:v>
                </c:pt>
                <c:pt idx="702">
                  <c:v>89.689400000000006</c:v>
                </c:pt>
                <c:pt idx="703">
                  <c:v>89.690700000000007</c:v>
                </c:pt>
                <c:pt idx="704">
                  <c:v>89.691900000000004</c:v>
                </c:pt>
                <c:pt idx="705">
                  <c:v>89.693200000000004</c:v>
                </c:pt>
                <c:pt idx="706">
                  <c:v>89.694400000000002</c:v>
                </c:pt>
                <c:pt idx="707">
                  <c:v>89.695700000000002</c:v>
                </c:pt>
                <c:pt idx="708">
                  <c:v>89.697000000000003</c:v>
                </c:pt>
                <c:pt idx="709">
                  <c:v>89.6982</c:v>
                </c:pt>
                <c:pt idx="710">
                  <c:v>89.6995</c:v>
                </c:pt>
                <c:pt idx="711">
                  <c:v>89.700699999999998</c:v>
                </c:pt>
                <c:pt idx="712">
                  <c:v>89.701999999999998</c:v>
                </c:pt>
                <c:pt idx="713">
                  <c:v>89.703199999999995</c:v>
                </c:pt>
                <c:pt idx="714">
                  <c:v>89.704499999999996</c:v>
                </c:pt>
                <c:pt idx="715">
                  <c:v>89.705699999999993</c:v>
                </c:pt>
                <c:pt idx="716">
                  <c:v>89.706999999999994</c:v>
                </c:pt>
                <c:pt idx="717">
                  <c:v>89.708200000000005</c:v>
                </c:pt>
                <c:pt idx="718">
                  <c:v>89.709500000000006</c:v>
                </c:pt>
                <c:pt idx="719">
                  <c:v>89.710800000000006</c:v>
                </c:pt>
                <c:pt idx="720">
                  <c:v>89.712000000000003</c:v>
                </c:pt>
                <c:pt idx="721">
                  <c:v>89.713300000000004</c:v>
                </c:pt>
                <c:pt idx="722">
                  <c:v>89.714500000000001</c:v>
                </c:pt>
                <c:pt idx="723">
                  <c:v>89.715800000000002</c:v>
                </c:pt>
                <c:pt idx="724">
                  <c:v>89.716999999999999</c:v>
                </c:pt>
                <c:pt idx="725">
                  <c:v>89.718299999999999</c:v>
                </c:pt>
                <c:pt idx="726">
                  <c:v>89.719499999999996</c:v>
                </c:pt>
                <c:pt idx="727">
                  <c:v>89.720799999999997</c:v>
                </c:pt>
                <c:pt idx="728">
                  <c:v>89.721999999999994</c:v>
                </c:pt>
                <c:pt idx="729">
                  <c:v>89.723299999999995</c:v>
                </c:pt>
                <c:pt idx="730">
                  <c:v>89.724599999999995</c:v>
                </c:pt>
                <c:pt idx="731">
                  <c:v>89.725800000000007</c:v>
                </c:pt>
                <c:pt idx="732">
                  <c:v>89.727099999999993</c:v>
                </c:pt>
                <c:pt idx="733">
                  <c:v>89.728300000000004</c:v>
                </c:pt>
                <c:pt idx="734">
                  <c:v>89.729600000000005</c:v>
                </c:pt>
                <c:pt idx="735">
                  <c:v>89.730800000000002</c:v>
                </c:pt>
                <c:pt idx="736">
                  <c:v>89.732100000000003</c:v>
                </c:pt>
                <c:pt idx="737">
                  <c:v>89.733400000000003</c:v>
                </c:pt>
                <c:pt idx="738">
                  <c:v>89.7346</c:v>
                </c:pt>
                <c:pt idx="739">
                  <c:v>89.735900000000001</c:v>
                </c:pt>
                <c:pt idx="740">
                  <c:v>89.737099999999998</c:v>
                </c:pt>
                <c:pt idx="741">
                  <c:v>89.738399999999999</c:v>
                </c:pt>
                <c:pt idx="742">
                  <c:v>89.739599999999996</c:v>
                </c:pt>
                <c:pt idx="743">
                  <c:v>89.740899999999996</c:v>
                </c:pt>
                <c:pt idx="744">
                  <c:v>89.742099999999994</c:v>
                </c:pt>
                <c:pt idx="745">
                  <c:v>89.743399999999994</c:v>
                </c:pt>
                <c:pt idx="746">
                  <c:v>89.744600000000005</c:v>
                </c:pt>
                <c:pt idx="747">
                  <c:v>89.745900000000006</c:v>
                </c:pt>
                <c:pt idx="748">
                  <c:v>89.747200000000007</c:v>
                </c:pt>
                <c:pt idx="749">
                  <c:v>89.748400000000004</c:v>
                </c:pt>
                <c:pt idx="750">
                  <c:v>89.749700000000004</c:v>
                </c:pt>
                <c:pt idx="751">
                  <c:v>89.750900000000001</c:v>
                </c:pt>
                <c:pt idx="752">
                  <c:v>89.752200000000002</c:v>
                </c:pt>
                <c:pt idx="753">
                  <c:v>89.753399999999999</c:v>
                </c:pt>
                <c:pt idx="754">
                  <c:v>89.7547</c:v>
                </c:pt>
                <c:pt idx="755">
                  <c:v>89.755899999999997</c:v>
                </c:pt>
                <c:pt idx="756">
                  <c:v>89.757199999999997</c:v>
                </c:pt>
                <c:pt idx="757">
                  <c:v>89.758399999999995</c:v>
                </c:pt>
                <c:pt idx="758">
                  <c:v>89.759699999999995</c:v>
                </c:pt>
                <c:pt idx="759">
                  <c:v>89.760900000000007</c:v>
                </c:pt>
                <c:pt idx="760">
                  <c:v>89.762200000000007</c:v>
                </c:pt>
                <c:pt idx="761">
                  <c:v>89.763499999999993</c:v>
                </c:pt>
                <c:pt idx="762">
                  <c:v>89.764700000000005</c:v>
                </c:pt>
                <c:pt idx="763">
                  <c:v>89.766000000000005</c:v>
                </c:pt>
                <c:pt idx="764">
                  <c:v>89.767200000000003</c:v>
                </c:pt>
                <c:pt idx="765">
                  <c:v>89.768500000000003</c:v>
                </c:pt>
                <c:pt idx="766">
                  <c:v>89.7697</c:v>
                </c:pt>
                <c:pt idx="767">
                  <c:v>89.771000000000001</c:v>
                </c:pt>
                <c:pt idx="768">
                  <c:v>89.772199999999998</c:v>
                </c:pt>
                <c:pt idx="769">
                  <c:v>89.773499999999999</c:v>
                </c:pt>
                <c:pt idx="770">
                  <c:v>89.774699999999996</c:v>
                </c:pt>
                <c:pt idx="771">
                  <c:v>89.775999999999996</c:v>
                </c:pt>
                <c:pt idx="772">
                  <c:v>89.777199999999993</c:v>
                </c:pt>
                <c:pt idx="773">
                  <c:v>89.778499999999994</c:v>
                </c:pt>
                <c:pt idx="774">
                  <c:v>89.779799999999994</c:v>
                </c:pt>
                <c:pt idx="775">
                  <c:v>89.781000000000006</c:v>
                </c:pt>
                <c:pt idx="776">
                  <c:v>89.782300000000006</c:v>
                </c:pt>
                <c:pt idx="777">
                  <c:v>89.783500000000004</c:v>
                </c:pt>
                <c:pt idx="778">
                  <c:v>89.784800000000004</c:v>
                </c:pt>
                <c:pt idx="779">
                  <c:v>89.786000000000001</c:v>
                </c:pt>
                <c:pt idx="780">
                  <c:v>89.787300000000002</c:v>
                </c:pt>
                <c:pt idx="781">
                  <c:v>89.788499999999999</c:v>
                </c:pt>
                <c:pt idx="782">
                  <c:v>89.7898</c:v>
                </c:pt>
                <c:pt idx="783">
                  <c:v>89.790999999999997</c:v>
                </c:pt>
                <c:pt idx="784">
                  <c:v>89.792299999999997</c:v>
                </c:pt>
                <c:pt idx="785">
                  <c:v>89.793499999999995</c:v>
                </c:pt>
                <c:pt idx="786">
                  <c:v>89.794799999999995</c:v>
                </c:pt>
                <c:pt idx="787">
                  <c:v>89.796000000000006</c:v>
                </c:pt>
                <c:pt idx="788">
                  <c:v>89.797300000000007</c:v>
                </c:pt>
                <c:pt idx="789">
                  <c:v>89.798500000000004</c:v>
                </c:pt>
                <c:pt idx="790">
                  <c:v>89.799800000000005</c:v>
                </c:pt>
                <c:pt idx="791">
                  <c:v>89.801100000000005</c:v>
                </c:pt>
                <c:pt idx="792">
                  <c:v>89.802300000000002</c:v>
                </c:pt>
                <c:pt idx="793">
                  <c:v>89.803600000000003</c:v>
                </c:pt>
                <c:pt idx="794">
                  <c:v>89.8048</c:v>
                </c:pt>
                <c:pt idx="795">
                  <c:v>89.806100000000001</c:v>
                </c:pt>
                <c:pt idx="796">
                  <c:v>89.807299999999998</c:v>
                </c:pt>
                <c:pt idx="797">
                  <c:v>89.808599999999998</c:v>
                </c:pt>
                <c:pt idx="798">
                  <c:v>89.809799999999996</c:v>
                </c:pt>
                <c:pt idx="799">
                  <c:v>89.811099999999996</c:v>
                </c:pt>
                <c:pt idx="800">
                  <c:v>89.812299999999993</c:v>
                </c:pt>
                <c:pt idx="801">
                  <c:v>89.813599999999994</c:v>
                </c:pt>
                <c:pt idx="802">
                  <c:v>89.814899999999994</c:v>
                </c:pt>
                <c:pt idx="803">
                  <c:v>89.816100000000006</c:v>
                </c:pt>
                <c:pt idx="804">
                  <c:v>89.817400000000006</c:v>
                </c:pt>
                <c:pt idx="805">
                  <c:v>89.818700000000007</c:v>
                </c:pt>
                <c:pt idx="806">
                  <c:v>89.819900000000004</c:v>
                </c:pt>
                <c:pt idx="807">
                  <c:v>89.821200000000005</c:v>
                </c:pt>
                <c:pt idx="808">
                  <c:v>89.822500000000005</c:v>
                </c:pt>
                <c:pt idx="809">
                  <c:v>89.823800000000006</c:v>
                </c:pt>
                <c:pt idx="810">
                  <c:v>89.825100000000006</c:v>
                </c:pt>
                <c:pt idx="811">
                  <c:v>89.826400000000007</c:v>
                </c:pt>
                <c:pt idx="812">
                  <c:v>89.827699999999993</c:v>
                </c:pt>
                <c:pt idx="813">
                  <c:v>89.828999999999994</c:v>
                </c:pt>
                <c:pt idx="814">
                  <c:v>89.830299999999994</c:v>
                </c:pt>
                <c:pt idx="815">
                  <c:v>89.831599999999995</c:v>
                </c:pt>
                <c:pt idx="816">
                  <c:v>89.832999999999998</c:v>
                </c:pt>
                <c:pt idx="817">
                  <c:v>89.834299999999999</c:v>
                </c:pt>
                <c:pt idx="818">
                  <c:v>89.835700000000003</c:v>
                </c:pt>
                <c:pt idx="819">
                  <c:v>89.837100000000007</c:v>
                </c:pt>
                <c:pt idx="820">
                  <c:v>89.838499999999996</c:v>
                </c:pt>
                <c:pt idx="821">
                  <c:v>89.8399</c:v>
                </c:pt>
                <c:pt idx="822">
                  <c:v>89.841300000000004</c:v>
                </c:pt>
                <c:pt idx="823">
                  <c:v>89.842699999999994</c:v>
                </c:pt>
                <c:pt idx="824">
                  <c:v>89.844200000000001</c:v>
                </c:pt>
                <c:pt idx="825">
                  <c:v>89.845600000000005</c:v>
                </c:pt>
                <c:pt idx="826">
                  <c:v>89.846999999999994</c:v>
                </c:pt>
                <c:pt idx="827">
                  <c:v>89.848500000000001</c:v>
                </c:pt>
                <c:pt idx="828">
                  <c:v>89.849900000000005</c:v>
                </c:pt>
                <c:pt idx="829">
                  <c:v>89.851399999999998</c:v>
                </c:pt>
                <c:pt idx="830">
                  <c:v>89.852800000000002</c:v>
                </c:pt>
                <c:pt idx="831">
                  <c:v>89.854299999999995</c:v>
                </c:pt>
                <c:pt idx="832">
                  <c:v>89.855699999999999</c:v>
                </c:pt>
                <c:pt idx="833">
                  <c:v>89.857200000000006</c:v>
                </c:pt>
                <c:pt idx="834">
                  <c:v>89.858599999999996</c:v>
                </c:pt>
                <c:pt idx="835">
                  <c:v>89.860100000000003</c:v>
                </c:pt>
                <c:pt idx="836">
                  <c:v>89.861500000000007</c:v>
                </c:pt>
                <c:pt idx="837">
                  <c:v>89.863</c:v>
                </c:pt>
                <c:pt idx="838">
                  <c:v>89.864400000000003</c:v>
                </c:pt>
                <c:pt idx="839">
                  <c:v>89.865799999999993</c:v>
                </c:pt>
                <c:pt idx="840">
                  <c:v>89.867199999999997</c:v>
                </c:pt>
                <c:pt idx="841">
                  <c:v>89.868600000000001</c:v>
                </c:pt>
                <c:pt idx="842">
                  <c:v>89.87</c:v>
                </c:pt>
                <c:pt idx="843">
                  <c:v>89.871399999999994</c:v>
                </c:pt>
                <c:pt idx="844">
                  <c:v>89.872799999999998</c:v>
                </c:pt>
                <c:pt idx="845">
                  <c:v>89.874200000000002</c:v>
                </c:pt>
                <c:pt idx="846">
                  <c:v>89.875600000000006</c:v>
                </c:pt>
                <c:pt idx="847">
                  <c:v>89.876999999999995</c:v>
                </c:pt>
                <c:pt idx="848">
                  <c:v>89.878399999999999</c:v>
                </c:pt>
                <c:pt idx="849">
                  <c:v>89.879800000000003</c:v>
                </c:pt>
                <c:pt idx="850">
                  <c:v>89.881100000000004</c:v>
                </c:pt>
                <c:pt idx="851">
                  <c:v>89.882499999999993</c:v>
                </c:pt>
                <c:pt idx="852">
                  <c:v>89.883899999999997</c:v>
                </c:pt>
                <c:pt idx="853">
                  <c:v>89.885199999999998</c:v>
                </c:pt>
                <c:pt idx="854">
                  <c:v>89.886600000000001</c:v>
                </c:pt>
                <c:pt idx="855">
                  <c:v>89.888000000000005</c:v>
                </c:pt>
                <c:pt idx="856">
                  <c:v>89.889300000000006</c:v>
                </c:pt>
                <c:pt idx="857">
                  <c:v>89.890699999999995</c:v>
                </c:pt>
                <c:pt idx="858">
                  <c:v>89.892099999999999</c:v>
                </c:pt>
                <c:pt idx="859">
                  <c:v>89.8934</c:v>
                </c:pt>
                <c:pt idx="860">
                  <c:v>89.894800000000004</c:v>
                </c:pt>
                <c:pt idx="861">
                  <c:v>89.896100000000004</c:v>
                </c:pt>
                <c:pt idx="862">
                  <c:v>89.897499999999994</c:v>
                </c:pt>
                <c:pt idx="863">
                  <c:v>89.898899999999998</c:v>
                </c:pt>
                <c:pt idx="864">
                  <c:v>89.900199999999998</c:v>
                </c:pt>
                <c:pt idx="865">
                  <c:v>89.901600000000002</c:v>
                </c:pt>
                <c:pt idx="866">
                  <c:v>89.902900000000002</c:v>
                </c:pt>
                <c:pt idx="867">
                  <c:v>89.904300000000006</c:v>
                </c:pt>
                <c:pt idx="868">
                  <c:v>89.905699999999996</c:v>
                </c:pt>
                <c:pt idx="869">
                  <c:v>89.906999999999996</c:v>
                </c:pt>
                <c:pt idx="870">
                  <c:v>89.9084</c:v>
                </c:pt>
                <c:pt idx="871">
                  <c:v>89.909700000000001</c:v>
                </c:pt>
                <c:pt idx="872">
                  <c:v>89.911100000000005</c:v>
                </c:pt>
                <c:pt idx="873">
                  <c:v>89.912400000000005</c:v>
                </c:pt>
                <c:pt idx="874">
                  <c:v>89.913799999999995</c:v>
                </c:pt>
                <c:pt idx="875">
                  <c:v>89.915199999999999</c:v>
                </c:pt>
                <c:pt idx="876">
                  <c:v>89.916499999999999</c:v>
                </c:pt>
                <c:pt idx="877">
                  <c:v>89.917900000000003</c:v>
                </c:pt>
                <c:pt idx="878">
                  <c:v>89.919200000000004</c:v>
                </c:pt>
                <c:pt idx="879">
                  <c:v>89.920599999999993</c:v>
                </c:pt>
                <c:pt idx="880">
                  <c:v>89.921899999999994</c:v>
                </c:pt>
                <c:pt idx="881">
                  <c:v>89.923299999999998</c:v>
                </c:pt>
                <c:pt idx="882">
                  <c:v>89.924599999999998</c:v>
                </c:pt>
                <c:pt idx="883">
                  <c:v>89.926000000000002</c:v>
                </c:pt>
                <c:pt idx="884">
                  <c:v>89.927400000000006</c:v>
                </c:pt>
                <c:pt idx="885">
                  <c:v>89.928700000000006</c:v>
                </c:pt>
                <c:pt idx="886">
                  <c:v>89.930099999999996</c:v>
                </c:pt>
                <c:pt idx="887">
                  <c:v>89.931399999999996</c:v>
                </c:pt>
                <c:pt idx="888">
                  <c:v>89.9328</c:v>
                </c:pt>
                <c:pt idx="889">
                  <c:v>89.934100000000001</c:v>
                </c:pt>
                <c:pt idx="890">
                  <c:v>89.935500000000005</c:v>
                </c:pt>
                <c:pt idx="891">
                  <c:v>89.936800000000005</c:v>
                </c:pt>
                <c:pt idx="892">
                  <c:v>89.938199999999995</c:v>
                </c:pt>
                <c:pt idx="893">
                  <c:v>89.939499999999995</c:v>
                </c:pt>
                <c:pt idx="894">
                  <c:v>89.940899999999999</c:v>
                </c:pt>
                <c:pt idx="895">
                  <c:v>89.942300000000003</c:v>
                </c:pt>
                <c:pt idx="896">
                  <c:v>89.943600000000004</c:v>
                </c:pt>
                <c:pt idx="897">
                  <c:v>89.944999999999993</c:v>
                </c:pt>
                <c:pt idx="898">
                  <c:v>89.946299999999994</c:v>
                </c:pt>
                <c:pt idx="899">
                  <c:v>89.947699999999998</c:v>
                </c:pt>
                <c:pt idx="900">
                  <c:v>89.948999999999998</c:v>
                </c:pt>
                <c:pt idx="901">
                  <c:v>89.950400000000002</c:v>
                </c:pt>
                <c:pt idx="902">
                  <c:v>89.951700000000002</c:v>
                </c:pt>
                <c:pt idx="903">
                  <c:v>89.953100000000006</c:v>
                </c:pt>
                <c:pt idx="904">
                  <c:v>89.954400000000007</c:v>
                </c:pt>
                <c:pt idx="905">
                  <c:v>89.955799999999996</c:v>
                </c:pt>
                <c:pt idx="906">
                  <c:v>89.9572</c:v>
                </c:pt>
                <c:pt idx="907">
                  <c:v>89.958500000000001</c:v>
                </c:pt>
                <c:pt idx="908">
                  <c:v>89.959900000000005</c:v>
                </c:pt>
                <c:pt idx="909">
                  <c:v>89.961200000000005</c:v>
                </c:pt>
                <c:pt idx="910">
                  <c:v>89.962599999999995</c:v>
                </c:pt>
                <c:pt idx="911">
                  <c:v>89.963899999999995</c:v>
                </c:pt>
                <c:pt idx="912">
                  <c:v>89.965299999999999</c:v>
                </c:pt>
                <c:pt idx="913">
                  <c:v>89.9666</c:v>
                </c:pt>
                <c:pt idx="914">
                  <c:v>89.968000000000004</c:v>
                </c:pt>
                <c:pt idx="915">
                  <c:v>89.969399999999993</c:v>
                </c:pt>
                <c:pt idx="916">
                  <c:v>89.970699999999994</c:v>
                </c:pt>
                <c:pt idx="917">
                  <c:v>89.972099999999998</c:v>
                </c:pt>
                <c:pt idx="918">
                  <c:v>89.973399999999998</c:v>
                </c:pt>
                <c:pt idx="919">
                  <c:v>89.974800000000002</c:v>
                </c:pt>
                <c:pt idx="920">
                  <c:v>89.976100000000002</c:v>
                </c:pt>
                <c:pt idx="921">
                  <c:v>89.977500000000006</c:v>
                </c:pt>
                <c:pt idx="922">
                  <c:v>89.978800000000007</c:v>
                </c:pt>
                <c:pt idx="923">
                  <c:v>89.980199999999996</c:v>
                </c:pt>
                <c:pt idx="924">
                  <c:v>89.981499999999997</c:v>
                </c:pt>
                <c:pt idx="925">
                  <c:v>89.982900000000001</c:v>
                </c:pt>
                <c:pt idx="926">
                  <c:v>89.984200000000001</c:v>
                </c:pt>
                <c:pt idx="927">
                  <c:v>89.985600000000005</c:v>
                </c:pt>
                <c:pt idx="928">
                  <c:v>89.986900000000006</c:v>
                </c:pt>
                <c:pt idx="929">
                  <c:v>89.988299999999995</c:v>
                </c:pt>
                <c:pt idx="930">
                  <c:v>89.989699999999999</c:v>
                </c:pt>
                <c:pt idx="931">
                  <c:v>89.991</c:v>
                </c:pt>
                <c:pt idx="932">
                  <c:v>89.992400000000004</c:v>
                </c:pt>
                <c:pt idx="933">
                  <c:v>89.993700000000004</c:v>
                </c:pt>
                <c:pt idx="934">
                  <c:v>89.995099999999994</c:v>
                </c:pt>
                <c:pt idx="935">
                  <c:v>89.996399999999994</c:v>
                </c:pt>
                <c:pt idx="936">
                  <c:v>89.997799999999998</c:v>
                </c:pt>
                <c:pt idx="937">
                  <c:v>89.999099999999999</c:v>
                </c:pt>
                <c:pt idx="938">
                  <c:v>90.000500000000002</c:v>
                </c:pt>
                <c:pt idx="939">
                  <c:v>90.001800000000003</c:v>
                </c:pt>
                <c:pt idx="940">
                  <c:v>90.003200000000007</c:v>
                </c:pt>
                <c:pt idx="941">
                  <c:v>90.004499999999993</c:v>
                </c:pt>
                <c:pt idx="942">
                  <c:v>90.005899999999997</c:v>
                </c:pt>
                <c:pt idx="943">
                  <c:v>90.007199999999997</c:v>
                </c:pt>
                <c:pt idx="944">
                  <c:v>90.008600000000001</c:v>
                </c:pt>
                <c:pt idx="945">
                  <c:v>90.01</c:v>
                </c:pt>
                <c:pt idx="946">
                  <c:v>90.011300000000006</c:v>
                </c:pt>
                <c:pt idx="947">
                  <c:v>90.012699999999995</c:v>
                </c:pt>
                <c:pt idx="948">
                  <c:v>90.013999999999996</c:v>
                </c:pt>
                <c:pt idx="949">
                  <c:v>90.0154</c:v>
                </c:pt>
                <c:pt idx="950">
                  <c:v>90.0167</c:v>
                </c:pt>
                <c:pt idx="951">
                  <c:v>90.018100000000004</c:v>
                </c:pt>
                <c:pt idx="952">
                  <c:v>90.019400000000005</c:v>
                </c:pt>
                <c:pt idx="953">
                  <c:v>90.020799999999994</c:v>
                </c:pt>
                <c:pt idx="954">
                  <c:v>90.022099999999995</c:v>
                </c:pt>
                <c:pt idx="955">
                  <c:v>90.023499999999999</c:v>
                </c:pt>
                <c:pt idx="956">
                  <c:v>90.024799999999999</c:v>
                </c:pt>
                <c:pt idx="957">
                  <c:v>90.026200000000003</c:v>
                </c:pt>
                <c:pt idx="958">
                  <c:v>90.027500000000003</c:v>
                </c:pt>
                <c:pt idx="959">
                  <c:v>90.028899999999993</c:v>
                </c:pt>
                <c:pt idx="960">
                  <c:v>90.030199999999994</c:v>
                </c:pt>
                <c:pt idx="961">
                  <c:v>90.031599999999997</c:v>
                </c:pt>
                <c:pt idx="962">
                  <c:v>90.032899999999998</c:v>
                </c:pt>
                <c:pt idx="963">
                  <c:v>90.034300000000002</c:v>
                </c:pt>
                <c:pt idx="964">
                  <c:v>90.035600000000002</c:v>
                </c:pt>
                <c:pt idx="965">
                  <c:v>90.037000000000006</c:v>
                </c:pt>
                <c:pt idx="966">
                  <c:v>90.038300000000007</c:v>
                </c:pt>
                <c:pt idx="967">
                  <c:v>90.039699999999996</c:v>
                </c:pt>
                <c:pt idx="968">
                  <c:v>90.040999999999997</c:v>
                </c:pt>
                <c:pt idx="969">
                  <c:v>90.042400000000001</c:v>
                </c:pt>
                <c:pt idx="970">
                  <c:v>90.043700000000001</c:v>
                </c:pt>
                <c:pt idx="971">
                  <c:v>90.045100000000005</c:v>
                </c:pt>
                <c:pt idx="972">
                  <c:v>90.046400000000006</c:v>
                </c:pt>
                <c:pt idx="973">
                  <c:v>90.047799999999995</c:v>
                </c:pt>
                <c:pt idx="974">
                  <c:v>90.049099999999996</c:v>
                </c:pt>
                <c:pt idx="975">
                  <c:v>90.0505</c:v>
                </c:pt>
                <c:pt idx="976">
                  <c:v>90.0518</c:v>
                </c:pt>
                <c:pt idx="977">
                  <c:v>90.053200000000004</c:v>
                </c:pt>
                <c:pt idx="978">
                  <c:v>90.054500000000004</c:v>
                </c:pt>
                <c:pt idx="979">
                  <c:v>90.055899999999994</c:v>
                </c:pt>
                <c:pt idx="980">
                  <c:v>90.057199999999995</c:v>
                </c:pt>
                <c:pt idx="981">
                  <c:v>90.058599999999998</c:v>
                </c:pt>
                <c:pt idx="982">
                  <c:v>90.059899999999999</c:v>
                </c:pt>
                <c:pt idx="983">
                  <c:v>90.061300000000003</c:v>
                </c:pt>
                <c:pt idx="984">
                  <c:v>90.062600000000003</c:v>
                </c:pt>
                <c:pt idx="985">
                  <c:v>90.063999999999993</c:v>
                </c:pt>
                <c:pt idx="986">
                  <c:v>90.065299999999993</c:v>
                </c:pt>
                <c:pt idx="987">
                  <c:v>90.066699999999997</c:v>
                </c:pt>
                <c:pt idx="988">
                  <c:v>90.067999999999998</c:v>
                </c:pt>
                <c:pt idx="989">
                  <c:v>90.069400000000002</c:v>
                </c:pt>
                <c:pt idx="990">
                  <c:v>90.070700000000002</c:v>
                </c:pt>
                <c:pt idx="991">
                  <c:v>90.072000000000003</c:v>
                </c:pt>
                <c:pt idx="992">
                  <c:v>90.073400000000007</c:v>
                </c:pt>
                <c:pt idx="993">
                  <c:v>90.074799999999996</c:v>
                </c:pt>
                <c:pt idx="994">
                  <c:v>90.076099999999997</c:v>
                </c:pt>
                <c:pt idx="995">
                  <c:v>90.077500000000001</c:v>
                </c:pt>
                <c:pt idx="996">
                  <c:v>90.078800000000001</c:v>
                </c:pt>
                <c:pt idx="997">
                  <c:v>90.080100000000002</c:v>
                </c:pt>
                <c:pt idx="998">
                  <c:v>90.081500000000005</c:v>
                </c:pt>
                <c:pt idx="999">
                  <c:v>90.082800000000006</c:v>
                </c:pt>
                <c:pt idx="1000">
                  <c:v>90.084199999999996</c:v>
                </c:pt>
                <c:pt idx="1001">
                  <c:v>90.085499999999996</c:v>
                </c:pt>
                <c:pt idx="1002">
                  <c:v>90.0869</c:v>
                </c:pt>
                <c:pt idx="1003">
                  <c:v>90.088200000000001</c:v>
                </c:pt>
                <c:pt idx="1004">
                  <c:v>90.089600000000004</c:v>
                </c:pt>
                <c:pt idx="1005">
                  <c:v>90.090900000000005</c:v>
                </c:pt>
                <c:pt idx="1006">
                  <c:v>90.092299999999994</c:v>
                </c:pt>
                <c:pt idx="1007">
                  <c:v>90.093599999999995</c:v>
                </c:pt>
                <c:pt idx="1008">
                  <c:v>90.094999999999999</c:v>
                </c:pt>
                <c:pt idx="1009">
                  <c:v>90.096299999999999</c:v>
                </c:pt>
                <c:pt idx="1010">
                  <c:v>90.0976</c:v>
                </c:pt>
                <c:pt idx="1011">
                  <c:v>90.099000000000004</c:v>
                </c:pt>
                <c:pt idx="1012">
                  <c:v>90.100300000000004</c:v>
                </c:pt>
                <c:pt idx="1013">
                  <c:v>90.101699999999994</c:v>
                </c:pt>
                <c:pt idx="1014">
                  <c:v>90.102999999999994</c:v>
                </c:pt>
                <c:pt idx="1015">
                  <c:v>90.104399999999998</c:v>
                </c:pt>
                <c:pt idx="1016">
                  <c:v>90.105699999999999</c:v>
                </c:pt>
                <c:pt idx="1017">
                  <c:v>90.107100000000003</c:v>
                </c:pt>
                <c:pt idx="1018">
                  <c:v>90.108400000000003</c:v>
                </c:pt>
                <c:pt idx="1019">
                  <c:v>90.109800000000007</c:v>
                </c:pt>
                <c:pt idx="1020">
                  <c:v>90.111099999999993</c:v>
                </c:pt>
                <c:pt idx="1021">
                  <c:v>90.112499999999997</c:v>
                </c:pt>
                <c:pt idx="1022">
                  <c:v>90.113799999999998</c:v>
                </c:pt>
                <c:pt idx="1023">
                  <c:v>90.115099999999998</c:v>
                </c:pt>
                <c:pt idx="1024">
                  <c:v>90.116500000000002</c:v>
                </c:pt>
                <c:pt idx="1025">
                  <c:v>90.117800000000003</c:v>
                </c:pt>
                <c:pt idx="1026">
                  <c:v>90.119200000000006</c:v>
                </c:pt>
                <c:pt idx="1027">
                  <c:v>90.120500000000007</c:v>
                </c:pt>
                <c:pt idx="1028">
                  <c:v>90.121899999999997</c:v>
                </c:pt>
                <c:pt idx="1029">
                  <c:v>90.123199999999997</c:v>
                </c:pt>
                <c:pt idx="1030">
                  <c:v>90.124600000000001</c:v>
                </c:pt>
                <c:pt idx="1031">
                  <c:v>90.125900000000001</c:v>
                </c:pt>
                <c:pt idx="1032">
                  <c:v>90.127300000000005</c:v>
                </c:pt>
                <c:pt idx="1033">
                  <c:v>90.128600000000006</c:v>
                </c:pt>
                <c:pt idx="1034">
                  <c:v>90.13</c:v>
                </c:pt>
                <c:pt idx="1035">
                  <c:v>90.131299999999996</c:v>
                </c:pt>
                <c:pt idx="1036">
                  <c:v>90.1327</c:v>
                </c:pt>
                <c:pt idx="1037">
                  <c:v>90.134</c:v>
                </c:pt>
                <c:pt idx="1038">
                  <c:v>90.135400000000004</c:v>
                </c:pt>
                <c:pt idx="1039">
                  <c:v>90.136700000000005</c:v>
                </c:pt>
                <c:pt idx="1040">
                  <c:v>90.138099999999994</c:v>
                </c:pt>
                <c:pt idx="1041">
                  <c:v>90.139399999999995</c:v>
                </c:pt>
                <c:pt idx="1042">
                  <c:v>90.140799999999999</c:v>
                </c:pt>
                <c:pt idx="1043">
                  <c:v>90.142099999999999</c:v>
                </c:pt>
                <c:pt idx="1044">
                  <c:v>90.143500000000003</c:v>
                </c:pt>
                <c:pt idx="1045">
                  <c:v>90.144800000000004</c:v>
                </c:pt>
                <c:pt idx="1046">
                  <c:v>90.146199999999993</c:v>
                </c:pt>
                <c:pt idx="1047">
                  <c:v>90.147599999999997</c:v>
                </c:pt>
                <c:pt idx="1048">
                  <c:v>90.148899999999998</c:v>
                </c:pt>
                <c:pt idx="1049">
                  <c:v>90.150300000000001</c:v>
                </c:pt>
                <c:pt idx="1050">
                  <c:v>90.151700000000005</c:v>
                </c:pt>
                <c:pt idx="1051">
                  <c:v>90.153000000000006</c:v>
                </c:pt>
                <c:pt idx="1052">
                  <c:v>90.154399999999995</c:v>
                </c:pt>
                <c:pt idx="1053">
                  <c:v>90.155799999999999</c:v>
                </c:pt>
                <c:pt idx="1054">
                  <c:v>90.157200000000003</c:v>
                </c:pt>
                <c:pt idx="1055">
                  <c:v>90.158600000000007</c:v>
                </c:pt>
                <c:pt idx="1056">
                  <c:v>90.159899999999993</c:v>
                </c:pt>
                <c:pt idx="1057">
                  <c:v>90.161299999999997</c:v>
                </c:pt>
                <c:pt idx="1058">
                  <c:v>90.162700000000001</c:v>
                </c:pt>
                <c:pt idx="1059">
                  <c:v>90.164100000000005</c:v>
                </c:pt>
                <c:pt idx="1060">
                  <c:v>90.165499999999994</c:v>
                </c:pt>
                <c:pt idx="1061">
                  <c:v>90.166899999999998</c:v>
                </c:pt>
                <c:pt idx="1062">
                  <c:v>90.168400000000005</c:v>
                </c:pt>
                <c:pt idx="1063">
                  <c:v>90.169799999999995</c:v>
                </c:pt>
                <c:pt idx="1064">
                  <c:v>90.171199999999999</c:v>
                </c:pt>
                <c:pt idx="1065">
                  <c:v>90.172600000000003</c:v>
                </c:pt>
                <c:pt idx="1066">
                  <c:v>90.174000000000007</c:v>
                </c:pt>
                <c:pt idx="1067">
                  <c:v>90.1755</c:v>
                </c:pt>
                <c:pt idx="1068">
                  <c:v>90.176900000000003</c:v>
                </c:pt>
                <c:pt idx="1069">
                  <c:v>90.178299999999993</c:v>
                </c:pt>
                <c:pt idx="1070">
                  <c:v>90.179699999999997</c:v>
                </c:pt>
                <c:pt idx="1071">
                  <c:v>90.181100000000001</c:v>
                </c:pt>
                <c:pt idx="1072">
                  <c:v>90.182500000000005</c:v>
                </c:pt>
                <c:pt idx="1073">
                  <c:v>90.183999999999997</c:v>
                </c:pt>
                <c:pt idx="1074">
                  <c:v>90.185400000000001</c:v>
                </c:pt>
                <c:pt idx="1075">
                  <c:v>90.186800000000005</c:v>
                </c:pt>
                <c:pt idx="1076">
                  <c:v>90.188199999999995</c:v>
                </c:pt>
                <c:pt idx="1077">
                  <c:v>90.189599999999999</c:v>
                </c:pt>
                <c:pt idx="1078">
                  <c:v>90.191000000000003</c:v>
                </c:pt>
                <c:pt idx="1079">
                  <c:v>90.192400000000006</c:v>
                </c:pt>
                <c:pt idx="1080">
                  <c:v>90.193799999999996</c:v>
                </c:pt>
                <c:pt idx="1081">
                  <c:v>90.1952</c:v>
                </c:pt>
                <c:pt idx="1082">
                  <c:v>90.196600000000004</c:v>
                </c:pt>
                <c:pt idx="1083">
                  <c:v>90.197999999999993</c:v>
                </c:pt>
                <c:pt idx="1084">
                  <c:v>90.199399999999997</c:v>
                </c:pt>
                <c:pt idx="1085">
                  <c:v>90.200800000000001</c:v>
                </c:pt>
                <c:pt idx="1086">
                  <c:v>90.202200000000005</c:v>
                </c:pt>
                <c:pt idx="1087">
                  <c:v>90.203599999999994</c:v>
                </c:pt>
                <c:pt idx="1088">
                  <c:v>90.204999999999998</c:v>
                </c:pt>
                <c:pt idx="1089">
                  <c:v>90.206299999999999</c:v>
                </c:pt>
                <c:pt idx="1090">
                  <c:v>90.207700000000003</c:v>
                </c:pt>
                <c:pt idx="1091">
                  <c:v>90.209100000000007</c:v>
                </c:pt>
                <c:pt idx="1092">
                  <c:v>90.210499999999996</c:v>
                </c:pt>
                <c:pt idx="1093">
                  <c:v>90.2119</c:v>
                </c:pt>
                <c:pt idx="1094">
                  <c:v>90.213300000000004</c:v>
                </c:pt>
                <c:pt idx="1095">
                  <c:v>90.214699999999993</c:v>
                </c:pt>
                <c:pt idx="1096">
                  <c:v>90.216099999999997</c:v>
                </c:pt>
                <c:pt idx="1097">
                  <c:v>90.217500000000001</c:v>
                </c:pt>
                <c:pt idx="1098">
                  <c:v>90.218800000000002</c:v>
                </c:pt>
                <c:pt idx="1099">
                  <c:v>90.220200000000006</c:v>
                </c:pt>
                <c:pt idx="1100">
                  <c:v>90.221599999999995</c:v>
                </c:pt>
                <c:pt idx="1101">
                  <c:v>90.222999999999999</c:v>
                </c:pt>
                <c:pt idx="1102">
                  <c:v>90.224400000000003</c:v>
                </c:pt>
                <c:pt idx="1103">
                  <c:v>90.225700000000003</c:v>
                </c:pt>
                <c:pt idx="1104">
                  <c:v>90.227099999999993</c:v>
                </c:pt>
                <c:pt idx="1105">
                  <c:v>90.228499999999997</c:v>
                </c:pt>
                <c:pt idx="1106">
                  <c:v>90.229900000000001</c:v>
                </c:pt>
                <c:pt idx="1107">
                  <c:v>90.231300000000005</c:v>
                </c:pt>
                <c:pt idx="1108">
                  <c:v>90.232699999999994</c:v>
                </c:pt>
                <c:pt idx="1109">
                  <c:v>90.234099999999998</c:v>
                </c:pt>
                <c:pt idx="1110">
                  <c:v>90.235399999999998</c:v>
                </c:pt>
                <c:pt idx="1111">
                  <c:v>90.236800000000002</c:v>
                </c:pt>
                <c:pt idx="1112">
                  <c:v>90.238200000000006</c:v>
                </c:pt>
                <c:pt idx="1113">
                  <c:v>90.239599999999996</c:v>
                </c:pt>
                <c:pt idx="1114">
                  <c:v>90.241</c:v>
                </c:pt>
                <c:pt idx="1115">
                  <c:v>90.2423</c:v>
                </c:pt>
                <c:pt idx="1116">
                  <c:v>90.243700000000004</c:v>
                </c:pt>
                <c:pt idx="1117">
                  <c:v>90.245099999999994</c:v>
                </c:pt>
                <c:pt idx="1118">
                  <c:v>90.246499999999997</c:v>
                </c:pt>
                <c:pt idx="1119">
                  <c:v>90.247900000000001</c:v>
                </c:pt>
                <c:pt idx="1120">
                  <c:v>90.249200000000002</c:v>
                </c:pt>
                <c:pt idx="1121">
                  <c:v>90.250600000000006</c:v>
                </c:pt>
                <c:pt idx="1122">
                  <c:v>90.251999999999995</c:v>
                </c:pt>
                <c:pt idx="1123">
                  <c:v>90.253399999999999</c:v>
                </c:pt>
                <c:pt idx="1124">
                  <c:v>90.254800000000003</c:v>
                </c:pt>
                <c:pt idx="1125">
                  <c:v>90.256200000000007</c:v>
                </c:pt>
                <c:pt idx="1126">
                  <c:v>90.257599999999996</c:v>
                </c:pt>
                <c:pt idx="1127">
                  <c:v>90.258899999999997</c:v>
                </c:pt>
                <c:pt idx="1128">
                  <c:v>90.260300000000001</c:v>
                </c:pt>
                <c:pt idx="1129">
                  <c:v>90.261700000000005</c:v>
                </c:pt>
                <c:pt idx="1130">
                  <c:v>90.263099999999994</c:v>
                </c:pt>
                <c:pt idx="1131">
                  <c:v>90.264499999999998</c:v>
                </c:pt>
                <c:pt idx="1132">
                  <c:v>90.265799999999999</c:v>
                </c:pt>
                <c:pt idx="1133">
                  <c:v>90.267200000000003</c:v>
                </c:pt>
                <c:pt idx="1134">
                  <c:v>90.268600000000006</c:v>
                </c:pt>
                <c:pt idx="1135">
                  <c:v>90.27</c:v>
                </c:pt>
                <c:pt idx="1136">
                  <c:v>90.2714</c:v>
                </c:pt>
                <c:pt idx="1137">
                  <c:v>90.2727</c:v>
                </c:pt>
                <c:pt idx="1138">
                  <c:v>90.274100000000004</c:v>
                </c:pt>
                <c:pt idx="1139">
                  <c:v>90.275499999999994</c:v>
                </c:pt>
                <c:pt idx="1140">
                  <c:v>90.276899999999998</c:v>
                </c:pt>
                <c:pt idx="1141">
                  <c:v>90.278300000000002</c:v>
                </c:pt>
                <c:pt idx="1142">
                  <c:v>90.279700000000005</c:v>
                </c:pt>
                <c:pt idx="1143">
                  <c:v>90.281000000000006</c:v>
                </c:pt>
                <c:pt idx="1144">
                  <c:v>90.282399999999996</c:v>
                </c:pt>
                <c:pt idx="1145">
                  <c:v>90.283799999999999</c:v>
                </c:pt>
                <c:pt idx="1146">
                  <c:v>90.285200000000003</c:v>
                </c:pt>
                <c:pt idx="1147">
                  <c:v>90.286600000000007</c:v>
                </c:pt>
                <c:pt idx="1148">
                  <c:v>90.287999999999997</c:v>
                </c:pt>
                <c:pt idx="1149">
                  <c:v>90.289299999999997</c:v>
                </c:pt>
                <c:pt idx="1150">
                  <c:v>90.290700000000001</c:v>
                </c:pt>
                <c:pt idx="1151">
                  <c:v>90.292100000000005</c:v>
                </c:pt>
                <c:pt idx="1152">
                  <c:v>90.293499999999995</c:v>
                </c:pt>
                <c:pt idx="1153">
                  <c:v>90.294899999999998</c:v>
                </c:pt>
                <c:pt idx="1154">
                  <c:v>90.296199999999999</c:v>
                </c:pt>
                <c:pt idx="1155">
                  <c:v>90.297600000000003</c:v>
                </c:pt>
                <c:pt idx="1156">
                  <c:v>90.299000000000007</c:v>
                </c:pt>
                <c:pt idx="1157">
                  <c:v>90.300399999999996</c:v>
                </c:pt>
                <c:pt idx="1158">
                  <c:v>90.3018</c:v>
                </c:pt>
                <c:pt idx="1159">
                  <c:v>90.303200000000004</c:v>
                </c:pt>
                <c:pt idx="1160">
                  <c:v>90.304500000000004</c:v>
                </c:pt>
                <c:pt idx="1161">
                  <c:v>90.305899999999994</c:v>
                </c:pt>
                <c:pt idx="1162">
                  <c:v>90.307299999999998</c:v>
                </c:pt>
                <c:pt idx="1163">
                  <c:v>90.308700000000002</c:v>
                </c:pt>
                <c:pt idx="1164">
                  <c:v>90.310100000000006</c:v>
                </c:pt>
                <c:pt idx="1165">
                  <c:v>90.311400000000006</c:v>
                </c:pt>
                <c:pt idx="1166">
                  <c:v>90.312799999999996</c:v>
                </c:pt>
                <c:pt idx="1167">
                  <c:v>90.3142</c:v>
                </c:pt>
                <c:pt idx="1168">
                  <c:v>90.315600000000003</c:v>
                </c:pt>
                <c:pt idx="1169">
                  <c:v>90.316999999999993</c:v>
                </c:pt>
                <c:pt idx="1170">
                  <c:v>90.318299999999994</c:v>
                </c:pt>
                <c:pt idx="1171">
                  <c:v>90.319699999999997</c:v>
                </c:pt>
                <c:pt idx="1172">
                  <c:v>90.321100000000001</c:v>
                </c:pt>
                <c:pt idx="1173">
                  <c:v>90.322500000000005</c:v>
                </c:pt>
                <c:pt idx="1174">
                  <c:v>90.323899999999995</c:v>
                </c:pt>
                <c:pt idx="1175">
                  <c:v>90.325199999999995</c:v>
                </c:pt>
                <c:pt idx="1176">
                  <c:v>90.326599999999999</c:v>
                </c:pt>
                <c:pt idx="1177">
                  <c:v>90.328000000000003</c:v>
                </c:pt>
                <c:pt idx="1178">
                  <c:v>90.329400000000007</c:v>
                </c:pt>
                <c:pt idx="1179">
                  <c:v>90.330799999999996</c:v>
                </c:pt>
                <c:pt idx="1180">
                  <c:v>90.332099999999997</c:v>
                </c:pt>
                <c:pt idx="1181">
                  <c:v>90.333500000000001</c:v>
                </c:pt>
                <c:pt idx="1182">
                  <c:v>90.334900000000005</c:v>
                </c:pt>
                <c:pt idx="1183">
                  <c:v>90.336299999999994</c:v>
                </c:pt>
                <c:pt idx="1184">
                  <c:v>90.337699999999998</c:v>
                </c:pt>
                <c:pt idx="1185">
                  <c:v>90.338999999999999</c:v>
                </c:pt>
                <c:pt idx="1186">
                  <c:v>90.340400000000002</c:v>
                </c:pt>
                <c:pt idx="1187">
                  <c:v>90.341800000000006</c:v>
                </c:pt>
                <c:pt idx="1188">
                  <c:v>90.343199999999996</c:v>
                </c:pt>
                <c:pt idx="1189">
                  <c:v>90.3446</c:v>
                </c:pt>
                <c:pt idx="1190">
                  <c:v>90.346000000000004</c:v>
                </c:pt>
                <c:pt idx="1191">
                  <c:v>90.347300000000004</c:v>
                </c:pt>
                <c:pt idx="1192">
                  <c:v>90.348699999999994</c:v>
                </c:pt>
                <c:pt idx="1193">
                  <c:v>90.350099999999998</c:v>
                </c:pt>
                <c:pt idx="1194">
                  <c:v>90.351500000000001</c:v>
                </c:pt>
                <c:pt idx="1195">
                  <c:v>90.352800000000002</c:v>
                </c:pt>
                <c:pt idx="1196">
                  <c:v>90.354200000000006</c:v>
                </c:pt>
                <c:pt idx="1197">
                  <c:v>90.355599999999995</c:v>
                </c:pt>
                <c:pt idx="1198">
                  <c:v>90.356999999999999</c:v>
                </c:pt>
                <c:pt idx="1199">
                  <c:v>90.358400000000003</c:v>
                </c:pt>
                <c:pt idx="1200">
                  <c:v>90.359700000000004</c:v>
                </c:pt>
                <c:pt idx="1201">
                  <c:v>90.361099999999993</c:v>
                </c:pt>
                <c:pt idx="1202">
                  <c:v>90.362499999999997</c:v>
                </c:pt>
                <c:pt idx="1203">
                  <c:v>90.363900000000001</c:v>
                </c:pt>
                <c:pt idx="1204">
                  <c:v>90.365300000000005</c:v>
                </c:pt>
                <c:pt idx="1205">
                  <c:v>90.366600000000005</c:v>
                </c:pt>
                <c:pt idx="1206">
                  <c:v>90.367999999999995</c:v>
                </c:pt>
                <c:pt idx="1207">
                  <c:v>90.369399999999999</c:v>
                </c:pt>
                <c:pt idx="1208">
                  <c:v>90.370800000000003</c:v>
                </c:pt>
                <c:pt idx="1209">
                  <c:v>90.372200000000007</c:v>
                </c:pt>
                <c:pt idx="1210">
                  <c:v>90.373500000000007</c:v>
                </c:pt>
                <c:pt idx="1211">
                  <c:v>90.374899999999997</c:v>
                </c:pt>
                <c:pt idx="1212">
                  <c:v>90.376300000000001</c:v>
                </c:pt>
                <c:pt idx="1213">
                  <c:v>90.377700000000004</c:v>
                </c:pt>
                <c:pt idx="1214">
                  <c:v>90.379000000000005</c:v>
                </c:pt>
                <c:pt idx="1215">
                  <c:v>90.380399999999995</c:v>
                </c:pt>
                <c:pt idx="1216">
                  <c:v>90.381799999999998</c:v>
                </c:pt>
                <c:pt idx="1217">
                  <c:v>90.383200000000002</c:v>
                </c:pt>
                <c:pt idx="1218">
                  <c:v>90.384600000000006</c:v>
                </c:pt>
                <c:pt idx="1219">
                  <c:v>90.385999999999996</c:v>
                </c:pt>
                <c:pt idx="1220">
                  <c:v>90.387299999999996</c:v>
                </c:pt>
                <c:pt idx="1221">
                  <c:v>90.3887</c:v>
                </c:pt>
                <c:pt idx="1222">
                  <c:v>90.390100000000004</c:v>
                </c:pt>
                <c:pt idx="1223">
                  <c:v>90.391499999999994</c:v>
                </c:pt>
                <c:pt idx="1224">
                  <c:v>90.392799999999994</c:v>
                </c:pt>
                <c:pt idx="1225">
                  <c:v>90.394199999999998</c:v>
                </c:pt>
                <c:pt idx="1226">
                  <c:v>90.395600000000002</c:v>
                </c:pt>
                <c:pt idx="1227">
                  <c:v>90.397000000000006</c:v>
                </c:pt>
                <c:pt idx="1228">
                  <c:v>90.398399999999995</c:v>
                </c:pt>
                <c:pt idx="1229">
                  <c:v>90.399699999999996</c:v>
                </c:pt>
                <c:pt idx="1230">
                  <c:v>90.4011</c:v>
                </c:pt>
                <c:pt idx="1231">
                  <c:v>90.402500000000003</c:v>
                </c:pt>
                <c:pt idx="1232">
                  <c:v>90.403899999999993</c:v>
                </c:pt>
                <c:pt idx="1233">
                  <c:v>90.405199999999994</c:v>
                </c:pt>
                <c:pt idx="1234">
                  <c:v>90.406599999999997</c:v>
                </c:pt>
                <c:pt idx="1235">
                  <c:v>90.408000000000001</c:v>
                </c:pt>
                <c:pt idx="1236">
                  <c:v>90.409400000000005</c:v>
                </c:pt>
                <c:pt idx="1237">
                  <c:v>90.410799999999995</c:v>
                </c:pt>
                <c:pt idx="1238">
                  <c:v>90.412099999999995</c:v>
                </c:pt>
                <c:pt idx="1239">
                  <c:v>90.413499999999999</c:v>
                </c:pt>
                <c:pt idx="1240">
                  <c:v>90.414900000000003</c:v>
                </c:pt>
                <c:pt idx="1241">
                  <c:v>90.416300000000007</c:v>
                </c:pt>
                <c:pt idx="1242">
                  <c:v>90.417599999999993</c:v>
                </c:pt>
                <c:pt idx="1243">
                  <c:v>90.418999999999997</c:v>
                </c:pt>
                <c:pt idx="1244">
                  <c:v>90.420400000000001</c:v>
                </c:pt>
                <c:pt idx="1245">
                  <c:v>90.421800000000005</c:v>
                </c:pt>
                <c:pt idx="1246">
                  <c:v>90.423199999999994</c:v>
                </c:pt>
                <c:pt idx="1247">
                  <c:v>90.424499999999995</c:v>
                </c:pt>
                <c:pt idx="1248">
                  <c:v>90.425899999999999</c:v>
                </c:pt>
                <c:pt idx="1249">
                  <c:v>90.427300000000002</c:v>
                </c:pt>
                <c:pt idx="1250">
                  <c:v>90.428700000000006</c:v>
                </c:pt>
                <c:pt idx="1251">
                  <c:v>90.43</c:v>
                </c:pt>
                <c:pt idx="1252">
                  <c:v>90.431399999999996</c:v>
                </c:pt>
                <c:pt idx="1253">
                  <c:v>90.4328</c:v>
                </c:pt>
                <c:pt idx="1254">
                  <c:v>90.434200000000004</c:v>
                </c:pt>
                <c:pt idx="1255">
                  <c:v>90.435599999999994</c:v>
                </c:pt>
                <c:pt idx="1256">
                  <c:v>90.436899999999994</c:v>
                </c:pt>
                <c:pt idx="1257">
                  <c:v>90.438299999999998</c:v>
                </c:pt>
                <c:pt idx="1258">
                  <c:v>90.439700000000002</c:v>
                </c:pt>
                <c:pt idx="1259">
                  <c:v>90.441100000000006</c:v>
                </c:pt>
                <c:pt idx="1260">
                  <c:v>90.442400000000006</c:v>
                </c:pt>
                <c:pt idx="1261">
                  <c:v>90.443799999999996</c:v>
                </c:pt>
                <c:pt idx="1262">
                  <c:v>90.4452</c:v>
                </c:pt>
                <c:pt idx="1263">
                  <c:v>90.446600000000004</c:v>
                </c:pt>
                <c:pt idx="1264">
                  <c:v>90.447999999999993</c:v>
                </c:pt>
                <c:pt idx="1265">
                  <c:v>90.449299999999994</c:v>
                </c:pt>
                <c:pt idx="1266">
                  <c:v>90.450699999999998</c:v>
                </c:pt>
                <c:pt idx="1267">
                  <c:v>90.452100000000002</c:v>
                </c:pt>
                <c:pt idx="1268">
                  <c:v>90.453500000000005</c:v>
                </c:pt>
                <c:pt idx="1269">
                  <c:v>90.454800000000006</c:v>
                </c:pt>
                <c:pt idx="1270">
                  <c:v>90.456199999999995</c:v>
                </c:pt>
                <c:pt idx="1271">
                  <c:v>90.457599999999999</c:v>
                </c:pt>
                <c:pt idx="1272">
                  <c:v>90.459000000000003</c:v>
                </c:pt>
                <c:pt idx="1273">
                  <c:v>90.460400000000007</c:v>
                </c:pt>
                <c:pt idx="1274">
                  <c:v>90.461699999999993</c:v>
                </c:pt>
                <c:pt idx="1275">
                  <c:v>90.463099999999997</c:v>
                </c:pt>
                <c:pt idx="1276">
                  <c:v>90.464500000000001</c:v>
                </c:pt>
                <c:pt idx="1277">
                  <c:v>90.465900000000005</c:v>
                </c:pt>
                <c:pt idx="1278">
                  <c:v>90.467200000000005</c:v>
                </c:pt>
                <c:pt idx="1279">
                  <c:v>90.468599999999995</c:v>
                </c:pt>
                <c:pt idx="1280">
                  <c:v>90.47</c:v>
                </c:pt>
                <c:pt idx="1281">
                  <c:v>90.471299999999999</c:v>
                </c:pt>
                <c:pt idx="1282">
                  <c:v>90.472700000000003</c:v>
                </c:pt>
                <c:pt idx="1283">
                  <c:v>90.474000000000004</c:v>
                </c:pt>
                <c:pt idx="1284">
                  <c:v>90.475399999999993</c:v>
                </c:pt>
                <c:pt idx="1285">
                  <c:v>90.476699999999994</c:v>
                </c:pt>
                <c:pt idx="1286">
                  <c:v>90.478099999999998</c:v>
                </c:pt>
                <c:pt idx="1287">
                  <c:v>90.479399999999998</c:v>
                </c:pt>
                <c:pt idx="1288">
                  <c:v>90.480699999999999</c:v>
                </c:pt>
                <c:pt idx="1289">
                  <c:v>90.481999999999999</c:v>
                </c:pt>
                <c:pt idx="1290">
                  <c:v>90.4833</c:v>
                </c:pt>
                <c:pt idx="1291">
                  <c:v>90.4846</c:v>
                </c:pt>
                <c:pt idx="1292">
                  <c:v>90.485900000000001</c:v>
                </c:pt>
                <c:pt idx="1293">
                  <c:v>90.487099999999998</c:v>
                </c:pt>
                <c:pt idx="1294">
                  <c:v>90.488399999999999</c:v>
                </c:pt>
                <c:pt idx="1295">
                  <c:v>90.489599999999996</c:v>
                </c:pt>
                <c:pt idx="1296">
                  <c:v>90.490799999999993</c:v>
                </c:pt>
                <c:pt idx="1297">
                  <c:v>90.492000000000004</c:v>
                </c:pt>
                <c:pt idx="1298">
                  <c:v>90.493200000000002</c:v>
                </c:pt>
                <c:pt idx="1299">
                  <c:v>90.494399999999999</c:v>
                </c:pt>
                <c:pt idx="1300">
                  <c:v>90.495599999999996</c:v>
                </c:pt>
                <c:pt idx="1301">
                  <c:v>90.496700000000004</c:v>
                </c:pt>
                <c:pt idx="1302">
                  <c:v>90.497900000000001</c:v>
                </c:pt>
                <c:pt idx="1303">
                  <c:v>90.498999999999995</c:v>
                </c:pt>
                <c:pt idx="1304">
                  <c:v>90.500200000000007</c:v>
                </c:pt>
                <c:pt idx="1305">
                  <c:v>90.501300000000001</c:v>
                </c:pt>
                <c:pt idx="1306">
                  <c:v>90.502499999999998</c:v>
                </c:pt>
                <c:pt idx="1307">
                  <c:v>90.503600000000006</c:v>
                </c:pt>
                <c:pt idx="1308">
                  <c:v>90.5047</c:v>
                </c:pt>
                <c:pt idx="1309">
                  <c:v>90.505899999999997</c:v>
                </c:pt>
                <c:pt idx="1310">
                  <c:v>90.507000000000005</c:v>
                </c:pt>
                <c:pt idx="1311">
                  <c:v>90.508200000000002</c:v>
                </c:pt>
                <c:pt idx="1312">
                  <c:v>90.509299999999996</c:v>
                </c:pt>
                <c:pt idx="1313">
                  <c:v>90.510499999999993</c:v>
                </c:pt>
                <c:pt idx="1314">
                  <c:v>90.511700000000005</c:v>
                </c:pt>
                <c:pt idx="1315">
                  <c:v>90.512900000000002</c:v>
                </c:pt>
                <c:pt idx="1316">
                  <c:v>90.514099999999999</c:v>
                </c:pt>
                <c:pt idx="1317">
                  <c:v>90.515299999999996</c:v>
                </c:pt>
                <c:pt idx="1318">
                  <c:v>90.516499999999994</c:v>
                </c:pt>
                <c:pt idx="1319">
                  <c:v>90.517700000000005</c:v>
                </c:pt>
                <c:pt idx="1320">
                  <c:v>90.518900000000002</c:v>
                </c:pt>
                <c:pt idx="1321">
                  <c:v>90.520099999999999</c:v>
                </c:pt>
                <c:pt idx="1322">
                  <c:v>90.5214</c:v>
                </c:pt>
                <c:pt idx="1323">
                  <c:v>90.522599999999997</c:v>
                </c:pt>
                <c:pt idx="1324">
                  <c:v>90.523899999999998</c:v>
                </c:pt>
                <c:pt idx="1325">
                  <c:v>90.525099999999995</c:v>
                </c:pt>
                <c:pt idx="1326">
                  <c:v>90.526300000000006</c:v>
                </c:pt>
                <c:pt idx="1327">
                  <c:v>90.527600000000007</c:v>
                </c:pt>
                <c:pt idx="1328">
                  <c:v>90.528899999999993</c:v>
                </c:pt>
                <c:pt idx="1329">
                  <c:v>90.530100000000004</c:v>
                </c:pt>
                <c:pt idx="1330">
                  <c:v>90.531400000000005</c:v>
                </c:pt>
                <c:pt idx="1331">
                  <c:v>90.532600000000002</c:v>
                </c:pt>
                <c:pt idx="1332">
                  <c:v>90.533900000000003</c:v>
                </c:pt>
                <c:pt idx="1333">
                  <c:v>90.535200000000003</c:v>
                </c:pt>
                <c:pt idx="1334">
                  <c:v>90.5364</c:v>
                </c:pt>
                <c:pt idx="1335">
                  <c:v>90.537700000000001</c:v>
                </c:pt>
                <c:pt idx="1336">
                  <c:v>90.539000000000001</c:v>
                </c:pt>
                <c:pt idx="1337">
                  <c:v>90.540199999999999</c:v>
                </c:pt>
                <c:pt idx="1338">
                  <c:v>90.541499999999999</c:v>
                </c:pt>
                <c:pt idx="1339">
                  <c:v>90.5428</c:v>
                </c:pt>
                <c:pt idx="1340">
                  <c:v>90.5441</c:v>
                </c:pt>
                <c:pt idx="1341">
                  <c:v>90.545299999999997</c:v>
                </c:pt>
                <c:pt idx="1342">
                  <c:v>90.546599999999998</c:v>
                </c:pt>
                <c:pt idx="1343">
                  <c:v>90.547899999999998</c:v>
                </c:pt>
                <c:pt idx="1344">
                  <c:v>90.549099999999996</c:v>
                </c:pt>
                <c:pt idx="1345">
                  <c:v>90.550399999999996</c:v>
                </c:pt>
                <c:pt idx="1346">
                  <c:v>90.551699999999997</c:v>
                </c:pt>
                <c:pt idx="1347">
                  <c:v>90.552999999999997</c:v>
                </c:pt>
                <c:pt idx="1348">
                  <c:v>90.554199999999994</c:v>
                </c:pt>
                <c:pt idx="1349">
                  <c:v>90.555499999999995</c:v>
                </c:pt>
                <c:pt idx="1350">
                  <c:v>90.556799999999996</c:v>
                </c:pt>
                <c:pt idx="1351">
                  <c:v>90.558000000000007</c:v>
                </c:pt>
                <c:pt idx="1352">
                  <c:v>90.559299999999993</c:v>
                </c:pt>
                <c:pt idx="1353">
                  <c:v>90.560599999999994</c:v>
                </c:pt>
                <c:pt idx="1354">
                  <c:v>90.561899999999994</c:v>
                </c:pt>
                <c:pt idx="1355">
                  <c:v>90.563100000000006</c:v>
                </c:pt>
                <c:pt idx="1356">
                  <c:v>90.564400000000006</c:v>
                </c:pt>
                <c:pt idx="1357">
                  <c:v>90.565700000000007</c:v>
                </c:pt>
                <c:pt idx="1358">
                  <c:v>90.566999999999993</c:v>
                </c:pt>
                <c:pt idx="1359">
                  <c:v>90.568200000000004</c:v>
                </c:pt>
                <c:pt idx="1360">
                  <c:v>90.569500000000005</c:v>
                </c:pt>
                <c:pt idx="1361">
                  <c:v>90.570800000000006</c:v>
                </c:pt>
                <c:pt idx="1362">
                  <c:v>90.572100000000006</c:v>
                </c:pt>
                <c:pt idx="1363">
                  <c:v>90.573400000000007</c:v>
                </c:pt>
                <c:pt idx="1364">
                  <c:v>90.574600000000004</c:v>
                </c:pt>
                <c:pt idx="1365">
                  <c:v>90.575900000000004</c:v>
                </c:pt>
                <c:pt idx="1366">
                  <c:v>90.577200000000005</c:v>
                </c:pt>
                <c:pt idx="1367">
                  <c:v>90.578500000000005</c:v>
                </c:pt>
                <c:pt idx="1368">
                  <c:v>90.579700000000003</c:v>
                </c:pt>
                <c:pt idx="1369">
                  <c:v>90.581000000000003</c:v>
                </c:pt>
                <c:pt idx="1370">
                  <c:v>90.582300000000004</c:v>
                </c:pt>
                <c:pt idx="1371">
                  <c:v>90.583600000000004</c:v>
                </c:pt>
                <c:pt idx="1372">
                  <c:v>90.584800000000001</c:v>
                </c:pt>
                <c:pt idx="1373">
                  <c:v>90.586100000000002</c:v>
                </c:pt>
                <c:pt idx="1374">
                  <c:v>90.587400000000002</c:v>
                </c:pt>
                <c:pt idx="1375">
                  <c:v>90.588700000000003</c:v>
                </c:pt>
                <c:pt idx="1376">
                  <c:v>90.5899</c:v>
                </c:pt>
                <c:pt idx="1377">
                  <c:v>90.591200000000001</c:v>
                </c:pt>
                <c:pt idx="1378">
                  <c:v>90.592500000000001</c:v>
                </c:pt>
                <c:pt idx="1379">
                  <c:v>90.593800000000002</c:v>
                </c:pt>
                <c:pt idx="1380">
                  <c:v>90.595100000000002</c:v>
                </c:pt>
                <c:pt idx="1381">
                  <c:v>90.596299999999999</c:v>
                </c:pt>
                <c:pt idx="1382">
                  <c:v>90.5976</c:v>
                </c:pt>
                <c:pt idx="1383">
                  <c:v>90.5989</c:v>
                </c:pt>
                <c:pt idx="1384">
                  <c:v>90.600200000000001</c:v>
                </c:pt>
                <c:pt idx="1385">
                  <c:v>90.601399999999998</c:v>
                </c:pt>
                <c:pt idx="1386">
                  <c:v>90.602699999999999</c:v>
                </c:pt>
                <c:pt idx="1387">
                  <c:v>90.603999999999999</c:v>
                </c:pt>
                <c:pt idx="1388">
                  <c:v>90.6053</c:v>
                </c:pt>
                <c:pt idx="1389">
                  <c:v>90.606499999999997</c:v>
                </c:pt>
                <c:pt idx="1390">
                  <c:v>90.607799999999997</c:v>
                </c:pt>
                <c:pt idx="1391">
                  <c:v>90.609099999999998</c:v>
                </c:pt>
                <c:pt idx="1392">
                  <c:v>90.610399999999998</c:v>
                </c:pt>
                <c:pt idx="1393">
                  <c:v>90.611699999999999</c:v>
                </c:pt>
                <c:pt idx="1394">
                  <c:v>90.612899999999996</c:v>
                </c:pt>
                <c:pt idx="1395">
                  <c:v>90.614199999999997</c:v>
                </c:pt>
                <c:pt idx="1396">
                  <c:v>90.615499999999997</c:v>
                </c:pt>
                <c:pt idx="1397">
                  <c:v>90.616799999999998</c:v>
                </c:pt>
                <c:pt idx="1398">
                  <c:v>90.618099999999998</c:v>
                </c:pt>
                <c:pt idx="1399">
                  <c:v>90.619299999999996</c:v>
                </c:pt>
                <c:pt idx="1400">
                  <c:v>90.620599999999996</c:v>
                </c:pt>
                <c:pt idx="1401">
                  <c:v>90.621899999999997</c:v>
                </c:pt>
                <c:pt idx="1402">
                  <c:v>90.623199999999997</c:v>
                </c:pt>
                <c:pt idx="1403">
                  <c:v>90.624399999999994</c:v>
                </c:pt>
                <c:pt idx="1404">
                  <c:v>90.625699999999995</c:v>
                </c:pt>
                <c:pt idx="1405">
                  <c:v>90.626999999999995</c:v>
                </c:pt>
                <c:pt idx="1406">
                  <c:v>90.628299999999996</c:v>
                </c:pt>
                <c:pt idx="1407">
                  <c:v>90.629599999999996</c:v>
                </c:pt>
                <c:pt idx="1408">
                  <c:v>90.630899999999997</c:v>
                </c:pt>
                <c:pt idx="1409">
                  <c:v>90.632099999999994</c:v>
                </c:pt>
                <c:pt idx="1410">
                  <c:v>90.633399999999995</c:v>
                </c:pt>
                <c:pt idx="1411">
                  <c:v>90.634699999999995</c:v>
                </c:pt>
                <c:pt idx="1412">
                  <c:v>90.635999999999996</c:v>
                </c:pt>
                <c:pt idx="1413">
                  <c:v>90.637200000000007</c:v>
                </c:pt>
                <c:pt idx="1414">
                  <c:v>90.638499999999993</c:v>
                </c:pt>
                <c:pt idx="1415">
                  <c:v>90.639799999999994</c:v>
                </c:pt>
                <c:pt idx="1416">
                  <c:v>90.641099999999994</c:v>
                </c:pt>
                <c:pt idx="1417">
                  <c:v>90.642399999999995</c:v>
                </c:pt>
                <c:pt idx="1418">
                  <c:v>90.643699999999995</c:v>
                </c:pt>
                <c:pt idx="1419">
                  <c:v>90.644900000000007</c:v>
                </c:pt>
                <c:pt idx="1420">
                  <c:v>90.646199999999993</c:v>
                </c:pt>
                <c:pt idx="1421">
                  <c:v>90.647499999999994</c:v>
                </c:pt>
                <c:pt idx="1422">
                  <c:v>90.648799999999994</c:v>
                </c:pt>
                <c:pt idx="1423">
                  <c:v>90.650099999999995</c:v>
                </c:pt>
                <c:pt idx="1424">
                  <c:v>90.651300000000006</c:v>
                </c:pt>
                <c:pt idx="1425">
                  <c:v>90.652600000000007</c:v>
                </c:pt>
                <c:pt idx="1426">
                  <c:v>90.653899999999993</c:v>
                </c:pt>
                <c:pt idx="1427">
                  <c:v>90.655199999999994</c:v>
                </c:pt>
                <c:pt idx="1428">
                  <c:v>90.656499999999994</c:v>
                </c:pt>
                <c:pt idx="1429">
                  <c:v>90.657700000000006</c:v>
                </c:pt>
                <c:pt idx="1430">
                  <c:v>90.659000000000006</c:v>
                </c:pt>
                <c:pt idx="1431">
                  <c:v>90.660300000000007</c:v>
                </c:pt>
                <c:pt idx="1432">
                  <c:v>90.661600000000007</c:v>
                </c:pt>
                <c:pt idx="1433">
                  <c:v>90.662899999999993</c:v>
                </c:pt>
                <c:pt idx="1434">
                  <c:v>90.664100000000005</c:v>
                </c:pt>
                <c:pt idx="1435">
                  <c:v>90.665400000000005</c:v>
                </c:pt>
                <c:pt idx="1436">
                  <c:v>90.666700000000006</c:v>
                </c:pt>
                <c:pt idx="1437">
                  <c:v>90.668000000000006</c:v>
                </c:pt>
                <c:pt idx="1438">
                  <c:v>90.669300000000007</c:v>
                </c:pt>
                <c:pt idx="1439">
                  <c:v>90.670599999999993</c:v>
                </c:pt>
                <c:pt idx="1440">
                  <c:v>90.671800000000005</c:v>
                </c:pt>
                <c:pt idx="1441">
                  <c:v>90.673100000000005</c:v>
                </c:pt>
                <c:pt idx="1442">
                  <c:v>90.674400000000006</c:v>
                </c:pt>
                <c:pt idx="1443">
                  <c:v>90.675700000000006</c:v>
                </c:pt>
                <c:pt idx="1444">
                  <c:v>90.677000000000007</c:v>
                </c:pt>
                <c:pt idx="1445">
                  <c:v>90.678299999999993</c:v>
                </c:pt>
                <c:pt idx="1446">
                  <c:v>90.679500000000004</c:v>
                </c:pt>
                <c:pt idx="1447">
                  <c:v>90.680800000000005</c:v>
                </c:pt>
                <c:pt idx="1448">
                  <c:v>90.682100000000005</c:v>
                </c:pt>
                <c:pt idx="1449">
                  <c:v>90.683400000000006</c:v>
                </c:pt>
                <c:pt idx="1450">
                  <c:v>90.684700000000007</c:v>
                </c:pt>
                <c:pt idx="1451">
                  <c:v>90.686000000000007</c:v>
                </c:pt>
                <c:pt idx="1452">
                  <c:v>90.687200000000004</c:v>
                </c:pt>
                <c:pt idx="1453">
                  <c:v>90.688500000000005</c:v>
                </c:pt>
                <c:pt idx="1454">
                  <c:v>90.689800000000005</c:v>
                </c:pt>
                <c:pt idx="1455">
                  <c:v>90.691100000000006</c:v>
                </c:pt>
                <c:pt idx="1456">
                  <c:v>90.692400000000006</c:v>
                </c:pt>
                <c:pt idx="1457">
                  <c:v>90.693700000000007</c:v>
                </c:pt>
                <c:pt idx="1458">
                  <c:v>90.694999999999993</c:v>
                </c:pt>
                <c:pt idx="1459">
                  <c:v>90.696200000000005</c:v>
                </c:pt>
                <c:pt idx="1460">
                  <c:v>90.697500000000005</c:v>
                </c:pt>
                <c:pt idx="1461">
                  <c:v>90.698800000000006</c:v>
                </c:pt>
                <c:pt idx="1462">
                  <c:v>90.700100000000006</c:v>
                </c:pt>
                <c:pt idx="1463">
                  <c:v>90.701400000000007</c:v>
                </c:pt>
                <c:pt idx="1464">
                  <c:v>90.702699999999993</c:v>
                </c:pt>
                <c:pt idx="1465">
                  <c:v>90.703900000000004</c:v>
                </c:pt>
                <c:pt idx="1466">
                  <c:v>90.705200000000005</c:v>
                </c:pt>
                <c:pt idx="1467">
                  <c:v>90.706500000000005</c:v>
                </c:pt>
                <c:pt idx="1468">
                  <c:v>90.707800000000006</c:v>
                </c:pt>
                <c:pt idx="1469">
                  <c:v>90.709100000000007</c:v>
                </c:pt>
                <c:pt idx="1470">
                  <c:v>90.710400000000007</c:v>
                </c:pt>
                <c:pt idx="1471">
                  <c:v>90.711699999999993</c:v>
                </c:pt>
                <c:pt idx="1472">
                  <c:v>90.712900000000005</c:v>
                </c:pt>
                <c:pt idx="1473">
                  <c:v>90.714200000000005</c:v>
                </c:pt>
                <c:pt idx="1474">
                  <c:v>90.715500000000006</c:v>
                </c:pt>
                <c:pt idx="1475">
                  <c:v>90.716800000000006</c:v>
                </c:pt>
                <c:pt idx="1476">
                  <c:v>90.718100000000007</c:v>
                </c:pt>
                <c:pt idx="1477">
                  <c:v>90.719399999999993</c:v>
                </c:pt>
                <c:pt idx="1478">
                  <c:v>90.720600000000005</c:v>
                </c:pt>
                <c:pt idx="1479">
                  <c:v>90.721900000000005</c:v>
                </c:pt>
                <c:pt idx="1480">
                  <c:v>90.723200000000006</c:v>
                </c:pt>
                <c:pt idx="1481">
                  <c:v>90.724500000000006</c:v>
                </c:pt>
                <c:pt idx="1482">
                  <c:v>90.725800000000007</c:v>
                </c:pt>
                <c:pt idx="1483">
                  <c:v>90.727099999999993</c:v>
                </c:pt>
                <c:pt idx="1484">
                  <c:v>90.728399999999993</c:v>
                </c:pt>
                <c:pt idx="1485">
                  <c:v>90.729600000000005</c:v>
                </c:pt>
                <c:pt idx="1486">
                  <c:v>90.730900000000005</c:v>
                </c:pt>
                <c:pt idx="1487">
                  <c:v>90.732200000000006</c:v>
                </c:pt>
                <c:pt idx="1488">
                  <c:v>90.733500000000006</c:v>
                </c:pt>
                <c:pt idx="1489">
                  <c:v>90.734800000000007</c:v>
                </c:pt>
                <c:pt idx="1490">
                  <c:v>90.736099999999993</c:v>
                </c:pt>
                <c:pt idx="1491">
                  <c:v>90.737300000000005</c:v>
                </c:pt>
                <c:pt idx="1492">
                  <c:v>90.738600000000005</c:v>
                </c:pt>
                <c:pt idx="1493">
                  <c:v>90.739900000000006</c:v>
                </c:pt>
                <c:pt idx="1494">
                  <c:v>90.741200000000006</c:v>
                </c:pt>
                <c:pt idx="1495">
                  <c:v>90.742500000000007</c:v>
                </c:pt>
                <c:pt idx="1496">
                  <c:v>90.743700000000004</c:v>
                </c:pt>
                <c:pt idx="1497">
                  <c:v>90.745000000000005</c:v>
                </c:pt>
                <c:pt idx="1498">
                  <c:v>90.746300000000005</c:v>
                </c:pt>
                <c:pt idx="1499">
                  <c:v>90.747600000000006</c:v>
                </c:pt>
                <c:pt idx="1500">
                  <c:v>90.748900000000006</c:v>
                </c:pt>
                <c:pt idx="1501">
                  <c:v>90.750100000000003</c:v>
                </c:pt>
                <c:pt idx="1502">
                  <c:v>90.751400000000004</c:v>
                </c:pt>
                <c:pt idx="1503">
                  <c:v>90.752700000000004</c:v>
                </c:pt>
                <c:pt idx="1504">
                  <c:v>90.754000000000005</c:v>
                </c:pt>
                <c:pt idx="1505">
                  <c:v>90.755200000000002</c:v>
                </c:pt>
                <c:pt idx="1506">
                  <c:v>90.756500000000003</c:v>
                </c:pt>
                <c:pt idx="1507">
                  <c:v>90.757800000000003</c:v>
                </c:pt>
                <c:pt idx="1508">
                  <c:v>90.759100000000004</c:v>
                </c:pt>
                <c:pt idx="1509">
                  <c:v>90.760400000000004</c:v>
                </c:pt>
                <c:pt idx="1510">
                  <c:v>90.761600000000001</c:v>
                </c:pt>
                <c:pt idx="1511">
                  <c:v>90.762900000000002</c:v>
                </c:pt>
                <c:pt idx="1512">
                  <c:v>90.764200000000002</c:v>
                </c:pt>
                <c:pt idx="1513">
                  <c:v>90.765500000000003</c:v>
                </c:pt>
                <c:pt idx="1514">
                  <c:v>90.7667</c:v>
                </c:pt>
                <c:pt idx="1515">
                  <c:v>90.768000000000001</c:v>
                </c:pt>
                <c:pt idx="1516">
                  <c:v>90.769300000000001</c:v>
                </c:pt>
                <c:pt idx="1517">
                  <c:v>90.770600000000002</c:v>
                </c:pt>
                <c:pt idx="1518">
                  <c:v>90.771799999999999</c:v>
                </c:pt>
                <c:pt idx="1519">
                  <c:v>90.773099999999999</c:v>
                </c:pt>
                <c:pt idx="1520">
                  <c:v>90.7744</c:v>
                </c:pt>
                <c:pt idx="1521">
                  <c:v>90.775700000000001</c:v>
                </c:pt>
                <c:pt idx="1522">
                  <c:v>90.777000000000001</c:v>
                </c:pt>
                <c:pt idx="1523">
                  <c:v>90.778300000000002</c:v>
                </c:pt>
                <c:pt idx="1524">
                  <c:v>90.779600000000002</c:v>
                </c:pt>
                <c:pt idx="1525">
                  <c:v>90.780900000000003</c:v>
                </c:pt>
                <c:pt idx="1526">
                  <c:v>90.782200000000003</c:v>
                </c:pt>
                <c:pt idx="1527">
                  <c:v>90.783500000000004</c:v>
                </c:pt>
                <c:pt idx="1528">
                  <c:v>90.784800000000004</c:v>
                </c:pt>
                <c:pt idx="1529">
                  <c:v>90.786100000000005</c:v>
                </c:pt>
                <c:pt idx="1530">
                  <c:v>90.787400000000005</c:v>
                </c:pt>
                <c:pt idx="1531">
                  <c:v>90.788700000000006</c:v>
                </c:pt>
                <c:pt idx="1532">
                  <c:v>90.79</c:v>
                </c:pt>
                <c:pt idx="1533">
                  <c:v>90.791399999999996</c:v>
                </c:pt>
                <c:pt idx="1534">
                  <c:v>90.792699999999996</c:v>
                </c:pt>
                <c:pt idx="1535">
                  <c:v>90.793999999999997</c:v>
                </c:pt>
                <c:pt idx="1536">
                  <c:v>90.795400000000001</c:v>
                </c:pt>
                <c:pt idx="1537">
                  <c:v>90.796700000000001</c:v>
                </c:pt>
                <c:pt idx="1538">
                  <c:v>90.798100000000005</c:v>
                </c:pt>
                <c:pt idx="1539">
                  <c:v>90.799499999999995</c:v>
                </c:pt>
                <c:pt idx="1540">
                  <c:v>90.800799999999995</c:v>
                </c:pt>
                <c:pt idx="1541">
                  <c:v>90.802199999999999</c:v>
                </c:pt>
                <c:pt idx="1542">
                  <c:v>90.8035</c:v>
                </c:pt>
                <c:pt idx="1543">
                  <c:v>90.804900000000004</c:v>
                </c:pt>
                <c:pt idx="1544">
                  <c:v>90.806299999999993</c:v>
                </c:pt>
                <c:pt idx="1545">
                  <c:v>90.807599999999994</c:v>
                </c:pt>
                <c:pt idx="1546">
                  <c:v>90.808999999999997</c:v>
                </c:pt>
                <c:pt idx="1547">
                  <c:v>90.810400000000001</c:v>
                </c:pt>
                <c:pt idx="1548">
                  <c:v>90.811700000000002</c:v>
                </c:pt>
                <c:pt idx="1549">
                  <c:v>90.813100000000006</c:v>
                </c:pt>
                <c:pt idx="1550">
                  <c:v>90.814400000000006</c:v>
                </c:pt>
                <c:pt idx="1551">
                  <c:v>90.815799999999996</c:v>
                </c:pt>
                <c:pt idx="1552">
                  <c:v>90.817099999999996</c:v>
                </c:pt>
                <c:pt idx="1553">
                  <c:v>90.8185</c:v>
                </c:pt>
                <c:pt idx="1554">
                  <c:v>90.819800000000001</c:v>
                </c:pt>
                <c:pt idx="1555">
                  <c:v>90.821200000000005</c:v>
                </c:pt>
                <c:pt idx="1556">
                  <c:v>90.822500000000005</c:v>
                </c:pt>
                <c:pt idx="1557">
                  <c:v>90.823800000000006</c:v>
                </c:pt>
                <c:pt idx="1558">
                  <c:v>90.825199999999995</c:v>
                </c:pt>
                <c:pt idx="1559">
                  <c:v>90.826499999999996</c:v>
                </c:pt>
                <c:pt idx="1560">
                  <c:v>90.827799999999996</c:v>
                </c:pt>
                <c:pt idx="1561">
                  <c:v>90.829099999999997</c:v>
                </c:pt>
                <c:pt idx="1562">
                  <c:v>90.830500000000001</c:v>
                </c:pt>
                <c:pt idx="1563">
                  <c:v>90.831800000000001</c:v>
                </c:pt>
                <c:pt idx="1564">
                  <c:v>90.833100000000002</c:v>
                </c:pt>
                <c:pt idx="1565">
                  <c:v>90.834400000000002</c:v>
                </c:pt>
                <c:pt idx="1566">
                  <c:v>90.835700000000003</c:v>
                </c:pt>
                <c:pt idx="1567">
                  <c:v>90.837100000000007</c:v>
                </c:pt>
                <c:pt idx="1568">
                  <c:v>90.838399999999993</c:v>
                </c:pt>
                <c:pt idx="1569">
                  <c:v>90.839699999999993</c:v>
                </c:pt>
                <c:pt idx="1570">
                  <c:v>90.840999999999994</c:v>
                </c:pt>
                <c:pt idx="1571">
                  <c:v>90.842299999999994</c:v>
                </c:pt>
                <c:pt idx="1572">
                  <c:v>90.843599999999995</c:v>
                </c:pt>
                <c:pt idx="1573">
                  <c:v>90.844899999999996</c:v>
                </c:pt>
                <c:pt idx="1574">
                  <c:v>90.846299999999999</c:v>
                </c:pt>
                <c:pt idx="1575">
                  <c:v>90.8476</c:v>
                </c:pt>
                <c:pt idx="1576">
                  <c:v>90.8489</c:v>
                </c:pt>
                <c:pt idx="1577">
                  <c:v>90.850200000000001</c:v>
                </c:pt>
                <c:pt idx="1578">
                  <c:v>90.851500000000001</c:v>
                </c:pt>
                <c:pt idx="1579">
                  <c:v>90.852800000000002</c:v>
                </c:pt>
                <c:pt idx="1580">
                  <c:v>90.854100000000003</c:v>
                </c:pt>
                <c:pt idx="1581">
                  <c:v>90.855400000000003</c:v>
                </c:pt>
                <c:pt idx="1582">
                  <c:v>90.856800000000007</c:v>
                </c:pt>
                <c:pt idx="1583">
                  <c:v>90.858099999999993</c:v>
                </c:pt>
                <c:pt idx="1584">
                  <c:v>90.859399999999994</c:v>
                </c:pt>
                <c:pt idx="1585">
                  <c:v>90.860699999999994</c:v>
                </c:pt>
                <c:pt idx="1586">
                  <c:v>90.861999999999995</c:v>
                </c:pt>
                <c:pt idx="1587">
                  <c:v>90.863299999999995</c:v>
                </c:pt>
                <c:pt idx="1588">
                  <c:v>90.864599999999996</c:v>
                </c:pt>
                <c:pt idx="1589">
                  <c:v>90.865899999999996</c:v>
                </c:pt>
                <c:pt idx="1590">
                  <c:v>90.8673</c:v>
                </c:pt>
                <c:pt idx="1591">
                  <c:v>90.868600000000001</c:v>
                </c:pt>
                <c:pt idx="1592">
                  <c:v>90.869900000000001</c:v>
                </c:pt>
                <c:pt idx="1593">
                  <c:v>90.871200000000002</c:v>
                </c:pt>
                <c:pt idx="1594">
                  <c:v>90.872500000000002</c:v>
                </c:pt>
                <c:pt idx="1595">
                  <c:v>90.873800000000003</c:v>
                </c:pt>
                <c:pt idx="1596">
                  <c:v>90.875100000000003</c:v>
                </c:pt>
                <c:pt idx="1597">
                  <c:v>90.876400000000004</c:v>
                </c:pt>
                <c:pt idx="1598">
                  <c:v>90.877700000000004</c:v>
                </c:pt>
                <c:pt idx="1599">
                  <c:v>90.879000000000005</c:v>
                </c:pt>
                <c:pt idx="1600">
                  <c:v>90.880399999999995</c:v>
                </c:pt>
                <c:pt idx="1601">
                  <c:v>90.881699999999995</c:v>
                </c:pt>
                <c:pt idx="1602">
                  <c:v>90.882999999999996</c:v>
                </c:pt>
                <c:pt idx="1603">
                  <c:v>90.884299999999996</c:v>
                </c:pt>
                <c:pt idx="1604">
                  <c:v>90.885599999999997</c:v>
                </c:pt>
                <c:pt idx="1605">
                  <c:v>90.886899999999997</c:v>
                </c:pt>
                <c:pt idx="1606">
                  <c:v>90.888199999999998</c:v>
                </c:pt>
                <c:pt idx="1607">
                  <c:v>90.889499999999998</c:v>
                </c:pt>
                <c:pt idx="1608">
                  <c:v>90.890799999999999</c:v>
                </c:pt>
                <c:pt idx="1609">
                  <c:v>90.892099999999999</c:v>
                </c:pt>
                <c:pt idx="1610">
                  <c:v>90.893500000000003</c:v>
                </c:pt>
                <c:pt idx="1611">
                  <c:v>90.894800000000004</c:v>
                </c:pt>
                <c:pt idx="1612">
                  <c:v>90.896100000000004</c:v>
                </c:pt>
                <c:pt idx="1613">
                  <c:v>90.897400000000005</c:v>
                </c:pt>
                <c:pt idx="1614">
                  <c:v>90.898700000000005</c:v>
                </c:pt>
                <c:pt idx="1615">
                  <c:v>90.9</c:v>
                </c:pt>
                <c:pt idx="1616">
                  <c:v>90.901300000000006</c:v>
                </c:pt>
                <c:pt idx="1617">
                  <c:v>90.902600000000007</c:v>
                </c:pt>
                <c:pt idx="1618">
                  <c:v>90.903899999999993</c:v>
                </c:pt>
                <c:pt idx="1619">
                  <c:v>90.905199999999994</c:v>
                </c:pt>
                <c:pt idx="1620">
                  <c:v>90.906599999999997</c:v>
                </c:pt>
                <c:pt idx="1621">
                  <c:v>90.907899999999998</c:v>
                </c:pt>
                <c:pt idx="1622">
                  <c:v>90.909199999999998</c:v>
                </c:pt>
                <c:pt idx="1623">
                  <c:v>90.910499999999999</c:v>
                </c:pt>
                <c:pt idx="1624">
                  <c:v>90.911799999999999</c:v>
                </c:pt>
                <c:pt idx="1625">
                  <c:v>90.9131</c:v>
                </c:pt>
                <c:pt idx="1626">
                  <c:v>90.914400000000001</c:v>
                </c:pt>
                <c:pt idx="1627">
                  <c:v>90.915700000000001</c:v>
                </c:pt>
                <c:pt idx="1628">
                  <c:v>90.917000000000002</c:v>
                </c:pt>
                <c:pt idx="1629">
                  <c:v>90.918300000000002</c:v>
                </c:pt>
                <c:pt idx="1630">
                  <c:v>90.919700000000006</c:v>
                </c:pt>
                <c:pt idx="1631">
                  <c:v>90.921000000000006</c:v>
                </c:pt>
                <c:pt idx="1632">
                  <c:v>90.922300000000007</c:v>
                </c:pt>
                <c:pt idx="1633">
                  <c:v>90.923599999999993</c:v>
                </c:pt>
                <c:pt idx="1634">
                  <c:v>90.924899999999994</c:v>
                </c:pt>
                <c:pt idx="1635">
                  <c:v>90.926199999999994</c:v>
                </c:pt>
                <c:pt idx="1636">
                  <c:v>90.927499999999995</c:v>
                </c:pt>
                <c:pt idx="1637">
                  <c:v>90.928799999999995</c:v>
                </c:pt>
                <c:pt idx="1638">
                  <c:v>90.930099999999996</c:v>
                </c:pt>
                <c:pt idx="1639">
                  <c:v>90.931399999999996</c:v>
                </c:pt>
                <c:pt idx="1640">
                  <c:v>90.9328</c:v>
                </c:pt>
                <c:pt idx="1641">
                  <c:v>90.934100000000001</c:v>
                </c:pt>
                <c:pt idx="1642">
                  <c:v>90.935400000000001</c:v>
                </c:pt>
                <c:pt idx="1643">
                  <c:v>90.936700000000002</c:v>
                </c:pt>
                <c:pt idx="1644">
                  <c:v>90.938000000000002</c:v>
                </c:pt>
                <c:pt idx="1645">
                  <c:v>90.939300000000003</c:v>
                </c:pt>
                <c:pt idx="1646">
                  <c:v>90.940600000000003</c:v>
                </c:pt>
                <c:pt idx="1647">
                  <c:v>90.941900000000004</c:v>
                </c:pt>
                <c:pt idx="1648">
                  <c:v>90.943200000000004</c:v>
                </c:pt>
                <c:pt idx="1649">
                  <c:v>90.944500000000005</c:v>
                </c:pt>
                <c:pt idx="1650">
                  <c:v>90.945800000000006</c:v>
                </c:pt>
                <c:pt idx="1651">
                  <c:v>90.947199999999995</c:v>
                </c:pt>
                <c:pt idx="1652">
                  <c:v>90.948499999999996</c:v>
                </c:pt>
                <c:pt idx="1653">
                  <c:v>90.949799999999996</c:v>
                </c:pt>
                <c:pt idx="1654">
                  <c:v>90.951099999999997</c:v>
                </c:pt>
                <c:pt idx="1655">
                  <c:v>90.952399999999997</c:v>
                </c:pt>
                <c:pt idx="1656">
                  <c:v>90.953699999999998</c:v>
                </c:pt>
                <c:pt idx="1657">
                  <c:v>90.954999999999998</c:v>
                </c:pt>
                <c:pt idx="1658">
                  <c:v>90.956299999999999</c:v>
                </c:pt>
                <c:pt idx="1659">
                  <c:v>90.957599999999999</c:v>
                </c:pt>
                <c:pt idx="1660">
                  <c:v>90.9589</c:v>
                </c:pt>
                <c:pt idx="1661">
                  <c:v>90.9602</c:v>
                </c:pt>
                <c:pt idx="1662">
                  <c:v>90.961500000000001</c:v>
                </c:pt>
                <c:pt idx="1663">
                  <c:v>90.962900000000005</c:v>
                </c:pt>
                <c:pt idx="1664">
                  <c:v>90.964200000000005</c:v>
                </c:pt>
                <c:pt idx="1665">
                  <c:v>90.965500000000006</c:v>
                </c:pt>
                <c:pt idx="1666">
                  <c:v>90.966800000000006</c:v>
                </c:pt>
                <c:pt idx="1667">
                  <c:v>90.968100000000007</c:v>
                </c:pt>
                <c:pt idx="1668">
                  <c:v>90.969399999999993</c:v>
                </c:pt>
                <c:pt idx="1669">
                  <c:v>90.970699999999994</c:v>
                </c:pt>
                <c:pt idx="1670">
                  <c:v>90.971999999999994</c:v>
                </c:pt>
                <c:pt idx="1671">
                  <c:v>90.973299999999995</c:v>
                </c:pt>
                <c:pt idx="1672">
                  <c:v>90.974599999999995</c:v>
                </c:pt>
                <c:pt idx="1673">
                  <c:v>90.975899999999996</c:v>
                </c:pt>
                <c:pt idx="1674">
                  <c:v>90.9773</c:v>
                </c:pt>
                <c:pt idx="1675">
                  <c:v>90.9786</c:v>
                </c:pt>
                <c:pt idx="1676">
                  <c:v>90.979900000000001</c:v>
                </c:pt>
                <c:pt idx="1677">
                  <c:v>90.981200000000001</c:v>
                </c:pt>
                <c:pt idx="1678">
                  <c:v>90.982500000000002</c:v>
                </c:pt>
                <c:pt idx="1679">
                  <c:v>90.983800000000002</c:v>
                </c:pt>
                <c:pt idx="1680">
                  <c:v>90.985100000000003</c:v>
                </c:pt>
                <c:pt idx="1681">
                  <c:v>90.986400000000003</c:v>
                </c:pt>
                <c:pt idx="1682">
                  <c:v>90.987700000000004</c:v>
                </c:pt>
                <c:pt idx="1683">
                  <c:v>90.989000000000004</c:v>
                </c:pt>
                <c:pt idx="1684">
                  <c:v>90.990300000000005</c:v>
                </c:pt>
                <c:pt idx="1685">
                  <c:v>90.991600000000005</c:v>
                </c:pt>
                <c:pt idx="1686">
                  <c:v>90.992900000000006</c:v>
                </c:pt>
                <c:pt idx="1687">
                  <c:v>90.994299999999996</c:v>
                </c:pt>
                <c:pt idx="1688">
                  <c:v>90.995599999999996</c:v>
                </c:pt>
                <c:pt idx="1689">
                  <c:v>90.996899999999997</c:v>
                </c:pt>
                <c:pt idx="1690">
                  <c:v>90.998199999999997</c:v>
                </c:pt>
                <c:pt idx="1691">
                  <c:v>90.999499999999998</c:v>
                </c:pt>
                <c:pt idx="1692">
                  <c:v>91.000799999999998</c:v>
                </c:pt>
                <c:pt idx="1693">
                  <c:v>91.002099999999999</c:v>
                </c:pt>
                <c:pt idx="1694">
                  <c:v>91.003399999999999</c:v>
                </c:pt>
                <c:pt idx="1695">
                  <c:v>91.0047</c:v>
                </c:pt>
                <c:pt idx="1696">
                  <c:v>91.006</c:v>
                </c:pt>
                <c:pt idx="1697">
                  <c:v>91.007300000000001</c:v>
                </c:pt>
                <c:pt idx="1698">
                  <c:v>91.008600000000001</c:v>
                </c:pt>
                <c:pt idx="1699">
                  <c:v>91.009900000000002</c:v>
                </c:pt>
                <c:pt idx="1700">
                  <c:v>91.011300000000006</c:v>
                </c:pt>
                <c:pt idx="1701">
                  <c:v>91.012600000000006</c:v>
                </c:pt>
                <c:pt idx="1702">
                  <c:v>91.013900000000007</c:v>
                </c:pt>
                <c:pt idx="1703">
                  <c:v>91.015199999999993</c:v>
                </c:pt>
                <c:pt idx="1704">
                  <c:v>91.016499999999994</c:v>
                </c:pt>
                <c:pt idx="1705">
                  <c:v>91.017799999999994</c:v>
                </c:pt>
                <c:pt idx="1706">
                  <c:v>91.019099999999995</c:v>
                </c:pt>
                <c:pt idx="1707">
                  <c:v>91.020399999999995</c:v>
                </c:pt>
                <c:pt idx="1708">
                  <c:v>91.021699999999996</c:v>
                </c:pt>
                <c:pt idx="1709">
                  <c:v>91.022999999999996</c:v>
                </c:pt>
                <c:pt idx="1710">
                  <c:v>91.024299999999997</c:v>
                </c:pt>
                <c:pt idx="1711">
                  <c:v>91.025599999999997</c:v>
                </c:pt>
                <c:pt idx="1712">
                  <c:v>91.026899999999998</c:v>
                </c:pt>
                <c:pt idx="1713">
                  <c:v>91.028199999999998</c:v>
                </c:pt>
                <c:pt idx="1714">
                  <c:v>91.029499999999999</c:v>
                </c:pt>
                <c:pt idx="1715">
                  <c:v>91.030900000000003</c:v>
                </c:pt>
                <c:pt idx="1716">
                  <c:v>91.032200000000003</c:v>
                </c:pt>
                <c:pt idx="1717">
                  <c:v>91.033500000000004</c:v>
                </c:pt>
                <c:pt idx="1718">
                  <c:v>91.034800000000004</c:v>
                </c:pt>
                <c:pt idx="1719">
                  <c:v>91.036100000000005</c:v>
                </c:pt>
                <c:pt idx="1720">
                  <c:v>91.037400000000005</c:v>
                </c:pt>
                <c:pt idx="1721">
                  <c:v>91.038700000000006</c:v>
                </c:pt>
                <c:pt idx="1722">
                  <c:v>91.04</c:v>
                </c:pt>
                <c:pt idx="1723">
                  <c:v>91.041300000000007</c:v>
                </c:pt>
                <c:pt idx="1724">
                  <c:v>91.042599999999993</c:v>
                </c:pt>
                <c:pt idx="1725">
                  <c:v>91.043899999999994</c:v>
                </c:pt>
                <c:pt idx="1726">
                  <c:v>91.045199999999994</c:v>
                </c:pt>
                <c:pt idx="1727">
                  <c:v>91.046499999999995</c:v>
                </c:pt>
                <c:pt idx="1728">
                  <c:v>91.047899999999998</c:v>
                </c:pt>
                <c:pt idx="1729">
                  <c:v>91.049099999999996</c:v>
                </c:pt>
                <c:pt idx="1730">
                  <c:v>91.0505</c:v>
                </c:pt>
                <c:pt idx="1731">
                  <c:v>91.0518</c:v>
                </c:pt>
                <c:pt idx="1732">
                  <c:v>91.053100000000001</c:v>
                </c:pt>
                <c:pt idx="1733">
                  <c:v>91.054400000000001</c:v>
                </c:pt>
                <c:pt idx="1734">
                  <c:v>91.055700000000002</c:v>
                </c:pt>
                <c:pt idx="1735">
                  <c:v>91.057000000000002</c:v>
                </c:pt>
                <c:pt idx="1736">
                  <c:v>91.058300000000003</c:v>
                </c:pt>
                <c:pt idx="1737">
                  <c:v>91.059600000000003</c:v>
                </c:pt>
                <c:pt idx="1738">
                  <c:v>91.060900000000004</c:v>
                </c:pt>
                <c:pt idx="1739">
                  <c:v>91.062299999999993</c:v>
                </c:pt>
                <c:pt idx="1740">
                  <c:v>91.063599999999994</c:v>
                </c:pt>
                <c:pt idx="1741">
                  <c:v>91.064899999999994</c:v>
                </c:pt>
                <c:pt idx="1742">
                  <c:v>91.066199999999995</c:v>
                </c:pt>
                <c:pt idx="1743">
                  <c:v>91.067499999999995</c:v>
                </c:pt>
                <c:pt idx="1744">
                  <c:v>91.068799999999996</c:v>
                </c:pt>
                <c:pt idx="1745">
                  <c:v>91.070099999999996</c:v>
                </c:pt>
                <c:pt idx="1746">
                  <c:v>91.071399999999997</c:v>
                </c:pt>
                <c:pt idx="1747">
                  <c:v>91.072699999999998</c:v>
                </c:pt>
                <c:pt idx="1748">
                  <c:v>91.073999999999998</c:v>
                </c:pt>
                <c:pt idx="1749">
                  <c:v>91.075299999999999</c:v>
                </c:pt>
                <c:pt idx="1750">
                  <c:v>91.076599999999999</c:v>
                </c:pt>
                <c:pt idx="1751">
                  <c:v>91.0779</c:v>
                </c:pt>
                <c:pt idx="1752">
                  <c:v>91.079099999999997</c:v>
                </c:pt>
                <c:pt idx="1753">
                  <c:v>91.080399999999997</c:v>
                </c:pt>
                <c:pt idx="1754">
                  <c:v>91.081599999999995</c:v>
                </c:pt>
                <c:pt idx="1755">
                  <c:v>91.082800000000006</c:v>
                </c:pt>
                <c:pt idx="1756">
                  <c:v>91.084000000000003</c:v>
                </c:pt>
                <c:pt idx="1757">
                  <c:v>91.085099999999997</c:v>
                </c:pt>
                <c:pt idx="1758">
                  <c:v>91.086200000000005</c:v>
                </c:pt>
                <c:pt idx="1759">
                  <c:v>91.087199999999996</c:v>
                </c:pt>
                <c:pt idx="1760">
                  <c:v>91.088099999999997</c:v>
                </c:pt>
                <c:pt idx="1761">
                  <c:v>91.088899999999995</c:v>
                </c:pt>
                <c:pt idx="1762">
                  <c:v>91.089600000000004</c:v>
                </c:pt>
                <c:pt idx="1763">
                  <c:v>91.090199999999996</c:v>
                </c:pt>
                <c:pt idx="1764">
                  <c:v>91.090599999999995</c:v>
                </c:pt>
                <c:pt idx="1765">
                  <c:v>91.090900000000005</c:v>
                </c:pt>
                <c:pt idx="1766">
                  <c:v>91.090900000000005</c:v>
                </c:pt>
                <c:pt idx="1767">
                  <c:v>91.090699999999998</c:v>
                </c:pt>
                <c:pt idx="1768">
                  <c:v>91.090299999999999</c:v>
                </c:pt>
                <c:pt idx="1769">
                  <c:v>91.089600000000004</c:v>
                </c:pt>
                <c:pt idx="1770">
                  <c:v>91.088700000000003</c:v>
                </c:pt>
                <c:pt idx="1771">
                  <c:v>91.087400000000002</c:v>
                </c:pt>
                <c:pt idx="1772">
                  <c:v>91.085899999999995</c:v>
                </c:pt>
                <c:pt idx="1773">
                  <c:v>91.084100000000007</c:v>
                </c:pt>
                <c:pt idx="1774">
                  <c:v>91.081900000000005</c:v>
                </c:pt>
                <c:pt idx="1775">
                  <c:v>91.079499999999996</c:v>
                </c:pt>
                <c:pt idx="1776">
                  <c:v>91.076800000000006</c:v>
                </c:pt>
                <c:pt idx="1777">
                  <c:v>91.073899999999995</c:v>
                </c:pt>
                <c:pt idx="1778">
                  <c:v>91.070800000000006</c:v>
                </c:pt>
                <c:pt idx="1779">
                  <c:v>91.067499999999995</c:v>
                </c:pt>
                <c:pt idx="1780">
                  <c:v>91.064099999999996</c:v>
                </c:pt>
                <c:pt idx="1781">
                  <c:v>91.060500000000005</c:v>
                </c:pt>
                <c:pt idx="1782">
                  <c:v>91.057000000000002</c:v>
                </c:pt>
                <c:pt idx="1783">
                  <c:v>91.053399999999996</c:v>
                </c:pt>
                <c:pt idx="1784">
                  <c:v>91.049800000000005</c:v>
                </c:pt>
                <c:pt idx="1785">
                  <c:v>91.046300000000002</c:v>
                </c:pt>
                <c:pt idx="1786">
                  <c:v>91.042900000000003</c:v>
                </c:pt>
                <c:pt idx="1787">
                  <c:v>91.039599999999993</c:v>
                </c:pt>
                <c:pt idx="1788">
                  <c:v>91.036500000000004</c:v>
                </c:pt>
                <c:pt idx="1789">
                  <c:v>91.033600000000007</c:v>
                </c:pt>
                <c:pt idx="1790">
                  <c:v>91.030900000000003</c:v>
                </c:pt>
                <c:pt idx="1791">
                  <c:v>91.028400000000005</c:v>
                </c:pt>
                <c:pt idx="1792">
                  <c:v>91.0261</c:v>
                </c:pt>
                <c:pt idx="1793">
                  <c:v>91.024000000000001</c:v>
                </c:pt>
                <c:pt idx="1794">
                  <c:v>91.022199999999998</c:v>
                </c:pt>
                <c:pt idx="1795">
                  <c:v>91.020499999999998</c:v>
                </c:pt>
                <c:pt idx="1796">
                  <c:v>91.019099999999995</c:v>
                </c:pt>
                <c:pt idx="1797">
                  <c:v>91.017799999999994</c:v>
                </c:pt>
                <c:pt idx="1798">
                  <c:v>91.0167</c:v>
                </c:pt>
                <c:pt idx="1799">
                  <c:v>91.015799999999999</c:v>
                </c:pt>
                <c:pt idx="1800">
                  <c:v>91.015000000000001</c:v>
                </c:pt>
                <c:pt idx="1801">
                  <c:v>91.014300000000006</c:v>
                </c:pt>
                <c:pt idx="1802">
                  <c:v>91.013800000000003</c:v>
                </c:pt>
                <c:pt idx="1803">
                  <c:v>91.013300000000001</c:v>
                </c:pt>
                <c:pt idx="1804">
                  <c:v>91.013000000000005</c:v>
                </c:pt>
                <c:pt idx="1805">
                  <c:v>91.012699999999995</c:v>
                </c:pt>
                <c:pt idx="1806">
                  <c:v>91.012500000000003</c:v>
                </c:pt>
                <c:pt idx="1807">
                  <c:v>91.0124</c:v>
                </c:pt>
                <c:pt idx="1808">
                  <c:v>91.012299999999996</c:v>
                </c:pt>
                <c:pt idx="1809">
                  <c:v>91.012299999999996</c:v>
                </c:pt>
                <c:pt idx="1810">
                  <c:v>91.012299999999996</c:v>
                </c:pt>
                <c:pt idx="1811">
                  <c:v>91.012299999999996</c:v>
                </c:pt>
                <c:pt idx="1812">
                  <c:v>91.0124</c:v>
                </c:pt>
                <c:pt idx="1813">
                  <c:v>91.012500000000003</c:v>
                </c:pt>
                <c:pt idx="1814">
                  <c:v>91.012600000000006</c:v>
                </c:pt>
                <c:pt idx="1815">
                  <c:v>91.012699999999995</c:v>
                </c:pt>
                <c:pt idx="1816">
                  <c:v>91.012900000000002</c:v>
                </c:pt>
                <c:pt idx="1817">
                  <c:v>91.013000000000005</c:v>
                </c:pt>
                <c:pt idx="1818">
                  <c:v>91.013199999999998</c:v>
                </c:pt>
                <c:pt idx="1819">
                  <c:v>91.013400000000004</c:v>
                </c:pt>
                <c:pt idx="1820">
                  <c:v>91.013599999999997</c:v>
                </c:pt>
                <c:pt idx="1821">
                  <c:v>91.013800000000003</c:v>
                </c:pt>
                <c:pt idx="1822">
                  <c:v>91.014099999999999</c:v>
                </c:pt>
                <c:pt idx="1823">
                  <c:v>91.014300000000006</c:v>
                </c:pt>
                <c:pt idx="1824">
                  <c:v>91.014499999999998</c:v>
                </c:pt>
                <c:pt idx="1825">
                  <c:v>91.014799999999994</c:v>
                </c:pt>
                <c:pt idx="1826">
                  <c:v>91.015100000000004</c:v>
                </c:pt>
                <c:pt idx="1827">
                  <c:v>91.015299999999996</c:v>
                </c:pt>
                <c:pt idx="1828">
                  <c:v>91.015600000000006</c:v>
                </c:pt>
                <c:pt idx="1829">
                  <c:v>91.015900000000002</c:v>
                </c:pt>
                <c:pt idx="1830">
                  <c:v>91.016199999999998</c:v>
                </c:pt>
                <c:pt idx="1831">
                  <c:v>91.016499999999994</c:v>
                </c:pt>
                <c:pt idx="1832">
                  <c:v>91.016900000000007</c:v>
                </c:pt>
                <c:pt idx="1833">
                  <c:v>91.017200000000003</c:v>
                </c:pt>
                <c:pt idx="1834">
                  <c:v>91.017499999999998</c:v>
                </c:pt>
                <c:pt idx="1835">
                  <c:v>91.017899999999997</c:v>
                </c:pt>
                <c:pt idx="1836">
                  <c:v>91.018299999999996</c:v>
                </c:pt>
                <c:pt idx="1837">
                  <c:v>91.018600000000006</c:v>
                </c:pt>
                <c:pt idx="1838">
                  <c:v>91.019000000000005</c:v>
                </c:pt>
                <c:pt idx="1839">
                  <c:v>91.019400000000005</c:v>
                </c:pt>
                <c:pt idx="1840">
                  <c:v>91.019800000000004</c:v>
                </c:pt>
                <c:pt idx="1841">
                  <c:v>91.020200000000003</c:v>
                </c:pt>
                <c:pt idx="1842">
                  <c:v>91.020700000000005</c:v>
                </c:pt>
                <c:pt idx="1843">
                  <c:v>91.021100000000004</c:v>
                </c:pt>
                <c:pt idx="1844">
                  <c:v>91.021500000000003</c:v>
                </c:pt>
                <c:pt idx="1845">
                  <c:v>91.022000000000006</c:v>
                </c:pt>
                <c:pt idx="1846">
                  <c:v>91.022400000000005</c:v>
                </c:pt>
                <c:pt idx="1847">
                  <c:v>91.022900000000007</c:v>
                </c:pt>
                <c:pt idx="1848">
                  <c:v>91.023399999999995</c:v>
                </c:pt>
                <c:pt idx="1849">
                  <c:v>91.023899999999998</c:v>
                </c:pt>
                <c:pt idx="1850">
                  <c:v>91.0244</c:v>
                </c:pt>
                <c:pt idx="1851">
                  <c:v>91.024900000000002</c:v>
                </c:pt>
                <c:pt idx="1852">
                  <c:v>91.025400000000005</c:v>
                </c:pt>
                <c:pt idx="1853">
                  <c:v>91.025899999999993</c:v>
                </c:pt>
                <c:pt idx="1854">
                  <c:v>91.026399999999995</c:v>
                </c:pt>
                <c:pt idx="1855">
                  <c:v>91.027000000000001</c:v>
                </c:pt>
                <c:pt idx="1856">
                  <c:v>91.027500000000003</c:v>
                </c:pt>
                <c:pt idx="1857">
                  <c:v>91.028099999999995</c:v>
                </c:pt>
                <c:pt idx="1858">
                  <c:v>91.028700000000001</c:v>
                </c:pt>
                <c:pt idx="1859">
                  <c:v>91.029200000000003</c:v>
                </c:pt>
                <c:pt idx="1860">
                  <c:v>91.029799999999994</c:v>
                </c:pt>
                <c:pt idx="1861">
                  <c:v>91.0304</c:v>
                </c:pt>
                <c:pt idx="1862">
                  <c:v>91.031000000000006</c:v>
                </c:pt>
                <c:pt idx="1863">
                  <c:v>91.031599999999997</c:v>
                </c:pt>
                <c:pt idx="1864">
                  <c:v>91.032300000000006</c:v>
                </c:pt>
                <c:pt idx="1865">
                  <c:v>91.032899999999998</c:v>
                </c:pt>
                <c:pt idx="1866">
                  <c:v>91.033500000000004</c:v>
                </c:pt>
                <c:pt idx="1867">
                  <c:v>91.034199999999998</c:v>
                </c:pt>
                <c:pt idx="1868">
                  <c:v>91.034800000000004</c:v>
                </c:pt>
                <c:pt idx="1869">
                  <c:v>91.035499999999999</c:v>
                </c:pt>
                <c:pt idx="1870">
                  <c:v>91.036199999999994</c:v>
                </c:pt>
                <c:pt idx="1871">
                  <c:v>91.036799999999999</c:v>
                </c:pt>
                <c:pt idx="1872">
                  <c:v>91.037499999999994</c:v>
                </c:pt>
                <c:pt idx="1873">
                  <c:v>91.038200000000003</c:v>
                </c:pt>
                <c:pt idx="1874">
                  <c:v>91.038899999999998</c:v>
                </c:pt>
                <c:pt idx="1875">
                  <c:v>91.039699999999996</c:v>
                </c:pt>
                <c:pt idx="1876">
                  <c:v>91.040400000000005</c:v>
                </c:pt>
                <c:pt idx="1877">
                  <c:v>91.0411</c:v>
                </c:pt>
                <c:pt idx="1878">
                  <c:v>91.041799999999995</c:v>
                </c:pt>
                <c:pt idx="1879">
                  <c:v>91.042599999999993</c:v>
                </c:pt>
                <c:pt idx="1880">
                  <c:v>91.043300000000002</c:v>
                </c:pt>
                <c:pt idx="1881">
                  <c:v>91.0441</c:v>
                </c:pt>
                <c:pt idx="1882">
                  <c:v>91.044899999999998</c:v>
                </c:pt>
                <c:pt idx="1883">
                  <c:v>91.045599999999993</c:v>
                </c:pt>
                <c:pt idx="1884">
                  <c:v>91.046400000000006</c:v>
                </c:pt>
                <c:pt idx="1885">
                  <c:v>91.047200000000004</c:v>
                </c:pt>
                <c:pt idx="1886">
                  <c:v>91.048000000000002</c:v>
                </c:pt>
                <c:pt idx="1887">
                  <c:v>91.048699999999997</c:v>
                </c:pt>
                <c:pt idx="1888">
                  <c:v>91.049599999999998</c:v>
                </c:pt>
                <c:pt idx="1889">
                  <c:v>91.050299999999993</c:v>
                </c:pt>
                <c:pt idx="1890">
                  <c:v>91.051199999999994</c:v>
                </c:pt>
                <c:pt idx="1891">
                  <c:v>91.052000000000007</c:v>
                </c:pt>
                <c:pt idx="1892">
                  <c:v>91.052800000000005</c:v>
                </c:pt>
                <c:pt idx="1893">
                  <c:v>91.053600000000003</c:v>
                </c:pt>
                <c:pt idx="1894">
                  <c:v>91.054400000000001</c:v>
                </c:pt>
                <c:pt idx="1895">
                  <c:v>91.055199999999999</c:v>
                </c:pt>
                <c:pt idx="1896">
                  <c:v>91.056100000000001</c:v>
                </c:pt>
                <c:pt idx="1897">
                  <c:v>91.056899999999999</c:v>
                </c:pt>
                <c:pt idx="1898">
                  <c:v>91.057699999999997</c:v>
                </c:pt>
                <c:pt idx="1899">
                  <c:v>91.058599999999998</c:v>
                </c:pt>
                <c:pt idx="1900">
                  <c:v>91.059399999999997</c:v>
                </c:pt>
                <c:pt idx="1901">
                  <c:v>91.060199999999995</c:v>
                </c:pt>
                <c:pt idx="1902">
                  <c:v>91.061099999999996</c:v>
                </c:pt>
                <c:pt idx="1903">
                  <c:v>91.061899999999994</c:v>
                </c:pt>
                <c:pt idx="1904">
                  <c:v>91.062799999999996</c:v>
                </c:pt>
                <c:pt idx="1905">
                  <c:v>91.063599999999994</c:v>
                </c:pt>
                <c:pt idx="1906">
                  <c:v>91.064400000000006</c:v>
                </c:pt>
                <c:pt idx="1907">
                  <c:v>91.065299999999993</c:v>
                </c:pt>
                <c:pt idx="1908">
                  <c:v>91.066100000000006</c:v>
                </c:pt>
                <c:pt idx="1909">
                  <c:v>91.066900000000004</c:v>
                </c:pt>
                <c:pt idx="1910">
                  <c:v>91.067800000000005</c:v>
                </c:pt>
                <c:pt idx="1911">
                  <c:v>91.068600000000004</c:v>
                </c:pt>
                <c:pt idx="1912">
                  <c:v>91.069400000000002</c:v>
                </c:pt>
                <c:pt idx="1913">
                  <c:v>91.0702</c:v>
                </c:pt>
                <c:pt idx="1914">
                  <c:v>91.071100000000001</c:v>
                </c:pt>
                <c:pt idx="1915">
                  <c:v>91.071899999999999</c:v>
                </c:pt>
                <c:pt idx="1916">
                  <c:v>91.072699999999998</c:v>
                </c:pt>
                <c:pt idx="1917">
                  <c:v>91.073499999999996</c:v>
                </c:pt>
                <c:pt idx="1918">
                  <c:v>91.074299999999994</c:v>
                </c:pt>
                <c:pt idx="1919">
                  <c:v>91.075100000000006</c:v>
                </c:pt>
                <c:pt idx="1920">
                  <c:v>91.075900000000004</c:v>
                </c:pt>
                <c:pt idx="1921">
                  <c:v>91.076700000000002</c:v>
                </c:pt>
                <c:pt idx="1922">
                  <c:v>91.077500000000001</c:v>
                </c:pt>
                <c:pt idx="1923">
                  <c:v>91.078299999999999</c:v>
                </c:pt>
                <c:pt idx="1924">
                  <c:v>91.079099999999997</c:v>
                </c:pt>
                <c:pt idx="1925">
                  <c:v>91.079899999999995</c:v>
                </c:pt>
                <c:pt idx="1926">
                  <c:v>91.080600000000004</c:v>
                </c:pt>
                <c:pt idx="1927">
                  <c:v>91.081400000000002</c:v>
                </c:pt>
                <c:pt idx="1928">
                  <c:v>91.0822</c:v>
                </c:pt>
                <c:pt idx="1929">
                  <c:v>91.082899999999995</c:v>
                </c:pt>
                <c:pt idx="1930">
                  <c:v>91.083699999999993</c:v>
                </c:pt>
                <c:pt idx="1931">
                  <c:v>91.084400000000002</c:v>
                </c:pt>
                <c:pt idx="1932">
                  <c:v>91.085099999999997</c:v>
                </c:pt>
                <c:pt idx="1933">
                  <c:v>91.085899999999995</c:v>
                </c:pt>
                <c:pt idx="1934">
                  <c:v>91.086600000000004</c:v>
                </c:pt>
                <c:pt idx="1935">
                  <c:v>91.087299999999999</c:v>
                </c:pt>
                <c:pt idx="1936">
                  <c:v>91.087999999999994</c:v>
                </c:pt>
                <c:pt idx="1937">
                  <c:v>91.088700000000003</c:v>
                </c:pt>
                <c:pt idx="1938">
                  <c:v>91.089299999999994</c:v>
                </c:pt>
                <c:pt idx="1939">
                  <c:v>91.09</c:v>
                </c:pt>
                <c:pt idx="1940">
                  <c:v>91.090599999999995</c:v>
                </c:pt>
                <c:pt idx="1941">
                  <c:v>91.091300000000004</c:v>
                </c:pt>
                <c:pt idx="1942">
                  <c:v>91.091899999999995</c:v>
                </c:pt>
                <c:pt idx="1943">
                  <c:v>91.092500000000001</c:v>
                </c:pt>
                <c:pt idx="1944">
                  <c:v>91.093100000000007</c:v>
                </c:pt>
                <c:pt idx="1945">
                  <c:v>91.093599999999995</c:v>
                </c:pt>
                <c:pt idx="1946">
                  <c:v>91.094200000000001</c:v>
                </c:pt>
                <c:pt idx="1947">
                  <c:v>91.094700000000003</c:v>
                </c:pt>
                <c:pt idx="1948">
                  <c:v>91.095200000000006</c:v>
                </c:pt>
                <c:pt idx="1949">
                  <c:v>91.095699999999994</c:v>
                </c:pt>
                <c:pt idx="1950">
                  <c:v>91.096100000000007</c:v>
                </c:pt>
                <c:pt idx="1951">
                  <c:v>91.096500000000006</c:v>
                </c:pt>
                <c:pt idx="1952">
                  <c:v>91.096900000000005</c:v>
                </c:pt>
                <c:pt idx="1953">
                  <c:v>91.097300000000004</c:v>
                </c:pt>
                <c:pt idx="1954">
                  <c:v>91.0976</c:v>
                </c:pt>
                <c:pt idx="1955">
                  <c:v>91.097899999999996</c:v>
                </c:pt>
                <c:pt idx="1956">
                  <c:v>91.098100000000002</c:v>
                </c:pt>
                <c:pt idx="1957">
                  <c:v>91.098299999999995</c:v>
                </c:pt>
                <c:pt idx="1958">
                  <c:v>91.098500000000001</c:v>
                </c:pt>
                <c:pt idx="1959">
                  <c:v>91.098600000000005</c:v>
                </c:pt>
                <c:pt idx="1960">
                  <c:v>91.098699999999994</c:v>
                </c:pt>
                <c:pt idx="1961">
                  <c:v>91.098699999999994</c:v>
                </c:pt>
                <c:pt idx="1962">
                  <c:v>91.098699999999994</c:v>
                </c:pt>
                <c:pt idx="1963">
                  <c:v>91.098600000000005</c:v>
                </c:pt>
                <c:pt idx="1964">
                  <c:v>91.098500000000001</c:v>
                </c:pt>
                <c:pt idx="1965">
                  <c:v>91.098299999999995</c:v>
                </c:pt>
                <c:pt idx="1966">
                  <c:v>91.098100000000002</c:v>
                </c:pt>
                <c:pt idx="1967">
                  <c:v>91.097800000000007</c:v>
                </c:pt>
                <c:pt idx="1968">
                  <c:v>91.097499999999997</c:v>
                </c:pt>
                <c:pt idx="1969">
                  <c:v>91.097200000000001</c:v>
                </c:pt>
                <c:pt idx="1970">
                  <c:v>91.096699999999998</c:v>
                </c:pt>
                <c:pt idx="1971">
                  <c:v>91.096299999999999</c:v>
                </c:pt>
                <c:pt idx="1972">
                  <c:v>91.095799999999997</c:v>
                </c:pt>
                <c:pt idx="1973">
                  <c:v>91.095200000000006</c:v>
                </c:pt>
                <c:pt idx="1974">
                  <c:v>91.0946</c:v>
                </c:pt>
                <c:pt idx="1975">
                  <c:v>91.093999999999994</c:v>
                </c:pt>
                <c:pt idx="1976">
                  <c:v>91.093299999999999</c:v>
                </c:pt>
                <c:pt idx="1977">
                  <c:v>91.092600000000004</c:v>
                </c:pt>
                <c:pt idx="1978">
                  <c:v>91.091899999999995</c:v>
                </c:pt>
                <c:pt idx="1979">
                  <c:v>91.091200000000001</c:v>
                </c:pt>
                <c:pt idx="1980">
                  <c:v>91.090400000000002</c:v>
                </c:pt>
                <c:pt idx="1981">
                  <c:v>91.089600000000004</c:v>
                </c:pt>
                <c:pt idx="1982">
                  <c:v>91.088800000000006</c:v>
                </c:pt>
                <c:pt idx="1983">
                  <c:v>91.087999999999994</c:v>
                </c:pt>
                <c:pt idx="1984">
                  <c:v>91.087100000000007</c:v>
                </c:pt>
                <c:pt idx="1985">
                  <c:v>91.086299999999994</c:v>
                </c:pt>
                <c:pt idx="1986">
                  <c:v>91.085499999999996</c:v>
                </c:pt>
                <c:pt idx="1987">
                  <c:v>91.084699999999998</c:v>
                </c:pt>
                <c:pt idx="1988">
                  <c:v>91.0839</c:v>
                </c:pt>
                <c:pt idx="1989">
                  <c:v>91.083100000000002</c:v>
                </c:pt>
                <c:pt idx="1990">
                  <c:v>91.082400000000007</c:v>
                </c:pt>
                <c:pt idx="1991">
                  <c:v>91.081699999999998</c:v>
                </c:pt>
                <c:pt idx="1992">
                  <c:v>91.081100000000006</c:v>
                </c:pt>
                <c:pt idx="1993">
                  <c:v>91.080500000000001</c:v>
                </c:pt>
                <c:pt idx="1994">
                  <c:v>91.079899999999995</c:v>
                </c:pt>
                <c:pt idx="1995">
                  <c:v>91.079499999999996</c:v>
                </c:pt>
                <c:pt idx="1996">
                  <c:v>91.079099999999997</c:v>
                </c:pt>
                <c:pt idx="1997">
                  <c:v>91.078900000000004</c:v>
                </c:pt>
                <c:pt idx="1998">
                  <c:v>91.078800000000001</c:v>
                </c:pt>
                <c:pt idx="1999">
                  <c:v>91.078800000000001</c:v>
                </c:pt>
                <c:pt idx="2000">
                  <c:v>91.079099999999997</c:v>
                </c:pt>
                <c:pt idx="2001">
                  <c:v>91.079499999999996</c:v>
                </c:pt>
                <c:pt idx="2002">
                  <c:v>91.080200000000005</c:v>
                </c:pt>
                <c:pt idx="2003">
                  <c:v>91.081100000000006</c:v>
                </c:pt>
                <c:pt idx="2004">
                  <c:v>91.082300000000004</c:v>
                </c:pt>
                <c:pt idx="2005">
                  <c:v>91.083799999999997</c:v>
                </c:pt>
                <c:pt idx="2006">
                  <c:v>91.085700000000003</c:v>
                </c:pt>
                <c:pt idx="2007">
                  <c:v>91.087900000000005</c:v>
                </c:pt>
                <c:pt idx="2008">
                  <c:v>91.090400000000002</c:v>
                </c:pt>
                <c:pt idx="2009">
                  <c:v>91.093299999999999</c:v>
                </c:pt>
                <c:pt idx="2010">
                  <c:v>91.096500000000006</c:v>
                </c:pt>
                <c:pt idx="2011">
                  <c:v>91.1</c:v>
                </c:pt>
                <c:pt idx="2012">
                  <c:v>91.103800000000007</c:v>
                </c:pt>
                <c:pt idx="2013">
                  <c:v>91.107900000000001</c:v>
                </c:pt>
                <c:pt idx="2014">
                  <c:v>91.112300000000005</c:v>
                </c:pt>
                <c:pt idx="2015">
                  <c:v>91.116799999999998</c:v>
                </c:pt>
                <c:pt idx="2016">
                  <c:v>91.121399999999994</c:v>
                </c:pt>
                <c:pt idx="2017">
                  <c:v>91.126199999999997</c:v>
                </c:pt>
                <c:pt idx="2018">
                  <c:v>91.130899999999997</c:v>
                </c:pt>
                <c:pt idx="2019">
                  <c:v>91.1357</c:v>
                </c:pt>
                <c:pt idx="2020">
                  <c:v>91.1404</c:v>
                </c:pt>
                <c:pt idx="2021">
                  <c:v>91.145099999999999</c:v>
                </c:pt>
                <c:pt idx="2022">
                  <c:v>91.149600000000007</c:v>
                </c:pt>
                <c:pt idx="2023">
                  <c:v>91.153999999999996</c:v>
                </c:pt>
                <c:pt idx="2024">
                  <c:v>91.158199999999994</c:v>
                </c:pt>
                <c:pt idx="2025">
                  <c:v>91.162199999999999</c:v>
                </c:pt>
                <c:pt idx="2026">
                  <c:v>91.165999999999997</c:v>
                </c:pt>
                <c:pt idx="2027">
                  <c:v>91.169600000000003</c:v>
                </c:pt>
                <c:pt idx="2028">
                  <c:v>91.173000000000002</c:v>
                </c:pt>
                <c:pt idx="2029">
                  <c:v>91.176100000000005</c:v>
                </c:pt>
                <c:pt idx="2030">
                  <c:v>91.179100000000005</c:v>
                </c:pt>
                <c:pt idx="2031">
                  <c:v>91.181799999999996</c:v>
                </c:pt>
                <c:pt idx="2032">
                  <c:v>91.184399999999997</c:v>
                </c:pt>
                <c:pt idx="2033">
                  <c:v>91.186800000000005</c:v>
                </c:pt>
                <c:pt idx="2034">
                  <c:v>91.189099999999996</c:v>
                </c:pt>
                <c:pt idx="2035">
                  <c:v>91.191199999999995</c:v>
                </c:pt>
                <c:pt idx="2036">
                  <c:v>91.193100000000001</c:v>
                </c:pt>
                <c:pt idx="2037">
                  <c:v>91.194999999999993</c:v>
                </c:pt>
                <c:pt idx="2038">
                  <c:v>91.196799999999996</c:v>
                </c:pt>
                <c:pt idx="2039">
                  <c:v>91.198400000000007</c:v>
                </c:pt>
                <c:pt idx="2040">
                  <c:v>91.2</c:v>
                </c:pt>
                <c:pt idx="2041">
                  <c:v>91.201599999999999</c:v>
                </c:pt>
                <c:pt idx="2042">
                  <c:v>91.203100000000006</c:v>
                </c:pt>
                <c:pt idx="2043">
                  <c:v>91.204499999999996</c:v>
                </c:pt>
                <c:pt idx="2044">
                  <c:v>91.2059</c:v>
                </c:pt>
                <c:pt idx="2045">
                  <c:v>91.207300000000004</c:v>
                </c:pt>
                <c:pt idx="2046">
                  <c:v>91.208600000000004</c:v>
                </c:pt>
                <c:pt idx="2047">
                  <c:v>91.209900000000005</c:v>
                </c:pt>
                <c:pt idx="2048">
                  <c:v>91.211299999999994</c:v>
                </c:pt>
                <c:pt idx="2049">
                  <c:v>91.212599999999995</c:v>
                </c:pt>
                <c:pt idx="2050">
                  <c:v>91.213800000000006</c:v>
                </c:pt>
                <c:pt idx="2051">
                  <c:v>91.215100000000007</c:v>
                </c:pt>
                <c:pt idx="2052">
                  <c:v>91.216399999999993</c:v>
                </c:pt>
                <c:pt idx="2053">
                  <c:v>91.217699999999994</c:v>
                </c:pt>
                <c:pt idx="2054">
                  <c:v>91.218999999999994</c:v>
                </c:pt>
                <c:pt idx="2055">
                  <c:v>91.220200000000006</c:v>
                </c:pt>
                <c:pt idx="2056">
                  <c:v>91.221500000000006</c:v>
                </c:pt>
                <c:pt idx="2057">
                  <c:v>91.222800000000007</c:v>
                </c:pt>
                <c:pt idx="2058">
                  <c:v>91.224000000000004</c:v>
                </c:pt>
                <c:pt idx="2059">
                  <c:v>91.225300000000004</c:v>
                </c:pt>
                <c:pt idx="2060">
                  <c:v>91.226600000000005</c:v>
                </c:pt>
                <c:pt idx="2061">
                  <c:v>91.227800000000002</c:v>
                </c:pt>
                <c:pt idx="2062">
                  <c:v>91.229100000000003</c:v>
                </c:pt>
                <c:pt idx="2063">
                  <c:v>91.230400000000003</c:v>
                </c:pt>
                <c:pt idx="2064">
                  <c:v>91.231700000000004</c:v>
                </c:pt>
                <c:pt idx="2065">
                  <c:v>91.232900000000001</c:v>
                </c:pt>
                <c:pt idx="2066">
                  <c:v>91.234200000000001</c:v>
                </c:pt>
                <c:pt idx="2067">
                  <c:v>91.235500000000002</c:v>
                </c:pt>
                <c:pt idx="2068">
                  <c:v>91.236800000000002</c:v>
                </c:pt>
                <c:pt idx="2069">
                  <c:v>91.238</c:v>
                </c:pt>
                <c:pt idx="2070">
                  <c:v>91.2393</c:v>
                </c:pt>
                <c:pt idx="2071">
                  <c:v>91.240600000000001</c:v>
                </c:pt>
                <c:pt idx="2072">
                  <c:v>91.241900000000001</c:v>
                </c:pt>
                <c:pt idx="2073">
                  <c:v>91.243200000000002</c:v>
                </c:pt>
                <c:pt idx="2074">
                  <c:v>91.244500000000002</c:v>
                </c:pt>
                <c:pt idx="2075">
                  <c:v>91.245699999999999</c:v>
                </c:pt>
                <c:pt idx="2076">
                  <c:v>91.247</c:v>
                </c:pt>
                <c:pt idx="2077">
                  <c:v>91.2483</c:v>
                </c:pt>
                <c:pt idx="2078">
                  <c:v>91.249600000000001</c:v>
                </c:pt>
                <c:pt idx="2079">
                  <c:v>91.250900000000001</c:v>
                </c:pt>
                <c:pt idx="2080">
                  <c:v>91.252200000000002</c:v>
                </c:pt>
                <c:pt idx="2081">
                  <c:v>91.253500000000003</c:v>
                </c:pt>
                <c:pt idx="2082">
                  <c:v>91.254800000000003</c:v>
                </c:pt>
                <c:pt idx="2083">
                  <c:v>91.256100000000004</c:v>
                </c:pt>
                <c:pt idx="2084">
                  <c:v>91.257400000000004</c:v>
                </c:pt>
                <c:pt idx="2085">
                  <c:v>91.258700000000005</c:v>
                </c:pt>
                <c:pt idx="2086">
                  <c:v>91.26</c:v>
                </c:pt>
                <c:pt idx="2087">
                  <c:v>91.261300000000006</c:v>
                </c:pt>
                <c:pt idx="2088">
                  <c:v>91.262600000000006</c:v>
                </c:pt>
                <c:pt idx="2089">
                  <c:v>91.263900000000007</c:v>
                </c:pt>
                <c:pt idx="2090">
                  <c:v>91.265199999999993</c:v>
                </c:pt>
                <c:pt idx="2091">
                  <c:v>91.266499999999994</c:v>
                </c:pt>
                <c:pt idx="2092">
                  <c:v>91.267799999999994</c:v>
                </c:pt>
                <c:pt idx="2093">
                  <c:v>91.269099999999995</c:v>
                </c:pt>
                <c:pt idx="2094">
                  <c:v>91.270399999999995</c:v>
                </c:pt>
                <c:pt idx="2095">
                  <c:v>91.271699999999996</c:v>
                </c:pt>
                <c:pt idx="2096">
                  <c:v>91.272999999999996</c:v>
                </c:pt>
                <c:pt idx="2097">
                  <c:v>91.2744</c:v>
                </c:pt>
                <c:pt idx="2098">
                  <c:v>91.275700000000001</c:v>
                </c:pt>
                <c:pt idx="2099">
                  <c:v>91.277000000000001</c:v>
                </c:pt>
                <c:pt idx="2100">
                  <c:v>91.278300000000002</c:v>
                </c:pt>
                <c:pt idx="2101">
                  <c:v>91.279600000000002</c:v>
                </c:pt>
                <c:pt idx="2102">
                  <c:v>91.280900000000003</c:v>
                </c:pt>
                <c:pt idx="2103">
                  <c:v>91.282200000000003</c:v>
                </c:pt>
                <c:pt idx="2104">
                  <c:v>91.283500000000004</c:v>
                </c:pt>
                <c:pt idx="2105">
                  <c:v>91.284800000000004</c:v>
                </c:pt>
                <c:pt idx="2106">
                  <c:v>91.286100000000005</c:v>
                </c:pt>
                <c:pt idx="2107">
                  <c:v>91.287499999999994</c:v>
                </c:pt>
                <c:pt idx="2108">
                  <c:v>91.288799999999995</c:v>
                </c:pt>
                <c:pt idx="2109">
                  <c:v>91.290099999999995</c:v>
                </c:pt>
                <c:pt idx="2110">
                  <c:v>91.291399999999996</c:v>
                </c:pt>
                <c:pt idx="2111">
                  <c:v>91.292699999999996</c:v>
                </c:pt>
                <c:pt idx="2112">
                  <c:v>91.293999999999997</c:v>
                </c:pt>
                <c:pt idx="2113">
                  <c:v>91.295299999999997</c:v>
                </c:pt>
                <c:pt idx="2114">
                  <c:v>91.296599999999998</c:v>
                </c:pt>
                <c:pt idx="2115">
                  <c:v>91.297899999999998</c:v>
                </c:pt>
                <c:pt idx="2116">
                  <c:v>91.299300000000002</c:v>
                </c:pt>
                <c:pt idx="2117">
                  <c:v>91.300600000000003</c:v>
                </c:pt>
                <c:pt idx="2118">
                  <c:v>91.301900000000003</c:v>
                </c:pt>
                <c:pt idx="2119">
                  <c:v>91.303200000000004</c:v>
                </c:pt>
                <c:pt idx="2120">
                  <c:v>91.304500000000004</c:v>
                </c:pt>
                <c:pt idx="2121">
                  <c:v>91.305800000000005</c:v>
                </c:pt>
                <c:pt idx="2122">
                  <c:v>91.307100000000005</c:v>
                </c:pt>
                <c:pt idx="2123">
                  <c:v>91.308400000000006</c:v>
                </c:pt>
                <c:pt idx="2124">
                  <c:v>91.309700000000007</c:v>
                </c:pt>
                <c:pt idx="2125">
                  <c:v>91.311000000000007</c:v>
                </c:pt>
                <c:pt idx="2126">
                  <c:v>91.312299999999993</c:v>
                </c:pt>
                <c:pt idx="2127">
                  <c:v>91.313599999999994</c:v>
                </c:pt>
                <c:pt idx="2128">
                  <c:v>91.314899999999994</c:v>
                </c:pt>
                <c:pt idx="2129">
                  <c:v>91.316199999999995</c:v>
                </c:pt>
                <c:pt idx="2130">
                  <c:v>91.317499999999995</c:v>
                </c:pt>
                <c:pt idx="2131">
                  <c:v>91.318799999999996</c:v>
                </c:pt>
                <c:pt idx="2132">
                  <c:v>91.320099999999996</c:v>
                </c:pt>
                <c:pt idx="2133">
                  <c:v>91.321299999999994</c:v>
                </c:pt>
                <c:pt idx="2134">
                  <c:v>91.322599999999994</c:v>
                </c:pt>
                <c:pt idx="2135">
                  <c:v>91.323899999999995</c:v>
                </c:pt>
                <c:pt idx="2136">
                  <c:v>91.325199999999995</c:v>
                </c:pt>
                <c:pt idx="2137">
                  <c:v>91.326499999999996</c:v>
                </c:pt>
                <c:pt idx="2138">
                  <c:v>91.327699999999993</c:v>
                </c:pt>
                <c:pt idx="2139">
                  <c:v>91.328999999999994</c:v>
                </c:pt>
                <c:pt idx="2140">
                  <c:v>91.330299999999994</c:v>
                </c:pt>
                <c:pt idx="2141">
                  <c:v>91.331500000000005</c:v>
                </c:pt>
                <c:pt idx="2142">
                  <c:v>91.332800000000006</c:v>
                </c:pt>
                <c:pt idx="2143">
                  <c:v>91.334100000000007</c:v>
                </c:pt>
                <c:pt idx="2144">
                  <c:v>91.335300000000004</c:v>
                </c:pt>
                <c:pt idx="2145">
                  <c:v>91.336600000000004</c:v>
                </c:pt>
                <c:pt idx="2146">
                  <c:v>91.337800000000001</c:v>
                </c:pt>
                <c:pt idx="2147">
                  <c:v>91.339100000000002</c:v>
                </c:pt>
                <c:pt idx="2148">
                  <c:v>91.340299999999999</c:v>
                </c:pt>
                <c:pt idx="2149">
                  <c:v>91.3416</c:v>
                </c:pt>
                <c:pt idx="2150">
                  <c:v>91.342799999999997</c:v>
                </c:pt>
                <c:pt idx="2151">
                  <c:v>91.343999999999994</c:v>
                </c:pt>
                <c:pt idx="2152">
                  <c:v>91.345200000000006</c:v>
                </c:pt>
                <c:pt idx="2153">
                  <c:v>91.346500000000006</c:v>
                </c:pt>
                <c:pt idx="2154">
                  <c:v>91.347700000000003</c:v>
                </c:pt>
                <c:pt idx="2155">
                  <c:v>91.3489</c:v>
                </c:pt>
                <c:pt idx="2156">
                  <c:v>91.350099999999998</c:v>
                </c:pt>
                <c:pt idx="2157">
                  <c:v>91.351299999999995</c:v>
                </c:pt>
                <c:pt idx="2158">
                  <c:v>91.352500000000006</c:v>
                </c:pt>
                <c:pt idx="2159">
                  <c:v>91.353700000000003</c:v>
                </c:pt>
                <c:pt idx="2160">
                  <c:v>91.354900000000001</c:v>
                </c:pt>
                <c:pt idx="2161">
                  <c:v>91.356099999999998</c:v>
                </c:pt>
                <c:pt idx="2162">
                  <c:v>91.357299999999995</c:v>
                </c:pt>
                <c:pt idx="2163">
                  <c:v>91.358500000000006</c:v>
                </c:pt>
                <c:pt idx="2164">
                  <c:v>91.3596</c:v>
                </c:pt>
                <c:pt idx="2165">
                  <c:v>91.360799999999998</c:v>
                </c:pt>
                <c:pt idx="2166">
                  <c:v>91.361999999999995</c:v>
                </c:pt>
                <c:pt idx="2167">
                  <c:v>91.363100000000003</c:v>
                </c:pt>
                <c:pt idx="2168">
                  <c:v>91.3643</c:v>
                </c:pt>
                <c:pt idx="2169">
                  <c:v>91.365499999999997</c:v>
                </c:pt>
                <c:pt idx="2170">
                  <c:v>91.366600000000005</c:v>
                </c:pt>
                <c:pt idx="2171">
                  <c:v>91.367800000000003</c:v>
                </c:pt>
                <c:pt idx="2172">
                  <c:v>91.368899999999996</c:v>
                </c:pt>
                <c:pt idx="2173">
                  <c:v>91.370099999999994</c:v>
                </c:pt>
                <c:pt idx="2174">
                  <c:v>91.371200000000002</c:v>
                </c:pt>
                <c:pt idx="2175">
                  <c:v>91.372399999999999</c:v>
                </c:pt>
                <c:pt idx="2176">
                  <c:v>91.373500000000007</c:v>
                </c:pt>
                <c:pt idx="2177">
                  <c:v>91.374700000000004</c:v>
                </c:pt>
                <c:pt idx="2178">
                  <c:v>91.375799999999998</c:v>
                </c:pt>
                <c:pt idx="2179">
                  <c:v>91.376900000000006</c:v>
                </c:pt>
                <c:pt idx="2180">
                  <c:v>91.378100000000003</c:v>
                </c:pt>
                <c:pt idx="2181">
                  <c:v>91.379199999999997</c:v>
                </c:pt>
                <c:pt idx="2182">
                  <c:v>91.380399999999995</c:v>
                </c:pt>
                <c:pt idx="2183">
                  <c:v>91.381500000000003</c:v>
                </c:pt>
                <c:pt idx="2184">
                  <c:v>91.3827</c:v>
                </c:pt>
                <c:pt idx="2185">
                  <c:v>91.383799999999994</c:v>
                </c:pt>
                <c:pt idx="2186">
                  <c:v>91.385000000000005</c:v>
                </c:pt>
                <c:pt idx="2187">
                  <c:v>91.386099999999999</c:v>
                </c:pt>
                <c:pt idx="2188">
                  <c:v>91.387299999999996</c:v>
                </c:pt>
                <c:pt idx="2189">
                  <c:v>91.388499999999993</c:v>
                </c:pt>
                <c:pt idx="2190">
                  <c:v>91.389600000000002</c:v>
                </c:pt>
                <c:pt idx="2191">
                  <c:v>91.390799999999999</c:v>
                </c:pt>
                <c:pt idx="2192">
                  <c:v>91.391999999999996</c:v>
                </c:pt>
                <c:pt idx="2193">
                  <c:v>91.393199999999993</c:v>
                </c:pt>
                <c:pt idx="2194">
                  <c:v>91.394400000000005</c:v>
                </c:pt>
                <c:pt idx="2195">
                  <c:v>91.395600000000002</c:v>
                </c:pt>
                <c:pt idx="2196">
                  <c:v>91.396799999999999</c:v>
                </c:pt>
                <c:pt idx="2197">
                  <c:v>91.398099999999999</c:v>
                </c:pt>
                <c:pt idx="2198">
                  <c:v>91.399299999999997</c:v>
                </c:pt>
                <c:pt idx="2199">
                  <c:v>91.400599999999997</c:v>
                </c:pt>
                <c:pt idx="2200">
                  <c:v>91.401799999999994</c:v>
                </c:pt>
                <c:pt idx="2201">
                  <c:v>91.403099999999995</c:v>
                </c:pt>
                <c:pt idx="2202">
                  <c:v>91.404399999999995</c:v>
                </c:pt>
                <c:pt idx="2203">
                  <c:v>91.405699999999996</c:v>
                </c:pt>
                <c:pt idx="2204">
                  <c:v>91.406999999999996</c:v>
                </c:pt>
                <c:pt idx="2205">
                  <c:v>91.408299999999997</c:v>
                </c:pt>
                <c:pt idx="2206">
                  <c:v>91.409599999999998</c:v>
                </c:pt>
                <c:pt idx="2207">
                  <c:v>91.411000000000001</c:v>
                </c:pt>
                <c:pt idx="2208">
                  <c:v>91.412300000000002</c:v>
                </c:pt>
                <c:pt idx="2209">
                  <c:v>91.413700000000006</c:v>
                </c:pt>
                <c:pt idx="2210">
                  <c:v>91.415000000000006</c:v>
                </c:pt>
                <c:pt idx="2211">
                  <c:v>91.416399999999996</c:v>
                </c:pt>
                <c:pt idx="2212">
                  <c:v>91.4178</c:v>
                </c:pt>
                <c:pt idx="2213">
                  <c:v>91.4191</c:v>
                </c:pt>
                <c:pt idx="2214">
                  <c:v>91.420500000000004</c:v>
                </c:pt>
                <c:pt idx="2215">
                  <c:v>91.421899999999994</c:v>
                </c:pt>
                <c:pt idx="2216">
                  <c:v>91.423299999999998</c:v>
                </c:pt>
                <c:pt idx="2217">
                  <c:v>91.424700000000001</c:v>
                </c:pt>
                <c:pt idx="2218">
                  <c:v>91.426100000000005</c:v>
                </c:pt>
                <c:pt idx="2219">
                  <c:v>91.427599999999998</c:v>
                </c:pt>
                <c:pt idx="2220">
                  <c:v>91.429000000000002</c:v>
                </c:pt>
                <c:pt idx="2221">
                  <c:v>91.430400000000006</c:v>
                </c:pt>
                <c:pt idx="2222">
                  <c:v>91.431799999999996</c:v>
                </c:pt>
                <c:pt idx="2223">
                  <c:v>91.433199999999999</c:v>
                </c:pt>
                <c:pt idx="2224">
                  <c:v>91.434700000000007</c:v>
                </c:pt>
                <c:pt idx="2225">
                  <c:v>91.436099999999996</c:v>
                </c:pt>
                <c:pt idx="2226">
                  <c:v>91.4375</c:v>
                </c:pt>
                <c:pt idx="2227">
                  <c:v>91.438900000000004</c:v>
                </c:pt>
                <c:pt idx="2228">
                  <c:v>91.440299999999993</c:v>
                </c:pt>
                <c:pt idx="2229">
                  <c:v>91.441699999999997</c:v>
                </c:pt>
                <c:pt idx="2230">
                  <c:v>91.443100000000001</c:v>
                </c:pt>
                <c:pt idx="2231">
                  <c:v>91.444500000000005</c:v>
                </c:pt>
                <c:pt idx="2232">
                  <c:v>91.445899999999995</c:v>
                </c:pt>
                <c:pt idx="2233">
                  <c:v>91.447299999999998</c:v>
                </c:pt>
                <c:pt idx="2234">
                  <c:v>91.448700000000002</c:v>
                </c:pt>
                <c:pt idx="2235">
                  <c:v>91.450100000000006</c:v>
                </c:pt>
                <c:pt idx="2236">
                  <c:v>91.451400000000007</c:v>
                </c:pt>
                <c:pt idx="2237">
                  <c:v>91.452799999999996</c:v>
                </c:pt>
                <c:pt idx="2238">
                  <c:v>91.4542</c:v>
                </c:pt>
                <c:pt idx="2239">
                  <c:v>91.455500000000001</c:v>
                </c:pt>
                <c:pt idx="2240">
                  <c:v>91.456900000000005</c:v>
                </c:pt>
                <c:pt idx="2241">
                  <c:v>91.458299999999994</c:v>
                </c:pt>
                <c:pt idx="2242">
                  <c:v>91.459599999999995</c:v>
                </c:pt>
                <c:pt idx="2243">
                  <c:v>91.460999999999999</c:v>
                </c:pt>
                <c:pt idx="2244">
                  <c:v>91.462299999999999</c:v>
                </c:pt>
                <c:pt idx="2245">
                  <c:v>91.4636</c:v>
                </c:pt>
                <c:pt idx="2246">
                  <c:v>91.465000000000003</c:v>
                </c:pt>
                <c:pt idx="2247">
                  <c:v>91.466300000000004</c:v>
                </c:pt>
                <c:pt idx="2248">
                  <c:v>91.467600000000004</c:v>
                </c:pt>
                <c:pt idx="2249">
                  <c:v>91.468900000000005</c:v>
                </c:pt>
                <c:pt idx="2250">
                  <c:v>91.470200000000006</c:v>
                </c:pt>
                <c:pt idx="2251">
                  <c:v>91.471500000000006</c:v>
                </c:pt>
                <c:pt idx="2252">
                  <c:v>91.472800000000007</c:v>
                </c:pt>
                <c:pt idx="2253">
                  <c:v>91.474100000000007</c:v>
                </c:pt>
                <c:pt idx="2254">
                  <c:v>91.475399999999993</c:v>
                </c:pt>
                <c:pt idx="2255">
                  <c:v>91.476699999999994</c:v>
                </c:pt>
                <c:pt idx="2256">
                  <c:v>91.477999999999994</c:v>
                </c:pt>
                <c:pt idx="2257">
                  <c:v>91.479299999999995</c:v>
                </c:pt>
                <c:pt idx="2258">
                  <c:v>91.480599999999995</c:v>
                </c:pt>
                <c:pt idx="2259">
                  <c:v>91.481800000000007</c:v>
                </c:pt>
                <c:pt idx="2260">
                  <c:v>91.483099999999993</c:v>
                </c:pt>
                <c:pt idx="2261">
                  <c:v>91.484399999999994</c:v>
                </c:pt>
                <c:pt idx="2262">
                  <c:v>91.485699999999994</c:v>
                </c:pt>
                <c:pt idx="2263">
                  <c:v>91.486999999999995</c:v>
                </c:pt>
                <c:pt idx="2264">
                  <c:v>91.488299999999995</c:v>
                </c:pt>
                <c:pt idx="2265">
                  <c:v>91.489500000000007</c:v>
                </c:pt>
                <c:pt idx="2266">
                  <c:v>91.490799999999993</c:v>
                </c:pt>
                <c:pt idx="2267">
                  <c:v>91.492099999999994</c:v>
                </c:pt>
                <c:pt idx="2268">
                  <c:v>91.493399999999994</c:v>
                </c:pt>
                <c:pt idx="2269">
                  <c:v>91.494699999999995</c:v>
                </c:pt>
                <c:pt idx="2270">
                  <c:v>91.495999999999995</c:v>
                </c:pt>
                <c:pt idx="2271">
                  <c:v>91.497299999999996</c:v>
                </c:pt>
                <c:pt idx="2272">
                  <c:v>91.498500000000007</c:v>
                </c:pt>
                <c:pt idx="2273">
                  <c:v>91.499799999999993</c:v>
                </c:pt>
                <c:pt idx="2274">
                  <c:v>91.501099999999994</c:v>
                </c:pt>
                <c:pt idx="2275">
                  <c:v>91.502399999999994</c:v>
                </c:pt>
                <c:pt idx="2276">
                  <c:v>91.503699999999995</c:v>
                </c:pt>
                <c:pt idx="2277">
                  <c:v>91.504999999999995</c:v>
                </c:pt>
                <c:pt idx="2278">
                  <c:v>91.506299999999996</c:v>
                </c:pt>
                <c:pt idx="2279">
                  <c:v>91.507599999999996</c:v>
                </c:pt>
                <c:pt idx="2280">
                  <c:v>91.508899999999997</c:v>
                </c:pt>
                <c:pt idx="2281">
                  <c:v>91.510199999999998</c:v>
                </c:pt>
                <c:pt idx="2282">
                  <c:v>91.511499999999998</c:v>
                </c:pt>
                <c:pt idx="2283">
                  <c:v>91.512799999999999</c:v>
                </c:pt>
                <c:pt idx="2284">
                  <c:v>91.514099999999999</c:v>
                </c:pt>
                <c:pt idx="2285">
                  <c:v>91.5154</c:v>
                </c:pt>
                <c:pt idx="2286">
                  <c:v>91.5167</c:v>
                </c:pt>
                <c:pt idx="2287">
                  <c:v>91.518000000000001</c:v>
                </c:pt>
                <c:pt idx="2288">
                  <c:v>91.519300000000001</c:v>
                </c:pt>
                <c:pt idx="2289">
                  <c:v>91.520600000000002</c:v>
                </c:pt>
                <c:pt idx="2290">
                  <c:v>91.521900000000002</c:v>
                </c:pt>
                <c:pt idx="2291">
                  <c:v>91.523200000000003</c:v>
                </c:pt>
                <c:pt idx="2292">
                  <c:v>91.524500000000003</c:v>
                </c:pt>
                <c:pt idx="2293">
                  <c:v>91.525800000000004</c:v>
                </c:pt>
                <c:pt idx="2294">
                  <c:v>91.527100000000004</c:v>
                </c:pt>
                <c:pt idx="2295">
                  <c:v>91.528400000000005</c:v>
                </c:pt>
                <c:pt idx="2296">
                  <c:v>91.529700000000005</c:v>
                </c:pt>
                <c:pt idx="2297">
                  <c:v>91.531000000000006</c:v>
                </c:pt>
                <c:pt idx="2298">
                  <c:v>91.532300000000006</c:v>
                </c:pt>
                <c:pt idx="2299">
                  <c:v>91.533600000000007</c:v>
                </c:pt>
                <c:pt idx="2300">
                  <c:v>91.534899999999993</c:v>
                </c:pt>
                <c:pt idx="2301">
                  <c:v>91.536199999999994</c:v>
                </c:pt>
                <c:pt idx="2302">
                  <c:v>91.537499999999994</c:v>
                </c:pt>
                <c:pt idx="2303">
                  <c:v>91.538799999999995</c:v>
                </c:pt>
                <c:pt idx="2304">
                  <c:v>91.540099999999995</c:v>
                </c:pt>
                <c:pt idx="2305">
                  <c:v>91.541399999999996</c:v>
                </c:pt>
                <c:pt idx="2306">
                  <c:v>91.542699999999996</c:v>
                </c:pt>
                <c:pt idx="2307">
                  <c:v>91.543999999999997</c:v>
                </c:pt>
                <c:pt idx="2308">
                  <c:v>91.545299999999997</c:v>
                </c:pt>
                <c:pt idx="2309">
                  <c:v>91.546599999999998</c:v>
                </c:pt>
                <c:pt idx="2310">
                  <c:v>91.547899999999998</c:v>
                </c:pt>
                <c:pt idx="2311">
                  <c:v>91.549199999999999</c:v>
                </c:pt>
                <c:pt idx="2312">
                  <c:v>91.5505</c:v>
                </c:pt>
                <c:pt idx="2313">
                  <c:v>91.5518</c:v>
                </c:pt>
                <c:pt idx="2314">
                  <c:v>91.553100000000001</c:v>
                </c:pt>
                <c:pt idx="2315">
                  <c:v>91.554400000000001</c:v>
                </c:pt>
                <c:pt idx="2316">
                  <c:v>91.555700000000002</c:v>
                </c:pt>
                <c:pt idx="2317">
                  <c:v>91.557000000000002</c:v>
                </c:pt>
                <c:pt idx="2318">
                  <c:v>91.558300000000003</c:v>
                </c:pt>
                <c:pt idx="2319">
                  <c:v>91.559600000000003</c:v>
                </c:pt>
                <c:pt idx="2320">
                  <c:v>91.560900000000004</c:v>
                </c:pt>
                <c:pt idx="2321">
                  <c:v>91.562200000000004</c:v>
                </c:pt>
                <c:pt idx="2322">
                  <c:v>91.563500000000005</c:v>
                </c:pt>
                <c:pt idx="2323">
                  <c:v>91.564800000000005</c:v>
                </c:pt>
                <c:pt idx="2324">
                  <c:v>91.566100000000006</c:v>
                </c:pt>
                <c:pt idx="2325">
                  <c:v>91.567400000000006</c:v>
                </c:pt>
                <c:pt idx="2326">
                  <c:v>91.568700000000007</c:v>
                </c:pt>
                <c:pt idx="2327">
                  <c:v>91.57</c:v>
                </c:pt>
                <c:pt idx="2328">
                  <c:v>91.571299999999994</c:v>
                </c:pt>
                <c:pt idx="2329">
                  <c:v>91.572599999999994</c:v>
                </c:pt>
                <c:pt idx="2330">
                  <c:v>91.573899999999995</c:v>
                </c:pt>
                <c:pt idx="2331">
                  <c:v>91.575199999999995</c:v>
                </c:pt>
                <c:pt idx="2332">
                  <c:v>91.576499999999996</c:v>
                </c:pt>
                <c:pt idx="2333">
                  <c:v>91.577799999999996</c:v>
                </c:pt>
                <c:pt idx="2334">
                  <c:v>91.578999999999994</c:v>
                </c:pt>
                <c:pt idx="2335">
                  <c:v>91.580299999999994</c:v>
                </c:pt>
                <c:pt idx="2336">
                  <c:v>91.581599999999995</c:v>
                </c:pt>
                <c:pt idx="2337">
                  <c:v>91.582899999999995</c:v>
                </c:pt>
                <c:pt idx="2338">
                  <c:v>91.584199999999996</c:v>
                </c:pt>
                <c:pt idx="2339">
                  <c:v>91.585499999999996</c:v>
                </c:pt>
                <c:pt idx="2340">
                  <c:v>91.586799999999997</c:v>
                </c:pt>
                <c:pt idx="2341">
                  <c:v>91.588099999999997</c:v>
                </c:pt>
                <c:pt idx="2342">
                  <c:v>91.589399999999998</c:v>
                </c:pt>
                <c:pt idx="2343">
                  <c:v>91.590699999999998</c:v>
                </c:pt>
                <c:pt idx="2344">
                  <c:v>91.591999999999999</c:v>
                </c:pt>
                <c:pt idx="2345">
                  <c:v>91.593299999999999</c:v>
                </c:pt>
                <c:pt idx="2346">
                  <c:v>91.5946</c:v>
                </c:pt>
                <c:pt idx="2347">
                  <c:v>91.5959</c:v>
                </c:pt>
                <c:pt idx="2348">
                  <c:v>91.597200000000001</c:v>
                </c:pt>
                <c:pt idx="2349">
                  <c:v>91.598399999999998</c:v>
                </c:pt>
                <c:pt idx="2350">
                  <c:v>91.599699999999999</c:v>
                </c:pt>
                <c:pt idx="2351">
                  <c:v>91.600999999999999</c:v>
                </c:pt>
                <c:pt idx="2352">
                  <c:v>91.6023</c:v>
                </c:pt>
                <c:pt idx="2353">
                  <c:v>91.6036</c:v>
                </c:pt>
                <c:pt idx="2354">
                  <c:v>91.604900000000001</c:v>
                </c:pt>
                <c:pt idx="2355">
                  <c:v>91.606200000000001</c:v>
                </c:pt>
                <c:pt idx="2356">
                  <c:v>91.607500000000002</c:v>
                </c:pt>
                <c:pt idx="2357">
                  <c:v>91.608699999999999</c:v>
                </c:pt>
                <c:pt idx="2358">
                  <c:v>91.61</c:v>
                </c:pt>
                <c:pt idx="2359">
                  <c:v>91.6113</c:v>
                </c:pt>
                <c:pt idx="2360">
                  <c:v>91.6126</c:v>
                </c:pt>
                <c:pt idx="2361">
                  <c:v>91.613900000000001</c:v>
                </c:pt>
                <c:pt idx="2362">
                  <c:v>91.615200000000002</c:v>
                </c:pt>
                <c:pt idx="2363">
                  <c:v>91.616500000000002</c:v>
                </c:pt>
                <c:pt idx="2364">
                  <c:v>91.617699999999999</c:v>
                </c:pt>
                <c:pt idx="2365">
                  <c:v>91.619</c:v>
                </c:pt>
                <c:pt idx="2366">
                  <c:v>91.6203</c:v>
                </c:pt>
                <c:pt idx="2367">
                  <c:v>91.621600000000001</c:v>
                </c:pt>
                <c:pt idx="2368">
                  <c:v>91.622900000000001</c:v>
                </c:pt>
                <c:pt idx="2369">
                  <c:v>91.624200000000002</c:v>
                </c:pt>
                <c:pt idx="2370">
                  <c:v>91.625399999999999</c:v>
                </c:pt>
                <c:pt idx="2371">
                  <c:v>91.6267</c:v>
                </c:pt>
                <c:pt idx="2372">
                  <c:v>91.628</c:v>
                </c:pt>
                <c:pt idx="2373">
                  <c:v>91.629300000000001</c:v>
                </c:pt>
                <c:pt idx="2374">
                  <c:v>91.630600000000001</c:v>
                </c:pt>
                <c:pt idx="2375">
                  <c:v>91.631799999999998</c:v>
                </c:pt>
                <c:pt idx="2376">
                  <c:v>91.633099999999999</c:v>
                </c:pt>
                <c:pt idx="2377">
                  <c:v>91.634399999999999</c:v>
                </c:pt>
                <c:pt idx="2378">
                  <c:v>91.6357</c:v>
                </c:pt>
                <c:pt idx="2379">
                  <c:v>91.637</c:v>
                </c:pt>
                <c:pt idx="2380">
                  <c:v>91.638300000000001</c:v>
                </c:pt>
                <c:pt idx="2381">
                  <c:v>91.639499999999998</c:v>
                </c:pt>
                <c:pt idx="2382">
                  <c:v>91.640799999999999</c:v>
                </c:pt>
                <c:pt idx="2383">
                  <c:v>91.642099999999999</c:v>
                </c:pt>
                <c:pt idx="2384">
                  <c:v>91.6434</c:v>
                </c:pt>
                <c:pt idx="2385">
                  <c:v>91.6447</c:v>
                </c:pt>
                <c:pt idx="2386">
                  <c:v>91.646000000000001</c:v>
                </c:pt>
                <c:pt idx="2387">
                  <c:v>91.647300000000001</c:v>
                </c:pt>
                <c:pt idx="2388">
                  <c:v>91.648499999999999</c:v>
                </c:pt>
                <c:pt idx="2389">
                  <c:v>91.649799999999999</c:v>
                </c:pt>
                <c:pt idx="2390">
                  <c:v>91.6511</c:v>
                </c:pt>
                <c:pt idx="2391">
                  <c:v>91.6524</c:v>
                </c:pt>
                <c:pt idx="2392">
                  <c:v>91.653700000000001</c:v>
                </c:pt>
                <c:pt idx="2393">
                  <c:v>91.655000000000001</c:v>
                </c:pt>
                <c:pt idx="2394">
                  <c:v>91.656300000000002</c:v>
                </c:pt>
                <c:pt idx="2395">
                  <c:v>91.657600000000002</c:v>
                </c:pt>
                <c:pt idx="2396">
                  <c:v>91.658799999999999</c:v>
                </c:pt>
                <c:pt idx="2397">
                  <c:v>91.6601</c:v>
                </c:pt>
                <c:pt idx="2398">
                  <c:v>91.6614</c:v>
                </c:pt>
                <c:pt idx="2399">
                  <c:v>91.662700000000001</c:v>
                </c:pt>
                <c:pt idx="2400">
                  <c:v>91.664000000000001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99591264"/>
        <c:axId val="299593616"/>
      </c:scatterChart>
      <c:valAx>
        <c:axId val="299591264"/>
        <c:scaling>
          <c:orientation val="minMax"/>
          <c:max val="30"/>
          <c:min val="0"/>
        </c:scaling>
        <c:delete val="0"/>
        <c:axPos val="b"/>
        <c:numFmt formatCode="General" sourceLinked="1"/>
        <c:majorTickMark val="out"/>
        <c:minorTickMark val="none"/>
        <c:tickLblPos val="nextTo"/>
        <c:crossAx val="299593616"/>
        <c:crosses val="autoZero"/>
        <c:crossBetween val="midCat"/>
        <c:majorUnit val="3"/>
        <c:minorUnit val="1"/>
      </c:valAx>
      <c:valAx>
        <c:axId val="299593616"/>
        <c:scaling>
          <c:orientation val="minMax"/>
          <c:max val="89.6"/>
          <c:min val="88.9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99591264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72646545607992874"/>
          <c:y val="2.0902486199126099E-2"/>
          <c:w val="0.23946047905008611"/>
          <c:h val="0.27171687697453656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4.3625077591558037E-2"/>
          <c:y val="2.0938273804883299E-2"/>
          <c:w val="0.92456865816674105"/>
          <c:h val="0.93181674072919107"/>
        </c:manualLayout>
      </c:layout>
      <c:scatterChart>
        <c:scatterStyle val="smoothMarker"/>
        <c:varyColors val="0"/>
        <c:ser>
          <c:idx val="0"/>
          <c:order val="0"/>
          <c:tx>
            <c:strRef>
              <c:f>КамГЭС!$F$1</c:f>
              <c:strCache>
                <c:ptCount val="1"/>
                <c:pt idx="0">
                  <c:v>КамГЭС (схема)</c:v>
                </c:pt>
              </c:strCache>
            </c:strRef>
          </c:tx>
          <c:marker>
            <c:symbol val="none"/>
          </c:marker>
          <c:xVal>
            <c:numRef>
              <c:f>КамГЭС!$E$5:$E$2405</c:f>
              <c:numCache>
                <c:formatCode>General</c:formatCode>
                <c:ptCount val="2401"/>
                <c:pt idx="0">
                  <c:v>-1</c:v>
                </c:pt>
                <c:pt idx="1">
                  <c:v>-0.9</c:v>
                </c:pt>
                <c:pt idx="2">
                  <c:v>-0.8</c:v>
                </c:pt>
                <c:pt idx="3">
                  <c:v>-0.7</c:v>
                </c:pt>
                <c:pt idx="4">
                  <c:v>-0.6</c:v>
                </c:pt>
                <c:pt idx="5">
                  <c:v>-0.5</c:v>
                </c:pt>
                <c:pt idx="6">
                  <c:v>-0.4</c:v>
                </c:pt>
                <c:pt idx="7">
                  <c:v>-0.3</c:v>
                </c:pt>
                <c:pt idx="8">
                  <c:v>-0.2</c:v>
                </c:pt>
                <c:pt idx="9">
                  <c:v>-0.1</c:v>
                </c:pt>
                <c:pt idx="10">
                  <c:v>0</c:v>
                </c:pt>
                <c:pt idx="11">
                  <c:v>0.1</c:v>
                </c:pt>
                <c:pt idx="12">
                  <c:v>0.2</c:v>
                </c:pt>
                <c:pt idx="13">
                  <c:v>0.3</c:v>
                </c:pt>
                <c:pt idx="14">
                  <c:v>0.4</c:v>
                </c:pt>
                <c:pt idx="15">
                  <c:v>0.5</c:v>
                </c:pt>
                <c:pt idx="16">
                  <c:v>0.6</c:v>
                </c:pt>
                <c:pt idx="17">
                  <c:v>0.7</c:v>
                </c:pt>
                <c:pt idx="18">
                  <c:v>0.8</c:v>
                </c:pt>
                <c:pt idx="19">
                  <c:v>0.9</c:v>
                </c:pt>
                <c:pt idx="20">
                  <c:v>1</c:v>
                </c:pt>
                <c:pt idx="21">
                  <c:v>1.1000000000000001</c:v>
                </c:pt>
                <c:pt idx="22">
                  <c:v>1.2</c:v>
                </c:pt>
                <c:pt idx="23">
                  <c:v>1.3</c:v>
                </c:pt>
                <c:pt idx="24">
                  <c:v>1.4</c:v>
                </c:pt>
                <c:pt idx="25">
                  <c:v>1.5</c:v>
                </c:pt>
                <c:pt idx="26">
                  <c:v>1.6</c:v>
                </c:pt>
                <c:pt idx="27">
                  <c:v>1.7</c:v>
                </c:pt>
                <c:pt idx="28">
                  <c:v>1.8</c:v>
                </c:pt>
                <c:pt idx="29">
                  <c:v>1.9</c:v>
                </c:pt>
                <c:pt idx="30">
                  <c:v>2</c:v>
                </c:pt>
                <c:pt idx="31">
                  <c:v>2.1</c:v>
                </c:pt>
                <c:pt idx="32">
                  <c:v>2.2000000000000002</c:v>
                </c:pt>
                <c:pt idx="33">
                  <c:v>2.2999999999999998</c:v>
                </c:pt>
                <c:pt idx="34">
                  <c:v>2.4</c:v>
                </c:pt>
                <c:pt idx="35">
                  <c:v>2.5</c:v>
                </c:pt>
                <c:pt idx="36">
                  <c:v>2.6</c:v>
                </c:pt>
                <c:pt idx="37">
                  <c:v>2.7</c:v>
                </c:pt>
                <c:pt idx="38">
                  <c:v>2.8</c:v>
                </c:pt>
                <c:pt idx="39">
                  <c:v>2.9</c:v>
                </c:pt>
                <c:pt idx="40">
                  <c:v>3</c:v>
                </c:pt>
                <c:pt idx="41">
                  <c:v>3.1</c:v>
                </c:pt>
                <c:pt idx="42">
                  <c:v>3.2</c:v>
                </c:pt>
                <c:pt idx="43">
                  <c:v>3.3</c:v>
                </c:pt>
                <c:pt idx="44">
                  <c:v>3.4</c:v>
                </c:pt>
                <c:pt idx="45">
                  <c:v>3.5</c:v>
                </c:pt>
                <c:pt idx="46">
                  <c:v>3.6</c:v>
                </c:pt>
                <c:pt idx="47">
                  <c:v>3.7</c:v>
                </c:pt>
                <c:pt idx="48">
                  <c:v>3.8</c:v>
                </c:pt>
                <c:pt idx="49">
                  <c:v>3.9</c:v>
                </c:pt>
                <c:pt idx="50">
                  <c:v>4</c:v>
                </c:pt>
                <c:pt idx="51">
                  <c:v>4.0999999999999996</c:v>
                </c:pt>
                <c:pt idx="52">
                  <c:v>4.2</c:v>
                </c:pt>
                <c:pt idx="53">
                  <c:v>4.3</c:v>
                </c:pt>
                <c:pt idx="54">
                  <c:v>4.4000000000000004</c:v>
                </c:pt>
                <c:pt idx="55">
                  <c:v>4.5</c:v>
                </c:pt>
                <c:pt idx="56">
                  <c:v>4.5999999999999996</c:v>
                </c:pt>
                <c:pt idx="57">
                  <c:v>4.7</c:v>
                </c:pt>
                <c:pt idx="58">
                  <c:v>4.8</c:v>
                </c:pt>
                <c:pt idx="59">
                  <c:v>4.9000000000000004</c:v>
                </c:pt>
                <c:pt idx="60">
                  <c:v>5</c:v>
                </c:pt>
                <c:pt idx="61">
                  <c:v>5.0999999999999996</c:v>
                </c:pt>
                <c:pt idx="62">
                  <c:v>5.2</c:v>
                </c:pt>
                <c:pt idx="63">
                  <c:v>5.3</c:v>
                </c:pt>
                <c:pt idx="64">
                  <c:v>5.4</c:v>
                </c:pt>
                <c:pt idx="65">
                  <c:v>5.5</c:v>
                </c:pt>
                <c:pt idx="66">
                  <c:v>5.6</c:v>
                </c:pt>
                <c:pt idx="67">
                  <c:v>5.7</c:v>
                </c:pt>
                <c:pt idx="68">
                  <c:v>5.8</c:v>
                </c:pt>
                <c:pt idx="69">
                  <c:v>5.9</c:v>
                </c:pt>
                <c:pt idx="70">
                  <c:v>6</c:v>
                </c:pt>
                <c:pt idx="71">
                  <c:v>6.1</c:v>
                </c:pt>
                <c:pt idx="72">
                  <c:v>6.2</c:v>
                </c:pt>
                <c:pt idx="73">
                  <c:v>6.3</c:v>
                </c:pt>
                <c:pt idx="74">
                  <c:v>6.4</c:v>
                </c:pt>
                <c:pt idx="75">
                  <c:v>6.5</c:v>
                </c:pt>
                <c:pt idx="76">
                  <c:v>6.6</c:v>
                </c:pt>
                <c:pt idx="77">
                  <c:v>6.7</c:v>
                </c:pt>
                <c:pt idx="78">
                  <c:v>6.8</c:v>
                </c:pt>
                <c:pt idx="79">
                  <c:v>6.9</c:v>
                </c:pt>
                <c:pt idx="80">
                  <c:v>7</c:v>
                </c:pt>
                <c:pt idx="81">
                  <c:v>7.1</c:v>
                </c:pt>
                <c:pt idx="82">
                  <c:v>7.2</c:v>
                </c:pt>
                <c:pt idx="83">
                  <c:v>7.3</c:v>
                </c:pt>
                <c:pt idx="84">
                  <c:v>7.4</c:v>
                </c:pt>
                <c:pt idx="85">
                  <c:v>7.5</c:v>
                </c:pt>
                <c:pt idx="86">
                  <c:v>7.6</c:v>
                </c:pt>
                <c:pt idx="87">
                  <c:v>7.7</c:v>
                </c:pt>
                <c:pt idx="88">
                  <c:v>7.8</c:v>
                </c:pt>
                <c:pt idx="89">
                  <c:v>7.9</c:v>
                </c:pt>
                <c:pt idx="90">
                  <c:v>8</c:v>
                </c:pt>
                <c:pt idx="91">
                  <c:v>8.1</c:v>
                </c:pt>
                <c:pt idx="92">
                  <c:v>8.1999999999999993</c:v>
                </c:pt>
                <c:pt idx="93">
                  <c:v>8.3000000000000007</c:v>
                </c:pt>
                <c:pt idx="94">
                  <c:v>8.4</c:v>
                </c:pt>
                <c:pt idx="95">
                  <c:v>8.5</c:v>
                </c:pt>
                <c:pt idx="96">
                  <c:v>8.6</c:v>
                </c:pt>
                <c:pt idx="97">
                  <c:v>8.6999999999999993</c:v>
                </c:pt>
                <c:pt idx="98">
                  <c:v>8.8000000000000007</c:v>
                </c:pt>
                <c:pt idx="99">
                  <c:v>8.9</c:v>
                </c:pt>
                <c:pt idx="100">
                  <c:v>9</c:v>
                </c:pt>
                <c:pt idx="101">
                  <c:v>9.1</c:v>
                </c:pt>
                <c:pt idx="102">
                  <c:v>9.1999999999999993</c:v>
                </c:pt>
                <c:pt idx="103">
                  <c:v>9.3000000000000007</c:v>
                </c:pt>
                <c:pt idx="104">
                  <c:v>9.4</c:v>
                </c:pt>
                <c:pt idx="105">
                  <c:v>9.5</c:v>
                </c:pt>
                <c:pt idx="106">
                  <c:v>9.6</c:v>
                </c:pt>
                <c:pt idx="107">
                  <c:v>9.6999999999999993</c:v>
                </c:pt>
                <c:pt idx="108">
                  <c:v>9.8000000000000007</c:v>
                </c:pt>
                <c:pt idx="109">
                  <c:v>9.9</c:v>
                </c:pt>
                <c:pt idx="110">
                  <c:v>10</c:v>
                </c:pt>
                <c:pt idx="111">
                  <c:v>10.1</c:v>
                </c:pt>
                <c:pt idx="112">
                  <c:v>10.199999999999999</c:v>
                </c:pt>
                <c:pt idx="113">
                  <c:v>10.3</c:v>
                </c:pt>
                <c:pt idx="114">
                  <c:v>10.4</c:v>
                </c:pt>
                <c:pt idx="115">
                  <c:v>10.5</c:v>
                </c:pt>
                <c:pt idx="116">
                  <c:v>10.6</c:v>
                </c:pt>
                <c:pt idx="117">
                  <c:v>10.7</c:v>
                </c:pt>
                <c:pt idx="118">
                  <c:v>10.8</c:v>
                </c:pt>
                <c:pt idx="119">
                  <c:v>10.9</c:v>
                </c:pt>
                <c:pt idx="120">
                  <c:v>11</c:v>
                </c:pt>
                <c:pt idx="121">
                  <c:v>11.1</c:v>
                </c:pt>
                <c:pt idx="122">
                  <c:v>11.2</c:v>
                </c:pt>
                <c:pt idx="123">
                  <c:v>11.3</c:v>
                </c:pt>
                <c:pt idx="124">
                  <c:v>11.4</c:v>
                </c:pt>
                <c:pt idx="125">
                  <c:v>11.5</c:v>
                </c:pt>
                <c:pt idx="126">
                  <c:v>11.6</c:v>
                </c:pt>
                <c:pt idx="127">
                  <c:v>11.7</c:v>
                </c:pt>
                <c:pt idx="128">
                  <c:v>11.8</c:v>
                </c:pt>
                <c:pt idx="129">
                  <c:v>11.9</c:v>
                </c:pt>
                <c:pt idx="130">
                  <c:v>12</c:v>
                </c:pt>
                <c:pt idx="131">
                  <c:v>12.1</c:v>
                </c:pt>
                <c:pt idx="132">
                  <c:v>12.2</c:v>
                </c:pt>
                <c:pt idx="133">
                  <c:v>12.3</c:v>
                </c:pt>
                <c:pt idx="134">
                  <c:v>12.4</c:v>
                </c:pt>
                <c:pt idx="135">
                  <c:v>12.5</c:v>
                </c:pt>
                <c:pt idx="136">
                  <c:v>12.6</c:v>
                </c:pt>
                <c:pt idx="137">
                  <c:v>12.7</c:v>
                </c:pt>
                <c:pt idx="138">
                  <c:v>12.8</c:v>
                </c:pt>
                <c:pt idx="139">
                  <c:v>12.9</c:v>
                </c:pt>
                <c:pt idx="140">
                  <c:v>13</c:v>
                </c:pt>
                <c:pt idx="141">
                  <c:v>13.1</c:v>
                </c:pt>
                <c:pt idx="142">
                  <c:v>13.2</c:v>
                </c:pt>
                <c:pt idx="143">
                  <c:v>13.3</c:v>
                </c:pt>
                <c:pt idx="144">
                  <c:v>13.4</c:v>
                </c:pt>
                <c:pt idx="145">
                  <c:v>13.5</c:v>
                </c:pt>
                <c:pt idx="146">
                  <c:v>13.6</c:v>
                </c:pt>
                <c:pt idx="147">
                  <c:v>13.7</c:v>
                </c:pt>
                <c:pt idx="148">
                  <c:v>13.8</c:v>
                </c:pt>
                <c:pt idx="149">
                  <c:v>13.9</c:v>
                </c:pt>
                <c:pt idx="150">
                  <c:v>14</c:v>
                </c:pt>
                <c:pt idx="151">
                  <c:v>14.1</c:v>
                </c:pt>
                <c:pt idx="152">
                  <c:v>14.2</c:v>
                </c:pt>
                <c:pt idx="153">
                  <c:v>14.3</c:v>
                </c:pt>
                <c:pt idx="154">
                  <c:v>14.4</c:v>
                </c:pt>
                <c:pt idx="155">
                  <c:v>14.5</c:v>
                </c:pt>
                <c:pt idx="156">
                  <c:v>14.6</c:v>
                </c:pt>
                <c:pt idx="157">
                  <c:v>14.7</c:v>
                </c:pt>
                <c:pt idx="158">
                  <c:v>14.8</c:v>
                </c:pt>
                <c:pt idx="159">
                  <c:v>14.9</c:v>
                </c:pt>
                <c:pt idx="160">
                  <c:v>15</c:v>
                </c:pt>
                <c:pt idx="161">
                  <c:v>15.1</c:v>
                </c:pt>
                <c:pt idx="162">
                  <c:v>15.2</c:v>
                </c:pt>
                <c:pt idx="163">
                  <c:v>15.3</c:v>
                </c:pt>
                <c:pt idx="164">
                  <c:v>15.4</c:v>
                </c:pt>
                <c:pt idx="165">
                  <c:v>15.5</c:v>
                </c:pt>
                <c:pt idx="166">
                  <c:v>15.6</c:v>
                </c:pt>
                <c:pt idx="167">
                  <c:v>15.7</c:v>
                </c:pt>
                <c:pt idx="168">
                  <c:v>15.8</c:v>
                </c:pt>
                <c:pt idx="169">
                  <c:v>15.9</c:v>
                </c:pt>
                <c:pt idx="170">
                  <c:v>16</c:v>
                </c:pt>
                <c:pt idx="171">
                  <c:v>16.100000000000001</c:v>
                </c:pt>
                <c:pt idx="172">
                  <c:v>16.2</c:v>
                </c:pt>
                <c:pt idx="173">
                  <c:v>16.3</c:v>
                </c:pt>
                <c:pt idx="174">
                  <c:v>16.399999999999999</c:v>
                </c:pt>
                <c:pt idx="175">
                  <c:v>16.5</c:v>
                </c:pt>
                <c:pt idx="176">
                  <c:v>16.600000000000001</c:v>
                </c:pt>
                <c:pt idx="177">
                  <c:v>16.7</c:v>
                </c:pt>
                <c:pt idx="178">
                  <c:v>16.8</c:v>
                </c:pt>
                <c:pt idx="179">
                  <c:v>16.899999999999999</c:v>
                </c:pt>
                <c:pt idx="180">
                  <c:v>17</c:v>
                </c:pt>
                <c:pt idx="181">
                  <c:v>17.100000000000001</c:v>
                </c:pt>
                <c:pt idx="182">
                  <c:v>17.2</c:v>
                </c:pt>
                <c:pt idx="183">
                  <c:v>17.3</c:v>
                </c:pt>
                <c:pt idx="184">
                  <c:v>17.399999999999999</c:v>
                </c:pt>
                <c:pt idx="185">
                  <c:v>17.5</c:v>
                </c:pt>
                <c:pt idx="186">
                  <c:v>17.600000000000001</c:v>
                </c:pt>
                <c:pt idx="187">
                  <c:v>17.7</c:v>
                </c:pt>
                <c:pt idx="188">
                  <c:v>17.8</c:v>
                </c:pt>
                <c:pt idx="189">
                  <c:v>17.899999999999999</c:v>
                </c:pt>
                <c:pt idx="190">
                  <c:v>18</c:v>
                </c:pt>
                <c:pt idx="191">
                  <c:v>18.100000000000001</c:v>
                </c:pt>
                <c:pt idx="192">
                  <c:v>18.2</c:v>
                </c:pt>
                <c:pt idx="193">
                  <c:v>18.3</c:v>
                </c:pt>
                <c:pt idx="194">
                  <c:v>18.399999999999999</c:v>
                </c:pt>
                <c:pt idx="195">
                  <c:v>18.5</c:v>
                </c:pt>
                <c:pt idx="196">
                  <c:v>18.600000000000001</c:v>
                </c:pt>
                <c:pt idx="197">
                  <c:v>18.7</c:v>
                </c:pt>
                <c:pt idx="198">
                  <c:v>18.8</c:v>
                </c:pt>
                <c:pt idx="199">
                  <c:v>18.899999999999999</c:v>
                </c:pt>
                <c:pt idx="200">
                  <c:v>19</c:v>
                </c:pt>
                <c:pt idx="201">
                  <c:v>19.100000000000001</c:v>
                </c:pt>
                <c:pt idx="202">
                  <c:v>19.2</c:v>
                </c:pt>
                <c:pt idx="203">
                  <c:v>19.3</c:v>
                </c:pt>
                <c:pt idx="204">
                  <c:v>19.399999999999999</c:v>
                </c:pt>
                <c:pt idx="205">
                  <c:v>19.5</c:v>
                </c:pt>
                <c:pt idx="206">
                  <c:v>19.600000000000001</c:v>
                </c:pt>
                <c:pt idx="207">
                  <c:v>19.7</c:v>
                </c:pt>
                <c:pt idx="208">
                  <c:v>19.8</c:v>
                </c:pt>
                <c:pt idx="209">
                  <c:v>19.899999999999999</c:v>
                </c:pt>
                <c:pt idx="210">
                  <c:v>20</c:v>
                </c:pt>
                <c:pt idx="211">
                  <c:v>20.100000000000001</c:v>
                </c:pt>
                <c:pt idx="212">
                  <c:v>20.2</c:v>
                </c:pt>
                <c:pt idx="213">
                  <c:v>20.3</c:v>
                </c:pt>
                <c:pt idx="214">
                  <c:v>20.399999999999999</c:v>
                </c:pt>
                <c:pt idx="215">
                  <c:v>20.5</c:v>
                </c:pt>
                <c:pt idx="216">
                  <c:v>20.6</c:v>
                </c:pt>
                <c:pt idx="217">
                  <c:v>20.7</c:v>
                </c:pt>
                <c:pt idx="218">
                  <c:v>20.8</c:v>
                </c:pt>
                <c:pt idx="219">
                  <c:v>20.9</c:v>
                </c:pt>
                <c:pt idx="220">
                  <c:v>21</c:v>
                </c:pt>
                <c:pt idx="221">
                  <c:v>21.1</c:v>
                </c:pt>
                <c:pt idx="222">
                  <c:v>21.2</c:v>
                </c:pt>
                <c:pt idx="223">
                  <c:v>21.3</c:v>
                </c:pt>
                <c:pt idx="224">
                  <c:v>21.4</c:v>
                </c:pt>
                <c:pt idx="225">
                  <c:v>21.5</c:v>
                </c:pt>
                <c:pt idx="226">
                  <c:v>21.6</c:v>
                </c:pt>
                <c:pt idx="227">
                  <c:v>21.7</c:v>
                </c:pt>
                <c:pt idx="228">
                  <c:v>21.8</c:v>
                </c:pt>
                <c:pt idx="229">
                  <c:v>21.9</c:v>
                </c:pt>
                <c:pt idx="230">
                  <c:v>22</c:v>
                </c:pt>
                <c:pt idx="231">
                  <c:v>22.1</c:v>
                </c:pt>
                <c:pt idx="232">
                  <c:v>22.2</c:v>
                </c:pt>
                <c:pt idx="233">
                  <c:v>22.3</c:v>
                </c:pt>
                <c:pt idx="234">
                  <c:v>22.4</c:v>
                </c:pt>
                <c:pt idx="235">
                  <c:v>22.5</c:v>
                </c:pt>
                <c:pt idx="236">
                  <c:v>22.6</c:v>
                </c:pt>
                <c:pt idx="237">
                  <c:v>22.7</c:v>
                </c:pt>
                <c:pt idx="238">
                  <c:v>22.8</c:v>
                </c:pt>
                <c:pt idx="239">
                  <c:v>22.9</c:v>
                </c:pt>
                <c:pt idx="240">
                  <c:v>23</c:v>
                </c:pt>
                <c:pt idx="241">
                  <c:v>23.1</c:v>
                </c:pt>
                <c:pt idx="242">
                  <c:v>23.2</c:v>
                </c:pt>
                <c:pt idx="243">
                  <c:v>23.3</c:v>
                </c:pt>
                <c:pt idx="244">
                  <c:v>23.4</c:v>
                </c:pt>
                <c:pt idx="245">
                  <c:v>23.5</c:v>
                </c:pt>
                <c:pt idx="246">
                  <c:v>23.6</c:v>
                </c:pt>
                <c:pt idx="247">
                  <c:v>23.7</c:v>
                </c:pt>
                <c:pt idx="248">
                  <c:v>23.8</c:v>
                </c:pt>
                <c:pt idx="249">
                  <c:v>23.9</c:v>
                </c:pt>
                <c:pt idx="250">
                  <c:v>24</c:v>
                </c:pt>
                <c:pt idx="251">
                  <c:v>24.1</c:v>
                </c:pt>
                <c:pt idx="252">
                  <c:v>24.2</c:v>
                </c:pt>
                <c:pt idx="253">
                  <c:v>24.3</c:v>
                </c:pt>
                <c:pt idx="254">
                  <c:v>24.4</c:v>
                </c:pt>
                <c:pt idx="255">
                  <c:v>24.5</c:v>
                </c:pt>
                <c:pt idx="256">
                  <c:v>24.6</c:v>
                </c:pt>
                <c:pt idx="257">
                  <c:v>24.7</c:v>
                </c:pt>
                <c:pt idx="258">
                  <c:v>24.8</c:v>
                </c:pt>
                <c:pt idx="259">
                  <c:v>24.9</c:v>
                </c:pt>
                <c:pt idx="260">
                  <c:v>25</c:v>
                </c:pt>
                <c:pt idx="261">
                  <c:v>25.1</c:v>
                </c:pt>
                <c:pt idx="262">
                  <c:v>25.2</c:v>
                </c:pt>
                <c:pt idx="263">
                  <c:v>25.3</c:v>
                </c:pt>
                <c:pt idx="264">
                  <c:v>25.4</c:v>
                </c:pt>
                <c:pt idx="265">
                  <c:v>25.5</c:v>
                </c:pt>
                <c:pt idx="266">
                  <c:v>25.6</c:v>
                </c:pt>
                <c:pt idx="267">
                  <c:v>25.7</c:v>
                </c:pt>
                <c:pt idx="268">
                  <c:v>25.8</c:v>
                </c:pt>
                <c:pt idx="269">
                  <c:v>25.9</c:v>
                </c:pt>
                <c:pt idx="270">
                  <c:v>26</c:v>
                </c:pt>
                <c:pt idx="271">
                  <c:v>26.1</c:v>
                </c:pt>
                <c:pt idx="272">
                  <c:v>26.2</c:v>
                </c:pt>
                <c:pt idx="273">
                  <c:v>26.3</c:v>
                </c:pt>
                <c:pt idx="274">
                  <c:v>26.4</c:v>
                </c:pt>
                <c:pt idx="275">
                  <c:v>26.5</c:v>
                </c:pt>
                <c:pt idx="276">
                  <c:v>26.6</c:v>
                </c:pt>
                <c:pt idx="277">
                  <c:v>26.7</c:v>
                </c:pt>
                <c:pt idx="278">
                  <c:v>26.8</c:v>
                </c:pt>
                <c:pt idx="279">
                  <c:v>26.9</c:v>
                </c:pt>
                <c:pt idx="280">
                  <c:v>27</c:v>
                </c:pt>
                <c:pt idx="281">
                  <c:v>27.1</c:v>
                </c:pt>
                <c:pt idx="282">
                  <c:v>27.2</c:v>
                </c:pt>
                <c:pt idx="283">
                  <c:v>27.3</c:v>
                </c:pt>
                <c:pt idx="284">
                  <c:v>27.4</c:v>
                </c:pt>
                <c:pt idx="285">
                  <c:v>27.5</c:v>
                </c:pt>
                <c:pt idx="286">
                  <c:v>27.6</c:v>
                </c:pt>
                <c:pt idx="287">
                  <c:v>27.7</c:v>
                </c:pt>
                <c:pt idx="288">
                  <c:v>27.8</c:v>
                </c:pt>
                <c:pt idx="289">
                  <c:v>27.9</c:v>
                </c:pt>
                <c:pt idx="290">
                  <c:v>28</c:v>
                </c:pt>
                <c:pt idx="291">
                  <c:v>28.1</c:v>
                </c:pt>
                <c:pt idx="292">
                  <c:v>28.2</c:v>
                </c:pt>
                <c:pt idx="293">
                  <c:v>28.3</c:v>
                </c:pt>
                <c:pt idx="294">
                  <c:v>28.4</c:v>
                </c:pt>
                <c:pt idx="295">
                  <c:v>28.5</c:v>
                </c:pt>
                <c:pt idx="296">
                  <c:v>28.6</c:v>
                </c:pt>
                <c:pt idx="297">
                  <c:v>28.7</c:v>
                </c:pt>
                <c:pt idx="298">
                  <c:v>28.8</c:v>
                </c:pt>
                <c:pt idx="299">
                  <c:v>28.9</c:v>
                </c:pt>
                <c:pt idx="300">
                  <c:v>29</c:v>
                </c:pt>
                <c:pt idx="301">
                  <c:v>29.1</c:v>
                </c:pt>
                <c:pt idx="302">
                  <c:v>29.2</c:v>
                </c:pt>
                <c:pt idx="303">
                  <c:v>29.3</c:v>
                </c:pt>
                <c:pt idx="304">
                  <c:v>29.4</c:v>
                </c:pt>
                <c:pt idx="305">
                  <c:v>29.5</c:v>
                </c:pt>
                <c:pt idx="306">
                  <c:v>29.6</c:v>
                </c:pt>
                <c:pt idx="307">
                  <c:v>29.7</c:v>
                </c:pt>
                <c:pt idx="308">
                  <c:v>29.8</c:v>
                </c:pt>
                <c:pt idx="309">
                  <c:v>29.9</c:v>
                </c:pt>
                <c:pt idx="310">
                  <c:v>30</c:v>
                </c:pt>
                <c:pt idx="311">
                  <c:v>30.1</c:v>
                </c:pt>
                <c:pt idx="312">
                  <c:v>30.2</c:v>
                </c:pt>
                <c:pt idx="313">
                  <c:v>30.3</c:v>
                </c:pt>
                <c:pt idx="314">
                  <c:v>30.4</c:v>
                </c:pt>
                <c:pt idx="315">
                  <c:v>30.5</c:v>
                </c:pt>
                <c:pt idx="316">
                  <c:v>30.6</c:v>
                </c:pt>
                <c:pt idx="317">
                  <c:v>30.7</c:v>
                </c:pt>
                <c:pt idx="318">
                  <c:v>30.8</c:v>
                </c:pt>
                <c:pt idx="319">
                  <c:v>30.9</c:v>
                </c:pt>
                <c:pt idx="320">
                  <c:v>31</c:v>
                </c:pt>
                <c:pt idx="321">
                  <c:v>31.1</c:v>
                </c:pt>
                <c:pt idx="322">
                  <c:v>31.2</c:v>
                </c:pt>
                <c:pt idx="323">
                  <c:v>31.3</c:v>
                </c:pt>
                <c:pt idx="324">
                  <c:v>31.4</c:v>
                </c:pt>
                <c:pt idx="325">
                  <c:v>31.5</c:v>
                </c:pt>
                <c:pt idx="326">
                  <c:v>31.6</c:v>
                </c:pt>
                <c:pt idx="327">
                  <c:v>31.7</c:v>
                </c:pt>
                <c:pt idx="328">
                  <c:v>31.8</c:v>
                </c:pt>
                <c:pt idx="329">
                  <c:v>31.9</c:v>
                </c:pt>
                <c:pt idx="330">
                  <c:v>32</c:v>
                </c:pt>
                <c:pt idx="331">
                  <c:v>32.1</c:v>
                </c:pt>
                <c:pt idx="332">
                  <c:v>32.200000000000003</c:v>
                </c:pt>
                <c:pt idx="333">
                  <c:v>32.299999999999997</c:v>
                </c:pt>
                <c:pt idx="334">
                  <c:v>32.4</c:v>
                </c:pt>
                <c:pt idx="335">
                  <c:v>32.5</c:v>
                </c:pt>
                <c:pt idx="336">
                  <c:v>32.6</c:v>
                </c:pt>
                <c:pt idx="337">
                  <c:v>32.700000000000003</c:v>
                </c:pt>
                <c:pt idx="338">
                  <c:v>32.799999999999997</c:v>
                </c:pt>
                <c:pt idx="339">
                  <c:v>32.9</c:v>
                </c:pt>
                <c:pt idx="340">
                  <c:v>33</c:v>
                </c:pt>
                <c:pt idx="341">
                  <c:v>33.1</c:v>
                </c:pt>
                <c:pt idx="342">
                  <c:v>33.200000000000003</c:v>
                </c:pt>
                <c:pt idx="343">
                  <c:v>33.299999999999997</c:v>
                </c:pt>
                <c:pt idx="344">
                  <c:v>33.4</c:v>
                </c:pt>
                <c:pt idx="345">
                  <c:v>33.5</c:v>
                </c:pt>
                <c:pt idx="346">
                  <c:v>33.6</c:v>
                </c:pt>
                <c:pt idx="347">
                  <c:v>33.700000000000003</c:v>
                </c:pt>
                <c:pt idx="348">
                  <c:v>33.799999999999997</c:v>
                </c:pt>
                <c:pt idx="349">
                  <c:v>33.9</c:v>
                </c:pt>
                <c:pt idx="350">
                  <c:v>34</c:v>
                </c:pt>
                <c:pt idx="351">
                  <c:v>34.1</c:v>
                </c:pt>
                <c:pt idx="352">
                  <c:v>34.200000000000003</c:v>
                </c:pt>
                <c:pt idx="353">
                  <c:v>34.299999999999997</c:v>
                </c:pt>
                <c:pt idx="354">
                  <c:v>34.4</c:v>
                </c:pt>
                <c:pt idx="355">
                  <c:v>34.5</c:v>
                </c:pt>
                <c:pt idx="356">
                  <c:v>34.6</c:v>
                </c:pt>
                <c:pt idx="357">
                  <c:v>34.700000000000003</c:v>
                </c:pt>
                <c:pt idx="358">
                  <c:v>34.799999999999997</c:v>
                </c:pt>
                <c:pt idx="359">
                  <c:v>34.9</c:v>
                </c:pt>
                <c:pt idx="360">
                  <c:v>35</c:v>
                </c:pt>
                <c:pt idx="361">
                  <c:v>35.1</c:v>
                </c:pt>
                <c:pt idx="362">
                  <c:v>35.200000000000003</c:v>
                </c:pt>
                <c:pt idx="363">
                  <c:v>35.299999999999997</c:v>
                </c:pt>
                <c:pt idx="364">
                  <c:v>35.4</c:v>
                </c:pt>
                <c:pt idx="365">
                  <c:v>35.5</c:v>
                </c:pt>
                <c:pt idx="366">
                  <c:v>35.6</c:v>
                </c:pt>
                <c:pt idx="367">
                  <c:v>35.700000000000003</c:v>
                </c:pt>
                <c:pt idx="368">
                  <c:v>35.799999999999997</c:v>
                </c:pt>
                <c:pt idx="369">
                  <c:v>35.9</c:v>
                </c:pt>
                <c:pt idx="370">
                  <c:v>36</c:v>
                </c:pt>
                <c:pt idx="371">
                  <c:v>36.1</c:v>
                </c:pt>
                <c:pt idx="372">
                  <c:v>36.200000000000003</c:v>
                </c:pt>
                <c:pt idx="373">
                  <c:v>36.299999999999997</c:v>
                </c:pt>
                <c:pt idx="374">
                  <c:v>36.4</c:v>
                </c:pt>
                <c:pt idx="375">
                  <c:v>36.5</c:v>
                </c:pt>
                <c:pt idx="376">
                  <c:v>36.6</c:v>
                </c:pt>
                <c:pt idx="377">
                  <c:v>36.700000000000003</c:v>
                </c:pt>
                <c:pt idx="378">
                  <c:v>36.799999999999997</c:v>
                </c:pt>
                <c:pt idx="379">
                  <c:v>36.9</c:v>
                </c:pt>
                <c:pt idx="380">
                  <c:v>37</c:v>
                </c:pt>
                <c:pt idx="381">
                  <c:v>37.1</c:v>
                </c:pt>
                <c:pt idx="382">
                  <c:v>37.200000000000003</c:v>
                </c:pt>
                <c:pt idx="383">
                  <c:v>37.299999999999997</c:v>
                </c:pt>
                <c:pt idx="384">
                  <c:v>37.4</c:v>
                </c:pt>
                <c:pt idx="385">
                  <c:v>37.5</c:v>
                </c:pt>
                <c:pt idx="386">
                  <c:v>37.6</c:v>
                </c:pt>
                <c:pt idx="387">
                  <c:v>37.700000000000003</c:v>
                </c:pt>
                <c:pt idx="388">
                  <c:v>37.799999999999997</c:v>
                </c:pt>
                <c:pt idx="389">
                  <c:v>37.9</c:v>
                </c:pt>
                <c:pt idx="390">
                  <c:v>38</c:v>
                </c:pt>
                <c:pt idx="391">
                  <c:v>38.1</c:v>
                </c:pt>
                <c:pt idx="392">
                  <c:v>38.200000000000003</c:v>
                </c:pt>
                <c:pt idx="393">
                  <c:v>38.299999999999997</c:v>
                </c:pt>
                <c:pt idx="394">
                  <c:v>38.4</c:v>
                </c:pt>
                <c:pt idx="395">
                  <c:v>38.5</c:v>
                </c:pt>
                <c:pt idx="396">
                  <c:v>38.6</c:v>
                </c:pt>
                <c:pt idx="397">
                  <c:v>38.700000000000003</c:v>
                </c:pt>
                <c:pt idx="398">
                  <c:v>38.799999999999997</c:v>
                </c:pt>
                <c:pt idx="399">
                  <c:v>38.9</c:v>
                </c:pt>
                <c:pt idx="400">
                  <c:v>39</c:v>
                </c:pt>
                <c:pt idx="401">
                  <c:v>39.1</c:v>
                </c:pt>
                <c:pt idx="402">
                  <c:v>39.200000000000003</c:v>
                </c:pt>
                <c:pt idx="403">
                  <c:v>39.299999999999997</c:v>
                </c:pt>
                <c:pt idx="404">
                  <c:v>39.4</c:v>
                </c:pt>
                <c:pt idx="405">
                  <c:v>39.5</c:v>
                </c:pt>
                <c:pt idx="406">
                  <c:v>39.6</c:v>
                </c:pt>
                <c:pt idx="407">
                  <c:v>39.700000000000003</c:v>
                </c:pt>
                <c:pt idx="408">
                  <c:v>39.799999999999997</c:v>
                </c:pt>
                <c:pt idx="409">
                  <c:v>39.9</c:v>
                </c:pt>
                <c:pt idx="410">
                  <c:v>40</c:v>
                </c:pt>
                <c:pt idx="411">
                  <c:v>40.1</c:v>
                </c:pt>
                <c:pt idx="412">
                  <c:v>40.200000000000003</c:v>
                </c:pt>
                <c:pt idx="413">
                  <c:v>40.299999999999997</c:v>
                </c:pt>
                <c:pt idx="414">
                  <c:v>40.4</c:v>
                </c:pt>
                <c:pt idx="415">
                  <c:v>40.5</c:v>
                </c:pt>
                <c:pt idx="416">
                  <c:v>40.6</c:v>
                </c:pt>
                <c:pt idx="417">
                  <c:v>40.700000000000003</c:v>
                </c:pt>
                <c:pt idx="418">
                  <c:v>40.799999999999997</c:v>
                </c:pt>
                <c:pt idx="419">
                  <c:v>40.9</c:v>
                </c:pt>
                <c:pt idx="420">
                  <c:v>41</c:v>
                </c:pt>
                <c:pt idx="421">
                  <c:v>41.1</c:v>
                </c:pt>
                <c:pt idx="422">
                  <c:v>41.2</c:v>
                </c:pt>
                <c:pt idx="423">
                  <c:v>41.3</c:v>
                </c:pt>
                <c:pt idx="424">
                  <c:v>41.4</c:v>
                </c:pt>
                <c:pt idx="425">
                  <c:v>41.5</c:v>
                </c:pt>
                <c:pt idx="426">
                  <c:v>41.6</c:v>
                </c:pt>
                <c:pt idx="427">
                  <c:v>41.7</c:v>
                </c:pt>
                <c:pt idx="428">
                  <c:v>41.8</c:v>
                </c:pt>
                <c:pt idx="429">
                  <c:v>41.9</c:v>
                </c:pt>
                <c:pt idx="430">
                  <c:v>42</c:v>
                </c:pt>
                <c:pt idx="431">
                  <c:v>42.1</c:v>
                </c:pt>
                <c:pt idx="432">
                  <c:v>42.2</c:v>
                </c:pt>
                <c:pt idx="433">
                  <c:v>42.3</c:v>
                </c:pt>
                <c:pt idx="434">
                  <c:v>42.4</c:v>
                </c:pt>
                <c:pt idx="435">
                  <c:v>42.5</c:v>
                </c:pt>
                <c:pt idx="436">
                  <c:v>42.6</c:v>
                </c:pt>
                <c:pt idx="437">
                  <c:v>42.7</c:v>
                </c:pt>
                <c:pt idx="438">
                  <c:v>42.8</c:v>
                </c:pt>
                <c:pt idx="439">
                  <c:v>42.9</c:v>
                </c:pt>
                <c:pt idx="440">
                  <c:v>43</c:v>
                </c:pt>
                <c:pt idx="441">
                  <c:v>43.1</c:v>
                </c:pt>
                <c:pt idx="442">
                  <c:v>43.2</c:v>
                </c:pt>
                <c:pt idx="443">
                  <c:v>43.3</c:v>
                </c:pt>
                <c:pt idx="444">
                  <c:v>43.4</c:v>
                </c:pt>
                <c:pt idx="445">
                  <c:v>43.5</c:v>
                </c:pt>
                <c:pt idx="446">
                  <c:v>43.6</c:v>
                </c:pt>
                <c:pt idx="447">
                  <c:v>43.7</c:v>
                </c:pt>
                <c:pt idx="448">
                  <c:v>43.8</c:v>
                </c:pt>
                <c:pt idx="449">
                  <c:v>43.9</c:v>
                </c:pt>
                <c:pt idx="450">
                  <c:v>44</c:v>
                </c:pt>
                <c:pt idx="451">
                  <c:v>44.1</c:v>
                </c:pt>
                <c:pt idx="452">
                  <c:v>44.2</c:v>
                </c:pt>
                <c:pt idx="453">
                  <c:v>44.3</c:v>
                </c:pt>
                <c:pt idx="454">
                  <c:v>44.4</c:v>
                </c:pt>
                <c:pt idx="455">
                  <c:v>44.5</c:v>
                </c:pt>
                <c:pt idx="456">
                  <c:v>44.6</c:v>
                </c:pt>
                <c:pt idx="457">
                  <c:v>44.7</c:v>
                </c:pt>
                <c:pt idx="458">
                  <c:v>44.8</c:v>
                </c:pt>
                <c:pt idx="459">
                  <c:v>44.9</c:v>
                </c:pt>
                <c:pt idx="460">
                  <c:v>45</c:v>
                </c:pt>
                <c:pt idx="461">
                  <c:v>45.1</c:v>
                </c:pt>
                <c:pt idx="462">
                  <c:v>45.2</c:v>
                </c:pt>
                <c:pt idx="463">
                  <c:v>45.3</c:v>
                </c:pt>
                <c:pt idx="464">
                  <c:v>45.4</c:v>
                </c:pt>
                <c:pt idx="465">
                  <c:v>45.5</c:v>
                </c:pt>
                <c:pt idx="466">
                  <c:v>45.6</c:v>
                </c:pt>
                <c:pt idx="467">
                  <c:v>45.7</c:v>
                </c:pt>
                <c:pt idx="468">
                  <c:v>45.8</c:v>
                </c:pt>
                <c:pt idx="469">
                  <c:v>45.9</c:v>
                </c:pt>
                <c:pt idx="470">
                  <c:v>46</c:v>
                </c:pt>
                <c:pt idx="471">
                  <c:v>46.1</c:v>
                </c:pt>
                <c:pt idx="472">
                  <c:v>46.2</c:v>
                </c:pt>
                <c:pt idx="473">
                  <c:v>46.3</c:v>
                </c:pt>
                <c:pt idx="474">
                  <c:v>46.4</c:v>
                </c:pt>
                <c:pt idx="475">
                  <c:v>46.5</c:v>
                </c:pt>
                <c:pt idx="476">
                  <c:v>46.6</c:v>
                </c:pt>
                <c:pt idx="477">
                  <c:v>46.7</c:v>
                </c:pt>
                <c:pt idx="478">
                  <c:v>46.8</c:v>
                </c:pt>
                <c:pt idx="479">
                  <c:v>46.9</c:v>
                </c:pt>
                <c:pt idx="480">
                  <c:v>47</c:v>
                </c:pt>
                <c:pt idx="481">
                  <c:v>47.1</c:v>
                </c:pt>
                <c:pt idx="482">
                  <c:v>47.2</c:v>
                </c:pt>
                <c:pt idx="483">
                  <c:v>47.3</c:v>
                </c:pt>
                <c:pt idx="484">
                  <c:v>47.4</c:v>
                </c:pt>
                <c:pt idx="485">
                  <c:v>47.5</c:v>
                </c:pt>
                <c:pt idx="486">
                  <c:v>47.6</c:v>
                </c:pt>
                <c:pt idx="487">
                  <c:v>47.7</c:v>
                </c:pt>
                <c:pt idx="488">
                  <c:v>47.8</c:v>
                </c:pt>
                <c:pt idx="489">
                  <c:v>47.9</c:v>
                </c:pt>
                <c:pt idx="490">
                  <c:v>48</c:v>
                </c:pt>
                <c:pt idx="491">
                  <c:v>48.1</c:v>
                </c:pt>
                <c:pt idx="492">
                  <c:v>48.2</c:v>
                </c:pt>
                <c:pt idx="493">
                  <c:v>48.3</c:v>
                </c:pt>
                <c:pt idx="494">
                  <c:v>48.4</c:v>
                </c:pt>
                <c:pt idx="495">
                  <c:v>48.5</c:v>
                </c:pt>
                <c:pt idx="496">
                  <c:v>48.6</c:v>
                </c:pt>
                <c:pt idx="497">
                  <c:v>48.7</c:v>
                </c:pt>
                <c:pt idx="498">
                  <c:v>48.8</c:v>
                </c:pt>
                <c:pt idx="499">
                  <c:v>48.9</c:v>
                </c:pt>
                <c:pt idx="500">
                  <c:v>49</c:v>
                </c:pt>
                <c:pt idx="501">
                  <c:v>49.1</c:v>
                </c:pt>
                <c:pt idx="502">
                  <c:v>49.2</c:v>
                </c:pt>
                <c:pt idx="503">
                  <c:v>49.3</c:v>
                </c:pt>
                <c:pt idx="504">
                  <c:v>49.4</c:v>
                </c:pt>
                <c:pt idx="505">
                  <c:v>49.5</c:v>
                </c:pt>
                <c:pt idx="506">
                  <c:v>49.6</c:v>
                </c:pt>
                <c:pt idx="507">
                  <c:v>49.7</c:v>
                </c:pt>
                <c:pt idx="508">
                  <c:v>49.8</c:v>
                </c:pt>
                <c:pt idx="509">
                  <c:v>49.9</c:v>
                </c:pt>
                <c:pt idx="510">
                  <c:v>50</c:v>
                </c:pt>
                <c:pt idx="511">
                  <c:v>50.1</c:v>
                </c:pt>
                <c:pt idx="512">
                  <c:v>50.2</c:v>
                </c:pt>
                <c:pt idx="513">
                  <c:v>50.3</c:v>
                </c:pt>
                <c:pt idx="514">
                  <c:v>50.4</c:v>
                </c:pt>
                <c:pt idx="515">
                  <c:v>50.5</c:v>
                </c:pt>
                <c:pt idx="516">
                  <c:v>50.6</c:v>
                </c:pt>
                <c:pt idx="517">
                  <c:v>50.7</c:v>
                </c:pt>
                <c:pt idx="518">
                  <c:v>50.8</c:v>
                </c:pt>
                <c:pt idx="519">
                  <c:v>50.9</c:v>
                </c:pt>
                <c:pt idx="520">
                  <c:v>51</c:v>
                </c:pt>
                <c:pt idx="521">
                  <c:v>51.1</c:v>
                </c:pt>
                <c:pt idx="522">
                  <c:v>51.2</c:v>
                </c:pt>
                <c:pt idx="523">
                  <c:v>51.3</c:v>
                </c:pt>
                <c:pt idx="524">
                  <c:v>51.4</c:v>
                </c:pt>
                <c:pt idx="525">
                  <c:v>51.5</c:v>
                </c:pt>
                <c:pt idx="526">
                  <c:v>51.6</c:v>
                </c:pt>
                <c:pt idx="527">
                  <c:v>51.7</c:v>
                </c:pt>
                <c:pt idx="528">
                  <c:v>51.8</c:v>
                </c:pt>
                <c:pt idx="529">
                  <c:v>51.9</c:v>
                </c:pt>
                <c:pt idx="530">
                  <c:v>52</c:v>
                </c:pt>
                <c:pt idx="531">
                  <c:v>52.1</c:v>
                </c:pt>
                <c:pt idx="532">
                  <c:v>52.2</c:v>
                </c:pt>
                <c:pt idx="533">
                  <c:v>52.3</c:v>
                </c:pt>
                <c:pt idx="534">
                  <c:v>52.4</c:v>
                </c:pt>
                <c:pt idx="535">
                  <c:v>52.5</c:v>
                </c:pt>
                <c:pt idx="536">
                  <c:v>52.6</c:v>
                </c:pt>
                <c:pt idx="537">
                  <c:v>52.7</c:v>
                </c:pt>
                <c:pt idx="538">
                  <c:v>52.8</c:v>
                </c:pt>
                <c:pt idx="539">
                  <c:v>52.9</c:v>
                </c:pt>
                <c:pt idx="540">
                  <c:v>53</c:v>
                </c:pt>
                <c:pt idx="541">
                  <c:v>53.1</c:v>
                </c:pt>
                <c:pt idx="542">
                  <c:v>53.2</c:v>
                </c:pt>
                <c:pt idx="543">
                  <c:v>53.3</c:v>
                </c:pt>
                <c:pt idx="544">
                  <c:v>53.4</c:v>
                </c:pt>
                <c:pt idx="545">
                  <c:v>53.5</c:v>
                </c:pt>
                <c:pt idx="546">
                  <c:v>53.6</c:v>
                </c:pt>
                <c:pt idx="547">
                  <c:v>53.7</c:v>
                </c:pt>
                <c:pt idx="548">
                  <c:v>53.8</c:v>
                </c:pt>
                <c:pt idx="549">
                  <c:v>53.9</c:v>
                </c:pt>
                <c:pt idx="550">
                  <c:v>54</c:v>
                </c:pt>
                <c:pt idx="551">
                  <c:v>54.1</c:v>
                </c:pt>
                <c:pt idx="552">
                  <c:v>54.2</c:v>
                </c:pt>
                <c:pt idx="553">
                  <c:v>54.3</c:v>
                </c:pt>
                <c:pt idx="554">
                  <c:v>54.4</c:v>
                </c:pt>
                <c:pt idx="555">
                  <c:v>54.5</c:v>
                </c:pt>
                <c:pt idx="556">
                  <c:v>54.6</c:v>
                </c:pt>
                <c:pt idx="557">
                  <c:v>54.7</c:v>
                </c:pt>
                <c:pt idx="558">
                  <c:v>54.8</c:v>
                </c:pt>
                <c:pt idx="559">
                  <c:v>54.9</c:v>
                </c:pt>
                <c:pt idx="560">
                  <c:v>55</c:v>
                </c:pt>
                <c:pt idx="561">
                  <c:v>55.1</c:v>
                </c:pt>
                <c:pt idx="562">
                  <c:v>55.2</c:v>
                </c:pt>
                <c:pt idx="563">
                  <c:v>55.3</c:v>
                </c:pt>
                <c:pt idx="564">
                  <c:v>55.4</c:v>
                </c:pt>
                <c:pt idx="565">
                  <c:v>55.5</c:v>
                </c:pt>
                <c:pt idx="566">
                  <c:v>55.6</c:v>
                </c:pt>
                <c:pt idx="567">
                  <c:v>55.7</c:v>
                </c:pt>
                <c:pt idx="568">
                  <c:v>55.8</c:v>
                </c:pt>
                <c:pt idx="569">
                  <c:v>55.9</c:v>
                </c:pt>
                <c:pt idx="570">
                  <c:v>56</c:v>
                </c:pt>
                <c:pt idx="571">
                  <c:v>56.1</c:v>
                </c:pt>
                <c:pt idx="572">
                  <c:v>56.2</c:v>
                </c:pt>
                <c:pt idx="573">
                  <c:v>56.3</c:v>
                </c:pt>
                <c:pt idx="574">
                  <c:v>56.4</c:v>
                </c:pt>
                <c:pt idx="575">
                  <c:v>56.5</c:v>
                </c:pt>
                <c:pt idx="576">
                  <c:v>56.6</c:v>
                </c:pt>
                <c:pt idx="577">
                  <c:v>56.7</c:v>
                </c:pt>
                <c:pt idx="578">
                  <c:v>56.8</c:v>
                </c:pt>
                <c:pt idx="579">
                  <c:v>56.9</c:v>
                </c:pt>
                <c:pt idx="580">
                  <c:v>57</c:v>
                </c:pt>
                <c:pt idx="581">
                  <c:v>57.1</c:v>
                </c:pt>
                <c:pt idx="582">
                  <c:v>57.2</c:v>
                </c:pt>
                <c:pt idx="583">
                  <c:v>57.3</c:v>
                </c:pt>
                <c:pt idx="584">
                  <c:v>57.4</c:v>
                </c:pt>
                <c:pt idx="585">
                  <c:v>57.5</c:v>
                </c:pt>
                <c:pt idx="586">
                  <c:v>57.6</c:v>
                </c:pt>
                <c:pt idx="587">
                  <c:v>57.7</c:v>
                </c:pt>
                <c:pt idx="588">
                  <c:v>57.8</c:v>
                </c:pt>
                <c:pt idx="589">
                  <c:v>57.9</c:v>
                </c:pt>
                <c:pt idx="590">
                  <c:v>58</c:v>
                </c:pt>
                <c:pt idx="591">
                  <c:v>58.1</c:v>
                </c:pt>
                <c:pt idx="592">
                  <c:v>58.2</c:v>
                </c:pt>
                <c:pt idx="593">
                  <c:v>58.3</c:v>
                </c:pt>
                <c:pt idx="594">
                  <c:v>58.4</c:v>
                </c:pt>
                <c:pt idx="595">
                  <c:v>58.5</c:v>
                </c:pt>
                <c:pt idx="596">
                  <c:v>58.6</c:v>
                </c:pt>
                <c:pt idx="597">
                  <c:v>58.7</c:v>
                </c:pt>
                <c:pt idx="598">
                  <c:v>58.8</c:v>
                </c:pt>
                <c:pt idx="599">
                  <c:v>58.9</c:v>
                </c:pt>
                <c:pt idx="600">
                  <c:v>59</c:v>
                </c:pt>
                <c:pt idx="601">
                  <c:v>59.1</c:v>
                </c:pt>
                <c:pt idx="602">
                  <c:v>59.2</c:v>
                </c:pt>
                <c:pt idx="603">
                  <c:v>59.3</c:v>
                </c:pt>
                <c:pt idx="604">
                  <c:v>59.4</c:v>
                </c:pt>
                <c:pt idx="605">
                  <c:v>59.5</c:v>
                </c:pt>
                <c:pt idx="606">
                  <c:v>59.6</c:v>
                </c:pt>
                <c:pt idx="607">
                  <c:v>59.7</c:v>
                </c:pt>
                <c:pt idx="608">
                  <c:v>59.8</c:v>
                </c:pt>
                <c:pt idx="609">
                  <c:v>59.9</c:v>
                </c:pt>
                <c:pt idx="610">
                  <c:v>60</c:v>
                </c:pt>
                <c:pt idx="611">
                  <c:v>60.1</c:v>
                </c:pt>
                <c:pt idx="612">
                  <c:v>60.2</c:v>
                </c:pt>
                <c:pt idx="613">
                  <c:v>60.3</c:v>
                </c:pt>
                <c:pt idx="614">
                  <c:v>60.4</c:v>
                </c:pt>
                <c:pt idx="615">
                  <c:v>60.5</c:v>
                </c:pt>
                <c:pt idx="616">
                  <c:v>60.6</c:v>
                </c:pt>
                <c:pt idx="617">
                  <c:v>60.7</c:v>
                </c:pt>
                <c:pt idx="618">
                  <c:v>60.8</c:v>
                </c:pt>
                <c:pt idx="619">
                  <c:v>60.9</c:v>
                </c:pt>
                <c:pt idx="620">
                  <c:v>61</c:v>
                </c:pt>
                <c:pt idx="621">
                  <c:v>61.1</c:v>
                </c:pt>
                <c:pt idx="622">
                  <c:v>61.2</c:v>
                </c:pt>
                <c:pt idx="623">
                  <c:v>61.3</c:v>
                </c:pt>
                <c:pt idx="624">
                  <c:v>61.4</c:v>
                </c:pt>
                <c:pt idx="625">
                  <c:v>61.5</c:v>
                </c:pt>
                <c:pt idx="626">
                  <c:v>61.6</c:v>
                </c:pt>
                <c:pt idx="627">
                  <c:v>61.7</c:v>
                </c:pt>
                <c:pt idx="628">
                  <c:v>61.8</c:v>
                </c:pt>
                <c:pt idx="629">
                  <c:v>61.9</c:v>
                </c:pt>
                <c:pt idx="630">
                  <c:v>62</c:v>
                </c:pt>
                <c:pt idx="631">
                  <c:v>62.1</c:v>
                </c:pt>
                <c:pt idx="632">
                  <c:v>62.2</c:v>
                </c:pt>
                <c:pt idx="633">
                  <c:v>62.3</c:v>
                </c:pt>
                <c:pt idx="634">
                  <c:v>62.4</c:v>
                </c:pt>
                <c:pt idx="635">
                  <c:v>62.5</c:v>
                </c:pt>
                <c:pt idx="636">
                  <c:v>62.6</c:v>
                </c:pt>
                <c:pt idx="637">
                  <c:v>62.7</c:v>
                </c:pt>
                <c:pt idx="638">
                  <c:v>62.8</c:v>
                </c:pt>
                <c:pt idx="639">
                  <c:v>62.9</c:v>
                </c:pt>
                <c:pt idx="640">
                  <c:v>63</c:v>
                </c:pt>
                <c:pt idx="641">
                  <c:v>63.1</c:v>
                </c:pt>
                <c:pt idx="642">
                  <c:v>63.2</c:v>
                </c:pt>
                <c:pt idx="643">
                  <c:v>63.3</c:v>
                </c:pt>
                <c:pt idx="644">
                  <c:v>63.4</c:v>
                </c:pt>
                <c:pt idx="645">
                  <c:v>63.5</c:v>
                </c:pt>
                <c:pt idx="646">
                  <c:v>63.6</c:v>
                </c:pt>
                <c:pt idx="647">
                  <c:v>63.7</c:v>
                </c:pt>
                <c:pt idx="648">
                  <c:v>63.8</c:v>
                </c:pt>
                <c:pt idx="649">
                  <c:v>63.9</c:v>
                </c:pt>
                <c:pt idx="650">
                  <c:v>64</c:v>
                </c:pt>
                <c:pt idx="651">
                  <c:v>64.099999999999994</c:v>
                </c:pt>
                <c:pt idx="652">
                  <c:v>64.2</c:v>
                </c:pt>
                <c:pt idx="653">
                  <c:v>64.3</c:v>
                </c:pt>
                <c:pt idx="654">
                  <c:v>64.400000000000006</c:v>
                </c:pt>
                <c:pt idx="655">
                  <c:v>64.5</c:v>
                </c:pt>
                <c:pt idx="656">
                  <c:v>64.599999999999994</c:v>
                </c:pt>
                <c:pt idx="657">
                  <c:v>64.7</c:v>
                </c:pt>
                <c:pt idx="658">
                  <c:v>64.8</c:v>
                </c:pt>
                <c:pt idx="659">
                  <c:v>64.900000000000006</c:v>
                </c:pt>
                <c:pt idx="660">
                  <c:v>65</c:v>
                </c:pt>
                <c:pt idx="661">
                  <c:v>65.099999999999994</c:v>
                </c:pt>
                <c:pt idx="662">
                  <c:v>65.2</c:v>
                </c:pt>
                <c:pt idx="663">
                  <c:v>65.3</c:v>
                </c:pt>
                <c:pt idx="664">
                  <c:v>65.400000000000006</c:v>
                </c:pt>
                <c:pt idx="665">
                  <c:v>65.5</c:v>
                </c:pt>
                <c:pt idx="666">
                  <c:v>65.599999999999994</c:v>
                </c:pt>
                <c:pt idx="667">
                  <c:v>65.7</c:v>
                </c:pt>
                <c:pt idx="668">
                  <c:v>65.8</c:v>
                </c:pt>
                <c:pt idx="669">
                  <c:v>65.900000000000006</c:v>
                </c:pt>
                <c:pt idx="670">
                  <c:v>66</c:v>
                </c:pt>
                <c:pt idx="671">
                  <c:v>66.099999999999994</c:v>
                </c:pt>
                <c:pt idx="672">
                  <c:v>66.2</c:v>
                </c:pt>
                <c:pt idx="673">
                  <c:v>66.3</c:v>
                </c:pt>
                <c:pt idx="674">
                  <c:v>66.400000000000006</c:v>
                </c:pt>
                <c:pt idx="675">
                  <c:v>66.5</c:v>
                </c:pt>
                <c:pt idx="676">
                  <c:v>66.599999999999994</c:v>
                </c:pt>
                <c:pt idx="677">
                  <c:v>66.7</c:v>
                </c:pt>
                <c:pt idx="678">
                  <c:v>66.8</c:v>
                </c:pt>
                <c:pt idx="679">
                  <c:v>66.900000000000006</c:v>
                </c:pt>
                <c:pt idx="680">
                  <c:v>67</c:v>
                </c:pt>
                <c:pt idx="681">
                  <c:v>67.099999999999994</c:v>
                </c:pt>
                <c:pt idx="682">
                  <c:v>67.2</c:v>
                </c:pt>
                <c:pt idx="683">
                  <c:v>67.3</c:v>
                </c:pt>
                <c:pt idx="684">
                  <c:v>67.400000000000006</c:v>
                </c:pt>
                <c:pt idx="685">
                  <c:v>67.5</c:v>
                </c:pt>
                <c:pt idx="686">
                  <c:v>67.599999999999994</c:v>
                </c:pt>
                <c:pt idx="687">
                  <c:v>67.7</c:v>
                </c:pt>
                <c:pt idx="688">
                  <c:v>67.8</c:v>
                </c:pt>
                <c:pt idx="689">
                  <c:v>67.900000000000006</c:v>
                </c:pt>
                <c:pt idx="690">
                  <c:v>68</c:v>
                </c:pt>
                <c:pt idx="691">
                  <c:v>68.099999999999994</c:v>
                </c:pt>
                <c:pt idx="692">
                  <c:v>68.2</c:v>
                </c:pt>
                <c:pt idx="693">
                  <c:v>68.3</c:v>
                </c:pt>
                <c:pt idx="694">
                  <c:v>68.400000000000006</c:v>
                </c:pt>
                <c:pt idx="695">
                  <c:v>68.5</c:v>
                </c:pt>
                <c:pt idx="696">
                  <c:v>68.599999999999994</c:v>
                </c:pt>
                <c:pt idx="697">
                  <c:v>68.7</c:v>
                </c:pt>
                <c:pt idx="698">
                  <c:v>68.8</c:v>
                </c:pt>
                <c:pt idx="699">
                  <c:v>68.900000000000006</c:v>
                </c:pt>
                <c:pt idx="700">
                  <c:v>69</c:v>
                </c:pt>
                <c:pt idx="701">
                  <c:v>69.099999999999994</c:v>
                </c:pt>
                <c:pt idx="702">
                  <c:v>69.2</c:v>
                </c:pt>
                <c:pt idx="703">
                  <c:v>69.3</c:v>
                </c:pt>
                <c:pt idx="704">
                  <c:v>69.400000000000006</c:v>
                </c:pt>
                <c:pt idx="705">
                  <c:v>69.5</c:v>
                </c:pt>
                <c:pt idx="706">
                  <c:v>69.599999999999994</c:v>
                </c:pt>
                <c:pt idx="707">
                  <c:v>69.7</c:v>
                </c:pt>
                <c:pt idx="708">
                  <c:v>69.8</c:v>
                </c:pt>
                <c:pt idx="709">
                  <c:v>69.900000000000006</c:v>
                </c:pt>
                <c:pt idx="710">
                  <c:v>70</c:v>
                </c:pt>
                <c:pt idx="711">
                  <c:v>70.099999999999994</c:v>
                </c:pt>
                <c:pt idx="712">
                  <c:v>70.2</c:v>
                </c:pt>
                <c:pt idx="713">
                  <c:v>70.3</c:v>
                </c:pt>
                <c:pt idx="714">
                  <c:v>70.400000000000006</c:v>
                </c:pt>
                <c:pt idx="715">
                  <c:v>70.5</c:v>
                </c:pt>
                <c:pt idx="716">
                  <c:v>70.599999999999994</c:v>
                </c:pt>
                <c:pt idx="717">
                  <c:v>70.7</c:v>
                </c:pt>
                <c:pt idx="718">
                  <c:v>70.8</c:v>
                </c:pt>
                <c:pt idx="719">
                  <c:v>70.900000000000006</c:v>
                </c:pt>
                <c:pt idx="720">
                  <c:v>71</c:v>
                </c:pt>
                <c:pt idx="721">
                  <c:v>71.099999999999994</c:v>
                </c:pt>
                <c:pt idx="722">
                  <c:v>71.2</c:v>
                </c:pt>
                <c:pt idx="723">
                  <c:v>71.3</c:v>
                </c:pt>
                <c:pt idx="724">
                  <c:v>71.400000000000006</c:v>
                </c:pt>
                <c:pt idx="725">
                  <c:v>71.5</c:v>
                </c:pt>
                <c:pt idx="726">
                  <c:v>71.599999999999994</c:v>
                </c:pt>
                <c:pt idx="727">
                  <c:v>71.7</c:v>
                </c:pt>
                <c:pt idx="728">
                  <c:v>71.8</c:v>
                </c:pt>
                <c:pt idx="729">
                  <c:v>71.900000000000006</c:v>
                </c:pt>
                <c:pt idx="730">
                  <c:v>72</c:v>
                </c:pt>
                <c:pt idx="731">
                  <c:v>72.099999999999994</c:v>
                </c:pt>
                <c:pt idx="732">
                  <c:v>72.2</c:v>
                </c:pt>
                <c:pt idx="733">
                  <c:v>72.3</c:v>
                </c:pt>
                <c:pt idx="734">
                  <c:v>72.400000000000006</c:v>
                </c:pt>
                <c:pt idx="735">
                  <c:v>72.5</c:v>
                </c:pt>
                <c:pt idx="736">
                  <c:v>72.599999999999994</c:v>
                </c:pt>
                <c:pt idx="737">
                  <c:v>72.7</c:v>
                </c:pt>
                <c:pt idx="738">
                  <c:v>72.8</c:v>
                </c:pt>
                <c:pt idx="739">
                  <c:v>72.900000000000006</c:v>
                </c:pt>
                <c:pt idx="740">
                  <c:v>73</c:v>
                </c:pt>
                <c:pt idx="741">
                  <c:v>73.099999999999994</c:v>
                </c:pt>
                <c:pt idx="742">
                  <c:v>73.2</c:v>
                </c:pt>
                <c:pt idx="743">
                  <c:v>73.3</c:v>
                </c:pt>
                <c:pt idx="744">
                  <c:v>73.400000000000006</c:v>
                </c:pt>
                <c:pt idx="745">
                  <c:v>73.5</c:v>
                </c:pt>
                <c:pt idx="746">
                  <c:v>73.599999999999994</c:v>
                </c:pt>
                <c:pt idx="747">
                  <c:v>73.7</c:v>
                </c:pt>
                <c:pt idx="748">
                  <c:v>73.8</c:v>
                </c:pt>
                <c:pt idx="749">
                  <c:v>73.900000000000006</c:v>
                </c:pt>
                <c:pt idx="750">
                  <c:v>74</c:v>
                </c:pt>
                <c:pt idx="751">
                  <c:v>74.099999999999994</c:v>
                </c:pt>
                <c:pt idx="752">
                  <c:v>74.2</c:v>
                </c:pt>
                <c:pt idx="753">
                  <c:v>74.3</c:v>
                </c:pt>
                <c:pt idx="754">
                  <c:v>74.400000000000006</c:v>
                </c:pt>
                <c:pt idx="755">
                  <c:v>74.5</c:v>
                </c:pt>
                <c:pt idx="756">
                  <c:v>74.599999999999994</c:v>
                </c:pt>
                <c:pt idx="757">
                  <c:v>74.7</c:v>
                </c:pt>
                <c:pt idx="758">
                  <c:v>74.8</c:v>
                </c:pt>
                <c:pt idx="759">
                  <c:v>74.900000000000006</c:v>
                </c:pt>
                <c:pt idx="760">
                  <c:v>75</c:v>
                </c:pt>
                <c:pt idx="761">
                  <c:v>75.099999999999994</c:v>
                </c:pt>
                <c:pt idx="762">
                  <c:v>75.2</c:v>
                </c:pt>
                <c:pt idx="763">
                  <c:v>75.3</c:v>
                </c:pt>
                <c:pt idx="764">
                  <c:v>75.400000000000006</c:v>
                </c:pt>
                <c:pt idx="765">
                  <c:v>75.5</c:v>
                </c:pt>
                <c:pt idx="766">
                  <c:v>75.599999999999994</c:v>
                </c:pt>
                <c:pt idx="767">
                  <c:v>75.7</c:v>
                </c:pt>
                <c:pt idx="768">
                  <c:v>75.8</c:v>
                </c:pt>
                <c:pt idx="769">
                  <c:v>75.900000000000006</c:v>
                </c:pt>
                <c:pt idx="770">
                  <c:v>76</c:v>
                </c:pt>
                <c:pt idx="771">
                  <c:v>76.099999999999994</c:v>
                </c:pt>
                <c:pt idx="772">
                  <c:v>76.2</c:v>
                </c:pt>
                <c:pt idx="773">
                  <c:v>76.3</c:v>
                </c:pt>
                <c:pt idx="774">
                  <c:v>76.400000000000006</c:v>
                </c:pt>
                <c:pt idx="775">
                  <c:v>76.5</c:v>
                </c:pt>
                <c:pt idx="776">
                  <c:v>76.599999999999994</c:v>
                </c:pt>
                <c:pt idx="777">
                  <c:v>76.7</c:v>
                </c:pt>
                <c:pt idx="778">
                  <c:v>76.8</c:v>
                </c:pt>
                <c:pt idx="779">
                  <c:v>76.900000000000006</c:v>
                </c:pt>
                <c:pt idx="780">
                  <c:v>77</c:v>
                </c:pt>
                <c:pt idx="781">
                  <c:v>77.099999999999994</c:v>
                </c:pt>
                <c:pt idx="782">
                  <c:v>77.2</c:v>
                </c:pt>
                <c:pt idx="783">
                  <c:v>77.3</c:v>
                </c:pt>
                <c:pt idx="784">
                  <c:v>77.400000000000006</c:v>
                </c:pt>
                <c:pt idx="785">
                  <c:v>77.5</c:v>
                </c:pt>
                <c:pt idx="786">
                  <c:v>77.599999999999994</c:v>
                </c:pt>
                <c:pt idx="787">
                  <c:v>77.7</c:v>
                </c:pt>
                <c:pt idx="788">
                  <c:v>77.8</c:v>
                </c:pt>
                <c:pt idx="789">
                  <c:v>77.900000000000006</c:v>
                </c:pt>
                <c:pt idx="790">
                  <c:v>78</c:v>
                </c:pt>
                <c:pt idx="791">
                  <c:v>78.099999999999994</c:v>
                </c:pt>
                <c:pt idx="792">
                  <c:v>78.2</c:v>
                </c:pt>
                <c:pt idx="793">
                  <c:v>78.3</c:v>
                </c:pt>
                <c:pt idx="794">
                  <c:v>78.400000000000006</c:v>
                </c:pt>
                <c:pt idx="795">
                  <c:v>78.5</c:v>
                </c:pt>
                <c:pt idx="796">
                  <c:v>78.599999999999994</c:v>
                </c:pt>
                <c:pt idx="797">
                  <c:v>78.7</c:v>
                </c:pt>
                <c:pt idx="798">
                  <c:v>78.8</c:v>
                </c:pt>
                <c:pt idx="799">
                  <c:v>78.900000000000006</c:v>
                </c:pt>
                <c:pt idx="800">
                  <c:v>79</c:v>
                </c:pt>
                <c:pt idx="801">
                  <c:v>79.099999999999994</c:v>
                </c:pt>
                <c:pt idx="802">
                  <c:v>79.2</c:v>
                </c:pt>
                <c:pt idx="803">
                  <c:v>79.3</c:v>
                </c:pt>
                <c:pt idx="804">
                  <c:v>79.400000000000006</c:v>
                </c:pt>
                <c:pt idx="805">
                  <c:v>79.5</c:v>
                </c:pt>
                <c:pt idx="806">
                  <c:v>79.599999999999994</c:v>
                </c:pt>
                <c:pt idx="807">
                  <c:v>79.7</c:v>
                </c:pt>
                <c:pt idx="808">
                  <c:v>79.8</c:v>
                </c:pt>
                <c:pt idx="809">
                  <c:v>79.900000000000006</c:v>
                </c:pt>
                <c:pt idx="810">
                  <c:v>80</c:v>
                </c:pt>
                <c:pt idx="811">
                  <c:v>80.099999999999994</c:v>
                </c:pt>
                <c:pt idx="812">
                  <c:v>80.2</c:v>
                </c:pt>
                <c:pt idx="813">
                  <c:v>80.3</c:v>
                </c:pt>
                <c:pt idx="814">
                  <c:v>80.400000000000006</c:v>
                </c:pt>
                <c:pt idx="815">
                  <c:v>80.5</c:v>
                </c:pt>
                <c:pt idx="816">
                  <c:v>80.599999999999994</c:v>
                </c:pt>
                <c:pt idx="817">
                  <c:v>80.7</c:v>
                </c:pt>
                <c:pt idx="818">
                  <c:v>80.8</c:v>
                </c:pt>
                <c:pt idx="819">
                  <c:v>80.900000000000006</c:v>
                </c:pt>
                <c:pt idx="820">
                  <c:v>81</c:v>
                </c:pt>
                <c:pt idx="821">
                  <c:v>81.099999999999994</c:v>
                </c:pt>
                <c:pt idx="822">
                  <c:v>81.2</c:v>
                </c:pt>
                <c:pt idx="823">
                  <c:v>81.3</c:v>
                </c:pt>
                <c:pt idx="824">
                  <c:v>81.400000000000006</c:v>
                </c:pt>
                <c:pt idx="825">
                  <c:v>81.5</c:v>
                </c:pt>
                <c:pt idx="826">
                  <c:v>81.599999999999994</c:v>
                </c:pt>
                <c:pt idx="827">
                  <c:v>81.7</c:v>
                </c:pt>
                <c:pt idx="828">
                  <c:v>81.8</c:v>
                </c:pt>
                <c:pt idx="829">
                  <c:v>81.900000000000006</c:v>
                </c:pt>
                <c:pt idx="830">
                  <c:v>82</c:v>
                </c:pt>
                <c:pt idx="831">
                  <c:v>82.1</c:v>
                </c:pt>
                <c:pt idx="832">
                  <c:v>82.2</c:v>
                </c:pt>
                <c:pt idx="833">
                  <c:v>82.3</c:v>
                </c:pt>
                <c:pt idx="834">
                  <c:v>82.4</c:v>
                </c:pt>
                <c:pt idx="835">
                  <c:v>82.5</c:v>
                </c:pt>
                <c:pt idx="836">
                  <c:v>82.6</c:v>
                </c:pt>
                <c:pt idx="837">
                  <c:v>82.7</c:v>
                </c:pt>
                <c:pt idx="838">
                  <c:v>82.8</c:v>
                </c:pt>
                <c:pt idx="839">
                  <c:v>82.9</c:v>
                </c:pt>
                <c:pt idx="840">
                  <c:v>83</c:v>
                </c:pt>
                <c:pt idx="841">
                  <c:v>83.1</c:v>
                </c:pt>
                <c:pt idx="842">
                  <c:v>83.2</c:v>
                </c:pt>
                <c:pt idx="843">
                  <c:v>83.3</c:v>
                </c:pt>
                <c:pt idx="844">
                  <c:v>83.4</c:v>
                </c:pt>
                <c:pt idx="845">
                  <c:v>83.5</c:v>
                </c:pt>
                <c:pt idx="846">
                  <c:v>83.6</c:v>
                </c:pt>
                <c:pt idx="847">
                  <c:v>83.7</c:v>
                </c:pt>
                <c:pt idx="848">
                  <c:v>83.8</c:v>
                </c:pt>
                <c:pt idx="849">
                  <c:v>83.9</c:v>
                </c:pt>
                <c:pt idx="850">
                  <c:v>84</c:v>
                </c:pt>
                <c:pt idx="851">
                  <c:v>84.1</c:v>
                </c:pt>
                <c:pt idx="852">
                  <c:v>84.2</c:v>
                </c:pt>
                <c:pt idx="853">
                  <c:v>84.3</c:v>
                </c:pt>
                <c:pt idx="854">
                  <c:v>84.4</c:v>
                </c:pt>
                <c:pt idx="855">
                  <c:v>84.5</c:v>
                </c:pt>
                <c:pt idx="856">
                  <c:v>84.6</c:v>
                </c:pt>
                <c:pt idx="857">
                  <c:v>84.7</c:v>
                </c:pt>
                <c:pt idx="858">
                  <c:v>84.8</c:v>
                </c:pt>
                <c:pt idx="859">
                  <c:v>84.9</c:v>
                </c:pt>
                <c:pt idx="860">
                  <c:v>85</c:v>
                </c:pt>
                <c:pt idx="861">
                  <c:v>85.1</c:v>
                </c:pt>
                <c:pt idx="862">
                  <c:v>85.2</c:v>
                </c:pt>
                <c:pt idx="863">
                  <c:v>85.3</c:v>
                </c:pt>
                <c:pt idx="864">
                  <c:v>85.4</c:v>
                </c:pt>
                <c:pt idx="865">
                  <c:v>85.5</c:v>
                </c:pt>
                <c:pt idx="866">
                  <c:v>85.6</c:v>
                </c:pt>
                <c:pt idx="867">
                  <c:v>85.7</c:v>
                </c:pt>
                <c:pt idx="868">
                  <c:v>85.8</c:v>
                </c:pt>
                <c:pt idx="869">
                  <c:v>85.9</c:v>
                </c:pt>
                <c:pt idx="870">
                  <c:v>86</c:v>
                </c:pt>
                <c:pt idx="871">
                  <c:v>86.1</c:v>
                </c:pt>
                <c:pt idx="872">
                  <c:v>86.2</c:v>
                </c:pt>
                <c:pt idx="873">
                  <c:v>86.3</c:v>
                </c:pt>
                <c:pt idx="874">
                  <c:v>86.4</c:v>
                </c:pt>
                <c:pt idx="875">
                  <c:v>86.5</c:v>
                </c:pt>
                <c:pt idx="876">
                  <c:v>86.6</c:v>
                </c:pt>
                <c:pt idx="877">
                  <c:v>86.7</c:v>
                </c:pt>
                <c:pt idx="878">
                  <c:v>86.8</c:v>
                </c:pt>
                <c:pt idx="879">
                  <c:v>86.9</c:v>
                </c:pt>
                <c:pt idx="880">
                  <c:v>87</c:v>
                </c:pt>
                <c:pt idx="881">
                  <c:v>87.1</c:v>
                </c:pt>
                <c:pt idx="882">
                  <c:v>87.2</c:v>
                </c:pt>
                <c:pt idx="883">
                  <c:v>87.3</c:v>
                </c:pt>
                <c:pt idx="884">
                  <c:v>87.4</c:v>
                </c:pt>
                <c:pt idx="885">
                  <c:v>87.5</c:v>
                </c:pt>
                <c:pt idx="886">
                  <c:v>87.6</c:v>
                </c:pt>
                <c:pt idx="887">
                  <c:v>87.7</c:v>
                </c:pt>
                <c:pt idx="888">
                  <c:v>87.8</c:v>
                </c:pt>
                <c:pt idx="889">
                  <c:v>87.9</c:v>
                </c:pt>
                <c:pt idx="890">
                  <c:v>88</c:v>
                </c:pt>
                <c:pt idx="891">
                  <c:v>88.1</c:v>
                </c:pt>
                <c:pt idx="892">
                  <c:v>88.2</c:v>
                </c:pt>
                <c:pt idx="893">
                  <c:v>88.3</c:v>
                </c:pt>
                <c:pt idx="894">
                  <c:v>88.4</c:v>
                </c:pt>
                <c:pt idx="895">
                  <c:v>88.5</c:v>
                </c:pt>
                <c:pt idx="896">
                  <c:v>88.6</c:v>
                </c:pt>
                <c:pt idx="897">
                  <c:v>88.7</c:v>
                </c:pt>
                <c:pt idx="898">
                  <c:v>88.8</c:v>
                </c:pt>
                <c:pt idx="899">
                  <c:v>88.9</c:v>
                </c:pt>
                <c:pt idx="900">
                  <c:v>89</c:v>
                </c:pt>
                <c:pt idx="901">
                  <c:v>89.1</c:v>
                </c:pt>
                <c:pt idx="902">
                  <c:v>89.2</c:v>
                </c:pt>
                <c:pt idx="903">
                  <c:v>89.3</c:v>
                </c:pt>
                <c:pt idx="904">
                  <c:v>89.4</c:v>
                </c:pt>
                <c:pt idx="905">
                  <c:v>89.5</c:v>
                </c:pt>
                <c:pt idx="906">
                  <c:v>89.6</c:v>
                </c:pt>
                <c:pt idx="907">
                  <c:v>89.7</c:v>
                </c:pt>
                <c:pt idx="908">
                  <c:v>89.8</c:v>
                </c:pt>
                <c:pt idx="909">
                  <c:v>89.9</c:v>
                </c:pt>
                <c:pt idx="910">
                  <c:v>90</c:v>
                </c:pt>
                <c:pt idx="911">
                  <c:v>90.1</c:v>
                </c:pt>
                <c:pt idx="912">
                  <c:v>90.2</c:v>
                </c:pt>
                <c:pt idx="913">
                  <c:v>90.3</c:v>
                </c:pt>
                <c:pt idx="914">
                  <c:v>90.4</c:v>
                </c:pt>
                <c:pt idx="915">
                  <c:v>90.5</c:v>
                </c:pt>
                <c:pt idx="916">
                  <c:v>90.6</c:v>
                </c:pt>
                <c:pt idx="917">
                  <c:v>90.7</c:v>
                </c:pt>
                <c:pt idx="918">
                  <c:v>90.8</c:v>
                </c:pt>
                <c:pt idx="919">
                  <c:v>90.9</c:v>
                </c:pt>
                <c:pt idx="920">
                  <c:v>91</c:v>
                </c:pt>
                <c:pt idx="921">
                  <c:v>91.1</c:v>
                </c:pt>
                <c:pt idx="922">
                  <c:v>91.2</c:v>
                </c:pt>
                <c:pt idx="923">
                  <c:v>91.3</c:v>
                </c:pt>
                <c:pt idx="924">
                  <c:v>91.4</c:v>
                </c:pt>
                <c:pt idx="925">
                  <c:v>91.5</c:v>
                </c:pt>
                <c:pt idx="926">
                  <c:v>91.6</c:v>
                </c:pt>
                <c:pt idx="927">
                  <c:v>91.7</c:v>
                </c:pt>
                <c:pt idx="928">
                  <c:v>91.8</c:v>
                </c:pt>
                <c:pt idx="929">
                  <c:v>91.9</c:v>
                </c:pt>
                <c:pt idx="930">
                  <c:v>92</c:v>
                </c:pt>
                <c:pt idx="931">
                  <c:v>92.1</c:v>
                </c:pt>
                <c:pt idx="932">
                  <c:v>92.2</c:v>
                </c:pt>
                <c:pt idx="933">
                  <c:v>92.3</c:v>
                </c:pt>
                <c:pt idx="934">
                  <c:v>92.4</c:v>
                </c:pt>
                <c:pt idx="935">
                  <c:v>92.5</c:v>
                </c:pt>
                <c:pt idx="936">
                  <c:v>92.6</c:v>
                </c:pt>
                <c:pt idx="937">
                  <c:v>92.7</c:v>
                </c:pt>
                <c:pt idx="938">
                  <c:v>92.8</c:v>
                </c:pt>
                <c:pt idx="939">
                  <c:v>92.9</c:v>
                </c:pt>
                <c:pt idx="940">
                  <c:v>93</c:v>
                </c:pt>
                <c:pt idx="941">
                  <c:v>93.1</c:v>
                </c:pt>
                <c:pt idx="942">
                  <c:v>93.2</c:v>
                </c:pt>
                <c:pt idx="943">
                  <c:v>93.3</c:v>
                </c:pt>
                <c:pt idx="944">
                  <c:v>93.4</c:v>
                </c:pt>
                <c:pt idx="945">
                  <c:v>93.5</c:v>
                </c:pt>
                <c:pt idx="946">
                  <c:v>93.6</c:v>
                </c:pt>
                <c:pt idx="947">
                  <c:v>93.7</c:v>
                </c:pt>
                <c:pt idx="948">
                  <c:v>93.8</c:v>
                </c:pt>
                <c:pt idx="949">
                  <c:v>93.9</c:v>
                </c:pt>
                <c:pt idx="950">
                  <c:v>94</c:v>
                </c:pt>
                <c:pt idx="951">
                  <c:v>94.1</c:v>
                </c:pt>
                <c:pt idx="952">
                  <c:v>94.2</c:v>
                </c:pt>
                <c:pt idx="953">
                  <c:v>94.3</c:v>
                </c:pt>
                <c:pt idx="954">
                  <c:v>94.4</c:v>
                </c:pt>
                <c:pt idx="955">
                  <c:v>94.5</c:v>
                </c:pt>
                <c:pt idx="956">
                  <c:v>94.6</c:v>
                </c:pt>
                <c:pt idx="957">
                  <c:v>94.7</c:v>
                </c:pt>
                <c:pt idx="958">
                  <c:v>94.8</c:v>
                </c:pt>
                <c:pt idx="959">
                  <c:v>94.9</c:v>
                </c:pt>
                <c:pt idx="960">
                  <c:v>95</c:v>
                </c:pt>
                <c:pt idx="961">
                  <c:v>95.1</c:v>
                </c:pt>
                <c:pt idx="962">
                  <c:v>95.2</c:v>
                </c:pt>
                <c:pt idx="963">
                  <c:v>95.3</c:v>
                </c:pt>
                <c:pt idx="964">
                  <c:v>95.4</c:v>
                </c:pt>
                <c:pt idx="965">
                  <c:v>95.5</c:v>
                </c:pt>
                <c:pt idx="966">
                  <c:v>95.6</c:v>
                </c:pt>
                <c:pt idx="967">
                  <c:v>95.7</c:v>
                </c:pt>
                <c:pt idx="968">
                  <c:v>95.8</c:v>
                </c:pt>
                <c:pt idx="969">
                  <c:v>95.9</c:v>
                </c:pt>
                <c:pt idx="970">
                  <c:v>96</c:v>
                </c:pt>
                <c:pt idx="971">
                  <c:v>96.1</c:v>
                </c:pt>
                <c:pt idx="972">
                  <c:v>96.2</c:v>
                </c:pt>
                <c:pt idx="973">
                  <c:v>96.3</c:v>
                </c:pt>
                <c:pt idx="974">
                  <c:v>96.4</c:v>
                </c:pt>
                <c:pt idx="975">
                  <c:v>96.5</c:v>
                </c:pt>
                <c:pt idx="976">
                  <c:v>96.6</c:v>
                </c:pt>
                <c:pt idx="977">
                  <c:v>96.7</c:v>
                </c:pt>
                <c:pt idx="978">
                  <c:v>96.8</c:v>
                </c:pt>
                <c:pt idx="979">
                  <c:v>96.9</c:v>
                </c:pt>
                <c:pt idx="980">
                  <c:v>97</c:v>
                </c:pt>
                <c:pt idx="981">
                  <c:v>97.1</c:v>
                </c:pt>
                <c:pt idx="982">
                  <c:v>97.2</c:v>
                </c:pt>
                <c:pt idx="983">
                  <c:v>97.3</c:v>
                </c:pt>
                <c:pt idx="984">
                  <c:v>97.4</c:v>
                </c:pt>
                <c:pt idx="985">
                  <c:v>97.5</c:v>
                </c:pt>
                <c:pt idx="986">
                  <c:v>97.6</c:v>
                </c:pt>
                <c:pt idx="987">
                  <c:v>97.7</c:v>
                </c:pt>
                <c:pt idx="988">
                  <c:v>97.8</c:v>
                </c:pt>
                <c:pt idx="989">
                  <c:v>97.9</c:v>
                </c:pt>
                <c:pt idx="990">
                  <c:v>98</c:v>
                </c:pt>
                <c:pt idx="991">
                  <c:v>98.1</c:v>
                </c:pt>
                <c:pt idx="992">
                  <c:v>98.2</c:v>
                </c:pt>
                <c:pt idx="993">
                  <c:v>98.3</c:v>
                </c:pt>
                <c:pt idx="994">
                  <c:v>98.4</c:v>
                </c:pt>
                <c:pt idx="995">
                  <c:v>98.5</c:v>
                </c:pt>
                <c:pt idx="996">
                  <c:v>98.6</c:v>
                </c:pt>
                <c:pt idx="997">
                  <c:v>98.7</c:v>
                </c:pt>
                <c:pt idx="998">
                  <c:v>98.8</c:v>
                </c:pt>
                <c:pt idx="999">
                  <c:v>98.9</c:v>
                </c:pt>
                <c:pt idx="1000">
                  <c:v>99</c:v>
                </c:pt>
                <c:pt idx="1001">
                  <c:v>99.1</c:v>
                </c:pt>
                <c:pt idx="1002">
                  <c:v>99.2</c:v>
                </c:pt>
                <c:pt idx="1003">
                  <c:v>99.3</c:v>
                </c:pt>
                <c:pt idx="1004">
                  <c:v>99.4</c:v>
                </c:pt>
                <c:pt idx="1005">
                  <c:v>99.5</c:v>
                </c:pt>
                <c:pt idx="1006">
                  <c:v>99.6</c:v>
                </c:pt>
                <c:pt idx="1007">
                  <c:v>99.7</c:v>
                </c:pt>
                <c:pt idx="1008">
                  <c:v>99.8</c:v>
                </c:pt>
                <c:pt idx="1009">
                  <c:v>99.9</c:v>
                </c:pt>
                <c:pt idx="1010">
                  <c:v>100</c:v>
                </c:pt>
                <c:pt idx="1011">
                  <c:v>100.1</c:v>
                </c:pt>
                <c:pt idx="1012">
                  <c:v>100.2</c:v>
                </c:pt>
                <c:pt idx="1013">
                  <c:v>100.3</c:v>
                </c:pt>
                <c:pt idx="1014">
                  <c:v>100.4</c:v>
                </c:pt>
                <c:pt idx="1015">
                  <c:v>100.5</c:v>
                </c:pt>
                <c:pt idx="1016">
                  <c:v>100.6</c:v>
                </c:pt>
                <c:pt idx="1017">
                  <c:v>100.7</c:v>
                </c:pt>
                <c:pt idx="1018">
                  <c:v>100.8</c:v>
                </c:pt>
                <c:pt idx="1019">
                  <c:v>100.9</c:v>
                </c:pt>
                <c:pt idx="1020">
                  <c:v>101</c:v>
                </c:pt>
                <c:pt idx="1021">
                  <c:v>101.1</c:v>
                </c:pt>
                <c:pt idx="1022">
                  <c:v>101.2</c:v>
                </c:pt>
                <c:pt idx="1023">
                  <c:v>101.3</c:v>
                </c:pt>
                <c:pt idx="1024">
                  <c:v>101.4</c:v>
                </c:pt>
                <c:pt idx="1025">
                  <c:v>101.5</c:v>
                </c:pt>
                <c:pt idx="1026">
                  <c:v>101.6</c:v>
                </c:pt>
                <c:pt idx="1027">
                  <c:v>101.7</c:v>
                </c:pt>
                <c:pt idx="1028">
                  <c:v>101.8</c:v>
                </c:pt>
                <c:pt idx="1029">
                  <c:v>101.9</c:v>
                </c:pt>
                <c:pt idx="1030">
                  <c:v>102</c:v>
                </c:pt>
                <c:pt idx="1031">
                  <c:v>102.1</c:v>
                </c:pt>
                <c:pt idx="1032">
                  <c:v>102.2</c:v>
                </c:pt>
                <c:pt idx="1033">
                  <c:v>102.3</c:v>
                </c:pt>
                <c:pt idx="1034">
                  <c:v>102.4</c:v>
                </c:pt>
                <c:pt idx="1035">
                  <c:v>102.5</c:v>
                </c:pt>
                <c:pt idx="1036">
                  <c:v>102.6</c:v>
                </c:pt>
                <c:pt idx="1037">
                  <c:v>102.7</c:v>
                </c:pt>
                <c:pt idx="1038">
                  <c:v>102.8</c:v>
                </c:pt>
                <c:pt idx="1039">
                  <c:v>102.9</c:v>
                </c:pt>
                <c:pt idx="1040">
                  <c:v>103</c:v>
                </c:pt>
                <c:pt idx="1041">
                  <c:v>103.1</c:v>
                </c:pt>
                <c:pt idx="1042">
                  <c:v>103.2</c:v>
                </c:pt>
                <c:pt idx="1043">
                  <c:v>103.3</c:v>
                </c:pt>
                <c:pt idx="1044">
                  <c:v>103.4</c:v>
                </c:pt>
                <c:pt idx="1045">
                  <c:v>103.5</c:v>
                </c:pt>
                <c:pt idx="1046">
                  <c:v>103.6</c:v>
                </c:pt>
                <c:pt idx="1047">
                  <c:v>103.7</c:v>
                </c:pt>
                <c:pt idx="1048">
                  <c:v>103.8</c:v>
                </c:pt>
                <c:pt idx="1049">
                  <c:v>103.9</c:v>
                </c:pt>
                <c:pt idx="1050">
                  <c:v>104</c:v>
                </c:pt>
                <c:pt idx="1051">
                  <c:v>104.1</c:v>
                </c:pt>
                <c:pt idx="1052">
                  <c:v>104.2</c:v>
                </c:pt>
                <c:pt idx="1053">
                  <c:v>104.3</c:v>
                </c:pt>
                <c:pt idx="1054">
                  <c:v>104.4</c:v>
                </c:pt>
                <c:pt idx="1055">
                  <c:v>104.5</c:v>
                </c:pt>
                <c:pt idx="1056">
                  <c:v>104.6</c:v>
                </c:pt>
                <c:pt idx="1057">
                  <c:v>104.7</c:v>
                </c:pt>
                <c:pt idx="1058">
                  <c:v>104.8</c:v>
                </c:pt>
                <c:pt idx="1059">
                  <c:v>104.9</c:v>
                </c:pt>
                <c:pt idx="1060">
                  <c:v>105</c:v>
                </c:pt>
                <c:pt idx="1061">
                  <c:v>105.1</c:v>
                </c:pt>
                <c:pt idx="1062">
                  <c:v>105.2</c:v>
                </c:pt>
                <c:pt idx="1063">
                  <c:v>105.3</c:v>
                </c:pt>
                <c:pt idx="1064">
                  <c:v>105.4</c:v>
                </c:pt>
                <c:pt idx="1065">
                  <c:v>105.5</c:v>
                </c:pt>
                <c:pt idx="1066">
                  <c:v>105.6</c:v>
                </c:pt>
                <c:pt idx="1067">
                  <c:v>105.7</c:v>
                </c:pt>
                <c:pt idx="1068">
                  <c:v>105.8</c:v>
                </c:pt>
                <c:pt idx="1069">
                  <c:v>105.9</c:v>
                </c:pt>
                <c:pt idx="1070">
                  <c:v>106</c:v>
                </c:pt>
                <c:pt idx="1071">
                  <c:v>106.1</c:v>
                </c:pt>
                <c:pt idx="1072">
                  <c:v>106.2</c:v>
                </c:pt>
                <c:pt idx="1073">
                  <c:v>106.3</c:v>
                </c:pt>
                <c:pt idx="1074">
                  <c:v>106.4</c:v>
                </c:pt>
                <c:pt idx="1075">
                  <c:v>106.5</c:v>
                </c:pt>
                <c:pt idx="1076">
                  <c:v>106.6</c:v>
                </c:pt>
                <c:pt idx="1077">
                  <c:v>106.7</c:v>
                </c:pt>
                <c:pt idx="1078">
                  <c:v>106.8</c:v>
                </c:pt>
                <c:pt idx="1079">
                  <c:v>106.9</c:v>
                </c:pt>
                <c:pt idx="1080">
                  <c:v>107</c:v>
                </c:pt>
                <c:pt idx="1081">
                  <c:v>107.1</c:v>
                </c:pt>
                <c:pt idx="1082">
                  <c:v>107.2</c:v>
                </c:pt>
                <c:pt idx="1083">
                  <c:v>107.3</c:v>
                </c:pt>
                <c:pt idx="1084">
                  <c:v>107.4</c:v>
                </c:pt>
                <c:pt idx="1085">
                  <c:v>107.5</c:v>
                </c:pt>
                <c:pt idx="1086">
                  <c:v>107.6</c:v>
                </c:pt>
                <c:pt idx="1087">
                  <c:v>107.7</c:v>
                </c:pt>
                <c:pt idx="1088">
                  <c:v>107.8</c:v>
                </c:pt>
                <c:pt idx="1089">
                  <c:v>107.9</c:v>
                </c:pt>
                <c:pt idx="1090">
                  <c:v>108</c:v>
                </c:pt>
                <c:pt idx="1091">
                  <c:v>108.1</c:v>
                </c:pt>
                <c:pt idx="1092">
                  <c:v>108.2</c:v>
                </c:pt>
                <c:pt idx="1093">
                  <c:v>108.3</c:v>
                </c:pt>
                <c:pt idx="1094">
                  <c:v>108.4</c:v>
                </c:pt>
                <c:pt idx="1095">
                  <c:v>108.5</c:v>
                </c:pt>
                <c:pt idx="1096">
                  <c:v>108.6</c:v>
                </c:pt>
                <c:pt idx="1097">
                  <c:v>108.7</c:v>
                </c:pt>
                <c:pt idx="1098">
                  <c:v>108.8</c:v>
                </c:pt>
                <c:pt idx="1099">
                  <c:v>108.9</c:v>
                </c:pt>
                <c:pt idx="1100">
                  <c:v>109</c:v>
                </c:pt>
                <c:pt idx="1101">
                  <c:v>109.1</c:v>
                </c:pt>
                <c:pt idx="1102">
                  <c:v>109.2</c:v>
                </c:pt>
                <c:pt idx="1103">
                  <c:v>109.3</c:v>
                </c:pt>
                <c:pt idx="1104">
                  <c:v>109.4</c:v>
                </c:pt>
                <c:pt idx="1105">
                  <c:v>109.5</c:v>
                </c:pt>
                <c:pt idx="1106">
                  <c:v>109.6</c:v>
                </c:pt>
                <c:pt idx="1107">
                  <c:v>109.7</c:v>
                </c:pt>
                <c:pt idx="1108">
                  <c:v>109.8</c:v>
                </c:pt>
                <c:pt idx="1109">
                  <c:v>109.9</c:v>
                </c:pt>
                <c:pt idx="1110">
                  <c:v>110</c:v>
                </c:pt>
                <c:pt idx="1111">
                  <c:v>110.1</c:v>
                </c:pt>
                <c:pt idx="1112">
                  <c:v>110.2</c:v>
                </c:pt>
                <c:pt idx="1113">
                  <c:v>110.3</c:v>
                </c:pt>
                <c:pt idx="1114">
                  <c:v>110.4</c:v>
                </c:pt>
                <c:pt idx="1115">
                  <c:v>110.5</c:v>
                </c:pt>
                <c:pt idx="1116">
                  <c:v>110.6</c:v>
                </c:pt>
                <c:pt idx="1117">
                  <c:v>110.7</c:v>
                </c:pt>
                <c:pt idx="1118">
                  <c:v>110.8</c:v>
                </c:pt>
                <c:pt idx="1119">
                  <c:v>110.9</c:v>
                </c:pt>
                <c:pt idx="1120">
                  <c:v>111</c:v>
                </c:pt>
                <c:pt idx="1121">
                  <c:v>111.1</c:v>
                </c:pt>
                <c:pt idx="1122">
                  <c:v>111.2</c:v>
                </c:pt>
                <c:pt idx="1123">
                  <c:v>111.3</c:v>
                </c:pt>
                <c:pt idx="1124">
                  <c:v>111.4</c:v>
                </c:pt>
                <c:pt idx="1125">
                  <c:v>111.5</c:v>
                </c:pt>
                <c:pt idx="1126">
                  <c:v>111.6</c:v>
                </c:pt>
                <c:pt idx="1127">
                  <c:v>111.7</c:v>
                </c:pt>
                <c:pt idx="1128">
                  <c:v>111.8</c:v>
                </c:pt>
                <c:pt idx="1129">
                  <c:v>111.9</c:v>
                </c:pt>
                <c:pt idx="1130">
                  <c:v>112</c:v>
                </c:pt>
                <c:pt idx="1131">
                  <c:v>112.1</c:v>
                </c:pt>
                <c:pt idx="1132">
                  <c:v>112.2</c:v>
                </c:pt>
                <c:pt idx="1133">
                  <c:v>112.3</c:v>
                </c:pt>
                <c:pt idx="1134">
                  <c:v>112.4</c:v>
                </c:pt>
                <c:pt idx="1135">
                  <c:v>112.5</c:v>
                </c:pt>
                <c:pt idx="1136">
                  <c:v>112.6</c:v>
                </c:pt>
                <c:pt idx="1137">
                  <c:v>112.7</c:v>
                </c:pt>
                <c:pt idx="1138">
                  <c:v>112.8</c:v>
                </c:pt>
                <c:pt idx="1139">
                  <c:v>112.9</c:v>
                </c:pt>
                <c:pt idx="1140">
                  <c:v>113</c:v>
                </c:pt>
                <c:pt idx="1141">
                  <c:v>113.1</c:v>
                </c:pt>
                <c:pt idx="1142">
                  <c:v>113.2</c:v>
                </c:pt>
                <c:pt idx="1143">
                  <c:v>113.3</c:v>
                </c:pt>
                <c:pt idx="1144">
                  <c:v>113.4</c:v>
                </c:pt>
                <c:pt idx="1145">
                  <c:v>113.5</c:v>
                </c:pt>
                <c:pt idx="1146">
                  <c:v>113.6</c:v>
                </c:pt>
                <c:pt idx="1147">
                  <c:v>113.7</c:v>
                </c:pt>
                <c:pt idx="1148">
                  <c:v>113.8</c:v>
                </c:pt>
                <c:pt idx="1149">
                  <c:v>113.9</c:v>
                </c:pt>
                <c:pt idx="1150">
                  <c:v>114</c:v>
                </c:pt>
                <c:pt idx="1151">
                  <c:v>114.1</c:v>
                </c:pt>
                <c:pt idx="1152">
                  <c:v>114.2</c:v>
                </c:pt>
                <c:pt idx="1153">
                  <c:v>114.3</c:v>
                </c:pt>
                <c:pt idx="1154">
                  <c:v>114.4</c:v>
                </c:pt>
                <c:pt idx="1155">
                  <c:v>114.5</c:v>
                </c:pt>
                <c:pt idx="1156">
                  <c:v>114.6</c:v>
                </c:pt>
                <c:pt idx="1157">
                  <c:v>114.7</c:v>
                </c:pt>
                <c:pt idx="1158">
                  <c:v>114.8</c:v>
                </c:pt>
                <c:pt idx="1159">
                  <c:v>114.9</c:v>
                </c:pt>
                <c:pt idx="1160">
                  <c:v>115</c:v>
                </c:pt>
                <c:pt idx="1161">
                  <c:v>115.1</c:v>
                </c:pt>
                <c:pt idx="1162">
                  <c:v>115.2</c:v>
                </c:pt>
                <c:pt idx="1163">
                  <c:v>115.3</c:v>
                </c:pt>
                <c:pt idx="1164">
                  <c:v>115.4</c:v>
                </c:pt>
                <c:pt idx="1165">
                  <c:v>115.5</c:v>
                </c:pt>
                <c:pt idx="1166">
                  <c:v>115.6</c:v>
                </c:pt>
                <c:pt idx="1167">
                  <c:v>115.7</c:v>
                </c:pt>
                <c:pt idx="1168">
                  <c:v>115.8</c:v>
                </c:pt>
                <c:pt idx="1169">
                  <c:v>115.9</c:v>
                </c:pt>
                <c:pt idx="1170">
                  <c:v>116</c:v>
                </c:pt>
                <c:pt idx="1171">
                  <c:v>116.1</c:v>
                </c:pt>
                <c:pt idx="1172">
                  <c:v>116.2</c:v>
                </c:pt>
                <c:pt idx="1173">
                  <c:v>116.3</c:v>
                </c:pt>
                <c:pt idx="1174">
                  <c:v>116.4</c:v>
                </c:pt>
                <c:pt idx="1175">
                  <c:v>116.5</c:v>
                </c:pt>
                <c:pt idx="1176">
                  <c:v>116.6</c:v>
                </c:pt>
                <c:pt idx="1177">
                  <c:v>116.7</c:v>
                </c:pt>
                <c:pt idx="1178">
                  <c:v>116.8</c:v>
                </c:pt>
                <c:pt idx="1179">
                  <c:v>116.9</c:v>
                </c:pt>
                <c:pt idx="1180">
                  <c:v>117</c:v>
                </c:pt>
                <c:pt idx="1181">
                  <c:v>117.1</c:v>
                </c:pt>
                <c:pt idx="1182">
                  <c:v>117.2</c:v>
                </c:pt>
                <c:pt idx="1183">
                  <c:v>117.3</c:v>
                </c:pt>
                <c:pt idx="1184">
                  <c:v>117.4</c:v>
                </c:pt>
                <c:pt idx="1185">
                  <c:v>117.5</c:v>
                </c:pt>
                <c:pt idx="1186">
                  <c:v>117.6</c:v>
                </c:pt>
                <c:pt idx="1187">
                  <c:v>117.7</c:v>
                </c:pt>
                <c:pt idx="1188">
                  <c:v>117.8</c:v>
                </c:pt>
                <c:pt idx="1189">
                  <c:v>117.9</c:v>
                </c:pt>
                <c:pt idx="1190">
                  <c:v>118</c:v>
                </c:pt>
                <c:pt idx="1191">
                  <c:v>118.1</c:v>
                </c:pt>
                <c:pt idx="1192">
                  <c:v>118.2</c:v>
                </c:pt>
                <c:pt idx="1193">
                  <c:v>118.3</c:v>
                </c:pt>
                <c:pt idx="1194">
                  <c:v>118.4</c:v>
                </c:pt>
                <c:pt idx="1195">
                  <c:v>118.5</c:v>
                </c:pt>
                <c:pt idx="1196">
                  <c:v>118.6</c:v>
                </c:pt>
                <c:pt idx="1197">
                  <c:v>118.7</c:v>
                </c:pt>
                <c:pt idx="1198">
                  <c:v>118.8</c:v>
                </c:pt>
                <c:pt idx="1199">
                  <c:v>118.9</c:v>
                </c:pt>
                <c:pt idx="1200">
                  <c:v>119</c:v>
                </c:pt>
                <c:pt idx="1201">
                  <c:v>119.1</c:v>
                </c:pt>
                <c:pt idx="1202">
                  <c:v>119.2</c:v>
                </c:pt>
                <c:pt idx="1203">
                  <c:v>119.3</c:v>
                </c:pt>
                <c:pt idx="1204">
                  <c:v>119.4</c:v>
                </c:pt>
                <c:pt idx="1205">
                  <c:v>119.5</c:v>
                </c:pt>
                <c:pt idx="1206">
                  <c:v>119.6</c:v>
                </c:pt>
                <c:pt idx="1207">
                  <c:v>119.7</c:v>
                </c:pt>
                <c:pt idx="1208">
                  <c:v>119.8</c:v>
                </c:pt>
                <c:pt idx="1209">
                  <c:v>119.9</c:v>
                </c:pt>
                <c:pt idx="1210">
                  <c:v>120</c:v>
                </c:pt>
                <c:pt idx="1211">
                  <c:v>120.1</c:v>
                </c:pt>
                <c:pt idx="1212">
                  <c:v>120.2</c:v>
                </c:pt>
                <c:pt idx="1213">
                  <c:v>120.3</c:v>
                </c:pt>
                <c:pt idx="1214">
                  <c:v>120.4</c:v>
                </c:pt>
                <c:pt idx="1215">
                  <c:v>120.5</c:v>
                </c:pt>
                <c:pt idx="1216">
                  <c:v>120.6</c:v>
                </c:pt>
                <c:pt idx="1217">
                  <c:v>120.7</c:v>
                </c:pt>
                <c:pt idx="1218">
                  <c:v>120.8</c:v>
                </c:pt>
                <c:pt idx="1219">
                  <c:v>120.9</c:v>
                </c:pt>
                <c:pt idx="1220">
                  <c:v>121</c:v>
                </c:pt>
                <c:pt idx="1221">
                  <c:v>121.1</c:v>
                </c:pt>
                <c:pt idx="1222">
                  <c:v>121.2</c:v>
                </c:pt>
                <c:pt idx="1223">
                  <c:v>121.3</c:v>
                </c:pt>
                <c:pt idx="1224">
                  <c:v>121.4</c:v>
                </c:pt>
                <c:pt idx="1225">
                  <c:v>121.5</c:v>
                </c:pt>
                <c:pt idx="1226">
                  <c:v>121.6</c:v>
                </c:pt>
                <c:pt idx="1227">
                  <c:v>121.7</c:v>
                </c:pt>
                <c:pt idx="1228">
                  <c:v>121.8</c:v>
                </c:pt>
                <c:pt idx="1229">
                  <c:v>121.9</c:v>
                </c:pt>
                <c:pt idx="1230">
                  <c:v>122</c:v>
                </c:pt>
                <c:pt idx="1231">
                  <c:v>122.1</c:v>
                </c:pt>
                <c:pt idx="1232">
                  <c:v>122.2</c:v>
                </c:pt>
                <c:pt idx="1233">
                  <c:v>122.3</c:v>
                </c:pt>
                <c:pt idx="1234">
                  <c:v>122.4</c:v>
                </c:pt>
                <c:pt idx="1235">
                  <c:v>122.5</c:v>
                </c:pt>
                <c:pt idx="1236">
                  <c:v>122.6</c:v>
                </c:pt>
                <c:pt idx="1237">
                  <c:v>122.7</c:v>
                </c:pt>
                <c:pt idx="1238">
                  <c:v>122.8</c:v>
                </c:pt>
                <c:pt idx="1239">
                  <c:v>122.9</c:v>
                </c:pt>
                <c:pt idx="1240">
                  <c:v>123</c:v>
                </c:pt>
                <c:pt idx="1241">
                  <c:v>123.1</c:v>
                </c:pt>
                <c:pt idx="1242">
                  <c:v>123.2</c:v>
                </c:pt>
                <c:pt idx="1243">
                  <c:v>123.3</c:v>
                </c:pt>
                <c:pt idx="1244">
                  <c:v>123.4</c:v>
                </c:pt>
                <c:pt idx="1245">
                  <c:v>123.5</c:v>
                </c:pt>
                <c:pt idx="1246">
                  <c:v>123.6</c:v>
                </c:pt>
                <c:pt idx="1247">
                  <c:v>123.7</c:v>
                </c:pt>
                <c:pt idx="1248">
                  <c:v>123.8</c:v>
                </c:pt>
                <c:pt idx="1249">
                  <c:v>123.9</c:v>
                </c:pt>
                <c:pt idx="1250">
                  <c:v>124</c:v>
                </c:pt>
                <c:pt idx="1251">
                  <c:v>124.1</c:v>
                </c:pt>
                <c:pt idx="1252">
                  <c:v>124.2</c:v>
                </c:pt>
                <c:pt idx="1253">
                  <c:v>124.3</c:v>
                </c:pt>
                <c:pt idx="1254">
                  <c:v>124.4</c:v>
                </c:pt>
                <c:pt idx="1255">
                  <c:v>124.5</c:v>
                </c:pt>
                <c:pt idx="1256">
                  <c:v>124.6</c:v>
                </c:pt>
                <c:pt idx="1257">
                  <c:v>124.7</c:v>
                </c:pt>
                <c:pt idx="1258">
                  <c:v>124.8</c:v>
                </c:pt>
                <c:pt idx="1259">
                  <c:v>124.9</c:v>
                </c:pt>
                <c:pt idx="1260">
                  <c:v>125</c:v>
                </c:pt>
                <c:pt idx="1261">
                  <c:v>125.1</c:v>
                </c:pt>
                <c:pt idx="1262">
                  <c:v>125.2</c:v>
                </c:pt>
                <c:pt idx="1263">
                  <c:v>125.3</c:v>
                </c:pt>
                <c:pt idx="1264">
                  <c:v>125.4</c:v>
                </c:pt>
                <c:pt idx="1265">
                  <c:v>125.5</c:v>
                </c:pt>
                <c:pt idx="1266">
                  <c:v>125.6</c:v>
                </c:pt>
                <c:pt idx="1267">
                  <c:v>125.7</c:v>
                </c:pt>
                <c:pt idx="1268">
                  <c:v>125.8</c:v>
                </c:pt>
                <c:pt idx="1269">
                  <c:v>125.9</c:v>
                </c:pt>
                <c:pt idx="1270">
                  <c:v>126</c:v>
                </c:pt>
                <c:pt idx="1271">
                  <c:v>126.1</c:v>
                </c:pt>
                <c:pt idx="1272">
                  <c:v>126.2</c:v>
                </c:pt>
                <c:pt idx="1273">
                  <c:v>126.3</c:v>
                </c:pt>
                <c:pt idx="1274">
                  <c:v>126.4</c:v>
                </c:pt>
                <c:pt idx="1275">
                  <c:v>126.5</c:v>
                </c:pt>
                <c:pt idx="1276">
                  <c:v>126.6</c:v>
                </c:pt>
                <c:pt idx="1277">
                  <c:v>126.7</c:v>
                </c:pt>
                <c:pt idx="1278">
                  <c:v>126.8</c:v>
                </c:pt>
                <c:pt idx="1279">
                  <c:v>126.9</c:v>
                </c:pt>
                <c:pt idx="1280">
                  <c:v>127</c:v>
                </c:pt>
                <c:pt idx="1281">
                  <c:v>127.1</c:v>
                </c:pt>
                <c:pt idx="1282">
                  <c:v>127.2</c:v>
                </c:pt>
                <c:pt idx="1283">
                  <c:v>127.3</c:v>
                </c:pt>
                <c:pt idx="1284">
                  <c:v>127.4</c:v>
                </c:pt>
                <c:pt idx="1285">
                  <c:v>127.5</c:v>
                </c:pt>
                <c:pt idx="1286">
                  <c:v>127.6</c:v>
                </c:pt>
                <c:pt idx="1287">
                  <c:v>127.7</c:v>
                </c:pt>
                <c:pt idx="1288">
                  <c:v>127.8</c:v>
                </c:pt>
                <c:pt idx="1289">
                  <c:v>127.9</c:v>
                </c:pt>
                <c:pt idx="1290">
                  <c:v>128</c:v>
                </c:pt>
                <c:pt idx="1291">
                  <c:v>128.1</c:v>
                </c:pt>
                <c:pt idx="1292">
                  <c:v>128.19999999999999</c:v>
                </c:pt>
                <c:pt idx="1293">
                  <c:v>128.30000000000001</c:v>
                </c:pt>
                <c:pt idx="1294">
                  <c:v>128.4</c:v>
                </c:pt>
                <c:pt idx="1295">
                  <c:v>128.5</c:v>
                </c:pt>
                <c:pt idx="1296">
                  <c:v>128.6</c:v>
                </c:pt>
                <c:pt idx="1297">
                  <c:v>128.69999999999999</c:v>
                </c:pt>
                <c:pt idx="1298">
                  <c:v>128.80000000000001</c:v>
                </c:pt>
                <c:pt idx="1299">
                  <c:v>128.9</c:v>
                </c:pt>
                <c:pt idx="1300">
                  <c:v>129</c:v>
                </c:pt>
                <c:pt idx="1301">
                  <c:v>129.1</c:v>
                </c:pt>
                <c:pt idx="1302">
                  <c:v>129.19999999999999</c:v>
                </c:pt>
                <c:pt idx="1303">
                  <c:v>129.30000000000001</c:v>
                </c:pt>
                <c:pt idx="1304">
                  <c:v>129.4</c:v>
                </c:pt>
                <c:pt idx="1305">
                  <c:v>129.5</c:v>
                </c:pt>
                <c:pt idx="1306">
                  <c:v>129.6</c:v>
                </c:pt>
                <c:pt idx="1307">
                  <c:v>129.69999999999999</c:v>
                </c:pt>
                <c:pt idx="1308">
                  <c:v>129.80000000000001</c:v>
                </c:pt>
                <c:pt idx="1309">
                  <c:v>129.9</c:v>
                </c:pt>
                <c:pt idx="1310">
                  <c:v>130</c:v>
                </c:pt>
                <c:pt idx="1311">
                  <c:v>130.1</c:v>
                </c:pt>
                <c:pt idx="1312">
                  <c:v>130.19999999999999</c:v>
                </c:pt>
                <c:pt idx="1313">
                  <c:v>130.30000000000001</c:v>
                </c:pt>
                <c:pt idx="1314">
                  <c:v>130.4</c:v>
                </c:pt>
                <c:pt idx="1315">
                  <c:v>130.5</c:v>
                </c:pt>
                <c:pt idx="1316">
                  <c:v>130.6</c:v>
                </c:pt>
                <c:pt idx="1317">
                  <c:v>130.69999999999999</c:v>
                </c:pt>
                <c:pt idx="1318">
                  <c:v>130.80000000000001</c:v>
                </c:pt>
                <c:pt idx="1319">
                  <c:v>130.9</c:v>
                </c:pt>
                <c:pt idx="1320">
                  <c:v>131</c:v>
                </c:pt>
                <c:pt idx="1321">
                  <c:v>131.1</c:v>
                </c:pt>
                <c:pt idx="1322">
                  <c:v>131.19999999999999</c:v>
                </c:pt>
                <c:pt idx="1323">
                  <c:v>131.30000000000001</c:v>
                </c:pt>
                <c:pt idx="1324">
                  <c:v>131.4</c:v>
                </c:pt>
                <c:pt idx="1325">
                  <c:v>131.5</c:v>
                </c:pt>
                <c:pt idx="1326">
                  <c:v>131.6</c:v>
                </c:pt>
                <c:pt idx="1327">
                  <c:v>131.69999999999999</c:v>
                </c:pt>
                <c:pt idx="1328">
                  <c:v>131.80000000000001</c:v>
                </c:pt>
                <c:pt idx="1329">
                  <c:v>131.9</c:v>
                </c:pt>
                <c:pt idx="1330">
                  <c:v>132</c:v>
                </c:pt>
                <c:pt idx="1331">
                  <c:v>132.1</c:v>
                </c:pt>
                <c:pt idx="1332">
                  <c:v>132.19999999999999</c:v>
                </c:pt>
                <c:pt idx="1333">
                  <c:v>132.30000000000001</c:v>
                </c:pt>
                <c:pt idx="1334">
                  <c:v>132.4</c:v>
                </c:pt>
                <c:pt idx="1335">
                  <c:v>132.5</c:v>
                </c:pt>
                <c:pt idx="1336">
                  <c:v>132.6</c:v>
                </c:pt>
                <c:pt idx="1337">
                  <c:v>132.69999999999999</c:v>
                </c:pt>
                <c:pt idx="1338">
                  <c:v>132.80000000000001</c:v>
                </c:pt>
                <c:pt idx="1339">
                  <c:v>132.9</c:v>
                </c:pt>
                <c:pt idx="1340">
                  <c:v>133</c:v>
                </c:pt>
                <c:pt idx="1341">
                  <c:v>133.1</c:v>
                </c:pt>
                <c:pt idx="1342">
                  <c:v>133.19999999999999</c:v>
                </c:pt>
                <c:pt idx="1343">
                  <c:v>133.30000000000001</c:v>
                </c:pt>
                <c:pt idx="1344">
                  <c:v>133.4</c:v>
                </c:pt>
                <c:pt idx="1345">
                  <c:v>133.5</c:v>
                </c:pt>
                <c:pt idx="1346">
                  <c:v>133.6</c:v>
                </c:pt>
                <c:pt idx="1347">
                  <c:v>133.69999999999999</c:v>
                </c:pt>
                <c:pt idx="1348">
                  <c:v>133.80000000000001</c:v>
                </c:pt>
                <c:pt idx="1349">
                  <c:v>133.9</c:v>
                </c:pt>
                <c:pt idx="1350">
                  <c:v>134</c:v>
                </c:pt>
                <c:pt idx="1351">
                  <c:v>134.1</c:v>
                </c:pt>
                <c:pt idx="1352">
                  <c:v>134.19999999999999</c:v>
                </c:pt>
                <c:pt idx="1353">
                  <c:v>134.30000000000001</c:v>
                </c:pt>
                <c:pt idx="1354">
                  <c:v>134.4</c:v>
                </c:pt>
                <c:pt idx="1355">
                  <c:v>134.5</c:v>
                </c:pt>
                <c:pt idx="1356">
                  <c:v>134.6</c:v>
                </c:pt>
                <c:pt idx="1357">
                  <c:v>134.69999999999999</c:v>
                </c:pt>
                <c:pt idx="1358">
                  <c:v>134.80000000000001</c:v>
                </c:pt>
                <c:pt idx="1359">
                  <c:v>134.9</c:v>
                </c:pt>
                <c:pt idx="1360">
                  <c:v>135</c:v>
                </c:pt>
                <c:pt idx="1361">
                  <c:v>135.1</c:v>
                </c:pt>
                <c:pt idx="1362">
                  <c:v>135.19999999999999</c:v>
                </c:pt>
                <c:pt idx="1363">
                  <c:v>135.30000000000001</c:v>
                </c:pt>
                <c:pt idx="1364">
                  <c:v>135.4</c:v>
                </c:pt>
                <c:pt idx="1365">
                  <c:v>135.5</c:v>
                </c:pt>
                <c:pt idx="1366">
                  <c:v>135.6</c:v>
                </c:pt>
                <c:pt idx="1367">
                  <c:v>135.69999999999999</c:v>
                </c:pt>
                <c:pt idx="1368">
                  <c:v>135.80000000000001</c:v>
                </c:pt>
                <c:pt idx="1369">
                  <c:v>135.9</c:v>
                </c:pt>
                <c:pt idx="1370">
                  <c:v>136</c:v>
                </c:pt>
                <c:pt idx="1371">
                  <c:v>136.1</c:v>
                </c:pt>
                <c:pt idx="1372">
                  <c:v>136.19999999999999</c:v>
                </c:pt>
                <c:pt idx="1373">
                  <c:v>136.30000000000001</c:v>
                </c:pt>
                <c:pt idx="1374">
                  <c:v>136.4</c:v>
                </c:pt>
                <c:pt idx="1375">
                  <c:v>136.5</c:v>
                </c:pt>
                <c:pt idx="1376">
                  <c:v>136.6</c:v>
                </c:pt>
                <c:pt idx="1377">
                  <c:v>136.69999999999999</c:v>
                </c:pt>
                <c:pt idx="1378">
                  <c:v>136.80000000000001</c:v>
                </c:pt>
                <c:pt idx="1379">
                  <c:v>136.9</c:v>
                </c:pt>
                <c:pt idx="1380">
                  <c:v>137</c:v>
                </c:pt>
                <c:pt idx="1381">
                  <c:v>137.1</c:v>
                </c:pt>
                <c:pt idx="1382">
                  <c:v>137.19999999999999</c:v>
                </c:pt>
                <c:pt idx="1383">
                  <c:v>137.30000000000001</c:v>
                </c:pt>
                <c:pt idx="1384">
                  <c:v>137.4</c:v>
                </c:pt>
                <c:pt idx="1385">
                  <c:v>137.5</c:v>
                </c:pt>
                <c:pt idx="1386">
                  <c:v>137.6</c:v>
                </c:pt>
                <c:pt idx="1387">
                  <c:v>137.69999999999999</c:v>
                </c:pt>
                <c:pt idx="1388">
                  <c:v>137.80000000000001</c:v>
                </c:pt>
                <c:pt idx="1389">
                  <c:v>137.9</c:v>
                </c:pt>
                <c:pt idx="1390">
                  <c:v>138</c:v>
                </c:pt>
                <c:pt idx="1391">
                  <c:v>138.1</c:v>
                </c:pt>
                <c:pt idx="1392">
                  <c:v>138.19999999999999</c:v>
                </c:pt>
                <c:pt idx="1393">
                  <c:v>138.30000000000001</c:v>
                </c:pt>
                <c:pt idx="1394">
                  <c:v>138.4</c:v>
                </c:pt>
                <c:pt idx="1395">
                  <c:v>138.5</c:v>
                </c:pt>
                <c:pt idx="1396">
                  <c:v>138.6</c:v>
                </c:pt>
                <c:pt idx="1397">
                  <c:v>138.69999999999999</c:v>
                </c:pt>
                <c:pt idx="1398">
                  <c:v>138.80000000000001</c:v>
                </c:pt>
                <c:pt idx="1399">
                  <c:v>138.9</c:v>
                </c:pt>
                <c:pt idx="1400">
                  <c:v>139</c:v>
                </c:pt>
                <c:pt idx="1401">
                  <c:v>139.1</c:v>
                </c:pt>
                <c:pt idx="1402">
                  <c:v>139.19999999999999</c:v>
                </c:pt>
                <c:pt idx="1403">
                  <c:v>139.30000000000001</c:v>
                </c:pt>
                <c:pt idx="1404">
                  <c:v>139.4</c:v>
                </c:pt>
                <c:pt idx="1405">
                  <c:v>139.5</c:v>
                </c:pt>
                <c:pt idx="1406">
                  <c:v>139.6</c:v>
                </c:pt>
                <c:pt idx="1407">
                  <c:v>139.69999999999999</c:v>
                </c:pt>
                <c:pt idx="1408">
                  <c:v>139.80000000000001</c:v>
                </c:pt>
                <c:pt idx="1409">
                  <c:v>139.9</c:v>
                </c:pt>
                <c:pt idx="1410">
                  <c:v>140</c:v>
                </c:pt>
                <c:pt idx="1411">
                  <c:v>140.1</c:v>
                </c:pt>
                <c:pt idx="1412">
                  <c:v>140.19999999999999</c:v>
                </c:pt>
                <c:pt idx="1413">
                  <c:v>140.30000000000001</c:v>
                </c:pt>
                <c:pt idx="1414">
                  <c:v>140.4</c:v>
                </c:pt>
                <c:pt idx="1415">
                  <c:v>140.5</c:v>
                </c:pt>
                <c:pt idx="1416">
                  <c:v>140.6</c:v>
                </c:pt>
                <c:pt idx="1417">
                  <c:v>140.69999999999999</c:v>
                </c:pt>
                <c:pt idx="1418">
                  <c:v>140.80000000000001</c:v>
                </c:pt>
                <c:pt idx="1419">
                  <c:v>140.9</c:v>
                </c:pt>
                <c:pt idx="1420">
                  <c:v>141</c:v>
                </c:pt>
                <c:pt idx="1421">
                  <c:v>141.1</c:v>
                </c:pt>
                <c:pt idx="1422">
                  <c:v>141.19999999999999</c:v>
                </c:pt>
                <c:pt idx="1423">
                  <c:v>141.30000000000001</c:v>
                </c:pt>
                <c:pt idx="1424">
                  <c:v>141.4</c:v>
                </c:pt>
                <c:pt idx="1425">
                  <c:v>141.5</c:v>
                </c:pt>
                <c:pt idx="1426">
                  <c:v>141.6</c:v>
                </c:pt>
                <c:pt idx="1427">
                  <c:v>141.69999999999999</c:v>
                </c:pt>
                <c:pt idx="1428">
                  <c:v>141.80000000000001</c:v>
                </c:pt>
                <c:pt idx="1429">
                  <c:v>141.9</c:v>
                </c:pt>
                <c:pt idx="1430">
                  <c:v>142</c:v>
                </c:pt>
                <c:pt idx="1431">
                  <c:v>142.1</c:v>
                </c:pt>
                <c:pt idx="1432">
                  <c:v>142.19999999999999</c:v>
                </c:pt>
                <c:pt idx="1433">
                  <c:v>142.30000000000001</c:v>
                </c:pt>
                <c:pt idx="1434">
                  <c:v>142.4</c:v>
                </c:pt>
                <c:pt idx="1435">
                  <c:v>142.5</c:v>
                </c:pt>
                <c:pt idx="1436">
                  <c:v>142.6</c:v>
                </c:pt>
                <c:pt idx="1437">
                  <c:v>142.69999999999999</c:v>
                </c:pt>
                <c:pt idx="1438">
                  <c:v>142.80000000000001</c:v>
                </c:pt>
                <c:pt idx="1439">
                  <c:v>142.9</c:v>
                </c:pt>
                <c:pt idx="1440">
                  <c:v>143</c:v>
                </c:pt>
                <c:pt idx="1441">
                  <c:v>143.1</c:v>
                </c:pt>
                <c:pt idx="1442">
                  <c:v>143.19999999999999</c:v>
                </c:pt>
                <c:pt idx="1443">
                  <c:v>143.30000000000001</c:v>
                </c:pt>
                <c:pt idx="1444">
                  <c:v>143.4</c:v>
                </c:pt>
                <c:pt idx="1445">
                  <c:v>143.5</c:v>
                </c:pt>
                <c:pt idx="1446">
                  <c:v>143.6</c:v>
                </c:pt>
                <c:pt idx="1447">
                  <c:v>143.69999999999999</c:v>
                </c:pt>
                <c:pt idx="1448">
                  <c:v>143.80000000000001</c:v>
                </c:pt>
                <c:pt idx="1449">
                  <c:v>143.9</c:v>
                </c:pt>
                <c:pt idx="1450">
                  <c:v>144</c:v>
                </c:pt>
                <c:pt idx="1451">
                  <c:v>144.1</c:v>
                </c:pt>
                <c:pt idx="1452">
                  <c:v>144.19999999999999</c:v>
                </c:pt>
                <c:pt idx="1453">
                  <c:v>144.30000000000001</c:v>
                </c:pt>
                <c:pt idx="1454">
                  <c:v>144.4</c:v>
                </c:pt>
                <c:pt idx="1455">
                  <c:v>144.5</c:v>
                </c:pt>
                <c:pt idx="1456">
                  <c:v>144.6</c:v>
                </c:pt>
                <c:pt idx="1457">
                  <c:v>144.69999999999999</c:v>
                </c:pt>
                <c:pt idx="1458">
                  <c:v>144.80000000000001</c:v>
                </c:pt>
                <c:pt idx="1459">
                  <c:v>144.9</c:v>
                </c:pt>
                <c:pt idx="1460">
                  <c:v>145</c:v>
                </c:pt>
                <c:pt idx="1461">
                  <c:v>145.1</c:v>
                </c:pt>
                <c:pt idx="1462">
                  <c:v>145.19999999999999</c:v>
                </c:pt>
                <c:pt idx="1463">
                  <c:v>145.30000000000001</c:v>
                </c:pt>
                <c:pt idx="1464">
                  <c:v>145.4</c:v>
                </c:pt>
                <c:pt idx="1465">
                  <c:v>145.5</c:v>
                </c:pt>
                <c:pt idx="1466">
                  <c:v>145.6</c:v>
                </c:pt>
                <c:pt idx="1467">
                  <c:v>145.69999999999999</c:v>
                </c:pt>
                <c:pt idx="1468">
                  <c:v>145.80000000000001</c:v>
                </c:pt>
                <c:pt idx="1469">
                  <c:v>145.9</c:v>
                </c:pt>
                <c:pt idx="1470">
                  <c:v>146</c:v>
                </c:pt>
                <c:pt idx="1471">
                  <c:v>146.1</c:v>
                </c:pt>
                <c:pt idx="1472">
                  <c:v>146.19999999999999</c:v>
                </c:pt>
                <c:pt idx="1473">
                  <c:v>146.30000000000001</c:v>
                </c:pt>
                <c:pt idx="1474">
                  <c:v>146.4</c:v>
                </c:pt>
                <c:pt idx="1475">
                  <c:v>146.5</c:v>
                </c:pt>
                <c:pt idx="1476">
                  <c:v>146.6</c:v>
                </c:pt>
                <c:pt idx="1477">
                  <c:v>146.69999999999999</c:v>
                </c:pt>
                <c:pt idx="1478">
                  <c:v>146.80000000000001</c:v>
                </c:pt>
                <c:pt idx="1479">
                  <c:v>146.9</c:v>
                </c:pt>
                <c:pt idx="1480">
                  <c:v>147</c:v>
                </c:pt>
                <c:pt idx="1481">
                  <c:v>147.1</c:v>
                </c:pt>
                <c:pt idx="1482">
                  <c:v>147.19999999999999</c:v>
                </c:pt>
                <c:pt idx="1483">
                  <c:v>147.30000000000001</c:v>
                </c:pt>
                <c:pt idx="1484">
                  <c:v>147.4</c:v>
                </c:pt>
                <c:pt idx="1485">
                  <c:v>147.5</c:v>
                </c:pt>
                <c:pt idx="1486">
                  <c:v>147.6</c:v>
                </c:pt>
                <c:pt idx="1487">
                  <c:v>147.69999999999999</c:v>
                </c:pt>
                <c:pt idx="1488">
                  <c:v>147.80000000000001</c:v>
                </c:pt>
                <c:pt idx="1489">
                  <c:v>147.9</c:v>
                </c:pt>
                <c:pt idx="1490">
                  <c:v>148</c:v>
                </c:pt>
                <c:pt idx="1491">
                  <c:v>148.1</c:v>
                </c:pt>
                <c:pt idx="1492">
                  <c:v>148.19999999999999</c:v>
                </c:pt>
                <c:pt idx="1493">
                  <c:v>148.30000000000001</c:v>
                </c:pt>
                <c:pt idx="1494">
                  <c:v>148.4</c:v>
                </c:pt>
                <c:pt idx="1495">
                  <c:v>148.5</c:v>
                </c:pt>
                <c:pt idx="1496">
                  <c:v>148.6</c:v>
                </c:pt>
                <c:pt idx="1497">
                  <c:v>148.69999999999999</c:v>
                </c:pt>
                <c:pt idx="1498">
                  <c:v>148.80000000000001</c:v>
                </c:pt>
                <c:pt idx="1499">
                  <c:v>148.9</c:v>
                </c:pt>
                <c:pt idx="1500">
                  <c:v>149</c:v>
                </c:pt>
                <c:pt idx="1501">
                  <c:v>149.1</c:v>
                </c:pt>
                <c:pt idx="1502">
                  <c:v>149.19999999999999</c:v>
                </c:pt>
                <c:pt idx="1503">
                  <c:v>149.30000000000001</c:v>
                </c:pt>
                <c:pt idx="1504">
                  <c:v>149.4</c:v>
                </c:pt>
                <c:pt idx="1505">
                  <c:v>149.5</c:v>
                </c:pt>
                <c:pt idx="1506">
                  <c:v>149.6</c:v>
                </c:pt>
                <c:pt idx="1507">
                  <c:v>149.69999999999999</c:v>
                </c:pt>
                <c:pt idx="1508">
                  <c:v>149.80000000000001</c:v>
                </c:pt>
                <c:pt idx="1509">
                  <c:v>149.9</c:v>
                </c:pt>
                <c:pt idx="1510">
                  <c:v>150</c:v>
                </c:pt>
                <c:pt idx="1511">
                  <c:v>150.1</c:v>
                </c:pt>
                <c:pt idx="1512">
                  <c:v>150.19999999999999</c:v>
                </c:pt>
                <c:pt idx="1513">
                  <c:v>150.30000000000001</c:v>
                </c:pt>
                <c:pt idx="1514">
                  <c:v>150.4</c:v>
                </c:pt>
                <c:pt idx="1515">
                  <c:v>150.5</c:v>
                </c:pt>
                <c:pt idx="1516">
                  <c:v>150.6</c:v>
                </c:pt>
                <c:pt idx="1517">
                  <c:v>150.69999999999999</c:v>
                </c:pt>
                <c:pt idx="1518">
                  <c:v>150.80000000000001</c:v>
                </c:pt>
                <c:pt idx="1519">
                  <c:v>150.9</c:v>
                </c:pt>
                <c:pt idx="1520">
                  <c:v>151</c:v>
                </c:pt>
                <c:pt idx="1521">
                  <c:v>151.1</c:v>
                </c:pt>
                <c:pt idx="1522">
                  <c:v>151.19999999999999</c:v>
                </c:pt>
                <c:pt idx="1523">
                  <c:v>151.30000000000001</c:v>
                </c:pt>
                <c:pt idx="1524">
                  <c:v>151.4</c:v>
                </c:pt>
                <c:pt idx="1525">
                  <c:v>151.5</c:v>
                </c:pt>
                <c:pt idx="1526">
                  <c:v>151.6</c:v>
                </c:pt>
                <c:pt idx="1527">
                  <c:v>151.69999999999999</c:v>
                </c:pt>
                <c:pt idx="1528">
                  <c:v>151.80000000000001</c:v>
                </c:pt>
                <c:pt idx="1529">
                  <c:v>151.9</c:v>
                </c:pt>
                <c:pt idx="1530">
                  <c:v>152</c:v>
                </c:pt>
                <c:pt idx="1531">
                  <c:v>152.1</c:v>
                </c:pt>
                <c:pt idx="1532">
                  <c:v>152.19999999999999</c:v>
                </c:pt>
                <c:pt idx="1533">
                  <c:v>152.30000000000001</c:v>
                </c:pt>
                <c:pt idx="1534">
                  <c:v>152.4</c:v>
                </c:pt>
                <c:pt idx="1535">
                  <c:v>152.5</c:v>
                </c:pt>
                <c:pt idx="1536">
                  <c:v>152.6</c:v>
                </c:pt>
                <c:pt idx="1537">
                  <c:v>152.69999999999999</c:v>
                </c:pt>
                <c:pt idx="1538">
                  <c:v>152.80000000000001</c:v>
                </c:pt>
                <c:pt idx="1539">
                  <c:v>152.9</c:v>
                </c:pt>
                <c:pt idx="1540">
                  <c:v>153</c:v>
                </c:pt>
                <c:pt idx="1541">
                  <c:v>153.1</c:v>
                </c:pt>
                <c:pt idx="1542">
                  <c:v>153.19999999999999</c:v>
                </c:pt>
                <c:pt idx="1543">
                  <c:v>153.30000000000001</c:v>
                </c:pt>
                <c:pt idx="1544">
                  <c:v>153.4</c:v>
                </c:pt>
                <c:pt idx="1545">
                  <c:v>153.5</c:v>
                </c:pt>
                <c:pt idx="1546">
                  <c:v>153.6</c:v>
                </c:pt>
                <c:pt idx="1547">
                  <c:v>153.69999999999999</c:v>
                </c:pt>
                <c:pt idx="1548">
                  <c:v>153.80000000000001</c:v>
                </c:pt>
                <c:pt idx="1549">
                  <c:v>153.9</c:v>
                </c:pt>
                <c:pt idx="1550">
                  <c:v>154</c:v>
                </c:pt>
                <c:pt idx="1551">
                  <c:v>154.1</c:v>
                </c:pt>
                <c:pt idx="1552">
                  <c:v>154.19999999999999</c:v>
                </c:pt>
                <c:pt idx="1553">
                  <c:v>154.30000000000001</c:v>
                </c:pt>
                <c:pt idx="1554">
                  <c:v>154.4</c:v>
                </c:pt>
                <c:pt idx="1555">
                  <c:v>154.5</c:v>
                </c:pt>
                <c:pt idx="1556">
                  <c:v>154.6</c:v>
                </c:pt>
                <c:pt idx="1557">
                  <c:v>154.69999999999999</c:v>
                </c:pt>
                <c:pt idx="1558">
                  <c:v>154.80000000000001</c:v>
                </c:pt>
                <c:pt idx="1559">
                  <c:v>154.9</c:v>
                </c:pt>
                <c:pt idx="1560">
                  <c:v>155</c:v>
                </c:pt>
                <c:pt idx="1561">
                  <c:v>155.1</c:v>
                </c:pt>
                <c:pt idx="1562">
                  <c:v>155.19999999999999</c:v>
                </c:pt>
                <c:pt idx="1563">
                  <c:v>155.30000000000001</c:v>
                </c:pt>
                <c:pt idx="1564">
                  <c:v>155.4</c:v>
                </c:pt>
                <c:pt idx="1565">
                  <c:v>155.5</c:v>
                </c:pt>
                <c:pt idx="1566">
                  <c:v>155.6</c:v>
                </c:pt>
                <c:pt idx="1567">
                  <c:v>155.69999999999999</c:v>
                </c:pt>
                <c:pt idx="1568">
                  <c:v>155.80000000000001</c:v>
                </c:pt>
                <c:pt idx="1569">
                  <c:v>155.9</c:v>
                </c:pt>
                <c:pt idx="1570">
                  <c:v>156</c:v>
                </c:pt>
                <c:pt idx="1571">
                  <c:v>156.1</c:v>
                </c:pt>
                <c:pt idx="1572">
                  <c:v>156.19999999999999</c:v>
                </c:pt>
                <c:pt idx="1573">
                  <c:v>156.30000000000001</c:v>
                </c:pt>
                <c:pt idx="1574">
                  <c:v>156.4</c:v>
                </c:pt>
                <c:pt idx="1575">
                  <c:v>156.5</c:v>
                </c:pt>
                <c:pt idx="1576">
                  <c:v>156.6</c:v>
                </c:pt>
                <c:pt idx="1577">
                  <c:v>156.69999999999999</c:v>
                </c:pt>
                <c:pt idx="1578">
                  <c:v>156.80000000000001</c:v>
                </c:pt>
                <c:pt idx="1579">
                  <c:v>156.9</c:v>
                </c:pt>
                <c:pt idx="1580">
                  <c:v>157</c:v>
                </c:pt>
                <c:pt idx="1581">
                  <c:v>157.1</c:v>
                </c:pt>
                <c:pt idx="1582">
                  <c:v>157.19999999999999</c:v>
                </c:pt>
                <c:pt idx="1583">
                  <c:v>157.30000000000001</c:v>
                </c:pt>
                <c:pt idx="1584">
                  <c:v>157.4</c:v>
                </c:pt>
                <c:pt idx="1585">
                  <c:v>157.5</c:v>
                </c:pt>
                <c:pt idx="1586">
                  <c:v>157.6</c:v>
                </c:pt>
                <c:pt idx="1587">
                  <c:v>157.69999999999999</c:v>
                </c:pt>
                <c:pt idx="1588">
                  <c:v>157.80000000000001</c:v>
                </c:pt>
                <c:pt idx="1589">
                  <c:v>157.9</c:v>
                </c:pt>
                <c:pt idx="1590">
                  <c:v>158</c:v>
                </c:pt>
                <c:pt idx="1591">
                  <c:v>158.1</c:v>
                </c:pt>
                <c:pt idx="1592">
                  <c:v>158.19999999999999</c:v>
                </c:pt>
                <c:pt idx="1593">
                  <c:v>158.30000000000001</c:v>
                </c:pt>
                <c:pt idx="1594">
                  <c:v>158.4</c:v>
                </c:pt>
                <c:pt idx="1595">
                  <c:v>158.5</c:v>
                </c:pt>
                <c:pt idx="1596">
                  <c:v>158.6</c:v>
                </c:pt>
                <c:pt idx="1597">
                  <c:v>158.69999999999999</c:v>
                </c:pt>
                <c:pt idx="1598">
                  <c:v>158.80000000000001</c:v>
                </c:pt>
                <c:pt idx="1599">
                  <c:v>158.9</c:v>
                </c:pt>
                <c:pt idx="1600">
                  <c:v>159</c:v>
                </c:pt>
                <c:pt idx="1601">
                  <c:v>159.1</c:v>
                </c:pt>
                <c:pt idx="1602">
                  <c:v>159.19999999999999</c:v>
                </c:pt>
                <c:pt idx="1603">
                  <c:v>159.30000000000001</c:v>
                </c:pt>
                <c:pt idx="1604">
                  <c:v>159.4</c:v>
                </c:pt>
                <c:pt idx="1605">
                  <c:v>159.5</c:v>
                </c:pt>
                <c:pt idx="1606">
                  <c:v>159.6</c:v>
                </c:pt>
                <c:pt idx="1607">
                  <c:v>159.69999999999999</c:v>
                </c:pt>
                <c:pt idx="1608">
                  <c:v>159.80000000000001</c:v>
                </c:pt>
                <c:pt idx="1609">
                  <c:v>159.9</c:v>
                </c:pt>
                <c:pt idx="1610">
                  <c:v>160</c:v>
                </c:pt>
                <c:pt idx="1611">
                  <c:v>160.1</c:v>
                </c:pt>
                <c:pt idx="1612">
                  <c:v>160.19999999999999</c:v>
                </c:pt>
                <c:pt idx="1613">
                  <c:v>160.30000000000001</c:v>
                </c:pt>
                <c:pt idx="1614">
                  <c:v>160.4</c:v>
                </c:pt>
                <c:pt idx="1615">
                  <c:v>160.5</c:v>
                </c:pt>
                <c:pt idx="1616">
                  <c:v>160.6</c:v>
                </c:pt>
                <c:pt idx="1617">
                  <c:v>160.69999999999999</c:v>
                </c:pt>
                <c:pt idx="1618">
                  <c:v>160.80000000000001</c:v>
                </c:pt>
                <c:pt idx="1619">
                  <c:v>160.9</c:v>
                </c:pt>
                <c:pt idx="1620">
                  <c:v>161</c:v>
                </c:pt>
                <c:pt idx="1621">
                  <c:v>161.1</c:v>
                </c:pt>
                <c:pt idx="1622">
                  <c:v>161.19999999999999</c:v>
                </c:pt>
                <c:pt idx="1623">
                  <c:v>161.30000000000001</c:v>
                </c:pt>
                <c:pt idx="1624">
                  <c:v>161.4</c:v>
                </c:pt>
                <c:pt idx="1625">
                  <c:v>161.5</c:v>
                </c:pt>
                <c:pt idx="1626">
                  <c:v>161.6</c:v>
                </c:pt>
                <c:pt idx="1627">
                  <c:v>161.69999999999999</c:v>
                </c:pt>
                <c:pt idx="1628">
                  <c:v>161.80000000000001</c:v>
                </c:pt>
                <c:pt idx="1629">
                  <c:v>161.9</c:v>
                </c:pt>
                <c:pt idx="1630">
                  <c:v>162</c:v>
                </c:pt>
                <c:pt idx="1631">
                  <c:v>162.1</c:v>
                </c:pt>
                <c:pt idx="1632">
                  <c:v>162.19999999999999</c:v>
                </c:pt>
                <c:pt idx="1633">
                  <c:v>162.30000000000001</c:v>
                </c:pt>
                <c:pt idx="1634">
                  <c:v>162.4</c:v>
                </c:pt>
                <c:pt idx="1635">
                  <c:v>162.5</c:v>
                </c:pt>
                <c:pt idx="1636">
                  <c:v>162.6</c:v>
                </c:pt>
                <c:pt idx="1637">
                  <c:v>162.69999999999999</c:v>
                </c:pt>
                <c:pt idx="1638">
                  <c:v>162.80000000000001</c:v>
                </c:pt>
                <c:pt idx="1639">
                  <c:v>162.9</c:v>
                </c:pt>
                <c:pt idx="1640">
                  <c:v>163</c:v>
                </c:pt>
                <c:pt idx="1641">
                  <c:v>163.1</c:v>
                </c:pt>
                <c:pt idx="1642">
                  <c:v>163.19999999999999</c:v>
                </c:pt>
                <c:pt idx="1643">
                  <c:v>163.30000000000001</c:v>
                </c:pt>
                <c:pt idx="1644">
                  <c:v>163.4</c:v>
                </c:pt>
                <c:pt idx="1645">
                  <c:v>163.5</c:v>
                </c:pt>
                <c:pt idx="1646">
                  <c:v>163.6</c:v>
                </c:pt>
                <c:pt idx="1647">
                  <c:v>163.69999999999999</c:v>
                </c:pt>
                <c:pt idx="1648">
                  <c:v>163.80000000000001</c:v>
                </c:pt>
                <c:pt idx="1649">
                  <c:v>163.9</c:v>
                </c:pt>
                <c:pt idx="1650">
                  <c:v>164</c:v>
                </c:pt>
                <c:pt idx="1651">
                  <c:v>164.1</c:v>
                </c:pt>
                <c:pt idx="1652">
                  <c:v>164.2</c:v>
                </c:pt>
                <c:pt idx="1653">
                  <c:v>164.3</c:v>
                </c:pt>
                <c:pt idx="1654">
                  <c:v>164.4</c:v>
                </c:pt>
                <c:pt idx="1655">
                  <c:v>164.5</c:v>
                </c:pt>
                <c:pt idx="1656">
                  <c:v>164.6</c:v>
                </c:pt>
                <c:pt idx="1657">
                  <c:v>164.7</c:v>
                </c:pt>
                <c:pt idx="1658">
                  <c:v>164.8</c:v>
                </c:pt>
                <c:pt idx="1659">
                  <c:v>164.9</c:v>
                </c:pt>
                <c:pt idx="1660">
                  <c:v>165</c:v>
                </c:pt>
                <c:pt idx="1661">
                  <c:v>165.1</c:v>
                </c:pt>
                <c:pt idx="1662">
                  <c:v>165.2</c:v>
                </c:pt>
                <c:pt idx="1663">
                  <c:v>165.3</c:v>
                </c:pt>
                <c:pt idx="1664">
                  <c:v>165.4</c:v>
                </c:pt>
                <c:pt idx="1665">
                  <c:v>165.5</c:v>
                </c:pt>
                <c:pt idx="1666">
                  <c:v>165.6</c:v>
                </c:pt>
                <c:pt idx="1667">
                  <c:v>165.7</c:v>
                </c:pt>
                <c:pt idx="1668">
                  <c:v>165.8</c:v>
                </c:pt>
                <c:pt idx="1669">
                  <c:v>165.9</c:v>
                </c:pt>
                <c:pt idx="1670">
                  <c:v>166</c:v>
                </c:pt>
                <c:pt idx="1671">
                  <c:v>166.1</c:v>
                </c:pt>
                <c:pt idx="1672">
                  <c:v>166.2</c:v>
                </c:pt>
                <c:pt idx="1673">
                  <c:v>166.3</c:v>
                </c:pt>
                <c:pt idx="1674">
                  <c:v>166.4</c:v>
                </c:pt>
                <c:pt idx="1675">
                  <c:v>166.5</c:v>
                </c:pt>
                <c:pt idx="1676">
                  <c:v>166.6</c:v>
                </c:pt>
                <c:pt idx="1677">
                  <c:v>166.7</c:v>
                </c:pt>
                <c:pt idx="1678">
                  <c:v>166.8</c:v>
                </c:pt>
                <c:pt idx="1679">
                  <c:v>166.9</c:v>
                </c:pt>
                <c:pt idx="1680">
                  <c:v>167</c:v>
                </c:pt>
                <c:pt idx="1681">
                  <c:v>167.1</c:v>
                </c:pt>
                <c:pt idx="1682">
                  <c:v>167.2</c:v>
                </c:pt>
                <c:pt idx="1683">
                  <c:v>167.3</c:v>
                </c:pt>
                <c:pt idx="1684">
                  <c:v>167.4</c:v>
                </c:pt>
                <c:pt idx="1685">
                  <c:v>167.5</c:v>
                </c:pt>
                <c:pt idx="1686">
                  <c:v>167.6</c:v>
                </c:pt>
                <c:pt idx="1687">
                  <c:v>167.7</c:v>
                </c:pt>
                <c:pt idx="1688">
                  <c:v>167.8</c:v>
                </c:pt>
                <c:pt idx="1689">
                  <c:v>167.9</c:v>
                </c:pt>
                <c:pt idx="1690">
                  <c:v>168</c:v>
                </c:pt>
                <c:pt idx="1691">
                  <c:v>168.1</c:v>
                </c:pt>
                <c:pt idx="1692">
                  <c:v>168.2</c:v>
                </c:pt>
                <c:pt idx="1693">
                  <c:v>168.3</c:v>
                </c:pt>
                <c:pt idx="1694">
                  <c:v>168.4</c:v>
                </c:pt>
                <c:pt idx="1695">
                  <c:v>168.5</c:v>
                </c:pt>
                <c:pt idx="1696">
                  <c:v>168.6</c:v>
                </c:pt>
                <c:pt idx="1697">
                  <c:v>168.7</c:v>
                </c:pt>
                <c:pt idx="1698">
                  <c:v>168.8</c:v>
                </c:pt>
                <c:pt idx="1699">
                  <c:v>168.9</c:v>
                </c:pt>
                <c:pt idx="1700">
                  <c:v>169</c:v>
                </c:pt>
                <c:pt idx="1701">
                  <c:v>169.1</c:v>
                </c:pt>
                <c:pt idx="1702">
                  <c:v>169.2</c:v>
                </c:pt>
                <c:pt idx="1703">
                  <c:v>169.3</c:v>
                </c:pt>
                <c:pt idx="1704">
                  <c:v>169.4</c:v>
                </c:pt>
                <c:pt idx="1705">
                  <c:v>169.5</c:v>
                </c:pt>
                <c:pt idx="1706">
                  <c:v>169.6</c:v>
                </c:pt>
                <c:pt idx="1707">
                  <c:v>169.7</c:v>
                </c:pt>
                <c:pt idx="1708">
                  <c:v>169.8</c:v>
                </c:pt>
                <c:pt idx="1709">
                  <c:v>169.9</c:v>
                </c:pt>
                <c:pt idx="1710">
                  <c:v>170</c:v>
                </c:pt>
                <c:pt idx="1711">
                  <c:v>170.1</c:v>
                </c:pt>
                <c:pt idx="1712">
                  <c:v>170.2</c:v>
                </c:pt>
                <c:pt idx="1713">
                  <c:v>170.3</c:v>
                </c:pt>
                <c:pt idx="1714">
                  <c:v>170.4</c:v>
                </c:pt>
                <c:pt idx="1715">
                  <c:v>170.5</c:v>
                </c:pt>
                <c:pt idx="1716">
                  <c:v>170.6</c:v>
                </c:pt>
                <c:pt idx="1717">
                  <c:v>170.7</c:v>
                </c:pt>
                <c:pt idx="1718">
                  <c:v>170.8</c:v>
                </c:pt>
                <c:pt idx="1719">
                  <c:v>170.9</c:v>
                </c:pt>
                <c:pt idx="1720">
                  <c:v>171</c:v>
                </c:pt>
                <c:pt idx="1721">
                  <c:v>171.1</c:v>
                </c:pt>
                <c:pt idx="1722">
                  <c:v>171.2</c:v>
                </c:pt>
                <c:pt idx="1723">
                  <c:v>171.3</c:v>
                </c:pt>
                <c:pt idx="1724">
                  <c:v>171.4</c:v>
                </c:pt>
                <c:pt idx="1725">
                  <c:v>171.5</c:v>
                </c:pt>
                <c:pt idx="1726">
                  <c:v>171.6</c:v>
                </c:pt>
                <c:pt idx="1727">
                  <c:v>171.7</c:v>
                </c:pt>
                <c:pt idx="1728">
                  <c:v>171.8</c:v>
                </c:pt>
                <c:pt idx="1729">
                  <c:v>171.9</c:v>
                </c:pt>
                <c:pt idx="1730">
                  <c:v>172</c:v>
                </c:pt>
                <c:pt idx="1731">
                  <c:v>172.1</c:v>
                </c:pt>
                <c:pt idx="1732">
                  <c:v>172.2</c:v>
                </c:pt>
                <c:pt idx="1733">
                  <c:v>172.3</c:v>
                </c:pt>
                <c:pt idx="1734">
                  <c:v>172.4</c:v>
                </c:pt>
                <c:pt idx="1735">
                  <c:v>172.5</c:v>
                </c:pt>
                <c:pt idx="1736">
                  <c:v>172.6</c:v>
                </c:pt>
                <c:pt idx="1737">
                  <c:v>172.7</c:v>
                </c:pt>
                <c:pt idx="1738">
                  <c:v>172.8</c:v>
                </c:pt>
                <c:pt idx="1739">
                  <c:v>172.9</c:v>
                </c:pt>
                <c:pt idx="1740">
                  <c:v>173</c:v>
                </c:pt>
                <c:pt idx="1741">
                  <c:v>173.1</c:v>
                </c:pt>
                <c:pt idx="1742">
                  <c:v>173.2</c:v>
                </c:pt>
                <c:pt idx="1743">
                  <c:v>173.3</c:v>
                </c:pt>
                <c:pt idx="1744">
                  <c:v>173.4</c:v>
                </c:pt>
                <c:pt idx="1745">
                  <c:v>173.5</c:v>
                </c:pt>
                <c:pt idx="1746">
                  <c:v>173.6</c:v>
                </c:pt>
                <c:pt idx="1747">
                  <c:v>173.7</c:v>
                </c:pt>
                <c:pt idx="1748">
                  <c:v>173.8</c:v>
                </c:pt>
                <c:pt idx="1749">
                  <c:v>173.9</c:v>
                </c:pt>
                <c:pt idx="1750">
                  <c:v>174</c:v>
                </c:pt>
                <c:pt idx="1751">
                  <c:v>174.1</c:v>
                </c:pt>
                <c:pt idx="1752">
                  <c:v>174.2</c:v>
                </c:pt>
                <c:pt idx="1753">
                  <c:v>174.3</c:v>
                </c:pt>
                <c:pt idx="1754">
                  <c:v>174.4</c:v>
                </c:pt>
                <c:pt idx="1755">
                  <c:v>174.5</c:v>
                </c:pt>
                <c:pt idx="1756">
                  <c:v>174.6</c:v>
                </c:pt>
                <c:pt idx="1757">
                  <c:v>174.7</c:v>
                </c:pt>
                <c:pt idx="1758">
                  <c:v>174.8</c:v>
                </c:pt>
                <c:pt idx="1759">
                  <c:v>174.9</c:v>
                </c:pt>
                <c:pt idx="1760">
                  <c:v>175</c:v>
                </c:pt>
                <c:pt idx="1761">
                  <c:v>175.1</c:v>
                </c:pt>
                <c:pt idx="1762">
                  <c:v>175.2</c:v>
                </c:pt>
                <c:pt idx="1763">
                  <c:v>175.3</c:v>
                </c:pt>
                <c:pt idx="1764">
                  <c:v>175.4</c:v>
                </c:pt>
                <c:pt idx="1765">
                  <c:v>175.5</c:v>
                </c:pt>
                <c:pt idx="1766">
                  <c:v>175.6</c:v>
                </c:pt>
                <c:pt idx="1767">
                  <c:v>175.7</c:v>
                </c:pt>
                <c:pt idx="1768">
                  <c:v>175.8</c:v>
                </c:pt>
                <c:pt idx="1769">
                  <c:v>175.9</c:v>
                </c:pt>
                <c:pt idx="1770">
                  <c:v>176</c:v>
                </c:pt>
                <c:pt idx="1771">
                  <c:v>176.1</c:v>
                </c:pt>
                <c:pt idx="1772">
                  <c:v>176.2</c:v>
                </c:pt>
                <c:pt idx="1773">
                  <c:v>176.3</c:v>
                </c:pt>
                <c:pt idx="1774">
                  <c:v>176.4</c:v>
                </c:pt>
                <c:pt idx="1775">
                  <c:v>176.5</c:v>
                </c:pt>
                <c:pt idx="1776">
                  <c:v>176.6</c:v>
                </c:pt>
                <c:pt idx="1777">
                  <c:v>176.7</c:v>
                </c:pt>
                <c:pt idx="1778">
                  <c:v>176.8</c:v>
                </c:pt>
                <c:pt idx="1779">
                  <c:v>176.9</c:v>
                </c:pt>
                <c:pt idx="1780">
                  <c:v>177</c:v>
                </c:pt>
                <c:pt idx="1781">
                  <c:v>177.1</c:v>
                </c:pt>
                <c:pt idx="1782">
                  <c:v>177.2</c:v>
                </c:pt>
                <c:pt idx="1783">
                  <c:v>177.3</c:v>
                </c:pt>
                <c:pt idx="1784">
                  <c:v>177.4</c:v>
                </c:pt>
                <c:pt idx="1785">
                  <c:v>177.5</c:v>
                </c:pt>
                <c:pt idx="1786">
                  <c:v>177.6</c:v>
                </c:pt>
                <c:pt idx="1787">
                  <c:v>177.7</c:v>
                </c:pt>
                <c:pt idx="1788">
                  <c:v>177.8</c:v>
                </c:pt>
                <c:pt idx="1789">
                  <c:v>177.9</c:v>
                </c:pt>
                <c:pt idx="1790">
                  <c:v>178</c:v>
                </c:pt>
                <c:pt idx="1791">
                  <c:v>178.1</c:v>
                </c:pt>
                <c:pt idx="1792">
                  <c:v>178.2</c:v>
                </c:pt>
                <c:pt idx="1793">
                  <c:v>178.3</c:v>
                </c:pt>
                <c:pt idx="1794">
                  <c:v>178.4</c:v>
                </c:pt>
                <c:pt idx="1795">
                  <c:v>178.5</c:v>
                </c:pt>
                <c:pt idx="1796">
                  <c:v>178.6</c:v>
                </c:pt>
                <c:pt idx="1797">
                  <c:v>178.7</c:v>
                </c:pt>
                <c:pt idx="1798">
                  <c:v>178.8</c:v>
                </c:pt>
                <c:pt idx="1799">
                  <c:v>178.9</c:v>
                </c:pt>
                <c:pt idx="1800">
                  <c:v>179</c:v>
                </c:pt>
                <c:pt idx="1801">
                  <c:v>179.1</c:v>
                </c:pt>
                <c:pt idx="1802">
                  <c:v>179.2</c:v>
                </c:pt>
                <c:pt idx="1803">
                  <c:v>179.3</c:v>
                </c:pt>
                <c:pt idx="1804">
                  <c:v>179.4</c:v>
                </c:pt>
                <c:pt idx="1805">
                  <c:v>179.5</c:v>
                </c:pt>
                <c:pt idx="1806">
                  <c:v>179.6</c:v>
                </c:pt>
                <c:pt idx="1807">
                  <c:v>179.7</c:v>
                </c:pt>
                <c:pt idx="1808">
                  <c:v>179.8</c:v>
                </c:pt>
                <c:pt idx="1809">
                  <c:v>179.9</c:v>
                </c:pt>
                <c:pt idx="1810">
                  <c:v>180</c:v>
                </c:pt>
                <c:pt idx="1811">
                  <c:v>180.1</c:v>
                </c:pt>
                <c:pt idx="1812">
                  <c:v>180.2</c:v>
                </c:pt>
                <c:pt idx="1813">
                  <c:v>180.3</c:v>
                </c:pt>
                <c:pt idx="1814">
                  <c:v>180.4</c:v>
                </c:pt>
                <c:pt idx="1815">
                  <c:v>180.5</c:v>
                </c:pt>
                <c:pt idx="1816">
                  <c:v>180.6</c:v>
                </c:pt>
                <c:pt idx="1817">
                  <c:v>180.7</c:v>
                </c:pt>
                <c:pt idx="1818">
                  <c:v>180.8</c:v>
                </c:pt>
                <c:pt idx="1819">
                  <c:v>180.9</c:v>
                </c:pt>
                <c:pt idx="1820">
                  <c:v>181</c:v>
                </c:pt>
                <c:pt idx="1821">
                  <c:v>181.1</c:v>
                </c:pt>
                <c:pt idx="1822">
                  <c:v>181.2</c:v>
                </c:pt>
                <c:pt idx="1823">
                  <c:v>181.3</c:v>
                </c:pt>
                <c:pt idx="1824">
                  <c:v>181.4</c:v>
                </c:pt>
                <c:pt idx="1825">
                  <c:v>181.5</c:v>
                </c:pt>
                <c:pt idx="1826">
                  <c:v>181.6</c:v>
                </c:pt>
                <c:pt idx="1827">
                  <c:v>181.7</c:v>
                </c:pt>
                <c:pt idx="1828">
                  <c:v>181.8</c:v>
                </c:pt>
                <c:pt idx="1829">
                  <c:v>181.9</c:v>
                </c:pt>
                <c:pt idx="1830">
                  <c:v>182</c:v>
                </c:pt>
                <c:pt idx="1831">
                  <c:v>182.1</c:v>
                </c:pt>
                <c:pt idx="1832">
                  <c:v>182.2</c:v>
                </c:pt>
                <c:pt idx="1833">
                  <c:v>182.3</c:v>
                </c:pt>
                <c:pt idx="1834">
                  <c:v>182.4</c:v>
                </c:pt>
                <c:pt idx="1835">
                  <c:v>182.5</c:v>
                </c:pt>
                <c:pt idx="1836">
                  <c:v>182.6</c:v>
                </c:pt>
                <c:pt idx="1837">
                  <c:v>182.7</c:v>
                </c:pt>
                <c:pt idx="1838">
                  <c:v>182.8</c:v>
                </c:pt>
                <c:pt idx="1839">
                  <c:v>182.9</c:v>
                </c:pt>
                <c:pt idx="1840">
                  <c:v>183</c:v>
                </c:pt>
                <c:pt idx="1841">
                  <c:v>183.1</c:v>
                </c:pt>
                <c:pt idx="1842">
                  <c:v>183.2</c:v>
                </c:pt>
                <c:pt idx="1843">
                  <c:v>183.3</c:v>
                </c:pt>
                <c:pt idx="1844">
                  <c:v>183.4</c:v>
                </c:pt>
                <c:pt idx="1845">
                  <c:v>183.5</c:v>
                </c:pt>
                <c:pt idx="1846">
                  <c:v>183.6</c:v>
                </c:pt>
                <c:pt idx="1847">
                  <c:v>183.7</c:v>
                </c:pt>
                <c:pt idx="1848">
                  <c:v>183.8</c:v>
                </c:pt>
                <c:pt idx="1849">
                  <c:v>183.9</c:v>
                </c:pt>
                <c:pt idx="1850">
                  <c:v>184</c:v>
                </c:pt>
                <c:pt idx="1851">
                  <c:v>184.1</c:v>
                </c:pt>
                <c:pt idx="1852">
                  <c:v>184.2</c:v>
                </c:pt>
                <c:pt idx="1853">
                  <c:v>184.3</c:v>
                </c:pt>
                <c:pt idx="1854">
                  <c:v>184.4</c:v>
                </c:pt>
                <c:pt idx="1855">
                  <c:v>184.5</c:v>
                </c:pt>
                <c:pt idx="1856">
                  <c:v>184.6</c:v>
                </c:pt>
                <c:pt idx="1857">
                  <c:v>184.7</c:v>
                </c:pt>
                <c:pt idx="1858">
                  <c:v>184.8</c:v>
                </c:pt>
                <c:pt idx="1859">
                  <c:v>184.9</c:v>
                </c:pt>
                <c:pt idx="1860">
                  <c:v>185</c:v>
                </c:pt>
                <c:pt idx="1861">
                  <c:v>185.1</c:v>
                </c:pt>
                <c:pt idx="1862">
                  <c:v>185.2</c:v>
                </c:pt>
                <c:pt idx="1863">
                  <c:v>185.3</c:v>
                </c:pt>
                <c:pt idx="1864">
                  <c:v>185.4</c:v>
                </c:pt>
                <c:pt idx="1865">
                  <c:v>185.5</c:v>
                </c:pt>
                <c:pt idx="1866">
                  <c:v>185.6</c:v>
                </c:pt>
                <c:pt idx="1867">
                  <c:v>185.7</c:v>
                </c:pt>
                <c:pt idx="1868">
                  <c:v>185.8</c:v>
                </c:pt>
                <c:pt idx="1869">
                  <c:v>185.9</c:v>
                </c:pt>
                <c:pt idx="1870">
                  <c:v>186</c:v>
                </c:pt>
                <c:pt idx="1871">
                  <c:v>186.1</c:v>
                </c:pt>
                <c:pt idx="1872">
                  <c:v>186.2</c:v>
                </c:pt>
                <c:pt idx="1873">
                  <c:v>186.3</c:v>
                </c:pt>
                <c:pt idx="1874">
                  <c:v>186.4</c:v>
                </c:pt>
                <c:pt idx="1875">
                  <c:v>186.5</c:v>
                </c:pt>
                <c:pt idx="1876">
                  <c:v>186.6</c:v>
                </c:pt>
                <c:pt idx="1877">
                  <c:v>186.7</c:v>
                </c:pt>
                <c:pt idx="1878">
                  <c:v>186.8</c:v>
                </c:pt>
                <c:pt idx="1879">
                  <c:v>186.9</c:v>
                </c:pt>
                <c:pt idx="1880">
                  <c:v>187</c:v>
                </c:pt>
                <c:pt idx="1881">
                  <c:v>187.1</c:v>
                </c:pt>
                <c:pt idx="1882">
                  <c:v>187.2</c:v>
                </c:pt>
                <c:pt idx="1883">
                  <c:v>187.3</c:v>
                </c:pt>
                <c:pt idx="1884">
                  <c:v>187.4</c:v>
                </c:pt>
                <c:pt idx="1885">
                  <c:v>187.5</c:v>
                </c:pt>
                <c:pt idx="1886">
                  <c:v>187.6</c:v>
                </c:pt>
                <c:pt idx="1887">
                  <c:v>187.7</c:v>
                </c:pt>
                <c:pt idx="1888">
                  <c:v>187.8</c:v>
                </c:pt>
                <c:pt idx="1889">
                  <c:v>187.9</c:v>
                </c:pt>
                <c:pt idx="1890">
                  <c:v>188</c:v>
                </c:pt>
                <c:pt idx="1891">
                  <c:v>188.1</c:v>
                </c:pt>
                <c:pt idx="1892">
                  <c:v>188.2</c:v>
                </c:pt>
                <c:pt idx="1893">
                  <c:v>188.3</c:v>
                </c:pt>
                <c:pt idx="1894">
                  <c:v>188.4</c:v>
                </c:pt>
                <c:pt idx="1895">
                  <c:v>188.5</c:v>
                </c:pt>
                <c:pt idx="1896">
                  <c:v>188.6</c:v>
                </c:pt>
                <c:pt idx="1897">
                  <c:v>188.7</c:v>
                </c:pt>
                <c:pt idx="1898">
                  <c:v>188.8</c:v>
                </c:pt>
                <c:pt idx="1899">
                  <c:v>188.9</c:v>
                </c:pt>
                <c:pt idx="1900">
                  <c:v>189</c:v>
                </c:pt>
                <c:pt idx="1901">
                  <c:v>189.1</c:v>
                </c:pt>
                <c:pt idx="1902">
                  <c:v>189.2</c:v>
                </c:pt>
                <c:pt idx="1903">
                  <c:v>189.3</c:v>
                </c:pt>
                <c:pt idx="1904">
                  <c:v>189.4</c:v>
                </c:pt>
                <c:pt idx="1905">
                  <c:v>189.5</c:v>
                </c:pt>
                <c:pt idx="1906">
                  <c:v>189.6</c:v>
                </c:pt>
                <c:pt idx="1907">
                  <c:v>189.7</c:v>
                </c:pt>
                <c:pt idx="1908">
                  <c:v>189.8</c:v>
                </c:pt>
                <c:pt idx="1909">
                  <c:v>189.9</c:v>
                </c:pt>
                <c:pt idx="1910">
                  <c:v>190</c:v>
                </c:pt>
                <c:pt idx="1911">
                  <c:v>190.1</c:v>
                </c:pt>
                <c:pt idx="1912">
                  <c:v>190.2</c:v>
                </c:pt>
                <c:pt idx="1913">
                  <c:v>190.3</c:v>
                </c:pt>
                <c:pt idx="1914">
                  <c:v>190.4</c:v>
                </c:pt>
                <c:pt idx="1915">
                  <c:v>190.5</c:v>
                </c:pt>
                <c:pt idx="1916">
                  <c:v>190.6</c:v>
                </c:pt>
                <c:pt idx="1917">
                  <c:v>190.7</c:v>
                </c:pt>
                <c:pt idx="1918">
                  <c:v>190.8</c:v>
                </c:pt>
                <c:pt idx="1919">
                  <c:v>190.9</c:v>
                </c:pt>
                <c:pt idx="1920">
                  <c:v>191</c:v>
                </c:pt>
                <c:pt idx="1921">
                  <c:v>191.1</c:v>
                </c:pt>
                <c:pt idx="1922">
                  <c:v>191.2</c:v>
                </c:pt>
                <c:pt idx="1923">
                  <c:v>191.3</c:v>
                </c:pt>
                <c:pt idx="1924">
                  <c:v>191.4</c:v>
                </c:pt>
                <c:pt idx="1925">
                  <c:v>191.5</c:v>
                </c:pt>
                <c:pt idx="1926">
                  <c:v>191.6</c:v>
                </c:pt>
                <c:pt idx="1927">
                  <c:v>191.7</c:v>
                </c:pt>
                <c:pt idx="1928">
                  <c:v>191.8</c:v>
                </c:pt>
                <c:pt idx="1929">
                  <c:v>191.9</c:v>
                </c:pt>
                <c:pt idx="1930">
                  <c:v>192</c:v>
                </c:pt>
                <c:pt idx="1931">
                  <c:v>192.1</c:v>
                </c:pt>
                <c:pt idx="1932">
                  <c:v>192.2</c:v>
                </c:pt>
                <c:pt idx="1933">
                  <c:v>192.3</c:v>
                </c:pt>
                <c:pt idx="1934">
                  <c:v>192.4</c:v>
                </c:pt>
                <c:pt idx="1935">
                  <c:v>192.5</c:v>
                </c:pt>
                <c:pt idx="1936">
                  <c:v>192.6</c:v>
                </c:pt>
                <c:pt idx="1937">
                  <c:v>192.7</c:v>
                </c:pt>
                <c:pt idx="1938">
                  <c:v>192.8</c:v>
                </c:pt>
                <c:pt idx="1939">
                  <c:v>192.9</c:v>
                </c:pt>
                <c:pt idx="1940">
                  <c:v>193</c:v>
                </c:pt>
                <c:pt idx="1941">
                  <c:v>193.1</c:v>
                </c:pt>
                <c:pt idx="1942">
                  <c:v>193.2</c:v>
                </c:pt>
                <c:pt idx="1943">
                  <c:v>193.3</c:v>
                </c:pt>
                <c:pt idx="1944">
                  <c:v>193.4</c:v>
                </c:pt>
                <c:pt idx="1945">
                  <c:v>193.5</c:v>
                </c:pt>
                <c:pt idx="1946">
                  <c:v>193.6</c:v>
                </c:pt>
                <c:pt idx="1947">
                  <c:v>193.7</c:v>
                </c:pt>
                <c:pt idx="1948">
                  <c:v>193.8</c:v>
                </c:pt>
                <c:pt idx="1949">
                  <c:v>193.9</c:v>
                </c:pt>
                <c:pt idx="1950">
                  <c:v>194</c:v>
                </c:pt>
                <c:pt idx="1951">
                  <c:v>194.1</c:v>
                </c:pt>
                <c:pt idx="1952">
                  <c:v>194.2</c:v>
                </c:pt>
                <c:pt idx="1953">
                  <c:v>194.3</c:v>
                </c:pt>
                <c:pt idx="1954">
                  <c:v>194.4</c:v>
                </c:pt>
                <c:pt idx="1955">
                  <c:v>194.5</c:v>
                </c:pt>
                <c:pt idx="1956">
                  <c:v>194.6</c:v>
                </c:pt>
                <c:pt idx="1957">
                  <c:v>194.7</c:v>
                </c:pt>
                <c:pt idx="1958">
                  <c:v>194.8</c:v>
                </c:pt>
                <c:pt idx="1959">
                  <c:v>194.9</c:v>
                </c:pt>
                <c:pt idx="1960">
                  <c:v>195</c:v>
                </c:pt>
                <c:pt idx="1961">
                  <c:v>195.1</c:v>
                </c:pt>
                <c:pt idx="1962">
                  <c:v>195.2</c:v>
                </c:pt>
                <c:pt idx="1963">
                  <c:v>195.3</c:v>
                </c:pt>
                <c:pt idx="1964">
                  <c:v>195.4</c:v>
                </c:pt>
                <c:pt idx="1965">
                  <c:v>195.5</c:v>
                </c:pt>
                <c:pt idx="1966">
                  <c:v>195.6</c:v>
                </c:pt>
                <c:pt idx="1967">
                  <c:v>195.7</c:v>
                </c:pt>
                <c:pt idx="1968">
                  <c:v>195.8</c:v>
                </c:pt>
                <c:pt idx="1969">
                  <c:v>195.9</c:v>
                </c:pt>
                <c:pt idx="1970">
                  <c:v>196</c:v>
                </c:pt>
                <c:pt idx="1971">
                  <c:v>196.1</c:v>
                </c:pt>
                <c:pt idx="1972">
                  <c:v>196.2</c:v>
                </c:pt>
                <c:pt idx="1973">
                  <c:v>196.3</c:v>
                </c:pt>
                <c:pt idx="1974">
                  <c:v>196.4</c:v>
                </c:pt>
                <c:pt idx="1975">
                  <c:v>196.5</c:v>
                </c:pt>
                <c:pt idx="1976">
                  <c:v>196.6</c:v>
                </c:pt>
                <c:pt idx="1977">
                  <c:v>196.7</c:v>
                </c:pt>
                <c:pt idx="1978">
                  <c:v>196.8</c:v>
                </c:pt>
                <c:pt idx="1979">
                  <c:v>196.9</c:v>
                </c:pt>
                <c:pt idx="1980">
                  <c:v>197</c:v>
                </c:pt>
                <c:pt idx="1981">
                  <c:v>197.1</c:v>
                </c:pt>
                <c:pt idx="1982">
                  <c:v>197.2</c:v>
                </c:pt>
                <c:pt idx="1983">
                  <c:v>197.3</c:v>
                </c:pt>
                <c:pt idx="1984">
                  <c:v>197.4</c:v>
                </c:pt>
                <c:pt idx="1985">
                  <c:v>197.5</c:v>
                </c:pt>
                <c:pt idx="1986">
                  <c:v>197.6</c:v>
                </c:pt>
                <c:pt idx="1987">
                  <c:v>197.7</c:v>
                </c:pt>
                <c:pt idx="1988">
                  <c:v>197.8</c:v>
                </c:pt>
                <c:pt idx="1989">
                  <c:v>197.9</c:v>
                </c:pt>
                <c:pt idx="1990">
                  <c:v>198</c:v>
                </c:pt>
                <c:pt idx="1991">
                  <c:v>198.1</c:v>
                </c:pt>
                <c:pt idx="1992">
                  <c:v>198.2</c:v>
                </c:pt>
                <c:pt idx="1993">
                  <c:v>198.3</c:v>
                </c:pt>
                <c:pt idx="1994">
                  <c:v>198.4</c:v>
                </c:pt>
                <c:pt idx="1995">
                  <c:v>198.5</c:v>
                </c:pt>
                <c:pt idx="1996">
                  <c:v>198.6</c:v>
                </c:pt>
                <c:pt idx="1997">
                  <c:v>198.7</c:v>
                </c:pt>
                <c:pt idx="1998">
                  <c:v>198.8</c:v>
                </c:pt>
                <c:pt idx="1999">
                  <c:v>198.9</c:v>
                </c:pt>
                <c:pt idx="2000">
                  <c:v>199</c:v>
                </c:pt>
                <c:pt idx="2001">
                  <c:v>199.1</c:v>
                </c:pt>
                <c:pt idx="2002">
                  <c:v>199.2</c:v>
                </c:pt>
                <c:pt idx="2003">
                  <c:v>199.3</c:v>
                </c:pt>
                <c:pt idx="2004">
                  <c:v>199.4</c:v>
                </c:pt>
                <c:pt idx="2005">
                  <c:v>199.5</c:v>
                </c:pt>
                <c:pt idx="2006">
                  <c:v>199.6</c:v>
                </c:pt>
                <c:pt idx="2007">
                  <c:v>199.7</c:v>
                </c:pt>
                <c:pt idx="2008">
                  <c:v>199.8</c:v>
                </c:pt>
                <c:pt idx="2009">
                  <c:v>199.9</c:v>
                </c:pt>
                <c:pt idx="2010">
                  <c:v>200</c:v>
                </c:pt>
                <c:pt idx="2011">
                  <c:v>200.1</c:v>
                </c:pt>
                <c:pt idx="2012">
                  <c:v>200.2</c:v>
                </c:pt>
                <c:pt idx="2013">
                  <c:v>200.3</c:v>
                </c:pt>
                <c:pt idx="2014">
                  <c:v>200.4</c:v>
                </c:pt>
                <c:pt idx="2015">
                  <c:v>200.5</c:v>
                </c:pt>
                <c:pt idx="2016">
                  <c:v>200.6</c:v>
                </c:pt>
                <c:pt idx="2017">
                  <c:v>200.7</c:v>
                </c:pt>
                <c:pt idx="2018">
                  <c:v>200.8</c:v>
                </c:pt>
                <c:pt idx="2019">
                  <c:v>200.9</c:v>
                </c:pt>
                <c:pt idx="2020">
                  <c:v>201</c:v>
                </c:pt>
                <c:pt idx="2021">
                  <c:v>201.1</c:v>
                </c:pt>
                <c:pt idx="2022">
                  <c:v>201.2</c:v>
                </c:pt>
                <c:pt idx="2023">
                  <c:v>201.3</c:v>
                </c:pt>
                <c:pt idx="2024">
                  <c:v>201.4</c:v>
                </c:pt>
                <c:pt idx="2025">
                  <c:v>201.5</c:v>
                </c:pt>
                <c:pt idx="2026">
                  <c:v>201.6</c:v>
                </c:pt>
                <c:pt idx="2027">
                  <c:v>201.7</c:v>
                </c:pt>
                <c:pt idx="2028">
                  <c:v>201.8</c:v>
                </c:pt>
                <c:pt idx="2029">
                  <c:v>201.9</c:v>
                </c:pt>
                <c:pt idx="2030">
                  <c:v>202</c:v>
                </c:pt>
                <c:pt idx="2031">
                  <c:v>202.1</c:v>
                </c:pt>
                <c:pt idx="2032">
                  <c:v>202.2</c:v>
                </c:pt>
                <c:pt idx="2033">
                  <c:v>202.3</c:v>
                </c:pt>
                <c:pt idx="2034">
                  <c:v>202.4</c:v>
                </c:pt>
                <c:pt idx="2035">
                  <c:v>202.5</c:v>
                </c:pt>
                <c:pt idx="2036">
                  <c:v>202.6</c:v>
                </c:pt>
                <c:pt idx="2037">
                  <c:v>202.7</c:v>
                </c:pt>
                <c:pt idx="2038">
                  <c:v>202.8</c:v>
                </c:pt>
                <c:pt idx="2039">
                  <c:v>202.9</c:v>
                </c:pt>
                <c:pt idx="2040">
                  <c:v>203</c:v>
                </c:pt>
                <c:pt idx="2041">
                  <c:v>203.1</c:v>
                </c:pt>
                <c:pt idx="2042">
                  <c:v>203.2</c:v>
                </c:pt>
                <c:pt idx="2043">
                  <c:v>203.3</c:v>
                </c:pt>
                <c:pt idx="2044">
                  <c:v>203.4</c:v>
                </c:pt>
                <c:pt idx="2045">
                  <c:v>203.5</c:v>
                </c:pt>
                <c:pt idx="2046">
                  <c:v>203.6</c:v>
                </c:pt>
                <c:pt idx="2047">
                  <c:v>203.7</c:v>
                </c:pt>
                <c:pt idx="2048">
                  <c:v>203.8</c:v>
                </c:pt>
                <c:pt idx="2049">
                  <c:v>203.9</c:v>
                </c:pt>
                <c:pt idx="2050">
                  <c:v>204</c:v>
                </c:pt>
                <c:pt idx="2051">
                  <c:v>204.1</c:v>
                </c:pt>
                <c:pt idx="2052">
                  <c:v>204.2</c:v>
                </c:pt>
                <c:pt idx="2053">
                  <c:v>204.3</c:v>
                </c:pt>
                <c:pt idx="2054">
                  <c:v>204.4</c:v>
                </c:pt>
                <c:pt idx="2055">
                  <c:v>204.5</c:v>
                </c:pt>
                <c:pt idx="2056">
                  <c:v>204.6</c:v>
                </c:pt>
                <c:pt idx="2057">
                  <c:v>204.7</c:v>
                </c:pt>
                <c:pt idx="2058">
                  <c:v>204.8</c:v>
                </c:pt>
                <c:pt idx="2059">
                  <c:v>204.9</c:v>
                </c:pt>
                <c:pt idx="2060">
                  <c:v>205</c:v>
                </c:pt>
                <c:pt idx="2061">
                  <c:v>205.1</c:v>
                </c:pt>
                <c:pt idx="2062">
                  <c:v>205.2</c:v>
                </c:pt>
                <c:pt idx="2063">
                  <c:v>205.3</c:v>
                </c:pt>
                <c:pt idx="2064">
                  <c:v>205.4</c:v>
                </c:pt>
                <c:pt idx="2065">
                  <c:v>205.5</c:v>
                </c:pt>
                <c:pt idx="2066">
                  <c:v>205.6</c:v>
                </c:pt>
                <c:pt idx="2067">
                  <c:v>205.7</c:v>
                </c:pt>
                <c:pt idx="2068">
                  <c:v>205.8</c:v>
                </c:pt>
                <c:pt idx="2069">
                  <c:v>205.9</c:v>
                </c:pt>
                <c:pt idx="2070">
                  <c:v>206</c:v>
                </c:pt>
                <c:pt idx="2071">
                  <c:v>206.1</c:v>
                </c:pt>
                <c:pt idx="2072">
                  <c:v>206.2</c:v>
                </c:pt>
                <c:pt idx="2073">
                  <c:v>206.3</c:v>
                </c:pt>
                <c:pt idx="2074">
                  <c:v>206.4</c:v>
                </c:pt>
                <c:pt idx="2075">
                  <c:v>206.5</c:v>
                </c:pt>
                <c:pt idx="2076">
                  <c:v>206.6</c:v>
                </c:pt>
                <c:pt idx="2077">
                  <c:v>206.7</c:v>
                </c:pt>
                <c:pt idx="2078">
                  <c:v>206.8</c:v>
                </c:pt>
                <c:pt idx="2079">
                  <c:v>206.9</c:v>
                </c:pt>
                <c:pt idx="2080">
                  <c:v>207</c:v>
                </c:pt>
                <c:pt idx="2081">
                  <c:v>207.1</c:v>
                </c:pt>
                <c:pt idx="2082">
                  <c:v>207.2</c:v>
                </c:pt>
                <c:pt idx="2083">
                  <c:v>207.3</c:v>
                </c:pt>
                <c:pt idx="2084">
                  <c:v>207.4</c:v>
                </c:pt>
                <c:pt idx="2085">
                  <c:v>207.5</c:v>
                </c:pt>
                <c:pt idx="2086">
                  <c:v>207.6</c:v>
                </c:pt>
                <c:pt idx="2087">
                  <c:v>207.7</c:v>
                </c:pt>
                <c:pt idx="2088">
                  <c:v>207.8</c:v>
                </c:pt>
                <c:pt idx="2089">
                  <c:v>207.9</c:v>
                </c:pt>
                <c:pt idx="2090">
                  <c:v>208</c:v>
                </c:pt>
                <c:pt idx="2091">
                  <c:v>208.1</c:v>
                </c:pt>
                <c:pt idx="2092">
                  <c:v>208.2</c:v>
                </c:pt>
                <c:pt idx="2093">
                  <c:v>208.3</c:v>
                </c:pt>
                <c:pt idx="2094">
                  <c:v>208.4</c:v>
                </c:pt>
                <c:pt idx="2095">
                  <c:v>208.5</c:v>
                </c:pt>
                <c:pt idx="2096">
                  <c:v>208.6</c:v>
                </c:pt>
                <c:pt idx="2097">
                  <c:v>208.7</c:v>
                </c:pt>
                <c:pt idx="2098">
                  <c:v>208.8</c:v>
                </c:pt>
                <c:pt idx="2099">
                  <c:v>208.9</c:v>
                </c:pt>
                <c:pt idx="2100">
                  <c:v>209</c:v>
                </c:pt>
                <c:pt idx="2101">
                  <c:v>209.1</c:v>
                </c:pt>
                <c:pt idx="2102">
                  <c:v>209.2</c:v>
                </c:pt>
                <c:pt idx="2103">
                  <c:v>209.3</c:v>
                </c:pt>
                <c:pt idx="2104">
                  <c:v>209.4</c:v>
                </c:pt>
                <c:pt idx="2105">
                  <c:v>209.5</c:v>
                </c:pt>
                <c:pt idx="2106">
                  <c:v>209.6</c:v>
                </c:pt>
                <c:pt idx="2107">
                  <c:v>209.7</c:v>
                </c:pt>
                <c:pt idx="2108">
                  <c:v>209.8</c:v>
                </c:pt>
                <c:pt idx="2109">
                  <c:v>209.9</c:v>
                </c:pt>
                <c:pt idx="2110">
                  <c:v>210</c:v>
                </c:pt>
                <c:pt idx="2111">
                  <c:v>210.1</c:v>
                </c:pt>
                <c:pt idx="2112">
                  <c:v>210.2</c:v>
                </c:pt>
                <c:pt idx="2113">
                  <c:v>210.3</c:v>
                </c:pt>
                <c:pt idx="2114">
                  <c:v>210.4</c:v>
                </c:pt>
                <c:pt idx="2115">
                  <c:v>210.5</c:v>
                </c:pt>
                <c:pt idx="2116">
                  <c:v>210.6</c:v>
                </c:pt>
                <c:pt idx="2117">
                  <c:v>210.7</c:v>
                </c:pt>
                <c:pt idx="2118">
                  <c:v>210.8</c:v>
                </c:pt>
                <c:pt idx="2119">
                  <c:v>210.9</c:v>
                </c:pt>
                <c:pt idx="2120">
                  <c:v>211</c:v>
                </c:pt>
                <c:pt idx="2121">
                  <c:v>211.1</c:v>
                </c:pt>
                <c:pt idx="2122">
                  <c:v>211.2</c:v>
                </c:pt>
                <c:pt idx="2123">
                  <c:v>211.3</c:v>
                </c:pt>
                <c:pt idx="2124">
                  <c:v>211.4</c:v>
                </c:pt>
                <c:pt idx="2125">
                  <c:v>211.5</c:v>
                </c:pt>
                <c:pt idx="2126">
                  <c:v>211.6</c:v>
                </c:pt>
                <c:pt idx="2127">
                  <c:v>211.7</c:v>
                </c:pt>
                <c:pt idx="2128">
                  <c:v>211.8</c:v>
                </c:pt>
                <c:pt idx="2129">
                  <c:v>211.9</c:v>
                </c:pt>
                <c:pt idx="2130">
                  <c:v>212</c:v>
                </c:pt>
                <c:pt idx="2131">
                  <c:v>212.1</c:v>
                </c:pt>
                <c:pt idx="2132">
                  <c:v>212.2</c:v>
                </c:pt>
                <c:pt idx="2133">
                  <c:v>212.3</c:v>
                </c:pt>
                <c:pt idx="2134">
                  <c:v>212.4</c:v>
                </c:pt>
                <c:pt idx="2135">
                  <c:v>212.5</c:v>
                </c:pt>
                <c:pt idx="2136">
                  <c:v>212.6</c:v>
                </c:pt>
                <c:pt idx="2137">
                  <c:v>212.7</c:v>
                </c:pt>
                <c:pt idx="2138">
                  <c:v>212.8</c:v>
                </c:pt>
                <c:pt idx="2139">
                  <c:v>212.9</c:v>
                </c:pt>
                <c:pt idx="2140">
                  <c:v>213</c:v>
                </c:pt>
                <c:pt idx="2141">
                  <c:v>213.1</c:v>
                </c:pt>
                <c:pt idx="2142">
                  <c:v>213.2</c:v>
                </c:pt>
                <c:pt idx="2143">
                  <c:v>213.3</c:v>
                </c:pt>
                <c:pt idx="2144">
                  <c:v>213.4</c:v>
                </c:pt>
                <c:pt idx="2145">
                  <c:v>213.5</c:v>
                </c:pt>
                <c:pt idx="2146">
                  <c:v>213.6</c:v>
                </c:pt>
                <c:pt idx="2147">
                  <c:v>213.7</c:v>
                </c:pt>
                <c:pt idx="2148">
                  <c:v>213.8</c:v>
                </c:pt>
                <c:pt idx="2149">
                  <c:v>213.9</c:v>
                </c:pt>
                <c:pt idx="2150">
                  <c:v>214</c:v>
                </c:pt>
                <c:pt idx="2151">
                  <c:v>214.1</c:v>
                </c:pt>
                <c:pt idx="2152">
                  <c:v>214.2</c:v>
                </c:pt>
                <c:pt idx="2153">
                  <c:v>214.3</c:v>
                </c:pt>
                <c:pt idx="2154">
                  <c:v>214.4</c:v>
                </c:pt>
                <c:pt idx="2155">
                  <c:v>214.5</c:v>
                </c:pt>
                <c:pt idx="2156">
                  <c:v>214.6</c:v>
                </c:pt>
                <c:pt idx="2157">
                  <c:v>214.7</c:v>
                </c:pt>
                <c:pt idx="2158">
                  <c:v>214.8</c:v>
                </c:pt>
                <c:pt idx="2159">
                  <c:v>214.9</c:v>
                </c:pt>
                <c:pt idx="2160">
                  <c:v>215</c:v>
                </c:pt>
                <c:pt idx="2161">
                  <c:v>215.1</c:v>
                </c:pt>
                <c:pt idx="2162">
                  <c:v>215.2</c:v>
                </c:pt>
                <c:pt idx="2163">
                  <c:v>215.3</c:v>
                </c:pt>
                <c:pt idx="2164">
                  <c:v>215.4</c:v>
                </c:pt>
                <c:pt idx="2165">
                  <c:v>215.5</c:v>
                </c:pt>
                <c:pt idx="2166">
                  <c:v>215.6</c:v>
                </c:pt>
                <c:pt idx="2167">
                  <c:v>215.7</c:v>
                </c:pt>
                <c:pt idx="2168">
                  <c:v>215.8</c:v>
                </c:pt>
                <c:pt idx="2169">
                  <c:v>215.9</c:v>
                </c:pt>
                <c:pt idx="2170">
                  <c:v>216</c:v>
                </c:pt>
                <c:pt idx="2171">
                  <c:v>216.1</c:v>
                </c:pt>
                <c:pt idx="2172">
                  <c:v>216.2</c:v>
                </c:pt>
                <c:pt idx="2173">
                  <c:v>216.3</c:v>
                </c:pt>
                <c:pt idx="2174">
                  <c:v>216.4</c:v>
                </c:pt>
                <c:pt idx="2175">
                  <c:v>216.5</c:v>
                </c:pt>
                <c:pt idx="2176">
                  <c:v>216.6</c:v>
                </c:pt>
                <c:pt idx="2177">
                  <c:v>216.7</c:v>
                </c:pt>
                <c:pt idx="2178">
                  <c:v>216.8</c:v>
                </c:pt>
                <c:pt idx="2179">
                  <c:v>216.9</c:v>
                </c:pt>
                <c:pt idx="2180">
                  <c:v>217</c:v>
                </c:pt>
                <c:pt idx="2181">
                  <c:v>217.1</c:v>
                </c:pt>
                <c:pt idx="2182">
                  <c:v>217.2</c:v>
                </c:pt>
                <c:pt idx="2183">
                  <c:v>217.3</c:v>
                </c:pt>
                <c:pt idx="2184">
                  <c:v>217.4</c:v>
                </c:pt>
                <c:pt idx="2185">
                  <c:v>217.5</c:v>
                </c:pt>
                <c:pt idx="2186">
                  <c:v>217.6</c:v>
                </c:pt>
                <c:pt idx="2187">
                  <c:v>217.7</c:v>
                </c:pt>
                <c:pt idx="2188">
                  <c:v>217.8</c:v>
                </c:pt>
                <c:pt idx="2189">
                  <c:v>217.9</c:v>
                </c:pt>
                <c:pt idx="2190">
                  <c:v>218</c:v>
                </c:pt>
                <c:pt idx="2191">
                  <c:v>218.1</c:v>
                </c:pt>
                <c:pt idx="2192">
                  <c:v>218.2</c:v>
                </c:pt>
                <c:pt idx="2193">
                  <c:v>218.3</c:v>
                </c:pt>
                <c:pt idx="2194">
                  <c:v>218.4</c:v>
                </c:pt>
                <c:pt idx="2195">
                  <c:v>218.5</c:v>
                </c:pt>
                <c:pt idx="2196">
                  <c:v>218.6</c:v>
                </c:pt>
                <c:pt idx="2197">
                  <c:v>218.7</c:v>
                </c:pt>
                <c:pt idx="2198">
                  <c:v>218.8</c:v>
                </c:pt>
                <c:pt idx="2199">
                  <c:v>218.9</c:v>
                </c:pt>
                <c:pt idx="2200">
                  <c:v>219</c:v>
                </c:pt>
                <c:pt idx="2201">
                  <c:v>219.1</c:v>
                </c:pt>
                <c:pt idx="2202">
                  <c:v>219.2</c:v>
                </c:pt>
                <c:pt idx="2203">
                  <c:v>219.3</c:v>
                </c:pt>
                <c:pt idx="2204">
                  <c:v>219.4</c:v>
                </c:pt>
                <c:pt idx="2205">
                  <c:v>219.5</c:v>
                </c:pt>
                <c:pt idx="2206">
                  <c:v>219.6</c:v>
                </c:pt>
                <c:pt idx="2207">
                  <c:v>219.7</c:v>
                </c:pt>
                <c:pt idx="2208">
                  <c:v>219.8</c:v>
                </c:pt>
                <c:pt idx="2209">
                  <c:v>219.9</c:v>
                </c:pt>
                <c:pt idx="2210">
                  <c:v>220</c:v>
                </c:pt>
                <c:pt idx="2211">
                  <c:v>220.1</c:v>
                </c:pt>
                <c:pt idx="2212">
                  <c:v>220.2</c:v>
                </c:pt>
                <c:pt idx="2213">
                  <c:v>220.3</c:v>
                </c:pt>
                <c:pt idx="2214">
                  <c:v>220.4</c:v>
                </c:pt>
                <c:pt idx="2215">
                  <c:v>220.5</c:v>
                </c:pt>
                <c:pt idx="2216">
                  <c:v>220.6</c:v>
                </c:pt>
                <c:pt idx="2217">
                  <c:v>220.7</c:v>
                </c:pt>
                <c:pt idx="2218">
                  <c:v>220.8</c:v>
                </c:pt>
                <c:pt idx="2219">
                  <c:v>220.9</c:v>
                </c:pt>
                <c:pt idx="2220">
                  <c:v>221</c:v>
                </c:pt>
                <c:pt idx="2221">
                  <c:v>221.1</c:v>
                </c:pt>
                <c:pt idx="2222">
                  <c:v>221.2</c:v>
                </c:pt>
                <c:pt idx="2223">
                  <c:v>221.3</c:v>
                </c:pt>
                <c:pt idx="2224">
                  <c:v>221.4</c:v>
                </c:pt>
                <c:pt idx="2225">
                  <c:v>221.5</c:v>
                </c:pt>
                <c:pt idx="2226">
                  <c:v>221.6</c:v>
                </c:pt>
                <c:pt idx="2227">
                  <c:v>221.7</c:v>
                </c:pt>
                <c:pt idx="2228">
                  <c:v>221.8</c:v>
                </c:pt>
                <c:pt idx="2229">
                  <c:v>221.9</c:v>
                </c:pt>
                <c:pt idx="2230">
                  <c:v>222</c:v>
                </c:pt>
                <c:pt idx="2231">
                  <c:v>222.1</c:v>
                </c:pt>
                <c:pt idx="2232">
                  <c:v>222.2</c:v>
                </c:pt>
                <c:pt idx="2233">
                  <c:v>222.3</c:v>
                </c:pt>
                <c:pt idx="2234">
                  <c:v>222.4</c:v>
                </c:pt>
                <c:pt idx="2235">
                  <c:v>222.5</c:v>
                </c:pt>
                <c:pt idx="2236">
                  <c:v>222.6</c:v>
                </c:pt>
                <c:pt idx="2237">
                  <c:v>222.7</c:v>
                </c:pt>
                <c:pt idx="2238">
                  <c:v>222.8</c:v>
                </c:pt>
                <c:pt idx="2239">
                  <c:v>222.9</c:v>
                </c:pt>
                <c:pt idx="2240">
                  <c:v>223</c:v>
                </c:pt>
                <c:pt idx="2241">
                  <c:v>223.1</c:v>
                </c:pt>
                <c:pt idx="2242">
                  <c:v>223.2</c:v>
                </c:pt>
                <c:pt idx="2243">
                  <c:v>223.3</c:v>
                </c:pt>
                <c:pt idx="2244">
                  <c:v>223.4</c:v>
                </c:pt>
                <c:pt idx="2245">
                  <c:v>223.5</c:v>
                </c:pt>
                <c:pt idx="2246">
                  <c:v>223.6</c:v>
                </c:pt>
                <c:pt idx="2247">
                  <c:v>223.7</c:v>
                </c:pt>
                <c:pt idx="2248">
                  <c:v>223.8</c:v>
                </c:pt>
                <c:pt idx="2249">
                  <c:v>223.9</c:v>
                </c:pt>
                <c:pt idx="2250">
                  <c:v>224</c:v>
                </c:pt>
                <c:pt idx="2251">
                  <c:v>224.1</c:v>
                </c:pt>
                <c:pt idx="2252">
                  <c:v>224.2</c:v>
                </c:pt>
                <c:pt idx="2253">
                  <c:v>224.3</c:v>
                </c:pt>
                <c:pt idx="2254">
                  <c:v>224.4</c:v>
                </c:pt>
                <c:pt idx="2255">
                  <c:v>224.5</c:v>
                </c:pt>
                <c:pt idx="2256">
                  <c:v>224.6</c:v>
                </c:pt>
                <c:pt idx="2257">
                  <c:v>224.7</c:v>
                </c:pt>
                <c:pt idx="2258">
                  <c:v>224.8</c:v>
                </c:pt>
                <c:pt idx="2259">
                  <c:v>224.9</c:v>
                </c:pt>
                <c:pt idx="2260">
                  <c:v>225</c:v>
                </c:pt>
                <c:pt idx="2261">
                  <c:v>225.1</c:v>
                </c:pt>
                <c:pt idx="2262">
                  <c:v>225.2</c:v>
                </c:pt>
                <c:pt idx="2263">
                  <c:v>225.3</c:v>
                </c:pt>
                <c:pt idx="2264">
                  <c:v>225.4</c:v>
                </c:pt>
                <c:pt idx="2265">
                  <c:v>225.5</c:v>
                </c:pt>
                <c:pt idx="2266">
                  <c:v>225.6</c:v>
                </c:pt>
                <c:pt idx="2267">
                  <c:v>225.7</c:v>
                </c:pt>
                <c:pt idx="2268">
                  <c:v>225.8</c:v>
                </c:pt>
                <c:pt idx="2269">
                  <c:v>225.9</c:v>
                </c:pt>
                <c:pt idx="2270">
                  <c:v>226</c:v>
                </c:pt>
                <c:pt idx="2271">
                  <c:v>226.1</c:v>
                </c:pt>
                <c:pt idx="2272">
                  <c:v>226.2</c:v>
                </c:pt>
                <c:pt idx="2273">
                  <c:v>226.3</c:v>
                </c:pt>
                <c:pt idx="2274">
                  <c:v>226.4</c:v>
                </c:pt>
                <c:pt idx="2275">
                  <c:v>226.5</c:v>
                </c:pt>
                <c:pt idx="2276">
                  <c:v>226.6</c:v>
                </c:pt>
                <c:pt idx="2277">
                  <c:v>226.7</c:v>
                </c:pt>
                <c:pt idx="2278">
                  <c:v>226.8</c:v>
                </c:pt>
                <c:pt idx="2279">
                  <c:v>226.9</c:v>
                </c:pt>
                <c:pt idx="2280">
                  <c:v>227</c:v>
                </c:pt>
                <c:pt idx="2281">
                  <c:v>227.1</c:v>
                </c:pt>
                <c:pt idx="2282">
                  <c:v>227.2</c:v>
                </c:pt>
                <c:pt idx="2283">
                  <c:v>227.3</c:v>
                </c:pt>
                <c:pt idx="2284">
                  <c:v>227.4</c:v>
                </c:pt>
                <c:pt idx="2285">
                  <c:v>227.5</c:v>
                </c:pt>
                <c:pt idx="2286">
                  <c:v>227.6</c:v>
                </c:pt>
                <c:pt idx="2287">
                  <c:v>227.7</c:v>
                </c:pt>
                <c:pt idx="2288">
                  <c:v>227.8</c:v>
                </c:pt>
                <c:pt idx="2289">
                  <c:v>227.9</c:v>
                </c:pt>
                <c:pt idx="2290">
                  <c:v>228</c:v>
                </c:pt>
                <c:pt idx="2291">
                  <c:v>228.1</c:v>
                </c:pt>
                <c:pt idx="2292">
                  <c:v>228.2</c:v>
                </c:pt>
                <c:pt idx="2293">
                  <c:v>228.3</c:v>
                </c:pt>
                <c:pt idx="2294">
                  <c:v>228.4</c:v>
                </c:pt>
                <c:pt idx="2295">
                  <c:v>228.5</c:v>
                </c:pt>
                <c:pt idx="2296">
                  <c:v>228.6</c:v>
                </c:pt>
                <c:pt idx="2297">
                  <c:v>228.7</c:v>
                </c:pt>
                <c:pt idx="2298">
                  <c:v>228.8</c:v>
                </c:pt>
                <c:pt idx="2299">
                  <c:v>228.9</c:v>
                </c:pt>
                <c:pt idx="2300">
                  <c:v>229</c:v>
                </c:pt>
                <c:pt idx="2301">
                  <c:v>229.1</c:v>
                </c:pt>
                <c:pt idx="2302">
                  <c:v>229.2</c:v>
                </c:pt>
                <c:pt idx="2303">
                  <c:v>229.3</c:v>
                </c:pt>
                <c:pt idx="2304">
                  <c:v>229.4</c:v>
                </c:pt>
                <c:pt idx="2305">
                  <c:v>229.5</c:v>
                </c:pt>
                <c:pt idx="2306">
                  <c:v>229.6</c:v>
                </c:pt>
                <c:pt idx="2307">
                  <c:v>229.7</c:v>
                </c:pt>
                <c:pt idx="2308">
                  <c:v>229.8</c:v>
                </c:pt>
                <c:pt idx="2309">
                  <c:v>229.9</c:v>
                </c:pt>
                <c:pt idx="2310">
                  <c:v>230</c:v>
                </c:pt>
                <c:pt idx="2311">
                  <c:v>230.1</c:v>
                </c:pt>
                <c:pt idx="2312">
                  <c:v>230.2</c:v>
                </c:pt>
                <c:pt idx="2313">
                  <c:v>230.3</c:v>
                </c:pt>
                <c:pt idx="2314">
                  <c:v>230.4</c:v>
                </c:pt>
                <c:pt idx="2315">
                  <c:v>230.5</c:v>
                </c:pt>
                <c:pt idx="2316">
                  <c:v>230.6</c:v>
                </c:pt>
                <c:pt idx="2317">
                  <c:v>230.7</c:v>
                </c:pt>
                <c:pt idx="2318">
                  <c:v>230.8</c:v>
                </c:pt>
                <c:pt idx="2319">
                  <c:v>230.9</c:v>
                </c:pt>
                <c:pt idx="2320">
                  <c:v>231</c:v>
                </c:pt>
                <c:pt idx="2321">
                  <c:v>231.1</c:v>
                </c:pt>
                <c:pt idx="2322">
                  <c:v>231.2</c:v>
                </c:pt>
                <c:pt idx="2323">
                  <c:v>231.3</c:v>
                </c:pt>
                <c:pt idx="2324">
                  <c:v>231.4</c:v>
                </c:pt>
                <c:pt idx="2325">
                  <c:v>231.5</c:v>
                </c:pt>
                <c:pt idx="2326">
                  <c:v>231.6</c:v>
                </c:pt>
                <c:pt idx="2327">
                  <c:v>231.7</c:v>
                </c:pt>
                <c:pt idx="2328">
                  <c:v>231.8</c:v>
                </c:pt>
                <c:pt idx="2329">
                  <c:v>231.9</c:v>
                </c:pt>
                <c:pt idx="2330">
                  <c:v>232</c:v>
                </c:pt>
                <c:pt idx="2331">
                  <c:v>232.1</c:v>
                </c:pt>
                <c:pt idx="2332">
                  <c:v>232.2</c:v>
                </c:pt>
                <c:pt idx="2333">
                  <c:v>232.3</c:v>
                </c:pt>
                <c:pt idx="2334">
                  <c:v>232.4</c:v>
                </c:pt>
                <c:pt idx="2335">
                  <c:v>232.5</c:v>
                </c:pt>
                <c:pt idx="2336">
                  <c:v>232.6</c:v>
                </c:pt>
                <c:pt idx="2337">
                  <c:v>232.7</c:v>
                </c:pt>
                <c:pt idx="2338">
                  <c:v>232.8</c:v>
                </c:pt>
                <c:pt idx="2339">
                  <c:v>232.9</c:v>
                </c:pt>
                <c:pt idx="2340">
                  <c:v>233</c:v>
                </c:pt>
                <c:pt idx="2341">
                  <c:v>233.1</c:v>
                </c:pt>
                <c:pt idx="2342">
                  <c:v>233.2</c:v>
                </c:pt>
                <c:pt idx="2343">
                  <c:v>233.3</c:v>
                </c:pt>
                <c:pt idx="2344">
                  <c:v>233.4</c:v>
                </c:pt>
                <c:pt idx="2345">
                  <c:v>233.5</c:v>
                </c:pt>
                <c:pt idx="2346">
                  <c:v>233.6</c:v>
                </c:pt>
                <c:pt idx="2347">
                  <c:v>233.7</c:v>
                </c:pt>
                <c:pt idx="2348">
                  <c:v>233.8</c:v>
                </c:pt>
                <c:pt idx="2349">
                  <c:v>233.9</c:v>
                </c:pt>
                <c:pt idx="2350">
                  <c:v>234</c:v>
                </c:pt>
                <c:pt idx="2351">
                  <c:v>234.1</c:v>
                </c:pt>
                <c:pt idx="2352">
                  <c:v>234.2</c:v>
                </c:pt>
                <c:pt idx="2353">
                  <c:v>234.3</c:v>
                </c:pt>
                <c:pt idx="2354">
                  <c:v>234.4</c:v>
                </c:pt>
                <c:pt idx="2355">
                  <c:v>234.5</c:v>
                </c:pt>
                <c:pt idx="2356">
                  <c:v>234.6</c:v>
                </c:pt>
                <c:pt idx="2357">
                  <c:v>234.7</c:v>
                </c:pt>
                <c:pt idx="2358">
                  <c:v>234.8</c:v>
                </c:pt>
                <c:pt idx="2359">
                  <c:v>234.9</c:v>
                </c:pt>
                <c:pt idx="2360">
                  <c:v>235</c:v>
                </c:pt>
                <c:pt idx="2361">
                  <c:v>235.1</c:v>
                </c:pt>
                <c:pt idx="2362">
                  <c:v>235.2</c:v>
                </c:pt>
                <c:pt idx="2363">
                  <c:v>235.3</c:v>
                </c:pt>
                <c:pt idx="2364">
                  <c:v>235.4</c:v>
                </c:pt>
                <c:pt idx="2365">
                  <c:v>235.5</c:v>
                </c:pt>
                <c:pt idx="2366">
                  <c:v>235.6</c:v>
                </c:pt>
                <c:pt idx="2367">
                  <c:v>235.7</c:v>
                </c:pt>
                <c:pt idx="2368">
                  <c:v>235.8</c:v>
                </c:pt>
                <c:pt idx="2369">
                  <c:v>235.9</c:v>
                </c:pt>
                <c:pt idx="2370">
                  <c:v>236</c:v>
                </c:pt>
                <c:pt idx="2371">
                  <c:v>236.1</c:v>
                </c:pt>
                <c:pt idx="2372">
                  <c:v>236.2</c:v>
                </c:pt>
                <c:pt idx="2373">
                  <c:v>236.3</c:v>
                </c:pt>
                <c:pt idx="2374">
                  <c:v>236.4</c:v>
                </c:pt>
                <c:pt idx="2375">
                  <c:v>236.5</c:v>
                </c:pt>
                <c:pt idx="2376">
                  <c:v>236.6</c:v>
                </c:pt>
                <c:pt idx="2377">
                  <c:v>236.7</c:v>
                </c:pt>
                <c:pt idx="2378">
                  <c:v>236.8</c:v>
                </c:pt>
                <c:pt idx="2379">
                  <c:v>236.9</c:v>
                </c:pt>
                <c:pt idx="2380">
                  <c:v>237</c:v>
                </c:pt>
                <c:pt idx="2381">
                  <c:v>237.1</c:v>
                </c:pt>
                <c:pt idx="2382">
                  <c:v>237.2</c:v>
                </c:pt>
                <c:pt idx="2383">
                  <c:v>237.3</c:v>
                </c:pt>
                <c:pt idx="2384">
                  <c:v>237.4</c:v>
                </c:pt>
                <c:pt idx="2385">
                  <c:v>237.5</c:v>
                </c:pt>
                <c:pt idx="2386">
                  <c:v>237.6</c:v>
                </c:pt>
                <c:pt idx="2387">
                  <c:v>237.7</c:v>
                </c:pt>
                <c:pt idx="2388">
                  <c:v>237.8</c:v>
                </c:pt>
                <c:pt idx="2389">
                  <c:v>237.9</c:v>
                </c:pt>
                <c:pt idx="2390">
                  <c:v>238</c:v>
                </c:pt>
                <c:pt idx="2391">
                  <c:v>238.1</c:v>
                </c:pt>
                <c:pt idx="2392">
                  <c:v>238.2</c:v>
                </c:pt>
                <c:pt idx="2393">
                  <c:v>238.3</c:v>
                </c:pt>
                <c:pt idx="2394">
                  <c:v>238.4</c:v>
                </c:pt>
                <c:pt idx="2395">
                  <c:v>238.5</c:v>
                </c:pt>
                <c:pt idx="2396">
                  <c:v>238.6</c:v>
                </c:pt>
                <c:pt idx="2397">
                  <c:v>238.7</c:v>
                </c:pt>
                <c:pt idx="2398">
                  <c:v>238.8</c:v>
                </c:pt>
                <c:pt idx="2399">
                  <c:v>238.9</c:v>
                </c:pt>
                <c:pt idx="2400">
                  <c:v>239</c:v>
                </c:pt>
              </c:numCache>
            </c:numRef>
          </c:xVal>
          <c:yVal>
            <c:numRef>
              <c:f>КамГЭС!$C$5:$C$2405</c:f>
              <c:numCache>
                <c:formatCode>General</c:formatCode>
                <c:ptCount val="2401"/>
                <c:pt idx="0">
                  <c:v>89.537599999999998</c:v>
                </c:pt>
                <c:pt idx="1">
                  <c:v>89.537700000000001</c:v>
                </c:pt>
                <c:pt idx="2">
                  <c:v>89.537800000000004</c:v>
                </c:pt>
                <c:pt idx="3">
                  <c:v>89.537899999999993</c:v>
                </c:pt>
                <c:pt idx="4">
                  <c:v>89.537899999999993</c:v>
                </c:pt>
                <c:pt idx="5">
                  <c:v>89.537999999999997</c:v>
                </c:pt>
                <c:pt idx="6">
                  <c:v>89.5381</c:v>
                </c:pt>
                <c:pt idx="7">
                  <c:v>89.5381</c:v>
                </c:pt>
                <c:pt idx="8">
                  <c:v>89.538200000000003</c:v>
                </c:pt>
                <c:pt idx="9">
                  <c:v>89.538300000000007</c:v>
                </c:pt>
                <c:pt idx="10">
                  <c:v>89.538300000000007</c:v>
                </c:pt>
                <c:pt idx="11">
                  <c:v>89.469200000000001</c:v>
                </c:pt>
                <c:pt idx="12">
                  <c:v>89.398300000000006</c:v>
                </c:pt>
                <c:pt idx="13">
                  <c:v>89.395700000000005</c:v>
                </c:pt>
                <c:pt idx="14">
                  <c:v>89.393199999999993</c:v>
                </c:pt>
                <c:pt idx="15">
                  <c:v>89.390600000000006</c:v>
                </c:pt>
                <c:pt idx="16">
                  <c:v>89.388099999999994</c:v>
                </c:pt>
                <c:pt idx="17">
                  <c:v>89.385599999999997</c:v>
                </c:pt>
                <c:pt idx="18">
                  <c:v>89.383099999999999</c:v>
                </c:pt>
                <c:pt idx="19">
                  <c:v>89.380600000000001</c:v>
                </c:pt>
                <c:pt idx="20">
                  <c:v>89.378100000000003</c:v>
                </c:pt>
                <c:pt idx="21">
                  <c:v>89.375699999999995</c:v>
                </c:pt>
                <c:pt idx="22">
                  <c:v>89.373199999999997</c:v>
                </c:pt>
                <c:pt idx="23">
                  <c:v>89.370800000000003</c:v>
                </c:pt>
                <c:pt idx="24">
                  <c:v>89.368300000000005</c:v>
                </c:pt>
                <c:pt idx="25">
                  <c:v>89.365899999999996</c:v>
                </c:pt>
                <c:pt idx="26">
                  <c:v>89.363500000000002</c:v>
                </c:pt>
                <c:pt idx="27">
                  <c:v>89.361099999999993</c:v>
                </c:pt>
                <c:pt idx="28">
                  <c:v>89.358699999999999</c:v>
                </c:pt>
                <c:pt idx="29">
                  <c:v>89.356300000000005</c:v>
                </c:pt>
                <c:pt idx="30">
                  <c:v>89.353999999999999</c:v>
                </c:pt>
                <c:pt idx="31">
                  <c:v>89.351600000000005</c:v>
                </c:pt>
                <c:pt idx="32">
                  <c:v>89.349299999999999</c:v>
                </c:pt>
                <c:pt idx="33">
                  <c:v>89.346900000000005</c:v>
                </c:pt>
                <c:pt idx="34">
                  <c:v>89.3446</c:v>
                </c:pt>
                <c:pt idx="35">
                  <c:v>89.342200000000005</c:v>
                </c:pt>
                <c:pt idx="36">
                  <c:v>89.3399</c:v>
                </c:pt>
                <c:pt idx="37">
                  <c:v>89.337599999999995</c:v>
                </c:pt>
                <c:pt idx="38">
                  <c:v>89.335300000000004</c:v>
                </c:pt>
                <c:pt idx="39">
                  <c:v>89.332999999999998</c:v>
                </c:pt>
                <c:pt idx="40">
                  <c:v>89.330699999999993</c:v>
                </c:pt>
                <c:pt idx="41">
                  <c:v>89.328500000000005</c:v>
                </c:pt>
                <c:pt idx="42">
                  <c:v>89.3262</c:v>
                </c:pt>
                <c:pt idx="43">
                  <c:v>89.323999999999998</c:v>
                </c:pt>
                <c:pt idx="44">
                  <c:v>89.321700000000007</c:v>
                </c:pt>
                <c:pt idx="45">
                  <c:v>89.319500000000005</c:v>
                </c:pt>
                <c:pt idx="46">
                  <c:v>89.317300000000003</c:v>
                </c:pt>
                <c:pt idx="47">
                  <c:v>89.315100000000001</c:v>
                </c:pt>
                <c:pt idx="48">
                  <c:v>89.312899999999999</c:v>
                </c:pt>
                <c:pt idx="49">
                  <c:v>89.310699999999997</c:v>
                </c:pt>
                <c:pt idx="50">
                  <c:v>89.308499999999995</c:v>
                </c:pt>
                <c:pt idx="51">
                  <c:v>89.306299999999993</c:v>
                </c:pt>
                <c:pt idx="52">
                  <c:v>89.304199999999994</c:v>
                </c:pt>
                <c:pt idx="53">
                  <c:v>89.302000000000007</c:v>
                </c:pt>
                <c:pt idx="54">
                  <c:v>89.299899999999994</c:v>
                </c:pt>
                <c:pt idx="55">
                  <c:v>89.297700000000006</c:v>
                </c:pt>
                <c:pt idx="56">
                  <c:v>89.295599999999993</c:v>
                </c:pt>
                <c:pt idx="57">
                  <c:v>89.293499999999995</c:v>
                </c:pt>
                <c:pt idx="58">
                  <c:v>89.291399999999996</c:v>
                </c:pt>
                <c:pt idx="59">
                  <c:v>89.289299999999997</c:v>
                </c:pt>
                <c:pt idx="60">
                  <c:v>89.287300000000002</c:v>
                </c:pt>
                <c:pt idx="61">
                  <c:v>89.285200000000003</c:v>
                </c:pt>
                <c:pt idx="62">
                  <c:v>89.283100000000005</c:v>
                </c:pt>
                <c:pt idx="63">
                  <c:v>89.281099999999995</c:v>
                </c:pt>
                <c:pt idx="64">
                  <c:v>89.278999999999996</c:v>
                </c:pt>
                <c:pt idx="65">
                  <c:v>89.277000000000001</c:v>
                </c:pt>
                <c:pt idx="66">
                  <c:v>89.275000000000006</c:v>
                </c:pt>
                <c:pt idx="67">
                  <c:v>89.272999999999996</c:v>
                </c:pt>
                <c:pt idx="68">
                  <c:v>89.271000000000001</c:v>
                </c:pt>
                <c:pt idx="69">
                  <c:v>89.269000000000005</c:v>
                </c:pt>
                <c:pt idx="70">
                  <c:v>89.266999999999996</c:v>
                </c:pt>
                <c:pt idx="71">
                  <c:v>89.265100000000004</c:v>
                </c:pt>
                <c:pt idx="72">
                  <c:v>89.263099999999994</c:v>
                </c:pt>
                <c:pt idx="73">
                  <c:v>89.261200000000002</c:v>
                </c:pt>
                <c:pt idx="74">
                  <c:v>89.259200000000007</c:v>
                </c:pt>
                <c:pt idx="75">
                  <c:v>89.257300000000001</c:v>
                </c:pt>
                <c:pt idx="76">
                  <c:v>89.255399999999995</c:v>
                </c:pt>
                <c:pt idx="77">
                  <c:v>89.253500000000003</c:v>
                </c:pt>
                <c:pt idx="78">
                  <c:v>89.251599999999996</c:v>
                </c:pt>
                <c:pt idx="79">
                  <c:v>89.249700000000004</c:v>
                </c:pt>
                <c:pt idx="80">
                  <c:v>89.247799999999998</c:v>
                </c:pt>
                <c:pt idx="81">
                  <c:v>89.245900000000006</c:v>
                </c:pt>
                <c:pt idx="82">
                  <c:v>89.244100000000003</c:v>
                </c:pt>
                <c:pt idx="83">
                  <c:v>89.242199999999997</c:v>
                </c:pt>
                <c:pt idx="84">
                  <c:v>89.240399999999994</c:v>
                </c:pt>
                <c:pt idx="85">
                  <c:v>89.238500000000002</c:v>
                </c:pt>
                <c:pt idx="86">
                  <c:v>89.236699999999999</c:v>
                </c:pt>
                <c:pt idx="87">
                  <c:v>89.234899999999996</c:v>
                </c:pt>
                <c:pt idx="88">
                  <c:v>89.233099999999993</c:v>
                </c:pt>
                <c:pt idx="89">
                  <c:v>89.231300000000005</c:v>
                </c:pt>
                <c:pt idx="90">
                  <c:v>89.229500000000002</c:v>
                </c:pt>
                <c:pt idx="91">
                  <c:v>89.227800000000002</c:v>
                </c:pt>
                <c:pt idx="92">
                  <c:v>89.225999999999999</c:v>
                </c:pt>
                <c:pt idx="93">
                  <c:v>89.224199999999996</c:v>
                </c:pt>
                <c:pt idx="94">
                  <c:v>89.222499999999997</c:v>
                </c:pt>
                <c:pt idx="95">
                  <c:v>89.220799999999997</c:v>
                </c:pt>
                <c:pt idx="96">
                  <c:v>89.218999999999994</c:v>
                </c:pt>
                <c:pt idx="97">
                  <c:v>89.217399999999998</c:v>
                </c:pt>
                <c:pt idx="98">
                  <c:v>89.215699999999998</c:v>
                </c:pt>
                <c:pt idx="99">
                  <c:v>89.213999999999999</c:v>
                </c:pt>
                <c:pt idx="100">
                  <c:v>89.212299999999999</c:v>
                </c:pt>
                <c:pt idx="101">
                  <c:v>89.210700000000003</c:v>
                </c:pt>
                <c:pt idx="102">
                  <c:v>89.209000000000003</c:v>
                </c:pt>
                <c:pt idx="103">
                  <c:v>89.207400000000007</c:v>
                </c:pt>
                <c:pt idx="104">
                  <c:v>89.205799999999996</c:v>
                </c:pt>
                <c:pt idx="105">
                  <c:v>89.2042</c:v>
                </c:pt>
                <c:pt idx="106">
                  <c:v>89.202699999999993</c:v>
                </c:pt>
                <c:pt idx="107">
                  <c:v>89.201099999999997</c:v>
                </c:pt>
                <c:pt idx="108">
                  <c:v>89.199600000000004</c:v>
                </c:pt>
                <c:pt idx="109">
                  <c:v>89.197999999999993</c:v>
                </c:pt>
                <c:pt idx="110">
                  <c:v>89.1965</c:v>
                </c:pt>
                <c:pt idx="111">
                  <c:v>89.194999999999993</c:v>
                </c:pt>
                <c:pt idx="112">
                  <c:v>89.193600000000004</c:v>
                </c:pt>
                <c:pt idx="113">
                  <c:v>89.192099999999996</c:v>
                </c:pt>
                <c:pt idx="114">
                  <c:v>89.190600000000003</c:v>
                </c:pt>
                <c:pt idx="115">
                  <c:v>89.1892</c:v>
                </c:pt>
                <c:pt idx="116">
                  <c:v>89.187799999999996</c:v>
                </c:pt>
                <c:pt idx="117">
                  <c:v>89.186400000000006</c:v>
                </c:pt>
                <c:pt idx="118">
                  <c:v>89.185000000000002</c:v>
                </c:pt>
                <c:pt idx="119">
                  <c:v>89.183599999999998</c:v>
                </c:pt>
                <c:pt idx="120">
                  <c:v>89.182199999999995</c:v>
                </c:pt>
                <c:pt idx="121">
                  <c:v>89.180800000000005</c:v>
                </c:pt>
                <c:pt idx="122">
                  <c:v>89.179400000000001</c:v>
                </c:pt>
                <c:pt idx="123">
                  <c:v>89.178100000000001</c:v>
                </c:pt>
                <c:pt idx="124">
                  <c:v>89.176699999999997</c:v>
                </c:pt>
                <c:pt idx="125">
                  <c:v>89.175399999999996</c:v>
                </c:pt>
                <c:pt idx="126">
                  <c:v>89.174000000000007</c:v>
                </c:pt>
                <c:pt idx="127">
                  <c:v>89.172700000000006</c:v>
                </c:pt>
                <c:pt idx="128">
                  <c:v>89.171400000000006</c:v>
                </c:pt>
                <c:pt idx="129">
                  <c:v>89.17</c:v>
                </c:pt>
                <c:pt idx="130">
                  <c:v>89.168700000000001</c:v>
                </c:pt>
                <c:pt idx="131">
                  <c:v>89.167400000000001</c:v>
                </c:pt>
                <c:pt idx="132">
                  <c:v>89.1661</c:v>
                </c:pt>
                <c:pt idx="133">
                  <c:v>89.1648</c:v>
                </c:pt>
                <c:pt idx="134">
                  <c:v>89.163499999999999</c:v>
                </c:pt>
                <c:pt idx="135">
                  <c:v>89.162199999999999</c:v>
                </c:pt>
                <c:pt idx="136">
                  <c:v>89.161000000000001</c:v>
                </c:pt>
                <c:pt idx="137">
                  <c:v>89.159700000000001</c:v>
                </c:pt>
                <c:pt idx="138">
                  <c:v>89.1584</c:v>
                </c:pt>
                <c:pt idx="139">
                  <c:v>89.1571</c:v>
                </c:pt>
                <c:pt idx="140">
                  <c:v>89.155900000000003</c:v>
                </c:pt>
                <c:pt idx="141">
                  <c:v>89.154600000000002</c:v>
                </c:pt>
                <c:pt idx="142">
                  <c:v>89.153400000000005</c:v>
                </c:pt>
                <c:pt idx="143">
                  <c:v>89.152100000000004</c:v>
                </c:pt>
                <c:pt idx="144">
                  <c:v>89.150899999999993</c:v>
                </c:pt>
                <c:pt idx="145">
                  <c:v>89.149699999999996</c:v>
                </c:pt>
                <c:pt idx="146">
                  <c:v>89.148399999999995</c:v>
                </c:pt>
                <c:pt idx="147">
                  <c:v>89.147199999999998</c:v>
                </c:pt>
                <c:pt idx="148">
                  <c:v>89.146000000000001</c:v>
                </c:pt>
                <c:pt idx="149">
                  <c:v>89.144800000000004</c:v>
                </c:pt>
                <c:pt idx="150">
                  <c:v>89.143600000000006</c:v>
                </c:pt>
                <c:pt idx="151">
                  <c:v>89.142399999999995</c:v>
                </c:pt>
                <c:pt idx="152">
                  <c:v>89.141199999999998</c:v>
                </c:pt>
                <c:pt idx="153">
                  <c:v>89.14</c:v>
                </c:pt>
                <c:pt idx="154">
                  <c:v>89.138800000000003</c:v>
                </c:pt>
                <c:pt idx="155">
                  <c:v>89.137699999999995</c:v>
                </c:pt>
                <c:pt idx="156">
                  <c:v>89.136499999999998</c:v>
                </c:pt>
                <c:pt idx="157">
                  <c:v>89.135300000000001</c:v>
                </c:pt>
                <c:pt idx="158">
                  <c:v>89.134200000000007</c:v>
                </c:pt>
                <c:pt idx="159">
                  <c:v>89.132999999999996</c:v>
                </c:pt>
                <c:pt idx="160">
                  <c:v>89.131900000000002</c:v>
                </c:pt>
                <c:pt idx="161">
                  <c:v>89.130700000000004</c:v>
                </c:pt>
                <c:pt idx="162">
                  <c:v>89.129599999999996</c:v>
                </c:pt>
                <c:pt idx="163">
                  <c:v>89.128399999999999</c:v>
                </c:pt>
                <c:pt idx="164">
                  <c:v>89.127300000000005</c:v>
                </c:pt>
                <c:pt idx="165">
                  <c:v>89.126199999999997</c:v>
                </c:pt>
                <c:pt idx="166">
                  <c:v>89.125100000000003</c:v>
                </c:pt>
                <c:pt idx="167">
                  <c:v>89.123900000000006</c:v>
                </c:pt>
                <c:pt idx="168">
                  <c:v>89.122799999999998</c:v>
                </c:pt>
                <c:pt idx="169">
                  <c:v>89.121700000000004</c:v>
                </c:pt>
                <c:pt idx="170">
                  <c:v>89.120599999999996</c:v>
                </c:pt>
                <c:pt idx="171">
                  <c:v>89.119500000000002</c:v>
                </c:pt>
                <c:pt idx="172">
                  <c:v>89.118399999999994</c:v>
                </c:pt>
                <c:pt idx="173">
                  <c:v>89.1173</c:v>
                </c:pt>
                <c:pt idx="174">
                  <c:v>89.116200000000006</c:v>
                </c:pt>
                <c:pt idx="175">
                  <c:v>89.115200000000002</c:v>
                </c:pt>
                <c:pt idx="176">
                  <c:v>89.114099999999993</c:v>
                </c:pt>
                <c:pt idx="177">
                  <c:v>89.113</c:v>
                </c:pt>
                <c:pt idx="178">
                  <c:v>89.111900000000006</c:v>
                </c:pt>
                <c:pt idx="179">
                  <c:v>89.110900000000001</c:v>
                </c:pt>
                <c:pt idx="180">
                  <c:v>89.109800000000007</c:v>
                </c:pt>
                <c:pt idx="181">
                  <c:v>89.108800000000002</c:v>
                </c:pt>
                <c:pt idx="182">
                  <c:v>89.107699999999994</c:v>
                </c:pt>
                <c:pt idx="183">
                  <c:v>89.106700000000004</c:v>
                </c:pt>
                <c:pt idx="184">
                  <c:v>89.105599999999995</c:v>
                </c:pt>
                <c:pt idx="185">
                  <c:v>89.104600000000005</c:v>
                </c:pt>
                <c:pt idx="186">
                  <c:v>89.103499999999997</c:v>
                </c:pt>
                <c:pt idx="187">
                  <c:v>89.102500000000006</c:v>
                </c:pt>
                <c:pt idx="188">
                  <c:v>89.101500000000001</c:v>
                </c:pt>
                <c:pt idx="189">
                  <c:v>89.100499999999997</c:v>
                </c:pt>
                <c:pt idx="190">
                  <c:v>89.099400000000003</c:v>
                </c:pt>
                <c:pt idx="191">
                  <c:v>89.098399999999998</c:v>
                </c:pt>
                <c:pt idx="192">
                  <c:v>89.097399999999993</c:v>
                </c:pt>
                <c:pt idx="193">
                  <c:v>89.096400000000003</c:v>
                </c:pt>
                <c:pt idx="194">
                  <c:v>89.095399999999998</c:v>
                </c:pt>
                <c:pt idx="195">
                  <c:v>89.094399999999993</c:v>
                </c:pt>
                <c:pt idx="196">
                  <c:v>89.093400000000003</c:v>
                </c:pt>
                <c:pt idx="197">
                  <c:v>89.092399999999998</c:v>
                </c:pt>
                <c:pt idx="198">
                  <c:v>89.091399999999993</c:v>
                </c:pt>
                <c:pt idx="199">
                  <c:v>89.090400000000002</c:v>
                </c:pt>
                <c:pt idx="200">
                  <c:v>89.089399999999998</c:v>
                </c:pt>
                <c:pt idx="201">
                  <c:v>89.088399999999993</c:v>
                </c:pt>
                <c:pt idx="202">
                  <c:v>89.087500000000006</c:v>
                </c:pt>
                <c:pt idx="203">
                  <c:v>89.086500000000001</c:v>
                </c:pt>
                <c:pt idx="204">
                  <c:v>89.085499999999996</c:v>
                </c:pt>
                <c:pt idx="205">
                  <c:v>89.084500000000006</c:v>
                </c:pt>
                <c:pt idx="206">
                  <c:v>89.083600000000004</c:v>
                </c:pt>
                <c:pt idx="207">
                  <c:v>89.082599999999999</c:v>
                </c:pt>
                <c:pt idx="208">
                  <c:v>89.081599999999995</c:v>
                </c:pt>
                <c:pt idx="209">
                  <c:v>89.080699999999993</c:v>
                </c:pt>
                <c:pt idx="210">
                  <c:v>89.079700000000003</c:v>
                </c:pt>
                <c:pt idx="211">
                  <c:v>89.078699999999998</c:v>
                </c:pt>
                <c:pt idx="212">
                  <c:v>89.077799999999996</c:v>
                </c:pt>
                <c:pt idx="213">
                  <c:v>89.076800000000006</c:v>
                </c:pt>
                <c:pt idx="214">
                  <c:v>89.075900000000004</c:v>
                </c:pt>
                <c:pt idx="215">
                  <c:v>89.0749</c:v>
                </c:pt>
                <c:pt idx="216">
                  <c:v>89.073899999999995</c:v>
                </c:pt>
                <c:pt idx="217">
                  <c:v>89.072999999999993</c:v>
                </c:pt>
                <c:pt idx="218">
                  <c:v>89.072000000000003</c:v>
                </c:pt>
                <c:pt idx="219">
                  <c:v>89.071100000000001</c:v>
                </c:pt>
                <c:pt idx="220">
                  <c:v>89.070099999999996</c:v>
                </c:pt>
                <c:pt idx="221">
                  <c:v>89.069199999999995</c:v>
                </c:pt>
                <c:pt idx="222">
                  <c:v>89.068200000000004</c:v>
                </c:pt>
                <c:pt idx="223">
                  <c:v>89.0672</c:v>
                </c:pt>
                <c:pt idx="224">
                  <c:v>89.066299999999998</c:v>
                </c:pt>
                <c:pt idx="225">
                  <c:v>89.065299999999993</c:v>
                </c:pt>
                <c:pt idx="226">
                  <c:v>89.064300000000003</c:v>
                </c:pt>
                <c:pt idx="227">
                  <c:v>89.063400000000001</c:v>
                </c:pt>
                <c:pt idx="228">
                  <c:v>89.062399999999997</c:v>
                </c:pt>
                <c:pt idx="229">
                  <c:v>89.061400000000006</c:v>
                </c:pt>
                <c:pt idx="230">
                  <c:v>89.060400000000001</c:v>
                </c:pt>
                <c:pt idx="231">
                  <c:v>89.0595</c:v>
                </c:pt>
                <c:pt idx="232">
                  <c:v>89.058499999999995</c:v>
                </c:pt>
                <c:pt idx="233">
                  <c:v>89.057500000000005</c:v>
                </c:pt>
                <c:pt idx="234">
                  <c:v>89.0565</c:v>
                </c:pt>
                <c:pt idx="235">
                  <c:v>89.055499999999995</c:v>
                </c:pt>
                <c:pt idx="236">
                  <c:v>89.054599999999994</c:v>
                </c:pt>
                <c:pt idx="237">
                  <c:v>89.053600000000003</c:v>
                </c:pt>
                <c:pt idx="238">
                  <c:v>89.052599999999998</c:v>
                </c:pt>
                <c:pt idx="239">
                  <c:v>89.051599999999993</c:v>
                </c:pt>
                <c:pt idx="240">
                  <c:v>89.050600000000003</c:v>
                </c:pt>
                <c:pt idx="241">
                  <c:v>89.049599999999998</c:v>
                </c:pt>
                <c:pt idx="242">
                  <c:v>89.048599999999993</c:v>
                </c:pt>
                <c:pt idx="243">
                  <c:v>89.047600000000003</c:v>
                </c:pt>
                <c:pt idx="244">
                  <c:v>89.046599999999998</c:v>
                </c:pt>
                <c:pt idx="245">
                  <c:v>89.045599999999993</c:v>
                </c:pt>
                <c:pt idx="246">
                  <c:v>89.044600000000003</c:v>
                </c:pt>
                <c:pt idx="247">
                  <c:v>89.043599999999998</c:v>
                </c:pt>
                <c:pt idx="248">
                  <c:v>89.042599999999993</c:v>
                </c:pt>
                <c:pt idx="249">
                  <c:v>89.041499999999999</c:v>
                </c:pt>
                <c:pt idx="250">
                  <c:v>89.040499999999994</c:v>
                </c:pt>
                <c:pt idx="251">
                  <c:v>89.039500000000004</c:v>
                </c:pt>
                <c:pt idx="252">
                  <c:v>89.038499999999999</c:v>
                </c:pt>
                <c:pt idx="253">
                  <c:v>89.037499999999994</c:v>
                </c:pt>
                <c:pt idx="254">
                  <c:v>89.036500000000004</c:v>
                </c:pt>
                <c:pt idx="255">
                  <c:v>89.035499999999999</c:v>
                </c:pt>
                <c:pt idx="256">
                  <c:v>89.034499999999994</c:v>
                </c:pt>
                <c:pt idx="257">
                  <c:v>89.033500000000004</c:v>
                </c:pt>
                <c:pt idx="258">
                  <c:v>89.032399999999996</c:v>
                </c:pt>
                <c:pt idx="259">
                  <c:v>89.031400000000005</c:v>
                </c:pt>
                <c:pt idx="260">
                  <c:v>89.0304</c:v>
                </c:pt>
                <c:pt idx="261">
                  <c:v>89.029399999999995</c:v>
                </c:pt>
                <c:pt idx="262">
                  <c:v>89.028400000000005</c:v>
                </c:pt>
                <c:pt idx="263">
                  <c:v>89.0274</c:v>
                </c:pt>
                <c:pt idx="264">
                  <c:v>89.026399999999995</c:v>
                </c:pt>
                <c:pt idx="265">
                  <c:v>89.025300000000001</c:v>
                </c:pt>
                <c:pt idx="266">
                  <c:v>89.024299999999997</c:v>
                </c:pt>
                <c:pt idx="267">
                  <c:v>89.023300000000006</c:v>
                </c:pt>
                <c:pt idx="268">
                  <c:v>89.022300000000001</c:v>
                </c:pt>
                <c:pt idx="269">
                  <c:v>89.021299999999997</c:v>
                </c:pt>
                <c:pt idx="270">
                  <c:v>89.020300000000006</c:v>
                </c:pt>
                <c:pt idx="271">
                  <c:v>89.019300000000001</c:v>
                </c:pt>
                <c:pt idx="272">
                  <c:v>89.018199999999993</c:v>
                </c:pt>
                <c:pt idx="273">
                  <c:v>89.017200000000003</c:v>
                </c:pt>
                <c:pt idx="274">
                  <c:v>89.016199999999998</c:v>
                </c:pt>
                <c:pt idx="275">
                  <c:v>89.015199999999993</c:v>
                </c:pt>
                <c:pt idx="276">
                  <c:v>89.014200000000002</c:v>
                </c:pt>
                <c:pt idx="277">
                  <c:v>89.013199999999998</c:v>
                </c:pt>
                <c:pt idx="278">
                  <c:v>89.012100000000004</c:v>
                </c:pt>
                <c:pt idx="279">
                  <c:v>89.011099999999999</c:v>
                </c:pt>
                <c:pt idx="280">
                  <c:v>89.010099999999994</c:v>
                </c:pt>
                <c:pt idx="281">
                  <c:v>89.009100000000004</c:v>
                </c:pt>
                <c:pt idx="282">
                  <c:v>89.008099999999999</c:v>
                </c:pt>
                <c:pt idx="283">
                  <c:v>89.007099999999994</c:v>
                </c:pt>
                <c:pt idx="284">
                  <c:v>89.006</c:v>
                </c:pt>
                <c:pt idx="285">
                  <c:v>89.004999999999995</c:v>
                </c:pt>
                <c:pt idx="286">
                  <c:v>89.004000000000005</c:v>
                </c:pt>
                <c:pt idx="287">
                  <c:v>89.003</c:v>
                </c:pt>
                <c:pt idx="288">
                  <c:v>89.001999999999995</c:v>
                </c:pt>
                <c:pt idx="289">
                  <c:v>89.001000000000005</c:v>
                </c:pt>
                <c:pt idx="290">
                  <c:v>88.999899999999997</c:v>
                </c:pt>
                <c:pt idx="291">
                  <c:v>88.998900000000006</c:v>
                </c:pt>
                <c:pt idx="292">
                  <c:v>88.997900000000001</c:v>
                </c:pt>
                <c:pt idx="293">
                  <c:v>88.996899999999997</c:v>
                </c:pt>
                <c:pt idx="294">
                  <c:v>88.995800000000003</c:v>
                </c:pt>
                <c:pt idx="295">
                  <c:v>88.994799999999998</c:v>
                </c:pt>
                <c:pt idx="296">
                  <c:v>88.993799999999993</c:v>
                </c:pt>
                <c:pt idx="297">
                  <c:v>88.992800000000003</c:v>
                </c:pt>
                <c:pt idx="298">
                  <c:v>88.991799999999998</c:v>
                </c:pt>
                <c:pt idx="299">
                  <c:v>88.990700000000004</c:v>
                </c:pt>
                <c:pt idx="300">
                  <c:v>88.989699999999999</c:v>
                </c:pt>
                <c:pt idx="301">
                  <c:v>88.988699999999994</c:v>
                </c:pt>
                <c:pt idx="302">
                  <c:v>88.987700000000004</c:v>
                </c:pt>
                <c:pt idx="303">
                  <c:v>88.986599999999996</c:v>
                </c:pt>
                <c:pt idx="304">
                  <c:v>88.985600000000005</c:v>
                </c:pt>
                <c:pt idx="305">
                  <c:v>88.9846</c:v>
                </c:pt>
                <c:pt idx="306">
                  <c:v>88.983599999999996</c:v>
                </c:pt>
                <c:pt idx="307">
                  <c:v>88.982500000000002</c:v>
                </c:pt>
                <c:pt idx="308">
                  <c:v>88.981499999999997</c:v>
                </c:pt>
                <c:pt idx="309">
                  <c:v>88.980500000000006</c:v>
                </c:pt>
                <c:pt idx="310">
                  <c:v>88.979500000000002</c:v>
                </c:pt>
                <c:pt idx="311">
                  <c:v>88.978399999999993</c:v>
                </c:pt>
                <c:pt idx="312">
                  <c:v>88.977400000000003</c:v>
                </c:pt>
                <c:pt idx="313">
                  <c:v>88.976399999999998</c:v>
                </c:pt>
                <c:pt idx="314">
                  <c:v>88.975399999999993</c:v>
                </c:pt>
                <c:pt idx="315">
                  <c:v>88.974299999999999</c:v>
                </c:pt>
                <c:pt idx="316">
                  <c:v>88.973299999999995</c:v>
                </c:pt>
                <c:pt idx="317">
                  <c:v>88.988399999999999</c:v>
                </c:pt>
                <c:pt idx="318">
                  <c:v>89.003500000000003</c:v>
                </c:pt>
                <c:pt idx="319">
                  <c:v>89.018799999999999</c:v>
                </c:pt>
                <c:pt idx="320">
                  <c:v>89.034300000000002</c:v>
                </c:pt>
                <c:pt idx="321">
                  <c:v>89.0501</c:v>
                </c:pt>
                <c:pt idx="322">
                  <c:v>89.066199999999995</c:v>
                </c:pt>
                <c:pt idx="323">
                  <c:v>89.082700000000003</c:v>
                </c:pt>
                <c:pt idx="324">
                  <c:v>89.099599999999995</c:v>
                </c:pt>
                <c:pt idx="325">
                  <c:v>89.100899999999996</c:v>
                </c:pt>
                <c:pt idx="326">
                  <c:v>89.102099999999993</c:v>
                </c:pt>
                <c:pt idx="327">
                  <c:v>89.103399999999993</c:v>
                </c:pt>
                <c:pt idx="328">
                  <c:v>89.104600000000005</c:v>
                </c:pt>
                <c:pt idx="329">
                  <c:v>89.105800000000002</c:v>
                </c:pt>
                <c:pt idx="330">
                  <c:v>89.106999999999999</c:v>
                </c:pt>
                <c:pt idx="331">
                  <c:v>89.108199999999997</c:v>
                </c:pt>
                <c:pt idx="332">
                  <c:v>89.109399999999994</c:v>
                </c:pt>
                <c:pt idx="333">
                  <c:v>89.110500000000002</c:v>
                </c:pt>
                <c:pt idx="334">
                  <c:v>89.111699999999999</c:v>
                </c:pt>
                <c:pt idx="335">
                  <c:v>89.112799999999993</c:v>
                </c:pt>
                <c:pt idx="336">
                  <c:v>89.113900000000001</c:v>
                </c:pt>
                <c:pt idx="337">
                  <c:v>89.114999999999995</c:v>
                </c:pt>
                <c:pt idx="338">
                  <c:v>89.116100000000003</c:v>
                </c:pt>
                <c:pt idx="339">
                  <c:v>89.117199999999997</c:v>
                </c:pt>
                <c:pt idx="340">
                  <c:v>89.118200000000002</c:v>
                </c:pt>
                <c:pt idx="341">
                  <c:v>89.119200000000006</c:v>
                </c:pt>
                <c:pt idx="342">
                  <c:v>89.1203</c:v>
                </c:pt>
                <c:pt idx="343">
                  <c:v>89.121300000000005</c:v>
                </c:pt>
                <c:pt idx="344">
                  <c:v>89.122299999999996</c:v>
                </c:pt>
                <c:pt idx="345">
                  <c:v>89.1233</c:v>
                </c:pt>
                <c:pt idx="346">
                  <c:v>89.124300000000005</c:v>
                </c:pt>
                <c:pt idx="347">
                  <c:v>89.125299999999996</c:v>
                </c:pt>
                <c:pt idx="348">
                  <c:v>89.126300000000001</c:v>
                </c:pt>
                <c:pt idx="349">
                  <c:v>89.127200000000002</c:v>
                </c:pt>
                <c:pt idx="350">
                  <c:v>89.128200000000007</c:v>
                </c:pt>
                <c:pt idx="351">
                  <c:v>89.129099999999994</c:v>
                </c:pt>
                <c:pt idx="352">
                  <c:v>89.13</c:v>
                </c:pt>
                <c:pt idx="353">
                  <c:v>89.131</c:v>
                </c:pt>
                <c:pt idx="354">
                  <c:v>89.131900000000002</c:v>
                </c:pt>
                <c:pt idx="355">
                  <c:v>89.132800000000003</c:v>
                </c:pt>
                <c:pt idx="356">
                  <c:v>89.133700000000005</c:v>
                </c:pt>
                <c:pt idx="357">
                  <c:v>89.134500000000003</c:v>
                </c:pt>
                <c:pt idx="358">
                  <c:v>89.135400000000004</c:v>
                </c:pt>
                <c:pt idx="359">
                  <c:v>89.136300000000006</c:v>
                </c:pt>
                <c:pt idx="360">
                  <c:v>89.137100000000004</c:v>
                </c:pt>
                <c:pt idx="361">
                  <c:v>89.138000000000005</c:v>
                </c:pt>
                <c:pt idx="362">
                  <c:v>89.138800000000003</c:v>
                </c:pt>
                <c:pt idx="363">
                  <c:v>89.139600000000002</c:v>
                </c:pt>
                <c:pt idx="364">
                  <c:v>89.140500000000003</c:v>
                </c:pt>
                <c:pt idx="365">
                  <c:v>89.141300000000001</c:v>
                </c:pt>
                <c:pt idx="366">
                  <c:v>89.142099999999999</c:v>
                </c:pt>
                <c:pt idx="367">
                  <c:v>89.142899999999997</c:v>
                </c:pt>
                <c:pt idx="368">
                  <c:v>89.143699999999995</c:v>
                </c:pt>
                <c:pt idx="369">
                  <c:v>89.144400000000005</c:v>
                </c:pt>
                <c:pt idx="370">
                  <c:v>89.145200000000003</c:v>
                </c:pt>
                <c:pt idx="371">
                  <c:v>89.145899999999997</c:v>
                </c:pt>
                <c:pt idx="372">
                  <c:v>89.146699999999996</c:v>
                </c:pt>
                <c:pt idx="373">
                  <c:v>89.147499999999994</c:v>
                </c:pt>
                <c:pt idx="374">
                  <c:v>89.148200000000003</c:v>
                </c:pt>
                <c:pt idx="375">
                  <c:v>89.148899999999998</c:v>
                </c:pt>
                <c:pt idx="376">
                  <c:v>89.149600000000007</c:v>
                </c:pt>
                <c:pt idx="377">
                  <c:v>89.150400000000005</c:v>
                </c:pt>
                <c:pt idx="378">
                  <c:v>89.1511</c:v>
                </c:pt>
                <c:pt idx="379">
                  <c:v>89.151799999999994</c:v>
                </c:pt>
                <c:pt idx="380">
                  <c:v>89.152500000000003</c:v>
                </c:pt>
                <c:pt idx="381">
                  <c:v>89.153099999999995</c:v>
                </c:pt>
                <c:pt idx="382">
                  <c:v>89.153800000000004</c:v>
                </c:pt>
                <c:pt idx="383">
                  <c:v>89.154499999999999</c:v>
                </c:pt>
                <c:pt idx="384">
                  <c:v>89.155199999999994</c:v>
                </c:pt>
                <c:pt idx="385">
                  <c:v>89.155799999999999</c:v>
                </c:pt>
                <c:pt idx="386">
                  <c:v>89.156499999999994</c:v>
                </c:pt>
                <c:pt idx="387">
                  <c:v>89.1571</c:v>
                </c:pt>
                <c:pt idx="388">
                  <c:v>89.157799999999995</c:v>
                </c:pt>
                <c:pt idx="389">
                  <c:v>89.1584</c:v>
                </c:pt>
                <c:pt idx="390">
                  <c:v>89.159000000000006</c:v>
                </c:pt>
                <c:pt idx="391">
                  <c:v>89.159700000000001</c:v>
                </c:pt>
                <c:pt idx="392">
                  <c:v>89.160300000000007</c:v>
                </c:pt>
                <c:pt idx="393">
                  <c:v>89.160899999999998</c:v>
                </c:pt>
                <c:pt idx="394">
                  <c:v>89.161500000000004</c:v>
                </c:pt>
                <c:pt idx="395">
                  <c:v>89.162099999999995</c:v>
                </c:pt>
                <c:pt idx="396">
                  <c:v>89.162700000000001</c:v>
                </c:pt>
                <c:pt idx="397">
                  <c:v>89.163300000000007</c:v>
                </c:pt>
                <c:pt idx="398">
                  <c:v>89.163899999999998</c:v>
                </c:pt>
                <c:pt idx="399">
                  <c:v>89.164400000000001</c:v>
                </c:pt>
                <c:pt idx="400">
                  <c:v>89.165000000000006</c:v>
                </c:pt>
                <c:pt idx="401">
                  <c:v>89.165599999999998</c:v>
                </c:pt>
                <c:pt idx="402">
                  <c:v>89.1661</c:v>
                </c:pt>
                <c:pt idx="403">
                  <c:v>89.166700000000006</c:v>
                </c:pt>
                <c:pt idx="404">
                  <c:v>89.167199999999994</c:v>
                </c:pt>
                <c:pt idx="405">
                  <c:v>89.1678</c:v>
                </c:pt>
                <c:pt idx="406">
                  <c:v>89.168300000000002</c:v>
                </c:pt>
                <c:pt idx="407">
                  <c:v>89.168899999999994</c:v>
                </c:pt>
                <c:pt idx="408">
                  <c:v>89.169399999999996</c:v>
                </c:pt>
                <c:pt idx="409">
                  <c:v>89.169899999999998</c:v>
                </c:pt>
                <c:pt idx="410">
                  <c:v>89.170400000000001</c:v>
                </c:pt>
                <c:pt idx="411">
                  <c:v>89.171000000000006</c:v>
                </c:pt>
                <c:pt idx="412">
                  <c:v>89.171499999999995</c:v>
                </c:pt>
                <c:pt idx="413">
                  <c:v>89.171999999999997</c:v>
                </c:pt>
                <c:pt idx="414">
                  <c:v>89.172499999999999</c:v>
                </c:pt>
                <c:pt idx="415">
                  <c:v>89.173000000000002</c:v>
                </c:pt>
                <c:pt idx="416">
                  <c:v>89.173500000000004</c:v>
                </c:pt>
                <c:pt idx="417">
                  <c:v>89.174000000000007</c:v>
                </c:pt>
                <c:pt idx="418">
                  <c:v>89.174499999999995</c:v>
                </c:pt>
                <c:pt idx="419">
                  <c:v>89.174899999999994</c:v>
                </c:pt>
                <c:pt idx="420">
                  <c:v>89.175399999999996</c:v>
                </c:pt>
                <c:pt idx="421">
                  <c:v>89.175899999999999</c:v>
                </c:pt>
                <c:pt idx="422">
                  <c:v>89.176400000000001</c:v>
                </c:pt>
                <c:pt idx="423">
                  <c:v>89.1768</c:v>
                </c:pt>
                <c:pt idx="424">
                  <c:v>89.177300000000002</c:v>
                </c:pt>
                <c:pt idx="425">
                  <c:v>89.177700000000002</c:v>
                </c:pt>
                <c:pt idx="426">
                  <c:v>89.178200000000004</c:v>
                </c:pt>
                <c:pt idx="427">
                  <c:v>89.178600000000003</c:v>
                </c:pt>
                <c:pt idx="428">
                  <c:v>89.179100000000005</c:v>
                </c:pt>
                <c:pt idx="429">
                  <c:v>89.179500000000004</c:v>
                </c:pt>
                <c:pt idx="430">
                  <c:v>89.18</c:v>
                </c:pt>
                <c:pt idx="431">
                  <c:v>89.180400000000006</c:v>
                </c:pt>
                <c:pt idx="432">
                  <c:v>89.180800000000005</c:v>
                </c:pt>
                <c:pt idx="433">
                  <c:v>89.181200000000004</c:v>
                </c:pt>
                <c:pt idx="434">
                  <c:v>89.181700000000006</c:v>
                </c:pt>
                <c:pt idx="435">
                  <c:v>89.182100000000005</c:v>
                </c:pt>
                <c:pt idx="436">
                  <c:v>89.182500000000005</c:v>
                </c:pt>
                <c:pt idx="437">
                  <c:v>89.182900000000004</c:v>
                </c:pt>
                <c:pt idx="438">
                  <c:v>89.183300000000003</c:v>
                </c:pt>
                <c:pt idx="439">
                  <c:v>89.183700000000002</c:v>
                </c:pt>
                <c:pt idx="440">
                  <c:v>89.184100000000001</c:v>
                </c:pt>
                <c:pt idx="441">
                  <c:v>89.1845</c:v>
                </c:pt>
                <c:pt idx="442">
                  <c:v>89.184899999999999</c:v>
                </c:pt>
                <c:pt idx="443">
                  <c:v>89.185299999999998</c:v>
                </c:pt>
                <c:pt idx="444">
                  <c:v>89.185699999999997</c:v>
                </c:pt>
                <c:pt idx="445">
                  <c:v>89.186099999999996</c:v>
                </c:pt>
                <c:pt idx="446">
                  <c:v>89.186400000000006</c:v>
                </c:pt>
                <c:pt idx="447">
                  <c:v>89.186800000000005</c:v>
                </c:pt>
                <c:pt idx="448">
                  <c:v>89.187200000000004</c:v>
                </c:pt>
                <c:pt idx="449">
                  <c:v>89.187600000000003</c:v>
                </c:pt>
                <c:pt idx="450">
                  <c:v>89.187899999999999</c:v>
                </c:pt>
                <c:pt idx="451">
                  <c:v>89.188299999999998</c:v>
                </c:pt>
                <c:pt idx="452">
                  <c:v>89.188599999999994</c:v>
                </c:pt>
                <c:pt idx="453">
                  <c:v>89.188999999999993</c:v>
                </c:pt>
                <c:pt idx="454">
                  <c:v>89.189300000000003</c:v>
                </c:pt>
                <c:pt idx="455">
                  <c:v>89.189700000000002</c:v>
                </c:pt>
                <c:pt idx="456">
                  <c:v>89.19</c:v>
                </c:pt>
                <c:pt idx="457">
                  <c:v>89.190399999999997</c:v>
                </c:pt>
                <c:pt idx="458">
                  <c:v>89.190700000000007</c:v>
                </c:pt>
                <c:pt idx="459">
                  <c:v>89.191000000000003</c:v>
                </c:pt>
                <c:pt idx="460">
                  <c:v>89.191400000000002</c:v>
                </c:pt>
                <c:pt idx="461">
                  <c:v>89.191699999999997</c:v>
                </c:pt>
                <c:pt idx="462">
                  <c:v>89.191999999999993</c:v>
                </c:pt>
                <c:pt idx="463">
                  <c:v>89.192400000000006</c:v>
                </c:pt>
                <c:pt idx="464">
                  <c:v>89.192700000000002</c:v>
                </c:pt>
                <c:pt idx="465">
                  <c:v>89.192999999999998</c:v>
                </c:pt>
                <c:pt idx="466">
                  <c:v>89.193299999999994</c:v>
                </c:pt>
                <c:pt idx="467">
                  <c:v>89.193600000000004</c:v>
                </c:pt>
                <c:pt idx="468">
                  <c:v>89.193899999999999</c:v>
                </c:pt>
                <c:pt idx="469">
                  <c:v>89.194199999999995</c:v>
                </c:pt>
                <c:pt idx="470">
                  <c:v>89.194500000000005</c:v>
                </c:pt>
                <c:pt idx="471">
                  <c:v>89.194900000000004</c:v>
                </c:pt>
                <c:pt idx="472">
                  <c:v>89.195099999999996</c:v>
                </c:pt>
                <c:pt idx="473">
                  <c:v>89.195400000000006</c:v>
                </c:pt>
                <c:pt idx="474">
                  <c:v>89.195700000000002</c:v>
                </c:pt>
                <c:pt idx="475">
                  <c:v>89.195999999999998</c:v>
                </c:pt>
                <c:pt idx="476">
                  <c:v>89.196299999999994</c:v>
                </c:pt>
                <c:pt idx="477">
                  <c:v>89.196600000000004</c:v>
                </c:pt>
                <c:pt idx="478">
                  <c:v>89.196899999999999</c:v>
                </c:pt>
                <c:pt idx="479">
                  <c:v>89.198599999999999</c:v>
                </c:pt>
                <c:pt idx="480">
                  <c:v>89.200299999999999</c:v>
                </c:pt>
                <c:pt idx="481">
                  <c:v>89.201999999999998</c:v>
                </c:pt>
                <c:pt idx="482">
                  <c:v>89.203900000000004</c:v>
                </c:pt>
                <c:pt idx="483">
                  <c:v>89.205699999999993</c:v>
                </c:pt>
                <c:pt idx="484">
                  <c:v>89.207599999999999</c:v>
                </c:pt>
                <c:pt idx="485">
                  <c:v>89.208100000000002</c:v>
                </c:pt>
                <c:pt idx="486">
                  <c:v>89.208699999999993</c:v>
                </c:pt>
                <c:pt idx="487">
                  <c:v>89.209199999999996</c:v>
                </c:pt>
                <c:pt idx="488">
                  <c:v>89.209699999999998</c:v>
                </c:pt>
                <c:pt idx="489">
                  <c:v>89.2102</c:v>
                </c:pt>
                <c:pt idx="490">
                  <c:v>89.210700000000003</c:v>
                </c:pt>
                <c:pt idx="491">
                  <c:v>89.211200000000005</c:v>
                </c:pt>
                <c:pt idx="492">
                  <c:v>89.211699999999993</c:v>
                </c:pt>
                <c:pt idx="493">
                  <c:v>89.212199999999996</c:v>
                </c:pt>
                <c:pt idx="494">
                  <c:v>89.212699999999998</c:v>
                </c:pt>
                <c:pt idx="495">
                  <c:v>89.213099999999997</c:v>
                </c:pt>
                <c:pt idx="496">
                  <c:v>89.2136</c:v>
                </c:pt>
                <c:pt idx="497">
                  <c:v>89.214100000000002</c:v>
                </c:pt>
                <c:pt idx="498">
                  <c:v>89.214500000000001</c:v>
                </c:pt>
                <c:pt idx="499">
                  <c:v>89.215000000000003</c:v>
                </c:pt>
                <c:pt idx="500">
                  <c:v>89.215400000000002</c:v>
                </c:pt>
                <c:pt idx="501">
                  <c:v>89.215900000000005</c:v>
                </c:pt>
                <c:pt idx="502">
                  <c:v>89.216300000000004</c:v>
                </c:pt>
                <c:pt idx="503">
                  <c:v>89.216700000000003</c:v>
                </c:pt>
                <c:pt idx="504">
                  <c:v>89.217200000000005</c:v>
                </c:pt>
                <c:pt idx="505">
                  <c:v>89.217600000000004</c:v>
                </c:pt>
                <c:pt idx="506">
                  <c:v>89.218000000000004</c:v>
                </c:pt>
                <c:pt idx="507">
                  <c:v>89.218400000000003</c:v>
                </c:pt>
                <c:pt idx="508">
                  <c:v>89.218800000000002</c:v>
                </c:pt>
                <c:pt idx="509">
                  <c:v>89.219200000000001</c:v>
                </c:pt>
                <c:pt idx="510">
                  <c:v>89.2196</c:v>
                </c:pt>
                <c:pt idx="511">
                  <c:v>89.22</c:v>
                </c:pt>
                <c:pt idx="512">
                  <c:v>89.220399999999998</c:v>
                </c:pt>
                <c:pt idx="513">
                  <c:v>89.220799999999997</c:v>
                </c:pt>
                <c:pt idx="514">
                  <c:v>89.221199999999996</c:v>
                </c:pt>
                <c:pt idx="515">
                  <c:v>89.221500000000006</c:v>
                </c:pt>
                <c:pt idx="516">
                  <c:v>89.221900000000005</c:v>
                </c:pt>
                <c:pt idx="517">
                  <c:v>89.222300000000004</c:v>
                </c:pt>
                <c:pt idx="518">
                  <c:v>89.222700000000003</c:v>
                </c:pt>
                <c:pt idx="519">
                  <c:v>89.222999999999999</c:v>
                </c:pt>
                <c:pt idx="520">
                  <c:v>89.223399999999998</c:v>
                </c:pt>
                <c:pt idx="521">
                  <c:v>89.223699999999994</c:v>
                </c:pt>
                <c:pt idx="522">
                  <c:v>89.224100000000007</c:v>
                </c:pt>
                <c:pt idx="523">
                  <c:v>89.224400000000003</c:v>
                </c:pt>
                <c:pt idx="524">
                  <c:v>89.224800000000002</c:v>
                </c:pt>
                <c:pt idx="525">
                  <c:v>89.225099999999998</c:v>
                </c:pt>
                <c:pt idx="526">
                  <c:v>89.225499999999997</c:v>
                </c:pt>
                <c:pt idx="527">
                  <c:v>89.225800000000007</c:v>
                </c:pt>
                <c:pt idx="528">
                  <c:v>89.226100000000002</c:v>
                </c:pt>
                <c:pt idx="529">
                  <c:v>89.226500000000001</c:v>
                </c:pt>
                <c:pt idx="530">
                  <c:v>89.226799999999997</c:v>
                </c:pt>
                <c:pt idx="531">
                  <c:v>89.227099999999993</c:v>
                </c:pt>
                <c:pt idx="532">
                  <c:v>89.227500000000006</c:v>
                </c:pt>
                <c:pt idx="533">
                  <c:v>89.227800000000002</c:v>
                </c:pt>
                <c:pt idx="534">
                  <c:v>89.228099999999998</c:v>
                </c:pt>
                <c:pt idx="535">
                  <c:v>89.228399999999993</c:v>
                </c:pt>
                <c:pt idx="536">
                  <c:v>89.228800000000007</c:v>
                </c:pt>
                <c:pt idx="537">
                  <c:v>89.229100000000003</c:v>
                </c:pt>
                <c:pt idx="538">
                  <c:v>89.229399999999998</c:v>
                </c:pt>
                <c:pt idx="539">
                  <c:v>89.229699999999994</c:v>
                </c:pt>
                <c:pt idx="540">
                  <c:v>89.23</c:v>
                </c:pt>
                <c:pt idx="541">
                  <c:v>89.2303</c:v>
                </c:pt>
                <c:pt idx="542">
                  <c:v>89.230599999999995</c:v>
                </c:pt>
                <c:pt idx="543">
                  <c:v>89.230900000000005</c:v>
                </c:pt>
                <c:pt idx="544">
                  <c:v>89.231200000000001</c:v>
                </c:pt>
                <c:pt idx="545">
                  <c:v>89.231499999999997</c:v>
                </c:pt>
                <c:pt idx="546">
                  <c:v>89.231800000000007</c:v>
                </c:pt>
                <c:pt idx="547">
                  <c:v>89.232100000000003</c:v>
                </c:pt>
                <c:pt idx="548">
                  <c:v>89.232399999999998</c:v>
                </c:pt>
                <c:pt idx="549">
                  <c:v>89.232699999999994</c:v>
                </c:pt>
                <c:pt idx="550">
                  <c:v>89.233000000000004</c:v>
                </c:pt>
                <c:pt idx="551">
                  <c:v>89.2333</c:v>
                </c:pt>
                <c:pt idx="552">
                  <c:v>89.233599999999996</c:v>
                </c:pt>
                <c:pt idx="553">
                  <c:v>89.233900000000006</c:v>
                </c:pt>
                <c:pt idx="554">
                  <c:v>89.234200000000001</c:v>
                </c:pt>
                <c:pt idx="555">
                  <c:v>89.234499999999997</c:v>
                </c:pt>
                <c:pt idx="556">
                  <c:v>89.234800000000007</c:v>
                </c:pt>
                <c:pt idx="557">
                  <c:v>89.234999999999999</c:v>
                </c:pt>
                <c:pt idx="558">
                  <c:v>89.235299999999995</c:v>
                </c:pt>
                <c:pt idx="559">
                  <c:v>89.235600000000005</c:v>
                </c:pt>
                <c:pt idx="560">
                  <c:v>89.235900000000001</c:v>
                </c:pt>
                <c:pt idx="561">
                  <c:v>89.236199999999997</c:v>
                </c:pt>
                <c:pt idx="562">
                  <c:v>89.236400000000003</c:v>
                </c:pt>
                <c:pt idx="563">
                  <c:v>89.236699999999999</c:v>
                </c:pt>
                <c:pt idx="564">
                  <c:v>89.236999999999995</c:v>
                </c:pt>
                <c:pt idx="565">
                  <c:v>89.237300000000005</c:v>
                </c:pt>
                <c:pt idx="566">
                  <c:v>89.237499999999997</c:v>
                </c:pt>
                <c:pt idx="567">
                  <c:v>89.237799999999993</c:v>
                </c:pt>
                <c:pt idx="568">
                  <c:v>89.238100000000003</c:v>
                </c:pt>
                <c:pt idx="569">
                  <c:v>89.238299999999995</c:v>
                </c:pt>
                <c:pt idx="570">
                  <c:v>89.238600000000005</c:v>
                </c:pt>
                <c:pt idx="571">
                  <c:v>89.238900000000001</c:v>
                </c:pt>
                <c:pt idx="572">
                  <c:v>89.239099999999993</c:v>
                </c:pt>
                <c:pt idx="573">
                  <c:v>89.239400000000003</c:v>
                </c:pt>
                <c:pt idx="574">
                  <c:v>89.239699999999999</c:v>
                </c:pt>
                <c:pt idx="575">
                  <c:v>89.239900000000006</c:v>
                </c:pt>
                <c:pt idx="576">
                  <c:v>89.240200000000002</c:v>
                </c:pt>
                <c:pt idx="577">
                  <c:v>89.240399999999994</c:v>
                </c:pt>
                <c:pt idx="578">
                  <c:v>89.240700000000004</c:v>
                </c:pt>
                <c:pt idx="579">
                  <c:v>89.240899999999996</c:v>
                </c:pt>
                <c:pt idx="580">
                  <c:v>89.241200000000006</c:v>
                </c:pt>
                <c:pt idx="581">
                  <c:v>89.241399999999999</c:v>
                </c:pt>
                <c:pt idx="582">
                  <c:v>89.241699999999994</c:v>
                </c:pt>
                <c:pt idx="583">
                  <c:v>89.241900000000001</c:v>
                </c:pt>
                <c:pt idx="584">
                  <c:v>89.242199999999997</c:v>
                </c:pt>
                <c:pt idx="585">
                  <c:v>89.242400000000004</c:v>
                </c:pt>
                <c:pt idx="586">
                  <c:v>89.242699999999999</c:v>
                </c:pt>
                <c:pt idx="587">
                  <c:v>89.242900000000006</c:v>
                </c:pt>
                <c:pt idx="588">
                  <c:v>89.243200000000002</c:v>
                </c:pt>
                <c:pt idx="589">
                  <c:v>89.243399999999994</c:v>
                </c:pt>
                <c:pt idx="590">
                  <c:v>89.243700000000004</c:v>
                </c:pt>
                <c:pt idx="591">
                  <c:v>89.243899999999996</c:v>
                </c:pt>
                <c:pt idx="592">
                  <c:v>89.244200000000006</c:v>
                </c:pt>
                <c:pt idx="593">
                  <c:v>89.244399999999999</c:v>
                </c:pt>
                <c:pt idx="594">
                  <c:v>89.244600000000005</c:v>
                </c:pt>
                <c:pt idx="595">
                  <c:v>89.244900000000001</c:v>
                </c:pt>
                <c:pt idx="596">
                  <c:v>89.245099999999994</c:v>
                </c:pt>
                <c:pt idx="597">
                  <c:v>89.245400000000004</c:v>
                </c:pt>
                <c:pt idx="598">
                  <c:v>89.245599999999996</c:v>
                </c:pt>
                <c:pt idx="599">
                  <c:v>89.245800000000003</c:v>
                </c:pt>
                <c:pt idx="600">
                  <c:v>89.246099999999998</c:v>
                </c:pt>
                <c:pt idx="601">
                  <c:v>89.246300000000005</c:v>
                </c:pt>
                <c:pt idx="602">
                  <c:v>89.246499999999997</c:v>
                </c:pt>
                <c:pt idx="603">
                  <c:v>89.246799999999993</c:v>
                </c:pt>
                <c:pt idx="604">
                  <c:v>89.247</c:v>
                </c:pt>
                <c:pt idx="605">
                  <c:v>89.247200000000007</c:v>
                </c:pt>
                <c:pt idx="606">
                  <c:v>89.247399999999999</c:v>
                </c:pt>
                <c:pt idx="607">
                  <c:v>89.247699999999995</c:v>
                </c:pt>
                <c:pt idx="608">
                  <c:v>89.247900000000001</c:v>
                </c:pt>
                <c:pt idx="609">
                  <c:v>89.248099999999994</c:v>
                </c:pt>
                <c:pt idx="610">
                  <c:v>89.248400000000004</c:v>
                </c:pt>
                <c:pt idx="611">
                  <c:v>89.248599999999996</c:v>
                </c:pt>
                <c:pt idx="612">
                  <c:v>89.248800000000003</c:v>
                </c:pt>
                <c:pt idx="613">
                  <c:v>89.248999999999995</c:v>
                </c:pt>
                <c:pt idx="614">
                  <c:v>89.249300000000005</c:v>
                </c:pt>
                <c:pt idx="615">
                  <c:v>89.249499999999998</c:v>
                </c:pt>
                <c:pt idx="616">
                  <c:v>89.249700000000004</c:v>
                </c:pt>
                <c:pt idx="617">
                  <c:v>89.249899999999997</c:v>
                </c:pt>
                <c:pt idx="618">
                  <c:v>89.250100000000003</c:v>
                </c:pt>
                <c:pt idx="619">
                  <c:v>89.250399999999999</c:v>
                </c:pt>
                <c:pt idx="620">
                  <c:v>89.250600000000006</c:v>
                </c:pt>
                <c:pt idx="621">
                  <c:v>89.250799999999998</c:v>
                </c:pt>
                <c:pt idx="622">
                  <c:v>89.251000000000005</c:v>
                </c:pt>
                <c:pt idx="623">
                  <c:v>89.251199999999997</c:v>
                </c:pt>
                <c:pt idx="624">
                  <c:v>89.251400000000004</c:v>
                </c:pt>
                <c:pt idx="625">
                  <c:v>89.251599999999996</c:v>
                </c:pt>
                <c:pt idx="626">
                  <c:v>89.251900000000006</c:v>
                </c:pt>
                <c:pt idx="627">
                  <c:v>89.252099999999999</c:v>
                </c:pt>
                <c:pt idx="628">
                  <c:v>89.252300000000005</c:v>
                </c:pt>
                <c:pt idx="629">
                  <c:v>89.252499999999998</c:v>
                </c:pt>
                <c:pt idx="630">
                  <c:v>89.252700000000004</c:v>
                </c:pt>
                <c:pt idx="631">
                  <c:v>89.252899999999997</c:v>
                </c:pt>
                <c:pt idx="632">
                  <c:v>89.253100000000003</c:v>
                </c:pt>
                <c:pt idx="633">
                  <c:v>89.253299999999996</c:v>
                </c:pt>
                <c:pt idx="634">
                  <c:v>89.253600000000006</c:v>
                </c:pt>
                <c:pt idx="635">
                  <c:v>89.253799999999998</c:v>
                </c:pt>
                <c:pt idx="636">
                  <c:v>89.254000000000005</c:v>
                </c:pt>
                <c:pt idx="637">
                  <c:v>89.254199999999997</c:v>
                </c:pt>
                <c:pt idx="638">
                  <c:v>89.254400000000004</c:v>
                </c:pt>
                <c:pt idx="639">
                  <c:v>89.254599999999996</c:v>
                </c:pt>
                <c:pt idx="640">
                  <c:v>89.254800000000003</c:v>
                </c:pt>
                <c:pt idx="641">
                  <c:v>89.254999999999995</c:v>
                </c:pt>
                <c:pt idx="642">
                  <c:v>89.255200000000002</c:v>
                </c:pt>
                <c:pt idx="643">
                  <c:v>89.255399999999995</c:v>
                </c:pt>
                <c:pt idx="644">
                  <c:v>89.255600000000001</c:v>
                </c:pt>
                <c:pt idx="645">
                  <c:v>89.255799999999994</c:v>
                </c:pt>
                <c:pt idx="646">
                  <c:v>89.256</c:v>
                </c:pt>
                <c:pt idx="647">
                  <c:v>89.256200000000007</c:v>
                </c:pt>
                <c:pt idx="648">
                  <c:v>89.256399999999999</c:v>
                </c:pt>
                <c:pt idx="649">
                  <c:v>89.256600000000006</c:v>
                </c:pt>
                <c:pt idx="650">
                  <c:v>89.256799999999998</c:v>
                </c:pt>
                <c:pt idx="651">
                  <c:v>89.257000000000005</c:v>
                </c:pt>
                <c:pt idx="652">
                  <c:v>89.257199999999997</c:v>
                </c:pt>
                <c:pt idx="653">
                  <c:v>89.257400000000004</c:v>
                </c:pt>
                <c:pt idx="654">
                  <c:v>89.257599999999996</c:v>
                </c:pt>
                <c:pt idx="655">
                  <c:v>89.257800000000003</c:v>
                </c:pt>
                <c:pt idx="656">
                  <c:v>89.257999999999996</c:v>
                </c:pt>
                <c:pt idx="657">
                  <c:v>89.258200000000002</c:v>
                </c:pt>
                <c:pt idx="658">
                  <c:v>89.258399999999995</c:v>
                </c:pt>
                <c:pt idx="659">
                  <c:v>89.258600000000001</c:v>
                </c:pt>
                <c:pt idx="660">
                  <c:v>89.258799999999994</c:v>
                </c:pt>
                <c:pt idx="661">
                  <c:v>89.259</c:v>
                </c:pt>
                <c:pt idx="662">
                  <c:v>89.259200000000007</c:v>
                </c:pt>
                <c:pt idx="663">
                  <c:v>89.259399999999999</c:v>
                </c:pt>
                <c:pt idx="664">
                  <c:v>89.259600000000006</c:v>
                </c:pt>
                <c:pt idx="665">
                  <c:v>89.259799999999998</c:v>
                </c:pt>
                <c:pt idx="666">
                  <c:v>89.26</c:v>
                </c:pt>
                <c:pt idx="667">
                  <c:v>89.260199999999998</c:v>
                </c:pt>
                <c:pt idx="668">
                  <c:v>89.260400000000004</c:v>
                </c:pt>
                <c:pt idx="669">
                  <c:v>89.260599999999997</c:v>
                </c:pt>
                <c:pt idx="670">
                  <c:v>89.260800000000003</c:v>
                </c:pt>
                <c:pt idx="671">
                  <c:v>89.260900000000007</c:v>
                </c:pt>
                <c:pt idx="672">
                  <c:v>89.261099999999999</c:v>
                </c:pt>
                <c:pt idx="673">
                  <c:v>89.261300000000006</c:v>
                </c:pt>
                <c:pt idx="674">
                  <c:v>89.261499999999998</c:v>
                </c:pt>
                <c:pt idx="675">
                  <c:v>89.261700000000005</c:v>
                </c:pt>
                <c:pt idx="676">
                  <c:v>89.261899999999997</c:v>
                </c:pt>
                <c:pt idx="677">
                  <c:v>89.262100000000004</c:v>
                </c:pt>
                <c:pt idx="678">
                  <c:v>89.262299999999996</c:v>
                </c:pt>
                <c:pt idx="679">
                  <c:v>89.262500000000003</c:v>
                </c:pt>
                <c:pt idx="680">
                  <c:v>89.262600000000006</c:v>
                </c:pt>
                <c:pt idx="681">
                  <c:v>89.262799999999999</c:v>
                </c:pt>
                <c:pt idx="682">
                  <c:v>89.263000000000005</c:v>
                </c:pt>
                <c:pt idx="683">
                  <c:v>89.263199999999998</c:v>
                </c:pt>
                <c:pt idx="684">
                  <c:v>89.263400000000004</c:v>
                </c:pt>
                <c:pt idx="685">
                  <c:v>89.263599999999997</c:v>
                </c:pt>
                <c:pt idx="686">
                  <c:v>89.263800000000003</c:v>
                </c:pt>
                <c:pt idx="687">
                  <c:v>89.263900000000007</c:v>
                </c:pt>
                <c:pt idx="688">
                  <c:v>89.264099999999999</c:v>
                </c:pt>
                <c:pt idx="689">
                  <c:v>89.264300000000006</c:v>
                </c:pt>
                <c:pt idx="690">
                  <c:v>89.264499999999998</c:v>
                </c:pt>
                <c:pt idx="691">
                  <c:v>89.264700000000005</c:v>
                </c:pt>
                <c:pt idx="692">
                  <c:v>89.264899999999997</c:v>
                </c:pt>
                <c:pt idx="693">
                  <c:v>89.265000000000001</c:v>
                </c:pt>
                <c:pt idx="694">
                  <c:v>89.265199999999993</c:v>
                </c:pt>
                <c:pt idx="695">
                  <c:v>89.2654</c:v>
                </c:pt>
                <c:pt idx="696">
                  <c:v>89.265600000000006</c:v>
                </c:pt>
                <c:pt idx="697">
                  <c:v>89.265799999999999</c:v>
                </c:pt>
                <c:pt idx="698">
                  <c:v>89.266000000000005</c:v>
                </c:pt>
                <c:pt idx="699">
                  <c:v>89.266099999999994</c:v>
                </c:pt>
                <c:pt idx="700">
                  <c:v>89.266300000000001</c:v>
                </c:pt>
                <c:pt idx="701">
                  <c:v>89.266499999999994</c:v>
                </c:pt>
                <c:pt idx="702">
                  <c:v>89.2667</c:v>
                </c:pt>
                <c:pt idx="703">
                  <c:v>89.266900000000007</c:v>
                </c:pt>
                <c:pt idx="704">
                  <c:v>89.266999999999996</c:v>
                </c:pt>
                <c:pt idx="705">
                  <c:v>89.267200000000003</c:v>
                </c:pt>
                <c:pt idx="706">
                  <c:v>89.267399999999995</c:v>
                </c:pt>
                <c:pt idx="707">
                  <c:v>89.267600000000002</c:v>
                </c:pt>
                <c:pt idx="708">
                  <c:v>89.267799999999994</c:v>
                </c:pt>
                <c:pt idx="709">
                  <c:v>89.267899999999997</c:v>
                </c:pt>
                <c:pt idx="710">
                  <c:v>89.268100000000004</c:v>
                </c:pt>
                <c:pt idx="711">
                  <c:v>89.268299999999996</c:v>
                </c:pt>
                <c:pt idx="712">
                  <c:v>89.268500000000003</c:v>
                </c:pt>
                <c:pt idx="713">
                  <c:v>89.268699999999995</c:v>
                </c:pt>
                <c:pt idx="714">
                  <c:v>89.268799999999999</c:v>
                </c:pt>
                <c:pt idx="715">
                  <c:v>89.269000000000005</c:v>
                </c:pt>
                <c:pt idx="716">
                  <c:v>89.269199999999998</c:v>
                </c:pt>
                <c:pt idx="717">
                  <c:v>89.269400000000005</c:v>
                </c:pt>
                <c:pt idx="718">
                  <c:v>89.269499999999994</c:v>
                </c:pt>
                <c:pt idx="719">
                  <c:v>89.271500000000003</c:v>
                </c:pt>
                <c:pt idx="720">
                  <c:v>89.273499999999999</c:v>
                </c:pt>
                <c:pt idx="721">
                  <c:v>89.275599999999997</c:v>
                </c:pt>
                <c:pt idx="722">
                  <c:v>89.277799999999999</c:v>
                </c:pt>
                <c:pt idx="723">
                  <c:v>89.28</c:v>
                </c:pt>
                <c:pt idx="724">
                  <c:v>89.282300000000006</c:v>
                </c:pt>
                <c:pt idx="725">
                  <c:v>89.282799999999995</c:v>
                </c:pt>
                <c:pt idx="726">
                  <c:v>89.283299999999997</c:v>
                </c:pt>
                <c:pt idx="727">
                  <c:v>89.283900000000003</c:v>
                </c:pt>
                <c:pt idx="728">
                  <c:v>89.284400000000005</c:v>
                </c:pt>
                <c:pt idx="729">
                  <c:v>89.284899999999993</c:v>
                </c:pt>
                <c:pt idx="730">
                  <c:v>89.285399999999996</c:v>
                </c:pt>
                <c:pt idx="731">
                  <c:v>89.285899999999998</c:v>
                </c:pt>
                <c:pt idx="732">
                  <c:v>89.2864</c:v>
                </c:pt>
                <c:pt idx="733">
                  <c:v>89.286900000000003</c:v>
                </c:pt>
                <c:pt idx="734">
                  <c:v>89.287400000000005</c:v>
                </c:pt>
                <c:pt idx="735">
                  <c:v>89.287899999999993</c:v>
                </c:pt>
                <c:pt idx="736">
                  <c:v>89.288399999999996</c:v>
                </c:pt>
                <c:pt idx="737">
                  <c:v>89.288799999999995</c:v>
                </c:pt>
                <c:pt idx="738">
                  <c:v>89.289299999999997</c:v>
                </c:pt>
                <c:pt idx="739">
                  <c:v>89.2898</c:v>
                </c:pt>
                <c:pt idx="740">
                  <c:v>89.290199999999999</c:v>
                </c:pt>
                <c:pt idx="741">
                  <c:v>89.290700000000001</c:v>
                </c:pt>
                <c:pt idx="742">
                  <c:v>89.2911</c:v>
                </c:pt>
                <c:pt idx="743">
                  <c:v>89.291600000000003</c:v>
                </c:pt>
                <c:pt idx="744">
                  <c:v>89.292000000000002</c:v>
                </c:pt>
                <c:pt idx="745">
                  <c:v>89.292500000000004</c:v>
                </c:pt>
                <c:pt idx="746">
                  <c:v>89.292900000000003</c:v>
                </c:pt>
                <c:pt idx="747">
                  <c:v>89.293300000000002</c:v>
                </c:pt>
                <c:pt idx="748">
                  <c:v>89.293800000000005</c:v>
                </c:pt>
                <c:pt idx="749">
                  <c:v>89.294200000000004</c:v>
                </c:pt>
                <c:pt idx="750">
                  <c:v>89.294600000000003</c:v>
                </c:pt>
                <c:pt idx="751">
                  <c:v>89.295100000000005</c:v>
                </c:pt>
                <c:pt idx="752">
                  <c:v>89.295500000000004</c:v>
                </c:pt>
                <c:pt idx="753">
                  <c:v>89.295900000000003</c:v>
                </c:pt>
                <c:pt idx="754">
                  <c:v>89.296300000000002</c:v>
                </c:pt>
                <c:pt idx="755">
                  <c:v>89.296700000000001</c:v>
                </c:pt>
                <c:pt idx="756">
                  <c:v>89.2971</c:v>
                </c:pt>
                <c:pt idx="757">
                  <c:v>89.297499999999999</c:v>
                </c:pt>
                <c:pt idx="758">
                  <c:v>89.297899999999998</c:v>
                </c:pt>
                <c:pt idx="759">
                  <c:v>89.298299999999998</c:v>
                </c:pt>
                <c:pt idx="760">
                  <c:v>89.298699999999997</c:v>
                </c:pt>
                <c:pt idx="761">
                  <c:v>89.299099999999996</c:v>
                </c:pt>
                <c:pt idx="762">
                  <c:v>89.299499999999995</c:v>
                </c:pt>
                <c:pt idx="763">
                  <c:v>89.299899999999994</c:v>
                </c:pt>
                <c:pt idx="764">
                  <c:v>89.300299999999993</c:v>
                </c:pt>
                <c:pt idx="765">
                  <c:v>89.300700000000006</c:v>
                </c:pt>
                <c:pt idx="766">
                  <c:v>89.301100000000005</c:v>
                </c:pt>
                <c:pt idx="767">
                  <c:v>89.301400000000001</c:v>
                </c:pt>
                <c:pt idx="768">
                  <c:v>89.3018</c:v>
                </c:pt>
                <c:pt idx="769">
                  <c:v>89.302199999999999</c:v>
                </c:pt>
                <c:pt idx="770">
                  <c:v>89.302599999999998</c:v>
                </c:pt>
                <c:pt idx="771">
                  <c:v>89.302899999999994</c:v>
                </c:pt>
                <c:pt idx="772">
                  <c:v>89.303299999999993</c:v>
                </c:pt>
                <c:pt idx="773">
                  <c:v>89.303700000000006</c:v>
                </c:pt>
                <c:pt idx="774">
                  <c:v>89.304000000000002</c:v>
                </c:pt>
                <c:pt idx="775">
                  <c:v>89.304400000000001</c:v>
                </c:pt>
                <c:pt idx="776">
                  <c:v>89.3048</c:v>
                </c:pt>
                <c:pt idx="777">
                  <c:v>89.305099999999996</c:v>
                </c:pt>
                <c:pt idx="778">
                  <c:v>89.305499999999995</c:v>
                </c:pt>
                <c:pt idx="779">
                  <c:v>89.305899999999994</c:v>
                </c:pt>
                <c:pt idx="780">
                  <c:v>89.306200000000004</c:v>
                </c:pt>
                <c:pt idx="781">
                  <c:v>89.306600000000003</c:v>
                </c:pt>
                <c:pt idx="782">
                  <c:v>89.306899999999999</c:v>
                </c:pt>
                <c:pt idx="783">
                  <c:v>89.307299999999998</c:v>
                </c:pt>
                <c:pt idx="784">
                  <c:v>89.307599999999994</c:v>
                </c:pt>
                <c:pt idx="785">
                  <c:v>89.308000000000007</c:v>
                </c:pt>
                <c:pt idx="786">
                  <c:v>89.308300000000003</c:v>
                </c:pt>
                <c:pt idx="787">
                  <c:v>89.308700000000002</c:v>
                </c:pt>
                <c:pt idx="788">
                  <c:v>89.308999999999997</c:v>
                </c:pt>
                <c:pt idx="789">
                  <c:v>89.309399999999997</c:v>
                </c:pt>
                <c:pt idx="790">
                  <c:v>89.309700000000007</c:v>
                </c:pt>
                <c:pt idx="791">
                  <c:v>89.310100000000006</c:v>
                </c:pt>
                <c:pt idx="792">
                  <c:v>89.310400000000001</c:v>
                </c:pt>
                <c:pt idx="793">
                  <c:v>89.310699999999997</c:v>
                </c:pt>
                <c:pt idx="794">
                  <c:v>89.311099999999996</c:v>
                </c:pt>
                <c:pt idx="795">
                  <c:v>89.311400000000006</c:v>
                </c:pt>
                <c:pt idx="796">
                  <c:v>89.311700000000002</c:v>
                </c:pt>
                <c:pt idx="797">
                  <c:v>89.312100000000001</c:v>
                </c:pt>
                <c:pt idx="798">
                  <c:v>89.312399999999997</c:v>
                </c:pt>
                <c:pt idx="799">
                  <c:v>89.312700000000007</c:v>
                </c:pt>
                <c:pt idx="800">
                  <c:v>89.313100000000006</c:v>
                </c:pt>
                <c:pt idx="801">
                  <c:v>89.313400000000001</c:v>
                </c:pt>
                <c:pt idx="802">
                  <c:v>89.313699999999997</c:v>
                </c:pt>
                <c:pt idx="803">
                  <c:v>89.314099999999996</c:v>
                </c:pt>
                <c:pt idx="804">
                  <c:v>89.314400000000006</c:v>
                </c:pt>
                <c:pt idx="805">
                  <c:v>89.314700000000002</c:v>
                </c:pt>
                <c:pt idx="806">
                  <c:v>89.314999999999998</c:v>
                </c:pt>
                <c:pt idx="807">
                  <c:v>89.315399999999997</c:v>
                </c:pt>
                <c:pt idx="808">
                  <c:v>89.315700000000007</c:v>
                </c:pt>
                <c:pt idx="809">
                  <c:v>89.316000000000003</c:v>
                </c:pt>
                <c:pt idx="810">
                  <c:v>89.316299999999998</c:v>
                </c:pt>
                <c:pt idx="811">
                  <c:v>89.316699999999997</c:v>
                </c:pt>
                <c:pt idx="812">
                  <c:v>89.316999999999993</c:v>
                </c:pt>
                <c:pt idx="813">
                  <c:v>89.317300000000003</c:v>
                </c:pt>
                <c:pt idx="814">
                  <c:v>89.317599999999999</c:v>
                </c:pt>
                <c:pt idx="815">
                  <c:v>89.317899999999995</c:v>
                </c:pt>
                <c:pt idx="816">
                  <c:v>89.318200000000004</c:v>
                </c:pt>
                <c:pt idx="817">
                  <c:v>89.318600000000004</c:v>
                </c:pt>
                <c:pt idx="818">
                  <c:v>89.318899999999999</c:v>
                </c:pt>
                <c:pt idx="819">
                  <c:v>89.319199999999995</c:v>
                </c:pt>
                <c:pt idx="820">
                  <c:v>89.319500000000005</c:v>
                </c:pt>
                <c:pt idx="821">
                  <c:v>89.319800000000001</c:v>
                </c:pt>
                <c:pt idx="822">
                  <c:v>89.320099999999996</c:v>
                </c:pt>
                <c:pt idx="823">
                  <c:v>89.320400000000006</c:v>
                </c:pt>
                <c:pt idx="824">
                  <c:v>89.320700000000002</c:v>
                </c:pt>
                <c:pt idx="825">
                  <c:v>89.320999999999998</c:v>
                </c:pt>
                <c:pt idx="826">
                  <c:v>89.321399999999997</c:v>
                </c:pt>
                <c:pt idx="827">
                  <c:v>89.321700000000007</c:v>
                </c:pt>
                <c:pt idx="828">
                  <c:v>89.322000000000003</c:v>
                </c:pt>
                <c:pt idx="829">
                  <c:v>89.322299999999998</c:v>
                </c:pt>
                <c:pt idx="830">
                  <c:v>89.322599999999994</c:v>
                </c:pt>
                <c:pt idx="831">
                  <c:v>89.322900000000004</c:v>
                </c:pt>
                <c:pt idx="832">
                  <c:v>89.3232</c:v>
                </c:pt>
                <c:pt idx="833">
                  <c:v>89.323499999999996</c:v>
                </c:pt>
                <c:pt idx="834">
                  <c:v>89.323800000000006</c:v>
                </c:pt>
                <c:pt idx="835">
                  <c:v>89.324100000000001</c:v>
                </c:pt>
                <c:pt idx="836">
                  <c:v>89.324399999999997</c:v>
                </c:pt>
                <c:pt idx="837">
                  <c:v>89.324700000000007</c:v>
                </c:pt>
                <c:pt idx="838">
                  <c:v>89.325000000000003</c:v>
                </c:pt>
                <c:pt idx="839">
                  <c:v>89.325299999999999</c:v>
                </c:pt>
                <c:pt idx="840">
                  <c:v>89.325599999999994</c:v>
                </c:pt>
                <c:pt idx="841">
                  <c:v>89.325800000000001</c:v>
                </c:pt>
                <c:pt idx="842">
                  <c:v>89.326099999999997</c:v>
                </c:pt>
                <c:pt idx="843">
                  <c:v>89.326400000000007</c:v>
                </c:pt>
                <c:pt idx="844">
                  <c:v>89.326700000000002</c:v>
                </c:pt>
                <c:pt idx="845">
                  <c:v>89.326999999999998</c:v>
                </c:pt>
                <c:pt idx="846">
                  <c:v>89.327299999999994</c:v>
                </c:pt>
                <c:pt idx="847">
                  <c:v>89.327600000000004</c:v>
                </c:pt>
                <c:pt idx="848">
                  <c:v>89.3279</c:v>
                </c:pt>
                <c:pt idx="849">
                  <c:v>89.328199999999995</c:v>
                </c:pt>
                <c:pt idx="850">
                  <c:v>89.328500000000005</c:v>
                </c:pt>
                <c:pt idx="851">
                  <c:v>89.328699999999998</c:v>
                </c:pt>
                <c:pt idx="852">
                  <c:v>89.328999999999994</c:v>
                </c:pt>
                <c:pt idx="853">
                  <c:v>89.329300000000003</c:v>
                </c:pt>
                <c:pt idx="854">
                  <c:v>89.329599999999999</c:v>
                </c:pt>
                <c:pt idx="855">
                  <c:v>89.329899999999995</c:v>
                </c:pt>
                <c:pt idx="856">
                  <c:v>89.330200000000005</c:v>
                </c:pt>
                <c:pt idx="857">
                  <c:v>89.330399999999997</c:v>
                </c:pt>
                <c:pt idx="858">
                  <c:v>89.330699999999993</c:v>
                </c:pt>
                <c:pt idx="859">
                  <c:v>89.331000000000003</c:v>
                </c:pt>
                <c:pt idx="860">
                  <c:v>89.331299999999999</c:v>
                </c:pt>
                <c:pt idx="861">
                  <c:v>89.331599999999995</c:v>
                </c:pt>
                <c:pt idx="862">
                  <c:v>89.331900000000005</c:v>
                </c:pt>
                <c:pt idx="863">
                  <c:v>89.332099999999997</c:v>
                </c:pt>
                <c:pt idx="864">
                  <c:v>89.332400000000007</c:v>
                </c:pt>
                <c:pt idx="865">
                  <c:v>89.332700000000003</c:v>
                </c:pt>
                <c:pt idx="866">
                  <c:v>89.332999999999998</c:v>
                </c:pt>
                <c:pt idx="867">
                  <c:v>89.333200000000005</c:v>
                </c:pt>
                <c:pt idx="868">
                  <c:v>89.333500000000001</c:v>
                </c:pt>
                <c:pt idx="869">
                  <c:v>89.333799999999997</c:v>
                </c:pt>
                <c:pt idx="870">
                  <c:v>89.334100000000007</c:v>
                </c:pt>
                <c:pt idx="871">
                  <c:v>89.334400000000002</c:v>
                </c:pt>
                <c:pt idx="872">
                  <c:v>89.334599999999995</c:v>
                </c:pt>
                <c:pt idx="873">
                  <c:v>89.334900000000005</c:v>
                </c:pt>
                <c:pt idx="874">
                  <c:v>89.3352</c:v>
                </c:pt>
                <c:pt idx="875">
                  <c:v>89.335499999999996</c:v>
                </c:pt>
                <c:pt idx="876">
                  <c:v>89.335700000000003</c:v>
                </c:pt>
                <c:pt idx="877">
                  <c:v>89.335999999999999</c:v>
                </c:pt>
                <c:pt idx="878">
                  <c:v>89.336299999999994</c:v>
                </c:pt>
                <c:pt idx="879">
                  <c:v>89.336500000000001</c:v>
                </c:pt>
                <c:pt idx="880">
                  <c:v>89.336799999999997</c:v>
                </c:pt>
                <c:pt idx="881">
                  <c:v>89.337100000000007</c:v>
                </c:pt>
                <c:pt idx="882">
                  <c:v>89.337400000000002</c:v>
                </c:pt>
                <c:pt idx="883">
                  <c:v>89.337599999999995</c:v>
                </c:pt>
                <c:pt idx="884">
                  <c:v>89.337900000000005</c:v>
                </c:pt>
                <c:pt idx="885">
                  <c:v>89.338200000000001</c:v>
                </c:pt>
                <c:pt idx="886">
                  <c:v>89.338399999999993</c:v>
                </c:pt>
                <c:pt idx="887">
                  <c:v>89.338700000000003</c:v>
                </c:pt>
                <c:pt idx="888">
                  <c:v>89.338999999999999</c:v>
                </c:pt>
                <c:pt idx="889">
                  <c:v>89.339299999999994</c:v>
                </c:pt>
                <c:pt idx="890">
                  <c:v>89.339500000000001</c:v>
                </c:pt>
                <c:pt idx="891">
                  <c:v>89.339799999999997</c:v>
                </c:pt>
                <c:pt idx="892">
                  <c:v>89.34</c:v>
                </c:pt>
                <c:pt idx="893">
                  <c:v>89.340299999999999</c:v>
                </c:pt>
                <c:pt idx="894">
                  <c:v>89.340599999999995</c:v>
                </c:pt>
                <c:pt idx="895">
                  <c:v>89.340800000000002</c:v>
                </c:pt>
                <c:pt idx="896">
                  <c:v>89.341099999999997</c:v>
                </c:pt>
                <c:pt idx="897">
                  <c:v>89.341399999999993</c:v>
                </c:pt>
                <c:pt idx="898">
                  <c:v>89.3416</c:v>
                </c:pt>
                <c:pt idx="899">
                  <c:v>89.341899999999995</c:v>
                </c:pt>
                <c:pt idx="900">
                  <c:v>89.342200000000005</c:v>
                </c:pt>
                <c:pt idx="901">
                  <c:v>89.342399999999998</c:v>
                </c:pt>
                <c:pt idx="902">
                  <c:v>89.342699999999994</c:v>
                </c:pt>
                <c:pt idx="903">
                  <c:v>89.343000000000004</c:v>
                </c:pt>
                <c:pt idx="904">
                  <c:v>89.343199999999996</c:v>
                </c:pt>
                <c:pt idx="905">
                  <c:v>89.343500000000006</c:v>
                </c:pt>
                <c:pt idx="906">
                  <c:v>89.343699999999998</c:v>
                </c:pt>
                <c:pt idx="907">
                  <c:v>89.343999999999994</c:v>
                </c:pt>
                <c:pt idx="908">
                  <c:v>89.344300000000004</c:v>
                </c:pt>
                <c:pt idx="909">
                  <c:v>89.344499999999996</c:v>
                </c:pt>
                <c:pt idx="910">
                  <c:v>89.344800000000006</c:v>
                </c:pt>
                <c:pt idx="911">
                  <c:v>89.344999999999999</c:v>
                </c:pt>
                <c:pt idx="912">
                  <c:v>89.345299999999995</c:v>
                </c:pt>
                <c:pt idx="913">
                  <c:v>89.345500000000001</c:v>
                </c:pt>
                <c:pt idx="914">
                  <c:v>89.345799999999997</c:v>
                </c:pt>
                <c:pt idx="915">
                  <c:v>89.346100000000007</c:v>
                </c:pt>
                <c:pt idx="916">
                  <c:v>89.346299999999999</c:v>
                </c:pt>
                <c:pt idx="917">
                  <c:v>89.346599999999995</c:v>
                </c:pt>
                <c:pt idx="918">
                  <c:v>89.346800000000002</c:v>
                </c:pt>
                <c:pt idx="919">
                  <c:v>89.347099999999998</c:v>
                </c:pt>
                <c:pt idx="920">
                  <c:v>89.347300000000004</c:v>
                </c:pt>
                <c:pt idx="921">
                  <c:v>89.3476</c:v>
                </c:pt>
                <c:pt idx="922">
                  <c:v>89.347899999999996</c:v>
                </c:pt>
                <c:pt idx="923">
                  <c:v>89.348100000000002</c:v>
                </c:pt>
                <c:pt idx="924">
                  <c:v>89.348399999999998</c:v>
                </c:pt>
                <c:pt idx="925">
                  <c:v>89.348600000000005</c:v>
                </c:pt>
                <c:pt idx="926">
                  <c:v>89.3489</c:v>
                </c:pt>
                <c:pt idx="927">
                  <c:v>89.349100000000007</c:v>
                </c:pt>
                <c:pt idx="928">
                  <c:v>89.349400000000003</c:v>
                </c:pt>
                <c:pt idx="929">
                  <c:v>89.349599999999995</c:v>
                </c:pt>
                <c:pt idx="930">
                  <c:v>89.349900000000005</c:v>
                </c:pt>
                <c:pt idx="931">
                  <c:v>89.350099999999998</c:v>
                </c:pt>
                <c:pt idx="932">
                  <c:v>89.350399999999993</c:v>
                </c:pt>
                <c:pt idx="933">
                  <c:v>89.3506</c:v>
                </c:pt>
                <c:pt idx="934">
                  <c:v>89.350899999999996</c:v>
                </c:pt>
                <c:pt idx="935">
                  <c:v>89.351100000000002</c:v>
                </c:pt>
                <c:pt idx="936">
                  <c:v>89.351399999999998</c:v>
                </c:pt>
                <c:pt idx="937">
                  <c:v>89.351699999999994</c:v>
                </c:pt>
                <c:pt idx="938">
                  <c:v>89.351900000000001</c:v>
                </c:pt>
                <c:pt idx="939">
                  <c:v>89.352199999999996</c:v>
                </c:pt>
                <c:pt idx="940">
                  <c:v>89.352400000000003</c:v>
                </c:pt>
                <c:pt idx="941">
                  <c:v>89.352699999999999</c:v>
                </c:pt>
                <c:pt idx="942">
                  <c:v>89.352900000000005</c:v>
                </c:pt>
                <c:pt idx="943">
                  <c:v>89.353200000000001</c:v>
                </c:pt>
                <c:pt idx="944">
                  <c:v>89.353399999999993</c:v>
                </c:pt>
                <c:pt idx="945">
                  <c:v>89.353700000000003</c:v>
                </c:pt>
                <c:pt idx="946">
                  <c:v>89.353899999999996</c:v>
                </c:pt>
                <c:pt idx="947">
                  <c:v>89.354200000000006</c:v>
                </c:pt>
                <c:pt idx="948">
                  <c:v>89.354399999999998</c:v>
                </c:pt>
                <c:pt idx="949">
                  <c:v>89.354600000000005</c:v>
                </c:pt>
                <c:pt idx="950">
                  <c:v>89.354900000000001</c:v>
                </c:pt>
                <c:pt idx="951">
                  <c:v>89.355099999999993</c:v>
                </c:pt>
                <c:pt idx="952">
                  <c:v>89.355400000000003</c:v>
                </c:pt>
                <c:pt idx="953">
                  <c:v>89.355599999999995</c:v>
                </c:pt>
                <c:pt idx="954">
                  <c:v>89.355900000000005</c:v>
                </c:pt>
                <c:pt idx="955">
                  <c:v>89.356099999999998</c:v>
                </c:pt>
                <c:pt idx="956">
                  <c:v>89.356399999999994</c:v>
                </c:pt>
                <c:pt idx="957">
                  <c:v>89.3566</c:v>
                </c:pt>
                <c:pt idx="958">
                  <c:v>89.356899999999996</c:v>
                </c:pt>
                <c:pt idx="959">
                  <c:v>89.357699999999994</c:v>
                </c:pt>
                <c:pt idx="960">
                  <c:v>89.358599999999996</c:v>
                </c:pt>
                <c:pt idx="961">
                  <c:v>89.359499999999997</c:v>
                </c:pt>
                <c:pt idx="962">
                  <c:v>89.360399999999998</c:v>
                </c:pt>
                <c:pt idx="963">
                  <c:v>89.3613</c:v>
                </c:pt>
                <c:pt idx="964">
                  <c:v>89.362200000000001</c:v>
                </c:pt>
                <c:pt idx="965">
                  <c:v>89.3626</c:v>
                </c:pt>
                <c:pt idx="966">
                  <c:v>89.363</c:v>
                </c:pt>
                <c:pt idx="967">
                  <c:v>89.363299999999995</c:v>
                </c:pt>
                <c:pt idx="968">
                  <c:v>89.363699999999994</c:v>
                </c:pt>
                <c:pt idx="969">
                  <c:v>89.364000000000004</c:v>
                </c:pt>
                <c:pt idx="970">
                  <c:v>89.364400000000003</c:v>
                </c:pt>
                <c:pt idx="971">
                  <c:v>89.364800000000002</c:v>
                </c:pt>
                <c:pt idx="972">
                  <c:v>89.365099999999998</c:v>
                </c:pt>
                <c:pt idx="973">
                  <c:v>89.365499999999997</c:v>
                </c:pt>
                <c:pt idx="974">
                  <c:v>89.365799999999993</c:v>
                </c:pt>
                <c:pt idx="975">
                  <c:v>89.366200000000006</c:v>
                </c:pt>
                <c:pt idx="976">
                  <c:v>89.366500000000002</c:v>
                </c:pt>
                <c:pt idx="977">
                  <c:v>89.366900000000001</c:v>
                </c:pt>
                <c:pt idx="978">
                  <c:v>89.367199999999997</c:v>
                </c:pt>
                <c:pt idx="979">
                  <c:v>89.367500000000007</c:v>
                </c:pt>
                <c:pt idx="980">
                  <c:v>89.367900000000006</c:v>
                </c:pt>
                <c:pt idx="981">
                  <c:v>89.368200000000002</c:v>
                </c:pt>
                <c:pt idx="982">
                  <c:v>89.368600000000001</c:v>
                </c:pt>
                <c:pt idx="983">
                  <c:v>89.368899999999996</c:v>
                </c:pt>
                <c:pt idx="984">
                  <c:v>89.369200000000006</c:v>
                </c:pt>
                <c:pt idx="985">
                  <c:v>89.369600000000005</c:v>
                </c:pt>
                <c:pt idx="986">
                  <c:v>89.369900000000001</c:v>
                </c:pt>
                <c:pt idx="987">
                  <c:v>89.370199999999997</c:v>
                </c:pt>
                <c:pt idx="988">
                  <c:v>89.370500000000007</c:v>
                </c:pt>
                <c:pt idx="989">
                  <c:v>89.370900000000006</c:v>
                </c:pt>
                <c:pt idx="990">
                  <c:v>89.371200000000002</c:v>
                </c:pt>
                <c:pt idx="991">
                  <c:v>89.371499999999997</c:v>
                </c:pt>
                <c:pt idx="992">
                  <c:v>89.371899999999997</c:v>
                </c:pt>
                <c:pt idx="993">
                  <c:v>89.372200000000007</c:v>
                </c:pt>
                <c:pt idx="994">
                  <c:v>89.372500000000002</c:v>
                </c:pt>
                <c:pt idx="995">
                  <c:v>89.372799999999998</c:v>
                </c:pt>
                <c:pt idx="996">
                  <c:v>89.373099999999994</c:v>
                </c:pt>
                <c:pt idx="997">
                  <c:v>89.373500000000007</c:v>
                </c:pt>
                <c:pt idx="998">
                  <c:v>89.373800000000003</c:v>
                </c:pt>
                <c:pt idx="999">
                  <c:v>89.374099999999999</c:v>
                </c:pt>
                <c:pt idx="1000">
                  <c:v>89.374399999999994</c:v>
                </c:pt>
                <c:pt idx="1001">
                  <c:v>89.374700000000004</c:v>
                </c:pt>
                <c:pt idx="1002">
                  <c:v>89.375</c:v>
                </c:pt>
                <c:pt idx="1003">
                  <c:v>89.375399999999999</c:v>
                </c:pt>
                <c:pt idx="1004">
                  <c:v>89.375699999999995</c:v>
                </c:pt>
                <c:pt idx="1005">
                  <c:v>89.376000000000005</c:v>
                </c:pt>
                <c:pt idx="1006">
                  <c:v>89.376300000000001</c:v>
                </c:pt>
                <c:pt idx="1007">
                  <c:v>89.376599999999996</c:v>
                </c:pt>
                <c:pt idx="1008">
                  <c:v>89.376900000000006</c:v>
                </c:pt>
                <c:pt idx="1009">
                  <c:v>89.377200000000002</c:v>
                </c:pt>
                <c:pt idx="1010">
                  <c:v>89.377499999999998</c:v>
                </c:pt>
                <c:pt idx="1011">
                  <c:v>89.377799999999993</c:v>
                </c:pt>
                <c:pt idx="1012">
                  <c:v>89.378100000000003</c:v>
                </c:pt>
                <c:pt idx="1013">
                  <c:v>89.378399999999999</c:v>
                </c:pt>
                <c:pt idx="1014">
                  <c:v>89.378799999999998</c:v>
                </c:pt>
                <c:pt idx="1015">
                  <c:v>89.379099999999994</c:v>
                </c:pt>
                <c:pt idx="1016">
                  <c:v>89.379400000000004</c:v>
                </c:pt>
                <c:pt idx="1017">
                  <c:v>89.3797</c:v>
                </c:pt>
                <c:pt idx="1018">
                  <c:v>89.38</c:v>
                </c:pt>
                <c:pt idx="1019">
                  <c:v>89.380300000000005</c:v>
                </c:pt>
                <c:pt idx="1020">
                  <c:v>89.380600000000001</c:v>
                </c:pt>
                <c:pt idx="1021">
                  <c:v>89.380899999999997</c:v>
                </c:pt>
                <c:pt idx="1022">
                  <c:v>89.381200000000007</c:v>
                </c:pt>
                <c:pt idx="1023">
                  <c:v>89.381500000000003</c:v>
                </c:pt>
                <c:pt idx="1024">
                  <c:v>89.381799999999998</c:v>
                </c:pt>
                <c:pt idx="1025">
                  <c:v>89.382099999999994</c:v>
                </c:pt>
                <c:pt idx="1026">
                  <c:v>89.382400000000004</c:v>
                </c:pt>
                <c:pt idx="1027">
                  <c:v>89.3827</c:v>
                </c:pt>
                <c:pt idx="1028">
                  <c:v>89.382999999999996</c:v>
                </c:pt>
                <c:pt idx="1029">
                  <c:v>89.383300000000006</c:v>
                </c:pt>
                <c:pt idx="1030">
                  <c:v>89.383600000000001</c:v>
                </c:pt>
                <c:pt idx="1031">
                  <c:v>89.383899999999997</c:v>
                </c:pt>
                <c:pt idx="1032">
                  <c:v>89.384200000000007</c:v>
                </c:pt>
                <c:pt idx="1033">
                  <c:v>89.384500000000003</c:v>
                </c:pt>
                <c:pt idx="1034">
                  <c:v>89.384699999999995</c:v>
                </c:pt>
                <c:pt idx="1035">
                  <c:v>89.385000000000005</c:v>
                </c:pt>
                <c:pt idx="1036">
                  <c:v>89.385300000000001</c:v>
                </c:pt>
                <c:pt idx="1037">
                  <c:v>89.385599999999997</c:v>
                </c:pt>
                <c:pt idx="1038">
                  <c:v>89.385900000000007</c:v>
                </c:pt>
                <c:pt idx="1039">
                  <c:v>89.386200000000002</c:v>
                </c:pt>
                <c:pt idx="1040">
                  <c:v>89.386499999999998</c:v>
                </c:pt>
                <c:pt idx="1041">
                  <c:v>89.386799999999994</c:v>
                </c:pt>
                <c:pt idx="1042">
                  <c:v>89.387100000000004</c:v>
                </c:pt>
                <c:pt idx="1043">
                  <c:v>89.3874</c:v>
                </c:pt>
                <c:pt idx="1044">
                  <c:v>89.387699999999995</c:v>
                </c:pt>
                <c:pt idx="1045">
                  <c:v>89.388000000000005</c:v>
                </c:pt>
                <c:pt idx="1046">
                  <c:v>89.388199999999998</c:v>
                </c:pt>
                <c:pt idx="1047">
                  <c:v>89.388499999999993</c:v>
                </c:pt>
                <c:pt idx="1048">
                  <c:v>89.388800000000003</c:v>
                </c:pt>
                <c:pt idx="1049">
                  <c:v>89.389099999999999</c:v>
                </c:pt>
                <c:pt idx="1050">
                  <c:v>89.389399999999995</c:v>
                </c:pt>
                <c:pt idx="1051">
                  <c:v>89.389700000000005</c:v>
                </c:pt>
                <c:pt idx="1052">
                  <c:v>89.39</c:v>
                </c:pt>
                <c:pt idx="1053">
                  <c:v>89.390199999999993</c:v>
                </c:pt>
                <c:pt idx="1054">
                  <c:v>89.390500000000003</c:v>
                </c:pt>
                <c:pt idx="1055">
                  <c:v>89.390799999999999</c:v>
                </c:pt>
                <c:pt idx="1056">
                  <c:v>89.391099999999994</c:v>
                </c:pt>
                <c:pt idx="1057">
                  <c:v>89.391400000000004</c:v>
                </c:pt>
                <c:pt idx="1058">
                  <c:v>89.3917</c:v>
                </c:pt>
                <c:pt idx="1059">
                  <c:v>89.391999999999996</c:v>
                </c:pt>
                <c:pt idx="1060">
                  <c:v>89.392300000000006</c:v>
                </c:pt>
                <c:pt idx="1061">
                  <c:v>89.392499999999998</c:v>
                </c:pt>
                <c:pt idx="1062">
                  <c:v>89.392799999999994</c:v>
                </c:pt>
                <c:pt idx="1063">
                  <c:v>89.393100000000004</c:v>
                </c:pt>
                <c:pt idx="1064">
                  <c:v>89.3934</c:v>
                </c:pt>
                <c:pt idx="1065">
                  <c:v>89.393699999999995</c:v>
                </c:pt>
                <c:pt idx="1066">
                  <c:v>89.393900000000002</c:v>
                </c:pt>
                <c:pt idx="1067">
                  <c:v>89.394199999999998</c:v>
                </c:pt>
                <c:pt idx="1068">
                  <c:v>89.394499999999994</c:v>
                </c:pt>
                <c:pt idx="1069">
                  <c:v>89.394800000000004</c:v>
                </c:pt>
                <c:pt idx="1070">
                  <c:v>89.395099999999999</c:v>
                </c:pt>
                <c:pt idx="1071">
                  <c:v>89.395300000000006</c:v>
                </c:pt>
                <c:pt idx="1072">
                  <c:v>89.395600000000002</c:v>
                </c:pt>
                <c:pt idx="1073">
                  <c:v>89.395899999999997</c:v>
                </c:pt>
                <c:pt idx="1074">
                  <c:v>89.396199999999993</c:v>
                </c:pt>
                <c:pt idx="1075">
                  <c:v>89.3964</c:v>
                </c:pt>
                <c:pt idx="1076">
                  <c:v>89.396699999999996</c:v>
                </c:pt>
                <c:pt idx="1077">
                  <c:v>89.397000000000006</c:v>
                </c:pt>
                <c:pt idx="1078">
                  <c:v>89.397300000000001</c:v>
                </c:pt>
                <c:pt idx="1079">
                  <c:v>89.397499999999994</c:v>
                </c:pt>
                <c:pt idx="1080">
                  <c:v>89.397800000000004</c:v>
                </c:pt>
                <c:pt idx="1081">
                  <c:v>89.398099999999999</c:v>
                </c:pt>
                <c:pt idx="1082">
                  <c:v>89.398300000000006</c:v>
                </c:pt>
                <c:pt idx="1083">
                  <c:v>89.398600000000002</c:v>
                </c:pt>
                <c:pt idx="1084">
                  <c:v>89.398899999999998</c:v>
                </c:pt>
                <c:pt idx="1085">
                  <c:v>89.399199999999993</c:v>
                </c:pt>
                <c:pt idx="1086">
                  <c:v>89.3994</c:v>
                </c:pt>
                <c:pt idx="1087">
                  <c:v>89.399699999999996</c:v>
                </c:pt>
                <c:pt idx="1088">
                  <c:v>89.4</c:v>
                </c:pt>
                <c:pt idx="1089">
                  <c:v>89.400199999999998</c:v>
                </c:pt>
                <c:pt idx="1090">
                  <c:v>89.400499999999994</c:v>
                </c:pt>
                <c:pt idx="1091">
                  <c:v>89.400800000000004</c:v>
                </c:pt>
                <c:pt idx="1092">
                  <c:v>89.400999999999996</c:v>
                </c:pt>
                <c:pt idx="1093">
                  <c:v>89.401300000000006</c:v>
                </c:pt>
                <c:pt idx="1094">
                  <c:v>89.401600000000002</c:v>
                </c:pt>
                <c:pt idx="1095">
                  <c:v>89.401799999999994</c:v>
                </c:pt>
                <c:pt idx="1096">
                  <c:v>89.402100000000004</c:v>
                </c:pt>
                <c:pt idx="1097">
                  <c:v>89.4024</c:v>
                </c:pt>
                <c:pt idx="1098">
                  <c:v>89.402600000000007</c:v>
                </c:pt>
                <c:pt idx="1099">
                  <c:v>89.402900000000002</c:v>
                </c:pt>
                <c:pt idx="1100">
                  <c:v>89.403199999999998</c:v>
                </c:pt>
                <c:pt idx="1101">
                  <c:v>89.403400000000005</c:v>
                </c:pt>
                <c:pt idx="1102">
                  <c:v>89.403700000000001</c:v>
                </c:pt>
                <c:pt idx="1103">
                  <c:v>89.403999999999996</c:v>
                </c:pt>
                <c:pt idx="1104">
                  <c:v>89.404200000000003</c:v>
                </c:pt>
                <c:pt idx="1105">
                  <c:v>89.404499999999999</c:v>
                </c:pt>
                <c:pt idx="1106">
                  <c:v>89.404799999999994</c:v>
                </c:pt>
                <c:pt idx="1107">
                  <c:v>89.405000000000001</c:v>
                </c:pt>
                <c:pt idx="1108">
                  <c:v>89.405299999999997</c:v>
                </c:pt>
                <c:pt idx="1109">
                  <c:v>89.405500000000004</c:v>
                </c:pt>
                <c:pt idx="1110">
                  <c:v>89.405799999999999</c:v>
                </c:pt>
                <c:pt idx="1111">
                  <c:v>89.406099999999995</c:v>
                </c:pt>
                <c:pt idx="1112">
                  <c:v>89.406300000000002</c:v>
                </c:pt>
                <c:pt idx="1113">
                  <c:v>89.406599999999997</c:v>
                </c:pt>
                <c:pt idx="1114">
                  <c:v>89.406899999999993</c:v>
                </c:pt>
                <c:pt idx="1115">
                  <c:v>89.4071</c:v>
                </c:pt>
                <c:pt idx="1116">
                  <c:v>89.407399999999996</c:v>
                </c:pt>
                <c:pt idx="1117">
                  <c:v>89.407600000000002</c:v>
                </c:pt>
                <c:pt idx="1118">
                  <c:v>89.407899999999998</c:v>
                </c:pt>
                <c:pt idx="1119">
                  <c:v>89.408100000000005</c:v>
                </c:pt>
                <c:pt idx="1120">
                  <c:v>89.4084</c:v>
                </c:pt>
                <c:pt idx="1121">
                  <c:v>89.408699999999996</c:v>
                </c:pt>
                <c:pt idx="1122">
                  <c:v>89.408900000000003</c:v>
                </c:pt>
                <c:pt idx="1123">
                  <c:v>89.409199999999998</c:v>
                </c:pt>
                <c:pt idx="1124">
                  <c:v>89.409499999999994</c:v>
                </c:pt>
                <c:pt idx="1125">
                  <c:v>89.409700000000001</c:v>
                </c:pt>
                <c:pt idx="1126">
                  <c:v>89.41</c:v>
                </c:pt>
                <c:pt idx="1127">
                  <c:v>89.410200000000003</c:v>
                </c:pt>
                <c:pt idx="1128">
                  <c:v>89.410499999999999</c:v>
                </c:pt>
                <c:pt idx="1129">
                  <c:v>89.410700000000006</c:v>
                </c:pt>
                <c:pt idx="1130">
                  <c:v>89.411000000000001</c:v>
                </c:pt>
                <c:pt idx="1131">
                  <c:v>89.411299999999997</c:v>
                </c:pt>
                <c:pt idx="1132">
                  <c:v>89.411500000000004</c:v>
                </c:pt>
                <c:pt idx="1133">
                  <c:v>89.411799999999999</c:v>
                </c:pt>
                <c:pt idx="1134">
                  <c:v>89.412000000000006</c:v>
                </c:pt>
                <c:pt idx="1135">
                  <c:v>89.412300000000002</c:v>
                </c:pt>
                <c:pt idx="1136">
                  <c:v>89.412499999999994</c:v>
                </c:pt>
                <c:pt idx="1137">
                  <c:v>89.412800000000004</c:v>
                </c:pt>
                <c:pt idx="1138">
                  <c:v>89.4131</c:v>
                </c:pt>
                <c:pt idx="1139">
                  <c:v>89.413300000000007</c:v>
                </c:pt>
                <c:pt idx="1140">
                  <c:v>89.413600000000002</c:v>
                </c:pt>
                <c:pt idx="1141">
                  <c:v>89.413799999999995</c:v>
                </c:pt>
                <c:pt idx="1142">
                  <c:v>89.414100000000005</c:v>
                </c:pt>
                <c:pt idx="1143">
                  <c:v>89.414299999999997</c:v>
                </c:pt>
                <c:pt idx="1144">
                  <c:v>89.414599999999993</c:v>
                </c:pt>
                <c:pt idx="1145">
                  <c:v>89.4148</c:v>
                </c:pt>
                <c:pt idx="1146">
                  <c:v>89.415099999999995</c:v>
                </c:pt>
                <c:pt idx="1147">
                  <c:v>89.415300000000002</c:v>
                </c:pt>
                <c:pt idx="1148">
                  <c:v>89.415599999999998</c:v>
                </c:pt>
                <c:pt idx="1149">
                  <c:v>89.415899999999993</c:v>
                </c:pt>
                <c:pt idx="1150">
                  <c:v>89.4161</c:v>
                </c:pt>
                <c:pt idx="1151">
                  <c:v>89.416399999999996</c:v>
                </c:pt>
                <c:pt idx="1152">
                  <c:v>89.416600000000003</c:v>
                </c:pt>
                <c:pt idx="1153">
                  <c:v>89.416899999999998</c:v>
                </c:pt>
                <c:pt idx="1154">
                  <c:v>89.417100000000005</c:v>
                </c:pt>
                <c:pt idx="1155">
                  <c:v>89.417400000000001</c:v>
                </c:pt>
                <c:pt idx="1156">
                  <c:v>89.417599999999993</c:v>
                </c:pt>
                <c:pt idx="1157">
                  <c:v>89.417900000000003</c:v>
                </c:pt>
                <c:pt idx="1158">
                  <c:v>89.418099999999995</c:v>
                </c:pt>
                <c:pt idx="1159">
                  <c:v>89.418400000000005</c:v>
                </c:pt>
                <c:pt idx="1160">
                  <c:v>89.418599999999998</c:v>
                </c:pt>
                <c:pt idx="1161">
                  <c:v>89.418899999999994</c:v>
                </c:pt>
                <c:pt idx="1162">
                  <c:v>89.4191</c:v>
                </c:pt>
                <c:pt idx="1163">
                  <c:v>89.419399999999996</c:v>
                </c:pt>
                <c:pt idx="1164">
                  <c:v>89.419600000000003</c:v>
                </c:pt>
                <c:pt idx="1165">
                  <c:v>89.419899999999998</c:v>
                </c:pt>
                <c:pt idx="1166">
                  <c:v>89.420100000000005</c:v>
                </c:pt>
                <c:pt idx="1167">
                  <c:v>89.420400000000001</c:v>
                </c:pt>
                <c:pt idx="1168">
                  <c:v>89.420599999999993</c:v>
                </c:pt>
                <c:pt idx="1169">
                  <c:v>89.420900000000003</c:v>
                </c:pt>
                <c:pt idx="1170">
                  <c:v>89.421099999999996</c:v>
                </c:pt>
                <c:pt idx="1171">
                  <c:v>89.421400000000006</c:v>
                </c:pt>
                <c:pt idx="1172">
                  <c:v>89.421599999999998</c:v>
                </c:pt>
                <c:pt idx="1173">
                  <c:v>89.421899999999994</c:v>
                </c:pt>
                <c:pt idx="1174">
                  <c:v>89.4221</c:v>
                </c:pt>
                <c:pt idx="1175">
                  <c:v>89.422399999999996</c:v>
                </c:pt>
                <c:pt idx="1176">
                  <c:v>89.422600000000003</c:v>
                </c:pt>
                <c:pt idx="1177">
                  <c:v>89.422899999999998</c:v>
                </c:pt>
                <c:pt idx="1178">
                  <c:v>89.423100000000005</c:v>
                </c:pt>
                <c:pt idx="1179">
                  <c:v>89.423400000000001</c:v>
                </c:pt>
                <c:pt idx="1180">
                  <c:v>89.423599999999993</c:v>
                </c:pt>
                <c:pt idx="1181">
                  <c:v>89.423900000000003</c:v>
                </c:pt>
                <c:pt idx="1182">
                  <c:v>89.424099999999996</c:v>
                </c:pt>
                <c:pt idx="1183">
                  <c:v>89.424400000000006</c:v>
                </c:pt>
                <c:pt idx="1184">
                  <c:v>89.424599999999998</c:v>
                </c:pt>
                <c:pt idx="1185">
                  <c:v>89.424899999999994</c:v>
                </c:pt>
                <c:pt idx="1186">
                  <c:v>89.4251</c:v>
                </c:pt>
                <c:pt idx="1187">
                  <c:v>89.425399999999996</c:v>
                </c:pt>
                <c:pt idx="1188">
                  <c:v>89.425600000000003</c:v>
                </c:pt>
                <c:pt idx="1189">
                  <c:v>89.425899999999999</c:v>
                </c:pt>
                <c:pt idx="1190">
                  <c:v>89.426100000000005</c:v>
                </c:pt>
                <c:pt idx="1191">
                  <c:v>89.426400000000001</c:v>
                </c:pt>
                <c:pt idx="1192">
                  <c:v>89.426599999999993</c:v>
                </c:pt>
                <c:pt idx="1193">
                  <c:v>89.426900000000003</c:v>
                </c:pt>
                <c:pt idx="1194">
                  <c:v>89.427099999999996</c:v>
                </c:pt>
                <c:pt idx="1195">
                  <c:v>89.427400000000006</c:v>
                </c:pt>
                <c:pt idx="1196">
                  <c:v>89.427599999999998</c:v>
                </c:pt>
                <c:pt idx="1197">
                  <c:v>89.427800000000005</c:v>
                </c:pt>
                <c:pt idx="1198">
                  <c:v>89.428100000000001</c:v>
                </c:pt>
                <c:pt idx="1199">
                  <c:v>89.426599999999993</c:v>
                </c:pt>
                <c:pt idx="1200">
                  <c:v>89.424999999999997</c:v>
                </c:pt>
                <c:pt idx="1201">
                  <c:v>89.423299999999998</c:v>
                </c:pt>
                <c:pt idx="1202">
                  <c:v>89.421599999999998</c:v>
                </c:pt>
                <c:pt idx="1203">
                  <c:v>89.419799999999995</c:v>
                </c:pt>
                <c:pt idx="1204">
                  <c:v>89.418000000000006</c:v>
                </c:pt>
                <c:pt idx="1205">
                  <c:v>89.417900000000003</c:v>
                </c:pt>
                <c:pt idx="1206">
                  <c:v>89.4178</c:v>
                </c:pt>
                <c:pt idx="1207">
                  <c:v>89.417699999999996</c:v>
                </c:pt>
                <c:pt idx="1208">
                  <c:v>89.417599999999993</c:v>
                </c:pt>
                <c:pt idx="1209">
                  <c:v>89.417500000000004</c:v>
                </c:pt>
                <c:pt idx="1210">
                  <c:v>89.417400000000001</c:v>
                </c:pt>
                <c:pt idx="1211">
                  <c:v>89.417400000000001</c:v>
                </c:pt>
                <c:pt idx="1212">
                  <c:v>89.417299999999997</c:v>
                </c:pt>
                <c:pt idx="1213">
                  <c:v>89.417199999999994</c:v>
                </c:pt>
                <c:pt idx="1214">
                  <c:v>89.417100000000005</c:v>
                </c:pt>
                <c:pt idx="1215">
                  <c:v>89.417100000000005</c:v>
                </c:pt>
                <c:pt idx="1216">
                  <c:v>89.417000000000002</c:v>
                </c:pt>
                <c:pt idx="1217">
                  <c:v>89.417000000000002</c:v>
                </c:pt>
                <c:pt idx="1218">
                  <c:v>89.416899999999998</c:v>
                </c:pt>
                <c:pt idx="1219">
                  <c:v>89.416899999999998</c:v>
                </c:pt>
                <c:pt idx="1220">
                  <c:v>89.416799999999995</c:v>
                </c:pt>
                <c:pt idx="1221">
                  <c:v>89.416799999999995</c:v>
                </c:pt>
                <c:pt idx="1222">
                  <c:v>89.416799999999995</c:v>
                </c:pt>
                <c:pt idx="1223">
                  <c:v>89.416700000000006</c:v>
                </c:pt>
                <c:pt idx="1224">
                  <c:v>89.416700000000006</c:v>
                </c:pt>
                <c:pt idx="1225">
                  <c:v>89.416700000000006</c:v>
                </c:pt>
                <c:pt idx="1226">
                  <c:v>89.416700000000006</c:v>
                </c:pt>
                <c:pt idx="1227">
                  <c:v>89.416700000000006</c:v>
                </c:pt>
                <c:pt idx="1228">
                  <c:v>89.416600000000003</c:v>
                </c:pt>
                <c:pt idx="1229">
                  <c:v>89.416600000000003</c:v>
                </c:pt>
                <c:pt idx="1230">
                  <c:v>89.416600000000003</c:v>
                </c:pt>
                <c:pt idx="1231">
                  <c:v>89.416600000000003</c:v>
                </c:pt>
                <c:pt idx="1232">
                  <c:v>89.416600000000003</c:v>
                </c:pt>
                <c:pt idx="1233">
                  <c:v>89.416600000000003</c:v>
                </c:pt>
                <c:pt idx="1234">
                  <c:v>89.416600000000003</c:v>
                </c:pt>
                <c:pt idx="1235">
                  <c:v>89.416600000000003</c:v>
                </c:pt>
                <c:pt idx="1236">
                  <c:v>89.416600000000003</c:v>
                </c:pt>
                <c:pt idx="1237">
                  <c:v>89.416700000000006</c:v>
                </c:pt>
                <c:pt idx="1238">
                  <c:v>89.416700000000006</c:v>
                </c:pt>
                <c:pt idx="1239">
                  <c:v>89.416700000000006</c:v>
                </c:pt>
                <c:pt idx="1240">
                  <c:v>89.416700000000006</c:v>
                </c:pt>
                <c:pt idx="1241">
                  <c:v>89.416700000000006</c:v>
                </c:pt>
                <c:pt idx="1242">
                  <c:v>89.416700000000006</c:v>
                </c:pt>
                <c:pt idx="1243">
                  <c:v>89.416799999999995</c:v>
                </c:pt>
                <c:pt idx="1244">
                  <c:v>89.416799999999995</c:v>
                </c:pt>
                <c:pt idx="1245">
                  <c:v>89.416799999999995</c:v>
                </c:pt>
                <c:pt idx="1246">
                  <c:v>89.416899999999998</c:v>
                </c:pt>
                <c:pt idx="1247">
                  <c:v>89.416899999999998</c:v>
                </c:pt>
                <c:pt idx="1248">
                  <c:v>89.416899999999998</c:v>
                </c:pt>
                <c:pt idx="1249">
                  <c:v>89.417000000000002</c:v>
                </c:pt>
                <c:pt idx="1250">
                  <c:v>89.417000000000002</c:v>
                </c:pt>
                <c:pt idx="1251">
                  <c:v>89.417000000000002</c:v>
                </c:pt>
                <c:pt idx="1252">
                  <c:v>89.417100000000005</c:v>
                </c:pt>
                <c:pt idx="1253">
                  <c:v>89.417100000000005</c:v>
                </c:pt>
                <c:pt idx="1254">
                  <c:v>89.417100000000005</c:v>
                </c:pt>
                <c:pt idx="1255">
                  <c:v>89.417199999999994</c:v>
                </c:pt>
                <c:pt idx="1256">
                  <c:v>89.417199999999994</c:v>
                </c:pt>
                <c:pt idx="1257">
                  <c:v>89.417299999999997</c:v>
                </c:pt>
                <c:pt idx="1258">
                  <c:v>89.417299999999997</c:v>
                </c:pt>
                <c:pt idx="1259">
                  <c:v>89.417400000000001</c:v>
                </c:pt>
                <c:pt idx="1260">
                  <c:v>89.417400000000001</c:v>
                </c:pt>
                <c:pt idx="1261">
                  <c:v>89.417500000000004</c:v>
                </c:pt>
                <c:pt idx="1262">
                  <c:v>89.417599999999993</c:v>
                </c:pt>
                <c:pt idx="1263">
                  <c:v>89.417599999999993</c:v>
                </c:pt>
                <c:pt idx="1264">
                  <c:v>89.417699999999996</c:v>
                </c:pt>
                <c:pt idx="1265">
                  <c:v>89.417699999999996</c:v>
                </c:pt>
                <c:pt idx="1266">
                  <c:v>89.4178</c:v>
                </c:pt>
                <c:pt idx="1267">
                  <c:v>89.417900000000003</c:v>
                </c:pt>
                <c:pt idx="1268">
                  <c:v>89.417900000000003</c:v>
                </c:pt>
                <c:pt idx="1269">
                  <c:v>89.418000000000006</c:v>
                </c:pt>
                <c:pt idx="1270">
                  <c:v>89.418099999999995</c:v>
                </c:pt>
                <c:pt idx="1271">
                  <c:v>89.418099999999995</c:v>
                </c:pt>
                <c:pt idx="1272">
                  <c:v>89.418199999999999</c:v>
                </c:pt>
                <c:pt idx="1273">
                  <c:v>89.418300000000002</c:v>
                </c:pt>
                <c:pt idx="1274">
                  <c:v>89.418300000000002</c:v>
                </c:pt>
                <c:pt idx="1275">
                  <c:v>89.418400000000005</c:v>
                </c:pt>
                <c:pt idx="1276">
                  <c:v>89.418499999999995</c:v>
                </c:pt>
                <c:pt idx="1277">
                  <c:v>89.418499999999995</c:v>
                </c:pt>
                <c:pt idx="1278">
                  <c:v>89.418599999999998</c:v>
                </c:pt>
                <c:pt idx="1279">
                  <c:v>89.418700000000001</c:v>
                </c:pt>
                <c:pt idx="1280">
                  <c:v>89.418800000000005</c:v>
                </c:pt>
                <c:pt idx="1281">
                  <c:v>89.418899999999994</c:v>
                </c:pt>
                <c:pt idx="1282">
                  <c:v>89.418899999999994</c:v>
                </c:pt>
                <c:pt idx="1283">
                  <c:v>89.418999999999997</c:v>
                </c:pt>
                <c:pt idx="1284">
                  <c:v>89.4191</c:v>
                </c:pt>
                <c:pt idx="1285">
                  <c:v>89.419200000000004</c:v>
                </c:pt>
                <c:pt idx="1286">
                  <c:v>89.419300000000007</c:v>
                </c:pt>
                <c:pt idx="1287">
                  <c:v>89.419300000000007</c:v>
                </c:pt>
                <c:pt idx="1288">
                  <c:v>89.419399999999996</c:v>
                </c:pt>
                <c:pt idx="1289">
                  <c:v>89.419499999999999</c:v>
                </c:pt>
                <c:pt idx="1290">
                  <c:v>89.419600000000003</c:v>
                </c:pt>
                <c:pt idx="1291">
                  <c:v>89.419700000000006</c:v>
                </c:pt>
                <c:pt idx="1292">
                  <c:v>89.419799999999995</c:v>
                </c:pt>
                <c:pt idx="1293">
                  <c:v>89.419899999999998</c:v>
                </c:pt>
                <c:pt idx="1294">
                  <c:v>89.419899999999998</c:v>
                </c:pt>
                <c:pt idx="1295">
                  <c:v>89.42</c:v>
                </c:pt>
                <c:pt idx="1296">
                  <c:v>89.420100000000005</c:v>
                </c:pt>
                <c:pt idx="1297">
                  <c:v>89.420199999999994</c:v>
                </c:pt>
                <c:pt idx="1298">
                  <c:v>89.420299999999997</c:v>
                </c:pt>
                <c:pt idx="1299">
                  <c:v>89.420400000000001</c:v>
                </c:pt>
                <c:pt idx="1300">
                  <c:v>89.420500000000004</c:v>
                </c:pt>
                <c:pt idx="1301">
                  <c:v>89.420599999999993</c:v>
                </c:pt>
                <c:pt idx="1302">
                  <c:v>89.420699999999997</c:v>
                </c:pt>
                <c:pt idx="1303">
                  <c:v>89.4208</c:v>
                </c:pt>
                <c:pt idx="1304">
                  <c:v>89.420900000000003</c:v>
                </c:pt>
                <c:pt idx="1305">
                  <c:v>89.421000000000006</c:v>
                </c:pt>
                <c:pt idx="1306">
                  <c:v>89.421099999999996</c:v>
                </c:pt>
                <c:pt idx="1307">
                  <c:v>89.421199999999999</c:v>
                </c:pt>
                <c:pt idx="1308">
                  <c:v>89.421300000000002</c:v>
                </c:pt>
                <c:pt idx="1309">
                  <c:v>89.421400000000006</c:v>
                </c:pt>
                <c:pt idx="1310">
                  <c:v>89.421499999999995</c:v>
                </c:pt>
                <c:pt idx="1311">
                  <c:v>89.421599999999998</c:v>
                </c:pt>
                <c:pt idx="1312">
                  <c:v>89.421700000000001</c:v>
                </c:pt>
                <c:pt idx="1313">
                  <c:v>89.421800000000005</c:v>
                </c:pt>
                <c:pt idx="1314">
                  <c:v>89.421999999999997</c:v>
                </c:pt>
                <c:pt idx="1315">
                  <c:v>89.4221</c:v>
                </c:pt>
                <c:pt idx="1316">
                  <c:v>89.422200000000004</c:v>
                </c:pt>
                <c:pt idx="1317">
                  <c:v>89.422300000000007</c:v>
                </c:pt>
                <c:pt idx="1318">
                  <c:v>89.422399999999996</c:v>
                </c:pt>
                <c:pt idx="1319">
                  <c:v>89.422499999999999</c:v>
                </c:pt>
                <c:pt idx="1320">
                  <c:v>89.422700000000006</c:v>
                </c:pt>
                <c:pt idx="1321">
                  <c:v>89.422799999999995</c:v>
                </c:pt>
                <c:pt idx="1322">
                  <c:v>89.422899999999998</c:v>
                </c:pt>
                <c:pt idx="1323">
                  <c:v>89.423000000000002</c:v>
                </c:pt>
                <c:pt idx="1324">
                  <c:v>89.423100000000005</c:v>
                </c:pt>
                <c:pt idx="1325">
                  <c:v>89.423199999999994</c:v>
                </c:pt>
                <c:pt idx="1326">
                  <c:v>89.423400000000001</c:v>
                </c:pt>
                <c:pt idx="1327">
                  <c:v>89.423500000000004</c:v>
                </c:pt>
                <c:pt idx="1328">
                  <c:v>89.423599999999993</c:v>
                </c:pt>
                <c:pt idx="1329">
                  <c:v>89.423699999999997</c:v>
                </c:pt>
                <c:pt idx="1330">
                  <c:v>89.423900000000003</c:v>
                </c:pt>
                <c:pt idx="1331">
                  <c:v>89.424000000000007</c:v>
                </c:pt>
                <c:pt idx="1332">
                  <c:v>89.424099999999996</c:v>
                </c:pt>
                <c:pt idx="1333">
                  <c:v>89.424300000000002</c:v>
                </c:pt>
                <c:pt idx="1334">
                  <c:v>89.424400000000006</c:v>
                </c:pt>
                <c:pt idx="1335">
                  <c:v>89.424499999999995</c:v>
                </c:pt>
                <c:pt idx="1336">
                  <c:v>89.424599999999998</c:v>
                </c:pt>
                <c:pt idx="1337">
                  <c:v>89.424800000000005</c:v>
                </c:pt>
                <c:pt idx="1338">
                  <c:v>89.424899999999994</c:v>
                </c:pt>
                <c:pt idx="1339">
                  <c:v>89.424999999999997</c:v>
                </c:pt>
                <c:pt idx="1340">
                  <c:v>89.425200000000004</c:v>
                </c:pt>
                <c:pt idx="1341">
                  <c:v>89.425299999999993</c:v>
                </c:pt>
                <c:pt idx="1342">
                  <c:v>89.425399999999996</c:v>
                </c:pt>
                <c:pt idx="1343">
                  <c:v>89.4255</c:v>
                </c:pt>
                <c:pt idx="1344">
                  <c:v>89.425700000000006</c:v>
                </c:pt>
                <c:pt idx="1345">
                  <c:v>89.425799999999995</c:v>
                </c:pt>
                <c:pt idx="1346">
                  <c:v>89.426000000000002</c:v>
                </c:pt>
                <c:pt idx="1347">
                  <c:v>89.426100000000005</c:v>
                </c:pt>
                <c:pt idx="1348">
                  <c:v>89.426199999999994</c:v>
                </c:pt>
                <c:pt idx="1349">
                  <c:v>89.426400000000001</c:v>
                </c:pt>
                <c:pt idx="1350">
                  <c:v>89.426500000000004</c:v>
                </c:pt>
                <c:pt idx="1351">
                  <c:v>89.426599999999993</c:v>
                </c:pt>
                <c:pt idx="1352">
                  <c:v>89.4268</c:v>
                </c:pt>
                <c:pt idx="1353">
                  <c:v>89.426900000000003</c:v>
                </c:pt>
                <c:pt idx="1354">
                  <c:v>89.427099999999996</c:v>
                </c:pt>
                <c:pt idx="1355">
                  <c:v>89.427199999999999</c:v>
                </c:pt>
                <c:pt idx="1356">
                  <c:v>89.427400000000006</c:v>
                </c:pt>
                <c:pt idx="1357">
                  <c:v>89.427499999999995</c:v>
                </c:pt>
                <c:pt idx="1358">
                  <c:v>89.427599999999998</c:v>
                </c:pt>
                <c:pt idx="1359">
                  <c:v>89.427800000000005</c:v>
                </c:pt>
                <c:pt idx="1360">
                  <c:v>89.427899999999994</c:v>
                </c:pt>
                <c:pt idx="1361">
                  <c:v>89.428100000000001</c:v>
                </c:pt>
                <c:pt idx="1362">
                  <c:v>89.428200000000004</c:v>
                </c:pt>
                <c:pt idx="1363">
                  <c:v>89.428299999999993</c:v>
                </c:pt>
                <c:pt idx="1364">
                  <c:v>89.4285</c:v>
                </c:pt>
                <c:pt idx="1365">
                  <c:v>89.428600000000003</c:v>
                </c:pt>
                <c:pt idx="1366">
                  <c:v>89.428799999999995</c:v>
                </c:pt>
                <c:pt idx="1367">
                  <c:v>89.428899999999999</c:v>
                </c:pt>
                <c:pt idx="1368">
                  <c:v>89.429100000000005</c:v>
                </c:pt>
                <c:pt idx="1369">
                  <c:v>89.429199999999994</c:v>
                </c:pt>
                <c:pt idx="1370">
                  <c:v>89.429400000000001</c:v>
                </c:pt>
                <c:pt idx="1371">
                  <c:v>89.429500000000004</c:v>
                </c:pt>
                <c:pt idx="1372">
                  <c:v>89.429699999999997</c:v>
                </c:pt>
                <c:pt idx="1373">
                  <c:v>89.4298</c:v>
                </c:pt>
                <c:pt idx="1374">
                  <c:v>89.43</c:v>
                </c:pt>
                <c:pt idx="1375">
                  <c:v>89.430099999999996</c:v>
                </c:pt>
                <c:pt idx="1376">
                  <c:v>89.430300000000003</c:v>
                </c:pt>
                <c:pt idx="1377">
                  <c:v>89.430400000000006</c:v>
                </c:pt>
                <c:pt idx="1378">
                  <c:v>89.430599999999998</c:v>
                </c:pt>
                <c:pt idx="1379">
                  <c:v>89.430700000000002</c:v>
                </c:pt>
                <c:pt idx="1380">
                  <c:v>89.430899999999994</c:v>
                </c:pt>
                <c:pt idx="1381">
                  <c:v>89.430999999999997</c:v>
                </c:pt>
                <c:pt idx="1382">
                  <c:v>89.431200000000004</c:v>
                </c:pt>
                <c:pt idx="1383">
                  <c:v>89.431299999999993</c:v>
                </c:pt>
                <c:pt idx="1384">
                  <c:v>89.4315</c:v>
                </c:pt>
                <c:pt idx="1385">
                  <c:v>89.431600000000003</c:v>
                </c:pt>
                <c:pt idx="1386">
                  <c:v>89.431799999999996</c:v>
                </c:pt>
                <c:pt idx="1387">
                  <c:v>89.431899999999999</c:v>
                </c:pt>
                <c:pt idx="1388">
                  <c:v>89.432100000000005</c:v>
                </c:pt>
                <c:pt idx="1389">
                  <c:v>89.432299999999998</c:v>
                </c:pt>
                <c:pt idx="1390">
                  <c:v>89.432400000000001</c:v>
                </c:pt>
                <c:pt idx="1391">
                  <c:v>89.432599999999994</c:v>
                </c:pt>
                <c:pt idx="1392">
                  <c:v>89.432699999999997</c:v>
                </c:pt>
                <c:pt idx="1393">
                  <c:v>89.432900000000004</c:v>
                </c:pt>
                <c:pt idx="1394">
                  <c:v>89.433000000000007</c:v>
                </c:pt>
                <c:pt idx="1395">
                  <c:v>89.433199999999999</c:v>
                </c:pt>
                <c:pt idx="1396">
                  <c:v>89.433400000000006</c:v>
                </c:pt>
                <c:pt idx="1397">
                  <c:v>89.433499999999995</c:v>
                </c:pt>
                <c:pt idx="1398">
                  <c:v>89.433700000000002</c:v>
                </c:pt>
                <c:pt idx="1399">
                  <c:v>89.433800000000005</c:v>
                </c:pt>
                <c:pt idx="1400">
                  <c:v>89.433999999999997</c:v>
                </c:pt>
                <c:pt idx="1401">
                  <c:v>89.434100000000001</c:v>
                </c:pt>
                <c:pt idx="1402">
                  <c:v>89.434299999999993</c:v>
                </c:pt>
                <c:pt idx="1403">
                  <c:v>89.4345</c:v>
                </c:pt>
                <c:pt idx="1404">
                  <c:v>89.434600000000003</c:v>
                </c:pt>
                <c:pt idx="1405">
                  <c:v>89.434799999999996</c:v>
                </c:pt>
                <c:pt idx="1406">
                  <c:v>89.435000000000002</c:v>
                </c:pt>
                <c:pt idx="1407">
                  <c:v>89.435100000000006</c:v>
                </c:pt>
                <c:pt idx="1408">
                  <c:v>89.435299999999998</c:v>
                </c:pt>
                <c:pt idx="1409">
                  <c:v>89.435500000000005</c:v>
                </c:pt>
                <c:pt idx="1410">
                  <c:v>89.435599999999994</c:v>
                </c:pt>
                <c:pt idx="1411">
                  <c:v>89.4358</c:v>
                </c:pt>
                <c:pt idx="1412">
                  <c:v>89.435900000000004</c:v>
                </c:pt>
                <c:pt idx="1413">
                  <c:v>89.436099999999996</c:v>
                </c:pt>
                <c:pt idx="1414">
                  <c:v>89.436300000000003</c:v>
                </c:pt>
                <c:pt idx="1415">
                  <c:v>89.436400000000006</c:v>
                </c:pt>
                <c:pt idx="1416">
                  <c:v>89.436599999999999</c:v>
                </c:pt>
                <c:pt idx="1417">
                  <c:v>89.436800000000005</c:v>
                </c:pt>
                <c:pt idx="1418">
                  <c:v>89.436899999999994</c:v>
                </c:pt>
                <c:pt idx="1419">
                  <c:v>89.437100000000001</c:v>
                </c:pt>
                <c:pt idx="1420">
                  <c:v>89.437299999999993</c:v>
                </c:pt>
                <c:pt idx="1421">
                  <c:v>89.437399999999997</c:v>
                </c:pt>
                <c:pt idx="1422">
                  <c:v>89.437600000000003</c:v>
                </c:pt>
                <c:pt idx="1423">
                  <c:v>89.437799999999996</c:v>
                </c:pt>
                <c:pt idx="1424">
                  <c:v>89.437899999999999</c:v>
                </c:pt>
                <c:pt idx="1425">
                  <c:v>89.438100000000006</c:v>
                </c:pt>
                <c:pt idx="1426">
                  <c:v>89.438299999999998</c:v>
                </c:pt>
                <c:pt idx="1427">
                  <c:v>89.438400000000001</c:v>
                </c:pt>
                <c:pt idx="1428">
                  <c:v>89.438599999999994</c:v>
                </c:pt>
                <c:pt idx="1429">
                  <c:v>89.438800000000001</c:v>
                </c:pt>
                <c:pt idx="1430">
                  <c:v>89.438900000000004</c:v>
                </c:pt>
                <c:pt idx="1431">
                  <c:v>89.439099999999996</c:v>
                </c:pt>
                <c:pt idx="1432">
                  <c:v>89.439300000000003</c:v>
                </c:pt>
                <c:pt idx="1433">
                  <c:v>89.439499999999995</c:v>
                </c:pt>
                <c:pt idx="1434">
                  <c:v>89.439599999999999</c:v>
                </c:pt>
                <c:pt idx="1435">
                  <c:v>89.439800000000005</c:v>
                </c:pt>
                <c:pt idx="1436">
                  <c:v>89.44</c:v>
                </c:pt>
                <c:pt idx="1437">
                  <c:v>89.440100000000001</c:v>
                </c:pt>
                <c:pt idx="1438">
                  <c:v>89.440299999999993</c:v>
                </c:pt>
                <c:pt idx="1439">
                  <c:v>89.441100000000006</c:v>
                </c:pt>
                <c:pt idx="1440">
                  <c:v>89.441800000000001</c:v>
                </c:pt>
                <c:pt idx="1441">
                  <c:v>89.442599999999999</c:v>
                </c:pt>
                <c:pt idx="1442">
                  <c:v>89.4435</c:v>
                </c:pt>
                <c:pt idx="1443">
                  <c:v>89.444299999999998</c:v>
                </c:pt>
                <c:pt idx="1444">
                  <c:v>89.445099999999996</c:v>
                </c:pt>
                <c:pt idx="1445">
                  <c:v>89.445400000000006</c:v>
                </c:pt>
                <c:pt idx="1446">
                  <c:v>89.445700000000002</c:v>
                </c:pt>
                <c:pt idx="1447">
                  <c:v>89.445999999999998</c:v>
                </c:pt>
                <c:pt idx="1448">
                  <c:v>89.446299999999994</c:v>
                </c:pt>
                <c:pt idx="1449">
                  <c:v>89.446600000000004</c:v>
                </c:pt>
                <c:pt idx="1450">
                  <c:v>89.446899999999999</c:v>
                </c:pt>
                <c:pt idx="1451">
                  <c:v>89.447100000000006</c:v>
                </c:pt>
                <c:pt idx="1452">
                  <c:v>89.447400000000002</c:v>
                </c:pt>
                <c:pt idx="1453">
                  <c:v>89.447699999999998</c:v>
                </c:pt>
                <c:pt idx="1454">
                  <c:v>89.447900000000004</c:v>
                </c:pt>
                <c:pt idx="1455">
                  <c:v>89.4482</c:v>
                </c:pt>
                <c:pt idx="1456">
                  <c:v>89.448499999999996</c:v>
                </c:pt>
                <c:pt idx="1457">
                  <c:v>89.448800000000006</c:v>
                </c:pt>
                <c:pt idx="1458">
                  <c:v>89.448999999999998</c:v>
                </c:pt>
                <c:pt idx="1459">
                  <c:v>89.449299999999994</c:v>
                </c:pt>
                <c:pt idx="1460">
                  <c:v>89.449600000000004</c:v>
                </c:pt>
                <c:pt idx="1461">
                  <c:v>89.449799999999996</c:v>
                </c:pt>
                <c:pt idx="1462">
                  <c:v>89.450100000000006</c:v>
                </c:pt>
                <c:pt idx="1463">
                  <c:v>89.450400000000002</c:v>
                </c:pt>
                <c:pt idx="1464">
                  <c:v>89.450599999999994</c:v>
                </c:pt>
                <c:pt idx="1465">
                  <c:v>89.450900000000004</c:v>
                </c:pt>
                <c:pt idx="1466">
                  <c:v>89.4512</c:v>
                </c:pt>
                <c:pt idx="1467">
                  <c:v>89.451400000000007</c:v>
                </c:pt>
                <c:pt idx="1468">
                  <c:v>89.451700000000002</c:v>
                </c:pt>
                <c:pt idx="1469">
                  <c:v>89.451899999999995</c:v>
                </c:pt>
                <c:pt idx="1470">
                  <c:v>89.452200000000005</c:v>
                </c:pt>
                <c:pt idx="1471">
                  <c:v>89.452399999999997</c:v>
                </c:pt>
                <c:pt idx="1472">
                  <c:v>89.452699999999993</c:v>
                </c:pt>
                <c:pt idx="1473">
                  <c:v>89.453000000000003</c:v>
                </c:pt>
                <c:pt idx="1474">
                  <c:v>89.453199999999995</c:v>
                </c:pt>
                <c:pt idx="1475">
                  <c:v>89.453500000000005</c:v>
                </c:pt>
                <c:pt idx="1476">
                  <c:v>89.453699999999998</c:v>
                </c:pt>
                <c:pt idx="1477">
                  <c:v>89.453999999999994</c:v>
                </c:pt>
                <c:pt idx="1478">
                  <c:v>89.4542</c:v>
                </c:pt>
                <c:pt idx="1479">
                  <c:v>89.454499999999996</c:v>
                </c:pt>
                <c:pt idx="1480">
                  <c:v>89.454700000000003</c:v>
                </c:pt>
                <c:pt idx="1481">
                  <c:v>89.454999999999998</c:v>
                </c:pt>
                <c:pt idx="1482">
                  <c:v>89.455200000000005</c:v>
                </c:pt>
                <c:pt idx="1483">
                  <c:v>89.455500000000001</c:v>
                </c:pt>
                <c:pt idx="1484">
                  <c:v>89.455699999999993</c:v>
                </c:pt>
                <c:pt idx="1485">
                  <c:v>89.456000000000003</c:v>
                </c:pt>
                <c:pt idx="1486">
                  <c:v>89.456199999999995</c:v>
                </c:pt>
                <c:pt idx="1487">
                  <c:v>89.456500000000005</c:v>
                </c:pt>
                <c:pt idx="1488">
                  <c:v>89.456699999999998</c:v>
                </c:pt>
                <c:pt idx="1489">
                  <c:v>89.456900000000005</c:v>
                </c:pt>
                <c:pt idx="1490">
                  <c:v>89.4572</c:v>
                </c:pt>
                <c:pt idx="1491">
                  <c:v>89.457400000000007</c:v>
                </c:pt>
                <c:pt idx="1492">
                  <c:v>89.457700000000003</c:v>
                </c:pt>
                <c:pt idx="1493">
                  <c:v>89.457899999999995</c:v>
                </c:pt>
                <c:pt idx="1494">
                  <c:v>89.458200000000005</c:v>
                </c:pt>
                <c:pt idx="1495">
                  <c:v>89.458399999999997</c:v>
                </c:pt>
                <c:pt idx="1496">
                  <c:v>89.458600000000004</c:v>
                </c:pt>
                <c:pt idx="1497">
                  <c:v>89.4589</c:v>
                </c:pt>
                <c:pt idx="1498">
                  <c:v>89.459100000000007</c:v>
                </c:pt>
                <c:pt idx="1499">
                  <c:v>89.459400000000002</c:v>
                </c:pt>
                <c:pt idx="1500">
                  <c:v>89.459599999999995</c:v>
                </c:pt>
                <c:pt idx="1501">
                  <c:v>89.459900000000005</c:v>
                </c:pt>
                <c:pt idx="1502">
                  <c:v>89.460099999999997</c:v>
                </c:pt>
                <c:pt idx="1503">
                  <c:v>89.460300000000004</c:v>
                </c:pt>
                <c:pt idx="1504">
                  <c:v>89.460599999999999</c:v>
                </c:pt>
                <c:pt idx="1505">
                  <c:v>89.460800000000006</c:v>
                </c:pt>
                <c:pt idx="1506">
                  <c:v>89.461100000000002</c:v>
                </c:pt>
                <c:pt idx="1507">
                  <c:v>89.461299999999994</c:v>
                </c:pt>
                <c:pt idx="1508">
                  <c:v>89.461500000000001</c:v>
                </c:pt>
                <c:pt idx="1509">
                  <c:v>89.461799999999997</c:v>
                </c:pt>
                <c:pt idx="1510">
                  <c:v>89.462000000000003</c:v>
                </c:pt>
                <c:pt idx="1511">
                  <c:v>89.462199999999996</c:v>
                </c:pt>
                <c:pt idx="1512">
                  <c:v>89.462500000000006</c:v>
                </c:pt>
                <c:pt idx="1513">
                  <c:v>89.462699999999998</c:v>
                </c:pt>
                <c:pt idx="1514">
                  <c:v>89.462999999999994</c:v>
                </c:pt>
                <c:pt idx="1515">
                  <c:v>89.463200000000001</c:v>
                </c:pt>
                <c:pt idx="1516">
                  <c:v>89.463399999999993</c:v>
                </c:pt>
                <c:pt idx="1517">
                  <c:v>89.463700000000003</c:v>
                </c:pt>
                <c:pt idx="1518">
                  <c:v>89.463899999999995</c:v>
                </c:pt>
                <c:pt idx="1519">
                  <c:v>89.464100000000002</c:v>
                </c:pt>
                <c:pt idx="1520">
                  <c:v>89.464399999999998</c:v>
                </c:pt>
                <c:pt idx="1521">
                  <c:v>89.464600000000004</c:v>
                </c:pt>
                <c:pt idx="1522">
                  <c:v>89.464799999999997</c:v>
                </c:pt>
                <c:pt idx="1523">
                  <c:v>89.465100000000007</c:v>
                </c:pt>
                <c:pt idx="1524">
                  <c:v>89.465299999999999</c:v>
                </c:pt>
                <c:pt idx="1525">
                  <c:v>89.465500000000006</c:v>
                </c:pt>
                <c:pt idx="1526">
                  <c:v>89.465800000000002</c:v>
                </c:pt>
                <c:pt idx="1527">
                  <c:v>89.465999999999994</c:v>
                </c:pt>
                <c:pt idx="1528">
                  <c:v>89.466200000000001</c:v>
                </c:pt>
                <c:pt idx="1529">
                  <c:v>89.466499999999996</c:v>
                </c:pt>
                <c:pt idx="1530">
                  <c:v>89.466700000000003</c:v>
                </c:pt>
                <c:pt idx="1531">
                  <c:v>89.466899999999995</c:v>
                </c:pt>
                <c:pt idx="1532">
                  <c:v>89.467200000000005</c:v>
                </c:pt>
                <c:pt idx="1533">
                  <c:v>89.467399999999998</c:v>
                </c:pt>
                <c:pt idx="1534">
                  <c:v>89.467600000000004</c:v>
                </c:pt>
                <c:pt idx="1535">
                  <c:v>89.4679</c:v>
                </c:pt>
                <c:pt idx="1536">
                  <c:v>89.468100000000007</c:v>
                </c:pt>
                <c:pt idx="1537">
                  <c:v>89.468299999999999</c:v>
                </c:pt>
                <c:pt idx="1538">
                  <c:v>89.468599999999995</c:v>
                </c:pt>
                <c:pt idx="1539">
                  <c:v>89.468800000000002</c:v>
                </c:pt>
                <c:pt idx="1540">
                  <c:v>89.468999999999994</c:v>
                </c:pt>
                <c:pt idx="1541">
                  <c:v>89.469300000000004</c:v>
                </c:pt>
                <c:pt idx="1542">
                  <c:v>89.469499999999996</c:v>
                </c:pt>
                <c:pt idx="1543">
                  <c:v>89.469700000000003</c:v>
                </c:pt>
                <c:pt idx="1544">
                  <c:v>89.469899999999996</c:v>
                </c:pt>
                <c:pt idx="1545">
                  <c:v>89.470200000000006</c:v>
                </c:pt>
                <c:pt idx="1546">
                  <c:v>89.470399999999998</c:v>
                </c:pt>
                <c:pt idx="1547">
                  <c:v>89.470600000000005</c:v>
                </c:pt>
                <c:pt idx="1548">
                  <c:v>89.470799999999997</c:v>
                </c:pt>
                <c:pt idx="1549">
                  <c:v>89.471100000000007</c:v>
                </c:pt>
                <c:pt idx="1550">
                  <c:v>89.471299999999999</c:v>
                </c:pt>
                <c:pt idx="1551">
                  <c:v>89.471500000000006</c:v>
                </c:pt>
                <c:pt idx="1552">
                  <c:v>89.471699999999998</c:v>
                </c:pt>
                <c:pt idx="1553">
                  <c:v>89.471999999999994</c:v>
                </c:pt>
                <c:pt idx="1554">
                  <c:v>89.472200000000001</c:v>
                </c:pt>
                <c:pt idx="1555">
                  <c:v>89.472399999999993</c:v>
                </c:pt>
                <c:pt idx="1556">
                  <c:v>89.4726</c:v>
                </c:pt>
                <c:pt idx="1557">
                  <c:v>89.472899999999996</c:v>
                </c:pt>
                <c:pt idx="1558">
                  <c:v>89.473100000000002</c:v>
                </c:pt>
                <c:pt idx="1559">
                  <c:v>89.473299999999995</c:v>
                </c:pt>
                <c:pt idx="1560">
                  <c:v>89.473500000000001</c:v>
                </c:pt>
                <c:pt idx="1561">
                  <c:v>89.473799999999997</c:v>
                </c:pt>
                <c:pt idx="1562">
                  <c:v>89.474000000000004</c:v>
                </c:pt>
                <c:pt idx="1563">
                  <c:v>89.474199999999996</c:v>
                </c:pt>
                <c:pt idx="1564">
                  <c:v>89.474400000000003</c:v>
                </c:pt>
                <c:pt idx="1565">
                  <c:v>89.474599999999995</c:v>
                </c:pt>
                <c:pt idx="1566">
                  <c:v>89.474900000000005</c:v>
                </c:pt>
                <c:pt idx="1567">
                  <c:v>89.475099999999998</c:v>
                </c:pt>
                <c:pt idx="1568">
                  <c:v>89.475300000000004</c:v>
                </c:pt>
                <c:pt idx="1569">
                  <c:v>89.475499999999997</c:v>
                </c:pt>
                <c:pt idx="1570">
                  <c:v>89.475800000000007</c:v>
                </c:pt>
                <c:pt idx="1571">
                  <c:v>89.475999999999999</c:v>
                </c:pt>
                <c:pt idx="1572">
                  <c:v>89.476200000000006</c:v>
                </c:pt>
                <c:pt idx="1573">
                  <c:v>89.476399999999998</c:v>
                </c:pt>
                <c:pt idx="1574">
                  <c:v>89.476600000000005</c:v>
                </c:pt>
                <c:pt idx="1575">
                  <c:v>89.476900000000001</c:v>
                </c:pt>
                <c:pt idx="1576">
                  <c:v>89.477099999999993</c:v>
                </c:pt>
                <c:pt idx="1577">
                  <c:v>89.4773</c:v>
                </c:pt>
                <c:pt idx="1578">
                  <c:v>89.477500000000006</c:v>
                </c:pt>
                <c:pt idx="1579">
                  <c:v>89.477699999999999</c:v>
                </c:pt>
                <c:pt idx="1580">
                  <c:v>89.477999999999994</c:v>
                </c:pt>
                <c:pt idx="1581">
                  <c:v>89.478200000000001</c:v>
                </c:pt>
                <c:pt idx="1582">
                  <c:v>89.478399999999993</c:v>
                </c:pt>
                <c:pt idx="1583">
                  <c:v>89.4786</c:v>
                </c:pt>
                <c:pt idx="1584">
                  <c:v>89.478800000000007</c:v>
                </c:pt>
                <c:pt idx="1585">
                  <c:v>89.479100000000003</c:v>
                </c:pt>
                <c:pt idx="1586">
                  <c:v>89.479299999999995</c:v>
                </c:pt>
                <c:pt idx="1587">
                  <c:v>89.479500000000002</c:v>
                </c:pt>
                <c:pt idx="1588">
                  <c:v>89.479699999999994</c:v>
                </c:pt>
                <c:pt idx="1589">
                  <c:v>89.479900000000001</c:v>
                </c:pt>
                <c:pt idx="1590">
                  <c:v>89.480099999999993</c:v>
                </c:pt>
                <c:pt idx="1591">
                  <c:v>89.480400000000003</c:v>
                </c:pt>
                <c:pt idx="1592">
                  <c:v>89.480599999999995</c:v>
                </c:pt>
                <c:pt idx="1593">
                  <c:v>89.480800000000002</c:v>
                </c:pt>
                <c:pt idx="1594">
                  <c:v>89.480999999999995</c:v>
                </c:pt>
                <c:pt idx="1595">
                  <c:v>89.481200000000001</c:v>
                </c:pt>
                <c:pt idx="1596">
                  <c:v>89.481499999999997</c:v>
                </c:pt>
                <c:pt idx="1597">
                  <c:v>89.481700000000004</c:v>
                </c:pt>
                <c:pt idx="1598">
                  <c:v>89.481899999999996</c:v>
                </c:pt>
                <c:pt idx="1599">
                  <c:v>89.482100000000003</c:v>
                </c:pt>
                <c:pt idx="1600">
                  <c:v>89.482299999999995</c:v>
                </c:pt>
                <c:pt idx="1601">
                  <c:v>89.482500000000002</c:v>
                </c:pt>
                <c:pt idx="1602">
                  <c:v>89.482699999999994</c:v>
                </c:pt>
                <c:pt idx="1603">
                  <c:v>89.483000000000004</c:v>
                </c:pt>
                <c:pt idx="1604">
                  <c:v>89.483199999999997</c:v>
                </c:pt>
                <c:pt idx="1605">
                  <c:v>89.483400000000003</c:v>
                </c:pt>
                <c:pt idx="1606">
                  <c:v>89.483599999999996</c:v>
                </c:pt>
                <c:pt idx="1607">
                  <c:v>89.483800000000002</c:v>
                </c:pt>
                <c:pt idx="1608">
                  <c:v>89.483999999999995</c:v>
                </c:pt>
                <c:pt idx="1609">
                  <c:v>89.484300000000005</c:v>
                </c:pt>
                <c:pt idx="1610">
                  <c:v>89.484499999999997</c:v>
                </c:pt>
                <c:pt idx="1611">
                  <c:v>89.484700000000004</c:v>
                </c:pt>
                <c:pt idx="1612">
                  <c:v>89.484899999999996</c:v>
                </c:pt>
                <c:pt idx="1613">
                  <c:v>89.485100000000003</c:v>
                </c:pt>
                <c:pt idx="1614">
                  <c:v>89.485299999999995</c:v>
                </c:pt>
                <c:pt idx="1615">
                  <c:v>89.485500000000002</c:v>
                </c:pt>
                <c:pt idx="1616">
                  <c:v>89.485799999999998</c:v>
                </c:pt>
                <c:pt idx="1617">
                  <c:v>89.486000000000004</c:v>
                </c:pt>
                <c:pt idx="1618">
                  <c:v>89.486199999999997</c:v>
                </c:pt>
                <c:pt idx="1619">
                  <c:v>89.486400000000003</c:v>
                </c:pt>
                <c:pt idx="1620">
                  <c:v>89.486599999999996</c:v>
                </c:pt>
                <c:pt idx="1621">
                  <c:v>89.486800000000002</c:v>
                </c:pt>
                <c:pt idx="1622">
                  <c:v>89.486999999999995</c:v>
                </c:pt>
                <c:pt idx="1623">
                  <c:v>89.487300000000005</c:v>
                </c:pt>
                <c:pt idx="1624">
                  <c:v>89.487499999999997</c:v>
                </c:pt>
                <c:pt idx="1625">
                  <c:v>89.487700000000004</c:v>
                </c:pt>
                <c:pt idx="1626">
                  <c:v>89.487899999999996</c:v>
                </c:pt>
                <c:pt idx="1627">
                  <c:v>89.488100000000003</c:v>
                </c:pt>
                <c:pt idx="1628">
                  <c:v>89.488299999999995</c:v>
                </c:pt>
                <c:pt idx="1629">
                  <c:v>89.488500000000002</c:v>
                </c:pt>
                <c:pt idx="1630">
                  <c:v>89.488799999999998</c:v>
                </c:pt>
                <c:pt idx="1631">
                  <c:v>89.489000000000004</c:v>
                </c:pt>
                <c:pt idx="1632">
                  <c:v>89.489199999999997</c:v>
                </c:pt>
                <c:pt idx="1633">
                  <c:v>89.489400000000003</c:v>
                </c:pt>
                <c:pt idx="1634">
                  <c:v>89.489599999999996</c:v>
                </c:pt>
                <c:pt idx="1635">
                  <c:v>89.489800000000002</c:v>
                </c:pt>
                <c:pt idx="1636">
                  <c:v>89.49</c:v>
                </c:pt>
                <c:pt idx="1637">
                  <c:v>89.490200000000002</c:v>
                </c:pt>
                <c:pt idx="1638">
                  <c:v>89.490499999999997</c:v>
                </c:pt>
                <c:pt idx="1639">
                  <c:v>89.490700000000004</c:v>
                </c:pt>
                <c:pt idx="1640">
                  <c:v>89.490899999999996</c:v>
                </c:pt>
                <c:pt idx="1641">
                  <c:v>89.491100000000003</c:v>
                </c:pt>
                <c:pt idx="1642">
                  <c:v>89.491299999999995</c:v>
                </c:pt>
                <c:pt idx="1643">
                  <c:v>89.491500000000002</c:v>
                </c:pt>
                <c:pt idx="1644">
                  <c:v>89.491699999999994</c:v>
                </c:pt>
                <c:pt idx="1645">
                  <c:v>89.491900000000001</c:v>
                </c:pt>
                <c:pt idx="1646">
                  <c:v>89.492099999999994</c:v>
                </c:pt>
                <c:pt idx="1647">
                  <c:v>89.492400000000004</c:v>
                </c:pt>
                <c:pt idx="1648">
                  <c:v>89.492599999999996</c:v>
                </c:pt>
                <c:pt idx="1649">
                  <c:v>89.492800000000003</c:v>
                </c:pt>
                <c:pt idx="1650">
                  <c:v>89.492999999999995</c:v>
                </c:pt>
                <c:pt idx="1651">
                  <c:v>89.493200000000002</c:v>
                </c:pt>
                <c:pt idx="1652">
                  <c:v>89.493399999999994</c:v>
                </c:pt>
                <c:pt idx="1653">
                  <c:v>89.493600000000001</c:v>
                </c:pt>
                <c:pt idx="1654">
                  <c:v>89.493799999999993</c:v>
                </c:pt>
                <c:pt idx="1655">
                  <c:v>89.494</c:v>
                </c:pt>
                <c:pt idx="1656">
                  <c:v>89.494299999999996</c:v>
                </c:pt>
                <c:pt idx="1657">
                  <c:v>89.494500000000002</c:v>
                </c:pt>
                <c:pt idx="1658">
                  <c:v>89.494699999999995</c:v>
                </c:pt>
                <c:pt idx="1659">
                  <c:v>89.494900000000001</c:v>
                </c:pt>
                <c:pt idx="1660">
                  <c:v>89.495099999999994</c:v>
                </c:pt>
                <c:pt idx="1661">
                  <c:v>89.4953</c:v>
                </c:pt>
                <c:pt idx="1662">
                  <c:v>89.495500000000007</c:v>
                </c:pt>
                <c:pt idx="1663">
                  <c:v>89.495699999999999</c:v>
                </c:pt>
                <c:pt idx="1664">
                  <c:v>89.495900000000006</c:v>
                </c:pt>
                <c:pt idx="1665">
                  <c:v>89.496099999999998</c:v>
                </c:pt>
                <c:pt idx="1666">
                  <c:v>89.496399999999994</c:v>
                </c:pt>
                <c:pt idx="1667">
                  <c:v>89.496600000000001</c:v>
                </c:pt>
                <c:pt idx="1668">
                  <c:v>89.496799999999993</c:v>
                </c:pt>
                <c:pt idx="1669">
                  <c:v>89.497</c:v>
                </c:pt>
                <c:pt idx="1670">
                  <c:v>89.497200000000007</c:v>
                </c:pt>
                <c:pt idx="1671">
                  <c:v>89.497399999999999</c:v>
                </c:pt>
                <c:pt idx="1672">
                  <c:v>89.497600000000006</c:v>
                </c:pt>
                <c:pt idx="1673">
                  <c:v>89.497799999999998</c:v>
                </c:pt>
                <c:pt idx="1674">
                  <c:v>89.498000000000005</c:v>
                </c:pt>
                <c:pt idx="1675">
                  <c:v>89.498199999999997</c:v>
                </c:pt>
                <c:pt idx="1676">
                  <c:v>89.498400000000004</c:v>
                </c:pt>
                <c:pt idx="1677">
                  <c:v>89.498699999999999</c:v>
                </c:pt>
                <c:pt idx="1678">
                  <c:v>89.498900000000006</c:v>
                </c:pt>
                <c:pt idx="1679">
                  <c:v>89.479100000000003</c:v>
                </c:pt>
                <c:pt idx="1680">
                  <c:v>89.458600000000004</c:v>
                </c:pt>
                <c:pt idx="1681">
                  <c:v>89.437700000000007</c:v>
                </c:pt>
                <c:pt idx="1682">
                  <c:v>89.416200000000003</c:v>
                </c:pt>
                <c:pt idx="1683">
                  <c:v>89.394400000000005</c:v>
                </c:pt>
                <c:pt idx="1684">
                  <c:v>89.372399999999999</c:v>
                </c:pt>
                <c:pt idx="1685">
                  <c:v>89.37</c:v>
                </c:pt>
                <c:pt idx="1686">
                  <c:v>89.367699999999999</c:v>
                </c:pt>
                <c:pt idx="1687">
                  <c:v>89.365399999999994</c:v>
                </c:pt>
                <c:pt idx="1688">
                  <c:v>89.363100000000003</c:v>
                </c:pt>
                <c:pt idx="1689">
                  <c:v>89.360900000000001</c:v>
                </c:pt>
                <c:pt idx="1690">
                  <c:v>89.358699999999999</c:v>
                </c:pt>
                <c:pt idx="1691">
                  <c:v>89.356399999999994</c:v>
                </c:pt>
                <c:pt idx="1692">
                  <c:v>89.354200000000006</c:v>
                </c:pt>
                <c:pt idx="1693">
                  <c:v>89.352000000000004</c:v>
                </c:pt>
                <c:pt idx="1694">
                  <c:v>89.349800000000002</c:v>
                </c:pt>
                <c:pt idx="1695">
                  <c:v>89.347700000000003</c:v>
                </c:pt>
                <c:pt idx="1696">
                  <c:v>89.345500000000001</c:v>
                </c:pt>
                <c:pt idx="1697">
                  <c:v>89.343400000000003</c:v>
                </c:pt>
                <c:pt idx="1698">
                  <c:v>89.341300000000004</c:v>
                </c:pt>
                <c:pt idx="1699">
                  <c:v>89.339200000000005</c:v>
                </c:pt>
                <c:pt idx="1700">
                  <c:v>89.337100000000007</c:v>
                </c:pt>
                <c:pt idx="1701">
                  <c:v>89.334999999999994</c:v>
                </c:pt>
                <c:pt idx="1702">
                  <c:v>89.332999999999998</c:v>
                </c:pt>
                <c:pt idx="1703">
                  <c:v>89.3309</c:v>
                </c:pt>
                <c:pt idx="1704">
                  <c:v>89.328900000000004</c:v>
                </c:pt>
                <c:pt idx="1705">
                  <c:v>89.326899999999995</c:v>
                </c:pt>
                <c:pt idx="1706">
                  <c:v>89.3249</c:v>
                </c:pt>
                <c:pt idx="1707">
                  <c:v>89.322900000000004</c:v>
                </c:pt>
                <c:pt idx="1708">
                  <c:v>89.320899999999995</c:v>
                </c:pt>
                <c:pt idx="1709">
                  <c:v>89.319000000000003</c:v>
                </c:pt>
                <c:pt idx="1710">
                  <c:v>89.316999999999993</c:v>
                </c:pt>
                <c:pt idx="1711">
                  <c:v>89.315100000000001</c:v>
                </c:pt>
                <c:pt idx="1712">
                  <c:v>89.313199999999995</c:v>
                </c:pt>
                <c:pt idx="1713">
                  <c:v>89.311300000000003</c:v>
                </c:pt>
                <c:pt idx="1714">
                  <c:v>89.309399999999997</c:v>
                </c:pt>
                <c:pt idx="1715">
                  <c:v>89.307500000000005</c:v>
                </c:pt>
                <c:pt idx="1716">
                  <c:v>89.305700000000002</c:v>
                </c:pt>
                <c:pt idx="1717">
                  <c:v>89.303799999999995</c:v>
                </c:pt>
                <c:pt idx="1718">
                  <c:v>89.302000000000007</c:v>
                </c:pt>
                <c:pt idx="1719">
                  <c:v>89.300200000000004</c:v>
                </c:pt>
                <c:pt idx="1720">
                  <c:v>89.298400000000001</c:v>
                </c:pt>
                <c:pt idx="1721">
                  <c:v>89.296599999999998</c:v>
                </c:pt>
                <c:pt idx="1722">
                  <c:v>89.294799999999995</c:v>
                </c:pt>
                <c:pt idx="1723">
                  <c:v>89.293099999999995</c:v>
                </c:pt>
                <c:pt idx="1724">
                  <c:v>89.291300000000007</c:v>
                </c:pt>
                <c:pt idx="1725">
                  <c:v>89.289599999999993</c:v>
                </c:pt>
                <c:pt idx="1726">
                  <c:v>89.287899999999993</c:v>
                </c:pt>
                <c:pt idx="1727">
                  <c:v>89.286100000000005</c:v>
                </c:pt>
                <c:pt idx="1728">
                  <c:v>89.284400000000005</c:v>
                </c:pt>
                <c:pt idx="1729">
                  <c:v>89.282799999999995</c:v>
                </c:pt>
                <c:pt idx="1730">
                  <c:v>89.281099999999995</c:v>
                </c:pt>
                <c:pt idx="1731">
                  <c:v>89.279399999999995</c:v>
                </c:pt>
                <c:pt idx="1732">
                  <c:v>89.277799999999999</c:v>
                </c:pt>
                <c:pt idx="1733">
                  <c:v>89.2761</c:v>
                </c:pt>
                <c:pt idx="1734">
                  <c:v>89.274500000000003</c:v>
                </c:pt>
                <c:pt idx="1735">
                  <c:v>89.272900000000007</c:v>
                </c:pt>
                <c:pt idx="1736">
                  <c:v>89.271299999999997</c:v>
                </c:pt>
                <c:pt idx="1737">
                  <c:v>89.2697</c:v>
                </c:pt>
                <c:pt idx="1738">
                  <c:v>89.268100000000004</c:v>
                </c:pt>
                <c:pt idx="1739">
                  <c:v>89.266499999999994</c:v>
                </c:pt>
                <c:pt idx="1740">
                  <c:v>89.265000000000001</c:v>
                </c:pt>
                <c:pt idx="1741">
                  <c:v>89.263400000000004</c:v>
                </c:pt>
                <c:pt idx="1742">
                  <c:v>89.261899999999997</c:v>
                </c:pt>
                <c:pt idx="1743">
                  <c:v>89.260300000000001</c:v>
                </c:pt>
                <c:pt idx="1744">
                  <c:v>89.258799999999994</c:v>
                </c:pt>
                <c:pt idx="1745">
                  <c:v>89.257300000000001</c:v>
                </c:pt>
                <c:pt idx="1746">
                  <c:v>89.255799999999994</c:v>
                </c:pt>
                <c:pt idx="1747">
                  <c:v>89.254300000000001</c:v>
                </c:pt>
                <c:pt idx="1748">
                  <c:v>89.252799999999993</c:v>
                </c:pt>
                <c:pt idx="1749">
                  <c:v>89.251400000000004</c:v>
                </c:pt>
                <c:pt idx="1750">
                  <c:v>89.249899999999997</c:v>
                </c:pt>
                <c:pt idx="1751">
                  <c:v>89.248500000000007</c:v>
                </c:pt>
                <c:pt idx="1752">
                  <c:v>89.247</c:v>
                </c:pt>
                <c:pt idx="1753">
                  <c:v>89.245599999999996</c:v>
                </c:pt>
                <c:pt idx="1754">
                  <c:v>89.244200000000006</c:v>
                </c:pt>
                <c:pt idx="1755">
                  <c:v>89.242699999999999</c:v>
                </c:pt>
                <c:pt idx="1756">
                  <c:v>89.241399999999999</c:v>
                </c:pt>
                <c:pt idx="1757">
                  <c:v>89.24</c:v>
                </c:pt>
                <c:pt idx="1758">
                  <c:v>89.238600000000005</c:v>
                </c:pt>
                <c:pt idx="1759">
                  <c:v>89.237200000000001</c:v>
                </c:pt>
                <c:pt idx="1760">
                  <c:v>89.235799999999998</c:v>
                </c:pt>
                <c:pt idx="1761">
                  <c:v>89.234499999999997</c:v>
                </c:pt>
                <c:pt idx="1762">
                  <c:v>89.233099999999993</c:v>
                </c:pt>
                <c:pt idx="1763">
                  <c:v>89.231800000000007</c:v>
                </c:pt>
                <c:pt idx="1764">
                  <c:v>89.230500000000006</c:v>
                </c:pt>
                <c:pt idx="1765">
                  <c:v>89.229100000000003</c:v>
                </c:pt>
                <c:pt idx="1766">
                  <c:v>89.227800000000002</c:v>
                </c:pt>
                <c:pt idx="1767">
                  <c:v>89.226500000000001</c:v>
                </c:pt>
                <c:pt idx="1768">
                  <c:v>89.225200000000001</c:v>
                </c:pt>
                <c:pt idx="1769">
                  <c:v>89.2239</c:v>
                </c:pt>
                <c:pt idx="1770">
                  <c:v>89.2226</c:v>
                </c:pt>
                <c:pt idx="1771">
                  <c:v>89.221299999999999</c:v>
                </c:pt>
                <c:pt idx="1772">
                  <c:v>89.220100000000002</c:v>
                </c:pt>
                <c:pt idx="1773">
                  <c:v>89.218800000000002</c:v>
                </c:pt>
                <c:pt idx="1774">
                  <c:v>89.217500000000001</c:v>
                </c:pt>
                <c:pt idx="1775">
                  <c:v>89.216300000000004</c:v>
                </c:pt>
                <c:pt idx="1776">
                  <c:v>89.215100000000007</c:v>
                </c:pt>
                <c:pt idx="1777">
                  <c:v>89.213800000000006</c:v>
                </c:pt>
                <c:pt idx="1778">
                  <c:v>89.212599999999995</c:v>
                </c:pt>
                <c:pt idx="1779">
                  <c:v>89.211399999999998</c:v>
                </c:pt>
                <c:pt idx="1780">
                  <c:v>89.210099999999997</c:v>
                </c:pt>
                <c:pt idx="1781">
                  <c:v>89.209000000000003</c:v>
                </c:pt>
                <c:pt idx="1782">
                  <c:v>89.207800000000006</c:v>
                </c:pt>
                <c:pt idx="1783">
                  <c:v>89.206599999999995</c:v>
                </c:pt>
                <c:pt idx="1784">
                  <c:v>89.205399999999997</c:v>
                </c:pt>
                <c:pt idx="1785">
                  <c:v>89.2042</c:v>
                </c:pt>
                <c:pt idx="1786">
                  <c:v>89.203000000000003</c:v>
                </c:pt>
                <c:pt idx="1787">
                  <c:v>89.201899999999995</c:v>
                </c:pt>
                <c:pt idx="1788">
                  <c:v>89.200699999999998</c:v>
                </c:pt>
                <c:pt idx="1789">
                  <c:v>89.1995</c:v>
                </c:pt>
                <c:pt idx="1790">
                  <c:v>89.198400000000007</c:v>
                </c:pt>
                <c:pt idx="1791">
                  <c:v>89.197299999999998</c:v>
                </c:pt>
                <c:pt idx="1792">
                  <c:v>89.196100000000001</c:v>
                </c:pt>
                <c:pt idx="1793">
                  <c:v>89.194999999999993</c:v>
                </c:pt>
                <c:pt idx="1794">
                  <c:v>89.193899999999999</c:v>
                </c:pt>
                <c:pt idx="1795">
                  <c:v>89.192800000000005</c:v>
                </c:pt>
                <c:pt idx="1796">
                  <c:v>89.191699999999997</c:v>
                </c:pt>
                <c:pt idx="1797">
                  <c:v>89.190600000000003</c:v>
                </c:pt>
                <c:pt idx="1798">
                  <c:v>89.189499999999995</c:v>
                </c:pt>
                <c:pt idx="1799">
                  <c:v>89.188400000000001</c:v>
                </c:pt>
                <c:pt idx="1800">
                  <c:v>89.187299999999993</c:v>
                </c:pt>
                <c:pt idx="1801">
                  <c:v>89.186199999999999</c:v>
                </c:pt>
                <c:pt idx="1802">
                  <c:v>89.185100000000006</c:v>
                </c:pt>
                <c:pt idx="1803">
                  <c:v>89.184100000000001</c:v>
                </c:pt>
                <c:pt idx="1804">
                  <c:v>89.183000000000007</c:v>
                </c:pt>
                <c:pt idx="1805">
                  <c:v>89.182000000000002</c:v>
                </c:pt>
                <c:pt idx="1806">
                  <c:v>89.180899999999994</c:v>
                </c:pt>
                <c:pt idx="1807">
                  <c:v>89.1798</c:v>
                </c:pt>
                <c:pt idx="1808">
                  <c:v>89.178799999999995</c:v>
                </c:pt>
                <c:pt idx="1809">
                  <c:v>89.177800000000005</c:v>
                </c:pt>
                <c:pt idx="1810">
                  <c:v>89.176699999999997</c:v>
                </c:pt>
                <c:pt idx="1811">
                  <c:v>89.175700000000006</c:v>
                </c:pt>
                <c:pt idx="1812">
                  <c:v>89.174700000000001</c:v>
                </c:pt>
                <c:pt idx="1813">
                  <c:v>89.173699999999997</c:v>
                </c:pt>
                <c:pt idx="1814">
                  <c:v>89.172600000000003</c:v>
                </c:pt>
                <c:pt idx="1815">
                  <c:v>89.171599999999998</c:v>
                </c:pt>
                <c:pt idx="1816">
                  <c:v>89.170599999999993</c:v>
                </c:pt>
                <c:pt idx="1817">
                  <c:v>89.169600000000003</c:v>
                </c:pt>
                <c:pt idx="1818">
                  <c:v>89.168599999999998</c:v>
                </c:pt>
                <c:pt idx="1819">
                  <c:v>89.167599999999993</c:v>
                </c:pt>
                <c:pt idx="1820">
                  <c:v>89.166600000000003</c:v>
                </c:pt>
                <c:pt idx="1821">
                  <c:v>89.165700000000001</c:v>
                </c:pt>
                <c:pt idx="1822">
                  <c:v>89.164699999999996</c:v>
                </c:pt>
                <c:pt idx="1823">
                  <c:v>89.163700000000006</c:v>
                </c:pt>
                <c:pt idx="1824">
                  <c:v>89.162700000000001</c:v>
                </c:pt>
                <c:pt idx="1825">
                  <c:v>89.161799999999999</c:v>
                </c:pt>
                <c:pt idx="1826">
                  <c:v>89.160799999999995</c:v>
                </c:pt>
                <c:pt idx="1827">
                  <c:v>89.159800000000004</c:v>
                </c:pt>
                <c:pt idx="1828">
                  <c:v>89.158900000000003</c:v>
                </c:pt>
                <c:pt idx="1829">
                  <c:v>89.157899999999998</c:v>
                </c:pt>
                <c:pt idx="1830">
                  <c:v>89.156999999999996</c:v>
                </c:pt>
                <c:pt idx="1831">
                  <c:v>89.156000000000006</c:v>
                </c:pt>
                <c:pt idx="1832">
                  <c:v>89.155100000000004</c:v>
                </c:pt>
                <c:pt idx="1833">
                  <c:v>89.154200000000003</c:v>
                </c:pt>
                <c:pt idx="1834">
                  <c:v>89.153199999999998</c:v>
                </c:pt>
                <c:pt idx="1835">
                  <c:v>89.152299999999997</c:v>
                </c:pt>
                <c:pt idx="1836">
                  <c:v>89.151399999999995</c:v>
                </c:pt>
                <c:pt idx="1837">
                  <c:v>89.150400000000005</c:v>
                </c:pt>
                <c:pt idx="1838">
                  <c:v>89.149500000000003</c:v>
                </c:pt>
                <c:pt idx="1839">
                  <c:v>89.148600000000002</c:v>
                </c:pt>
                <c:pt idx="1840">
                  <c:v>89.1477</c:v>
                </c:pt>
                <c:pt idx="1841">
                  <c:v>89.146799999999999</c:v>
                </c:pt>
                <c:pt idx="1842">
                  <c:v>89.145899999999997</c:v>
                </c:pt>
                <c:pt idx="1843">
                  <c:v>89.144999999999996</c:v>
                </c:pt>
                <c:pt idx="1844">
                  <c:v>89.144099999999995</c:v>
                </c:pt>
                <c:pt idx="1845">
                  <c:v>89.143199999999993</c:v>
                </c:pt>
                <c:pt idx="1846">
                  <c:v>89.142300000000006</c:v>
                </c:pt>
                <c:pt idx="1847">
                  <c:v>89.141400000000004</c:v>
                </c:pt>
                <c:pt idx="1848">
                  <c:v>89.140600000000006</c:v>
                </c:pt>
                <c:pt idx="1849">
                  <c:v>89.139700000000005</c:v>
                </c:pt>
                <c:pt idx="1850">
                  <c:v>89.138800000000003</c:v>
                </c:pt>
                <c:pt idx="1851">
                  <c:v>89.138000000000005</c:v>
                </c:pt>
                <c:pt idx="1852">
                  <c:v>89.137100000000004</c:v>
                </c:pt>
                <c:pt idx="1853">
                  <c:v>89.136200000000002</c:v>
                </c:pt>
                <c:pt idx="1854">
                  <c:v>89.135400000000004</c:v>
                </c:pt>
                <c:pt idx="1855">
                  <c:v>89.134500000000003</c:v>
                </c:pt>
                <c:pt idx="1856">
                  <c:v>89.133600000000001</c:v>
                </c:pt>
                <c:pt idx="1857">
                  <c:v>89.132800000000003</c:v>
                </c:pt>
                <c:pt idx="1858">
                  <c:v>89.131900000000002</c:v>
                </c:pt>
                <c:pt idx="1859">
                  <c:v>89.131100000000004</c:v>
                </c:pt>
                <c:pt idx="1860">
                  <c:v>89.130200000000002</c:v>
                </c:pt>
                <c:pt idx="1861">
                  <c:v>89.129400000000004</c:v>
                </c:pt>
                <c:pt idx="1862">
                  <c:v>89.128600000000006</c:v>
                </c:pt>
                <c:pt idx="1863">
                  <c:v>89.127700000000004</c:v>
                </c:pt>
                <c:pt idx="1864">
                  <c:v>89.126900000000006</c:v>
                </c:pt>
                <c:pt idx="1865">
                  <c:v>89.126099999999994</c:v>
                </c:pt>
                <c:pt idx="1866">
                  <c:v>89.125299999999996</c:v>
                </c:pt>
                <c:pt idx="1867">
                  <c:v>89.124399999999994</c:v>
                </c:pt>
                <c:pt idx="1868">
                  <c:v>89.123599999999996</c:v>
                </c:pt>
                <c:pt idx="1869">
                  <c:v>89.122799999999998</c:v>
                </c:pt>
                <c:pt idx="1870">
                  <c:v>89.122</c:v>
                </c:pt>
                <c:pt idx="1871">
                  <c:v>89.121200000000002</c:v>
                </c:pt>
                <c:pt idx="1872">
                  <c:v>89.120400000000004</c:v>
                </c:pt>
                <c:pt idx="1873">
                  <c:v>89.119500000000002</c:v>
                </c:pt>
                <c:pt idx="1874">
                  <c:v>89.118700000000004</c:v>
                </c:pt>
                <c:pt idx="1875">
                  <c:v>89.117900000000006</c:v>
                </c:pt>
                <c:pt idx="1876">
                  <c:v>89.117099999999994</c:v>
                </c:pt>
                <c:pt idx="1877">
                  <c:v>89.116299999999995</c:v>
                </c:pt>
                <c:pt idx="1878">
                  <c:v>89.115600000000001</c:v>
                </c:pt>
                <c:pt idx="1879">
                  <c:v>89.114800000000002</c:v>
                </c:pt>
                <c:pt idx="1880">
                  <c:v>89.114000000000004</c:v>
                </c:pt>
                <c:pt idx="1881">
                  <c:v>89.113200000000006</c:v>
                </c:pt>
                <c:pt idx="1882">
                  <c:v>89.112399999999994</c:v>
                </c:pt>
                <c:pt idx="1883">
                  <c:v>89.111599999999996</c:v>
                </c:pt>
                <c:pt idx="1884">
                  <c:v>89.110799999999998</c:v>
                </c:pt>
                <c:pt idx="1885">
                  <c:v>89.11</c:v>
                </c:pt>
                <c:pt idx="1886">
                  <c:v>89.109200000000001</c:v>
                </c:pt>
                <c:pt idx="1887">
                  <c:v>89.108500000000006</c:v>
                </c:pt>
                <c:pt idx="1888">
                  <c:v>89.107699999999994</c:v>
                </c:pt>
                <c:pt idx="1889">
                  <c:v>89.106899999999996</c:v>
                </c:pt>
                <c:pt idx="1890">
                  <c:v>89.106099999999998</c:v>
                </c:pt>
                <c:pt idx="1891">
                  <c:v>89.1053</c:v>
                </c:pt>
                <c:pt idx="1892">
                  <c:v>89.104500000000002</c:v>
                </c:pt>
                <c:pt idx="1893">
                  <c:v>89.103700000000003</c:v>
                </c:pt>
                <c:pt idx="1894">
                  <c:v>89.102999999999994</c:v>
                </c:pt>
                <c:pt idx="1895">
                  <c:v>89.102199999999996</c:v>
                </c:pt>
                <c:pt idx="1896">
                  <c:v>89.101399999999998</c:v>
                </c:pt>
                <c:pt idx="1897">
                  <c:v>89.1006</c:v>
                </c:pt>
                <c:pt idx="1898">
                  <c:v>89.099800000000002</c:v>
                </c:pt>
                <c:pt idx="1899">
                  <c:v>89.099000000000004</c:v>
                </c:pt>
                <c:pt idx="1900">
                  <c:v>89.098200000000006</c:v>
                </c:pt>
                <c:pt idx="1901">
                  <c:v>89.097499999999997</c:v>
                </c:pt>
                <c:pt idx="1902">
                  <c:v>89.096699999999998</c:v>
                </c:pt>
                <c:pt idx="1903">
                  <c:v>89.0959</c:v>
                </c:pt>
                <c:pt idx="1904">
                  <c:v>89.095100000000002</c:v>
                </c:pt>
                <c:pt idx="1905">
                  <c:v>89.094300000000004</c:v>
                </c:pt>
                <c:pt idx="1906">
                  <c:v>89.093500000000006</c:v>
                </c:pt>
                <c:pt idx="1907">
                  <c:v>89.092699999999994</c:v>
                </c:pt>
                <c:pt idx="1908">
                  <c:v>89.091899999999995</c:v>
                </c:pt>
                <c:pt idx="1909">
                  <c:v>89.091099999999997</c:v>
                </c:pt>
                <c:pt idx="1910">
                  <c:v>89.090299999999999</c:v>
                </c:pt>
                <c:pt idx="1911">
                  <c:v>89.089500000000001</c:v>
                </c:pt>
                <c:pt idx="1912">
                  <c:v>89.088700000000003</c:v>
                </c:pt>
                <c:pt idx="1913">
                  <c:v>89.087900000000005</c:v>
                </c:pt>
                <c:pt idx="1914">
                  <c:v>89.087100000000007</c:v>
                </c:pt>
                <c:pt idx="1915">
                  <c:v>89.086299999999994</c:v>
                </c:pt>
                <c:pt idx="1916">
                  <c:v>89.085499999999996</c:v>
                </c:pt>
                <c:pt idx="1917">
                  <c:v>89.084699999999998</c:v>
                </c:pt>
                <c:pt idx="1918">
                  <c:v>89.0839</c:v>
                </c:pt>
                <c:pt idx="1919">
                  <c:v>89.103399999999993</c:v>
                </c:pt>
                <c:pt idx="1920">
                  <c:v>89.123099999999994</c:v>
                </c:pt>
                <c:pt idx="1921">
                  <c:v>89.143000000000001</c:v>
                </c:pt>
                <c:pt idx="1922">
                  <c:v>89.163399999999996</c:v>
                </c:pt>
                <c:pt idx="1923">
                  <c:v>89.184299999999993</c:v>
                </c:pt>
                <c:pt idx="1924">
                  <c:v>89.205799999999996</c:v>
                </c:pt>
                <c:pt idx="1925">
                  <c:v>89.207599999999999</c:v>
                </c:pt>
                <c:pt idx="1926">
                  <c:v>89.209400000000002</c:v>
                </c:pt>
                <c:pt idx="1927">
                  <c:v>89.211200000000005</c:v>
                </c:pt>
                <c:pt idx="1928">
                  <c:v>89.212900000000005</c:v>
                </c:pt>
                <c:pt idx="1929">
                  <c:v>89.214699999999993</c:v>
                </c:pt>
                <c:pt idx="1930">
                  <c:v>89.216300000000004</c:v>
                </c:pt>
                <c:pt idx="1931">
                  <c:v>89.218000000000004</c:v>
                </c:pt>
                <c:pt idx="1932">
                  <c:v>89.219700000000003</c:v>
                </c:pt>
                <c:pt idx="1933">
                  <c:v>89.221299999999999</c:v>
                </c:pt>
                <c:pt idx="1934">
                  <c:v>89.222899999999996</c:v>
                </c:pt>
                <c:pt idx="1935">
                  <c:v>89.224500000000006</c:v>
                </c:pt>
                <c:pt idx="1936">
                  <c:v>89.225999999999999</c:v>
                </c:pt>
                <c:pt idx="1937">
                  <c:v>89.227500000000006</c:v>
                </c:pt>
                <c:pt idx="1938">
                  <c:v>89.229100000000003</c:v>
                </c:pt>
                <c:pt idx="1939">
                  <c:v>89.230599999999995</c:v>
                </c:pt>
                <c:pt idx="1940">
                  <c:v>89.231999999999999</c:v>
                </c:pt>
                <c:pt idx="1941">
                  <c:v>89.233400000000003</c:v>
                </c:pt>
                <c:pt idx="1942">
                  <c:v>89.234899999999996</c:v>
                </c:pt>
                <c:pt idx="1943">
                  <c:v>89.2363</c:v>
                </c:pt>
                <c:pt idx="1944">
                  <c:v>89.237700000000004</c:v>
                </c:pt>
                <c:pt idx="1945">
                  <c:v>89.239000000000004</c:v>
                </c:pt>
                <c:pt idx="1946">
                  <c:v>89.240399999999994</c:v>
                </c:pt>
                <c:pt idx="1947">
                  <c:v>89.241699999999994</c:v>
                </c:pt>
                <c:pt idx="1948">
                  <c:v>89.242999999999995</c:v>
                </c:pt>
                <c:pt idx="1949">
                  <c:v>89.244299999999996</c:v>
                </c:pt>
                <c:pt idx="1950">
                  <c:v>89.245599999999996</c:v>
                </c:pt>
                <c:pt idx="1951">
                  <c:v>89.246899999999997</c:v>
                </c:pt>
                <c:pt idx="1952">
                  <c:v>89.248199999999997</c:v>
                </c:pt>
                <c:pt idx="1953">
                  <c:v>89.249399999999994</c:v>
                </c:pt>
                <c:pt idx="1954">
                  <c:v>89.250600000000006</c:v>
                </c:pt>
                <c:pt idx="1955">
                  <c:v>89.251800000000003</c:v>
                </c:pt>
                <c:pt idx="1956">
                  <c:v>89.253</c:v>
                </c:pt>
                <c:pt idx="1957">
                  <c:v>89.254199999999997</c:v>
                </c:pt>
                <c:pt idx="1958">
                  <c:v>89.255300000000005</c:v>
                </c:pt>
                <c:pt idx="1959">
                  <c:v>89.256500000000003</c:v>
                </c:pt>
                <c:pt idx="1960">
                  <c:v>89.257599999999996</c:v>
                </c:pt>
                <c:pt idx="1961">
                  <c:v>89.258799999999994</c:v>
                </c:pt>
                <c:pt idx="1962">
                  <c:v>89.259900000000002</c:v>
                </c:pt>
                <c:pt idx="1963">
                  <c:v>89.260999999999996</c:v>
                </c:pt>
                <c:pt idx="1964">
                  <c:v>89.262100000000004</c:v>
                </c:pt>
                <c:pt idx="1965">
                  <c:v>89.263199999999998</c:v>
                </c:pt>
                <c:pt idx="1966">
                  <c:v>89.264200000000002</c:v>
                </c:pt>
                <c:pt idx="1967">
                  <c:v>89.265299999999996</c:v>
                </c:pt>
                <c:pt idx="1968">
                  <c:v>89.266300000000001</c:v>
                </c:pt>
                <c:pt idx="1969">
                  <c:v>89.267300000000006</c:v>
                </c:pt>
                <c:pt idx="1970">
                  <c:v>89.2684</c:v>
                </c:pt>
                <c:pt idx="1971">
                  <c:v>89.269400000000005</c:v>
                </c:pt>
                <c:pt idx="1972">
                  <c:v>89.270399999999995</c:v>
                </c:pt>
                <c:pt idx="1973">
                  <c:v>89.2714</c:v>
                </c:pt>
                <c:pt idx="1974">
                  <c:v>89.272400000000005</c:v>
                </c:pt>
                <c:pt idx="1975">
                  <c:v>89.273300000000006</c:v>
                </c:pt>
                <c:pt idx="1976">
                  <c:v>89.274299999999997</c:v>
                </c:pt>
                <c:pt idx="1977">
                  <c:v>89.275199999999998</c:v>
                </c:pt>
                <c:pt idx="1978">
                  <c:v>89.276200000000003</c:v>
                </c:pt>
                <c:pt idx="1979">
                  <c:v>89.277100000000004</c:v>
                </c:pt>
                <c:pt idx="1980">
                  <c:v>89.278000000000006</c:v>
                </c:pt>
                <c:pt idx="1981">
                  <c:v>89.278999999999996</c:v>
                </c:pt>
                <c:pt idx="1982">
                  <c:v>89.279899999999998</c:v>
                </c:pt>
                <c:pt idx="1983">
                  <c:v>89.280799999999999</c:v>
                </c:pt>
                <c:pt idx="1984">
                  <c:v>89.281700000000001</c:v>
                </c:pt>
                <c:pt idx="1985">
                  <c:v>89.282499999999999</c:v>
                </c:pt>
                <c:pt idx="1986">
                  <c:v>89.2834</c:v>
                </c:pt>
                <c:pt idx="1987">
                  <c:v>89.284300000000002</c:v>
                </c:pt>
                <c:pt idx="1988">
                  <c:v>89.285200000000003</c:v>
                </c:pt>
                <c:pt idx="1989">
                  <c:v>89.286000000000001</c:v>
                </c:pt>
                <c:pt idx="1990">
                  <c:v>89.286799999999999</c:v>
                </c:pt>
                <c:pt idx="1991">
                  <c:v>89.287700000000001</c:v>
                </c:pt>
                <c:pt idx="1992">
                  <c:v>89.288499999999999</c:v>
                </c:pt>
                <c:pt idx="1993">
                  <c:v>89.289299999999997</c:v>
                </c:pt>
                <c:pt idx="1994">
                  <c:v>89.290099999999995</c:v>
                </c:pt>
                <c:pt idx="1995">
                  <c:v>89.290899999999993</c:v>
                </c:pt>
                <c:pt idx="1996">
                  <c:v>89.291799999999995</c:v>
                </c:pt>
                <c:pt idx="1997">
                  <c:v>89.292500000000004</c:v>
                </c:pt>
                <c:pt idx="1998">
                  <c:v>89.293300000000002</c:v>
                </c:pt>
                <c:pt idx="1999">
                  <c:v>89.2941</c:v>
                </c:pt>
                <c:pt idx="2000">
                  <c:v>89.294899999999998</c:v>
                </c:pt>
                <c:pt idx="2001">
                  <c:v>89.295599999999993</c:v>
                </c:pt>
                <c:pt idx="2002">
                  <c:v>89.296400000000006</c:v>
                </c:pt>
                <c:pt idx="2003">
                  <c:v>89.297200000000004</c:v>
                </c:pt>
                <c:pt idx="2004">
                  <c:v>89.297899999999998</c:v>
                </c:pt>
                <c:pt idx="2005">
                  <c:v>89.298599999999993</c:v>
                </c:pt>
                <c:pt idx="2006">
                  <c:v>89.299400000000006</c:v>
                </c:pt>
                <c:pt idx="2007">
                  <c:v>89.3001</c:v>
                </c:pt>
                <c:pt idx="2008">
                  <c:v>89.300799999999995</c:v>
                </c:pt>
                <c:pt idx="2009">
                  <c:v>89.301500000000004</c:v>
                </c:pt>
                <c:pt idx="2010">
                  <c:v>89.302300000000002</c:v>
                </c:pt>
                <c:pt idx="2011">
                  <c:v>89.302999999999997</c:v>
                </c:pt>
                <c:pt idx="2012">
                  <c:v>89.303700000000006</c:v>
                </c:pt>
                <c:pt idx="2013">
                  <c:v>89.304299999999998</c:v>
                </c:pt>
                <c:pt idx="2014">
                  <c:v>89.305000000000007</c:v>
                </c:pt>
                <c:pt idx="2015">
                  <c:v>89.305700000000002</c:v>
                </c:pt>
                <c:pt idx="2016">
                  <c:v>89.306399999999996</c:v>
                </c:pt>
                <c:pt idx="2017">
                  <c:v>89.307100000000005</c:v>
                </c:pt>
                <c:pt idx="2018">
                  <c:v>89.307699999999997</c:v>
                </c:pt>
                <c:pt idx="2019">
                  <c:v>89.308400000000006</c:v>
                </c:pt>
                <c:pt idx="2020">
                  <c:v>89.308999999999997</c:v>
                </c:pt>
                <c:pt idx="2021">
                  <c:v>89.309700000000007</c:v>
                </c:pt>
                <c:pt idx="2022">
                  <c:v>89.310400000000001</c:v>
                </c:pt>
                <c:pt idx="2023">
                  <c:v>89.311000000000007</c:v>
                </c:pt>
                <c:pt idx="2024">
                  <c:v>89.311599999999999</c:v>
                </c:pt>
                <c:pt idx="2025">
                  <c:v>89.312299999999993</c:v>
                </c:pt>
                <c:pt idx="2026">
                  <c:v>89.312899999999999</c:v>
                </c:pt>
                <c:pt idx="2027">
                  <c:v>89.313500000000005</c:v>
                </c:pt>
                <c:pt idx="2028">
                  <c:v>89.314099999999996</c:v>
                </c:pt>
                <c:pt idx="2029">
                  <c:v>89.314700000000002</c:v>
                </c:pt>
                <c:pt idx="2030">
                  <c:v>89.315299999999993</c:v>
                </c:pt>
                <c:pt idx="2031">
                  <c:v>89.316000000000003</c:v>
                </c:pt>
                <c:pt idx="2032">
                  <c:v>89.316500000000005</c:v>
                </c:pt>
                <c:pt idx="2033">
                  <c:v>89.317099999999996</c:v>
                </c:pt>
                <c:pt idx="2034">
                  <c:v>89.317700000000002</c:v>
                </c:pt>
                <c:pt idx="2035">
                  <c:v>89.318299999999994</c:v>
                </c:pt>
                <c:pt idx="2036">
                  <c:v>89.318899999999999</c:v>
                </c:pt>
                <c:pt idx="2037">
                  <c:v>89.319500000000005</c:v>
                </c:pt>
                <c:pt idx="2038">
                  <c:v>89.32</c:v>
                </c:pt>
                <c:pt idx="2039">
                  <c:v>89.320599999999999</c:v>
                </c:pt>
                <c:pt idx="2040">
                  <c:v>89.321200000000005</c:v>
                </c:pt>
                <c:pt idx="2041">
                  <c:v>89.321700000000007</c:v>
                </c:pt>
                <c:pt idx="2042">
                  <c:v>89.322299999999998</c:v>
                </c:pt>
                <c:pt idx="2043">
                  <c:v>89.322800000000001</c:v>
                </c:pt>
                <c:pt idx="2044">
                  <c:v>89.323400000000007</c:v>
                </c:pt>
                <c:pt idx="2045">
                  <c:v>89.323899999999995</c:v>
                </c:pt>
                <c:pt idx="2046">
                  <c:v>89.3245</c:v>
                </c:pt>
                <c:pt idx="2047">
                  <c:v>89.325000000000003</c:v>
                </c:pt>
                <c:pt idx="2048">
                  <c:v>89.325500000000005</c:v>
                </c:pt>
                <c:pt idx="2049">
                  <c:v>89.326099999999997</c:v>
                </c:pt>
                <c:pt idx="2050">
                  <c:v>89.326599999999999</c:v>
                </c:pt>
                <c:pt idx="2051">
                  <c:v>89.327100000000002</c:v>
                </c:pt>
                <c:pt idx="2052">
                  <c:v>89.327600000000004</c:v>
                </c:pt>
                <c:pt idx="2053">
                  <c:v>89.328100000000006</c:v>
                </c:pt>
                <c:pt idx="2054">
                  <c:v>89.328599999999994</c:v>
                </c:pt>
                <c:pt idx="2055">
                  <c:v>89.3292</c:v>
                </c:pt>
                <c:pt idx="2056">
                  <c:v>89.329700000000003</c:v>
                </c:pt>
                <c:pt idx="2057">
                  <c:v>89.330200000000005</c:v>
                </c:pt>
                <c:pt idx="2058">
                  <c:v>89.330699999999993</c:v>
                </c:pt>
                <c:pt idx="2059">
                  <c:v>89.331199999999995</c:v>
                </c:pt>
                <c:pt idx="2060">
                  <c:v>89.331599999999995</c:v>
                </c:pt>
                <c:pt idx="2061">
                  <c:v>89.332099999999997</c:v>
                </c:pt>
                <c:pt idx="2062">
                  <c:v>89.332599999999999</c:v>
                </c:pt>
                <c:pt idx="2063">
                  <c:v>89.333100000000002</c:v>
                </c:pt>
                <c:pt idx="2064">
                  <c:v>89.333600000000004</c:v>
                </c:pt>
                <c:pt idx="2065">
                  <c:v>89.334000000000003</c:v>
                </c:pt>
                <c:pt idx="2066">
                  <c:v>89.334500000000006</c:v>
                </c:pt>
                <c:pt idx="2067">
                  <c:v>89.334999999999994</c:v>
                </c:pt>
                <c:pt idx="2068">
                  <c:v>89.335400000000007</c:v>
                </c:pt>
                <c:pt idx="2069">
                  <c:v>89.335899999999995</c:v>
                </c:pt>
                <c:pt idx="2070">
                  <c:v>89.336299999999994</c:v>
                </c:pt>
                <c:pt idx="2071">
                  <c:v>89.336799999999997</c:v>
                </c:pt>
                <c:pt idx="2072">
                  <c:v>89.337199999999996</c:v>
                </c:pt>
                <c:pt idx="2073">
                  <c:v>89.337699999999998</c:v>
                </c:pt>
                <c:pt idx="2074">
                  <c:v>89.338099999999997</c:v>
                </c:pt>
                <c:pt idx="2075">
                  <c:v>89.3386</c:v>
                </c:pt>
                <c:pt idx="2076">
                  <c:v>89.338999999999999</c:v>
                </c:pt>
                <c:pt idx="2077">
                  <c:v>89.339399999999998</c:v>
                </c:pt>
                <c:pt idx="2078">
                  <c:v>89.3399</c:v>
                </c:pt>
                <c:pt idx="2079">
                  <c:v>89.340299999999999</c:v>
                </c:pt>
                <c:pt idx="2080">
                  <c:v>89.340699999999998</c:v>
                </c:pt>
                <c:pt idx="2081">
                  <c:v>89.341099999999997</c:v>
                </c:pt>
                <c:pt idx="2082">
                  <c:v>89.3416</c:v>
                </c:pt>
                <c:pt idx="2083">
                  <c:v>89.341999999999999</c:v>
                </c:pt>
                <c:pt idx="2084">
                  <c:v>89.342399999999998</c:v>
                </c:pt>
                <c:pt idx="2085">
                  <c:v>89.342799999999997</c:v>
                </c:pt>
                <c:pt idx="2086">
                  <c:v>89.343199999999996</c:v>
                </c:pt>
                <c:pt idx="2087">
                  <c:v>89.343599999999995</c:v>
                </c:pt>
                <c:pt idx="2088">
                  <c:v>89.343999999999994</c:v>
                </c:pt>
                <c:pt idx="2089">
                  <c:v>89.344399999999993</c:v>
                </c:pt>
                <c:pt idx="2090">
                  <c:v>89.344800000000006</c:v>
                </c:pt>
                <c:pt idx="2091">
                  <c:v>89.345200000000006</c:v>
                </c:pt>
                <c:pt idx="2092">
                  <c:v>89.345600000000005</c:v>
                </c:pt>
                <c:pt idx="2093">
                  <c:v>89.346000000000004</c:v>
                </c:pt>
                <c:pt idx="2094">
                  <c:v>89.346400000000003</c:v>
                </c:pt>
                <c:pt idx="2095">
                  <c:v>89.346800000000002</c:v>
                </c:pt>
                <c:pt idx="2096">
                  <c:v>89.347200000000001</c:v>
                </c:pt>
                <c:pt idx="2097">
                  <c:v>89.347499999999997</c:v>
                </c:pt>
                <c:pt idx="2098">
                  <c:v>89.347899999999996</c:v>
                </c:pt>
                <c:pt idx="2099">
                  <c:v>89.348299999999995</c:v>
                </c:pt>
                <c:pt idx="2100">
                  <c:v>89.348699999999994</c:v>
                </c:pt>
                <c:pt idx="2101">
                  <c:v>89.349000000000004</c:v>
                </c:pt>
                <c:pt idx="2102">
                  <c:v>89.349400000000003</c:v>
                </c:pt>
                <c:pt idx="2103">
                  <c:v>89.349800000000002</c:v>
                </c:pt>
                <c:pt idx="2104">
                  <c:v>89.350099999999998</c:v>
                </c:pt>
                <c:pt idx="2105">
                  <c:v>89.350499999999997</c:v>
                </c:pt>
                <c:pt idx="2106">
                  <c:v>89.350800000000007</c:v>
                </c:pt>
                <c:pt idx="2107">
                  <c:v>89.351200000000006</c:v>
                </c:pt>
                <c:pt idx="2108">
                  <c:v>89.351600000000005</c:v>
                </c:pt>
                <c:pt idx="2109">
                  <c:v>89.351900000000001</c:v>
                </c:pt>
                <c:pt idx="2110">
                  <c:v>89.352199999999996</c:v>
                </c:pt>
                <c:pt idx="2111">
                  <c:v>89.352599999999995</c:v>
                </c:pt>
                <c:pt idx="2112">
                  <c:v>89.352900000000005</c:v>
                </c:pt>
                <c:pt idx="2113">
                  <c:v>89.353300000000004</c:v>
                </c:pt>
                <c:pt idx="2114">
                  <c:v>89.3536</c:v>
                </c:pt>
                <c:pt idx="2115">
                  <c:v>89.353999999999999</c:v>
                </c:pt>
                <c:pt idx="2116">
                  <c:v>89.354299999999995</c:v>
                </c:pt>
                <c:pt idx="2117">
                  <c:v>89.354600000000005</c:v>
                </c:pt>
                <c:pt idx="2118">
                  <c:v>89.355000000000004</c:v>
                </c:pt>
                <c:pt idx="2119">
                  <c:v>89.3553</c:v>
                </c:pt>
                <c:pt idx="2120">
                  <c:v>89.355599999999995</c:v>
                </c:pt>
                <c:pt idx="2121">
                  <c:v>89.355900000000005</c:v>
                </c:pt>
                <c:pt idx="2122">
                  <c:v>89.356300000000005</c:v>
                </c:pt>
                <c:pt idx="2123">
                  <c:v>89.3566</c:v>
                </c:pt>
                <c:pt idx="2124">
                  <c:v>89.356899999999996</c:v>
                </c:pt>
                <c:pt idx="2125">
                  <c:v>89.357200000000006</c:v>
                </c:pt>
                <c:pt idx="2126">
                  <c:v>89.357500000000002</c:v>
                </c:pt>
                <c:pt idx="2127">
                  <c:v>89.357900000000001</c:v>
                </c:pt>
                <c:pt idx="2128">
                  <c:v>89.358199999999997</c:v>
                </c:pt>
                <c:pt idx="2129">
                  <c:v>89.358500000000006</c:v>
                </c:pt>
                <c:pt idx="2130">
                  <c:v>89.358800000000002</c:v>
                </c:pt>
                <c:pt idx="2131">
                  <c:v>89.359099999999998</c:v>
                </c:pt>
                <c:pt idx="2132">
                  <c:v>89.359399999999994</c:v>
                </c:pt>
                <c:pt idx="2133">
                  <c:v>89.359700000000004</c:v>
                </c:pt>
                <c:pt idx="2134">
                  <c:v>89.36</c:v>
                </c:pt>
                <c:pt idx="2135">
                  <c:v>89.360299999999995</c:v>
                </c:pt>
                <c:pt idx="2136">
                  <c:v>89.360600000000005</c:v>
                </c:pt>
                <c:pt idx="2137">
                  <c:v>89.361000000000004</c:v>
                </c:pt>
                <c:pt idx="2138">
                  <c:v>89.361199999999997</c:v>
                </c:pt>
                <c:pt idx="2139">
                  <c:v>89.361599999999996</c:v>
                </c:pt>
                <c:pt idx="2140">
                  <c:v>89.361900000000006</c:v>
                </c:pt>
                <c:pt idx="2141">
                  <c:v>89.362099999999998</c:v>
                </c:pt>
                <c:pt idx="2142">
                  <c:v>89.362399999999994</c:v>
                </c:pt>
                <c:pt idx="2143">
                  <c:v>89.362700000000004</c:v>
                </c:pt>
                <c:pt idx="2144">
                  <c:v>89.363</c:v>
                </c:pt>
                <c:pt idx="2145">
                  <c:v>89.363299999999995</c:v>
                </c:pt>
                <c:pt idx="2146">
                  <c:v>89.363600000000005</c:v>
                </c:pt>
                <c:pt idx="2147">
                  <c:v>89.363900000000001</c:v>
                </c:pt>
                <c:pt idx="2148">
                  <c:v>89.364199999999997</c:v>
                </c:pt>
                <c:pt idx="2149">
                  <c:v>89.364500000000007</c:v>
                </c:pt>
                <c:pt idx="2150">
                  <c:v>89.364800000000002</c:v>
                </c:pt>
                <c:pt idx="2151">
                  <c:v>89.365099999999998</c:v>
                </c:pt>
                <c:pt idx="2152">
                  <c:v>89.365399999999994</c:v>
                </c:pt>
                <c:pt idx="2153">
                  <c:v>89.365700000000004</c:v>
                </c:pt>
                <c:pt idx="2154">
                  <c:v>89.366</c:v>
                </c:pt>
                <c:pt idx="2155">
                  <c:v>89.366299999999995</c:v>
                </c:pt>
                <c:pt idx="2156">
                  <c:v>89.366500000000002</c:v>
                </c:pt>
                <c:pt idx="2157">
                  <c:v>89.366799999999998</c:v>
                </c:pt>
                <c:pt idx="2158">
                  <c:v>89.367099999999994</c:v>
                </c:pt>
                <c:pt idx="2159">
                  <c:v>89.367199999999997</c:v>
                </c:pt>
                <c:pt idx="2160">
                  <c:v>89.3673</c:v>
                </c:pt>
                <c:pt idx="2161">
                  <c:v>89.3673</c:v>
                </c:pt>
                <c:pt idx="2162">
                  <c:v>89.367400000000004</c:v>
                </c:pt>
                <c:pt idx="2163">
                  <c:v>89.367500000000007</c:v>
                </c:pt>
                <c:pt idx="2164">
                  <c:v>89.367500000000007</c:v>
                </c:pt>
                <c:pt idx="2165">
                  <c:v>89.367699999999999</c:v>
                </c:pt>
                <c:pt idx="2166">
                  <c:v>89.367999999999995</c:v>
                </c:pt>
                <c:pt idx="2167">
                  <c:v>89.368200000000002</c:v>
                </c:pt>
                <c:pt idx="2168">
                  <c:v>89.368499999999997</c:v>
                </c:pt>
                <c:pt idx="2169">
                  <c:v>89.368700000000004</c:v>
                </c:pt>
                <c:pt idx="2170">
                  <c:v>89.369</c:v>
                </c:pt>
                <c:pt idx="2171">
                  <c:v>89.369200000000006</c:v>
                </c:pt>
                <c:pt idx="2172">
                  <c:v>89.369399999999999</c:v>
                </c:pt>
                <c:pt idx="2173">
                  <c:v>89.369699999999995</c:v>
                </c:pt>
                <c:pt idx="2174">
                  <c:v>89.369900000000001</c:v>
                </c:pt>
                <c:pt idx="2175">
                  <c:v>89.370099999999994</c:v>
                </c:pt>
                <c:pt idx="2176">
                  <c:v>89.370400000000004</c:v>
                </c:pt>
                <c:pt idx="2177">
                  <c:v>89.370599999999996</c:v>
                </c:pt>
                <c:pt idx="2178">
                  <c:v>89.370800000000003</c:v>
                </c:pt>
                <c:pt idx="2179">
                  <c:v>89.371099999999998</c:v>
                </c:pt>
                <c:pt idx="2180">
                  <c:v>89.371300000000005</c:v>
                </c:pt>
                <c:pt idx="2181">
                  <c:v>89.371600000000001</c:v>
                </c:pt>
                <c:pt idx="2182">
                  <c:v>89.371799999999993</c:v>
                </c:pt>
                <c:pt idx="2183">
                  <c:v>89.372</c:v>
                </c:pt>
                <c:pt idx="2184">
                  <c:v>89.372299999999996</c:v>
                </c:pt>
                <c:pt idx="2185">
                  <c:v>89.372500000000002</c:v>
                </c:pt>
                <c:pt idx="2186">
                  <c:v>89.372699999999995</c:v>
                </c:pt>
                <c:pt idx="2187">
                  <c:v>89.373000000000005</c:v>
                </c:pt>
                <c:pt idx="2188">
                  <c:v>89.373199999999997</c:v>
                </c:pt>
                <c:pt idx="2189">
                  <c:v>89.373400000000004</c:v>
                </c:pt>
                <c:pt idx="2190">
                  <c:v>89.373699999999999</c:v>
                </c:pt>
                <c:pt idx="2191">
                  <c:v>89.373900000000006</c:v>
                </c:pt>
                <c:pt idx="2192">
                  <c:v>89.374099999999999</c:v>
                </c:pt>
                <c:pt idx="2193">
                  <c:v>89.374399999999994</c:v>
                </c:pt>
                <c:pt idx="2194">
                  <c:v>89.374600000000001</c:v>
                </c:pt>
                <c:pt idx="2195">
                  <c:v>89.374799999999993</c:v>
                </c:pt>
                <c:pt idx="2196">
                  <c:v>89.375100000000003</c:v>
                </c:pt>
                <c:pt idx="2197">
                  <c:v>89.375299999999996</c:v>
                </c:pt>
                <c:pt idx="2198">
                  <c:v>89.375500000000002</c:v>
                </c:pt>
                <c:pt idx="2199">
                  <c:v>89.375799999999998</c:v>
                </c:pt>
                <c:pt idx="2200">
                  <c:v>89.376000000000005</c:v>
                </c:pt>
                <c:pt idx="2201">
                  <c:v>89.376199999999997</c:v>
                </c:pt>
                <c:pt idx="2202">
                  <c:v>89.376499999999993</c:v>
                </c:pt>
                <c:pt idx="2203">
                  <c:v>89.3767</c:v>
                </c:pt>
                <c:pt idx="2204">
                  <c:v>89.376900000000006</c:v>
                </c:pt>
                <c:pt idx="2205">
                  <c:v>89.377200000000002</c:v>
                </c:pt>
                <c:pt idx="2206">
                  <c:v>89.377399999999994</c:v>
                </c:pt>
                <c:pt idx="2207">
                  <c:v>89.377600000000001</c:v>
                </c:pt>
                <c:pt idx="2208">
                  <c:v>89.377899999999997</c:v>
                </c:pt>
                <c:pt idx="2209">
                  <c:v>89.378100000000003</c:v>
                </c:pt>
                <c:pt idx="2210">
                  <c:v>89.378299999999996</c:v>
                </c:pt>
                <c:pt idx="2211">
                  <c:v>89.378500000000003</c:v>
                </c:pt>
                <c:pt idx="2212">
                  <c:v>89.378799999999998</c:v>
                </c:pt>
                <c:pt idx="2213">
                  <c:v>89.379000000000005</c:v>
                </c:pt>
                <c:pt idx="2214">
                  <c:v>89.379199999999997</c:v>
                </c:pt>
                <c:pt idx="2215">
                  <c:v>89.379400000000004</c:v>
                </c:pt>
                <c:pt idx="2216">
                  <c:v>89.3797</c:v>
                </c:pt>
                <c:pt idx="2217">
                  <c:v>89.379900000000006</c:v>
                </c:pt>
                <c:pt idx="2218">
                  <c:v>89.380099999999999</c:v>
                </c:pt>
                <c:pt idx="2219">
                  <c:v>89.380300000000005</c:v>
                </c:pt>
                <c:pt idx="2220">
                  <c:v>89.380600000000001</c:v>
                </c:pt>
                <c:pt idx="2221">
                  <c:v>89.380799999999994</c:v>
                </c:pt>
                <c:pt idx="2222">
                  <c:v>89.381</c:v>
                </c:pt>
                <c:pt idx="2223">
                  <c:v>89.381200000000007</c:v>
                </c:pt>
                <c:pt idx="2224">
                  <c:v>89.381500000000003</c:v>
                </c:pt>
                <c:pt idx="2225">
                  <c:v>89.381699999999995</c:v>
                </c:pt>
                <c:pt idx="2226">
                  <c:v>89.381900000000002</c:v>
                </c:pt>
                <c:pt idx="2227">
                  <c:v>89.382199999999997</c:v>
                </c:pt>
                <c:pt idx="2228">
                  <c:v>89.382400000000004</c:v>
                </c:pt>
                <c:pt idx="2229">
                  <c:v>89.382599999999996</c:v>
                </c:pt>
                <c:pt idx="2230">
                  <c:v>89.382800000000003</c:v>
                </c:pt>
                <c:pt idx="2231">
                  <c:v>89.382999999999996</c:v>
                </c:pt>
                <c:pt idx="2232">
                  <c:v>89.383300000000006</c:v>
                </c:pt>
                <c:pt idx="2233">
                  <c:v>89.383499999999998</c:v>
                </c:pt>
                <c:pt idx="2234">
                  <c:v>89.383700000000005</c:v>
                </c:pt>
                <c:pt idx="2235">
                  <c:v>89.383899999999997</c:v>
                </c:pt>
                <c:pt idx="2236">
                  <c:v>89.384200000000007</c:v>
                </c:pt>
                <c:pt idx="2237">
                  <c:v>89.384399999999999</c:v>
                </c:pt>
                <c:pt idx="2238">
                  <c:v>89.384600000000006</c:v>
                </c:pt>
                <c:pt idx="2239">
                  <c:v>89.384799999999998</c:v>
                </c:pt>
                <c:pt idx="2240">
                  <c:v>89.385000000000005</c:v>
                </c:pt>
                <c:pt idx="2241">
                  <c:v>89.385300000000001</c:v>
                </c:pt>
                <c:pt idx="2242">
                  <c:v>89.385499999999993</c:v>
                </c:pt>
                <c:pt idx="2243">
                  <c:v>89.3857</c:v>
                </c:pt>
                <c:pt idx="2244">
                  <c:v>89.385900000000007</c:v>
                </c:pt>
                <c:pt idx="2245">
                  <c:v>89.386099999999999</c:v>
                </c:pt>
                <c:pt idx="2246">
                  <c:v>89.386399999999995</c:v>
                </c:pt>
                <c:pt idx="2247">
                  <c:v>89.386600000000001</c:v>
                </c:pt>
                <c:pt idx="2248">
                  <c:v>89.386799999999994</c:v>
                </c:pt>
                <c:pt idx="2249">
                  <c:v>89.387</c:v>
                </c:pt>
                <c:pt idx="2250">
                  <c:v>89.387200000000007</c:v>
                </c:pt>
                <c:pt idx="2251">
                  <c:v>89.387500000000003</c:v>
                </c:pt>
                <c:pt idx="2252">
                  <c:v>89.387699999999995</c:v>
                </c:pt>
                <c:pt idx="2253">
                  <c:v>89.387900000000002</c:v>
                </c:pt>
                <c:pt idx="2254">
                  <c:v>89.388099999999994</c:v>
                </c:pt>
                <c:pt idx="2255">
                  <c:v>89.388300000000001</c:v>
                </c:pt>
                <c:pt idx="2256">
                  <c:v>89.388499999999993</c:v>
                </c:pt>
                <c:pt idx="2257">
                  <c:v>89.388800000000003</c:v>
                </c:pt>
                <c:pt idx="2258">
                  <c:v>89.388999999999996</c:v>
                </c:pt>
                <c:pt idx="2259">
                  <c:v>89.389200000000002</c:v>
                </c:pt>
                <c:pt idx="2260">
                  <c:v>89.389399999999995</c:v>
                </c:pt>
                <c:pt idx="2261">
                  <c:v>89.389600000000002</c:v>
                </c:pt>
                <c:pt idx="2262">
                  <c:v>89.389899999999997</c:v>
                </c:pt>
                <c:pt idx="2263">
                  <c:v>89.390100000000004</c:v>
                </c:pt>
                <c:pt idx="2264">
                  <c:v>89.390299999999996</c:v>
                </c:pt>
                <c:pt idx="2265">
                  <c:v>89.390500000000003</c:v>
                </c:pt>
                <c:pt idx="2266">
                  <c:v>89.390699999999995</c:v>
                </c:pt>
                <c:pt idx="2267">
                  <c:v>89.390900000000002</c:v>
                </c:pt>
                <c:pt idx="2268">
                  <c:v>89.391199999999998</c:v>
                </c:pt>
                <c:pt idx="2269">
                  <c:v>89.391400000000004</c:v>
                </c:pt>
                <c:pt idx="2270">
                  <c:v>89.391599999999997</c:v>
                </c:pt>
                <c:pt idx="2271">
                  <c:v>89.391800000000003</c:v>
                </c:pt>
                <c:pt idx="2272">
                  <c:v>89.391999999999996</c:v>
                </c:pt>
                <c:pt idx="2273">
                  <c:v>89.392200000000003</c:v>
                </c:pt>
                <c:pt idx="2274">
                  <c:v>89.392399999999995</c:v>
                </c:pt>
                <c:pt idx="2275">
                  <c:v>89.392700000000005</c:v>
                </c:pt>
                <c:pt idx="2276">
                  <c:v>89.392899999999997</c:v>
                </c:pt>
                <c:pt idx="2277">
                  <c:v>89.393100000000004</c:v>
                </c:pt>
                <c:pt idx="2278">
                  <c:v>89.393299999999996</c:v>
                </c:pt>
                <c:pt idx="2279">
                  <c:v>89.393500000000003</c:v>
                </c:pt>
                <c:pt idx="2280">
                  <c:v>89.393699999999995</c:v>
                </c:pt>
                <c:pt idx="2281">
                  <c:v>89.393900000000002</c:v>
                </c:pt>
                <c:pt idx="2282">
                  <c:v>89.394199999999998</c:v>
                </c:pt>
                <c:pt idx="2283">
                  <c:v>89.394400000000005</c:v>
                </c:pt>
                <c:pt idx="2284">
                  <c:v>89.394599999999997</c:v>
                </c:pt>
                <c:pt idx="2285">
                  <c:v>89.394800000000004</c:v>
                </c:pt>
                <c:pt idx="2286">
                  <c:v>89.394999999999996</c:v>
                </c:pt>
                <c:pt idx="2287">
                  <c:v>89.395200000000003</c:v>
                </c:pt>
                <c:pt idx="2288">
                  <c:v>89.395399999999995</c:v>
                </c:pt>
                <c:pt idx="2289">
                  <c:v>89.395700000000005</c:v>
                </c:pt>
                <c:pt idx="2290">
                  <c:v>89.395899999999997</c:v>
                </c:pt>
                <c:pt idx="2291">
                  <c:v>89.396100000000004</c:v>
                </c:pt>
                <c:pt idx="2292">
                  <c:v>89.396299999999997</c:v>
                </c:pt>
                <c:pt idx="2293">
                  <c:v>89.396500000000003</c:v>
                </c:pt>
                <c:pt idx="2294">
                  <c:v>89.396699999999996</c:v>
                </c:pt>
                <c:pt idx="2295">
                  <c:v>89.396900000000002</c:v>
                </c:pt>
                <c:pt idx="2296">
                  <c:v>89.397099999999995</c:v>
                </c:pt>
                <c:pt idx="2297">
                  <c:v>89.397400000000005</c:v>
                </c:pt>
                <c:pt idx="2298">
                  <c:v>89.397599999999997</c:v>
                </c:pt>
                <c:pt idx="2299">
                  <c:v>89.397800000000004</c:v>
                </c:pt>
                <c:pt idx="2300">
                  <c:v>89.397999999999996</c:v>
                </c:pt>
                <c:pt idx="2301">
                  <c:v>89.398200000000003</c:v>
                </c:pt>
                <c:pt idx="2302">
                  <c:v>89.398399999999995</c:v>
                </c:pt>
                <c:pt idx="2303">
                  <c:v>89.398600000000002</c:v>
                </c:pt>
                <c:pt idx="2304">
                  <c:v>89.398799999999994</c:v>
                </c:pt>
                <c:pt idx="2305">
                  <c:v>89.399100000000004</c:v>
                </c:pt>
                <c:pt idx="2306">
                  <c:v>89.399299999999997</c:v>
                </c:pt>
                <c:pt idx="2307">
                  <c:v>89.399500000000003</c:v>
                </c:pt>
                <c:pt idx="2308">
                  <c:v>89.399699999999996</c:v>
                </c:pt>
                <c:pt idx="2309">
                  <c:v>89.399900000000002</c:v>
                </c:pt>
                <c:pt idx="2310">
                  <c:v>89.400099999999995</c:v>
                </c:pt>
                <c:pt idx="2311">
                  <c:v>89.400300000000001</c:v>
                </c:pt>
                <c:pt idx="2312">
                  <c:v>89.400499999999994</c:v>
                </c:pt>
                <c:pt idx="2313">
                  <c:v>89.400700000000001</c:v>
                </c:pt>
                <c:pt idx="2314">
                  <c:v>89.400999999999996</c:v>
                </c:pt>
                <c:pt idx="2315">
                  <c:v>89.401200000000003</c:v>
                </c:pt>
                <c:pt idx="2316">
                  <c:v>89.401399999999995</c:v>
                </c:pt>
                <c:pt idx="2317">
                  <c:v>89.401600000000002</c:v>
                </c:pt>
                <c:pt idx="2318">
                  <c:v>89.401799999999994</c:v>
                </c:pt>
                <c:pt idx="2319">
                  <c:v>89.402000000000001</c:v>
                </c:pt>
                <c:pt idx="2320">
                  <c:v>89.402199999999993</c:v>
                </c:pt>
                <c:pt idx="2321">
                  <c:v>89.4024</c:v>
                </c:pt>
                <c:pt idx="2322">
                  <c:v>89.402600000000007</c:v>
                </c:pt>
                <c:pt idx="2323">
                  <c:v>89.402799999999999</c:v>
                </c:pt>
                <c:pt idx="2324">
                  <c:v>89.403099999999995</c:v>
                </c:pt>
                <c:pt idx="2325">
                  <c:v>89.403300000000002</c:v>
                </c:pt>
                <c:pt idx="2326">
                  <c:v>89.403499999999994</c:v>
                </c:pt>
                <c:pt idx="2327">
                  <c:v>89.403700000000001</c:v>
                </c:pt>
                <c:pt idx="2328">
                  <c:v>89.403899999999993</c:v>
                </c:pt>
                <c:pt idx="2329">
                  <c:v>89.4041</c:v>
                </c:pt>
                <c:pt idx="2330">
                  <c:v>89.404300000000006</c:v>
                </c:pt>
                <c:pt idx="2331">
                  <c:v>89.404499999999999</c:v>
                </c:pt>
                <c:pt idx="2332">
                  <c:v>89.404700000000005</c:v>
                </c:pt>
                <c:pt idx="2333">
                  <c:v>89.404899999999998</c:v>
                </c:pt>
                <c:pt idx="2334">
                  <c:v>89.405199999999994</c:v>
                </c:pt>
                <c:pt idx="2335">
                  <c:v>89.405299999999997</c:v>
                </c:pt>
                <c:pt idx="2336">
                  <c:v>89.405600000000007</c:v>
                </c:pt>
                <c:pt idx="2337">
                  <c:v>89.405799999999999</c:v>
                </c:pt>
                <c:pt idx="2338">
                  <c:v>89.406000000000006</c:v>
                </c:pt>
                <c:pt idx="2339">
                  <c:v>89.406199999999998</c:v>
                </c:pt>
                <c:pt idx="2340">
                  <c:v>89.406400000000005</c:v>
                </c:pt>
                <c:pt idx="2341">
                  <c:v>89.406599999999997</c:v>
                </c:pt>
                <c:pt idx="2342">
                  <c:v>89.406800000000004</c:v>
                </c:pt>
                <c:pt idx="2343">
                  <c:v>89.406999999999996</c:v>
                </c:pt>
                <c:pt idx="2344">
                  <c:v>89.407200000000003</c:v>
                </c:pt>
                <c:pt idx="2345">
                  <c:v>89.407399999999996</c:v>
                </c:pt>
                <c:pt idx="2346">
                  <c:v>89.407700000000006</c:v>
                </c:pt>
                <c:pt idx="2347">
                  <c:v>89.407899999999998</c:v>
                </c:pt>
                <c:pt idx="2348">
                  <c:v>89.408100000000005</c:v>
                </c:pt>
                <c:pt idx="2349">
                  <c:v>89.408299999999997</c:v>
                </c:pt>
                <c:pt idx="2350">
                  <c:v>89.408500000000004</c:v>
                </c:pt>
                <c:pt idx="2351">
                  <c:v>89.408699999999996</c:v>
                </c:pt>
                <c:pt idx="2352">
                  <c:v>89.408900000000003</c:v>
                </c:pt>
                <c:pt idx="2353">
                  <c:v>89.409099999999995</c:v>
                </c:pt>
                <c:pt idx="2354">
                  <c:v>89.409300000000002</c:v>
                </c:pt>
                <c:pt idx="2355">
                  <c:v>89.409499999999994</c:v>
                </c:pt>
                <c:pt idx="2356">
                  <c:v>89.409700000000001</c:v>
                </c:pt>
                <c:pt idx="2357">
                  <c:v>89.409899999999993</c:v>
                </c:pt>
                <c:pt idx="2358">
                  <c:v>89.4101</c:v>
                </c:pt>
                <c:pt idx="2359">
                  <c:v>89.410399999999996</c:v>
                </c:pt>
                <c:pt idx="2360">
                  <c:v>89.410600000000002</c:v>
                </c:pt>
                <c:pt idx="2361">
                  <c:v>89.410799999999995</c:v>
                </c:pt>
                <c:pt idx="2362">
                  <c:v>89.411000000000001</c:v>
                </c:pt>
                <c:pt idx="2363">
                  <c:v>89.411199999999994</c:v>
                </c:pt>
                <c:pt idx="2364">
                  <c:v>89.4114</c:v>
                </c:pt>
                <c:pt idx="2365">
                  <c:v>89.411600000000007</c:v>
                </c:pt>
                <c:pt idx="2366">
                  <c:v>89.411799999999999</c:v>
                </c:pt>
                <c:pt idx="2367">
                  <c:v>89.412000000000006</c:v>
                </c:pt>
                <c:pt idx="2368">
                  <c:v>89.412199999999999</c:v>
                </c:pt>
                <c:pt idx="2369">
                  <c:v>89.412400000000005</c:v>
                </c:pt>
                <c:pt idx="2370">
                  <c:v>89.412599999999998</c:v>
                </c:pt>
                <c:pt idx="2371">
                  <c:v>89.412899999999993</c:v>
                </c:pt>
                <c:pt idx="2372">
                  <c:v>89.4131</c:v>
                </c:pt>
                <c:pt idx="2373">
                  <c:v>89.413300000000007</c:v>
                </c:pt>
                <c:pt idx="2374">
                  <c:v>89.413499999999999</c:v>
                </c:pt>
                <c:pt idx="2375">
                  <c:v>89.413700000000006</c:v>
                </c:pt>
                <c:pt idx="2376">
                  <c:v>89.413899999999998</c:v>
                </c:pt>
                <c:pt idx="2377">
                  <c:v>89.414100000000005</c:v>
                </c:pt>
                <c:pt idx="2378">
                  <c:v>89.414299999999997</c:v>
                </c:pt>
                <c:pt idx="2379">
                  <c:v>89.414500000000004</c:v>
                </c:pt>
                <c:pt idx="2380">
                  <c:v>89.414699999999996</c:v>
                </c:pt>
                <c:pt idx="2381">
                  <c:v>89.414900000000003</c:v>
                </c:pt>
                <c:pt idx="2382">
                  <c:v>89.415099999999995</c:v>
                </c:pt>
                <c:pt idx="2383">
                  <c:v>89.415300000000002</c:v>
                </c:pt>
                <c:pt idx="2384">
                  <c:v>89.415499999999994</c:v>
                </c:pt>
                <c:pt idx="2385">
                  <c:v>89.415700000000001</c:v>
                </c:pt>
                <c:pt idx="2386">
                  <c:v>89.415999999999997</c:v>
                </c:pt>
                <c:pt idx="2387">
                  <c:v>89.416200000000003</c:v>
                </c:pt>
                <c:pt idx="2388">
                  <c:v>89.416399999999996</c:v>
                </c:pt>
                <c:pt idx="2389">
                  <c:v>89.416600000000003</c:v>
                </c:pt>
                <c:pt idx="2390">
                  <c:v>89.416799999999995</c:v>
                </c:pt>
                <c:pt idx="2391">
                  <c:v>89.417000000000002</c:v>
                </c:pt>
                <c:pt idx="2392">
                  <c:v>89.417199999999994</c:v>
                </c:pt>
                <c:pt idx="2393">
                  <c:v>89.417400000000001</c:v>
                </c:pt>
                <c:pt idx="2394">
                  <c:v>89.417599999999993</c:v>
                </c:pt>
                <c:pt idx="2395">
                  <c:v>89.4178</c:v>
                </c:pt>
                <c:pt idx="2396">
                  <c:v>89.418000000000006</c:v>
                </c:pt>
                <c:pt idx="2397">
                  <c:v>89.418199999999999</c:v>
                </c:pt>
                <c:pt idx="2398">
                  <c:v>89.418400000000005</c:v>
                </c:pt>
                <c:pt idx="2399">
                  <c:v>89.417400000000001</c:v>
                </c:pt>
                <c:pt idx="2400">
                  <c:v>89.416399999999996</c:v>
                </c:pt>
              </c:numCache>
            </c:numRef>
          </c:yVal>
          <c:smooth val="1"/>
        </c:ser>
        <c:ser>
          <c:idx val="3"/>
          <c:order val="1"/>
          <c:tx>
            <c:strRef>
              <c:f>Закамск!$F$1</c:f>
              <c:strCache>
                <c:ptCount val="1"/>
                <c:pt idx="0">
                  <c:v>ниже Закамска (схема)</c:v>
                </c:pt>
              </c:strCache>
            </c:strRef>
          </c:tx>
          <c:marker>
            <c:symbol val="none"/>
          </c:marker>
          <c:xVal>
            <c:numRef>
              <c:f>Закамск!$E$5:$E$2405</c:f>
              <c:numCache>
                <c:formatCode>General</c:formatCode>
                <c:ptCount val="2401"/>
                <c:pt idx="0">
                  <c:v>-1</c:v>
                </c:pt>
                <c:pt idx="1">
                  <c:v>-0.9</c:v>
                </c:pt>
                <c:pt idx="2">
                  <c:v>-0.8</c:v>
                </c:pt>
                <c:pt idx="3">
                  <c:v>-0.7</c:v>
                </c:pt>
                <c:pt idx="4">
                  <c:v>-0.6</c:v>
                </c:pt>
                <c:pt idx="5">
                  <c:v>-0.5</c:v>
                </c:pt>
                <c:pt idx="6">
                  <c:v>-0.4</c:v>
                </c:pt>
                <c:pt idx="7">
                  <c:v>-0.3</c:v>
                </c:pt>
                <c:pt idx="8">
                  <c:v>-0.2</c:v>
                </c:pt>
                <c:pt idx="9">
                  <c:v>-0.1</c:v>
                </c:pt>
                <c:pt idx="10">
                  <c:v>0</c:v>
                </c:pt>
                <c:pt idx="11">
                  <c:v>0.1</c:v>
                </c:pt>
                <c:pt idx="12">
                  <c:v>0.2</c:v>
                </c:pt>
                <c:pt idx="13">
                  <c:v>0.3</c:v>
                </c:pt>
                <c:pt idx="14">
                  <c:v>0.4</c:v>
                </c:pt>
                <c:pt idx="15">
                  <c:v>0.5</c:v>
                </c:pt>
                <c:pt idx="16">
                  <c:v>0.6</c:v>
                </c:pt>
                <c:pt idx="17">
                  <c:v>0.7</c:v>
                </c:pt>
                <c:pt idx="18">
                  <c:v>0.8</c:v>
                </c:pt>
                <c:pt idx="19">
                  <c:v>0.9</c:v>
                </c:pt>
                <c:pt idx="20">
                  <c:v>1</c:v>
                </c:pt>
                <c:pt idx="21">
                  <c:v>1.1000000000000001</c:v>
                </c:pt>
                <c:pt idx="22">
                  <c:v>1.2</c:v>
                </c:pt>
                <c:pt idx="23">
                  <c:v>1.3</c:v>
                </c:pt>
                <c:pt idx="24">
                  <c:v>1.4</c:v>
                </c:pt>
                <c:pt idx="25">
                  <c:v>1.5</c:v>
                </c:pt>
                <c:pt idx="26">
                  <c:v>1.6</c:v>
                </c:pt>
                <c:pt idx="27">
                  <c:v>1.7</c:v>
                </c:pt>
                <c:pt idx="28">
                  <c:v>1.8</c:v>
                </c:pt>
                <c:pt idx="29">
                  <c:v>1.9</c:v>
                </c:pt>
                <c:pt idx="30">
                  <c:v>2</c:v>
                </c:pt>
                <c:pt idx="31">
                  <c:v>2.1</c:v>
                </c:pt>
                <c:pt idx="32">
                  <c:v>2.2000000000000002</c:v>
                </c:pt>
                <c:pt idx="33">
                  <c:v>2.2999999999999998</c:v>
                </c:pt>
                <c:pt idx="34">
                  <c:v>2.4</c:v>
                </c:pt>
                <c:pt idx="35">
                  <c:v>2.5</c:v>
                </c:pt>
                <c:pt idx="36">
                  <c:v>2.6</c:v>
                </c:pt>
                <c:pt idx="37">
                  <c:v>2.7</c:v>
                </c:pt>
                <c:pt idx="38">
                  <c:v>2.8</c:v>
                </c:pt>
                <c:pt idx="39">
                  <c:v>2.9</c:v>
                </c:pt>
                <c:pt idx="40">
                  <c:v>3</c:v>
                </c:pt>
                <c:pt idx="41">
                  <c:v>3.1</c:v>
                </c:pt>
                <c:pt idx="42">
                  <c:v>3.2</c:v>
                </c:pt>
                <c:pt idx="43">
                  <c:v>3.3</c:v>
                </c:pt>
                <c:pt idx="44">
                  <c:v>3.4</c:v>
                </c:pt>
                <c:pt idx="45">
                  <c:v>3.5</c:v>
                </c:pt>
                <c:pt idx="46">
                  <c:v>3.6</c:v>
                </c:pt>
                <c:pt idx="47">
                  <c:v>3.7</c:v>
                </c:pt>
                <c:pt idx="48">
                  <c:v>3.8</c:v>
                </c:pt>
                <c:pt idx="49">
                  <c:v>3.9</c:v>
                </c:pt>
                <c:pt idx="50">
                  <c:v>4</c:v>
                </c:pt>
                <c:pt idx="51">
                  <c:v>4.0999999999999996</c:v>
                </c:pt>
                <c:pt idx="52">
                  <c:v>4.2</c:v>
                </c:pt>
                <c:pt idx="53">
                  <c:v>4.3</c:v>
                </c:pt>
                <c:pt idx="54">
                  <c:v>4.4000000000000004</c:v>
                </c:pt>
                <c:pt idx="55">
                  <c:v>4.5</c:v>
                </c:pt>
                <c:pt idx="56">
                  <c:v>4.5999999999999996</c:v>
                </c:pt>
                <c:pt idx="57">
                  <c:v>4.7</c:v>
                </c:pt>
                <c:pt idx="58">
                  <c:v>4.8</c:v>
                </c:pt>
                <c:pt idx="59">
                  <c:v>4.9000000000000004</c:v>
                </c:pt>
                <c:pt idx="60">
                  <c:v>5</c:v>
                </c:pt>
                <c:pt idx="61">
                  <c:v>5.0999999999999996</c:v>
                </c:pt>
                <c:pt idx="62">
                  <c:v>5.2</c:v>
                </c:pt>
                <c:pt idx="63">
                  <c:v>5.3</c:v>
                </c:pt>
                <c:pt idx="64">
                  <c:v>5.4</c:v>
                </c:pt>
                <c:pt idx="65">
                  <c:v>5.5</c:v>
                </c:pt>
                <c:pt idx="66">
                  <c:v>5.6</c:v>
                </c:pt>
                <c:pt idx="67">
                  <c:v>5.7</c:v>
                </c:pt>
                <c:pt idx="68">
                  <c:v>5.8</c:v>
                </c:pt>
                <c:pt idx="69">
                  <c:v>5.9</c:v>
                </c:pt>
                <c:pt idx="70">
                  <c:v>6</c:v>
                </c:pt>
                <c:pt idx="71">
                  <c:v>6.1</c:v>
                </c:pt>
                <c:pt idx="72">
                  <c:v>6.2</c:v>
                </c:pt>
                <c:pt idx="73">
                  <c:v>6.3</c:v>
                </c:pt>
                <c:pt idx="74">
                  <c:v>6.4</c:v>
                </c:pt>
                <c:pt idx="75">
                  <c:v>6.5</c:v>
                </c:pt>
                <c:pt idx="76">
                  <c:v>6.6</c:v>
                </c:pt>
                <c:pt idx="77">
                  <c:v>6.7</c:v>
                </c:pt>
                <c:pt idx="78">
                  <c:v>6.8</c:v>
                </c:pt>
                <c:pt idx="79">
                  <c:v>6.9</c:v>
                </c:pt>
                <c:pt idx="80">
                  <c:v>7</c:v>
                </c:pt>
                <c:pt idx="81">
                  <c:v>7.1</c:v>
                </c:pt>
                <c:pt idx="82">
                  <c:v>7.2</c:v>
                </c:pt>
                <c:pt idx="83">
                  <c:v>7.3</c:v>
                </c:pt>
                <c:pt idx="84">
                  <c:v>7.4</c:v>
                </c:pt>
                <c:pt idx="85">
                  <c:v>7.5</c:v>
                </c:pt>
                <c:pt idx="86">
                  <c:v>7.6</c:v>
                </c:pt>
                <c:pt idx="87">
                  <c:v>7.7</c:v>
                </c:pt>
                <c:pt idx="88">
                  <c:v>7.8</c:v>
                </c:pt>
                <c:pt idx="89">
                  <c:v>7.9</c:v>
                </c:pt>
                <c:pt idx="90">
                  <c:v>8</c:v>
                </c:pt>
                <c:pt idx="91">
                  <c:v>8.1</c:v>
                </c:pt>
                <c:pt idx="92">
                  <c:v>8.1999999999999993</c:v>
                </c:pt>
                <c:pt idx="93">
                  <c:v>8.3000000000000007</c:v>
                </c:pt>
                <c:pt idx="94">
                  <c:v>8.4</c:v>
                </c:pt>
                <c:pt idx="95">
                  <c:v>8.5</c:v>
                </c:pt>
                <c:pt idx="96">
                  <c:v>8.6</c:v>
                </c:pt>
                <c:pt idx="97">
                  <c:v>8.6999999999999993</c:v>
                </c:pt>
                <c:pt idx="98">
                  <c:v>8.8000000000000007</c:v>
                </c:pt>
                <c:pt idx="99">
                  <c:v>8.9</c:v>
                </c:pt>
                <c:pt idx="100">
                  <c:v>9</c:v>
                </c:pt>
                <c:pt idx="101">
                  <c:v>9.1</c:v>
                </c:pt>
                <c:pt idx="102">
                  <c:v>9.1999999999999993</c:v>
                </c:pt>
                <c:pt idx="103">
                  <c:v>9.3000000000000007</c:v>
                </c:pt>
                <c:pt idx="104">
                  <c:v>9.4</c:v>
                </c:pt>
                <c:pt idx="105">
                  <c:v>9.5</c:v>
                </c:pt>
                <c:pt idx="106">
                  <c:v>9.6</c:v>
                </c:pt>
                <c:pt idx="107">
                  <c:v>9.6999999999999993</c:v>
                </c:pt>
                <c:pt idx="108">
                  <c:v>9.8000000000000007</c:v>
                </c:pt>
                <c:pt idx="109">
                  <c:v>9.9</c:v>
                </c:pt>
                <c:pt idx="110">
                  <c:v>10</c:v>
                </c:pt>
                <c:pt idx="111">
                  <c:v>10.1</c:v>
                </c:pt>
                <c:pt idx="112">
                  <c:v>10.199999999999999</c:v>
                </c:pt>
                <c:pt idx="113">
                  <c:v>10.3</c:v>
                </c:pt>
                <c:pt idx="114">
                  <c:v>10.4</c:v>
                </c:pt>
                <c:pt idx="115">
                  <c:v>10.5</c:v>
                </c:pt>
                <c:pt idx="116">
                  <c:v>10.6</c:v>
                </c:pt>
                <c:pt idx="117">
                  <c:v>10.7</c:v>
                </c:pt>
                <c:pt idx="118">
                  <c:v>10.8</c:v>
                </c:pt>
                <c:pt idx="119">
                  <c:v>10.9</c:v>
                </c:pt>
                <c:pt idx="120">
                  <c:v>11</c:v>
                </c:pt>
                <c:pt idx="121">
                  <c:v>11.1</c:v>
                </c:pt>
                <c:pt idx="122">
                  <c:v>11.2</c:v>
                </c:pt>
                <c:pt idx="123">
                  <c:v>11.3</c:v>
                </c:pt>
                <c:pt idx="124">
                  <c:v>11.4</c:v>
                </c:pt>
                <c:pt idx="125">
                  <c:v>11.5</c:v>
                </c:pt>
                <c:pt idx="126">
                  <c:v>11.6</c:v>
                </c:pt>
                <c:pt idx="127">
                  <c:v>11.7</c:v>
                </c:pt>
                <c:pt idx="128">
                  <c:v>11.8</c:v>
                </c:pt>
                <c:pt idx="129">
                  <c:v>11.9</c:v>
                </c:pt>
                <c:pt idx="130">
                  <c:v>12</c:v>
                </c:pt>
                <c:pt idx="131">
                  <c:v>12.1</c:v>
                </c:pt>
                <c:pt idx="132">
                  <c:v>12.2</c:v>
                </c:pt>
                <c:pt idx="133">
                  <c:v>12.3</c:v>
                </c:pt>
                <c:pt idx="134">
                  <c:v>12.4</c:v>
                </c:pt>
                <c:pt idx="135">
                  <c:v>12.5</c:v>
                </c:pt>
                <c:pt idx="136">
                  <c:v>12.6</c:v>
                </c:pt>
                <c:pt idx="137">
                  <c:v>12.7</c:v>
                </c:pt>
                <c:pt idx="138">
                  <c:v>12.8</c:v>
                </c:pt>
                <c:pt idx="139">
                  <c:v>12.9</c:v>
                </c:pt>
                <c:pt idx="140">
                  <c:v>13</c:v>
                </c:pt>
                <c:pt idx="141">
                  <c:v>13.1</c:v>
                </c:pt>
                <c:pt idx="142">
                  <c:v>13.2</c:v>
                </c:pt>
                <c:pt idx="143">
                  <c:v>13.3</c:v>
                </c:pt>
                <c:pt idx="144">
                  <c:v>13.4</c:v>
                </c:pt>
                <c:pt idx="145">
                  <c:v>13.5</c:v>
                </c:pt>
                <c:pt idx="146">
                  <c:v>13.6</c:v>
                </c:pt>
                <c:pt idx="147">
                  <c:v>13.7</c:v>
                </c:pt>
                <c:pt idx="148">
                  <c:v>13.8</c:v>
                </c:pt>
                <c:pt idx="149">
                  <c:v>13.9</c:v>
                </c:pt>
                <c:pt idx="150">
                  <c:v>14</c:v>
                </c:pt>
                <c:pt idx="151">
                  <c:v>14.1</c:v>
                </c:pt>
                <c:pt idx="152">
                  <c:v>14.2</c:v>
                </c:pt>
                <c:pt idx="153">
                  <c:v>14.3</c:v>
                </c:pt>
                <c:pt idx="154">
                  <c:v>14.4</c:v>
                </c:pt>
                <c:pt idx="155">
                  <c:v>14.5</c:v>
                </c:pt>
                <c:pt idx="156">
                  <c:v>14.6</c:v>
                </c:pt>
                <c:pt idx="157">
                  <c:v>14.7</c:v>
                </c:pt>
                <c:pt idx="158">
                  <c:v>14.8</c:v>
                </c:pt>
                <c:pt idx="159">
                  <c:v>14.9</c:v>
                </c:pt>
                <c:pt idx="160">
                  <c:v>15</c:v>
                </c:pt>
                <c:pt idx="161">
                  <c:v>15.1</c:v>
                </c:pt>
                <c:pt idx="162">
                  <c:v>15.2</c:v>
                </c:pt>
                <c:pt idx="163">
                  <c:v>15.3</c:v>
                </c:pt>
                <c:pt idx="164">
                  <c:v>15.4</c:v>
                </c:pt>
                <c:pt idx="165">
                  <c:v>15.5</c:v>
                </c:pt>
                <c:pt idx="166">
                  <c:v>15.6</c:v>
                </c:pt>
                <c:pt idx="167">
                  <c:v>15.7</c:v>
                </c:pt>
                <c:pt idx="168">
                  <c:v>15.8</c:v>
                </c:pt>
                <c:pt idx="169">
                  <c:v>15.9</c:v>
                </c:pt>
                <c:pt idx="170">
                  <c:v>16</c:v>
                </c:pt>
                <c:pt idx="171">
                  <c:v>16.100000000000001</c:v>
                </c:pt>
                <c:pt idx="172">
                  <c:v>16.2</c:v>
                </c:pt>
                <c:pt idx="173">
                  <c:v>16.3</c:v>
                </c:pt>
                <c:pt idx="174">
                  <c:v>16.399999999999999</c:v>
                </c:pt>
                <c:pt idx="175">
                  <c:v>16.5</c:v>
                </c:pt>
                <c:pt idx="176">
                  <c:v>16.600000000000001</c:v>
                </c:pt>
                <c:pt idx="177">
                  <c:v>16.7</c:v>
                </c:pt>
                <c:pt idx="178">
                  <c:v>16.8</c:v>
                </c:pt>
                <c:pt idx="179">
                  <c:v>16.899999999999999</c:v>
                </c:pt>
                <c:pt idx="180">
                  <c:v>17</c:v>
                </c:pt>
                <c:pt idx="181">
                  <c:v>17.100000000000001</c:v>
                </c:pt>
                <c:pt idx="182">
                  <c:v>17.2</c:v>
                </c:pt>
                <c:pt idx="183">
                  <c:v>17.3</c:v>
                </c:pt>
                <c:pt idx="184">
                  <c:v>17.399999999999999</c:v>
                </c:pt>
                <c:pt idx="185">
                  <c:v>17.5</c:v>
                </c:pt>
                <c:pt idx="186">
                  <c:v>17.600000000000001</c:v>
                </c:pt>
                <c:pt idx="187">
                  <c:v>17.7</c:v>
                </c:pt>
                <c:pt idx="188">
                  <c:v>17.8</c:v>
                </c:pt>
                <c:pt idx="189">
                  <c:v>17.899999999999999</c:v>
                </c:pt>
                <c:pt idx="190">
                  <c:v>18</c:v>
                </c:pt>
                <c:pt idx="191">
                  <c:v>18.100000000000001</c:v>
                </c:pt>
                <c:pt idx="192">
                  <c:v>18.2</c:v>
                </c:pt>
                <c:pt idx="193">
                  <c:v>18.3</c:v>
                </c:pt>
                <c:pt idx="194">
                  <c:v>18.399999999999999</c:v>
                </c:pt>
                <c:pt idx="195">
                  <c:v>18.5</c:v>
                </c:pt>
                <c:pt idx="196">
                  <c:v>18.600000000000001</c:v>
                </c:pt>
                <c:pt idx="197">
                  <c:v>18.7</c:v>
                </c:pt>
                <c:pt idx="198">
                  <c:v>18.8</c:v>
                </c:pt>
                <c:pt idx="199">
                  <c:v>18.899999999999999</c:v>
                </c:pt>
                <c:pt idx="200">
                  <c:v>19</c:v>
                </c:pt>
                <c:pt idx="201">
                  <c:v>19.100000000000001</c:v>
                </c:pt>
                <c:pt idx="202">
                  <c:v>19.2</c:v>
                </c:pt>
                <c:pt idx="203">
                  <c:v>19.3</c:v>
                </c:pt>
                <c:pt idx="204">
                  <c:v>19.399999999999999</c:v>
                </c:pt>
                <c:pt idx="205">
                  <c:v>19.5</c:v>
                </c:pt>
                <c:pt idx="206">
                  <c:v>19.600000000000001</c:v>
                </c:pt>
                <c:pt idx="207">
                  <c:v>19.7</c:v>
                </c:pt>
                <c:pt idx="208">
                  <c:v>19.8</c:v>
                </c:pt>
                <c:pt idx="209">
                  <c:v>19.899999999999999</c:v>
                </c:pt>
                <c:pt idx="210">
                  <c:v>20</c:v>
                </c:pt>
                <c:pt idx="211">
                  <c:v>20.100000000000001</c:v>
                </c:pt>
                <c:pt idx="212">
                  <c:v>20.2</c:v>
                </c:pt>
                <c:pt idx="213">
                  <c:v>20.3</c:v>
                </c:pt>
                <c:pt idx="214">
                  <c:v>20.399999999999999</c:v>
                </c:pt>
                <c:pt idx="215">
                  <c:v>20.5</c:v>
                </c:pt>
                <c:pt idx="216">
                  <c:v>20.6</c:v>
                </c:pt>
                <c:pt idx="217">
                  <c:v>20.7</c:v>
                </c:pt>
                <c:pt idx="218">
                  <c:v>20.8</c:v>
                </c:pt>
                <c:pt idx="219">
                  <c:v>20.9</c:v>
                </c:pt>
                <c:pt idx="220">
                  <c:v>21</c:v>
                </c:pt>
                <c:pt idx="221">
                  <c:v>21.1</c:v>
                </c:pt>
                <c:pt idx="222">
                  <c:v>21.2</c:v>
                </c:pt>
                <c:pt idx="223">
                  <c:v>21.3</c:v>
                </c:pt>
                <c:pt idx="224">
                  <c:v>21.4</c:v>
                </c:pt>
                <c:pt idx="225">
                  <c:v>21.5</c:v>
                </c:pt>
                <c:pt idx="226">
                  <c:v>21.6</c:v>
                </c:pt>
                <c:pt idx="227">
                  <c:v>21.7</c:v>
                </c:pt>
                <c:pt idx="228">
                  <c:v>21.8</c:v>
                </c:pt>
                <c:pt idx="229">
                  <c:v>21.9</c:v>
                </c:pt>
                <c:pt idx="230">
                  <c:v>22</c:v>
                </c:pt>
                <c:pt idx="231">
                  <c:v>22.1</c:v>
                </c:pt>
                <c:pt idx="232">
                  <c:v>22.2</c:v>
                </c:pt>
                <c:pt idx="233">
                  <c:v>22.3</c:v>
                </c:pt>
                <c:pt idx="234">
                  <c:v>22.4</c:v>
                </c:pt>
                <c:pt idx="235">
                  <c:v>22.5</c:v>
                </c:pt>
                <c:pt idx="236">
                  <c:v>22.6</c:v>
                </c:pt>
                <c:pt idx="237">
                  <c:v>22.7</c:v>
                </c:pt>
                <c:pt idx="238">
                  <c:v>22.8</c:v>
                </c:pt>
                <c:pt idx="239">
                  <c:v>22.9</c:v>
                </c:pt>
                <c:pt idx="240">
                  <c:v>23</c:v>
                </c:pt>
                <c:pt idx="241">
                  <c:v>23.1</c:v>
                </c:pt>
                <c:pt idx="242">
                  <c:v>23.2</c:v>
                </c:pt>
                <c:pt idx="243">
                  <c:v>23.3</c:v>
                </c:pt>
                <c:pt idx="244">
                  <c:v>23.4</c:v>
                </c:pt>
                <c:pt idx="245">
                  <c:v>23.5</c:v>
                </c:pt>
                <c:pt idx="246">
                  <c:v>23.6</c:v>
                </c:pt>
                <c:pt idx="247">
                  <c:v>23.7</c:v>
                </c:pt>
                <c:pt idx="248">
                  <c:v>23.8</c:v>
                </c:pt>
                <c:pt idx="249">
                  <c:v>23.9</c:v>
                </c:pt>
                <c:pt idx="250">
                  <c:v>24</c:v>
                </c:pt>
                <c:pt idx="251">
                  <c:v>24.1</c:v>
                </c:pt>
                <c:pt idx="252">
                  <c:v>24.2</c:v>
                </c:pt>
                <c:pt idx="253">
                  <c:v>24.3</c:v>
                </c:pt>
                <c:pt idx="254">
                  <c:v>24.4</c:v>
                </c:pt>
                <c:pt idx="255">
                  <c:v>24.5</c:v>
                </c:pt>
                <c:pt idx="256">
                  <c:v>24.6</c:v>
                </c:pt>
                <c:pt idx="257">
                  <c:v>24.7</c:v>
                </c:pt>
                <c:pt idx="258">
                  <c:v>24.8</c:v>
                </c:pt>
                <c:pt idx="259">
                  <c:v>24.9</c:v>
                </c:pt>
                <c:pt idx="260">
                  <c:v>25</c:v>
                </c:pt>
                <c:pt idx="261">
                  <c:v>25.1</c:v>
                </c:pt>
                <c:pt idx="262">
                  <c:v>25.2</c:v>
                </c:pt>
                <c:pt idx="263">
                  <c:v>25.3</c:v>
                </c:pt>
                <c:pt idx="264">
                  <c:v>25.4</c:v>
                </c:pt>
                <c:pt idx="265">
                  <c:v>25.5</c:v>
                </c:pt>
                <c:pt idx="266">
                  <c:v>25.6</c:v>
                </c:pt>
                <c:pt idx="267">
                  <c:v>25.7</c:v>
                </c:pt>
                <c:pt idx="268">
                  <c:v>25.8</c:v>
                </c:pt>
                <c:pt idx="269">
                  <c:v>25.9</c:v>
                </c:pt>
                <c:pt idx="270">
                  <c:v>26</c:v>
                </c:pt>
                <c:pt idx="271">
                  <c:v>26.1</c:v>
                </c:pt>
                <c:pt idx="272">
                  <c:v>26.2</c:v>
                </c:pt>
                <c:pt idx="273">
                  <c:v>26.3</c:v>
                </c:pt>
                <c:pt idx="274">
                  <c:v>26.4</c:v>
                </c:pt>
                <c:pt idx="275">
                  <c:v>26.5</c:v>
                </c:pt>
                <c:pt idx="276">
                  <c:v>26.6</c:v>
                </c:pt>
                <c:pt idx="277">
                  <c:v>26.7</c:v>
                </c:pt>
                <c:pt idx="278">
                  <c:v>26.8</c:v>
                </c:pt>
                <c:pt idx="279">
                  <c:v>26.9</c:v>
                </c:pt>
                <c:pt idx="280">
                  <c:v>27</c:v>
                </c:pt>
                <c:pt idx="281">
                  <c:v>27.1</c:v>
                </c:pt>
                <c:pt idx="282">
                  <c:v>27.2</c:v>
                </c:pt>
                <c:pt idx="283">
                  <c:v>27.3</c:v>
                </c:pt>
                <c:pt idx="284">
                  <c:v>27.4</c:v>
                </c:pt>
                <c:pt idx="285">
                  <c:v>27.5</c:v>
                </c:pt>
                <c:pt idx="286">
                  <c:v>27.6</c:v>
                </c:pt>
                <c:pt idx="287">
                  <c:v>27.7</c:v>
                </c:pt>
                <c:pt idx="288">
                  <c:v>27.8</c:v>
                </c:pt>
                <c:pt idx="289">
                  <c:v>27.9</c:v>
                </c:pt>
                <c:pt idx="290">
                  <c:v>28</c:v>
                </c:pt>
                <c:pt idx="291">
                  <c:v>28.1</c:v>
                </c:pt>
                <c:pt idx="292">
                  <c:v>28.2</c:v>
                </c:pt>
                <c:pt idx="293">
                  <c:v>28.3</c:v>
                </c:pt>
                <c:pt idx="294">
                  <c:v>28.4</c:v>
                </c:pt>
                <c:pt idx="295">
                  <c:v>28.5</c:v>
                </c:pt>
                <c:pt idx="296">
                  <c:v>28.6</c:v>
                </c:pt>
                <c:pt idx="297">
                  <c:v>28.7</c:v>
                </c:pt>
                <c:pt idx="298">
                  <c:v>28.8</c:v>
                </c:pt>
                <c:pt idx="299">
                  <c:v>28.9</c:v>
                </c:pt>
                <c:pt idx="300">
                  <c:v>29</c:v>
                </c:pt>
                <c:pt idx="301">
                  <c:v>29.1</c:v>
                </c:pt>
                <c:pt idx="302">
                  <c:v>29.2</c:v>
                </c:pt>
                <c:pt idx="303">
                  <c:v>29.3</c:v>
                </c:pt>
                <c:pt idx="304">
                  <c:v>29.4</c:v>
                </c:pt>
                <c:pt idx="305">
                  <c:v>29.5</c:v>
                </c:pt>
                <c:pt idx="306">
                  <c:v>29.6</c:v>
                </c:pt>
                <c:pt idx="307">
                  <c:v>29.7</c:v>
                </c:pt>
                <c:pt idx="308">
                  <c:v>29.8</c:v>
                </c:pt>
                <c:pt idx="309">
                  <c:v>29.9</c:v>
                </c:pt>
                <c:pt idx="310">
                  <c:v>30</c:v>
                </c:pt>
                <c:pt idx="311">
                  <c:v>30.1</c:v>
                </c:pt>
                <c:pt idx="312">
                  <c:v>30.2</c:v>
                </c:pt>
                <c:pt idx="313">
                  <c:v>30.3</c:v>
                </c:pt>
                <c:pt idx="314">
                  <c:v>30.4</c:v>
                </c:pt>
                <c:pt idx="315">
                  <c:v>30.5</c:v>
                </c:pt>
                <c:pt idx="316">
                  <c:v>30.6</c:v>
                </c:pt>
                <c:pt idx="317">
                  <c:v>30.7</c:v>
                </c:pt>
                <c:pt idx="318">
                  <c:v>30.8</c:v>
                </c:pt>
                <c:pt idx="319">
                  <c:v>30.9</c:v>
                </c:pt>
                <c:pt idx="320">
                  <c:v>31</c:v>
                </c:pt>
                <c:pt idx="321">
                  <c:v>31.1</c:v>
                </c:pt>
                <c:pt idx="322">
                  <c:v>31.2</c:v>
                </c:pt>
                <c:pt idx="323">
                  <c:v>31.3</c:v>
                </c:pt>
                <c:pt idx="324">
                  <c:v>31.4</c:v>
                </c:pt>
                <c:pt idx="325">
                  <c:v>31.5</c:v>
                </c:pt>
                <c:pt idx="326">
                  <c:v>31.6</c:v>
                </c:pt>
                <c:pt idx="327">
                  <c:v>31.7</c:v>
                </c:pt>
                <c:pt idx="328">
                  <c:v>31.8</c:v>
                </c:pt>
                <c:pt idx="329">
                  <c:v>31.9</c:v>
                </c:pt>
                <c:pt idx="330">
                  <c:v>32</c:v>
                </c:pt>
                <c:pt idx="331">
                  <c:v>32.1</c:v>
                </c:pt>
                <c:pt idx="332">
                  <c:v>32.200000000000003</c:v>
                </c:pt>
                <c:pt idx="333">
                  <c:v>32.299999999999997</c:v>
                </c:pt>
                <c:pt idx="334">
                  <c:v>32.4</c:v>
                </c:pt>
                <c:pt idx="335">
                  <c:v>32.5</c:v>
                </c:pt>
                <c:pt idx="336">
                  <c:v>32.6</c:v>
                </c:pt>
                <c:pt idx="337">
                  <c:v>32.700000000000003</c:v>
                </c:pt>
                <c:pt idx="338">
                  <c:v>32.799999999999997</c:v>
                </c:pt>
                <c:pt idx="339">
                  <c:v>32.9</c:v>
                </c:pt>
                <c:pt idx="340">
                  <c:v>33</c:v>
                </c:pt>
                <c:pt idx="341">
                  <c:v>33.1</c:v>
                </c:pt>
                <c:pt idx="342">
                  <c:v>33.200000000000003</c:v>
                </c:pt>
                <c:pt idx="343">
                  <c:v>33.299999999999997</c:v>
                </c:pt>
                <c:pt idx="344">
                  <c:v>33.4</c:v>
                </c:pt>
                <c:pt idx="345">
                  <c:v>33.5</c:v>
                </c:pt>
                <c:pt idx="346">
                  <c:v>33.6</c:v>
                </c:pt>
                <c:pt idx="347">
                  <c:v>33.700000000000003</c:v>
                </c:pt>
                <c:pt idx="348">
                  <c:v>33.799999999999997</c:v>
                </c:pt>
                <c:pt idx="349">
                  <c:v>33.9</c:v>
                </c:pt>
                <c:pt idx="350">
                  <c:v>34</c:v>
                </c:pt>
                <c:pt idx="351">
                  <c:v>34.1</c:v>
                </c:pt>
                <c:pt idx="352">
                  <c:v>34.200000000000003</c:v>
                </c:pt>
                <c:pt idx="353">
                  <c:v>34.299999999999997</c:v>
                </c:pt>
                <c:pt idx="354">
                  <c:v>34.4</c:v>
                </c:pt>
                <c:pt idx="355">
                  <c:v>34.5</c:v>
                </c:pt>
                <c:pt idx="356">
                  <c:v>34.6</c:v>
                </c:pt>
                <c:pt idx="357">
                  <c:v>34.700000000000003</c:v>
                </c:pt>
                <c:pt idx="358">
                  <c:v>34.799999999999997</c:v>
                </c:pt>
                <c:pt idx="359">
                  <c:v>34.9</c:v>
                </c:pt>
                <c:pt idx="360">
                  <c:v>35</c:v>
                </c:pt>
                <c:pt idx="361">
                  <c:v>35.1</c:v>
                </c:pt>
                <c:pt idx="362">
                  <c:v>35.200000000000003</c:v>
                </c:pt>
                <c:pt idx="363">
                  <c:v>35.299999999999997</c:v>
                </c:pt>
                <c:pt idx="364">
                  <c:v>35.4</c:v>
                </c:pt>
                <c:pt idx="365">
                  <c:v>35.5</c:v>
                </c:pt>
                <c:pt idx="366">
                  <c:v>35.6</c:v>
                </c:pt>
                <c:pt idx="367">
                  <c:v>35.700000000000003</c:v>
                </c:pt>
                <c:pt idx="368">
                  <c:v>35.799999999999997</c:v>
                </c:pt>
                <c:pt idx="369">
                  <c:v>35.9</c:v>
                </c:pt>
                <c:pt idx="370">
                  <c:v>36</c:v>
                </c:pt>
                <c:pt idx="371">
                  <c:v>36.1</c:v>
                </c:pt>
                <c:pt idx="372">
                  <c:v>36.200000000000003</c:v>
                </c:pt>
                <c:pt idx="373">
                  <c:v>36.299999999999997</c:v>
                </c:pt>
                <c:pt idx="374">
                  <c:v>36.4</c:v>
                </c:pt>
                <c:pt idx="375">
                  <c:v>36.5</c:v>
                </c:pt>
                <c:pt idx="376">
                  <c:v>36.6</c:v>
                </c:pt>
                <c:pt idx="377">
                  <c:v>36.700000000000003</c:v>
                </c:pt>
                <c:pt idx="378">
                  <c:v>36.799999999999997</c:v>
                </c:pt>
                <c:pt idx="379">
                  <c:v>36.9</c:v>
                </c:pt>
                <c:pt idx="380">
                  <c:v>37</c:v>
                </c:pt>
                <c:pt idx="381">
                  <c:v>37.1</c:v>
                </c:pt>
                <c:pt idx="382">
                  <c:v>37.200000000000003</c:v>
                </c:pt>
                <c:pt idx="383">
                  <c:v>37.299999999999997</c:v>
                </c:pt>
                <c:pt idx="384">
                  <c:v>37.4</c:v>
                </c:pt>
                <c:pt idx="385">
                  <c:v>37.5</c:v>
                </c:pt>
                <c:pt idx="386">
                  <c:v>37.6</c:v>
                </c:pt>
                <c:pt idx="387">
                  <c:v>37.700000000000003</c:v>
                </c:pt>
                <c:pt idx="388">
                  <c:v>37.799999999999997</c:v>
                </c:pt>
                <c:pt idx="389">
                  <c:v>37.9</c:v>
                </c:pt>
                <c:pt idx="390">
                  <c:v>38</c:v>
                </c:pt>
                <c:pt idx="391">
                  <c:v>38.1</c:v>
                </c:pt>
                <c:pt idx="392">
                  <c:v>38.200000000000003</c:v>
                </c:pt>
                <c:pt idx="393">
                  <c:v>38.299999999999997</c:v>
                </c:pt>
                <c:pt idx="394">
                  <c:v>38.4</c:v>
                </c:pt>
                <c:pt idx="395">
                  <c:v>38.5</c:v>
                </c:pt>
                <c:pt idx="396">
                  <c:v>38.6</c:v>
                </c:pt>
                <c:pt idx="397">
                  <c:v>38.700000000000003</c:v>
                </c:pt>
                <c:pt idx="398">
                  <c:v>38.799999999999997</c:v>
                </c:pt>
                <c:pt idx="399">
                  <c:v>38.9</c:v>
                </c:pt>
                <c:pt idx="400">
                  <c:v>39</c:v>
                </c:pt>
                <c:pt idx="401">
                  <c:v>39.1</c:v>
                </c:pt>
                <c:pt idx="402">
                  <c:v>39.200000000000003</c:v>
                </c:pt>
                <c:pt idx="403">
                  <c:v>39.299999999999997</c:v>
                </c:pt>
                <c:pt idx="404">
                  <c:v>39.4</c:v>
                </c:pt>
                <c:pt idx="405">
                  <c:v>39.5</c:v>
                </c:pt>
                <c:pt idx="406">
                  <c:v>39.6</c:v>
                </c:pt>
                <c:pt idx="407">
                  <c:v>39.700000000000003</c:v>
                </c:pt>
                <c:pt idx="408">
                  <c:v>39.799999999999997</c:v>
                </c:pt>
                <c:pt idx="409">
                  <c:v>39.9</c:v>
                </c:pt>
                <c:pt idx="410">
                  <c:v>40</c:v>
                </c:pt>
                <c:pt idx="411">
                  <c:v>40.1</c:v>
                </c:pt>
                <c:pt idx="412">
                  <c:v>40.200000000000003</c:v>
                </c:pt>
                <c:pt idx="413">
                  <c:v>40.299999999999997</c:v>
                </c:pt>
                <c:pt idx="414">
                  <c:v>40.4</c:v>
                </c:pt>
                <c:pt idx="415">
                  <c:v>40.5</c:v>
                </c:pt>
                <c:pt idx="416">
                  <c:v>40.6</c:v>
                </c:pt>
                <c:pt idx="417">
                  <c:v>40.700000000000003</c:v>
                </c:pt>
                <c:pt idx="418">
                  <c:v>40.799999999999997</c:v>
                </c:pt>
                <c:pt idx="419">
                  <c:v>40.9</c:v>
                </c:pt>
                <c:pt idx="420">
                  <c:v>41</c:v>
                </c:pt>
                <c:pt idx="421">
                  <c:v>41.1</c:v>
                </c:pt>
                <c:pt idx="422">
                  <c:v>41.2</c:v>
                </c:pt>
                <c:pt idx="423">
                  <c:v>41.3</c:v>
                </c:pt>
                <c:pt idx="424">
                  <c:v>41.4</c:v>
                </c:pt>
                <c:pt idx="425">
                  <c:v>41.5</c:v>
                </c:pt>
                <c:pt idx="426">
                  <c:v>41.6</c:v>
                </c:pt>
                <c:pt idx="427">
                  <c:v>41.7</c:v>
                </c:pt>
                <c:pt idx="428">
                  <c:v>41.8</c:v>
                </c:pt>
                <c:pt idx="429">
                  <c:v>41.9</c:v>
                </c:pt>
                <c:pt idx="430">
                  <c:v>42</c:v>
                </c:pt>
                <c:pt idx="431">
                  <c:v>42.1</c:v>
                </c:pt>
                <c:pt idx="432">
                  <c:v>42.2</c:v>
                </c:pt>
                <c:pt idx="433">
                  <c:v>42.3</c:v>
                </c:pt>
                <c:pt idx="434">
                  <c:v>42.4</c:v>
                </c:pt>
                <c:pt idx="435">
                  <c:v>42.5</c:v>
                </c:pt>
                <c:pt idx="436">
                  <c:v>42.6</c:v>
                </c:pt>
                <c:pt idx="437">
                  <c:v>42.7</c:v>
                </c:pt>
                <c:pt idx="438">
                  <c:v>42.8</c:v>
                </c:pt>
                <c:pt idx="439">
                  <c:v>42.9</c:v>
                </c:pt>
                <c:pt idx="440">
                  <c:v>43</c:v>
                </c:pt>
                <c:pt idx="441">
                  <c:v>43.1</c:v>
                </c:pt>
                <c:pt idx="442">
                  <c:v>43.2</c:v>
                </c:pt>
                <c:pt idx="443">
                  <c:v>43.3</c:v>
                </c:pt>
                <c:pt idx="444">
                  <c:v>43.4</c:v>
                </c:pt>
                <c:pt idx="445">
                  <c:v>43.5</c:v>
                </c:pt>
                <c:pt idx="446">
                  <c:v>43.6</c:v>
                </c:pt>
                <c:pt idx="447">
                  <c:v>43.7</c:v>
                </c:pt>
                <c:pt idx="448">
                  <c:v>43.8</c:v>
                </c:pt>
                <c:pt idx="449">
                  <c:v>43.9</c:v>
                </c:pt>
                <c:pt idx="450">
                  <c:v>44</c:v>
                </c:pt>
                <c:pt idx="451">
                  <c:v>44.1</c:v>
                </c:pt>
                <c:pt idx="452">
                  <c:v>44.2</c:v>
                </c:pt>
                <c:pt idx="453">
                  <c:v>44.3</c:v>
                </c:pt>
                <c:pt idx="454">
                  <c:v>44.4</c:v>
                </c:pt>
                <c:pt idx="455">
                  <c:v>44.5</c:v>
                </c:pt>
                <c:pt idx="456">
                  <c:v>44.6</c:v>
                </c:pt>
                <c:pt idx="457">
                  <c:v>44.7</c:v>
                </c:pt>
                <c:pt idx="458">
                  <c:v>44.8</c:v>
                </c:pt>
                <c:pt idx="459">
                  <c:v>44.9</c:v>
                </c:pt>
                <c:pt idx="460">
                  <c:v>45</c:v>
                </c:pt>
                <c:pt idx="461">
                  <c:v>45.1</c:v>
                </c:pt>
                <c:pt idx="462">
                  <c:v>45.2</c:v>
                </c:pt>
                <c:pt idx="463">
                  <c:v>45.3</c:v>
                </c:pt>
                <c:pt idx="464">
                  <c:v>45.4</c:v>
                </c:pt>
                <c:pt idx="465">
                  <c:v>45.5</c:v>
                </c:pt>
                <c:pt idx="466">
                  <c:v>45.6</c:v>
                </c:pt>
                <c:pt idx="467">
                  <c:v>45.7</c:v>
                </c:pt>
                <c:pt idx="468">
                  <c:v>45.8</c:v>
                </c:pt>
                <c:pt idx="469">
                  <c:v>45.9</c:v>
                </c:pt>
                <c:pt idx="470">
                  <c:v>46</c:v>
                </c:pt>
                <c:pt idx="471">
                  <c:v>46.1</c:v>
                </c:pt>
                <c:pt idx="472">
                  <c:v>46.2</c:v>
                </c:pt>
                <c:pt idx="473">
                  <c:v>46.3</c:v>
                </c:pt>
                <c:pt idx="474">
                  <c:v>46.4</c:v>
                </c:pt>
                <c:pt idx="475">
                  <c:v>46.5</c:v>
                </c:pt>
                <c:pt idx="476">
                  <c:v>46.6</c:v>
                </c:pt>
                <c:pt idx="477">
                  <c:v>46.7</c:v>
                </c:pt>
                <c:pt idx="478">
                  <c:v>46.8</c:v>
                </c:pt>
                <c:pt idx="479">
                  <c:v>46.9</c:v>
                </c:pt>
                <c:pt idx="480">
                  <c:v>47</c:v>
                </c:pt>
                <c:pt idx="481">
                  <c:v>47.1</c:v>
                </c:pt>
                <c:pt idx="482">
                  <c:v>47.2</c:v>
                </c:pt>
                <c:pt idx="483">
                  <c:v>47.3</c:v>
                </c:pt>
                <c:pt idx="484">
                  <c:v>47.4</c:v>
                </c:pt>
                <c:pt idx="485">
                  <c:v>47.5</c:v>
                </c:pt>
                <c:pt idx="486">
                  <c:v>47.6</c:v>
                </c:pt>
                <c:pt idx="487">
                  <c:v>47.7</c:v>
                </c:pt>
                <c:pt idx="488">
                  <c:v>47.8</c:v>
                </c:pt>
                <c:pt idx="489">
                  <c:v>47.9</c:v>
                </c:pt>
                <c:pt idx="490">
                  <c:v>48</c:v>
                </c:pt>
                <c:pt idx="491">
                  <c:v>48.1</c:v>
                </c:pt>
                <c:pt idx="492">
                  <c:v>48.2</c:v>
                </c:pt>
                <c:pt idx="493">
                  <c:v>48.3</c:v>
                </c:pt>
                <c:pt idx="494">
                  <c:v>48.4</c:v>
                </c:pt>
                <c:pt idx="495">
                  <c:v>48.5</c:v>
                </c:pt>
                <c:pt idx="496">
                  <c:v>48.6</c:v>
                </c:pt>
                <c:pt idx="497">
                  <c:v>48.7</c:v>
                </c:pt>
                <c:pt idx="498">
                  <c:v>48.8</c:v>
                </c:pt>
                <c:pt idx="499">
                  <c:v>48.9</c:v>
                </c:pt>
                <c:pt idx="500">
                  <c:v>49</c:v>
                </c:pt>
                <c:pt idx="501">
                  <c:v>49.1</c:v>
                </c:pt>
                <c:pt idx="502">
                  <c:v>49.2</c:v>
                </c:pt>
                <c:pt idx="503">
                  <c:v>49.3</c:v>
                </c:pt>
                <c:pt idx="504">
                  <c:v>49.4</c:v>
                </c:pt>
                <c:pt idx="505">
                  <c:v>49.5</c:v>
                </c:pt>
                <c:pt idx="506">
                  <c:v>49.6</c:v>
                </c:pt>
                <c:pt idx="507">
                  <c:v>49.7</c:v>
                </c:pt>
                <c:pt idx="508">
                  <c:v>49.8</c:v>
                </c:pt>
                <c:pt idx="509">
                  <c:v>49.9</c:v>
                </c:pt>
                <c:pt idx="510">
                  <c:v>50</c:v>
                </c:pt>
                <c:pt idx="511">
                  <c:v>50.1</c:v>
                </c:pt>
                <c:pt idx="512">
                  <c:v>50.2</c:v>
                </c:pt>
                <c:pt idx="513">
                  <c:v>50.3</c:v>
                </c:pt>
                <c:pt idx="514">
                  <c:v>50.4</c:v>
                </c:pt>
                <c:pt idx="515">
                  <c:v>50.5</c:v>
                </c:pt>
                <c:pt idx="516">
                  <c:v>50.6</c:v>
                </c:pt>
                <c:pt idx="517">
                  <c:v>50.7</c:v>
                </c:pt>
                <c:pt idx="518">
                  <c:v>50.8</c:v>
                </c:pt>
                <c:pt idx="519">
                  <c:v>50.9</c:v>
                </c:pt>
                <c:pt idx="520">
                  <c:v>51</c:v>
                </c:pt>
                <c:pt idx="521">
                  <c:v>51.1</c:v>
                </c:pt>
                <c:pt idx="522">
                  <c:v>51.2</c:v>
                </c:pt>
                <c:pt idx="523">
                  <c:v>51.3</c:v>
                </c:pt>
                <c:pt idx="524">
                  <c:v>51.4</c:v>
                </c:pt>
                <c:pt idx="525">
                  <c:v>51.5</c:v>
                </c:pt>
                <c:pt idx="526">
                  <c:v>51.6</c:v>
                </c:pt>
                <c:pt idx="527">
                  <c:v>51.7</c:v>
                </c:pt>
                <c:pt idx="528">
                  <c:v>51.8</c:v>
                </c:pt>
                <c:pt idx="529">
                  <c:v>51.9</c:v>
                </c:pt>
                <c:pt idx="530">
                  <c:v>52</c:v>
                </c:pt>
                <c:pt idx="531">
                  <c:v>52.1</c:v>
                </c:pt>
                <c:pt idx="532">
                  <c:v>52.2</c:v>
                </c:pt>
                <c:pt idx="533">
                  <c:v>52.3</c:v>
                </c:pt>
                <c:pt idx="534">
                  <c:v>52.4</c:v>
                </c:pt>
                <c:pt idx="535">
                  <c:v>52.5</c:v>
                </c:pt>
                <c:pt idx="536">
                  <c:v>52.6</c:v>
                </c:pt>
                <c:pt idx="537">
                  <c:v>52.7</c:v>
                </c:pt>
                <c:pt idx="538">
                  <c:v>52.8</c:v>
                </c:pt>
                <c:pt idx="539">
                  <c:v>52.9</c:v>
                </c:pt>
                <c:pt idx="540">
                  <c:v>53</c:v>
                </c:pt>
                <c:pt idx="541">
                  <c:v>53.1</c:v>
                </c:pt>
                <c:pt idx="542">
                  <c:v>53.2</c:v>
                </c:pt>
                <c:pt idx="543">
                  <c:v>53.3</c:v>
                </c:pt>
                <c:pt idx="544">
                  <c:v>53.4</c:v>
                </c:pt>
                <c:pt idx="545">
                  <c:v>53.5</c:v>
                </c:pt>
                <c:pt idx="546">
                  <c:v>53.6</c:v>
                </c:pt>
                <c:pt idx="547">
                  <c:v>53.7</c:v>
                </c:pt>
                <c:pt idx="548">
                  <c:v>53.8</c:v>
                </c:pt>
                <c:pt idx="549">
                  <c:v>53.9</c:v>
                </c:pt>
                <c:pt idx="550">
                  <c:v>54</c:v>
                </c:pt>
                <c:pt idx="551">
                  <c:v>54.1</c:v>
                </c:pt>
                <c:pt idx="552">
                  <c:v>54.2</c:v>
                </c:pt>
                <c:pt idx="553">
                  <c:v>54.3</c:v>
                </c:pt>
                <c:pt idx="554">
                  <c:v>54.4</c:v>
                </c:pt>
                <c:pt idx="555">
                  <c:v>54.5</c:v>
                </c:pt>
                <c:pt idx="556">
                  <c:v>54.6</c:v>
                </c:pt>
                <c:pt idx="557">
                  <c:v>54.7</c:v>
                </c:pt>
                <c:pt idx="558">
                  <c:v>54.8</c:v>
                </c:pt>
                <c:pt idx="559">
                  <c:v>54.9</c:v>
                </c:pt>
                <c:pt idx="560">
                  <c:v>55</c:v>
                </c:pt>
                <c:pt idx="561">
                  <c:v>55.1</c:v>
                </c:pt>
                <c:pt idx="562">
                  <c:v>55.2</c:v>
                </c:pt>
                <c:pt idx="563">
                  <c:v>55.3</c:v>
                </c:pt>
                <c:pt idx="564">
                  <c:v>55.4</c:v>
                </c:pt>
                <c:pt idx="565">
                  <c:v>55.5</c:v>
                </c:pt>
                <c:pt idx="566">
                  <c:v>55.6</c:v>
                </c:pt>
                <c:pt idx="567">
                  <c:v>55.7</c:v>
                </c:pt>
                <c:pt idx="568">
                  <c:v>55.8</c:v>
                </c:pt>
                <c:pt idx="569">
                  <c:v>55.9</c:v>
                </c:pt>
                <c:pt idx="570">
                  <c:v>56</c:v>
                </c:pt>
                <c:pt idx="571">
                  <c:v>56.1</c:v>
                </c:pt>
                <c:pt idx="572">
                  <c:v>56.2</c:v>
                </c:pt>
                <c:pt idx="573">
                  <c:v>56.3</c:v>
                </c:pt>
                <c:pt idx="574">
                  <c:v>56.4</c:v>
                </c:pt>
                <c:pt idx="575">
                  <c:v>56.5</c:v>
                </c:pt>
                <c:pt idx="576">
                  <c:v>56.6</c:v>
                </c:pt>
                <c:pt idx="577">
                  <c:v>56.7</c:v>
                </c:pt>
                <c:pt idx="578">
                  <c:v>56.8</c:v>
                </c:pt>
                <c:pt idx="579">
                  <c:v>56.9</c:v>
                </c:pt>
                <c:pt idx="580">
                  <c:v>57</c:v>
                </c:pt>
                <c:pt idx="581">
                  <c:v>57.1</c:v>
                </c:pt>
                <c:pt idx="582">
                  <c:v>57.2</c:v>
                </c:pt>
                <c:pt idx="583">
                  <c:v>57.3</c:v>
                </c:pt>
                <c:pt idx="584">
                  <c:v>57.4</c:v>
                </c:pt>
                <c:pt idx="585">
                  <c:v>57.5</c:v>
                </c:pt>
                <c:pt idx="586">
                  <c:v>57.6</c:v>
                </c:pt>
                <c:pt idx="587">
                  <c:v>57.7</c:v>
                </c:pt>
                <c:pt idx="588">
                  <c:v>57.8</c:v>
                </c:pt>
                <c:pt idx="589">
                  <c:v>57.9</c:v>
                </c:pt>
                <c:pt idx="590">
                  <c:v>58</c:v>
                </c:pt>
                <c:pt idx="591">
                  <c:v>58.1</c:v>
                </c:pt>
                <c:pt idx="592">
                  <c:v>58.2</c:v>
                </c:pt>
                <c:pt idx="593">
                  <c:v>58.3</c:v>
                </c:pt>
                <c:pt idx="594">
                  <c:v>58.4</c:v>
                </c:pt>
                <c:pt idx="595">
                  <c:v>58.5</c:v>
                </c:pt>
                <c:pt idx="596">
                  <c:v>58.6</c:v>
                </c:pt>
                <c:pt idx="597">
                  <c:v>58.7</c:v>
                </c:pt>
                <c:pt idx="598">
                  <c:v>58.8</c:v>
                </c:pt>
                <c:pt idx="599">
                  <c:v>58.9</c:v>
                </c:pt>
                <c:pt idx="600">
                  <c:v>59</c:v>
                </c:pt>
                <c:pt idx="601">
                  <c:v>59.1</c:v>
                </c:pt>
                <c:pt idx="602">
                  <c:v>59.2</c:v>
                </c:pt>
                <c:pt idx="603">
                  <c:v>59.3</c:v>
                </c:pt>
                <c:pt idx="604">
                  <c:v>59.4</c:v>
                </c:pt>
                <c:pt idx="605">
                  <c:v>59.5</c:v>
                </c:pt>
                <c:pt idx="606">
                  <c:v>59.6</c:v>
                </c:pt>
                <c:pt idx="607">
                  <c:v>59.7</c:v>
                </c:pt>
                <c:pt idx="608">
                  <c:v>59.8</c:v>
                </c:pt>
                <c:pt idx="609">
                  <c:v>59.9</c:v>
                </c:pt>
                <c:pt idx="610">
                  <c:v>60</c:v>
                </c:pt>
                <c:pt idx="611">
                  <c:v>60.1</c:v>
                </c:pt>
                <c:pt idx="612">
                  <c:v>60.2</c:v>
                </c:pt>
                <c:pt idx="613">
                  <c:v>60.3</c:v>
                </c:pt>
                <c:pt idx="614">
                  <c:v>60.4</c:v>
                </c:pt>
                <c:pt idx="615">
                  <c:v>60.5</c:v>
                </c:pt>
                <c:pt idx="616">
                  <c:v>60.6</c:v>
                </c:pt>
                <c:pt idx="617">
                  <c:v>60.7</c:v>
                </c:pt>
                <c:pt idx="618">
                  <c:v>60.8</c:v>
                </c:pt>
                <c:pt idx="619">
                  <c:v>60.9</c:v>
                </c:pt>
                <c:pt idx="620">
                  <c:v>61</c:v>
                </c:pt>
                <c:pt idx="621">
                  <c:v>61.1</c:v>
                </c:pt>
                <c:pt idx="622">
                  <c:v>61.2</c:v>
                </c:pt>
                <c:pt idx="623">
                  <c:v>61.3</c:v>
                </c:pt>
                <c:pt idx="624">
                  <c:v>61.4</c:v>
                </c:pt>
                <c:pt idx="625">
                  <c:v>61.5</c:v>
                </c:pt>
                <c:pt idx="626">
                  <c:v>61.6</c:v>
                </c:pt>
                <c:pt idx="627">
                  <c:v>61.7</c:v>
                </c:pt>
                <c:pt idx="628">
                  <c:v>61.8</c:v>
                </c:pt>
                <c:pt idx="629">
                  <c:v>61.9</c:v>
                </c:pt>
                <c:pt idx="630">
                  <c:v>62</c:v>
                </c:pt>
                <c:pt idx="631">
                  <c:v>62.1</c:v>
                </c:pt>
                <c:pt idx="632">
                  <c:v>62.2</c:v>
                </c:pt>
                <c:pt idx="633">
                  <c:v>62.3</c:v>
                </c:pt>
                <c:pt idx="634">
                  <c:v>62.4</c:v>
                </c:pt>
                <c:pt idx="635">
                  <c:v>62.5</c:v>
                </c:pt>
                <c:pt idx="636">
                  <c:v>62.6</c:v>
                </c:pt>
                <c:pt idx="637">
                  <c:v>62.7</c:v>
                </c:pt>
                <c:pt idx="638">
                  <c:v>62.8</c:v>
                </c:pt>
                <c:pt idx="639">
                  <c:v>62.9</c:v>
                </c:pt>
                <c:pt idx="640">
                  <c:v>63</c:v>
                </c:pt>
                <c:pt idx="641">
                  <c:v>63.1</c:v>
                </c:pt>
                <c:pt idx="642">
                  <c:v>63.2</c:v>
                </c:pt>
                <c:pt idx="643">
                  <c:v>63.3</c:v>
                </c:pt>
                <c:pt idx="644">
                  <c:v>63.4</c:v>
                </c:pt>
                <c:pt idx="645">
                  <c:v>63.5</c:v>
                </c:pt>
                <c:pt idx="646">
                  <c:v>63.6</c:v>
                </c:pt>
                <c:pt idx="647">
                  <c:v>63.7</c:v>
                </c:pt>
                <c:pt idx="648">
                  <c:v>63.8</c:v>
                </c:pt>
                <c:pt idx="649">
                  <c:v>63.9</c:v>
                </c:pt>
                <c:pt idx="650">
                  <c:v>64</c:v>
                </c:pt>
                <c:pt idx="651">
                  <c:v>64.099999999999994</c:v>
                </c:pt>
                <c:pt idx="652">
                  <c:v>64.2</c:v>
                </c:pt>
                <c:pt idx="653">
                  <c:v>64.3</c:v>
                </c:pt>
                <c:pt idx="654">
                  <c:v>64.400000000000006</c:v>
                </c:pt>
                <c:pt idx="655">
                  <c:v>64.5</c:v>
                </c:pt>
                <c:pt idx="656">
                  <c:v>64.599999999999994</c:v>
                </c:pt>
                <c:pt idx="657">
                  <c:v>64.7</c:v>
                </c:pt>
                <c:pt idx="658">
                  <c:v>64.8</c:v>
                </c:pt>
                <c:pt idx="659">
                  <c:v>64.900000000000006</c:v>
                </c:pt>
                <c:pt idx="660">
                  <c:v>65</c:v>
                </c:pt>
                <c:pt idx="661">
                  <c:v>65.099999999999994</c:v>
                </c:pt>
                <c:pt idx="662">
                  <c:v>65.2</c:v>
                </c:pt>
                <c:pt idx="663">
                  <c:v>65.3</c:v>
                </c:pt>
                <c:pt idx="664">
                  <c:v>65.400000000000006</c:v>
                </c:pt>
                <c:pt idx="665">
                  <c:v>65.5</c:v>
                </c:pt>
                <c:pt idx="666">
                  <c:v>65.599999999999994</c:v>
                </c:pt>
                <c:pt idx="667">
                  <c:v>65.7</c:v>
                </c:pt>
                <c:pt idx="668">
                  <c:v>65.8</c:v>
                </c:pt>
                <c:pt idx="669">
                  <c:v>65.900000000000006</c:v>
                </c:pt>
                <c:pt idx="670">
                  <c:v>66</c:v>
                </c:pt>
                <c:pt idx="671">
                  <c:v>66.099999999999994</c:v>
                </c:pt>
                <c:pt idx="672">
                  <c:v>66.2</c:v>
                </c:pt>
                <c:pt idx="673">
                  <c:v>66.3</c:v>
                </c:pt>
                <c:pt idx="674">
                  <c:v>66.400000000000006</c:v>
                </c:pt>
                <c:pt idx="675">
                  <c:v>66.5</c:v>
                </c:pt>
                <c:pt idx="676">
                  <c:v>66.599999999999994</c:v>
                </c:pt>
                <c:pt idx="677">
                  <c:v>66.7</c:v>
                </c:pt>
                <c:pt idx="678">
                  <c:v>66.8</c:v>
                </c:pt>
                <c:pt idx="679">
                  <c:v>66.900000000000006</c:v>
                </c:pt>
                <c:pt idx="680">
                  <c:v>67</c:v>
                </c:pt>
                <c:pt idx="681">
                  <c:v>67.099999999999994</c:v>
                </c:pt>
                <c:pt idx="682">
                  <c:v>67.2</c:v>
                </c:pt>
                <c:pt idx="683">
                  <c:v>67.3</c:v>
                </c:pt>
                <c:pt idx="684">
                  <c:v>67.400000000000006</c:v>
                </c:pt>
                <c:pt idx="685">
                  <c:v>67.5</c:v>
                </c:pt>
                <c:pt idx="686">
                  <c:v>67.599999999999994</c:v>
                </c:pt>
                <c:pt idx="687">
                  <c:v>67.7</c:v>
                </c:pt>
                <c:pt idx="688">
                  <c:v>67.8</c:v>
                </c:pt>
                <c:pt idx="689">
                  <c:v>67.900000000000006</c:v>
                </c:pt>
                <c:pt idx="690">
                  <c:v>68</c:v>
                </c:pt>
                <c:pt idx="691">
                  <c:v>68.099999999999994</c:v>
                </c:pt>
                <c:pt idx="692">
                  <c:v>68.2</c:v>
                </c:pt>
                <c:pt idx="693">
                  <c:v>68.3</c:v>
                </c:pt>
                <c:pt idx="694">
                  <c:v>68.400000000000006</c:v>
                </c:pt>
                <c:pt idx="695">
                  <c:v>68.5</c:v>
                </c:pt>
                <c:pt idx="696">
                  <c:v>68.599999999999994</c:v>
                </c:pt>
                <c:pt idx="697">
                  <c:v>68.7</c:v>
                </c:pt>
                <c:pt idx="698">
                  <c:v>68.8</c:v>
                </c:pt>
                <c:pt idx="699">
                  <c:v>68.900000000000006</c:v>
                </c:pt>
                <c:pt idx="700">
                  <c:v>69</c:v>
                </c:pt>
                <c:pt idx="701">
                  <c:v>69.099999999999994</c:v>
                </c:pt>
                <c:pt idx="702">
                  <c:v>69.2</c:v>
                </c:pt>
                <c:pt idx="703">
                  <c:v>69.3</c:v>
                </c:pt>
                <c:pt idx="704">
                  <c:v>69.400000000000006</c:v>
                </c:pt>
                <c:pt idx="705">
                  <c:v>69.5</c:v>
                </c:pt>
                <c:pt idx="706">
                  <c:v>69.599999999999994</c:v>
                </c:pt>
                <c:pt idx="707">
                  <c:v>69.7</c:v>
                </c:pt>
                <c:pt idx="708">
                  <c:v>69.8</c:v>
                </c:pt>
                <c:pt idx="709">
                  <c:v>69.900000000000006</c:v>
                </c:pt>
                <c:pt idx="710">
                  <c:v>70</c:v>
                </c:pt>
                <c:pt idx="711">
                  <c:v>70.099999999999994</c:v>
                </c:pt>
                <c:pt idx="712">
                  <c:v>70.2</c:v>
                </c:pt>
                <c:pt idx="713">
                  <c:v>70.3</c:v>
                </c:pt>
                <c:pt idx="714">
                  <c:v>70.400000000000006</c:v>
                </c:pt>
                <c:pt idx="715">
                  <c:v>70.5</c:v>
                </c:pt>
                <c:pt idx="716">
                  <c:v>70.599999999999994</c:v>
                </c:pt>
                <c:pt idx="717">
                  <c:v>70.7</c:v>
                </c:pt>
                <c:pt idx="718">
                  <c:v>70.8</c:v>
                </c:pt>
                <c:pt idx="719">
                  <c:v>70.900000000000006</c:v>
                </c:pt>
                <c:pt idx="720">
                  <c:v>71</c:v>
                </c:pt>
                <c:pt idx="721">
                  <c:v>71.099999999999994</c:v>
                </c:pt>
                <c:pt idx="722">
                  <c:v>71.2</c:v>
                </c:pt>
                <c:pt idx="723">
                  <c:v>71.3</c:v>
                </c:pt>
                <c:pt idx="724">
                  <c:v>71.400000000000006</c:v>
                </c:pt>
                <c:pt idx="725">
                  <c:v>71.5</c:v>
                </c:pt>
                <c:pt idx="726">
                  <c:v>71.599999999999994</c:v>
                </c:pt>
                <c:pt idx="727">
                  <c:v>71.7</c:v>
                </c:pt>
                <c:pt idx="728">
                  <c:v>71.8</c:v>
                </c:pt>
                <c:pt idx="729">
                  <c:v>71.900000000000006</c:v>
                </c:pt>
                <c:pt idx="730">
                  <c:v>72</c:v>
                </c:pt>
                <c:pt idx="731">
                  <c:v>72.099999999999994</c:v>
                </c:pt>
                <c:pt idx="732">
                  <c:v>72.2</c:v>
                </c:pt>
                <c:pt idx="733">
                  <c:v>72.3</c:v>
                </c:pt>
                <c:pt idx="734">
                  <c:v>72.400000000000006</c:v>
                </c:pt>
                <c:pt idx="735">
                  <c:v>72.5</c:v>
                </c:pt>
                <c:pt idx="736">
                  <c:v>72.599999999999994</c:v>
                </c:pt>
                <c:pt idx="737">
                  <c:v>72.7</c:v>
                </c:pt>
                <c:pt idx="738">
                  <c:v>72.8</c:v>
                </c:pt>
                <c:pt idx="739">
                  <c:v>72.900000000000006</c:v>
                </c:pt>
                <c:pt idx="740">
                  <c:v>73</c:v>
                </c:pt>
                <c:pt idx="741">
                  <c:v>73.099999999999994</c:v>
                </c:pt>
                <c:pt idx="742">
                  <c:v>73.2</c:v>
                </c:pt>
                <c:pt idx="743">
                  <c:v>73.3</c:v>
                </c:pt>
                <c:pt idx="744">
                  <c:v>73.400000000000006</c:v>
                </c:pt>
                <c:pt idx="745">
                  <c:v>73.5</c:v>
                </c:pt>
                <c:pt idx="746">
                  <c:v>73.599999999999994</c:v>
                </c:pt>
                <c:pt idx="747">
                  <c:v>73.7</c:v>
                </c:pt>
                <c:pt idx="748">
                  <c:v>73.8</c:v>
                </c:pt>
                <c:pt idx="749">
                  <c:v>73.900000000000006</c:v>
                </c:pt>
                <c:pt idx="750">
                  <c:v>74</c:v>
                </c:pt>
                <c:pt idx="751">
                  <c:v>74.099999999999994</c:v>
                </c:pt>
                <c:pt idx="752">
                  <c:v>74.2</c:v>
                </c:pt>
                <c:pt idx="753">
                  <c:v>74.3</c:v>
                </c:pt>
                <c:pt idx="754">
                  <c:v>74.400000000000006</c:v>
                </c:pt>
                <c:pt idx="755">
                  <c:v>74.5</c:v>
                </c:pt>
                <c:pt idx="756">
                  <c:v>74.599999999999994</c:v>
                </c:pt>
                <c:pt idx="757">
                  <c:v>74.7</c:v>
                </c:pt>
                <c:pt idx="758">
                  <c:v>74.8</c:v>
                </c:pt>
                <c:pt idx="759">
                  <c:v>74.900000000000006</c:v>
                </c:pt>
                <c:pt idx="760">
                  <c:v>75</c:v>
                </c:pt>
                <c:pt idx="761">
                  <c:v>75.099999999999994</c:v>
                </c:pt>
                <c:pt idx="762">
                  <c:v>75.2</c:v>
                </c:pt>
                <c:pt idx="763">
                  <c:v>75.3</c:v>
                </c:pt>
                <c:pt idx="764">
                  <c:v>75.400000000000006</c:v>
                </c:pt>
                <c:pt idx="765">
                  <c:v>75.5</c:v>
                </c:pt>
                <c:pt idx="766">
                  <c:v>75.599999999999994</c:v>
                </c:pt>
                <c:pt idx="767">
                  <c:v>75.7</c:v>
                </c:pt>
                <c:pt idx="768">
                  <c:v>75.8</c:v>
                </c:pt>
                <c:pt idx="769">
                  <c:v>75.900000000000006</c:v>
                </c:pt>
                <c:pt idx="770">
                  <c:v>76</c:v>
                </c:pt>
                <c:pt idx="771">
                  <c:v>76.099999999999994</c:v>
                </c:pt>
                <c:pt idx="772">
                  <c:v>76.2</c:v>
                </c:pt>
                <c:pt idx="773">
                  <c:v>76.3</c:v>
                </c:pt>
                <c:pt idx="774">
                  <c:v>76.400000000000006</c:v>
                </c:pt>
                <c:pt idx="775">
                  <c:v>76.5</c:v>
                </c:pt>
                <c:pt idx="776">
                  <c:v>76.599999999999994</c:v>
                </c:pt>
                <c:pt idx="777">
                  <c:v>76.7</c:v>
                </c:pt>
                <c:pt idx="778">
                  <c:v>76.8</c:v>
                </c:pt>
                <c:pt idx="779">
                  <c:v>76.900000000000006</c:v>
                </c:pt>
                <c:pt idx="780">
                  <c:v>77</c:v>
                </c:pt>
                <c:pt idx="781">
                  <c:v>77.099999999999994</c:v>
                </c:pt>
                <c:pt idx="782">
                  <c:v>77.2</c:v>
                </c:pt>
                <c:pt idx="783">
                  <c:v>77.3</c:v>
                </c:pt>
                <c:pt idx="784">
                  <c:v>77.400000000000006</c:v>
                </c:pt>
                <c:pt idx="785">
                  <c:v>77.5</c:v>
                </c:pt>
                <c:pt idx="786">
                  <c:v>77.599999999999994</c:v>
                </c:pt>
                <c:pt idx="787">
                  <c:v>77.7</c:v>
                </c:pt>
                <c:pt idx="788">
                  <c:v>77.8</c:v>
                </c:pt>
                <c:pt idx="789">
                  <c:v>77.900000000000006</c:v>
                </c:pt>
                <c:pt idx="790">
                  <c:v>78</c:v>
                </c:pt>
                <c:pt idx="791">
                  <c:v>78.099999999999994</c:v>
                </c:pt>
                <c:pt idx="792">
                  <c:v>78.2</c:v>
                </c:pt>
                <c:pt idx="793">
                  <c:v>78.3</c:v>
                </c:pt>
                <c:pt idx="794">
                  <c:v>78.400000000000006</c:v>
                </c:pt>
                <c:pt idx="795">
                  <c:v>78.5</c:v>
                </c:pt>
                <c:pt idx="796">
                  <c:v>78.599999999999994</c:v>
                </c:pt>
                <c:pt idx="797">
                  <c:v>78.7</c:v>
                </c:pt>
                <c:pt idx="798">
                  <c:v>78.8</c:v>
                </c:pt>
                <c:pt idx="799">
                  <c:v>78.900000000000006</c:v>
                </c:pt>
                <c:pt idx="800">
                  <c:v>79</c:v>
                </c:pt>
                <c:pt idx="801">
                  <c:v>79.099999999999994</c:v>
                </c:pt>
                <c:pt idx="802">
                  <c:v>79.2</c:v>
                </c:pt>
                <c:pt idx="803">
                  <c:v>79.3</c:v>
                </c:pt>
                <c:pt idx="804">
                  <c:v>79.400000000000006</c:v>
                </c:pt>
                <c:pt idx="805">
                  <c:v>79.5</c:v>
                </c:pt>
                <c:pt idx="806">
                  <c:v>79.599999999999994</c:v>
                </c:pt>
                <c:pt idx="807">
                  <c:v>79.7</c:v>
                </c:pt>
                <c:pt idx="808">
                  <c:v>79.8</c:v>
                </c:pt>
                <c:pt idx="809">
                  <c:v>79.900000000000006</c:v>
                </c:pt>
                <c:pt idx="810">
                  <c:v>80</c:v>
                </c:pt>
                <c:pt idx="811">
                  <c:v>80.099999999999994</c:v>
                </c:pt>
                <c:pt idx="812">
                  <c:v>80.2</c:v>
                </c:pt>
                <c:pt idx="813">
                  <c:v>80.3</c:v>
                </c:pt>
                <c:pt idx="814">
                  <c:v>80.400000000000006</c:v>
                </c:pt>
                <c:pt idx="815">
                  <c:v>80.5</c:v>
                </c:pt>
                <c:pt idx="816">
                  <c:v>80.599999999999994</c:v>
                </c:pt>
                <c:pt idx="817">
                  <c:v>80.7</c:v>
                </c:pt>
                <c:pt idx="818">
                  <c:v>80.8</c:v>
                </c:pt>
                <c:pt idx="819">
                  <c:v>80.900000000000006</c:v>
                </c:pt>
                <c:pt idx="820">
                  <c:v>81</c:v>
                </c:pt>
                <c:pt idx="821">
                  <c:v>81.099999999999994</c:v>
                </c:pt>
                <c:pt idx="822">
                  <c:v>81.2</c:v>
                </c:pt>
                <c:pt idx="823">
                  <c:v>81.3</c:v>
                </c:pt>
                <c:pt idx="824">
                  <c:v>81.400000000000006</c:v>
                </c:pt>
                <c:pt idx="825">
                  <c:v>81.5</c:v>
                </c:pt>
                <c:pt idx="826">
                  <c:v>81.599999999999994</c:v>
                </c:pt>
                <c:pt idx="827">
                  <c:v>81.7</c:v>
                </c:pt>
                <c:pt idx="828">
                  <c:v>81.8</c:v>
                </c:pt>
                <c:pt idx="829">
                  <c:v>81.900000000000006</c:v>
                </c:pt>
                <c:pt idx="830">
                  <c:v>82</c:v>
                </c:pt>
                <c:pt idx="831">
                  <c:v>82.1</c:v>
                </c:pt>
                <c:pt idx="832">
                  <c:v>82.2</c:v>
                </c:pt>
                <c:pt idx="833">
                  <c:v>82.3</c:v>
                </c:pt>
                <c:pt idx="834">
                  <c:v>82.4</c:v>
                </c:pt>
                <c:pt idx="835">
                  <c:v>82.5</c:v>
                </c:pt>
                <c:pt idx="836">
                  <c:v>82.6</c:v>
                </c:pt>
                <c:pt idx="837">
                  <c:v>82.7</c:v>
                </c:pt>
                <c:pt idx="838">
                  <c:v>82.8</c:v>
                </c:pt>
                <c:pt idx="839">
                  <c:v>82.9</c:v>
                </c:pt>
                <c:pt idx="840">
                  <c:v>83</c:v>
                </c:pt>
                <c:pt idx="841">
                  <c:v>83.1</c:v>
                </c:pt>
                <c:pt idx="842">
                  <c:v>83.2</c:v>
                </c:pt>
                <c:pt idx="843">
                  <c:v>83.3</c:v>
                </c:pt>
                <c:pt idx="844">
                  <c:v>83.4</c:v>
                </c:pt>
                <c:pt idx="845">
                  <c:v>83.5</c:v>
                </c:pt>
                <c:pt idx="846">
                  <c:v>83.6</c:v>
                </c:pt>
                <c:pt idx="847">
                  <c:v>83.7</c:v>
                </c:pt>
                <c:pt idx="848">
                  <c:v>83.8</c:v>
                </c:pt>
                <c:pt idx="849">
                  <c:v>83.9</c:v>
                </c:pt>
                <c:pt idx="850">
                  <c:v>84</c:v>
                </c:pt>
                <c:pt idx="851">
                  <c:v>84.1</c:v>
                </c:pt>
                <c:pt idx="852">
                  <c:v>84.2</c:v>
                </c:pt>
                <c:pt idx="853">
                  <c:v>84.3</c:v>
                </c:pt>
                <c:pt idx="854">
                  <c:v>84.4</c:v>
                </c:pt>
                <c:pt idx="855">
                  <c:v>84.5</c:v>
                </c:pt>
                <c:pt idx="856">
                  <c:v>84.6</c:v>
                </c:pt>
                <c:pt idx="857">
                  <c:v>84.7</c:v>
                </c:pt>
                <c:pt idx="858">
                  <c:v>84.8</c:v>
                </c:pt>
                <c:pt idx="859">
                  <c:v>84.9</c:v>
                </c:pt>
                <c:pt idx="860">
                  <c:v>85</c:v>
                </c:pt>
                <c:pt idx="861">
                  <c:v>85.1</c:v>
                </c:pt>
                <c:pt idx="862">
                  <c:v>85.2</c:v>
                </c:pt>
                <c:pt idx="863">
                  <c:v>85.3</c:v>
                </c:pt>
                <c:pt idx="864">
                  <c:v>85.4</c:v>
                </c:pt>
                <c:pt idx="865">
                  <c:v>85.5</c:v>
                </c:pt>
                <c:pt idx="866">
                  <c:v>85.6</c:v>
                </c:pt>
                <c:pt idx="867">
                  <c:v>85.7</c:v>
                </c:pt>
                <c:pt idx="868">
                  <c:v>85.8</c:v>
                </c:pt>
                <c:pt idx="869">
                  <c:v>85.9</c:v>
                </c:pt>
                <c:pt idx="870">
                  <c:v>86</c:v>
                </c:pt>
                <c:pt idx="871">
                  <c:v>86.1</c:v>
                </c:pt>
                <c:pt idx="872">
                  <c:v>86.2</c:v>
                </c:pt>
                <c:pt idx="873">
                  <c:v>86.3</c:v>
                </c:pt>
                <c:pt idx="874">
                  <c:v>86.4</c:v>
                </c:pt>
                <c:pt idx="875">
                  <c:v>86.5</c:v>
                </c:pt>
                <c:pt idx="876">
                  <c:v>86.6</c:v>
                </c:pt>
                <c:pt idx="877">
                  <c:v>86.7</c:v>
                </c:pt>
                <c:pt idx="878">
                  <c:v>86.8</c:v>
                </c:pt>
                <c:pt idx="879">
                  <c:v>86.9</c:v>
                </c:pt>
                <c:pt idx="880">
                  <c:v>87</c:v>
                </c:pt>
                <c:pt idx="881">
                  <c:v>87.1</c:v>
                </c:pt>
                <c:pt idx="882">
                  <c:v>87.2</c:v>
                </c:pt>
                <c:pt idx="883">
                  <c:v>87.3</c:v>
                </c:pt>
                <c:pt idx="884">
                  <c:v>87.4</c:v>
                </c:pt>
                <c:pt idx="885">
                  <c:v>87.5</c:v>
                </c:pt>
                <c:pt idx="886">
                  <c:v>87.6</c:v>
                </c:pt>
                <c:pt idx="887">
                  <c:v>87.7</c:v>
                </c:pt>
                <c:pt idx="888">
                  <c:v>87.8</c:v>
                </c:pt>
                <c:pt idx="889">
                  <c:v>87.9</c:v>
                </c:pt>
                <c:pt idx="890">
                  <c:v>88</c:v>
                </c:pt>
                <c:pt idx="891">
                  <c:v>88.1</c:v>
                </c:pt>
                <c:pt idx="892">
                  <c:v>88.2</c:v>
                </c:pt>
                <c:pt idx="893">
                  <c:v>88.3</c:v>
                </c:pt>
                <c:pt idx="894">
                  <c:v>88.4</c:v>
                </c:pt>
                <c:pt idx="895">
                  <c:v>88.5</c:v>
                </c:pt>
                <c:pt idx="896">
                  <c:v>88.6</c:v>
                </c:pt>
                <c:pt idx="897">
                  <c:v>88.7</c:v>
                </c:pt>
                <c:pt idx="898">
                  <c:v>88.8</c:v>
                </c:pt>
                <c:pt idx="899">
                  <c:v>88.9</c:v>
                </c:pt>
                <c:pt idx="900">
                  <c:v>89</c:v>
                </c:pt>
                <c:pt idx="901">
                  <c:v>89.1</c:v>
                </c:pt>
                <c:pt idx="902">
                  <c:v>89.2</c:v>
                </c:pt>
                <c:pt idx="903">
                  <c:v>89.3</c:v>
                </c:pt>
                <c:pt idx="904">
                  <c:v>89.4</c:v>
                </c:pt>
                <c:pt idx="905">
                  <c:v>89.5</c:v>
                </c:pt>
                <c:pt idx="906">
                  <c:v>89.6</c:v>
                </c:pt>
                <c:pt idx="907">
                  <c:v>89.7</c:v>
                </c:pt>
                <c:pt idx="908">
                  <c:v>89.8</c:v>
                </c:pt>
                <c:pt idx="909">
                  <c:v>89.9</c:v>
                </c:pt>
                <c:pt idx="910">
                  <c:v>90</c:v>
                </c:pt>
                <c:pt idx="911">
                  <c:v>90.1</c:v>
                </c:pt>
                <c:pt idx="912">
                  <c:v>90.2</c:v>
                </c:pt>
                <c:pt idx="913">
                  <c:v>90.3</c:v>
                </c:pt>
                <c:pt idx="914">
                  <c:v>90.4</c:v>
                </c:pt>
                <c:pt idx="915">
                  <c:v>90.5</c:v>
                </c:pt>
                <c:pt idx="916">
                  <c:v>90.6</c:v>
                </c:pt>
                <c:pt idx="917">
                  <c:v>90.7</c:v>
                </c:pt>
                <c:pt idx="918">
                  <c:v>90.8</c:v>
                </c:pt>
                <c:pt idx="919">
                  <c:v>90.9</c:v>
                </c:pt>
                <c:pt idx="920">
                  <c:v>91</c:v>
                </c:pt>
                <c:pt idx="921">
                  <c:v>91.1</c:v>
                </c:pt>
                <c:pt idx="922">
                  <c:v>91.2</c:v>
                </c:pt>
                <c:pt idx="923">
                  <c:v>91.3</c:v>
                </c:pt>
                <c:pt idx="924">
                  <c:v>91.4</c:v>
                </c:pt>
                <c:pt idx="925">
                  <c:v>91.5</c:v>
                </c:pt>
                <c:pt idx="926">
                  <c:v>91.6</c:v>
                </c:pt>
                <c:pt idx="927">
                  <c:v>91.7</c:v>
                </c:pt>
                <c:pt idx="928">
                  <c:v>91.8</c:v>
                </c:pt>
                <c:pt idx="929">
                  <c:v>91.9</c:v>
                </c:pt>
                <c:pt idx="930">
                  <c:v>92</c:v>
                </c:pt>
                <c:pt idx="931">
                  <c:v>92.1</c:v>
                </c:pt>
                <c:pt idx="932">
                  <c:v>92.2</c:v>
                </c:pt>
                <c:pt idx="933">
                  <c:v>92.3</c:v>
                </c:pt>
                <c:pt idx="934">
                  <c:v>92.4</c:v>
                </c:pt>
                <c:pt idx="935">
                  <c:v>92.5</c:v>
                </c:pt>
                <c:pt idx="936">
                  <c:v>92.6</c:v>
                </c:pt>
                <c:pt idx="937">
                  <c:v>92.7</c:v>
                </c:pt>
                <c:pt idx="938">
                  <c:v>92.8</c:v>
                </c:pt>
                <c:pt idx="939">
                  <c:v>92.9</c:v>
                </c:pt>
                <c:pt idx="940">
                  <c:v>93</c:v>
                </c:pt>
                <c:pt idx="941">
                  <c:v>93.1</c:v>
                </c:pt>
                <c:pt idx="942">
                  <c:v>93.2</c:v>
                </c:pt>
                <c:pt idx="943">
                  <c:v>93.3</c:v>
                </c:pt>
                <c:pt idx="944">
                  <c:v>93.4</c:v>
                </c:pt>
                <c:pt idx="945">
                  <c:v>93.5</c:v>
                </c:pt>
                <c:pt idx="946">
                  <c:v>93.6</c:v>
                </c:pt>
                <c:pt idx="947">
                  <c:v>93.7</c:v>
                </c:pt>
                <c:pt idx="948">
                  <c:v>93.8</c:v>
                </c:pt>
                <c:pt idx="949">
                  <c:v>93.9</c:v>
                </c:pt>
                <c:pt idx="950">
                  <c:v>94</c:v>
                </c:pt>
                <c:pt idx="951">
                  <c:v>94.1</c:v>
                </c:pt>
                <c:pt idx="952">
                  <c:v>94.2</c:v>
                </c:pt>
                <c:pt idx="953">
                  <c:v>94.3</c:v>
                </c:pt>
                <c:pt idx="954">
                  <c:v>94.4</c:v>
                </c:pt>
                <c:pt idx="955">
                  <c:v>94.5</c:v>
                </c:pt>
                <c:pt idx="956">
                  <c:v>94.6</c:v>
                </c:pt>
                <c:pt idx="957">
                  <c:v>94.7</c:v>
                </c:pt>
                <c:pt idx="958">
                  <c:v>94.8</c:v>
                </c:pt>
                <c:pt idx="959">
                  <c:v>94.9</c:v>
                </c:pt>
                <c:pt idx="960">
                  <c:v>95</c:v>
                </c:pt>
                <c:pt idx="961">
                  <c:v>95.1</c:v>
                </c:pt>
                <c:pt idx="962">
                  <c:v>95.2</c:v>
                </c:pt>
                <c:pt idx="963">
                  <c:v>95.3</c:v>
                </c:pt>
                <c:pt idx="964">
                  <c:v>95.4</c:v>
                </c:pt>
                <c:pt idx="965">
                  <c:v>95.5</c:v>
                </c:pt>
                <c:pt idx="966">
                  <c:v>95.6</c:v>
                </c:pt>
                <c:pt idx="967">
                  <c:v>95.7</c:v>
                </c:pt>
                <c:pt idx="968">
                  <c:v>95.8</c:v>
                </c:pt>
                <c:pt idx="969">
                  <c:v>95.9</c:v>
                </c:pt>
                <c:pt idx="970">
                  <c:v>96</c:v>
                </c:pt>
                <c:pt idx="971">
                  <c:v>96.1</c:v>
                </c:pt>
                <c:pt idx="972">
                  <c:v>96.2</c:v>
                </c:pt>
                <c:pt idx="973">
                  <c:v>96.3</c:v>
                </c:pt>
                <c:pt idx="974">
                  <c:v>96.4</c:v>
                </c:pt>
                <c:pt idx="975">
                  <c:v>96.5</c:v>
                </c:pt>
                <c:pt idx="976">
                  <c:v>96.6</c:v>
                </c:pt>
                <c:pt idx="977">
                  <c:v>96.7</c:v>
                </c:pt>
                <c:pt idx="978">
                  <c:v>96.8</c:v>
                </c:pt>
                <c:pt idx="979">
                  <c:v>96.9</c:v>
                </c:pt>
                <c:pt idx="980">
                  <c:v>97</c:v>
                </c:pt>
                <c:pt idx="981">
                  <c:v>97.1</c:v>
                </c:pt>
                <c:pt idx="982">
                  <c:v>97.2</c:v>
                </c:pt>
                <c:pt idx="983">
                  <c:v>97.3</c:v>
                </c:pt>
                <c:pt idx="984">
                  <c:v>97.4</c:v>
                </c:pt>
                <c:pt idx="985">
                  <c:v>97.5</c:v>
                </c:pt>
                <c:pt idx="986">
                  <c:v>97.6</c:v>
                </c:pt>
                <c:pt idx="987">
                  <c:v>97.7</c:v>
                </c:pt>
                <c:pt idx="988">
                  <c:v>97.8</c:v>
                </c:pt>
                <c:pt idx="989">
                  <c:v>97.9</c:v>
                </c:pt>
                <c:pt idx="990">
                  <c:v>98</c:v>
                </c:pt>
                <c:pt idx="991">
                  <c:v>98.1</c:v>
                </c:pt>
                <c:pt idx="992">
                  <c:v>98.2</c:v>
                </c:pt>
                <c:pt idx="993">
                  <c:v>98.3</c:v>
                </c:pt>
                <c:pt idx="994">
                  <c:v>98.4</c:v>
                </c:pt>
                <c:pt idx="995">
                  <c:v>98.5</c:v>
                </c:pt>
                <c:pt idx="996">
                  <c:v>98.6</c:v>
                </c:pt>
                <c:pt idx="997">
                  <c:v>98.7</c:v>
                </c:pt>
                <c:pt idx="998">
                  <c:v>98.8</c:v>
                </c:pt>
                <c:pt idx="999">
                  <c:v>98.9</c:v>
                </c:pt>
                <c:pt idx="1000">
                  <c:v>99</c:v>
                </c:pt>
                <c:pt idx="1001">
                  <c:v>99.1</c:v>
                </c:pt>
                <c:pt idx="1002">
                  <c:v>99.2</c:v>
                </c:pt>
                <c:pt idx="1003">
                  <c:v>99.3</c:v>
                </c:pt>
                <c:pt idx="1004">
                  <c:v>99.4</c:v>
                </c:pt>
                <c:pt idx="1005">
                  <c:v>99.5</c:v>
                </c:pt>
                <c:pt idx="1006">
                  <c:v>99.6</c:v>
                </c:pt>
                <c:pt idx="1007">
                  <c:v>99.7</c:v>
                </c:pt>
                <c:pt idx="1008">
                  <c:v>99.8</c:v>
                </c:pt>
                <c:pt idx="1009">
                  <c:v>99.9</c:v>
                </c:pt>
                <c:pt idx="1010">
                  <c:v>100</c:v>
                </c:pt>
                <c:pt idx="1011">
                  <c:v>100.1</c:v>
                </c:pt>
                <c:pt idx="1012">
                  <c:v>100.2</c:v>
                </c:pt>
                <c:pt idx="1013">
                  <c:v>100.3</c:v>
                </c:pt>
                <c:pt idx="1014">
                  <c:v>100.4</c:v>
                </c:pt>
                <c:pt idx="1015">
                  <c:v>100.5</c:v>
                </c:pt>
                <c:pt idx="1016">
                  <c:v>100.6</c:v>
                </c:pt>
                <c:pt idx="1017">
                  <c:v>100.7</c:v>
                </c:pt>
                <c:pt idx="1018">
                  <c:v>100.8</c:v>
                </c:pt>
                <c:pt idx="1019">
                  <c:v>100.9</c:v>
                </c:pt>
                <c:pt idx="1020">
                  <c:v>101</c:v>
                </c:pt>
                <c:pt idx="1021">
                  <c:v>101.1</c:v>
                </c:pt>
                <c:pt idx="1022">
                  <c:v>101.2</c:v>
                </c:pt>
                <c:pt idx="1023">
                  <c:v>101.3</c:v>
                </c:pt>
                <c:pt idx="1024">
                  <c:v>101.4</c:v>
                </c:pt>
                <c:pt idx="1025">
                  <c:v>101.5</c:v>
                </c:pt>
                <c:pt idx="1026">
                  <c:v>101.6</c:v>
                </c:pt>
                <c:pt idx="1027">
                  <c:v>101.7</c:v>
                </c:pt>
                <c:pt idx="1028">
                  <c:v>101.8</c:v>
                </c:pt>
                <c:pt idx="1029">
                  <c:v>101.9</c:v>
                </c:pt>
                <c:pt idx="1030">
                  <c:v>102</c:v>
                </c:pt>
                <c:pt idx="1031">
                  <c:v>102.1</c:v>
                </c:pt>
                <c:pt idx="1032">
                  <c:v>102.2</c:v>
                </c:pt>
                <c:pt idx="1033">
                  <c:v>102.3</c:v>
                </c:pt>
                <c:pt idx="1034">
                  <c:v>102.4</c:v>
                </c:pt>
                <c:pt idx="1035">
                  <c:v>102.5</c:v>
                </c:pt>
                <c:pt idx="1036">
                  <c:v>102.6</c:v>
                </c:pt>
                <c:pt idx="1037">
                  <c:v>102.7</c:v>
                </c:pt>
                <c:pt idx="1038">
                  <c:v>102.8</c:v>
                </c:pt>
                <c:pt idx="1039">
                  <c:v>102.9</c:v>
                </c:pt>
                <c:pt idx="1040">
                  <c:v>103</c:v>
                </c:pt>
                <c:pt idx="1041">
                  <c:v>103.1</c:v>
                </c:pt>
                <c:pt idx="1042">
                  <c:v>103.2</c:v>
                </c:pt>
                <c:pt idx="1043">
                  <c:v>103.3</c:v>
                </c:pt>
                <c:pt idx="1044">
                  <c:v>103.4</c:v>
                </c:pt>
                <c:pt idx="1045">
                  <c:v>103.5</c:v>
                </c:pt>
                <c:pt idx="1046">
                  <c:v>103.6</c:v>
                </c:pt>
                <c:pt idx="1047">
                  <c:v>103.7</c:v>
                </c:pt>
                <c:pt idx="1048">
                  <c:v>103.8</c:v>
                </c:pt>
                <c:pt idx="1049">
                  <c:v>103.9</c:v>
                </c:pt>
                <c:pt idx="1050">
                  <c:v>104</c:v>
                </c:pt>
                <c:pt idx="1051">
                  <c:v>104.1</c:v>
                </c:pt>
                <c:pt idx="1052">
                  <c:v>104.2</c:v>
                </c:pt>
                <c:pt idx="1053">
                  <c:v>104.3</c:v>
                </c:pt>
                <c:pt idx="1054">
                  <c:v>104.4</c:v>
                </c:pt>
                <c:pt idx="1055">
                  <c:v>104.5</c:v>
                </c:pt>
                <c:pt idx="1056">
                  <c:v>104.6</c:v>
                </c:pt>
                <c:pt idx="1057">
                  <c:v>104.7</c:v>
                </c:pt>
                <c:pt idx="1058">
                  <c:v>104.8</c:v>
                </c:pt>
                <c:pt idx="1059">
                  <c:v>104.9</c:v>
                </c:pt>
                <c:pt idx="1060">
                  <c:v>105</c:v>
                </c:pt>
                <c:pt idx="1061">
                  <c:v>105.1</c:v>
                </c:pt>
                <c:pt idx="1062">
                  <c:v>105.2</c:v>
                </c:pt>
                <c:pt idx="1063">
                  <c:v>105.3</c:v>
                </c:pt>
                <c:pt idx="1064">
                  <c:v>105.4</c:v>
                </c:pt>
                <c:pt idx="1065">
                  <c:v>105.5</c:v>
                </c:pt>
                <c:pt idx="1066">
                  <c:v>105.6</c:v>
                </c:pt>
                <c:pt idx="1067">
                  <c:v>105.7</c:v>
                </c:pt>
                <c:pt idx="1068">
                  <c:v>105.8</c:v>
                </c:pt>
                <c:pt idx="1069">
                  <c:v>105.9</c:v>
                </c:pt>
                <c:pt idx="1070">
                  <c:v>106</c:v>
                </c:pt>
                <c:pt idx="1071">
                  <c:v>106.1</c:v>
                </c:pt>
                <c:pt idx="1072">
                  <c:v>106.2</c:v>
                </c:pt>
                <c:pt idx="1073">
                  <c:v>106.3</c:v>
                </c:pt>
                <c:pt idx="1074">
                  <c:v>106.4</c:v>
                </c:pt>
                <c:pt idx="1075">
                  <c:v>106.5</c:v>
                </c:pt>
                <c:pt idx="1076">
                  <c:v>106.6</c:v>
                </c:pt>
                <c:pt idx="1077">
                  <c:v>106.7</c:v>
                </c:pt>
                <c:pt idx="1078">
                  <c:v>106.8</c:v>
                </c:pt>
                <c:pt idx="1079">
                  <c:v>106.9</c:v>
                </c:pt>
                <c:pt idx="1080">
                  <c:v>107</c:v>
                </c:pt>
                <c:pt idx="1081">
                  <c:v>107.1</c:v>
                </c:pt>
                <c:pt idx="1082">
                  <c:v>107.2</c:v>
                </c:pt>
                <c:pt idx="1083">
                  <c:v>107.3</c:v>
                </c:pt>
                <c:pt idx="1084">
                  <c:v>107.4</c:v>
                </c:pt>
                <c:pt idx="1085">
                  <c:v>107.5</c:v>
                </c:pt>
                <c:pt idx="1086">
                  <c:v>107.6</c:v>
                </c:pt>
                <c:pt idx="1087">
                  <c:v>107.7</c:v>
                </c:pt>
                <c:pt idx="1088">
                  <c:v>107.8</c:v>
                </c:pt>
                <c:pt idx="1089">
                  <c:v>107.9</c:v>
                </c:pt>
                <c:pt idx="1090">
                  <c:v>108</c:v>
                </c:pt>
                <c:pt idx="1091">
                  <c:v>108.1</c:v>
                </c:pt>
                <c:pt idx="1092">
                  <c:v>108.2</c:v>
                </c:pt>
                <c:pt idx="1093">
                  <c:v>108.3</c:v>
                </c:pt>
                <c:pt idx="1094">
                  <c:v>108.4</c:v>
                </c:pt>
                <c:pt idx="1095">
                  <c:v>108.5</c:v>
                </c:pt>
                <c:pt idx="1096">
                  <c:v>108.6</c:v>
                </c:pt>
                <c:pt idx="1097">
                  <c:v>108.7</c:v>
                </c:pt>
                <c:pt idx="1098">
                  <c:v>108.8</c:v>
                </c:pt>
                <c:pt idx="1099">
                  <c:v>108.9</c:v>
                </c:pt>
                <c:pt idx="1100">
                  <c:v>109</c:v>
                </c:pt>
                <c:pt idx="1101">
                  <c:v>109.1</c:v>
                </c:pt>
                <c:pt idx="1102">
                  <c:v>109.2</c:v>
                </c:pt>
                <c:pt idx="1103">
                  <c:v>109.3</c:v>
                </c:pt>
                <c:pt idx="1104">
                  <c:v>109.4</c:v>
                </c:pt>
                <c:pt idx="1105">
                  <c:v>109.5</c:v>
                </c:pt>
                <c:pt idx="1106">
                  <c:v>109.6</c:v>
                </c:pt>
                <c:pt idx="1107">
                  <c:v>109.7</c:v>
                </c:pt>
                <c:pt idx="1108">
                  <c:v>109.8</c:v>
                </c:pt>
                <c:pt idx="1109">
                  <c:v>109.9</c:v>
                </c:pt>
                <c:pt idx="1110">
                  <c:v>110</c:v>
                </c:pt>
                <c:pt idx="1111">
                  <c:v>110.1</c:v>
                </c:pt>
                <c:pt idx="1112">
                  <c:v>110.2</c:v>
                </c:pt>
                <c:pt idx="1113">
                  <c:v>110.3</c:v>
                </c:pt>
                <c:pt idx="1114">
                  <c:v>110.4</c:v>
                </c:pt>
                <c:pt idx="1115">
                  <c:v>110.5</c:v>
                </c:pt>
                <c:pt idx="1116">
                  <c:v>110.6</c:v>
                </c:pt>
                <c:pt idx="1117">
                  <c:v>110.7</c:v>
                </c:pt>
                <c:pt idx="1118">
                  <c:v>110.8</c:v>
                </c:pt>
                <c:pt idx="1119">
                  <c:v>110.9</c:v>
                </c:pt>
                <c:pt idx="1120">
                  <c:v>111</c:v>
                </c:pt>
                <c:pt idx="1121">
                  <c:v>111.1</c:v>
                </c:pt>
                <c:pt idx="1122">
                  <c:v>111.2</c:v>
                </c:pt>
                <c:pt idx="1123">
                  <c:v>111.3</c:v>
                </c:pt>
                <c:pt idx="1124">
                  <c:v>111.4</c:v>
                </c:pt>
                <c:pt idx="1125">
                  <c:v>111.5</c:v>
                </c:pt>
                <c:pt idx="1126">
                  <c:v>111.6</c:v>
                </c:pt>
                <c:pt idx="1127">
                  <c:v>111.7</c:v>
                </c:pt>
                <c:pt idx="1128">
                  <c:v>111.8</c:v>
                </c:pt>
                <c:pt idx="1129">
                  <c:v>111.9</c:v>
                </c:pt>
                <c:pt idx="1130">
                  <c:v>112</c:v>
                </c:pt>
                <c:pt idx="1131">
                  <c:v>112.1</c:v>
                </c:pt>
                <c:pt idx="1132">
                  <c:v>112.2</c:v>
                </c:pt>
                <c:pt idx="1133">
                  <c:v>112.3</c:v>
                </c:pt>
                <c:pt idx="1134">
                  <c:v>112.4</c:v>
                </c:pt>
                <c:pt idx="1135">
                  <c:v>112.5</c:v>
                </c:pt>
                <c:pt idx="1136">
                  <c:v>112.6</c:v>
                </c:pt>
                <c:pt idx="1137">
                  <c:v>112.7</c:v>
                </c:pt>
                <c:pt idx="1138">
                  <c:v>112.8</c:v>
                </c:pt>
                <c:pt idx="1139">
                  <c:v>112.9</c:v>
                </c:pt>
                <c:pt idx="1140">
                  <c:v>113</c:v>
                </c:pt>
                <c:pt idx="1141">
                  <c:v>113.1</c:v>
                </c:pt>
                <c:pt idx="1142">
                  <c:v>113.2</c:v>
                </c:pt>
                <c:pt idx="1143">
                  <c:v>113.3</c:v>
                </c:pt>
                <c:pt idx="1144">
                  <c:v>113.4</c:v>
                </c:pt>
                <c:pt idx="1145">
                  <c:v>113.5</c:v>
                </c:pt>
                <c:pt idx="1146">
                  <c:v>113.6</c:v>
                </c:pt>
                <c:pt idx="1147">
                  <c:v>113.7</c:v>
                </c:pt>
                <c:pt idx="1148">
                  <c:v>113.8</c:v>
                </c:pt>
                <c:pt idx="1149">
                  <c:v>113.9</c:v>
                </c:pt>
                <c:pt idx="1150">
                  <c:v>114</c:v>
                </c:pt>
                <c:pt idx="1151">
                  <c:v>114.1</c:v>
                </c:pt>
                <c:pt idx="1152">
                  <c:v>114.2</c:v>
                </c:pt>
                <c:pt idx="1153">
                  <c:v>114.3</c:v>
                </c:pt>
                <c:pt idx="1154">
                  <c:v>114.4</c:v>
                </c:pt>
                <c:pt idx="1155">
                  <c:v>114.5</c:v>
                </c:pt>
                <c:pt idx="1156">
                  <c:v>114.6</c:v>
                </c:pt>
                <c:pt idx="1157">
                  <c:v>114.7</c:v>
                </c:pt>
                <c:pt idx="1158">
                  <c:v>114.8</c:v>
                </c:pt>
                <c:pt idx="1159">
                  <c:v>114.9</c:v>
                </c:pt>
                <c:pt idx="1160">
                  <c:v>115</c:v>
                </c:pt>
                <c:pt idx="1161">
                  <c:v>115.1</c:v>
                </c:pt>
                <c:pt idx="1162">
                  <c:v>115.2</c:v>
                </c:pt>
                <c:pt idx="1163">
                  <c:v>115.3</c:v>
                </c:pt>
                <c:pt idx="1164">
                  <c:v>115.4</c:v>
                </c:pt>
                <c:pt idx="1165">
                  <c:v>115.5</c:v>
                </c:pt>
                <c:pt idx="1166">
                  <c:v>115.6</c:v>
                </c:pt>
                <c:pt idx="1167">
                  <c:v>115.7</c:v>
                </c:pt>
                <c:pt idx="1168">
                  <c:v>115.8</c:v>
                </c:pt>
                <c:pt idx="1169">
                  <c:v>115.9</c:v>
                </c:pt>
                <c:pt idx="1170">
                  <c:v>116</c:v>
                </c:pt>
                <c:pt idx="1171">
                  <c:v>116.1</c:v>
                </c:pt>
                <c:pt idx="1172">
                  <c:v>116.2</c:v>
                </c:pt>
                <c:pt idx="1173">
                  <c:v>116.3</c:v>
                </c:pt>
                <c:pt idx="1174">
                  <c:v>116.4</c:v>
                </c:pt>
                <c:pt idx="1175">
                  <c:v>116.5</c:v>
                </c:pt>
                <c:pt idx="1176">
                  <c:v>116.6</c:v>
                </c:pt>
                <c:pt idx="1177">
                  <c:v>116.7</c:v>
                </c:pt>
                <c:pt idx="1178">
                  <c:v>116.8</c:v>
                </c:pt>
                <c:pt idx="1179">
                  <c:v>116.9</c:v>
                </c:pt>
                <c:pt idx="1180">
                  <c:v>117</c:v>
                </c:pt>
                <c:pt idx="1181">
                  <c:v>117.1</c:v>
                </c:pt>
                <c:pt idx="1182">
                  <c:v>117.2</c:v>
                </c:pt>
                <c:pt idx="1183">
                  <c:v>117.3</c:v>
                </c:pt>
                <c:pt idx="1184">
                  <c:v>117.4</c:v>
                </c:pt>
                <c:pt idx="1185">
                  <c:v>117.5</c:v>
                </c:pt>
                <c:pt idx="1186">
                  <c:v>117.6</c:v>
                </c:pt>
                <c:pt idx="1187">
                  <c:v>117.7</c:v>
                </c:pt>
                <c:pt idx="1188">
                  <c:v>117.8</c:v>
                </c:pt>
                <c:pt idx="1189">
                  <c:v>117.9</c:v>
                </c:pt>
                <c:pt idx="1190">
                  <c:v>118</c:v>
                </c:pt>
                <c:pt idx="1191">
                  <c:v>118.1</c:v>
                </c:pt>
                <c:pt idx="1192">
                  <c:v>118.2</c:v>
                </c:pt>
                <c:pt idx="1193">
                  <c:v>118.3</c:v>
                </c:pt>
                <c:pt idx="1194">
                  <c:v>118.4</c:v>
                </c:pt>
                <c:pt idx="1195">
                  <c:v>118.5</c:v>
                </c:pt>
                <c:pt idx="1196">
                  <c:v>118.6</c:v>
                </c:pt>
                <c:pt idx="1197">
                  <c:v>118.7</c:v>
                </c:pt>
                <c:pt idx="1198">
                  <c:v>118.8</c:v>
                </c:pt>
                <c:pt idx="1199">
                  <c:v>118.9</c:v>
                </c:pt>
                <c:pt idx="1200">
                  <c:v>119</c:v>
                </c:pt>
                <c:pt idx="1201">
                  <c:v>119.1</c:v>
                </c:pt>
                <c:pt idx="1202">
                  <c:v>119.2</c:v>
                </c:pt>
                <c:pt idx="1203">
                  <c:v>119.3</c:v>
                </c:pt>
                <c:pt idx="1204">
                  <c:v>119.4</c:v>
                </c:pt>
                <c:pt idx="1205">
                  <c:v>119.5</c:v>
                </c:pt>
                <c:pt idx="1206">
                  <c:v>119.6</c:v>
                </c:pt>
                <c:pt idx="1207">
                  <c:v>119.7</c:v>
                </c:pt>
                <c:pt idx="1208">
                  <c:v>119.8</c:v>
                </c:pt>
                <c:pt idx="1209">
                  <c:v>119.9</c:v>
                </c:pt>
                <c:pt idx="1210">
                  <c:v>120</c:v>
                </c:pt>
                <c:pt idx="1211">
                  <c:v>120.1</c:v>
                </c:pt>
                <c:pt idx="1212">
                  <c:v>120.2</c:v>
                </c:pt>
                <c:pt idx="1213">
                  <c:v>120.3</c:v>
                </c:pt>
                <c:pt idx="1214">
                  <c:v>120.4</c:v>
                </c:pt>
                <c:pt idx="1215">
                  <c:v>120.5</c:v>
                </c:pt>
                <c:pt idx="1216">
                  <c:v>120.6</c:v>
                </c:pt>
                <c:pt idx="1217">
                  <c:v>120.7</c:v>
                </c:pt>
                <c:pt idx="1218">
                  <c:v>120.8</c:v>
                </c:pt>
                <c:pt idx="1219">
                  <c:v>120.9</c:v>
                </c:pt>
                <c:pt idx="1220">
                  <c:v>121</c:v>
                </c:pt>
                <c:pt idx="1221">
                  <c:v>121.1</c:v>
                </c:pt>
                <c:pt idx="1222">
                  <c:v>121.2</c:v>
                </c:pt>
                <c:pt idx="1223">
                  <c:v>121.3</c:v>
                </c:pt>
                <c:pt idx="1224">
                  <c:v>121.4</c:v>
                </c:pt>
                <c:pt idx="1225">
                  <c:v>121.5</c:v>
                </c:pt>
                <c:pt idx="1226">
                  <c:v>121.6</c:v>
                </c:pt>
                <c:pt idx="1227">
                  <c:v>121.7</c:v>
                </c:pt>
                <c:pt idx="1228">
                  <c:v>121.8</c:v>
                </c:pt>
                <c:pt idx="1229">
                  <c:v>121.9</c:v>
                </c:pt>
                <c:pt idx="1230">
                  <c:v>122</c:v>
                </c:pt>
                <c:pt idx="1231">
                  <c:v>122.1</c:v>
                </c:pt>
                <c:pt idx="1232">
                  <c:v>122.2</c:v>
                </c:pt>
                <c:pt idx="1233">
                  <c:v>122.3</c:v>
                </c:pt>
                <c:pt idx="1234">
                  <c:v>122.4</c:v>
                </c:pt>
                <c:pt idx="1235">
                  <c:v>122.5</c:v>
                </c:pt>
                <c:pt idx="1236">
                  <c:v>122.6</c:v>
                </c:pt>
                <c:pt idx="1237">
                  <c:v>122.7</c:v>
                </c:pt>
                <c:pt idx="1238">
                  <c:v>122.8</c:v>
                </c:pt>
                <c:pt idx="1239">
                  <c:v>122.9</c:v>
                </c:pt>
                <c:pt idx="1240">
                  <c:v>123</c:v>
                </c:pt>
                <c:pt idx="1241">
                  <c:v>123.1</c:v>
                </c:pt>
                <c:pt idx="1242">
                  <c:v>123.2</c:v>
                </c:pt>
                <c:pt idx="1243">
                  <c:v>123.3</c:v>
                </c:pt>
                <c:pt idx="1244">
                  <c:v>123.4</c:v>
                </c:pt>
                <c:pt idx="1245">
                  <c:v>123.5</c:v>
                </c:pt>
                <c:pt idx="1246">
                  <c:v>123.6</c:v>
                </c:pt>
                <c:pt idx="1247">
                  <c:v>123.7</c:v>
                </c:pt>
                <c:pt idx="1248">
                  <c:v>123.8</c:v>
                </c:pt>
                <c:pt idx="1249">
                  <c:v>123.9</c:v>
                </c:pt>
                <c:pt idx="1250">
                  <c:v>124</c:v>
                </c:pt>
                <c:pt idx="1251">
                  <c:v>124.1</c:v>
                </c:pt>
                <c:pt idx="1252">
                  <c:v>124.2</c:v>
                </c:pt>
                <c:pt idx="1253">
                  <c:v>124.3</c:v>
                </c:pt>
                <c:pt idx="1254">
                  <c:v>124.4</c:v>
                </c:pt>
                <c:pt idx="1255">
                  <c:v>124.5</c:v>
                </c:pt>
                <c:pt idx="1256">
                  <c:v>124.6</c:v>
                </c:pt>
                <c:pt idx="1257">
                  <c:v>124.7</c:v>
                </c:pt>
                <c:pt idx="1258">
                  <c:v>124.8</c:v>
                </c:pt>
                <c:pt idx="1259">
                  <c:v>124.9</c:v>
                </c:pt>
                <c:pt idx="1260">
                  <c:v>125</c:v>
                </c:pt>
                <c:pt idx="1261">
                  <c:v>125.1</c:v>
                </c:pt>
                <c:pt idx="1262">
                  <c:v>125.2</c:v>
                </c:pt>
                <c:pt idx="1263">
                  <c:v>125.3</c:v>
                </c:pt>
                <c:pt idx="1264">
                  <c:v>125.4</c:v>
                </c:pt>
                <c:pt idx="1265">
                  <c:v>125.5</c:v>
                </c:pt>
                <c:pt idx="1266">
                  <c:v>125.6</c:v>
                </c:pt>
                <c:pt idx="1267">
                  <c:v>125.7</c:v>
                </c:pt>
                <c:pt idx="1268">
                  <c:v>125.8</c:v>
                </c:pt>
                <c:pt idx="1269">
                  <c:v>125.9</c:v>
                </c:pt>
                <c:pt idx="1270">
                  <c:v>126</c:v>
                </c:pt>
                <c:pt idx="1271">
                  <c:v>126.1</c:v>
                </c:pt>
                <c:pt idx="1272">
                  <c:v>126.2</c:v>
                </c:pt>
                <c:pt idx="1273">
                  <c:v>126.3</c:v>
                </c:pt>
                <c:pt idx="1274">
                  <c:v>126.4</c:v>
                </c:pt>
                <c:pt idx="1275">
                  <c:v>126.5</c:v>
                </c:pt>
                <c:pt idx="1276">
                  <c:v>126.6</c:v>
                </c:pt>
                <c:pt idx="1277">
                  <c:v>126.7</c:v>
                </c:pt>
                <c:pt idx="1278">
                  <c:v>126.8</c:v>
                </c:pt>
                <c:pt idx="1279">
                  <c:v>126.9</c:v>
                </c:pt>
                <c:pt idx="1280">
                  <c:v>127</c:v>
                </c:pt>
                <c:pt idx="1281">
                  <c:v>127.1</c:v>
                </c:pt>
                <c:pt idx="1282">
                  <c:v>127.2</c:v>
                </c:pt>
                <c:pt idx="1283">
                  <c:v>127.3</c:v>
                </c:pt>
                <c:pt idx="1284">
                  <c:v>127.4</c:v>
                </c:pt>
                <c:pt idx="1285">
                  <c:v>127.5</c:v>
                </c:pt>
                <c:pt idx="1286">
                  <c:v>127.6</c:v>
                </c:pt>
                <c:pt idx="1287">
                  <c:v>127.7</c:v>
                </c:pt>
                <c:pt idx="1288">
                  <c:v>127.8</c:v>
                </c:pt>
                <c:pt idx="1289">
                  <c:v>127.9</c:v>
                </c:pt>
                <c:pt idx="1290">
                  <c:v>128</c:v>
                </c:pt>
                <c:pt idx="1291">
                  <c:v>128.1</c:v>
                </c:pt>
                <c:pt idx="1292">
                  <c:v>128.19999999999999</c:v>
                </c:pt>
                <c:pt idx="1293">
                  <c:v>128.30000000000001</c:v>
                </c:pt>
                <c:pt idx="1294">
                  <c:v>128.4</c:v>
                </c:pt>
                <c:pt idx="1295">
                  <c:v>128.5</c:v>
                </c:pt>
                <c:pt idx="1296">
                  <c:v>128.6</c:v>
                </c:pt>
                <c:pt idx="1297">
                  <c:v>128.69999999999999</c:v>
                </c:pt>
                <c:pt idx="1298">
                  <c:v>128.80000000000001</c:v>
                </c:pt>
                <c:pt idx="1299">
                  <c:v>128.9</c:v>
                </c:pt>
                <c:pt idx="1300">
                  <c:v>129</c:v>
                </c:pt>
                <c:pt idx="1301">
                  <c:v>129.1</c:v>
                </c:pt>
                <c:pt idx="1302">
                  <c:v>129.19999999999999</c:v>
                </c:pt>
                <c:pt idx="1303">
                  <c:v>129.30000000000001</c:v>
                </c:pt>
                <c:pt idx="1304">
                  <c:v>129.4</c:v>
                </c:pt>
                <c:pt idx="1305">
                  <c:v>129.5</c:v>
                </c:pt>
                <c:pt idx="1306">
                  <c:v>129.6</c:v>
                </c:pt>
                <c:pt idx="1307">
                  <c:v>129.69999999999999</c:v>
                </c:pt>
                <c:pt idx="1308">
                  <c:v>129.80000000000001</c:v>
                </c:pt>
                <c:pt idx="1309">
                  <c:v>129.9</c:v>
                </c:pt>
                <c:pt idx="1310">
                  <c:v>130</c:v>
                </c:pt>
                <c:pt idx="1311">
                  <c:v>130.1</c:v>
                </c:pt>
                <c:pt idx="1312">
                  <c:v>130.19999999999999</c:v>
                </c:pt>
                <c:pt idx="1313">
                  <c:v>130.30000000000001</c:v>
                </c:pt>
                <c:pt idx="1314">
                  <c:v>130.4</c:v>
                </c:pt>
                <c:pt idx="1315">
                  <c:v>130.5</c:v>
                </c:pt>
                <c:pt idx="1316">
                  <c:v>130.6</c:v>
                </c:pt>
                <c:pt idx="1317">
                  <c:v>130.69999999999999</c:v>
                </c:pt>
                <c:pt idx="1318">
                  <c:v>130.80000000000001</c:v>
                </c:pt>
                <c:pt idx="1319">
                  <c:v>130.9</c:v>
                </c:pt>
                <c:pt idx="1320">
                  <c:v>131</c:v>
                </c:pt>
                <c:pt idx="1321">
                  <c:v>131.1</c:v>
                </c:pt>
                <c:pt idx="1322">
                  <c:v>131.19999999999999</c:v>
                </c:pt>
                <c:pt idx="1323">
                  <c:v>131.30000000000001</c:v>
                </c:pt>
                <c:pt idx="1324">
                  <c:v>131.4</c:v>
                </c:pt>
                <c:pt idx="1325">
                  <c:v>131.5</c:v>
                </c:pt>
                <c:pt idx="1326">
                  <c:v>131.6</c:v>
                </c:pt>
                <c:pt idx="1327">
                  <c:v>131.69999999999999</c:v>
                </c:pt>
                <c:pt idx="1328">
                  <c:v>131.80000000000001</c:v>
                </c:pt>
                <c:pt idx="1329">
                  <c:v>131.9</c:v>
                </c:pt>
                <c:pt idx="1330">
                  <c:v>132</c:v>
                </c:pt>
                <c:pt idx="1331">
                  <c:v>132.1</c:v>
                </c:pt>
                <c:pt idx="1332">
                  <c:v>132.19999999999999</c:v>
                </c:pt>
                <c:pt idx="1333">
                  <c:v>132.30000000000001</c:v>
                </c:pt>
                <c:pt idx="1334">
                  <c:v>132.4</c:v>
                </c:pt>
                <c:pt idx="1335">
                  <c:v>132.5</c:v>
                </c:pt>
                <c:pt idx="1336">
                  <c:v>132.6</c:v>
                </c:pt>
                <c:pt idx="1337">
                  <c:v>132.69999999999999</c:v>
                </c:pt>
                <c:pt idx="1338">
                  <c:v>132.80000000000001</c:v>
                </c:pt>
                <c:pt idx="1339">
                  <c:v>132.9</c:v>
                </c:pt>
                <c:pt idx="1340">
                  <c:v>133</c:v>
                </c:pt>
                <c:pt idx="1341">
                  <c:v>133.1</c:v>
                </c:pt>
                <c:pt idx="1342">
                  <c:v>133.19999999999999</c:v>
                </c:pt>
                <c:pt idx="1343">
                  <c:v>133.30000000000001</c:v>
                </c:pt>
                <c:pt idx="1344">
                  <c:v>133.4</c:v>
                </c:pt>
                <c:pt idx="1345">
                  <c:v>133.5</c:v>
                </c:pt>
                <c:pt idx="1346">
                  <c:v>133.6</c:v>
                </c:pt>
                <c:pt idx="1347">
                  <c:v>133.69999999999999</c:v>
                </c:pt>
                <c:pt idx="1348">
                  <c:v>133.80000000000001</c:v>
                </c:pt>
                <c:pt idx="1349">
                  <c:v>133.9</c:v>
                </c:pt>
                <c:pt idx="1350">
                  <c:v>134</c:v>
                </c:pt>
                <c:pt idx="1351">
                  <c:v>134.1</c:v>
                </c:pt>
                <c:pt idx="1352">
                  <c:v>134.19999999999999</c:v>
                </c:pt>
                <c:pt idx="1353">
                  <c:v>134.30000000000001</c:v>
                </c:pt>
                <c:pt idx="1354">
                  <c:v>134.4</c:v>
                </c:pt>
                <c:pt idx="1355">
                  <c:v>134.5</c:v>
                </c:pt>
                <c:pt idx="1356">
                  <c:v>134.6</c:v>
                </c:pt>
                <c:pt idx="1357">
                  <c:v>134.69999999999999</c:v>
                </c:pt>
                <c:pt idx="1358">
                  <c:v>134.80000000000001</c:v>
                </c:pt>
                <c:pt idx="1359">
                  <c:v>134.9</c:v>
                </c:pt>
                <c:pt idx="1360">
                  <c:v>135</c:v>
                </c:pt>
                <c:pt idx="1361">
                  <c:v>135.1</c:v>
                </c:pt>
                <c:pt idx="1362">
                  <c:v>135.19999999999999</c:v>
                </c:pt>
                <c:pt idx="1363">
                  <c:v>135.30000000000001</c:v>
                </c:pt>
                <c:pt idx="1364">
                  <c:v>135.4</c:v>
                </c:pt>
                <c:pt idx="1365">
                  <c:v>135.5</c:v>
                </c:pt>
                <c:pt idx="1366">
                  <c:v>135.6</c:v>
                </c:pt>
                <c:pt idx="1367">
                  <c:v>135.69999999999999</c:v>
                </c:pt>
                <c:pt idx="1368">
                  <c:v>135.80000000000001</c:v>
                </c:pt>
                <c:pt idx="1369">
                  <c:v>135.9</c:v>
                </c:pt>
                <c:pt idx="1370">
                  <c:v>136</c:v>
                </c:pt>
                <c:pt idx="1371">
                  <c:v>136.1</c:v>
                </c:pt>
                <c:pt idx="1372">
                  <c:v>136.19999999999999</c:v>
                </c:pt>
                <c:pt idx="1373">
                  <c:v>136.30000000000001</c:v>
                </c:pt>
                <c:pt idx="1374">
                  <c:v>136.4</c:v>
                </c:pt>
                <c:pt idx="1375">
                  <c:v>136.5</c:v>
                </c:pt>
                <c:pt idx="1376">
                  <c:v>136.6</c:v>
                </c:pt>
                <c:pt idx="1377">
                  <c:v>136.69999999999999</c:v>
                </c:pt>
                <c:pt idx="1378">
                  <c:v>136.80000000000001</c:v>
                </c:pt>
                <c:pt idx="1379">
                  <c:v>136.9</c:v>
                </c:pt>
                <c:pt idx="1380">
                  <c:v>137</c:v>
                </c:pt>
                <c:pt idx="1381">
                  <c:v>137.1</c:v>
                </c:pt>
                <c:pt idx="1382">
                  <c:v>137.19999999999999</c:v>
                </c:pt>
                <c:pt idx="1383">
                  <c:v>137.30000000000001</c:v>
                </c:pt>
                <c:pt idx="1384">
                  <c:v>137.4</c:v>
                </c:pt>
                <c:pt idx="1385">
                  <c:v>137.5</c:v>
                </c:pt>
                <c:pt idx="1386">
                  <c:v>137.6</c:v>
                </c:pt>
                <c:pt idx="1387">
                  <c:v>137.69999999999999</c:v>
                </c:pt>
                <c:pt idx="1388">
                  <c:v>137.80000000000001</c:v>
                </c:pt>
                <c:pt idx="1389">
                  <c:v>137.9</c:v>
                </c:pt>
                <c:pt idx="1390">
                  <c:v>138</c:v>
                </c:pt>
                <c:pt idx="1391">
                  <c:v>138.1</c:v>
                </c:pt>
                <c:pt idx="1392">
                  <c:v>138.19999999999999</c:v>
                </c:pt>
                <c:pt idx="1393">
                  <c:v>138.30000000000001</c:v>
                </c:pt>
                <c:pt idx="1394">
                  <c:v>138.4</c:v>
                </c:pt>
                <c:pt idx="1395">
                  <c:v>138.5</c:v>
                </c:pt>
                <c:pt idx="1396">
                  <c:v>138.6</c:v>
                </c:pt>
                <c:pt idx="1397">
                  <c:v>138.69999999999999</c:v>
                </c:pt>
                <c:pt idx="1398">
                  <c:v>138.80000000000001</c:v>
                </c:pt>
                <c:pt idx="1399">
                  <c:v>138.9</c:v>
                </c:pt>
                <c:pt idx="1400">
                  <c:v>139</c:v>
                </c:pt>
                <c:pt idx="1401">
                  <c:v>139.1</c:v>
                </c:pt>
                <c:pt idx="1402">
                  <c:v>139.19999999999999</c:v>
                </c:pt>
                <c:pt idx="1403">
                  <c:v>139.30000000000001</c:v>
                </c:pt>
                <c:pt idx="1404">
                  <c:v>139.4</c:v>
                </c:pt>
                <c:pt idx="1405">
                  <c:v>139.5</c:v>
                </c:pt>
                <c:pt idx="1406">
                  <c:v>139.6</c:v>
                </c:pt>
                <c:pt idx="1407">
                  <c:v>139.69999999999999</c:v>
                </c:pt>
                <c:pt idx="1408">
                  <c:v>139.80000000000001</c:v>
                </c:pt>
                <c:pt idx="1409">
                  <c:v>139.9</c:v>
                </c:pt>
                <c:pt idx="1410">
                  <c:v>140</c:v>
                </c:pt>
                <c:pt idx="1411">
                  <c:v>140.1</c:v>
                </c:pt>
                <c:pt idx="1412">
                  <c:v>140.19999999999999</c:v>
                </c:pt>
                <c:pt idx="1413">
                  <c:v>140.30000000000001</c:v>
                </c:pt>
                <c:pt idx="1414">
                  <c:v>140.4</c:v>
                </c:pt>
                <c:pt idx="1415">
                  <c:v>140.5</c:v>
                </c:pt>
                <c:pt idx="1416">
                  <c:v>140.6</c:v>
                </c:pt>
                <c:pt idx="1417">
                  <c:v>140.69999999999999</c:v>
                </c:pt>
                <c:pt idx="1418">
                  <c:v>140.80000000000001</c:v>
                </c:pt>
                <c:pt idx="1419">
                  <c:v>140.9</c:v>
                </c:pt>
                <c:pt idx="1420">
                  <c:v>141</c:v>
                </c:pt>
                <c:pt idx="1421">
                  <c:v>141.1</c:v>
                </c:pt>
                <c:pt idx="1422">
                  <c:v>141.19999999999999</c:v>
                </c:pt>
                <c:pt idx="1423">
                  <c:v>141.30000000000001</c:v>
                </c:pt>
                <c:pt idx="1424">
                  <c:v>141.4</c:v>
                </c:pt>
                <c:pt idx="1425">
                  <c:v>141.5</c:v>
                </c:pt>
                <c:pt idx="1426">
                  <c:v>141.6</c:v>
                </c:pt>
                <c:pt idx="1427">
                  <c:v>141.69999999999999</c:v>
                </c:pt>
                <c:pt idx="1428">
                  <c:v>141.80000000000001</c:v>
                </c:pt>
                <c:pt idx="1429">
                  <c:v>141.9</c:v>
                </c:pt>
                <c:pt idx="1430">
                  <c:v>142</c:v>
                </c:pt>
                <c:pt idx="1431">
                  <c:v>142.1</c:v>
                </c:pt>
                <c:pt idx="1432">
                  <c:v>142.19999999999999</c:v>
                </c:pt>
                <c:pt idx="1433">
                  <c:v>142.30000000000001</c:v>
                </c:pt>
                <c:pt idx="1434">
                  <c:v>142.4</c:v>
                </c:pt>
                <c:pt idx="1435">
                  <c:v>142.5</c:v>
                </c:pt>
                <c:pt idx="1436">
                  <c:v>142.6</c:v>
                </c:pt>
                <c:pt idx="1437">
                  <c:v>142.69999999999999</c:v>
                </c:pt>
                <c:pt idx="1438">
                  <c:v>142.80000000000001</c:v>
                </c:pt>
                <c:pt idx="1439">
                  <c:v>142.9</c:v>
                </c:pt>
                <c:pt idx="1440">
                  <c:v>143</c:v>
                </c:pt>
                <c:pt idx="1441">
                  <c:v>143.1</c:v>
                </c:pt>
                <c:pt idx="1442">
                  <c:v>143.19999999999999</c:v>
                </c:pt>
                <c:pt idx="1443">
                  <c:v>143.30000000000001</c:v>
                </c:pt>
                <c:pt idx="1444">
                  <c:v>143.4</c:v>
                </c:pt>
                <c:pt idx="1445">
                  <c:v>143.5</c:v>
                </c:pt>
                <c:pt idx="1446">
                  <c:v>143.6</c:v>
                </c:pt>
                <c:pt idx="1447">
                  <c:v>143.69999999999999</c:v>
                </c:pt>
                <c:pt idx="1448">
                  <c:v>143.80000000000001</c:v>
                </c:pt>
                <c:pt idx="1449">
                  <c:v>143.9</c:v>
                </c:pt>
                <c:pt idx="1450">
                  <c:v>144</c:v>
                </c:pt>
                <c:pt idx="1451">
                  <c:v>144.1</c:v>
                </c:pt>
                <c:pt idx="1452">
                  <c:v>144.19999999999999</c:v>
                </c:pt>
                <c:pt idx="1453">
                  <c:v>144.30000000000001</c:v>
                </c:pt>
                <c:pt idx="1454">
                  <c:v>144.4</c:v>
                </c:pt>
                <c:pt idx="1455">
                  <c:v>144.5</c:v>
                </c:pt>
                <c:pt idx="1456">
                  <c:v>144.6</c:v>
                </c:pt>
                <c:pt idx="1457">
                  <c:v>144.69999999999999</c:v>
                </c:pt>
                <c:pt idx="1458">
                  <c:v>144.80000000000001</c:v>
                </c:pt>
                <c:pt idx="1459">
                  <c:v>144.9</c:v>
                </c:pt>
                <c:pt idx="1460">
                  <c:v>145</c:v>
                </c:pt>
                <c:pt idx="1461">
                  <c:v>145.1</c:v>
                </c:pt>
                <c:pt idx="1462">
                  <c:v>145.19999999999999</c:v>
                </c:pt>
                <c:pt idx="1463">
                  <c:v>145.30000000000001</c:v>
                </c:pt>
                <c:pt idx="1464">
                  <c:v>145.4</c:v>
                </c:pt>
                <c:pt idx="1465">
                  <c:v>145.5</c:v>
                </c:pt>
                <c:pt idx="1466">
                  <c:v>145.6</c:v>
                </c:pt>
                <c:pt idx="1467">
                  <c:v>145.69999999999999</c:v>
                </c:pt>
                <c:pt idx="1468">
                  <c:v>145.80000000000001</c:v>
                </c:pt>
                <c:pt idx="1469">
                  <c:v>145.9</c:v>
                </c:pt>
                <c:pt idx="1470">
                  <c:v>146</c:v>
                </c:pt>
                <c:pt idx="1471">
                  <c:v>146.1</c:v>
                </c:pt>
                <c:pt idx="1472">
                  <c:v>146.19999999999999</c:v>
                </c:pt>
                <c:pt idx="1473">
                  <c:v>146.30000000000001</c:v>
                </c:pt>
                <c:pt idx="1474">
                  <c:v>146.4</c:v>
                </c:pt>
                <c:pt idx="1475">
                  <c:v>146.5</c:v>
                </c:pt>
                <c:pt idx="1476">
                  <c:v>146.6</c:v>
                </c:pt>
                <c:pt idx="1477">
                  <c:v>146.69999999999999</c:v>
                </c:pt>
                <c:pt idx="1478">
                  <c:v>146.80000000000001</c:v>
                </c:pt>
                <c:pt idx="1479">
                  <c:v>146.9</c:v>
                </c:pt>
                <c:pt idx="1480">
                  <c:v>147</c:v>
                </c:pt>
                <c:pt idx="1481">
                  <c:v>147.1</c:v>
                </c:pt>
                <c:pt idx="1482">
                  <c:v>147.19999999999999</c:v>
                </c:pt>
                <c:pt idx="1483">
                  <c:v>147.30000000000001</c:v>
                </c:pt>
                <c:pt idx="1484">
                  <c:v>147.4</c:v>
                </c:pt>
                <c:pt idx="1485">
                  <c:v>147.5</c:v>
                </c:pt>
                <c:pt idx="1486">
                  <c:v>147.6</c:v>
                </c:pt>
                <c:pt idx="1487">
                  <c:v>147.69999999999999</c:v>
                </c:pt>
                <c:pt idx="1488">
                  <c:v>147.80000000000001</c:v>
                </c:pt>
                <c:pt idx="1489">
                  <c:v>147.9</c:v>
                </c:pt>
                <c:pt idx="1490">
                  <c:v>148</c:v>
                </c:pt>
                <c:pt idx="1491">
                  <c:v>148.1</c:v>
                </c:pt>
                <c:pt idx="1492">
                  <c:v>148.19999999999999</c:v>
                </c:pt>
                <c:pt idx="1493">
                  <c:v>148.30000000000001</c:v>
                </c:pt>
                <c:pt idx="1494">
                  <c:v>148.4</c:v>
                </c:pt>
                <c:pt idx="1495">
                  <c:v>148.5</c:v>
                </c:pt>
                <c:pt idx="1496">
                  <c:v>148.6</c:v>
                </c:pt>
                <c:pt idx="1497">
                  <c:v>148.69999999999999</c:v>
                </c:pt>
                <c:pt idx="1498">
                  <c:v>148.80000000000001</c:v>
                </c:pt>
                <c:pt idx="1499">
                  <c:v>148.9</c:v>
                </c:pt>
                <c:pt idx="1500">
                  <c:v>149</c:v>
                </c:pt>
                <c:pt idx="1501">
                  <c:v>149.1</c:v>
                </c:pt>
                <c:pt idx="1502">
                  <c:v>149.19999999999999</c:v>
                </c:pt>
                <c:pt idx="1503">
                  <c:v>149.30000000000001</c:v>
                </c:pt>
                <c:pt idx="1504">
                  <c:v>149.4</c:v>
                </c:pt>
                <c:pt idx="1505">
                  <c:v>149.5</c:v>
                </c:pt>
                <c:pt idx="1506">
                  <c:v>149.6</c:v>
                </c:pt>
                <c:pt idx="1507">
                  <c:v>149.69999999999999</c:v>
                </c:pt>
                <c:pt idx="1508">
                  <c:v>149.80000000000001</c:v>
                </c:pt>
                <c:pt idx="1509">
                  <c:v>149.9</c:v>
                </c:pt>
                <c:pt idx="1510">
                  <c:v>150</c:v>
                </c:pt>
                <c:pt idx="1511">
                  <c:v>150.1</c:v>
                </c:pt>
                <c:pt idx="1512">
                  <c:v>150.19999999999999</c:v>
                </c:pt>
                <c:pt idx="1513">
                  <c:v>150.30000000000001</c:v>
                </c:pt>
                <c:pt idx="1514">
                  <c:v>150.4</c:v>
                </c:pt>
                <c:pt idx="1515">
                  <c:v>150.5</c:v>
                </c:pt>
                <c:pt idx="1516">
                  <c:v>150.6</c:v>
                </c:pt>
                <c:pt idx="1517">
                  <c:v>150.69999999999999</c:v>
                </c:pt>
                <c:pt idx="1518">
                  <c:v>150.80000000000001</c:v>
                </c:pt>
                <c:pt idx="1519">
                  <c:v>150.9</c:v>
                </c:pt>
                <c:pt idx="1520">
                  <c:v>151</c:v>
                </c:pt>
                <c:pt idx="1521">
                  <c:v>151.1</c:v>
                </c:pt>
                <c:pt idx="1522">
                  <c:v>151.19999999999999</c:v>
                </c:pt>
                <c:pt idx="1523">
                  <c:v>151.30000000000001</c:v>
                </c:pt>
                <c:pt idx="1524">
                  <c:v>151.4</c:v>
                </c:pt>
                <c:pt idx="1525">
                  <c:v>151.5</c:v>
                </c:pt>
                <c:pt idx="1526">
                  <c:v>151.6</c:v>
                </c:pt>
                <c:pt idx="1527">
                  <c:v>151.69999999999999</c:v>
                </c:pt>
                <c:pt idx="1528">
                  <c:v>151.80000000000001</c:v>
                </c:pt>
                <c:pt idx="1529">
                  <c:v>151.9</c:v>
                </c:pt>
                <c:pt idx="1530">
                  <c:v>152</c:v>
                </c:pt>
                <c:pt idx="1531">
                  <c:v>152.1</c:v>
                </c:pt>
                <c:pt idx="1532">
                  <c:v>152.19999999999999</c:v>
                </c:pt>
                <c:pt idx="1533">
                  <c:v>152.30000000000001</c:v>
                </c:pt>
                <c:pt idx="1534">
                  <c:v>152.4</c:v>
                </c:pt>
                <c:pt idx="1535">
                  <c:v>152.5</c:v>
                </c:pt>
                <c:pt idx="1536">
                  <c:v>152.6</c:v>
                </c:pt>
                <c:pt idx="1537">
                  <c:v>152.69999999999999</c:v>
                </c:pt>
                <c:pt idx="1538">
                  <c:v>152.80000000000001</c:v>
                </c:pt>
                <c:pt idx="1539">
                  <c:v>152.9</c:v>
                </c:pt>
                <c:pt idx="1540">
                  <c:v>153</c:v>
                </c:pt>
                <c:pt idx="1541">
                  <c:v>153.1</c:v>
                </c:pt>
                <c:pt idx="1542">
                  <c:v>153.19999999999999</c:v>
                </c:pt>
                <c:pt idx="1543">
                  <c:v>153.30000000000001</c:v>
                </c:pt>
                <c:pt idx="1544">
                  <c:v>153.4</c:v>
                </c:pt>
                <c:pt idx="1545">
                  <c:v>153.5</c:v>
                </c:pt>
                <c:pt idx="1546">
                  <c:v>153.6</c:v>
                </c:pt>
                <c:pt idx="1547">
                  <c:v>153.69999999999999</c:v>
                </c:pt>
                <c:pt idx="1548">
                  <c:v>153.80000000000001</c:v>
                </c:pt>
                <c:pt idx="1549">
                  <c:v>153.9</c:v>
                </c:pt>
                <c:pt idx="1550">
                  <c:v>154</c:v>
                </c:pt>
                <c:pt idx="1551">
                  <c:v>154.1</c:v>
                </c:pt>
                <c:pt idx="1552">
                  <c:v>154.19999999999999</c:v>
                </c:pt>
                <c:pt idx="1553">
                  <c:v>154.30000000000001</c:v>
                </c:pt>
                <c:pt idx="1554">
                  <c:v>154.4</c:v>
                </c:pt>
                <c:pt idx="1555">
                  <c:v>154.5</c:v>
                </c:pt>
                <c:pt idx="1556">
                  <c:v>154.6</c:v>
                </c:pt>
                <c:pt idx="1557">
                  <c:v>154.69999999999999</c:v>
                </c:pt>
                <c:pt idx="1558">
                  <c:v>154.80000000000001</c:v>
                </c:pt>
                <c:pt idx="1559">
                  <c:v>154.9</c:v>
                </c:pt>
                <c:pt idx="1560">
                  <c:v>155</c:v>
                </c:pt>
                <c:pt idx="1561">
                  <c:v>155.1</c:v>
                </c:pt>
                <c:pt idx="1562">
                  <c:v>155.19999999999999</c:v>
                </c:pt>
                <c:pt idx="1563">
                  <c:v>155.30000000000001</c:v>
                </c:pt>
                <c:pt idx="1564">
                  <c:v>155.4</c:v>
                </c:pt>
                <c:pt idx="1565">
                  <c:v>155.5</c:v>
                </c:pt>
                <c:pt idx="1566">
                  <c:v>155.6</c:v>
                </c:pt>
                <c:pt idx="1567">
                  <c:v>155.69999999999999</c:v>
                </c:pt>
                <c:pt idx="1568">
                  <c:v>155.80000000000001</c:v>
                </c:pt>
                <c:pt idx="1569">
                  <c:v>155.9</c:v>
                </c:pt>
                <c:pt idx="1570">
                  <c:v>156</c:v>
                </c:pt>
                <c:pt idx="1571">
                  <c:v>156.1</c:v>
                </c:pt>
                <c:pt idx="1572">
                  <c:v>156.19999999999999</c:v>
                </c:pt>
                <c:pt idx="1573">
                  <c:v>156.30000000000001</c:v>
                </c:pt>
                <c:pt idx="1574">
                  <c:v>156.4</c:v>
                </c:pt>
                <c:pt idx="1575">
                  <c:v>156.5</c:v>
                </c:pt>
                <c:pt idx="1576">
                  <c:v>156.6</c:v>
                </c:pt>
                <c:pt idx="1577">
                  <c:v>156.69999999999999</c:v>
                </c:pt>
                <c:pt idx="1578">
                  <c:v>156.80000000000001</c:v>
                </c:pt>
                <c:pt idx="1579">
                  <c:v>156.9</c:v>
                </c:pt>
                <c:pt idx="1580">
                  <c:v>157</c:v>
                </c:pt>
                <c:pt idx="1581">
                  <c:v>157.1</c:v>
                </c:pt>
                <c:pt idx="1582">
                  <c:v>157.19999999999999</c:v>
                </c:pt>
                <c:pt idx="1583">
                  <c:v>157.30000000000001</c:v>
                </c:pt>
                <c:pt idx="1584">
                  <c:v>157.4</c:v>
                </c:pt>
                <c:pt idx="1585">
                  <c:v>157.5</c:v>
                </c:pt>
                <c:pt idx="1586">
                  <c:v>157.6</c:v>
                </c:pt>
                <c:pt idx="1587">
                  <c:v>157.69999999999999</c:v>
                </c:pt>
                <c:pt idx="1588">
                  <c:v>157.80000000000001</c:v>
                </c:pt>
                <c:pt idx="1589">
                  <c:v>157.9</c:v>
                </c:pt>
                <c:pt idx="1590">
                  <c:v>158</c:v>
                </c:pt>
                <c:pt idx="1591">
                  <c:v>158.1</c:v>
                </c:pt>
                <c:pt idx="1592">
                  <c:v>158.19999999999999</c:v>
                </c:pt>
                <c:pt idx="1593">
                  <c:v>158.30000000000001</c:v>
                </c:pt>
                <c:pt idx="1594">
                  <c:v>158.4</c:v>
                </c:pt>
                <c:pt idx="1595">
                  <c:v>158.5</c:v>
                </c:pt>
                <c:pt idx="1596">
                  <c:v>158.6</c:v>
                </c:pt>
                <c:pt idx="1597">
                  <c:v>158.69999999999999</c:v>
                </c:pt>
                <c:pt idx="1598">
                  <c:v>158.80000000000001</c:v>
                </c:pt>
                <c:pt idx="1599">
                  <c:v>158.9</c:v>
                </c:pt>
                <c:pt idx="1600">
                  <c:v>159</c:v>
                </c:pt>
                <c:pt idx="1601">
                  <c:v>159.1</c:v>
                </c:pt>
                <c:pt idx="1602">
                  <c:v>159.19999999999999</c:v>
                </c:pt>
                <c:pt idx="1603">
                  <c:v>159.30000000000001</c:v>
                </c:pt>
                <c:pt idx="1604">
                  <c:v>159.4</c:v>
                </c:pt>
                <c:pt idx="1605">
                  <c:v>159.5</c:v>
                </c:pt>
                <c:pt idx="1606">
                  <c:v>159.6</c:v>
                </c:pt>
                <c:pt idx="1607">
                  <c:v>159.69999999999999</c:v>
                </c:pt>
                <c:pt idx="1608">
                  <c:v>159.80000000000001</c:v>
                </c:pt>
                <c:pt idx="1609">
                  <c:v>159.9</c:v>
                </c:pt>
                <c:pt idx="1610">
                  <c:v>160</c:v>
                </c:pt>
                <c:pt idx="1611">
                  <c:v>160.1</c:v>
                </c:pt>
                <c:pt idx="1612">
                  <c:v>160.19999999999999</c:v>
                </c:pt>
                <c:pt idx="1613">
                  <c:v>160.30000000000001</c:v>
                </c:pt>
                <c:pt idx="1614">
                  <c:v>160.4</c:v>
                </c:pt>
                <c:pt idx="1615">
                  <c:v>160.5</c:v>
                </c:pt>
                <c:pt idx="1616">
                  <c:v>160.6</c:v>
                </c:pt>
                <c:pt idx="1617">
                  <c:v>160.69999999999999</c:v>
                </c:pt>
                <c:pt idx="1618">
                  <c:v>160.80000000000001</c:v>
                </c:pt>
                <c:pt idx="1619">
                  <c:v>160.9</c:v>
                </c:pt>
                <c:pt idx="1620">
                  <c:v>161</c:v>
                </c:pt>
                <c:pt idx="1621">
                  <c:v>161.1</c:v>
                </c:pt>
                <c:pt idx="1622">
                  <c:v>161.19999999999999</c:v>
                </c:pt>
                <c:pt idx="1623">
                  <c:v>161.30000000000001</c:v>
                </c:pt>
                <c:pt idx="1624">
                  <c:v>161.4</c:v>
                </c:pt>
                <c:pt idx="1625">
                  <c:v>161.5</c:v>
                </c:pt>
                <c:pt idx="1626">
                  <c:v>161.6</c:v>
                </c:pt>
                <c:pt idx="1627">
                  <c:v>161.69999999999999</c:v>
                </c:pt>
                <c:pt idx="1628">
                  <c:v>161.80000000000001</c:v>
                </c:pt>
                <c:pt idx="1629">
                  <c:v>161.9</c:v>
                </c:pt>
                <c:pt idx="1630">
                  <c:v>162</c:v>
                </c:pt>
                <c:pt idx="1631">
                  <c:v>162.1</c:v>
                </c:pt>
                <c:pt idx="1632">
                  <c:v>162.19999999999999</c:v>
                </c:pt>
                <c:pt idx="1633">
                  <c:v>162.30000000000001</c:v>
                </c:pt>
                <c:pt idx="1634">
                  <c:v>162.4</c:v>
                </c:pt>
                <c:pt idx="1635">
                  <c:v>162.5</c:v>
                </c:pt>
                <c:pt idx="1636">
                  <c:v>162.6</c:v>
                </c:pt>
                <c:pt idx="1637">
                  <c:v>162.69999999999999</c:v>
                </c:pt>
                <c:pt idx="1638">
                  <c:v>162.80000000000001</c:v>
                </c:pt>
                <c:pt idx="1639">
                  <c:v>162.9</c:v>
                </c:pt>
                <c:pt idx="1640">
                  <c:v>163</c:v>
                </c:pt>
                <c:pt idx="1641">
                  <c:v>163.1</c:v>
                </c:pt>
                <c:pt idx="1642">
                  <c:v>163.19999999999999</c:v>
                </c:pt>
                <c:pt idx="1643">
                  <c:v>163.30000000000001</c:v>
                </c:pt>
                <c:pt idx="1644">
                  <c:v>163.4</c:v>
                </c:pt>
                <c:pt idx="1645">
                  <c:v>163.5</c:v>
                </c:pt>
                <c:pt idx="1646">
                  <c:v>163.6</c:v>
                </c:pt>
                <c:pt idx="1647">
                  <c:v>163.69999999999999</c:v>
                </c:pt>
                <c:pt idx="1648">
                  <c:v>163.80000000000001</c:v>
                </c:pt>
                <c:pt idx="1649">
                  <c:v>163.9</c:v>
                </c:pt>
                <c:pt idx="1650">
                  <c:v>164</c:v>
                </c:pt>
                <c:pt idx="1651">
                  <c:v>164.1</c:v>
                </c:pt>
                <c:pt idx="1652">
                  <c:v>164.2</c:v>
                </c:pt>
                <c:pt idx="1653">
                  <c:v>164.3</c:v>
                </c:pt>
                <c:pt idx="1654">
                  <c:v>164.4</c:v>
                </c:pt>
                <c:pt idx="1655">
                  <c:v>164.5</c:v>
                </c:pt>
                <c:pt idx="1656">
                  <c:v>164.6</c:v>
                </c:pt>
                <c:pt idx="1657">
                  <c:v>164.7</c:v>
                </c:pt>
                <c:pt idx="1658">
                  <c:v>164.8</c:v>
                </c:pt>
                <c:pt idx="1659">
                  <c:v>164.9</c:v>
                </c:pt>
                <c:pt idx="1660">
                  <c:v>165</c:v>
                </c:pt>
                <c:pt idx="1661">
                  <c:v>165.1</c:v>
                </c:pt>
                <c:pt idx="1662">
                  <c:v>165.2</c:v>
                </c:pt>
                <c:pt idx="1663">
                  <c:v>165.3</c:v>
                </c:pt>
                <c:pt idx="1664">
                  <c:v>165.4</c:v>
                </c:pt>
                <c:pt idx="1665">
                  <c:v>165.5</c:v>
                </c:pt>
                <c:pt idx="1666">
                  <c:v>165.6</c:v>
                </c:pt>
                <c:pt idx="1667">
                  <c:v>165.7</c:v>
                </c:pt>
                <c:pt idx="1668">
                  <c:v>165.8</c:v>
                </c:pt>
                <c:pt idx="1669">
                  <c:v>165.9</c:v>
                </c:pt>
                <c:pt idx="1670">
                  <c:v>166</c:v>
                </c:pt>
                <c:pt idx="1671">
                  <c:v>166.1</c:v>
                </c:pt>
                <c:pt idx="1672">
                  <c:v>166.2</c:v>
                </c:pt>
                <c:pt idx="1673">
                  <c:v>166.3</c:v>
                </c:pt>
                <c:pt idx="1674">
                  <c:v>166.4</c:v>
                </c:pt>
                <c:pt idx="1675">
                  <c:v>166.5</c:v>
                </c:pt>
                <c:pt idx="1676">
                  <c:v>166.6</c:v>
                </c:pt>
                <c:pt idx="1677">
                  <c:v>166.7</c:v>
                </c:pt>
                <c:pt idx="1678">
                  <c:v>166.8</c:v>
                </c:pt>
                <c:pt idx="1679">
                  <c:v>166.9</c:v>
                </c:pt>
                <c:pt idx="1680">
                  <c:v>167</c:v>
                </c:pt>
                <c:pt idx="1681">
                  <c:v>167.1</c:v>
                </c:pt>
                <c:pt idx="1682">
                  <c:v>167.2</c:v>
                </c:pt>
                <c:pt idx="1683">
                  <c:v>167.3</c:v>
                </c:pt>
                <c:pt idx="1684">
                  <c:v>167.4</c:v>
                </c:pt>
                <c:pt idx="1685">
                  <c:v>167.5</c:v>
                </c:pt>
                <c:pt idx="1686">
                  <c:v>167.6</c:v>
                </c:pt>
                <c:pt idx="1687">
                  <c:v>167.7</c:v>
                </c:pt>
                <c:pt idx="1688">
                  <c:v>167.8</c:v>
                </c:pt>
                <c:pt idx="1689">
                  <c:v>167.9</c:v>
                </c:pt>
                <c:pt idx="1690">
                  <c:v>168</c:v>
                </c:pt>
                <c:pt idx="1691">
                  <c:v>168.1</c:v>
                </c:pt>
                <c:pt idx="1692">
                  <c:v>168.2</c:v>
                </c:pt>
                <c:pt idx="1693">
                  <c:v>168.3</c:v>
                </c:pt>
                <c:pt idx="1694">
                  <c:v>168.4</c:v>
                </c:pt>
                <c:pt idx="1695">
                  <c:v>168.5</c:v>
                </c:pt>
                <c:pt idx="1696">
                  <c:v>168.6</c:v>
                </c:pt>
                <c:pt idx="1697">
                  <c:v>168.7</c:v>
                </c:pt>
                <c:pt idx="1698">
                  <c:v>168.8</c:v>
                </c:pt>
                <c:pt idx="1699">
                  <c:v>168.9</c:v>
                </c:pt>
                <c:pt idx="1700">
                  <c:v>169</c:v>
                </c:pt>
                <c:pt idx="1701">
                  <c:v>169.1</c:v>
                </c:pt>
                <c:pt idx="1702">
                  <c:v>169.2</c:v>
                </c:pt>
                <c:pt idx="1703">
                  <c:v>169.3</c:v>
                </c:pt>
                <c:pt idx="1704">
                  <c:v>169.4</c:v>
                </c:pt>
                <c:pt idx="1705">
                  <c:v>169.5</c:v>
                </c:pt>
                <c:pt idx="1706">
                  <c:v>169.6</c:v>
                </c:pt>
                <c:pt idx="1707">
                  <c:v>169.7</c:v>
                </c:pt>
                <c:pt idx="1708">
                  <c:v>169.8</c:v>
                </c:pt>
                <c:pt idx="1709">
                  <c:v>169.9</c:v>
                </c:pt>
                <c:pt idx="1710">
                  <c:v>170</c:v>
                </c:pt>
                <c:pt idx="1711">
                  <c:v>170.1</c:v>
                </c:pt>
                <c:pt idx="1712">
                  <c:v>170.2</c:v>
                </c:pt>
                <c:pt idx="1713">
                  <c:v>170.3</c:v>
                </c:pt>
                <c:pt idx="1714">
                  <c:v>170.4</c:v>
                </c:pt>
                <c:pt idx="1715">
                  <c:v>170.5</c:v>
                </c:pt>
                <c:pt idx="1716">
                  <c:v>170.6</c:v>
                </c:pt>
                <c:pt idx="1717">
                  <c:v>170.7</c:v>
                </c:pt>
                <c:pt idx="1718">
                  <c:v>170.8</c:v>
                </c:pt>
                <c:pt idx="1719">
                  <c:v>170.9</c:v>
                </c:pt>
                <c:pt idx="1720">
                  <c:v>171</c:v>
                </c:pt>
                <c:pt idx="1721">
                  <c:v>171.1</c:v>
                </c:pt>
                <c:pt idx="1722">
                  <c:v>171.2</c:v>
                </c:pt>
                <c:pt idx="1723">
                  <c:v>171.3</c:v>
                </c:pt>
                <c:pt idx="1724">
                  <c:v>171.4</c:v>
                </c:pt>
                <c:pt idx="1725">
                  <c:v>171.5</c:v>
                </c:pt>
                <c:pt idx="1726">
                  <c:v>171.6</c:v>
                </c:pt>
                <c:pt idx="1727">
                  <c:v>171.7</c:v>
                </c:pt>
                <c:pt idx="1728">
                  <c:v>171.8</c:v>
                </c:pt>
                <c:pt idx="1729">
                  <c:v>171.9</c:v>
                </c:pt>
                <c:pt idx="1730">
                  <c:v>172</c:v>
                </c:pt>
                <c:pt idx="1731">
                  <c:v>172.1</c:v>
                </c:pt>
                <c:pt idx="1732">
                  <c:v>172.2</c:v>
                </c:pt>
                <c:pt idx="1733">
                  <c:v>172.3</c:v>
                </c:pt>
                <c:pt idx="1734">
                  <c:v>172.4</c:v>
                </c:pt>
                <c:pt idx="1735">
                  <c:v>172.5</c:v>
                </c:pt>
                <c:pt idx="1736">
                  <c:v>172.6</c:v>
                </c:pt>
                <c:pt idx="1737">
                  <c:v>172.7</c:v>
                </c:pt>
                <c:pt idx="1738">
                  <c:v>172.8</c:v>
                </c:pt>
                <c:pt idx="1739">
                  <c:v>172.9</c:v>
                </c:pt>
                <c:pt idx="1740">
                  <c:v>173</c:v>
                </c:pt>
                <c:pt idx="1741">
                  <c:v>173.1</c:v>
                </c:pt>
                <c:pt idx="1742">
                  <c:v>173.2</c:v>
                </c:pt>
                <c:pt idx="1743">
                  <c:v>173.3</c:v>
                </c:pt>
                <c:pt idx="1744">
                  <c:v>173.4</c:v>
                </c:pt>
                <c:pt idx="1745">
                  <c:v>173.5</c:v>
                </c:pt>
                <c:pt idx="1746">
                  <c:v>173.6</c:v>
                </c:pt>
                <c:pt idx="1747">
                  <c:v>173.7</c:v>
                </c:pt>
                <c:pt idx="1748">
                  <c:v>173.8</c:v>
                </c:pt>
                <c:pt idx="1749">
                  <c:v>173.9</c:v>
                </c:pt>
                <c:pt idx="1750">
                  <c:v>174</c:v>
                </c:pt>
                <c:pt idx="1751">
                  <c:v>174.1</c:v>
                </c:pt>
                <c:pt idx="1752">
                  <c:v>174.2</c:v>
                </c:pt>
                <c:pt idx="1753">
                  <c:v>174.3</c:v>
                </c:pt>
                <c:pt idx="1754">
                  <c:v>174.4</c:v>
                </c:pt>
                <c:pt idx="1755">
                  <c:v>174.5</c:v>
                </c:pt>
                <c:pt idx="1756">
                  <c:v>174.6</c:v>
                </c:pt>
                <c:pt idx="1757">
                  <c:v>174.7</c:v>
                </c:pt>
                <c:pt idx="1758">
                  <c:v>174.8</c:v>
                </c:pt>
                <c:pt idx="1759">
                  <c:v>174.9</c:v>
                </c:pt>
                <c:pt idx="1760">
                  <c:v>175</c:v>
                </c:pt>
                <c:pt idx="1761">
                  <c:v>175.1</c:v>
                </c:pt>
                <c:pt idx="1762">
                  <c:v>175.2</c:v>
                </c:pt>
                <c:pt idx="1763">
                  <c:v>175.3</c:v>
                </c:pt>
                <c:pt idx="1764">
                  <c:v>175.4</c:v>
                </c:pt>
                <c:pt idx="1765">
                  <c:v>175.5</c:v>
                </c:pt>
                <c:pt idx="1766">
                  <c:v>175.6</c:v>
                </c:pt>
                <c:pt idx="1767">
                  <c:v>175.7</c:v>
                </c:pt>
                <c:pt idx="1768">
                  <c:v>175.8</c:v>
                </c:pt>
                <c:pt idx="1769">
                  <c:v>175.9</c:v>
                </c:pt>
                <c:pt idx="1770">
                  <c:v>176</c:v>
                </c:pt>
                <c:pt idx="1771">
                  <c:v>176.1</c:v>
                </c:pt>
                <c:pt idx="1772">
                  <c:v>176.2</c:v>
                </c:pt>
                <c:pt idx="1773">
                  <c:v>176.3</c:v>
                </c:pt>
                <c:pt idx="1774">
                  <c:v>176.4</c:v>
                </c:pt>
                <c:pt idx="1775">
                  <c:v>176.5</c:v>
                </c:pt>
                <c:pt idx="1776">
                  <c:v>176.6</c:v>
                </c:pt>
                <c:pt idx="1777">
                  <c:v>176.7</c:v>
                </c:pt>
                <c:pt idx="1778">
                  <c:v>176.8</c:v>
                </c:pt>
                <c:pt idx="1779">
                  <c:v>176.9</c:v>
                </c:pt>
                <c:pt idx="1780">
                  <c:v>177</c:v>
                </c:pt>
                <c:pt idx="1781">
                  <c:v>177.1</c:v>
                </c:pt>
                <c:pt idx="1782">
                  <c:v>177.2</c:v>
                </c:pt>
                <c:pt idx="1783">
                  <c:v>177.3</c:v>
                </c:pt>
                <c:pt idx="1784">
                  <c:v>177.4</c:v>
                </c:pt>
                <c:pt idx="1785">
                  <c:v>177.5</c:v>
                </c:pt>
                <c:pt idx="1786">
                  <c:v>177.6</c:v>
                </c:pt>
                <c:pt idx="1787">
                  <c:v>177.7</c:v>
                </c:pt>
                <c:pt idx="1788">
                  <c:v>177.8</c:v>
                </c:pt>
                <c:pt idx="1789">
                  <c:v>177.9</c:v>
                </c:pt>
                <c:pt idx="1790">
                  <c:v>178</c:v>
                </c:pt>
                <c:pt idx="1791">
                  <c:v>178.1</c:v>
                </c:pt>
                <c:pt idx="1792">
                  <c:v>178.2</c:v>
                </c:pt>
                <c:pt idx="1793">
                  <c:v>178.3</c:v>
                </c:pt>
                <c:pt idx="1794">
                  <c:v>178.4</c:v>
                </c:pt>
                <c:pt idx="1795">
                  <c:v>178.5</c:v>
                </c:pt>
                <c:pt idx="1796">
                  <c:v>178.6</c:v>
                </c:pt>
                <c:pt idx="1797">
                  <c:v>178.7</c:v>
                </c:pt>
                <c:pt idx="1798">
                  <c:v>178.8</c:v>
                </c:pt>
                <c:pt idx="1799">
                  <c:v>178.9</c:v>
                </c:pt>
                <c:pt idx="1800">
                  <c:v>179</c:v>
                </c:pt>
                <c:pt idx="1801">
                  <c:v>179.1</c:v>
                </c:pt>
                <c:pt idx="1802">
                  <c:v>179.2</c:v>
                </c:pt>
                <c:pt idx="1803">
                  <c:v>179.3</c:v>
                </c:pt>
                <c:pt idx="1804">
                  <c:v>179.4</c:v>
                </c:pt>
                <c:pt idx="1805">
                  <c:v>179.5</c:v>
                </c:pt>
                <c:pt idx="1806">
                  <c:v>179.6</c:v>
                </c:pt>
                <c:pt idx="1807">
                  <c:v>179.7</c:v>
                </c:pt>
                <c:pt idx="1808">
                  <c:v>179.8</c:v>
                </c:pt>
                <c:pt idx="1809">
                  <c:v>179.9</c:v>
                </c:pt>
                <c:pt idx="1810">
                  <c:v>180</c:v>
                </c:pt>
                <c:pt idx="1811">
                  <c:v>180.1</c:v>
                </c:pt>
                <c:pt idx="1812">
                  <c:v>180.2</c:v>
                </c:pt>
                <c:pt idx="1813">
                  <c:v>180.3</c:v>
                </c:pt>
                <c:pt idx="1814">
                  <c:v>180.4</c:v>
                </c:pt>
                <c:pt idx="1815">
                  <c:v>180.5</c:v>
                </c:pt>
                <c:pt idx="1816">
                  <c:v>180.6</c:v>
                </c:pt>
                <c:pt idx="1817">
                  <c:v>180.7</c:v>
                </c:pt>
                <c:pt idx="1818">
                  <c:v>180.8</c:v>
                </c:pt>
                <c:pt idx="1819">
                  <c:v>180.9</c:v>
                </c:pt>
                <c:pt idx="1820">
                  <c:v>181</c:v>
                </c:pt>
                <c:pt idx="1821">
                  <c:v>181.1</c:v>
                </c:pt>
                <c:pt idx="1822">
                  <c:v>181.2</c:v>
                </c:pt>
                <c:pt idx="1823">
                  <c:v>181.3</c:v>
                </c:pt>
                <c:pt idx="1824">
                  <c:v>181.4</c:v>
                </c:pt>
                <c:pt idx="1825">
                  <c:v>181.5</c:v>
                </c:pt>
                <c:pt idx="1826">
                  <c:v>181.6</c:v>
                </c:pt>
                <c:pt idx="1827">
                  <c:v>181.7</c:v>
                </c:pt>
                <c:pt idx="1828">
                  <c:v>181.8</c:v>
                </c:pt>
                <c:pt idx="1829">
                  <c:v>181.9</c:v>
                </c:pt>
                <c:pt idx="1830">
                  <c:v>182</c:v>
                </c:pt>
                <c:pt idx="1831">
                  <c:v>182.1</c:v>
                </c:pt>
                <c:pt idx="1832">
                  <c:v>182.2</c:v>
                </c:pt>
                <c:pt idx="1833">
                  <c:v>182.3</c:v>
                </c:pt>
                <c:pt idx="1834">
                  <c:v>182.4</c:v>
                </c:pt>
                <c:pt idx="1835">
                  <c:v>182.5</c:v>
                </c:pt>
                <c:pt idx="1836">
                  <c:v>182.6</c:v>
                </c:pt>
                <c:pt idx="1837">
                  <c:v>182.7</c:v>
                </c:pt>
                <c:pt idx="1838">
                  <c:v>182.8</c:v>
                </c:pt>
                <c:pt idx="1839">
                  <c:v>182.9</c:v>
                </c:pt>
                <c:pt idx="1840">
                  <c:v>183</c:v>
                </c:pt>
                <c:pt idx="1841">
                  <c:v>183.1</c:v>
                </c:pt>
                <c:pt idx="1842">
                  <c:v>183.2</c:v>
                </c:pt>
                <c:pt idx="1843">
                  <c:v>183.3</c:v>
                </c:pt>
                <c:pt idx="1844">
                  <c:v>183.4</c:v>
                </c:pt>
                <c:pt idx="1845">
                  <c:v>183.5</c:v>
                </c:pt>
                <c:pt idx="1846">
                  <c:v>183.6</c:v>
                </c:pt>
                <c:pt idx="1847">
                  <c:v>183.7</c:v>
                </c:pt>
                <c:pt idx="1848">
                  <c:v>183.8</c:v>
                </c:pt>
                <c:pt idx="1849">
                  <c:v>183.9</c:v>
                </c:pt>
                <c:pt idx="1850">
                  <c:v>184</c:v>
                </c:pt>
                <c:pt idx="1851">
                  <c:v>184.1</c:v>
                </c:pt>
                <c:pt idx="1852">
                  <c:v>184.2</c:v>
                </c:pt>
                <c:pt idx="1853">
                  <c:v>184.3</c:v>
                </c:pt>
                <c:pt idx="1854">
                  <c:v>184.4</c:v>
                </c:pt>
                <c:pt idx="1855">
                  <c:v>184.5</c:v>
                </c:pt>
                <c:pt idx="1856">
                  <c:v>184.6</c:v>
                </c:pt>
                <c:pt idx="1857">
                  <c:v>184.7</c:v>
                </c:pt>
                <c:pt idx="1858">
                  <c:v>184.8</c:v>
                </c:pt>
                <c:pt idx="1859">
                  <c:v>184.9</c:v>
                </c:pt>
                <c:pt idx="1860">
                  <c:v>185</c:v>
                </c:pt>
                <c:pt idx="1861">
                  <c:v>185.1</c:v>
                </c:pt>
                <c:pt idx="1862">
                  <c:v>185.2</c:v>
                </c:pt>
                <c:pt idx="1863">
                  <c:v>185.3</c:v>
                </c:pt>
                <c:pt idx="1864">
                  <c:v>185.4</c:v>
                </c:pt>
                <c:pt idx="1865">
                  <c:v>185.5</c:v>
                </c:pt>
                <c:pt idx="1866">
                  <c:v>185.6</c:v>
                </c:pt>
                <c:pt idx="1867">
                  <c:v>185.7</c:v>
                </c:pt>
                <c:pt idx="1868">
                  <c:v>185.8</c:v>
                </c:pt>
                <c:pt idx="1869">
                  <c:v>185.9</c:v>
                </c:pt>
                <c:pt idx="1870">
                  <c:v>186</c:v>
                </c:pt>
                <c:pt idx="1871">
                  <c:v>186.1</c:v>
                </c:pt>
                <c:pt idx="1872">
                  <c:v>186.2</c:v>
                </c:pt>
                <c:pt idx="1873">
                  <c:v>186.3</c:v>
                </c:pt>
                <c:pt idx="1874">
                  <c:v>186.4</c:v>
                </c:pt>
                <c:pt idx="1875">
                  <c:v>186.5</c:v>
                </c:pt>
                <c:pt idx="1876">
                  <c:v>186.6</c:v>
                </c:pt>
                <c:pt idx="1877">
                  <c:v>186.7</c:v>
                </c:pt>
                <c:pt idx="1878">
                  <c:v>186.8</c:v>
                </c:pt>
                <c:pt idx="1879">
                  <c:v>186.9</c:v>
                </c:pt>
                <c:pt idx="1880">
                  <c:v>187</c:v>
                </c:pt>
                <c:pt idx="1881">
                  <c:v>187.1</c:v>
                </c:pt>
                <c:pt idx="1882">
                  <c:v>187.2</c:v>
                </c:pt>
                <c:pt idx="1883">
                  <c:v>187.3</c:v>
                </c:pt>
                <c:pt idx="1884">
                  <c:v>187.4</c:v>
                </c:pt>
                <c:pt idx="1885">
                  <c:v>187.5</c:v>
                </c:pt>
                <c:pt idx="1886">
                  <c:v>187.6</c:v>
                </c:pt>
                <c:pt idx="1887">
                  <c:v>187.7</c:v>
                </c:pt>
                <c:pt idx="1888">
                  <c:v>187.8</c:v>
                </c:pt>
                <c:pt idx="1889">
                  <c:v>187.9</c:v>
                </c:pt>
                <c:pt idx="1890">
                  <c:v>188</c:v>
                </c:pt>
                <c:pt idx="1891">
                  <c:v>188.1</c:v>
                </c:pt>
                <c:pt idx="1892">
                  <c:v>188.2</c:v>
                </c:pt>
                <c:pt idx="1893">
                  <c:v>188.3</c:v>
                </c:pt>
                <c:pt idx="1894">
                  <c:v>188.4</c:v>
                </c:pt>
                <c:pt idx="1895">
                  <c:v>188.5</c:v>
                </c:pt>
                <c:pt idx="1896">
                  <c:v>188.6</c:v>
                </c:pt>
                <c:pt idx="1897">
                  <c:v>188.7</c:v>
                </c:pt>
                <c:pt idx="1898">
                  <c:v>188.8</c:v>
                </c:pt>
                <c:pt idx="1899">
                  <c:v>188.9</c:v>
                </c:pt>
                <c:pt idx="1900">
                  <c:v>189</c:v>
                </c:pt>
                <c:pt idx="1901">
                  <c:v>189.1</c:v>
                </c:pt>
                <c:pt idx="1902">
                  <c:v>189.2</c:v>
                </c:pt>
                <c:pt idx="1903">
                  <c:v>189.3</c:v>
                </c:pt>
                <c:pt idx="1904">
                  <c:v>189.4</c:v>
                </c:pt>
                <c:pt idx="1905">
                  <c:v>189.5</c:v>
                </c:pt>
                <c:pt idx="1906">
                  <c:v>189.6</c:v>
                </c:pt>
                <c:pt idx="1907">
                  <c:v>189.7</c:v>
                </c:pt>
                <c:pt idx="1908">
                  <c:v>189.8</c:v>
                </c:pt>
                <c:pt idx="1909">
                  <c:v>189.9</c:v>
                </c:pt>
                <c:pt idx="1910">
                  <c:v>190</c:v>
                </c:pt>
                <c:pt idx="1911">
                  <c:v>190.1</c:v>
                </c:pt>
                <c:pt idx="1912">
                  <c:v>190.2</c:v>
                </c:pt>
                <c:pt idx="1913">
                  <c:v>190.3</c:v>
                </c:pt>
                <c:pt idx="1914">
                  <c:v>190.4</c:v>
                </c:pt>
                <c:pt idx="1915">
                  <c:v>190.5</c:v>
                </c:pt>
                <c:pt idx="1916">
                  <c:v>190.6</c:v>
                </c:pt>
                <c:pt idx="1917">
                  <c:v>190.7</c:v>
                </c:pt>
                <c:pt idx="1918">
                  <c:v>190.8</c:v>
                </c:pt>
                <c:pt idx="1919">
                  <c:v>190.9</c:v>
                </c:pt>
                <c:pt idx="1920">
                  <c:v>191</c:v>
                </c:pt>
                <c:pt idx="1921">
                  <c:v>191.1</c:v>
                </c:pt>
                <c:pt idx="1922">
                  <c:v>191.2</c:v>
                </c:pt>
                <c:pt idx="1923">
                  <c:v>191.3</c:v>
                </c:pt>
                <c:pt idx="1924">
                  <c:v>191.4</c:v>
                </c:pt>
                <c:pt idx="1925">
                  <c:v>191.5</c:v>
                </c:pt>
                <c:pt idx="1926">
                  <c:v>191.6</c:v>
                </c:pt>
                <c:pt idx="1927">
                  <c:v>191.7</c:v>
                </c:pt>
                <c:pt idx="1928">
                  <c:v>191.8</c:v>
                </c:pt>
                <c:pt idx="1929">
                  <c:v>191.9</c:v>
                </c:pt>
                <c:pt idx="1930">
                  <c:v>192</c:v>
                </c:pt>
                <c:pt idx="1931">
                  <c:v>192.1</c:v>
                </c:pt>
                <c:pt idx="1932">
                  <c:v>192.2</c:v>
                </c:pt>
                <c:pt idx="1933">
                  <c:v>192.3</c:v>
                </c:pt>
                <c:pt idx="1934">
                  <c:v>192.4</c:v>
                </c:pt>
                <c:pt idx="1935">
                  <c:v>192.5</c:v>
                </c:pt>
                <c:pt idx="1936">
                  <c:v>192.6</c:v>
                </c:pt>
                <c:pt idx="1937">
                  <c:v>192.7</c:v>
                </c:pt>
                <c:pt idx="1938">
                  <c:v>192.8</c:v>
                </c:pt>
                <c:pt idx="1939">
                  <c:v>192.9</c:v>
                </c:pt>
                <c:pt idx="1940">
                  <c:v>193</c:v>
                </c:pt>
                <c:pt idx="1941">
                  <c:v>193.1</c:v>
                </c:pt>
                <c:pt idx="1942">
                  <c:v>193.2</c:v>
                </c:pt>
                <c:pt idx="1943">
                  <c:v>193.3</c:v>
                </c:pt>
                <c:pt idx="1944">
                  <c:v>193.4</c:v>
                </c:pt>
                <c:pt idx="1945">
                  <c:v>193.5</c:v>
                </c:pt>
                <c:pt idx="1946">
                  <c:v>193.6</c:v>
                </c:pt>
                <c:pt idx="1947">
                  <c:v>193.7</c:v>
                </c:pt>
                <c:pt idx="1948">
                  <c:v>193.8</c:v>
                </c:pt>
                <c:pt idx="1949">
                  <c:v>193.9</c:v>
                </c:pt>
                <c:pt idx="1950">
                  <c:v>194</c:v>
                </c:pt>
                <c:pt idx="1951">
                  <c:v>194.1</c:v>
                </c:pt>
                <c:pt idx="1952">
                  <c:v>194.2</c:v>
                </c:pt>
                <c:pt idx="1953">
                  <c:v>194.3</c:v>
                </c:pt>
                <c:pt idx="1954">
                  <c:v>194.4</c:v>
                </c:pt>
                <c:pt idx="1955">
                  <c:v>194.5</c:v>
                </c:pt>
                <c:pt idx="1956">
                  <c:v>194.6</c:v>
                </c:pt>
                <c:pt idx="1957">
                  <c:v>194.7</c:v>
                </c:pt>
                <c:pt idx="1958">
                  <c:v>194.8</c:v>
                </c:pt>
                <c:pt idx="1959">
                  <c:v>194.9</c:v>
                </c:pt>
                <c:pt idx="1960">
                  <c:v>195</c:v>
                </c:pt>
                <c:pt idx="1961">
                  <c:v>195.1</c:v>
                </c:pt>
                <c:pt idx="1962">
                  <c:v>195.2</c:v>
                </c:pt>
                <c:pt idx="1963">
                  <c:v>195.3</c:v>
                </c:pt>
                <c:pt idx="1964">
                  <c:v>195.4</c:v>
                </c:pt>
                <c:pt idx="1965">
                  <c:v>195.5</c:v>
                </c:pt>
                <c:pt idx="1966">
                  <c:v>195.6</c:v>
                </c:pt>
                <c:pt idx="1967">
                  <c:v>195.7</c:v>
                </c:pt>
                <c:pt idx="1968">
                  <c:v>195.8</c:v>
                </c:pt>
                <c:pt idx="1969">
                  <c:v>195.9</c:v>
                </c:pt>
                <c:pt idx="1970">
                  <c:v>196</c:v>
                </c:pt>
                <c:pt idx="1971">
                  <c:v>196.1</c:v>
                </c:pt>
                <c:pt idx="1972">
                  <c:v>196.2</c:v>
                </c:pt>
                <c:pt idx="1973">
                  <c:v>196.3</c:v>
                </c:pt>
                <c:pt idx="1974">
                  <c:v>196.4</c:v>
                </c:pt>
                <c:pt idx="1975">
                  <c:v>196.5</c:v>
                </c:pt>
                <c:pt idx="1976">
                  <c:v>196.6</c:v>
                </c:pt>
                <c:pt idx="1977">
                  <c:v>196.7</c:v>
                </c:pt>
                <c:pt idx="1978">
                  <c:v>196.8</c:v>
                </c:pt>
                <c:pt idx="1979">
                  <c:v>196.9</c:v>
                </c:pt>
                <c:pt idx="1980">
                  <c:v>197</c:v>
                </c:pt>
                <c:pt idx="1981">
                  <c:v>197.1</c:v>
                </c:pt>
                <c:pt idx="1982">
                  <c:v>197.2</c:v>
                </c:pt>
                <c:pt idx="1983">
                  <c:v>197.3</c:v>
                </c:pt>
                <c:pt idx="1984">
                  <c:v>197.4</c:v>
                </c:pt>
                <c:pt idx="1985">
                  <c:v>197.5</c:v>
                </c:pt>
                <c:pt idx="1986">
                  <c:v>197.6</c:v>
                </c:pt>
                <c:pt idx="1987">
                  <c:v>197.7</c:v>
                </c:pt>
                <c:pt idx="1988">
                  <c:v>197.8</c:v>
                </c:pt>
                <c:pt idx="1989">
                  <c:v>197.9</c:v>
                </c:pt>
                <c:pt idx="1990">
                  <c:v>198</c:v>
                </c:pt>
                <c:pt idx="1991">
                  <c:v>198.1</c:v>
                </c:pt>
                <c:pt idx="1992">
                  <c:v>198.2</c:v>
                </c:pt>
                <c:pt idx="1993">
                  <c:v>198.3</c:v>
                </c:pt>
                <c:pt idx="1994">
                  <c:v>198.4</c:v>
                </c:pt>
                <c:pt idx="1995">
                  <c:v>198.5</c:v>
                </c:pt>
                <c:pt idx="1996">
                  <c:v>198.6</c:v>
                </c:pt>
                <c:pt idx="1997">
                  <c:v>198.7</c:v>
                </c:pt>
                <c:pt idx="1998">
                  <c:v>198.8</c:v>
                </c:pt>
                <c:pt idx="1999">
                  <c:v>198.9</c:v>
                </c:pt>
                <c:pt idx="2000">
                  <c:v>199</c:v>
                </c:pt>
                <c:pt idx="2001">
                  <c:v>199.1</c:v>
                </c:pt>
                <c:pt idx="2002">
                  <c:v>199.2</c:v>
                </c:pt>
                <c:pt idx="2003">
                  <c:v>199.3</c:v>
                </c:pt>
                <c:pt idx="2004">
                  <c:v>199.4</c:v>
                </c:pt>
                <c:pt idx="2005">
                  <c:v>199.5</c:v>
                </c:pt>
                <c:pt idx="2006">
                  <c:v>199.6</c:v>
                </c:pt>
                <c:pt idx="2007">
                  <c:v>199.7</c:v>
                </c:pt>
                <c:pt idx="2008">
                  <c:v>199.8</c:v>
                </c:pt>
                <c:pt idx="2009">
                  <c:v>199.9</c:v>
                </c:pt>
                <c:pt idx="2010">
                  <c:v>200</c:v>
                </c:pt>
                <c:pt idx="2011">
                  <c:v>200.1</c:v>
                </c:pt>
                <c:pt idx="2012">
                  <c:v>200.2</c:v>
                </c:pt>
                <c:pt idx="2013">
                  <c:v>200.3</c:v>
                </c:pt>
                <c:pt idx="2014">
                  <c:v>200.4</c:v>
                </c:pt>
                <c:pt idx="2015">
                  <c:v>200.5</c:v>
                </c:pt>
                <c:pt idx="2016">
                  <c:v>200.6</c:v>
                </c:pt>
                <c:pt idx="2017">
                  <c:v>200.7</c:v>
                </c:pt>
                <c:pt idx="2018">
                  <c:v>200.8</c:v>
                </c:pt>
                <c:pt idx="2019">
                  <c:v>200.9</c:v>
                </c:pt>
                <c:pt idx="2020">
                  <c:v>201</c:v>
                </c:pt>
                <c:pt idx="2021">
                  <c:v>201.1</c:v>
                </c:pt>
                <c:pt idx="2022">
                  <c:v>201.2</c:v>
                </c:pt>
                <c:pt idx="2023">
                  <c:v>201.3</c:v>
                </c:pt>
                <c:pt idx="2024">
                  <c:v>201.4</c:v>
                </c:pt>
                <c:pt idx="2025">
                  <c:v>201.5</c:v>
                </c:pt>
                <c:pt idx="2026">
                  <c:v>201.6</c:v>
                </c:pt>
                <c:pt idx="2027">
                  <c:v>201.7</c:v>
                </c:pt>
                <c:pt idx="2028">
                  <c:v>201.8</c:v>
                </c:pt>
                <c:pt idx="2029">
                  <c:v>201.9</c:v>
                </c:pt>
                <c:pt idx="2030">
                  <c:v>202</c:v>
                </c:pt>
                <c:pt idx="2031">
                  <c:v>202.1</c:v>
                </c:pt>
                <c:pt idx="2032">
                  <c:v>202.2</c:v>
                </c:pt>
                <c:pt idx="2033">
                  <c:v>202.3</c:v>
                </c:pt>
                <c:pt idx="2034">
                  <c:v>202.4</c:v>
                </c:pt>
                <c:pt idx="2035">
                  <c:v>202.5</c:v>
                </c:pt>
                <c:pt idx="2036">
                  <c:v>202.6</c:v>
                </c:pt>
                <c:pt idx="2037">
                  <c:v>202.7</c:v>
                </c:pt>
                <c:pt idx="2038">
                  <c:v>202.8</c:v>
                </c:pt>
                <c:pt idx="2039">
                  <c:v>202.9</c:v>
                </c:pt>
                <c:pt idx="2040">
                  <c:v>203</c:v>
                </c:pt>
                <c:pt idx="2041">
                  <c:v>203.1</c:v>
                </c:pt>
                <c:pt idx="2042">
                  <c:v>203.2</c:v>
                </c:pt>
                <c:pt idx="2043">
                  <c:v>203.3</c:v>
                </c:pt>
                <c:pt idx="2044">
                  <c:v>203.4</c:v>
                </c:pt>
                <c:pt idx="2045">
                  <c:v>203.5</c:v>
                </c:pt>
                <c:pt idx="2046">
                  <c:v>203.6</c:v>
                </c:pt>
                <c:pt idx="2047">
                  <c:v>203.7</c:v>
                </c:pt>
                <c:pt idx="2048">
                  <c:v>203.8</c:v>
                </c:pt>
                <c:pt idx="2049">
                  <c:v>203.9</c:v>
                </c:pt>
                <c:pt idx="2050">
                  <c:v>204</c:v>
                </c:pt>
                <c:pt idx="2051">
                  <c:v>204.1</c:v>
                </c:pt>
                <c:pt idx="2052">
                  <c:v>204.2</c:v>
                </c:pt>
                <c:pt idx="2053">
                  <c:v>204.3</c:v>
                </c:pt>
                <c:pt idx="2054">
                  <c:v>204.4</c:v>
                </c:pt>
                <c:pt idx="2055">
                  <c:v>204.5</c:v>
                </c:pt>
                <c:pt idx="2056">
                  <c:v>204.6</c:v>
                </c:pt>
                <c:pt idx="2057">
                  <c:v>204.7</c:v>
                </c:pt>
                <c:pt idx="2058">
                  <c:v>204.8</c:v>
                </c:pt>
                <c:pt idx="2059">
                  <c:v>204.9</c:v>
                </c:pt>
                <c:pt idx="2060">
                  <c:v>205</c:v>
                </c:pt>
                <c:pt idx="2061">
                  <c:v>205.1</c:v>
                </c:pt>
                <c:pt idx="2062">
                  <c:v>205.2</c:v>
                </c:pt>
                <c:pt idx="2063">
                  <c:v>205.3</c:v>
                </c:pt>
                <c:pt idx="2064">
                  <c:v>205.4</c:v>
                </c:pt>
                <c:pt idx="2065">
                  <c:v>205.5</c:v>
                </c:pt>
                <c:pt idx="2066">
                  <c:v>205.6</c:v>
                </c:pt>
                <c:pt idx="2067">
                  <c:v>205.7</c:v>
                </c:pt>
                <c:pt idx="2068">
                  <c:v>205.8</c:v>
                </c:pt>
                <c:pt idx="2069">
                  <c:v>205.9</c:v>
                </c:pt>
                <c:pt idx="2070">
                  <c:v>206</c:v>
                </c:pt>
                <c:pt idx="2071">
                  <c:v>206.1</c:v>
                </c:pt>
                <c:pt idx="2072">
                  <c:v>206.2</c:v>
                </c:pt>
                <c:pt idx="2073">
                  <c:v>206.3</c:v>
                </c:pt>
                <c:pt idx="2074">
                  <c:v>206.4</c:v>
                </c:pt>
                <c:pt idx="2075">
                  <c:v>206.5</c:v>
                </c:pt>
                <c:pt idx="2076">
                  <c:v>206.6</c:v>
                </c:pt>
                <c:pt idx="2077">
                  <c:v>206.7</c:v>
                </c:pt>
                <c:pt idx="2078">
                  <c:v>206.8</c:v>
                </c:pt>
                <c:pt idx="2079">
                  <c:v>206.9</c:v>
                </c:pt>
                <c:pt idx="2080">
                  <c:v>207</c:v>
                </c:pt>
                <c:pt idx="2081">
                  <c:v>207.1</c:v>
                </c:pt>
                <c:pt idx="2082">
                  <c:v>207.2</c:v>
                </c:pt>
                <c:pt idx="2083">
                  <c:v>207.3</c:v>
                </c:pt>
                <c:pt idx="2084">
                  <c:v>207.4</c:v>
                </c:pt>
                <c:pt idx="2085">
                  <c:v>207.5</c:v>
                </c:pt>
                <c:pt idx="2086">
                  <c:v>207.6</c:v>
                </c:pt>
                <c:pt idx="2087">
                  <c:v>207.7</c:v>
                </c:pt>
                <c:pt idx="2088">
                  <c:v>207.8</c:v>
                </c:pt>
                <c:pt idx="2089">
                  <c:v>207.9</c:v>
                </c:pt>
                <c:pt idx="2090">
                  <c:v>208</c:v>
                </c:pt>
                <c:pt idx="2091">
                  <c:v>208.1</c:v>
                </c:pt>
                <c:pt idx="2092">
                  <c:v>208.2</c:v>
                </c:pt>
                <c:pt idx="2093">
                  <c:v>208.3</c:v>
                </c:pt>
                <c:pt idx="2094">
                  <c:v>208.4</c:v>
                </c:pt>
                <c:pt idx="2095">
                  <c:v>208.5</c:v>
                </c:pt>
                <c:pt idx="2096">
                  <c:v>208.6</c:v>
                </c:pt>
                <c:pt idx="2097">
                  <c:v>208.7</c:v>
                </c:pt>
                <c:pt idx="2098">
                  <c:v>208.8</c:v>
                </c:pt>
                <c:pt idx="2099">
                  <c:v>208.9</c:v>
                </c:pt>
                <c:pt idx="2100">
                  <c:v>209</c:v>
                </c:pt>
                <c:pt idx="2101">
                  <c:v>209.1</c:v>
                </c:pt>
                <c:pt idx="2102">
                  <c:v>209.2</c:v>
                </c:pt>
                <c:pt idx="2103">
                  <c:v>209.3</c:v>
                </c:pt>
                <c:pt idx="2104">
                  <c:v>209.4</c:v>
                </c:pt>
                <c:pt idx="2105">
                  <c:v>209.5</c:v>
                </c:pt>
                <c:pt idx="2106">
                  <c:v>209.6</c:v>
                </c:pt>
                <c:pt idx="2107">
                  <c:v>209.7</c:v>
                </c:pt>
                <c:pt idx="2108">
                  <c:v>209.8</c:v>
                </c:pt>
                <c:pt idx="2109">
                  <c:v>209.9</c:v>
                </c:pt>
                <c:pt idx="2110">
                  <c:v>210</c:v>
                </c:pt>
                <c:pt idx="2111">
                  <c:v>210.1</c:v>
                </c:pt>
                <c:pt idx="2112">
                  <c:v>210.2</c:v>
                </c:pt>
                <c:pt idx="2113">
                  <c:v>210.3</c:v>
                </c:pt>
                <c:pt idx="2114">
                  <c:v>210.4</c:v>
                </c:pt>
                <c:pt idx="2115">
                  <c:v>210.5</c:v>
                </c:pt>
                <c:pt idx="2116">
                  <c:v>210.6</c:v>
                </c:pt>
                <c:pt idx="2117">
                  <c:v>210.7</c:v>
                </c:pt>
                <c:pt idx="2118">
                  <c:v>210.8</c:v>
                </c:pt>
                <c:pt idx="2119">
                  <c:v>210.9</c:v>
                </c:pt>
                <c:pt idx="2120">
                  <c:v>211</c:v>
                </c:pt>
                <c:pt idx="2121">
                  <c:v>211.1</c:v>
                </c:pt>
                <c:pt idx="2122">
                  <c:v>211.2</c:v>
                </c:pt>
                <c:pt idx="2123">
                  <c:v>211.3</c:v>
                </c:pt>
                <c:pt idx="2124">
                  <c:v>211.4</c:v>
                </c:pt>
                <c:pt idx="2125">
                  <c:v>211.5</c:v>
                </c:pt>
                <c:pt idx="2126">
                  <c:v>211.6</c:v>
                </c:pt>
                <c:pt idx="2127">
                  <c:v>211.7</c:v>
                </c:pt>
                <c:pt idx="2128">
                  <c:v>211.8</c:v>
                </c:pt>
                <c:pt idx="2129">
                  <c:v>211.9</c:v>
                </c:pt>
                <c:pt idx="2130">
                  <c:v>212</c:v>
                </c:pt>
                <c:pt idx="2131">
                  <c:v>212.1</c:v>
                </c:pt>
                <c:pt idx="2132">
                  <c:v>212.2</c:v>
                </c:pt>
                <c:pt idx="2133">
                  <c:v>212.3</c:v>
                </c:pt>
                <c:pt idx="2134">
                  <c:v>212.4</c:v>
                </c:pt>
                <c:pt idx="2135">
                  <c:v>212.5</c:v>
                </c:pt>
                <c:pt idx="2136">
                  <c:v>212.6</c:v>
                </c:pt>
                <c:pt idx="2137">
                  <c:v>212.7</c:v>
                </c:pt>
                <c:pt idx="2138">
                  <c:v>212.8</c:v>
                </c:pt>
                <c:pt idx="2139">
                  <c:v>212.9</c:v>
                </c:pt>
                <c:pt idx="2140">
                  <c:v>213</c:v>
                </c:pt>
                <c:pt idx="2141">
                  <c:v>213.1</c:v>
                </c:pt>
                <c:pt idx="2142">
                  <c:v>213.2</c:v>
                </c:pt>
                <c:pt idx="2143">
                  <c:v>213.3</c:v>
                </c:pt>
                <c:pt idx="2144">
                  <c:v>213.4</c:v>
                </c:pt>
                <c:pt idx="2145">
                  <c:v>213.5</c:v>
                </c:pt>
                <c:pt idx="2146">
                  <c:v>213.6</c:v>
                </c:pt>
                <c:pt idx="2147">
                  <c:v>213.7</c:v>
                </c:pt>
                <c:pt idx="2148">
                  <c:v>213.8</c:v>
                </c:pt>
                <c:pt idx="2149">
                  <c:v>213.9</c:v>
                </c:pt>
                <c:pt idx="2150">
                  <c:v>214</c:v>
                </c:pt>
                <c:pt idx="2151">
                  <c:v>214.1</c:v>
                </c:pt>
                <c:pt idx="2152">
                  <c:v>214.2</c:v>
                </c:pt>
                <c:pt idx="2153">
                  <c:v>214.3</c:v>
                </c:pt>
                <c:pt idx="2154">
                  <c:v>214.4</c:v>
                </c:pt>
                <c:pt idx="2155">
                  <c:v>214.5</c:v>
                </c:pt>
                <c:pt idx="2156">
                  <c:v>214.6</c:v>
                </c:pt>
                <c:pt idx="2157">
                  <c:v>214.7</c:v>
                </c:pt>
                <c:pt idx="2158">
                  <c:v>214.8</c:v>
                </c:pt>
                <c:pt idx="2159">
                  <c:v>214.9</c:v>
                </c:pt>
                <c:pt idx="2160">
                  <c:v>215</c:v>
                </c:pt>
                <c:pt idx="2161">
                  <c:v>215.1</c:v>
                </c:pt>
                <c:pt idx="2162">
                  <c:v>215.2</c:v>
                </c:pt>
                <c:pt idx="2163">
                  <c:v>215.3</c:v>
                </c:pt>
                <c:pt idx="2164">
                  <c:v>215.4</c:v>
                </c:pt>
                <c:pt idx="2165">
                  <c:v>215.5</c:v>
                </c:pt>
                <c:pt idx="2166">
                  <c:v>215.6</c:v>
                </c:pt>
                <c:pt idx="2167">
                  <c:v>215.7</c:v>
                </c:pt>
                <c:pt idx="2168">
                  <c:v>215.8</c:v>
                </c:pt>
                <c:pt idx="2169">
                  <c:v>215.9</c:v>
                </c:pt>
                <c:pt idx="2170">
                  <c:v>216</c:v>
                </c:pt>
                <c:pt idx="2171">
                  <c:v>216.1</c:v>
                </c:pt>
                <c:pt idx="2172">
                  <c:v>216.2</c:v>
                </c:pt>
                <c:pt idx="2173">
                  <c:v>216.3</c:v>
                </c:pt>
                <c:pt idx="2174">
                  <c:v>216.4</c:v>
                </c:pt>
                <c:pt idx="2175">
                  <c:v>216.5</c:v>
                </c:pt>
                <c:pt idx="2176">
                  <c:v>216.6</c:v>
                </c:pt>
                <c:pt idx="2177">
                  <c:v>216.7</c:v>
                </c:pt>
                <c:pt idx="2178">
                  <c:v>216.8</c:v>
                </c:pt>
                <c:pt idx="2179">
                  <c:v>216.9</c:v>
                </c:pt>
                <c:pt idx="2180">
                  <c:v>217</c:v>
                </c:pt>
                <c:pt idx="2181">
                  <c:v>217.1</c:v>
                </c:pt>
                <c:pt idx="2182">
                  <c:v>217.2</c:v>
                </c:pt>
                <c:pt idx="2183">
                  <c:v>217.3</c:v>
                </c:pt>
                <c:pt idx="2184">
                  <c:v>217.4</c:v>
                </c:pt>
                <c:pt idx="2185">
                  <c:v>217.5</c:v>
                </c:pt>
                <c:pt idx="2186">
                  <c:v>217.6</c:v>
                </c:pt>
                <c:pt idx="2187">
                  <c:v>217.7</c:v>
                </c:pt>
                <c:pt idx="2188">
                  <c:v>217.8</c:v>
                </c:pt>
                <c:pt idx="2189">
                  <c:v>217.9</c:v>
                </c:pt>
                <c:pt idx="2190">
                  <c:v>218</c:v>
                </c:pt>
                <c:pt idx="2191">
                  <c:v>218.1</c:v>
                </c:pt>
                <c:pt idx="2192">
                  <c:v>218.2</c:v>
                </c:pt>
                <c:pt idx="2193">
                  <c:v>218.3</c:v>
                </c:pt>
                <c:pt idx="2194">
                  <c:v>218.4</c:v>
                </c:pt>
                <c:pt idx="2195">
                  <c:v>218.5</c:v>
                </c:pt>
                <c:pt idx="2196">
                  <c:v>218.6</c:v>
                </c:pt>
                <c:pt idx="2197">
                  <c:v>218.7</c:v>
                </c:pt>
                <c:pt idx="2198">
                  <c:v>218.8</c:v>
                </c:pt>
                <c:pt idx="2199">
                  <c:v>218.9</c:v>
                </c:pt>
                <c:pt idx="2200">
                  <c:v>219</c:v>
                </c:pt>
                <c:pt idx="2201">
                  <c:v>219.1</c:v>
                </c:pt>
                <c:pt idx="2202">
                  <c:v>219.2</c:v>
                </c:pt>
                <c:pt idx="2203">
                  <c:v>219.3</c:v>
                </c:pt>
                <c:pt idx="2204">
                  <c:v>219.4</c:v>
                </c:pt>
                <c:pt idx="2205">
                  <c:v>219.5</c:v>
                </c:pt>
                <c:pt idx="2206">
                  <c:v>219.6</c:v>
                </c:pt>
                <c:pt idx="2207">
                  <c:v>219.7</c:v>
                </c:pt>
                <c:pt idx="2208">
                  <c:v>219.8</c:v>
                </c:pt>
                <c:pt idx="2209">
                  <c:v>219.9</c:v>
                </c:pt>
                <c:pt idx="2210">
                  <c:v>220</c:v>
                </c:pt>
                <c:pt idx="2211">
                  <c:v>220.1</c:v>
                </c:pt>
                <c:pt idx="2212">
                  <c:v>220.2</c:v>
                </c:pt>
                <c:pt idx="2213">
                  <c:v>220.3</c:v>
                </c:pt>
                <c:pt idx="2214">
                  <c:v>220.4</c:v>
                </c:pt>
                <c:pt idx="2215">
                  <c:v>220.5</c:v>
                </c:pt>
                <c:pt idx="2216">
                  <c:v>220.6</c:v>
                </c:pt>
                <c:pt idx="2217">
                  <c:v>220.7</c:v>
                </c:pt>
                <c:pt idx="2218">
                  <c:v>220.8</c:v>
                </c:pt>
                <c:pt idx="2219">
                  <c:v>220.9</c:v>
                </c:pt>
                <c:pt idx="2220">
                  <c:v>221</c:v>
                </c:pt>
                <c:pt idx="2221">
                  <c:v>221.1</c:v>
                </c:pt>
                <c:pt idx="2222">
                  <c:v>221.2</c:v>
                </c:pt>
                <c:pt idx="2223">
                  <c:v>221.3</c:v>
                </c:pt>
                <c:pt idx="2224">
                  <c:v>221.4</c:v>
                </c:pt>
                <c:pt idx="2225">
                  <c:v>221.5</c:v>
                </c:pt>
                <c:pt idx="2226">
                  <c:v>221.6</c:v>
                </c:pt>
                <c:pt idx="2227">
                  <c:v>221.7</c:v>
                </c:pt>
                <c:pt idx="2228">
                  <c:v>221.8</c:v>
                </c:pt>
                <c:pt idx="2229">
                  <c:v>221.9</c:v>
                </c:pt>
                <c:pt idx="2230">
                  <c:v>222</c:v>
                </c:pt>
                <c:pt idx="2231">
                  <c:v>222.1</c:v>
                </c:pt>
                <c:pt idx="2232">
                  <c:v>222.2</c:v>
                </c:pt>
                <c:pt idx="2233">
                  <c:v>222.3</c:v>
                </c:pt>
                <c:pt idx="2234">
                  <c:v>222.4</c:v>
                </c:pt>
                <c:pt idx="2235">
                  <c:v>222.5</c:v>
                </c:pt>
                <c:pt idx="2236">
                  <c:v>222.6</c:v>
                </c:pt>
                <c:pt idx="2237">
                  <c:v>222.7</c:v>
                </c:pt>
                <c:pt idx="2238">
                  <c:v>222.8</c:v>
                </c:pt>
                <c:pt idx="2239">
                  <c:v>222.9</c:v>
                </c:pt>
                <c:pt idx="2240">
                  <c:v>223</c:v>
                </c:pt>
                <c:pt idx="2241">
                  <c:v>223.1</c:v>
                </c:pt>
                <c:pt idx="2242">
                  <c:v>223.2</c:v>
                </c:pt>
                <c:pt idx="2243">
                  <c:v>223.3</c:v>
                </c:pt>
                <c:pt idx="2244">
                  <c:v>223.4</c:v>
                </c:pt>
                <c:pt idx="2245">
                  <c:v>223.5</c:v>
                </c:pt>
                <c:pt idx="2246">
                  <c:v>223.6</c:v>
                </c:pt>
                <c:pt idx="2247">
                  <c:v>223.7</c:v>
                </c:pt>
                <c:pt idx="2248">
                  <c:v>223.8</c:v>
                </c:pt>
                <c:pt idx="2249">
                  <c:v>223.9</c:v>
                </c:pt>
                <c:pt idx="2250">
                  <c:v>224</c:v>
                </c:pt>
                <c:pt idx="2251">
                  <c:v>224.1</c:v>
                </c:pt>
                <c:pt idx="2252">
                  <c:v>224.2</c:v>
                </c:pt>
                <c:pt idx="2253">
                  <c:v>224.3</c:v>
                </c:pt>
                <c:pt idx="2254">
                  <c:v>224.4</c:v>
                </c:pt>
                <c:pt idx="2255">
                  <c:v>224.5</c:v>
                </c:pt>
                <c:pt idx="2256">
                  <c:v>224.6</c:v>
                </c:pt>
                <c:pt idx="2257">
                  <c:v>224.7</c:v>
                </c:pt>
                <c:pt idx="2258">
                  <c:v>224.8</c:v>
                </c:pt>
                <c:pt idx="2259">
                  <c:v>224.9</c:v>
                </c:pt>
                <c:pt idx="2260">
                  <c:v>225</c:v>
                </c:pt>
                <c:pt idx="2261">
                  <c:v>225.1</c:v>
                </c:pt>
                <c:pt idx="2262">
                  <c:v>225.2</c:v>
                </c:pt>
                <c:pt idx="2263">
                  <c:v>225.3</c:v>
                </c:pt>
                <c:pt idx="2264">
                  <c:v>225.4</c:v>
                </c:pt>
                <c:pt idx="2265">
                  <c:v>225.5</c:v>
                </c:pt>
                <c:pt idx="2266">
                  <c:v>225.6</c:v>
                </c:pt>
                <c:pt idx="2267">
                  <c:v>225.7</c:v>
                </c:pt>
                <c:pt idx="2268">
                  <c:v>225.8</c:v>
                </c:pt>
                <c:pt idx="2269">
                  <c:v>225.9</c:v>
                </c:pt>
                <c:pt idx="2270">
                  <c:v>226</c:v>
                </c:pt>
                <c:pt idx="2271">
                  <c:v>226.1</c:v>
                </c:pt>
                <c:pt idx="2272">
                  <c:v>226.2</c:v>
                </c:pt>
                <c:pt idx="2273">
                  <c:v>226.3</c:v>
                </c:pt>
                <c:pt idx="2274">
                  <c:v>226.4</c:v>
                </c:pt>
                <c:pt idx="2275">
                  <c:v>226.5</c:v>
                </c:pt>
                <c:pt idx="2276">
                  <c:v>226.6</c:v>
                </c:pt>
                <c:pt idx="2277">
                  <c:v>226.7</c:v>
                </c:pt>
                <c:pt idx="2278">
                  <c:v>226.8</c:v>
                </c:pt>
                <c:pt idx="2279">
                  <c:v>226.9</c:v>
                </c:pt>
                <c:pt idx="2280">
                  <c:v>227</c:v>
                </c:pt>
                <c:pt idx="2281">
                  <c:v>227.1</c:v>
                </c:pt>
                <c:pt idx="2282">
                  <c:v>227.2</c:v>
                </c:pt>
                <c:pt idx="2283">
                  <c:v>227.3</c:v>
                </c:pt>
                <c:pt idx="2284">
                  <c:v>227.4</c:v>
                </c:pt>
                <c:pt idx="2285">
                  <c:v>227.5</c:v>
                </c:pt>
                <c:pt idx="2286">
                  <c:v>227.6</c:v>
                </c:pt>
                <c:pt idx="2287">
                  <c:v>227.7</c:v>
                </c:pt>
                <c:pt idx="2288">
                  <c:v>227.8</c:v>
                </c:pt>
                <c:pt idx="2289">
                  <c:v>227.9</c:v>
                </c:pt>
                <c:pt idx="2290">
                  <c:v>228</c:v>
                </c:pt>
                <c:pt idx="2291">
                  <c:v>228.1</c:v>
                </c:pt>
                <c:pt idx="2292">
                  <c:v>228.2</c:v>
                </c:pt>
                <c:pt idx="2293">
                  <c:v>228.3</c:v>
                </c:pt>
                <c:pt idx="2294">
                  <c:v>228.4</c:v>
                </c:pt>
                <c:pt idx="2295">
                  <c:v>228.5</c:v>
                </c:pt>
                <c:pt idx="2296">
                  <c:v>228.6</c:v>
                </c:pt>
                <c:pt idx="2297">
                  <c:v>228.7</c:v>
                </c:pt>
                <c:pt idx="2298">
                  <c:v>228.8</c:v>
                </c:pt>
                <c:pt idx="2299">
                  <c:v>228.9</c:v>
                </c:pt>
                <c:pt idx="2300">
                  <c:v>229</c:v>
                </c:pt>
                <c:pt idx="2301">
                  <c:v>229.1</c:v>
                </c:pt>
                <c:pt idx="2302">
                  <c:v>229.2</c:v>
                </c:pt>
                <c:pt idx="2303">
                  <c:v>229.3</c:v>
                </c:pt>
                <c:pt idx="2304">
                  <c:v>229.4</c:v>
                </c:pt>
                <c:pt idx="2305">
                  <c:v>229.5</c:v>
                </c:pt>
                <c:pt idx="2306">
                  <c:v>229.6</c:v>
                </c:pt>
                <c:pt idx="2307">
                  <c:v>229.7</c:v>
                </c:pt>
                <c:pt idx="2308">
                  <c:v>229.8</c:v>
                </c:pt>
                <c:pt idx="2309">
                  <c:v>229.9</c:v>
                </c:pt>
                <c:pt idx="2310">
                  <c:v>230</c:v>
                </c:pt>
                <c:pt idx="2311">
                  <c:v>230.1</c:v>
                </c:pt>
                <c:pt idx="2312">
                  <c:v>230.2</c:v>
                </c:pt>
                <c:pt idx="2313">
                  <c:v>230.3</c:v>
                </c:pt>
                <c:pt idx="2314">
                  <c:v>230.4</c:v>
                </c:pt>
                <c:pt idx="2315">
                  <c:v>230.5</c:v>
                </c:pt>
                <c:pt idx="2316">
                  <c:v>230.6</c:v>
                </c:pt>
                <c:pt idx="2317">
                  <c:v>230.7</c:v>
                </c:pt>
                <c:pt idx="2318">
                  <c:v>230.8</c:v>
                </c:pt>
                <c:pt idx="2319">
                  <c:v>230.9</c:v>
                </c:pt>
                <c:pt idx="2320">
                  <c:v>231</c:v>
                </c:pt>
                <c:pt idx="2321">
                  <c:v>231.1</c:v>
                </c:pt>
                <c:pt idx="2322">
                  <c:v>231.2</c:v>
                </c:pt>
                <c:pt idx="2323">
                  <c:v>231.3</c:v>
                </c:pt>
                <c:pt idx="2324">
                  <c:v>231.4</c:v>
                </c:pt>
                <c:pt idx="2325">
                  <c:v>231.5</c:v>
                </c:pt>
                <c:pt idx="2326">
                  <c:v>231.6</c:v>
                </c:pt>
                <c:pt idx="2327">
                  <c:v>231.7</c:v>
                </c:pt>
                <c:pt idx="2328">
                  <c:v>231.8</c:v>
                </c:pt>
                <c:pt idx="2329">
                  <c:v>231.9</c:v>
                </c:pt>
                <c:pt idx="2330">
                  <c:v>232</c:v>
                </c:pt>
                <c:pt idx="2331">
                  <c:v>232.1</c:v>
                </c:pt>
                <c:pt idx="2332">
                  <c:v>232.2</c:v>
                </c:pt>
                <c:pt idx="2333">
                  <c:v>232.3</c:v>
                </c:pt>
                <c:pt idx="2334">
                  <c:v>232.4</c:v>
                </c:pt>
                <c:pt idx="2335">
                  <c:v>232.5</c:v>
                </c:pt>
                <c:pt idx="2336">
                  <c:v>232.6</c:v>
                </c:pt>
                <c:pt idx="2337">
                  <c:v>232.7</c:v>
                </c:pt>
                <c:pt idx="2338">
                  <c:v>232.8</c:v>
                </c:pt>
                <c:pt idx="2339">
                  <c:v>232.9</c:v>
                </c:pt>
                <c:pt idx="2340">
                  <c:v>233</c:v>
                </c:pt>
                <c:pt idx="2341">
                  <c:v>233.1</c:v>
                </c:pt>
                <c:pt idx="2342">
                  <c:v>233.2</c:v>
                </c:pt>
                <c:pt idx="2343">
                  <c:v>233.3</c:v>
                </c:pt>
                <c:pt idx="2344">
                  <c:v>233.4</c:v>
                </c:pt>
                <c:pt idx="2345">
                  <c:v>233.5</c:v>
                </c:pt>
                <c:pt idx="2346">
                  <c:v>233.6</c:v>
                </c:pt>
                <c:pt idx="2347">
                  <c:v>233.7</c:v>
                </c:pt>
                <c:pt idx="2348">
                  <c:v>233.8</c:v>
                </c:pt>
                <c:pt idx="2349">
                  <c:v>233.9</c:v>
                </c:pt>
                <c:pt idx="2350">
                  <c:v>234</c:v>
                </c:pt>
                <c:pt idx="2351">
                  <c:v>234.1</c:v>
                </c:pt>
                <c:pt idx="2352">
                  <c:v>234.2</c:v>
                </c:pt>
                <c:pt idx="2353">
                  <c:v>234.3</c:v>
                </c:pt>
                <c:pt idx="2354">
                  <c:v>234.4</c:v>
                </c:pt>
                <c:pt idx="2355">
                  <c:v>234.5</c:v>
                </c:pt>
                <c:pt idx="2356">
                  <c:v>234.6</c:v>
                </c:pt>
                <c:pt idx="2357">
                  <c:v>234.7</c:v>
                </c:pt>
                <c:pt idx="2358">
                  <c:v>234.8</c:v>
                </c:pt>
                <c:pt idx="2359">
                  <c:v>234.9</c:v>
                </c:pt>
                <c:pt idx="2360">
                  <c:v>235</c:v>
                </c:pt>
                <c:pt idx="2361">
                  <c:v>235.1</c:v>
                </c:pt>
                <c:pt idx="2362">
                  <c:v>235.2</c:v>
                </c:pt>
                <c:pt idx="2363">
                  <c:v>235.3</c:v>
                </c:pt>
                <c:pt idx="2364">
                  <c:v>235.4</c:v>
                </c:pt>
                <c:pt idx="2365">
                  <c:v>235.5</c:v>
                </c:pt>
                <c:pt idx="2366">
                  <c:v>235.6</c:v>
                </c:pt>
                <c:pt idx="2367">
                  <c:v>235.7</c:v>
                </c:pt>
                <c:pt idx="2368">
                  <c:v>235.8</c:v>
                </c:pt>
                <c:pt idx="2369">
                  <c:v>235.9</c:v>
                </c:pt>
                <c:pt idx="2370">
                  <c:v>236</c:v>
                </c:pt>
                <c:pt idx="2371">
                  <c:v>236.1</c:v>
                </c:pt>
                <c:pt idx="2372">
                  <c:v>236.2</c:v>
                </c:pt>
                <c:pt idx="2373">
                  <c:v>236.3</c:v>
                </c:pt>
                <c:pt idx="2374">
                  <c:v>236.4</c:v>
                </c:pt>
                <c:pt idx="2375">
                  <c:v>236.5</c:v>
                </c:pt>
                <c:pt idx="2376">
                  <c:v>236.6</c:v>
                </c:pt>
                <c:pt idx="2377">
                  <c:v>236.7</c:v>
                </c:pt>
                <c:pt idx="2378">
                  <c:v>236.8</c:v>
                </c:pt>
                <c:pt idx="2379">
                  <c:v>236.9</c:v>
                </c:pt>
                <c:pt idx="2380">
                  <c:v>237</c:v>
                </c:pt>
                <c:pt idx="2381">
                  <c:v>237.1</c:v>
                </c:pt>
                <c:pt idx="2382">
                  <c:v>237.2</c:v>
                </c:pt>
                <c:pt idx="2383">
                  <c:v>237.3</c:v>
                </c:pt>
                <c:pt idx="2384">
                  <c:v>237.4</c:v>
                </c:pt>
                <c:pt idx="2385">
                  <c:v>237.5</c:v>
                </c:pt>
                <c:pt idx="2386">
                  <c:v>237.6</c:v>
                </c:pt>
                <c:pt idx="2387">
                  <c:v>237.7</c:v>
                </c:pt>
                <c:pt idx="2388">
                  <c:v>237.8</c:v>
                </c:pt>
                <c:pt idx="2389">
                  <c:v>237.9</c:v>
                </c:pt>
                <c:pt idx="2390">
                  <c:v>238</c:v>
                </c:pt>
                <c:pt idx="2391">
                  <c:v>238.1</c:v>
                </c:pt>
                <c:pt idx="2392">
                  <c:v>238.2</c:v>
                </c:pt>
                <c:pt idx="2393">
                  <c:v>238.3</c:v>
                </c:pt>
                <c:pt idx="2394">
                  <c:v>238.4</c:v>
                </c:pt>
                <c:pt idx="2395">
                  <c:v>238.5</c:v>
                </c:pt>
                <c:pt idx="2396">
                  <c:v>238.6</c:v>
                </c:pt>
                <c:pt idx="2397">
                  <c:v>238.7</c:v>
                </c:pt>
                <c:pt idx="2398">
                  <c:v>238.8</c:v>
                </c:pt>
                <c:pt idx="2399">
                  <c:v>238.9</c:v>
                </c:pt>
                <c:pt idx="2400">
                  <c:v>239</c:v>
                </c:pt>
              </c:numCache>
            </c:numRef>
          </c:xVal>
          <c:yVal>
            <c:numRef>
              <c:f>Закамск!$C$5:$C$2405</c:f>
              <c:numCache>
                <c:formatCode>General</c:formatCode>
                <c:ptCount val="2401"/>
                <c:pt idx="0">
                  <c:v>89.479900000000001</c:v>
                </c:pt>
                <c:pt idx="1">
                  <c:v>89.479900000000001</c:v>
                </c:pt>
                <c:pt idx="2">
                  <c:v>89.479900000000001</c:v>
                </c:pt>
                <c:pt idx="3">
                  <c:v>89.479900000000001</c:v>
                </c:pt>
                <c:pt idx="4">
                  <c:v>89.479900000000001</c:v>
                </c:pt>
                <c:pt idx="5">
                  <c:v>89.479900000000001</c:v>
                </c:pt>
                <c:pt idx="6">
                  <c:v>89.479799999999997</c:v>
                </c:pt>
                <c:pt idx="7">
                  <c:v>89.479900000000001</c:v>
                </c:pt>
                <c:pt idx="8">
                  <c:v>89.479900000000001</c:v>
                </c:pt>
                <c:pt idx="9">
                  <c:v>89.479900000000001</c:v>
                </c:pt>
                <c:pt idx="10">
                  <c:v>89.479900000000001</c:v>
                </c:pt>
                <c:pt idx="11">
                  <c:v>89.479900000000001</c:v>
                </c:pt>
                <c:pt idx="12">
                  <c:v>89.479900000000001</c:v>
                </c:pt>
                <c:pt idx="13">
                  <c:v>89.479900000000001</c:v>
                </c:pt>
                <c:pt idx="14">
                  <c:v>89.479799999999997</c:v>
                </c:pt>
                <c:pt idx="15">
                  <c:v>89.479399999999998</c:v>
                </c:pt>
                <c:pt idx="16">
                  <c:v>89.478399999999993</c:v>
                </c:pt>
                <c:pt idx="17">
                  <c:v>89.476100000000002</c:v>
                </c:pt>
                <c:pt idx="18">
                  <c:v>89.471999999999994</c:v>
                </c:pt>
                <c:pt idx="19">
                  <c:v>89.465599999999995</c:v>
                </c:pt>
                <c:pt idx="20">
                  <c:v>89.456699999999998</c:v>
                </c:pt>
                <c:pt idx="21">
                  <c:v>89.445400000000006</c:v>
                </c:pt>
                <c:pt idx="22">
                  <c:v>89.432599999999994</c:v>
                </c:pt>
                <c:pt idx="23">
                  <c:v>89.418999999999997</c:v>
                </c:pt>
                <c:pt idx="24">
                  <c:v>89.405600000000007</c:v>
                </c:pt>
                <c:pt idx="25">
                  <c:v>89.3934</c:v>
                </c:pt>
                <c:pt idx="26">
                  <c:v>89.3827</c:v>
                </c:pt>
                <c:pt idx="27">
                  <c:v>89.373800000000003</c:v>
                </c:pt>
                <c:pt idx="28">
                  <c:v>89.366699999999994</c:v>
                </c:pt>
                <c:pt idx="29">
                  <c:v>89.361000000000004</c:v>
                </c:pt>
                <c:pt idx="30">
                  <c:v>89.356499999999997</c:v>
                </c:pt>
                <c:pt idx="31">
                  <c:v>89.352800000000002</c:v>
                </c:pt>
                <c:pt idx="32">
                  <c:v>89.349599999999995</c:v>
                </c:pt>
                <c:pt idx="33">
                  <c:v>89.346800000000002</c:v>
                </c:pt>
                <c:pt idx="34">
                  <c:v>89.344300000000004</c:v>
                </c:pt>
                <c:pt idx="35">
                  <c:v>89.341800000000006</c:v>
                </c:pt>
                <c:pt idx="36">
                  <c:v>89.339399999999998</c:v>
                </c:pt>
                <c:pt idx="37">
                  <c:v>89.337100000000007</c:v>
                </c:pt>
                <c:pt idx="38">
                  <c:v>89.334800000000001</c:v>
                </c:pt>
                <c:pt idx="39">
                  <c:v>89.332499999999996</c:v>
                </c:pt>
                <c:pt idx="40">
                  <c:v>89.330299999999994</c:v>
                </c:pt>
                <c:pt idx="41">
                  <c:v>89.328000000000003</c:v>
                </c:pt>
                <c:pt idx="42">
                  <c:v>89.325699999999998</c:v>
                </c:pt>
                <c:pt idx="43">
                  <c:v>89.323499999999996</c:v>
                </c:pt>
                <c:pt idx="44">
                  <c:v>89.321299999999994</c:v>
                </c:pt>
                <c:pt idx="45">
                  <c:v>89.319100000000006</c:v>
                </c:pt>
                <c:pt idx="46">
                  <c:v>89.316800000000001</c:v>
                </c:pt>
                <c:pt idx="47">
                  <c:v>89.314599999999999</c:v>
                </c:pt>
                <c:pt idx="48">
                  <c:v>89.3125</c:v>
                </c:pt>
                <c:pt idx="49">
                  <c:v>89.310299999999998</c:v>
                </c:pt>
                <c:pt idx="50">
                  <c:v>89.308099999999996</c:v>
                </c:pt>
                <c:pt idx="51">
                  <c:v>89.305999999999997</c:v>
                </c:pt>
                <c:pt idx="52">
                  <c:v>89.303799999999995</c:v>
                </c:pt>
                <c:pt idx="53">
                  <c:v>89.301699999999997</c:v>
                </c:pt>
                <c:pt idx="54">
                  <c:v>89.299499999999995</c:v>
                </c:pt>
                <c:pt idx="55">
                  <c:v>89.297399999999996</c:v>
                </c:pt>
                <c:pt idx="56">
                  <c:v>89.295299999999997</c:v>
                </c:pt>
                <c:pt idx="57">
                  <c:v>89.293199999999999</c:v>
                </c:pt>
                <c:pt idx="58">
                  <c:v>89.2911</c:v>
                </c:pt>
                <c:pt idx="59">
                  <c:v>89.289000000000001</c:v>
                </c:pt>
                <c:pt idx="60">
                  <c:v>89.287000000000006</c:v>
                </c:pt>
                <c:pt idx="61">
                  <c:v>89.284899999999993</c:v>
                </c:pt>
                <c:pt idx="62">
                  <c:v>89.282799999999995</c:v>
                </c:pt>
                <c:pt idx="63">
                  <c:v>89.280799999999999</c:v>
                </c:pt>
                <c:pt idx="64">
                  <c:v>89.278800000000004</c:v>
                </c:pt>
                <c:pt idx="65">
                  <c:v>89.276799999999994</c:v>
                </c:pt>
                <c:pt idx="66">
                  <c:v>89.274699999999996</c:v>
                </c:pt>
                <c:pt idx="67">
                  <c:v>89.2727</c:v>
                </c:pt>
                <c:pt idx="68">
                  <c:v>89.270700000000005</c:v>
                </c:pt>
                <c:pt idx="69">
                  <c:v>89.268799999999999</c:v>
                </c:pt>
                <c:pt idx="70">
                  <c:v>89.266800000000003</c:v>
                </c:pt>
                <c:pt idx="71">
                  <c:v>89.264799999999994</c:v>
                </c:pt>
                <c:pt idx="72">
                  <c:v>89.262900000000002</c:v>
                </c:pt>
                <c:pt idx="73">
                  <c:v>89.260900000000007</c:v>
                </c:pt>
                <c:pt idx="74">
                  <c:v>89.259</c:v>
                </c:pt>
                <c:pt idx="75">
                  <c:v>89.257099999999994</c:v>
                </c:pt>
                <c:pt idx="76">
                  <c:v>89.255200000000002</c:v>
                </c:pt>
                <c:pt idx="77">
                  <c:v>89.253299999999996</c:v>
                </c:pt>
                <c:pt idx="78">
                  <c:v>89.251400000000004</c:v>
                </c:pt>
                <c:pt idx="79">
                  <c:v>89.249499999999998</c:v>
                </c:pt>
                <c:pt idx="80">
                  <c:v>89.247600000000006</c:v>
                </c:pt>
                <c:pt idx="81">
                  <c:v>89.245699999999999</c:v>
                </c:pt>
                <c:pt idx="82">
                  <c:v>89.243899999999996</c:v>
                </c:pt>
                <c:pt idx="83">
                  <c:v>89.242000000000004</c:v>
                </c:pt>
                <c:pt idx="84">
                  <c:v>89.240200000000002</c:v>
                </c:pt>
                <c:pt idx="85">
                  <c:v>89.238399999999999</c:v>
                </c:pt>
                <c:pt idx="86">
                  <c:v>89.236599999999996</c:v>
                </c:pt>
                <c:pt idx="87">
                  <c:v>89.234800000000007</c:v>
                </c:pt>
                <c:pt idx="88">
                  <c:v>89.233000000000004</c:v>
                </c:pt>
                <c:pt idx="89">
                  <c:v>89.231200000000001</c:v>
                </c:pt>
                <c:pt idx="90">
                  <c:v>89.229500000000002</c:v>
                </c:pt>
                <c:pt idx="91">
                  <c:v>89.227699999999999</c:v>
                </c:pt>
                <c:pt idx="92">
                  <c:v>89.225999999999999</c:v>
                </c:pt>
                <c:pt idx="93">
                  <c:v>89.224299999999999</c:v>
                </c:pt>
                <c:pt idx="94">
                  <c:v>89.2226</c:v>
                </c:pt>
                <c:pt idx="95">
                  <c:v>89.2209</c:v>
                </c:pt>
                <c:pt idx="96">
                  <c:v>89.219200000000001</c:v>
                </c:pt>
                <c:pt idx="97">
                  <c:v>89.217500000000001</c:v>
                </c:pt>
                <c:pt idx="98">
                  <c:v>89.215900000000005</c:v>
                </c:pt>
                <c:pt idx="99">
                  <c:v>89.214200000000005</c:v>
                </c:pt>
                <c:pt idx="100">
                  <c:v>89.212599999999995</c:v>
                </c:pt>
                <c:pt idx="101">
                  <c:v>89.210999999999999</c:v>
                </c:pt>
                <c:pt idx="102">
                  <c:v>89.209400000000002</c:v>
                </c:pt>
                <c:pt idx="103">
                  <c:v>89.207800000000006</c:v>
                </c:pt>
                <c:pt idx="104">
                  <c:v>89.206199999999995</c:v>
                </c:pt>
                <c:pt idx="105">
                  <c:v>89.204599999999999</c:v>
                </c:pt>
                <c:pt idx="106">
                  <c:v>89.203100000000006</c:v>
                </c:pt>
                <c:pt idx="107">
                  <c:v>89.201499999999996</c:v>
                </c:pt>
                <c:pt idx="108">
                  <c:v>89.2</c:v>
                </c:pt>
                <c:pt idx="109">
                  <c:v>89.198499999999996</c:v>
                </c:pt>
                <c:pt idx="110">
                  <c:v>89.196899999999999</c:v>
                </c:pt>
                <c:pt idx="111">
                  <c:v>89.195400000000006</c:v>
                </c:pt>
                <c:pt idx="112">
                  <c:v>89.193899999999999</c:v>
                </c:pt>
                <c:pt idx="113">
                  <c:v>89.192400000000006</c:v>
                </c:pt>
                <c:pt idx="114">
                  <c:v>89.191000000000003</c:v>
                </c:pt>
                <c:pt idx="115">
                  <c:v>89.189499999999995</c:v>
                </c:pt>
                <c:pt idx="116">
                  <c:v>89.188000000000002</c:v>
                </c:pt>
                <c:pt idx="117">
                  <c:v>89.186599999999999</c:v>
                </c:pt>
                <c:pt idx="118">
                  <c:v>89.185199999999995</c:v>
                </c:pt>
                <c:pt idx="119">
                  <c:v>89.183700000000002</c:v>
                </c:pt>
                <c:pt idx="120">
                  <c:v>89.182299999999998</c:v>
                </c:pt>
                <c:pt idx="121">
                  <c:v>89.180899999999994</c:v>
                </c:pt>
                <c:pt idx="122">
                  <c:v>89.179500000000004</c:v>
                </c:pt>
                <c:pt idx="123">
                  <c:v>89.178100000000001</c:v>
                </c:pt>
                <c:pt idx="124">
                  <c:v>89.176699999999997</c:v>
                </c:pt>
                <c:pt idx="125">
                  <c:v>89.175399999999996</c:v>
                </c:pt>
                <c:pt idx="126">
                  <c:v>89.174000000000007</c:v>
                </c:pt>
                <c:pt idx="127">
                  <c:v>89.172700000000006</c:v>
                </c:pt>
                <c:pt idx="128">
                  <c:v>89.171300000000002</c:v>
                </c:pt>
                <c:pt idx="129">
                  <c:v>89.17</c:v>
                </c:pt>
                <c:pt idx="130">
                  <c:v>89.168700000000001</c:v>
                </c:pt>
                <c:pt idx="131">
                  <c:v>89.167400000000001</c:v>
                </c:pt>
                <c:pt idx="132">
                  <c:v>89.1661</c:v>
                </c:pt>
                <c:pt idx="133">
                  <c:v>89.164699999999996</c:v>
                </c:pt>
                <c:pt idx="134">
                  <c:v>89.163399999999996</c:v>
                </c:pt>
                <c:pt idx="135">
                  <c:v>89.162199999999999</c:v>
                </c:pt>
                <c:pt idx="136">
                  <c:v>89.160899999999998</c:v>
                </c:pt>
                <c:pt idx="137">
                  <c:v>89.159599999999998</c:v>
                </c:pt>
                <c:pt idx="138">
                  <c:v>89.158299999999997</c:v>
                </c:pt>
                <c:pt idx="139">
                  <c:v>89.1571</c:v>
                </c:pt>
                <c:pt idx="140">
                  <c:v>89.155799999999999</c:v>
                </c:pt>
                <c:pt idx="141">
                  <c:v>89.154600000000002</c:v>
                </c:pt>
                <c:pt idx="142">
                  <c:v>89.153300000000002</c:v>
                </c:pt>
                <c:pt idx="143">
                  <c:v>89.152100000000004</c:v>
                </c:pt>
                <c:pt idx="144">
                  <c:v>89.150800000000004</c:v>
                </c:pt>
                <c:pt idx="145">
                  <c:v>89.149600000000007</c:v>
                </c:pt>
                <c:pt idx="146">
                  <c:v>89.148399999999995</c:v>
                </c:pt>
                <c:pt idx="147">
                  <c:v>89.147199999999998</c:v>
                </c:pt>
                <c:pt idx="148">
                  <c:v>89.146000000000001</c:v>
                </c:pt>
                <c:pt idx="149">
                  <c:v>89.1447</c:v>
                </c:pt>
                <c:pt idx="150">
                  <c:v>89.143500000000003</c:v>
                </c:pt>
                <c:pt idx="151">
                  <c:v>89.142399999999995</c:v>
                </c:pt>
                <c:pt idx="152">
                  <c:v>89.141099999999994</c:v>
                </c:pt>
                <c:pt idx="153">
                  <c:v>89.14</c:v>
                </c:pt>
                <c:pt idx="154">
                  <c:v>89.138800000000003</c:v>
                </c:pt>
                <c:pt idx="155">
                  <c:v>89.137600000000006</c:v>
                </c:pt>
                <c:pt idx="156">
                  <c:v>89.136399999999995</c:v>
                </c:pt>
                <c:pt idx="157">
                  <c:v>89.135300000000001</c:v>
                </c:pt>
                <c:pt idx="158">
                  <c:v>89.134100000000004</c:v>
                </c:pt>
                <c:pt idx="159">
                  <c:v>89.132900000000006</c:v>
                </c:pt>
                <c:pt idx="160">
                  <c:v>89.131799999999998</c:v>
                </c:pt>
                <c:pt idx="161">
                  <c:v>89.130700000000004</c:v>
                </c:pt>
                <c:pt idx="162">
                  <c:v>89.129499999999993</c:v>
                </c:pt>
                <c:pt idx="163">
                  <c:v>89.128399999999999</c:v>
                </c:pt>
                <c:pt idx="164">
                  <c:v>89.127200000000002</c:v>
                </c:pt>
                <c:pt idx="165">
                  <c:v>89.126099999999994</c:v>
                </c:pt>
                <c:pt idx="166">
                  <c:v>89.125</c:v>
                </c:pt>
                <c:pt idx="167">
                  <c:v>89.123900000000006</c:v>
                </c:pt>
                <c:pt idx="168">
                  <c:v>89.122799999999998</c:v>
                </c:pt>
                <c:pt idx="169">
                  <c:v>89.121700000000004</c:v>
                </c:pt>
                <c:pt idx="170">
                  <c:v>89.120500000000007</c:v>
                </c:pt>
                <c:pt idx="171">
                  <c:v>89.119500000000002</c:v>
                </c:pt>
                <c:pt idx="172">
                  <c:v>89.118399999999994</c:v>
                </c:pt>
                <c:pt idx="173">
                  <c:v>89.1173</c:v>
                </c:pt>
                <c:pt idx="174">
                  <c:v>89.116200000000006</c:v>
                </c:pt>
                <c:pt idx="175">
                  <c:v>89.115099999999998</c:v>
                </c:pt>
                <c:pt idx="176">
                  <c:v>89.114000000000004</c:v>
                </c:pt>
                <c:pt idx="177">
                  <c:v>89.112899999999996</c:v>
                </c:pt>
                <c:pt idx="178">
                  <c:v>89.111900000000006</c:v>
                </c:pt>
                <c:pt idx="179">
                  <c:v>89.110799999999998</c:v>
                </c:pt>
                <c:pt idx="180">
                  <c:v>89.109700000000004</c:v>
                </c:pt>
                <c:pt idx="181">
                  <c:v>89.108699999999999</c:v>
                </c:pt>
                <c:pt idx="182">
                  <c:v>89.107600000000005</c:v>
                </c:pt>
                <c:pt idx="183">
                  <c:v>89.1066</c:v>
                </c:pt>
                <c:pt idx="184">
                  <c:v>89.105500000000006</c:v>
                </c:pt>
                <c:pt idx="185">
                  <c:v>89.104500000000002</c:v>
                </c:pt>
                <c:pt idx="186">
                  <c:v>89.103499999999997</c:v>
                </c:pt>
                <c:pt idx="187">
                  <c:v>89.102400000000003</c:v>
                </c:pt>
                <c:pt idx="188">
                  <c:v>89.101399999999998</c:v>
                </c:pt>
                <c:pt idx="189">
                  <c:v>89.100399999999993</c:v>
                </c:pt>
                <c:pt idx="190">
                  <c:v>89.099299999999999</c:v>
                </c:pt>
                <c:pt idx="191">
                  <c:v>89.098299999999995</c:v>
                </c:pt>
                <c:pt idx="192">
                  <c:v>89.097300000000004</c:v>
                </c:pt>
                <c:pt idx="193">
                  <c:v>89.096299999999999</c:v>
                </c:pt>
                <c:pt idx="194">
                  <c:v>89.095299999999995</c:v>
                </c:pt>
                <c:pt idx="195">
                  <c:v>89.094300000000004</c:v>
                </c:pt>
                <c:pt idx="196">
                  <c:v>89.093299999999999</c:v>
                </c:pt>
                <c:pt idx="197">
                  <c:v>89.092299999999994</c:v>
                </c:pt>
                <c:pt idx="198">
                  <c:v>89.091300000000004</c:v>
                </c:pt>
                <c:pt idx="199">
                  <c:v>89.090299999999999</c:v>
                </c:pt>
                <c:pt idx="200">
                  <c:v>89.089299999999994</c:v>
                </c:pt>
                <c:pt idx="201">
                  <c:v>89.088300000000004</c:v>
                </c:pt>
                <c:pt idx="202">
                  <c:v>89.087299999999999</c:v>
                </c:pt>
                <c:pt idx="203">
                  <c:v>89.086299999999994</c:v>
                </c:pt>
                <c:pt idx="204">
                  <c:v>89.085300000000004</c:v>
                </c:pt>
                <c:pt idx="205">
                  <c:v>89.084400000000002</c:v>
                </c:pt>
                <c:pt idx="206">
                  <c:v>89.083399999999997</c:v>
                </c:pt>
                <c:pt idx="207">
                  <c:v>89.082400000000007</c:v>
                </c:pt>
                <c:pt idx="208">
                  <c:v>89.081400000000002</c:v>
                </c:pt>
                <c:pt idx="209">
                  <c:v>89.080399999999997</c:v>
                </c:pt>
                <c:pt idx="210">
                  <c:v>89.079499999999996</c:v>
                </c:pt>
                <c:pt idx="211">
                  <c:v>89.078500000000005</c:v>
                </c:pt>
                <c:pt idx="212">
                  <c:v>89.077500000000001</c:v>
                </c:pt>
                <c:pt idx="213">
                  <c:v>89.076599999999999</c:v>
                </c:pt>
                <c:pt idx="214">
                  <c:v>89.075599999999994</c:v>
                </c:pt>
                <c:pt idx="215">
                  <c:v>89.074600000000004</c:v>
                </c:pt>
                <c:pt idx="216">
                  <c:v>89.073599999999999</c:v>
                </c:pt>
                <c:pt idx="217">
                  <c:v>89.072699999999998</c:v>
                </c:pt>
                <c:pt idx="218">
                  <c:v>89.071700000000007</c:v>
                </c:pt>
                <c:pt idx="219">
                  <c:v>89.070700000000002</c:v>
                </c:pt>
                <c:pt idx="220">
                  <c:v>89.069699999999997</c:v>
                </c:pt>
                <c:pt idx="221">
                  <c:v>89.068799999999996</c:v>
                </c:pt>
                <c:pt idx="222">
                  <c:v>89.067800000000005</c:v>
                </c:pt>
                <c:pt idx="223">
                  <c:v>89.066800000000001</c:v>
                </c:pt>
                <c:pt idx="224">
                  <c:v>89.065799999999996</c:v>
                </c:pt>
                <c:pt idx="225">
                  <c:v>89.064899999999994</c:v>
                </c:pt>
                <c:pt idx="226">
                  <c:v>89.063900000000004</c:v>
                </c:pt>
                <c:pt idx="227">
                  <c:v>89.062899999999999</c:v>
                </c:pt>
                <c:pt idx="228">
                  <c:v>89.061899999999994</c:v>
                </c:pt>
                <c:pt idx="229">
                  <c:v>89.060900000000004</c:v>
                </c:pt>
                <c:pt idx="230">
                  <c:v>89.06</c:v>
                </c:pt>
                <c:pt idx="231">
                  <c:v>89.058999999999997</c:v>
                </c:pt>
                <c:pt idx="232">
                  <c:v>89.058000000000007</c:v>
                </c:pt>
                <c:pt idx="233">
                  <c:v>89.057000000000002</c:v>
                </c:pt>
                <c:pt idx="234">
                  <c:v>89.055999999999997</c:v>
                </c:pt>
                <c:pt idx="235">
                  <c:v>89.055000000000007</c:v>
                </c:pt>
                <c:pt idx="236">
                  <c:v>89.054100000000005</c:v>
                </c:pt>
                <c:pt idx="237">
                  <c:v>89.053100000000001</c:v>
                </c:pt>
                <c:pt idx="238">
                  <c:v>89.052099999999996</c:v>
                </c:pt>
                <c:pt idx="239">
                  <c:v>89.051100000000005</c:v>
                </c:pt>
                <c:pt idx="240">
                  <c:v>89.0501</c:v>
                </c:pt>
                <c:pt idx="241">
                  <c:v>89.049099999999996</c:v>
                </c:pt>
                <c:pt idx="242">
                  <c:v>89.048100000000005</c:v>
                </c:pt>
                <c:pt idx="243">
                  <c:v>89.0471</c:v>
                </c:pt>
                <c:pt idx="244">
                  <c:v>89.046099999999996</c:v>
                </c:pt>
                <c:pt idx="245">
                  <c:v>89.045100000000005</c:v>
                </c:pt>
                <c:pt idx="246">
                  <c:v>89.0441</c:v>
                </c:pt>
                <c:pt idx="247">
                  <c:v>89.043099999999995</c:v>
                </c:pt>
                <c:pt idx="248">
                  <c:v>89.042100000000005</c:v>
                </c:pt>
                <c:pt idx="249">
                  <c:v>89.0411</c:v>
                </c:pt>
                <c:pt idx="250">
                  <c:v>89.040099999999995</c:v>
                </c:pt>
                <c:pt idx="251">
                  <c:v>89.039100000000005</c:v>
                </c:pt>
                <c:pt idx="252">
                  <c:v>89.0381</c:v>
                </c:pt>
                <c:pt idx="253">
                  <c:v>89.037099999999995</c:v>
                </c:pt>
                <c:pt idx="254">
                  <c:v>89.036100000000005</c:v>
                </c:pt>
                <c:pt idx="255">
                  <c:v>89.0351</c:v>
                </c:pt>
                <c:pt idx="256">
                  <c:v>89.034099999999995</c:v>
                </c:pt>
                <c:pt idx="257">
                  <c:v>89.033100000000005</c:v>
                </c:pt>
                <c:pt idx="258">
                  <c:v>89.031999999999996</c:v>
                </c:pt>
                <c:pt idx="259">
                  <c:v>89.031000000000006</c:v>
                </c:pt>
                <c:pt idx="260">
                  <c:v>89.03</c:v>
                </c:pt>
                <c:pt idx="261">
                  <c:v>89.028999999999996</c:v>
                </c:pt>
                <c:pt idx="262">
                  <c:v>89.028000000000006</c:v>
                </c:pt>
                <c:pt idx="263">
                  <c:v>89.027000000000001</c:v>
                </c:pt>
                <c:pt idx="264">
                  <c:v>89.025999999999996</c:v>
                </c:pt>
                <c:pt idx="265">
                  <c:v>89.025000000000006</c:v>
                </c:pt>
                <c:pt idx="266">
                  <c:v>89.023899999999998</c:v>
                </c:pt>
                <c:pt idx="267">
                  <c:v>89.022900000000007</c:v>
                </c:pt>
                <c:pt idx="268">
                  <c:v>89.021900000000002</c:v>
                </c:pt>
                <c:pt idx="269">
                  <c:v>89.020899999999997</c:v>
                </c:pt>
                <c:pt idx="270">
                  <c:v>89.019900000000007</c:v>
                </c:pt>
                <c:pt idx="271">
                  <c:v>89.018900000000002</c:v>
                </c:pt>
                <c:pt idx="272">
                  <c:v>89.017899999999997</c:v>
                </c:pt>
                <c:pt idx="273">
                  <c:v>89.016800000000003</c:v>
                </c:pt>
                <c:pt idx="274">
                  <c:v>89.015799999999999</c:v>
                </c:pt>
                <c:pt idx="275">
                  <c:v>89.014799999999994</c:v>
                </c:pt>
                <c:pt idx="276">
                  <c:v>89.013800000000003</c:v>
                </c:pt>
                <c:pt idx="277">
                  <c:v>89.012799999999999</c:v>
                </c:pt>
                <c:pt idx="278">
                  <c:v>89.011799999999994</c:v>
                </c:pt>
                <c:pt idx="279">
                  <c:v>89.0107</c:v>
                </c:pt>
                <c:pt idx="280">
                  <c:v>89.009699999999995</c:v>
                </c:pt>
                <c:pt idx="281">
                  <c:v>89.008700000000005</c:v>
                </c:pt>
                <c:pt idx="282">
                  <c:v>89.0077</c:v>
                </c:pt>
                <c:pt idx="283">
                  <c:v>89.006699999999995</c:v>
                </c:pt>
                <c:pt idx="284">
                  <c:v>89.005700000000004</c:v>
                </c:pt>
                <c:pt idx="285">
                  <c:v>89.004599999999996</c:v>
                </c:pt>
                <c:pt idx="286">
                  <c:v>89.003600000000006</c:v>
                </c:pt>
                <c:pt idx="287">
                  <c:v>89.002600000000001</c:v>
                </c:pt>
                <c:pt idx="288">
                  <c:v>89.001599999999996</c:v>
                </c:pt>
                <c:pt idx="289">
                  <c:v>89.000600000000006</c:v>
                </c:pt>
                <c:pt idx="290">
                  <c:v>88.999499999999998</c:v>
                </c:pt>
                <c:pt idx="291">
                  <c:v>88.998500000000007</c:v>
                </c:pt>
                <c:pt idx="292">
                  <c:v>88.997500000000002</c:v>
                </c:pt>
                <c:pt idx="293">
                  <c:v>88.996499999999997</c:v>
                </c:pt>
                <c:pt idx="294">
                  <c:v>88.995500000000007</c:v>
                </c:pt>
                <c:pt idx="295">
                  <c:v>88.994399999999999</c:v>
                </c:pt>
                <c:pt idx="296">
                  <c:v>88.993399999999994</c:v>
                </c:pt>
                <c:pt idx="297">
                  <c:v>88.992400000000004</c:v>
                </c:pt>
                <c:pt idx="298">
                  <c:v>88.991399999999999</c:v>
                </c:pt>
                <c:pt idx="299">
                  <c:v>88.990300000000005</c:v>
                </c:pt>
                <c:pt idx="300">
                  <c:v>88.9893</c:v>
                </c:pt>
                <c:pt idx="301">
                  <c:v>88.988299999999995</c:v>
                </c:pt>
                <c:pt idx="302">
                  <c:v>88.987300000000005</c:v>
                </c:pt>
                <c:pt idx="303">
                  <c:v>88.986199999999997</c:v>
                </c:pt>
                <c:pt idx="304">
                  <c:v>88.985200000000006</c:v>
                </c:pt>
                <c:pt idx="305">
                  <c:v>88.984200000000001</c:v>
                </c:pt>
                <c:pt idx="306">
                  <c:v>88.983199999999997</c:v>
                </c:pt>
                <c:pt idx="307">
                  <c:v>88.982100000000003</c:v>
                </c:pt>
                <c:pt idx="308">
                  <c:v>88.981099999999998</c:v>
                </c:pt>
                <c:pt idx="309">
                  <c:v>88.980099999999993</c:v>
                </c:pt>
                <c:pt idx="310">
                  <c:v>88.979100000000003</c:v>
                </c:pt>
                <c:pt idx="311">
                  <c:v>88.977999999999994</c:v>
                </c:pt>
                <c:pt idx="312">
                  <c:v>88.977000000000004</c:v>
                </c:pt>
                <c:pt idx="313">
                  <c:v>88.975999999999999</c:v>
                </c:pt>
                <c:pt idx="314">
                  <c:v>88.974999999999994</c:v>
                </c:pt>
                <c:pt idx="315">
                  <c:v>88.9739</c:v>
                </c:pt>
                <c:pt idx="316">
                  <c:v>88.972899999999996</c:v>
                </c:pt>
                <c:pt idx="317">
                  <c:v>88.971900000000005</c:v>
                </c:pt>
                <c:pt idx="318">
                  <c:v>88.9709</c:v>
                </c:pt>
                <c:pt idx="319">
                  <c:v>88.969800000000006</c:v>
                </c:pt>
                <c:pt idx="320">
                  <c:v>88.968800000000002</c:v>
                </c:pt>
                <c:pt idx="321">
                  <c:v>88.9679</c:v>
                </c:pt>
                <c:pt idx="322">
                  <c:v>88.967200000000005</c:v>
                </c:pt>
                <c:pt idx="323">
                  <c:v>88.966800000000006</c:v>
                </c:pt>
                <c:pt idx="324">
                  <c:v>88.966999999999999</c:v>
                </c:pt>
                <c:pt idx="325">
                  <c:v>88.968199999999996</c:v>
                </c:pt>
                <c:pt idx="326">
                  <c:v>88.970600000000005</c:v>
                </c:pt>
                <c:pt idx="327">
                  <c:v>88.974500000000006</c:v>
                </c:pt>
                <c:pt idx="328">
                  <c:v>88.980099999999993</c:v>
                </c:pt>
                <c:pt idx="329">
                  <c:v>88.987099999999998</c:v>
                </c:pt>
                <c:pt idx="330">
                  <c:v>88.995500000000007</c:v>
                </c:pt>
                <c:pt idx="331">
                  <c:v>89.0047</c:v>
                </c:pt>
                <c:pt idx="332">
                  <c:v>89.014200000000002</c:v>
                </c:pt>
                <c:pt idx="333">
                  <c:v>89.023499999999999</c:v>
                </c:pt>
                <c:pt idx="334">
                  <c:v>89.032200000000003</c:v>
                </c:pt>
                <c:pt idx="335">
                  <c:v>89.039900000000003</c:v>
                </c:pt>
                <c:pt idx="336">
                  <c:v>89.046400000000006</c:v>
                </c:pt>
                <c:pt idx="337">
                  <c:v>89.0518</c:v>
                </c:pt>
                <c:pt idx="338">
                  <c:v>89.055999999999997</c:v>
                </c:pt>
                <c:pt idx="339">
                  <c:v>89.059299999999993</c:v>
                </c:pt>
                <c:pt idx="340">
                  <c:v>89.061899999999994</c:v>
                </c:pt>
                <c:pt idx="341">
                  <c:v>89.063900000000004</c:v>
                </c:pt>
                <c:pt idx="342">
                  <c:v>89.0655</c:v>
                </c:pt>
                <c:pt idx="343">
                  <c:v>89.066900000000004</c:v>
                </c:pt>
                <c:pt idx="344">
                  <c:v>89.068100000000001</c:v>
                </c:pt>
                <c:pt idx="345">
                  <c:v>89.069199999999995</c:v>
                </c:pt>
                <c:pt idx="346">
                  <c:v>89.0702</c:v>
                </c:pt>
                <c:pt idx="347">
                  <c:v>89.071200000000005</c:v>
                </c:pt>
                <c:pt idx="348">
                  <c:v>89.072100000000006</c:v>
                </c:pt>
                <c:pt idx="349">
                  <c:v>89.073099999999997</c:v>
                </c:pt>
                <c:pt idx="350">
                  <c:v>89.073999999999998</c:v>
                </c:pt>
                <c:pt idx="351">
                  <c:v>89.0749</c:v>
                </c:pt>
                <c:pt idx="352">
                  <c:v>89.075800000000001</c:v>
                </c:pt>
                <c:pt idx="353">
                  <c:v>89.076700000000002</c:v>
                </c:pt>
                <c:pt idx="354">
                  <c:v>89.077600000000004</c:v>
                </c:pt>
                <c:pt idx="355">
                  <c:v>89.078500000000005</c:v>
                </c:pt>
                <c:pt idx="356">
                  <c:v>89.079400000000007</c:v>
                </c:pt>
                <c:pt idx="357">
                  <c:v>89.080200000000005</c:v>
                </c:pt>
                <c:pt idx="358">
                  <c:v>89.081100000000006</c:v>
                </c:pt>
                <c:pt idx="359">
                  <c:v>89.081900000000005</c:v>
                </c:pt>
                <c:pt idx="360">
                  <c:v>89.082700000000003</c:v>
                </c:pt>
                <c:pt idx="361">
                  <c:v>89.083600000000004</c:v>
                </c:pt>
                <c:pt idx="362">
                  <c:v>89.084400000000002</c:v>
                </c:pt>
                <c:pt idx="363">
                  <c:v>89.0852</c:v>
                </c:pt>
                <c:pt idx="364">
                  <c:v>89.085999999999999</c:v>
                </c:pt>
                <c:pt idx="365">
                  <c:v>89.086799999999997</c:v>
                </c:pt>
                <c:pt idx="366">
                  <c:v>89.087500000000006</c:v>
                </c:pt>
                <c:pt idx="367">
                  <c:v>89.088300000000004</c:v>
                </c:pt>
                <c:pt idx="368">
                  <c:v>89.089100000000002</c:v>
                </c:pt>
                <c:pt idx="369">
                  <c:v>89.089799999999997</c:v>
                </c:pt>
                <c:pt idx="370">
                  <c:v>89.090599999999995</c:v>
                </c:pt>
                <c:pt idx="371">
                  <c:v>89.091300000000004</c:v>
                </c:pt>
                <c:pt idx="372">
                  <c:v>89.092100000000002</c:v>
                </c:pt>
                <c:pt idx="373">
                  <c:v>89.092799999999997</c:v>
                </c:pt>
                <c:pt idx="374">
                  <c:v>89.093500000000006</c:v>
                </c:pt>
                <c:pt idx="375">
                  <c:v>89.094200000000001</c:v>
                </c:pt>
                <c:pt idx="376">
                  <c:v>89.094899999999996</c:v>
                </c:pt>
                <c:pt idx="377">
                  <c:v>89.095600000000005</c:v>
                </c:pt>
                <c:pt idx="378">
                  <c:v>89.096299999999999</c:v>
                </c:pt>
                <c:pt idx="379">
                  <c:v>89.096999999999994</c:v>
                </c:pt>
                <c:pt idx="380">
                  <c:v>89.097700000000003</c:v>
                </c:pt>
                <c:pt idx="381">
                  <c:v>89.098399999999998</c:v>
                </c:pt>
                <c:pt idx="382">
                  <c:v>89.099000000000004</c:v>
                </c:pt>
                <c:pt idx="383">
                  <c:v>89.099699999999999</c:v>
                </c:pt>
                <c:pt idx="384">
                  <c:v>89.100300000000004</c:v>
                </c:pt>
                <c:pt idx="385">
                  <c:v>89.100999999999999</c:v>
                </c:pt>
                <c:pt idx="386">
                  <c:v>89.101600000000005</c:v>
                </c:pt>
                <c:pt idx="387">
                  <c:v>89.1023</c:v>
                </c:pt>
                <c:pt idx="388">
                  <c:v>89.102900000000005</c:v>
                </c:pt>
                <c:pt idx="389">
                  <c:v>89.103499999999997</c:v>
                </c:pt>
                <c:pt idx="390">
                  <c:v>89.104100000000003</c:v>
                </c:pt>
                <c:pt idx="391">
                  <c:v>89.104699999999994</c:v>
                </c:pt>
                <c:pt idx="392">
                  <c:v>89.105400000000003</c:v>
                </c:pt>
                <c:pt idx="393">
                  <c:v>89.105999999999995</c:v>
                </c:pt>
                <c:pt idx="394">
                  <c:v>89.106499999999997</c:v>
                </c:pt>
                <c:pt idx="395">
                  <c:v>89.107100000000003</c:v>
                </c:pt>
                <c:pt idx="396">
                  <c:v>89.107699999999994</c:v>
                </c:pt>
                <c:pt idx="397">
                  <c:v>89.1083</c:v>
                </c:pt>
                <c:pt idx="398">
                  <c:v>89.108900000000006</c:v>
                </c:pt>
                <c:pt idx="399">
                  <c:v>89.109399999999994</c:v>
                </c:pt>
                <c:pt idx="400">
                  <c:v>89.11</c:v>
                </c:pt>
                <c:pt idx="401">
                  <c:v>89.110500000000002</c:v>
                </c:pt>
                <c:pt idx="402">
                  <c:v>89.111099999999993</c:v>
                </c:pt>
                <c:pt idx="403">
                  <c:v>89.111599999999996</c:v>
                </c:pt>
                <c:pt idx="404">
                  <c:v>89.112200000000001</c:v>
                </c:pt>
                <c:pt idx="405">
                  <c:v>89.112700000000004</c:v>
                </c:pt>
                <c:pt idx="406">
                  <c:v>89.113299999999995</c:v>
                </c:pt>
                <c:pt idx="407">
                  <c:v>89.113799999999998</c:v>
                </c:pt>
                <c:pt idx="408">
                  <c:v>89.1143</c:v>
                </c:pt>
                <c:pt idx="409">
                  <c:v>89.114800000000002</c:v>
                </c:pt>
                <c:pt idx="410">
                  <c:v>89.115300000000005</c:v>
                </c:pt>
                <c:pt idx="411">
                  <c:v>89.115799999999993</c:v>
                </c:pt>
                <c:pt idx="412">
                  <c:v>89.116299999999995</c:v>
                </c:pt>
                <c:pt idx="413">
                  <c:v>89.116799999999998</c:v>
                </c:pt>
                <c:pt idx="414">
                  <c:v>89.1173</c:v>
                </c:pt>
                <c:pt idx="415">
                  <c:v>89.117800000000003</c:v>
                </c:pt>
                <c:pt idx="416">
                  <c:v>89.118300000000005</c:v>
                </c:pt>
                <c:pt idx="417">
                  <c:v>89.118799999999993</c:v>
                </c:pt>
                <c:pt idx="418">
                  <c:v>89.119299999999996</c:v>
                </c:pt>
                <c:pt idx="419">
                  <c:v>89.119699999999995</c:v>
                </c:pt>
                <c:pt idx="420">
                  <c:v>89.120199999999997</c:v>
                </c:pt>
                <c:pt idx="421">
                  <c:v>89.120699999999999</c:v>
                </c:pt>
                <c:pt idx="422">
                  <c:v>89.121099999999998</c:v>
                </c:pt>
                <c:pt idx="423">
                  <c:v>89.121600000000001</c:v>
                </c:pt>
                <c:pt idx="424">
                  <c:v>89.122</c:v>
                </c:pt>
                <c:pt idx="425">
                  <c:v>89.122500000000002</c:v>
                </c:pt>
                <c:pt idx="426">
                  <c:v>89.122900000000001</c:v>
                </c:pt>
                <c:pt idx="427">
                  <c:v>89.123400000000004</c:v>
                </c:pt>
                <c:pt idx="428">
                  <c:v>89.123800000000003</c:v>
                </c:pt>
                <c:pt idx="429">
                  <c:v>89.124200000000002</c:v>
                </c:pt>
                <c:pt idx="430">
                  <c:v>89.124600000000001</c:v>
                </c:pt>
                <c:pt idx="431">
                  <c:v>89.125100000000003</c:v>
                </c:pt>
                <c:pt idx="432">
                  <c:v>89.125500000000002</c:v>
                </c:pt>
                <c:pt idx="433">
                  <c:v>89.125900000000001</c:v>
                </c:pt>
                <c:pt idx="434">
                  <c:v>89.126300000000001</c:v>
                </c:pt>
                <c:pt idx="435">
                  <c:v>89.1267</c:v>
                </c:pt>
                <c:pt idx="436">
                  <c:v>89.127099999999999</c:v>
                </c:pt>
                <c:pt idx="437">
                  <c:v>89.127499999999998</c:v>
                </c:pt>
                <c:pt idx="438">
                  <c:v>89.127899999999997</c:v>
                </c:pt>
                <c:pt idx="439">
                  <c:v>89.128299999999996</c:v>
                </c:pt>
                <c:pt idx="440">
                  <c:v>89.128699999999995</c:v>
                </c:pt>
                <c:pt idx="441">
                  <c:v>89.129099999999994</c:v>
                </c:pt>
                <c:pt idx="442">
                  <c:v>89.129499999999993</c:v>
                </c:pt>
                <c:pt idx="443">
                  <c:v>89.129900000000006</c:v>
                </c:pt>
                <c:pt idx="444">
                  <c:v>89.130200000000002</c:v>
                </c:pt>
                <c:pt idx="445">
                  <c:v>89.130600000000001</c:v>
                </c:pt>
                <c:pt idx="446">
                  <c:v>89.131</c:v>
                </c:pt>
                <c:pt idx="447">
                  <c:v>89.131399999999999</c:v>
                </c:pt>
                <c:pt idx="448">
                  <c:v>89.131699999999995</c:v>
                </c:pt>
                <c:pt idx="449">
                  <c:v>89.132099999999994</c:v>
                </c:pt>
                <c:pt idx="450">
                  <c:v>89.132400000000004</c:v>
                </c:pt>
                <c:pt idx="451">
                  <c:v>89.132800000000003</c:v>
                </c:pt>
                <c:pt idx="452">
                  <c:v>89.133099999999999</c:v>
                </c:pt>
                <c:pt idx="453">
                  <c:v>89.133499999999998</c:v>
                </c:pt>
                <c:pt idx="454">
                  <c:v>89.133799999999994</c:v>
                </c:pt>
                <c:pt idx="455">
                  <c:v>89.134200000000007</c:v>
                </c:pt>
                <c:pt idx="456">
                  <c:v>89.134500000000003</c:v>
                </c:pt>
                <c:pt idx="457">
                  <c:v>89.134799999999998</c:v>
                </c:pt>
                <c:pt idx="458">
                  <c:v>89.135199999999998</c:v>
                </c:pt>
                <c:pt idx="459">
                  <c:v>89.135499999999993</c:v>
                </c:pt>
                <c:pt idx="460">
                  <c:v>89.135800000000003</c:v>
                </c:pt>
                <c:pt idx="461">
                  <c:v>89.136099999999999</c:v>
                </c:pt>
                <c:pt idx="462">
                  <c:v>89.136499999999998</c:v>
                </c:pt>
                <c:pt idx="463">
                  <c:v>89.136799999999994</c:v>
                </c:pt>
                <c:pt idx="464">
                  <c:v>89.137100000000004</c:v>
                </c:pt>
                <c:pt idx="465">
                  <c:v>89.1374</c:v>
                </c:pt>
                <c:pt idx="466">
                  <c:v>89.137699999999995</c:v>
                </c:pt>
                <c:pt idx="467">
                  <c:v>89.138000000000005</c:v>
                </c:pt>
                <c:pt idx="468">
                  <c:v>89.138300000000001</c:v>
                </c:pt>
                <c:pt idx="469">
                  <c:v>89.138599999999997</c:v>
                </c:pt>
                <c:pt idx="470">
                  <c:v>89.138900000000007</c:v>
                </c:pt>
                <c:pt idx="471">
                  <c:v>89.139200000000002</c:v>
                </c:pt>
                <c:pt idx="472">
                  <c:v>89.139499999999998</c:v>
                </c:pt>
                <c:pt idx="473">
                  <c:v>89.139799999999994</c:v>
                </c:pt>
                <c:pt idx="474">
                  <c:v>89.140100000000004</c:v>
                </c:pt>
                <c:pt idx="475">
                  <c:v>89.1404</c:v>
                </c:pt>
                <c:pt idx="476">
                  <c:v>89.140600000000006</c:v>
                </c:pt>
                <c:pt idx="477">
                  <c:v>89.140900000000002</c:v>
                </c:pt>
                <c:pt idx="478">
                  <c:v>89.141199999999998</c:v>
                </c:pt>
                <c:pt idx="479">
                  <c:v>89.141499999999994</c:v>
                </c:pt>
                <c:pt idx="480">
                  <c:v>89.1417</c:v>
                </c:pt>
                <c:pt idx="481">
                  <c:v>89.141999999999996</c:v>
                </c:pt>
                <c:pt idx="482">
                  <c:v>89.142300000000006</c:v>
                </c:pt>
                <c:pt idx="483">
                  <c:v>89.142499999999998</c:v>
                </c:pt>
                <c:pt idx="484">
                  <c:v>89.142799999999994</c:v>
                </c:pt>
                <c:pt idx="485">
                  <c:v>89.143100000000004</c:v>
                </c:pt>
                <c:pt idx="486">
                  <c:v>89.143500000000003</c:v>
                </c:pt>
                <c:pt idx="487">
                  <c:v>89.143900000000002</c:v>
                </c:pt>
                <c:pt idx="488">
                  <c:v>89.144400000000005</c:v>
                </c:pt>
                <c:pt idx="489">
                  <c:v>89.144999999999996</c:v>
                </c:pt>
                <c:pt idx="490">
                  <c:v>89.145700000000005</c:v>
                </c:pt>
                <c:pt idx="491">
                  <c:v>89.146500000000003</c:v>
                </c:pt>
                <c:pt idx="492">
                  <c:v>89.147400000000005</c:v>
                </c:pt>
                <c:pt idx="493">
                  <c:v>89.148300000000006</c:v>
                </c:pt>
                <c:pt idx="494">
                  <c:v>89.149199999999993</c:v>
                </c:pt>
                <c:pt idx="495">
                  <c:v>89.150099999999995</c:v>
                </c:pt>
                <c:pt idx="496">
                  <c:v>89.150899999999993</c:v>
                </c:pt>
                <c:pt idx="497">
                  <c:v>89.151600000000002</c:v>
                </c:pt>
                <c:pt idx="498">
                  <c:v>89.152299999999997</c:v>
                </c:pt>
                <c:pt idx="499">
                  <c:v>89.152900000000002</c:v>
                </c:pt>
                <c:pt idx="500">
                  <c:v>89.153400000000005</c:v>
                </c:pt>
                <c:pt idx="501">
                  <c:v>89.153899999999993</c:v>
                </c:pt>
                <c:pt idx="502">
                  <c:v>89.154399999999995</c:v>
                </c:pt>
                <c:pt idx="503">
                  <c:v>89.154799999999994</c:v>
                </c:pt>
                <c:pt idx="504">
                  <c:v>89.155299999999997</c:v>
                </c:pt>
                <c:pt idx="505">
                  <c:v>89.155699999999996</c:v>
                </c:pt>
                <c:pt idx="506">
                  <c:v>89.156099999999995</c:v>
                </c:pt>
                <c:pt idx="507">
                  <c:v>89.156499999999994</c:v>
                </c:pt>
                <c:pt idx="508">
                  <c:v>89.156899999999993</c:v>
                </c:pt>
                <c:pt idx="509">
                  <c:v>89.157300000000006</c:v>
                </c:pt>
                <c:pt idx="510">
                  <c:v>89.157700000000006</c:v>
                </c:pt>
                <c:pt idx="511">
                  <c:v>89.158100000000005</c:v>
                </c:pt>
                <c:pt idx="512">
                  <c:v>89.1584</c:v>
                </c:pt>
                <c:pt idx="513">
                  <c:v>89.158799999999999</c:v>
                </c:pt>
                <c:pt idx="514">
                  <c:v>89.159199999999998</c:v>
                </c:pt>
                <c:pt idx="515">
                  <c:v>89.159599999999998</c:v>
                </c:pt>
                <c:pt idx="516">
                  <c:v>89.159899999999993</c:v>
                </c:pt>
                <c:pt idx="517">
                  <c:v>89.160300000000007</c:v>
                </c:pt>
                <c:pt idx="518">
                  <c:v>89.160700000000006</c:v>
                </c:pt>
                <c:pt idx="519">
                  <c:v>89.161000000000001</c:v>
                </c:pt>
                <c:pt idx="520">
                  <c:v>89.1614</c:v>
                </c:pt>
                <c:pt idx="521">
                  <c:v>89.161699999999996</c:v>
                </c:pt>
                <c:pt idx="522">
                  <c:v>89.162099999999995</c:v>
                </c:pt>
                <c:pt idx="523">
                  <c:v>89.162400000000005</c:v>
                </c:pt>
                <c:pt idx="524">
                  <c:v>89.162800000000004</c:v>
                </c:pt>
                <c:pt idx="525">
                  <c:v>89.1631</c:v>
                </c:pt>
                <c:pt idx="526">
                  <c:v>89.163499999999999</c:v>
                </c:pt>
                <c:pt idx="527">
                  <c:v>89.163799999999995</c:v>
                </c:pt>
                <c:pt idx="528">
                  <c:v>89.164100000000005</c:v>
                </c:pt>
                <c:pt idx="529">
                  <c:v>89.164500000000004</c:v>
                </c:pt>
                <c:pt idx="530">
                  <c:v>89.1648</c:v>
                </c:pt>
                <c:pt idx="531">
                  <c:v>89.165099999999995</c:v>
                </c:pt>
                <c:pt idx="532">
                  <c:v>89.165499999999994</c:v>
                </c:pt>
                <c:pt idx="533">
                  <c:v>89.165800000000004</c:v>
                </c:pt>
                <c:pt idx="534">
                  <c:v>89.1661</c:v>
                </c:pt>
                <c:pt idx="535">
                  <c:v>89.166399999999996</c:v>
                </c:pt>
                <c:pt idx="536">
                  <c:v>89.166799999999995</c:v>
                </c:pt>
                <c:pt idx="537">
                  <c:v>89.167100000000005</c:v>
                </c:pt>
                <c:pt idx="538">
                  <c:v>89.167400000000001</c:v>
                </c:pt>
                <c:pt idx="539">
                  <c:v>89.167699999999996</c:v>
                </c:pt>
                <c:pt idx="540">
                  <c:v>89.168000000000006</c:v>
                </c:pt>
                <c:pt idx="541">
                  <c:v>89.168300000000002</c:v>
                </c:pt>
                <c:pt idx="542">
                  <c:v>89.168599999999998</c:v>
                </c:pt>
                <c:pt idx="543">
                  <c:v>89.168899999999994</c:v>
                </c:pt>
                <c:pt idx="544">
                  <c:v>89.169200000000004</c:v>
                </c:pt>
                <c:pt idx="545">
                  <c:v>89.169499999999999</c:v>
                </c:pt>
                <c:pt idx="546">
                  <c:v>89.169899999999998</c:v>
                </c:pt>
                <c:pt idx="547">
                  <c:v>89.170100000000005</c:v>
                </c:pt>
                <c:pt idx="548">
                  <c:v>89.170400000000001</c:v>
                </c:pt>
                <c:pt idx="549">
                  <c:v>89.170699999999997</c:v>
                </c:pt>
                <c:pt idx="550">
                  <c:v>89.171000000000006</c:v>
                </c:pt>
                <c:pt idx="551">
                  <c:v>89.171300000000002</c:v>
                </c:pt>
                <c:pt idx="552">
                  <c:v>89.171599999999998</c:v>
                </c:pt>
                <c:pt idx="553">
                  <c:v>89.171899999999994</c:v>
                </c:pt>
                <c:pt idx="554">
                  <c:v>89.172200000000004</c:v>
                </c:pt>
                <c:pt idx="555">
                  <c:v>89.172499999999999</c:v>
                </c:pt>
                <c:pt idx="556">
                  <c:v>89.172799999999995</c:v>
                </c:pt>
                <c:pt idx="557">
                  <c:v>89.173100000000005</c:v>
                </c:pt>
                <c:pt idx="558">
                  <c:v>89.173299999999998</c:v>
                </c:pt>
                <c:pt idx="559">
                  <c:v>89.173599999999993</c:v>
                </c:pt>
                <c:pt idx="560">
                  <c:v>89.173900000000003</c:v>
                </c:pt>
                <c:pt idx="561">
                  <c:v>89.174199999999999</c:v>
                </c:pt>
                <c:pt idx="562">
                  <c:v>89.174499999999995</c:v>
                </c:pt>
                <c:pt idx="563">
                  <c:v>89.174700000000001</c:v>
                </c:pt>
                <c:pt idx="564">
                  <c:v>89.174999999999997</c:v>
                </c:pt>
                <c:pt idx="565">
                  <c:v>89.175299999999993</c:v>
                </c:pt>
                <c:pt idx="566">
                  <c:v>89.1755</c:v>
                </c:pt>
                <c:pt idx="567">
                  <c:v>89.175799999999995</c:v>
                </c:pt>
                <c:pt idx="568">
                  <c:v>89.176100000000005</c:v>
                </c:pt>
                <c:pt idx="569">
                  <c:v>89.176400000000001</c:v>
                </c:pt>
                <c:pt idx="570">
                  <c:v>89.176599999999993</c:v>
                </c:pt>
                <c:pt idx="571">
                  <c:v>89.176900000000003</c:v>
                </c:pt>
                <c:pt idx="572">
                  <c:v>89.177199999999999</c:v>
                </c:pt>
                <c:pt idx="573">
                  <c:v>89.177400000000006</c:v>
                </c:pt>
                <c:pt idx="574">
                  <c:v>89.177700000000002</c:v>
                </c:pt>
                <c:pt idx="575">
                  <c:v>89.177899999999994</c:v>
                </c:pt>
                <c:pt idx="576">
                  <c:v>89.178200000000004</c:v>
                </c:pt>
                <c:pt idx="577">
                  <c:v>89.178399999999996</c:v>
                </c:pt>
                <c:pt idx="578">
                  <c:v>89.178700000000006</c:v>
                </c:pt>
                <c:pt idx="579">
                  <c:v>89.179000000000002</c:v>
                </c:pt>
                <c:pt idx="580">
                  <c:v>89.179199999999994</c:v>
                </c:pt>
                <c:pt idx="581">
                  <c:v>89.179500000000004</c:v>
                </c:pt>
                <c:pt idx="582">
                  <c:v>89.179699999999997</c:v>
                </c:pt>
                <c:pt idx="583">
                  <c:v>89.18</c:v>
                </c:pt>
                <c:pt idx="584">
                  <c:v>89.180199999999999</c:v>
                </c:pt>
                <c:pt idx="585">
                  <c:v>89.180499999999995</c:v>
                </c:pt>
                <c:pt idx="586">
                  <c:v>89.180700000000002</c:v>
                </c:pt>
                <c:pt idx="587">
                  <c:v>89.180999999999997</c:v>
                </c:pt>
                <c:pt idx="588">
                  <c:v>89.181200000000004</c:v>
                </c:pt>
                <c:pt idx="589">
                  <c:v>89.1815</c:v>
                </c:pt>
                <c:pt idx="590">
                  <c:v>89.181700000000006</c:v>
                </c:pt>
                <c:pt idx="591">
                  <c:v>89.182000000000002</c:v>
                </c:pt>
                <c:pt idx="592">
                  <c:v>89.182199999999995</c:v>
                </c:pt>
                <c:pt idx="593">
                  <c:v>89.182500000000005</c:v>
                </c:pt>
                <c:pt idx="594">
                  <c:v>89.182699999999997</c:v>
                </c:pt>
                <c:pt idx="595">
                  <c:v>89.182900000000004</c:v>
                </c:pt>
                <c:pt idx="596">
                  <c:v>89.183199999999999</c:v>
                </c:pt>
                <c:pt idx="597">
                  <c:v>89.183400000000006</c:v>
                </c:pt>
                <c:pt idx="598">
                  <c:v>89.183700000000002</c:v>
                </c:pt>
                <c:pt idx="599">
                  <c:v>89.183899999999994</c:v>
                </c:pt>
                <c:pt idx="600">
                  <c:v>89.184100000000001</c:v>
                </c:pt>
                <c:pt idx="601">
                  <c:v>89.184399999999997</c:v>
                </c:pt>
                <c:pt idx="602">
                  <c:v>89.184600000000003</c:v>
                </c:pt>
                <c:pt idx="603">
                  <c:v>89.184799999999996</c:v>
                </c:pt>
                <c:pt idx="604">
                  <c:v>89.185100000000006</c:v>
                </c:pt>
                <c:pt idx="605">
                  <c:v>89.185299999999998</c:v>
                </c:pt>
                <c:pt idx="606">
                  <c:v>89.185500000000005</c:v>
                </c:pt>
                <c:pt idx="607">
                  <c:v>89.1858</c:v>
                </c:pt>
                <c:pt idx="608">
                  <c:v>89.186000000000007</c:v>
                </c:pt>
                <c:pt idx="609">
                  <c:v>89.186199999999999</c:v>
                </c:pt>
                <c:pt idx="610">
                  <c:v>89.186400000000006</c:v>
                </c:pt>
                <c:pt idx="611">
                  <c:v>89.186700000000002</c:v>
                </c:pt>
                <c:pt idx="612">
                  <c:v>89.186899999999994</c:v>
                </c:pt>
                <c:pt idx="613">
                  <c:v>89.187100000000001</c:v>
                </c:pt>
                <c:pt idx="614">
                  <c:v>89.187299999999993</c:v>
                </c:pt>
                <c:pt idx="615">
                  <c:v>89.187600000000003</c:v>
                </c:pt>
                <c:pt idx="616">
                  <c:v>89.187799999999996</c:v>
                </c:pt>
                <c:pt idx="617">
                  <c:v>89.188000000000002</c:v>
                </c:pt>
                <c:pt idx="618">
                  <c:v>89.188199999999995</c:v>
                </c:pt>
                <c:pt idx="619">
                  <c:v>89.188500000000005</c:v>
                </c:pt>
                <c:pt idx="620">
                  <c:v>89.188699999999997</c:v>
                </c:pt>
                <c:pt idx="621">
                  <c:v>89.188900000000004</c:v>
                </c:pt>
                <c:pt idx="622">
                  <c:v>89.189099999999996</c:v>
                </c:pt>
                <c:pt idx="623">
                  <c:v>89.189300000000003</c:v>
                </c:pt>
                <c:pt idx="624">
                  <c:v>89.189499999999995</c:v>
                </c:pt>
                <c:pt idx="625">
                  <c:v>89.189800000000005</c:v>
                </c:pt>
                <c:pt idx="626">
                  <c:v>89.19</c:v>
                </c:pt>
                <c:pt idx="627">
                  <c:v>89.190200000000004</c:v>
                </c:pt>
                <c:pt idx="628">
                  <c:v>89.190399999999997</c:v>
                </c:pt>
                <c:pt idx="629">
                  <c:v>89.190600000000003</c:v>
                </c:pt>
                <c:pt idx="630">
                  <c:v>89.190899999999999</c:v>
                </c:pt>
                <c:pt idx="631">
                  <c:v>89.191100000000006</c:v>
                </c:pt>
                <c:pt idx="632">
                  <c:v>89.191299999999998</c:v>
                </c:pt>
                <c:pt idx="633">
                  <c:v>89.191500000000005</c:v>
                </c:pt>
                <c:pt idx="634">
                  <c:v>89.191699999999997</c:v>
                </c:pt>
                <c:pt idx="635">
                  <c:v>89.191900000000004</c:v>
                </c:pt>
                <c:pt idx="636">
                  <c:v>89.192099999999996</c:v>
                </c:pt>
                <c:pt idx="637">
                  <c:v>89.192300000000003</c:v>
                </c:pt>
                <c:pt idx="638">
                  <c:v>89.192499999999995</c:v>
                </c:pt>
                <c:pt idx="639">
                  <c:v>89.192800000000005</c:v>
                </c:pt>
                <c:pt idx="640">
                  <c:v>89.192999999999998</c:v>
                </c:pt>
                <c:pt idx="641">
                  <c:v>89.193200000000004</c:v>
                </c:pt>
                <c:pt idx="642">
                  <c:v>89.193399999999997</c:v>
                </c:pt>
                <c:pt idx="643">
                  <c:v>89.193600000000004</c:v>
                </c:pt>
                <c:pt idx="644">
                  <c:v>89.193799999999996</c:v>
                </c:pt>
                <c:pt idx="645">
                  <c:v>89.194000000000003</c:v>
                </c:pt>
                <c:pt idx="646">
                  <c:v>89.194199999999995</c:v>
                </c:pt>
                <c:pt idx="647">
                  <c:v>89.194400000000002</c:v>
                </c:pt>
                <c:pt idx="648">
                  <c:v>89.194599999999994</c:v>
                </c:pt>
                <c:pt idx="649">
                  <c:v>89.194800000000001</c:v>
                </c:pt>
                <c:pt idx="650">
                  <c:v>89.194999999999993</c:v>
                </c:pt>
                <c:pt idx="651">
                  <c:v>89.1952</c:v>
                </c:pt>
                <c:pt idx="652">
                  <c:v>89.195400000000006</c:v>
                </c:pt>
                <c:pt idx="653">
                  <c:v>89.195599999999999</c:v>
                </c:pt>
                <c:pt idx="654">
                  <c:v>89.195800000000006</c:v>
                </c:pt>
                <c:pt idx="655">
                  <c:v>89.195999999999998</c:v>
                </c:pt>
                <c:pt idx="656">
                  <c:v>89.196200000000005</c:v>
                </c:pt>
                <c:pt idx="657">
                  <c:v>89.196399999999997</c:v>
                </c:pt>
                <c:pt idx="658">
                  <c:v>89.196600000000004</c:v>
                </c:pt>
                <c:pt idx="659">
                  <c:v>89.196799999999996</c:v>
                </c:pt>
                <c:pt idx="660">
                  <c:v>89.197000000000003</c:v>
                </c:pt>
                <c:pt idx="661">
                  <c:v>89.197199999999995</c:v>
                </c:pt>
                <c:pt idx="662">
                  <c:v>89.197400000000002</c:v>
                </c:pt>
                <c:pt idx="663">
                  <c:v>89.197599999999994</c:v>
                </c:pt>
                <c:pt idx="664">
                  <c:v>89.197800000000001</c:v>
                </c:pt>
                <c:pt idx="665">
                  <c:v>89.197999999999993</c:v>
                </c:pt>
                <c:pt idx="666">
                  <c:v>89.1982</c:v>
                </c:pt>
                <c:pt idx="667">
                  <c:v>89.198400000000007</c:v>
                </c:pt>
                <c:pt idx="668">
                  <c:v>89.198599999999999</c:v>
                </c:pt>
                <c:pt idx="669">
                  <c:v>89.198800000000006</c:v>
                </c:pt>
                <c:pt idx="670">
                  <c:v>89.198999999999998</c:v>
                </c:pt>
                <c:pt idx="671">
                  <c:v>89.199200000000005</c:v>
                </c:pt>
                <c:pt idx="672">
                  <c:v>89.199399999999997</c:v>
                </c:pt>
                <c:pt idx="673">
                  <c:v>89.199600000000004</c:v>
                </c:pt>
                <c:pt idx="674">
                  <c:v>89.199799999999996</c:v>
                </c:pt>
                <c:pt idx="675">
                  <c:v>89.2</c:v>
                </c:pt>
                <c:pt idx="676">
                  <c:v>89.200199999999995</c:v>
                </c:pt>
                <c:pt idx="677">
                  <c:v>89.200299999999999</c:v>
                </c:pt>
                <c:pt idx="678">
                  <c:v>89.200500000000005</c:v>
                </c:pt>
                <c:pt idx="679">
                  <c:v>89.200699999999998</c:v>
                </c:pt>
                <c:pt idx="680">
                  <c:v>89.200900000000004</c:v>
                </c:pt>
                <c:pt idx="681">
                  <c:v>89.201099999999997</c:v>
                </c:pt>
                <c:pt idx="682">
                  <c:v>89.201300000000003</c:v>
                </c:pt>
                <c:pt idx="683">
                  <c:v>89.201499999999996</c:v>
                </c:pt>
                <c:pt idx="684">
                  <c:v>89.201700000000002</c:v>
                </c:pt>
                <c:pt idx="685">
                  <c:v>89.201899999999995</c:v>
                </c:pt>
                <c:pt idx="686">
                  <c:v>89.202100000000002</c:v>
                </c:pt>
                <c:pt idx="687">
                  <c:v>89.202200000000005</c:v>
                </c:pt>
                <c:pt idx="688">
                  <c:v>89.202399999999997</c:v>
                </c:pt>
                <c:pt idx="689">
                  <c:v>89.202600000000004</c:v>
                </c:pt>
                <c:pt idx="690">
                  <c:v>89.202799999999996</c:v>
                </c:pt>
                <c:pt idx="691">
                  <c:v>89.203000000000003</c:v>
                </c:pt>
                <c:pt idx="692">
                  <c:v>89.203199999999995</c:v>
                </c:pt>
                <c:pt idx="693">
                  <c:v>89.203400000000002</c:v>
                </c:pt>
                <c:pt idx="694">
                  <c:v>89.203599999999994</c:v>
                </c:pt>
                <c:pt idx="695">
                  <c:v>89.203699999999998</c:v>
                </c:pt>
                <c:pt idx="696">
                  <c:v>89.203900000000004</c:v>
                </c:pt>
                <c:pt idx="697">
                  <c:v>89.204099999999997</c:v>
                </c:pt>
                <c:pt idx="698">
                  <c:v>89.204300000000003</c:v>
                </c:pt>
                <c:pt idx="699">
                  <c:v>89.204499999999996</c:v>
                </c:pt>
                <c:pt idx="700">
                  <c:v>89.204700000000003</c:v>
                </c:pt>
                <c:pt idx="701">
                  <c:v>89.204899999999995</c:v>
                </c:pt>
                <c:pt idx="702">
                  <c:v>89.204999999999998</c:v>
                </c:pt>
                <c:pt idx="703">
                  <c:v>89.205200000000005</c:v>
                </c:pt>
                <c:pt idx="704">
                  <c:v>89.205399999999997</c:v>
                </c:pt>
                <c:pt idx="705">
                  <c:v>89.205600000000004</c:v>
                </c:pt>
                <c:pt idx="706">
                  <c:v>89.205799999999996</c:v>
                </c:pt>
                <c:pt idx="707">
                  <c:v>89.206000000000003</c:v>
                </c:pt>
                <c:pt idx="708">
                  <c:v>89.206100000000006</c:v>
                </c:pt>
                <c:pt idx="709">
                  <c:v>89.206299999999999</c:v>
                </c:pt>
                <c:pt idx="710">
                  <c:v>89.206500000000005</c:v>
                </c:pt>
                <c:pt idx="711">
                  <c:v>89.206699999999998</c:v>
                </c:pt>
                <c:pt idx="712">
                  <c:v>89.206900000000005</c:v>
                </c:pt>
                <c:pt idx="713">
                  <c:v>89.206999999999994</c:v>
                </c:pt>
                <c:pt idx="714">
                  <c:v>89.2072</c:v>
                </c:pt>
                <c:pt idx="715">
                  <c:v>89.207400000000007</c:v>
                </c:pt>
                <c:pt idx="716">
                  <c:v>89.207599999999999</c:v>
                </c:pt>
                <c:pt idx="717">
                  <c:v>89.207800000000006</c:v>
                </c:pt>
                <c:pt idx="718">
                  <c:v>89.207899999999995</c:v>
                </c:pt>
                <c:pt idx="719">
                  <c:v>89.208100000000002</c:v>
                </c:pt>
                <c:pt idx="720">
                  <c:v>89.208299999999994</c:v>
                </c:pt>
                <c:pt idx="721">
                  <c:v>89.208500000000001</c:v>
                </c:pt>
                <c:pt idx="722">
                  <c:v>89.208699999999993</c:v>
                </c:pt>
                <c:pt idx="723">
                  <c:v>89.2089</c:v>
                </c:pt>
                <c:pt idx="724">
                  <c:v>89.209100000000007</c:v>
                </c:pt>
                <c:pt idx="725">
                  <c:v>89.209299999999999</c:v>
                </c:pt>
                <c:pt idx="726">
                  <c:v>89.209599999999995</c:v>
                </c:pt>
                <c:pt idx="727">
                  <c:v>89.21</c:v>
                </c:pt>
                <c:pt idx="728">
                  <c:v>89.210499999999996</c:v>
                </c:pt>
                <c:pt idx="729">
                  <c:v>89.211100000000002</c:v>
                </c:pt>
                <c:pt idx="730">
                  <c:v>89.2119</c:v>
                </c:pt>
                <c:pt idx="731">
                  <c:v>89.212800000000001</c:v>
                </c:pt>
                <c:pt idx="732">
                  <c:v>89.213800000000006</c:v>
                </c:pt>
                <c:pt idx="733">
                  <c:v>89.214799999999997</c:v>
                </c:pt>
                <c:pt idx="734">
                  <c:v>89.215800000000002</c:v>
                </c:pt>
                <c:pt idx="735">
                  <c:v>89.216800000000006</c:v>
                </c:pt>
                <c:pt idx="736">
                  <c:v>89.217699999999994</c:v>
                </c:pt>
                <c:pt idx="737">
                  <c:v>89.218599999999995</c:v>
                </c:pt>
                <c:pt idx="738">
                  <c:v>89.219300000000004</c:v>
                </c:pt>
                <c:pt idx="739">
                  <c:v>89.219899999999996</c:v>
                </c:pt>
                <c:pt idx="740">
                  <c:v>89.220500000000001</c:v>
                </c:pt>
                <c:pt idx="741">
                  <c:v>89.221100000000007</c:v>
                </c:pt>
                <c:pt idx="742">
                  <c:v>89.221599999999995</c:v>
                </c:pt>
                <c:pt idx="743">
                  <c:v>89.222099999999998</c:v>
                </c:pt>
                <c:pt idx="744">
                  <c:v>89.222499999999997</c:v>
                </c:pt>
                <c:pt idx="745">
                  <c:v>89.222999999999999</c:v>
                </c:pt>
                <c:pt idx="746">
                  <c:v>89.223399999999998</c:v>
                </c:pt>
                <c:pt idx="747">
                  <c:v>89.223799999999997</c:v>
                </c:pt>
                <c:pt idx="748">
                  <c:v>89.224299999999999</c:v>
                </c:pt>
                <c:pt idx="749">
                  <c:v>89.224699999999999</c:v>
                </c:pt>
                <c:pt idx="750">
                  <c:v>89.225099999999998</c:v>
                </c:pt>
                <c:pt idx="751">
                  <c:v>89.225499999999997</c:v>
                </c:pt>
                <c:pt idx="752">
                  <c:v>89.225999999999999</c:v>
                </c:pt>
                <c:pt idx="753">
                  <c:v>89.226399999999998</c:v>
                </c:pt>
                <c:pt idx="754">
                  <c:v>89.226799999999997</c:v>
                </c:pt>
                <c:pt idx="755">
                  <c:v>89.227199999999996</c:v>
                </c:pt>
                <c:pt idx="756">
                  <c:v>89.227599999999995</c:v>
                </c:pt>
                <c:pt idx="757">
                  <c:v>89.227999999999994</c:v>
                </c:pt>
                <c:pt idx="758">
                  <c:v>89.228399999999993</c:v>
                </c:pt>
                <c:pt idx="759">
                  <c:v>89.228800000000007</c:v>
                </c:pt>
                <c:pt idx="760">
                  <c:v>89.229200000000006</c:v>
                </c:pt>
                <c:pt idx="761">
                  <c:v>89.229600000000005</c:v>
                </c:pt>
                <c:pt idx="762">
                  <c:v>89.23</c:v>
                </c:pt>
                <c:pt idx="763">
                  <c:v>89.230400000000003</c:v>
                </c:pt>
                <c:pt idx="764">
                  <c:v>89.230800000000002</c:v>
                </c:pt>
                <c:pt idx="765">
                  <c:v>89.231200000000001</c:v>
                </c:pt>
                <c:pt idx="766">
                  <c:v>89.2316</c:v>
                </c:pt>
                <c:pt idx="767">
                  <c:v>89.231899999999996</c:v>
                </c:pt>
                <c:pt idx="768">
                  <c:v>89.232299999999995</c:v>
                </c:pt>
                <c:pt idx="769">
                  <c:v>89.232699999999994</c:v>
                </c:pt>
                <c:pt idx="770">
                  <c:v>89.233099999999993</c:v>
                </c:pt>
                <c:pt idx="771">
                  <c:v>89.233400000000003</c:v>
                </c:pt>
                <c:pt idx="772">
                  <c:v>89.233800000000002</c:v>
                </c:pt>
                <c:pt idx="773">
                  <c:v>89.234200000000001</c:v>
                </c:pt>
                <c:pt idx="774">
                  <c:v>89.2346</c:v>
                </c:pt>
                <c:pt idx="775">
                  <c:v>89.234899999999996</c:v>
                </c:pt>
                <c:pt idx="776">
                  <c:v>89.235299999999995</c:v>
                </c:pt>
                <c:pt idx="777">
                  <c:v>89.235699999999994</c:v>
                </c:pt>
                <c:pt idx="778">
                  <c:v>89.236000000000004</c:v>
                </c:pt>
                <c:pt idx="779">
                  <c:v>89.236400000000003</c:v>
                </c:pt>
                <c:pt idx="780">
                  <c:v>89.236800000000002</c:v>
                </c:pt>
                <c:pt idx="781">
                  <c:v>89.237099999999998</c:v>
                </c:pt>
                <c:pt idx="782">
                  <c:v>89.237499999999997</c:v>
                </c:pt>
                <c:pt idx="783">
                  <c:v>89.237799999999993</c:v>
                </c:pt>
                <c:pt idx="784">
                  <c:v>89.238200000000006</c:v>
                </c:pt>
                <c:pt idx="785">
                  <c:v>89.238500000000002</c:v>
                </c:pt>
                <c:pt idx="786">
                  <c:v>89.238900000000001</c:v>
                </c:pt>
                <c:pt idx="787">
                  <c:v>89.239199999999997</c:v>
                </c:pt>
                <c:pt idx="788">
                  <c:v>89.239599999999996</c:v>
                </c:pt>
                <c:pt idx="789">
                  <c:v>89.239900000000006</c:v>
                </c:pt>
                <c:pt idx="790">
                  <c:v>89.240300000000005</c:v>
                </c:pt>
                <c:pt idx="791">
                  <c:v>89.240600000000001</c:v>
                </c:pt>
                <c:pt idx="792">
                  <c:v>89.241</c:v>
                </c:pt>
                <c:pt idx="793">
                  <c:v>89.241299999999995</c:v>
                </c:pt>
                <c:pt idx="794">
                  <c:v>89.241699999999994</c:v>
                </c:pt>
                <c:pt idx="795">
                  <c:v>89.242000000000004</c:v>
                </c:pt>
                <c:pt idx="796">
                  <c:v>89.2423</c:v>
                </c:pt>
                <c:pt idx="797">
                  <c:v>89.242699999999999</c:v>
                </c:pt>
                <c:pt idx="798">
                  <c:v>89.242999999999995</c:v>
                </c:pt>
                <c:pt idx="799">
                  <c:v>89.243399999999994</c:v>
                </c:pt>
                <c:pt idx="800">
                  <c:v>89.243700000000004</c:v>
                </c:pt>
                <c:pt idx="801">
                  <c:v>89.244</c:v>
                </c:pt>
                <c:pt idx="802">
                  <c:v>89.244399999999999</c:v>
                </c:pt>
                <c:pt idx="803">
                  <c:v>89.244699999999995</c:v>
                </c:pt>
                <c:pt idx="804">
                  <c:v>89.245000000000005</c:v>
                </c:pt>
                <c:pt idx="805">
                  <c:v>89.245400000000004</c:v>
                </c:pt>
                <c:pt idx="806">
                  <c:v>89.245699999999999</c:v>
                </c:pt>
                <c:pt idx="807">
                  <c:v>89.245999999999995</c:v>
                </c:pt>
                <c:pt idx="808">
                  <c:v>89.246399999999994</c:v>
                </c:pt>
                <c:pt idx="809">
                  <c:v>89.246700000000004</c:v>
                </c:pt>
                <c:pt idx="810">
                  <c:v>89.247</c:v>
                </c:pt>
                <c:pt idx="811">
                  <c:v>89.247299999999996</c:v>
                </c:pt>
                <c:pt idx="812">
                  <c:v>89.247699999999995</c:v>
                </c:pt>
                <c:pt idx="813">
                  <c:v>89.248000000000005</c:v>
                </c:pt>
                <c:pt idx="814">
                  <c:v>89.2483</c:v>
                </c:pt>
                <c:pt idx="815">
                  <c:v>89.248599999999996</c:v>
                </c:pt>
                <c:pt idx="816">
                  <c:v>89.248900000000006</c:v>
                </c:pt>
                <c:pt idx="817">
                  <c:v>89.249300000000005</c:v>
                </c:pt>
                <c:pt idx="818">
                  <c:v>89.249600000000001</c:v>
                </c:pt>
                <c:pt idx="819">
                  <c:v>89.249899999999997</c:v>
                </c:pt>
                <c:pt idx="820">
                  <c:v>89.250200000000007</c:v>
                </c:pt>
                <c:pt idx="821">
                  <c:v>89.250500000000002</c:v>
                </c:pt>
                <c:pt idx="822">
                  <c:v>89.250799999999998</c:v>
                </c:pt>
                <c:pt idx="823">
                  <c:v>89.251099999999994</c:v>
                </c:pt>
                <c:pt idx="824">
                  <c:v>89.251499999999993</c:v>
                </c:pt>
                <c:pt idx="825">
                  <c:v>89.251800000000003</c:v>
                </c:pt>
                <c:pt idx="826">
                  <c:v>89.252099999999999</c:v>
                </c:pt>
                <c:pt idx="827">
                  <c:v>89.252399999999994</c:v>
                </c:pt>
                <c:pt idx="828">
                  <c:v>89.252700000000004</c:v>
                </c:pt>
                <c:pt idx="829">
                  <c:v>89.253</c:v>
                </c:pt>
                <c:pt idx="830">
                  <c:v>89.253299999999996</c:v>
                </c:pt>
                <c:pt idx="831">
                  <c:v>89.253600000000006</c:v>
                </c:pt>
                <c:pt idx="832">
                  <c:v>89.253900000000002</c:v>
                </c:pt>
                <c:pt idx="833">
                  <c:v>89.254199999999997</c:v>
                </c:pt>
                <c:pt idx="834">
                  <c:v>89.254499999999993</c:v>
                </c:pt>
                <c:pt idx="835">
                  <c:v>89.254800000000003</c:v>
                </c:pt>
                <c:pt idx="836">
                  <c:v>89.255099999999999</c:v>
                </c:pt>
                <c:pt idx="837">
                  <c:v>89.255399999999995</c:v>
                </c:pt>
                <c:pt idx="838">
                  <c:v>89.255700000000004</c:v>
                </c:pt>
                <c:pt idx="839">
                  <c:v>89.256</c:v>
                </c:pt>
                <c:pt idx="840">
                  <c:v>89.256299999999996</c:v>
                </c:pt>
                <c:pt idx="841">
                  <c:v>89.256600000000006</c:v>
                </c:pt>
                <c:pt idx="842">
                  <c:v>89.256900000000002</c:v>
                </c:pt>
                <c:pt idx="843">
                  <c:v>89.257199999999997</c:v>
                </c:pt>
                <c:pt idx="844">
                  <c:v>89.257499999999993</c:v>
                </c:pt>
                <c:pt idx="845">
                  <c:v>89.257800000000003</c:v>
                </c:pt>
                <c:pt idx="846">
                  <c:v>89.258099999999999</c:v>
                </c:pt>
                <c:pt idx="847">
                  <c:v>89.258399999999995</c:v>
                </c:pt>
                <c:pt idx="848">
                  <c:v>89.258700000000005</c:v>
                </c:pt>
                <c:pt idx="849">
                  <c:v>89.259</c:v>
                </c:pt>
                <c:pt idx="850">
                  <c:v>89.259299999999996</c:v>
                </c:pt>
                <c:pt idx="851">
                  <c:v>89.259600000000006</c:v>
                </c:pt>
                <c:pt idx="852">
                  <c:v>89.259900000000002</c:v>
                </c:pt>
                <c:pt idx="853">
                  <c:v>89.260199999999998</c:v>
                </c:pt>
                <c:pt idx="854">
                  <c:v>89.260499999999993</c:v>
                </c:pt>
                <c:pt idx="855">
                  <c:v>89.260800000000003</c:v>
                </c:pt>
                <c:pt idx="856">
                  <c:v>89.261099999999999</c:v>
                </c:pt>
                <c:pt idx="857">
                  <c:v>89.261300000000006</c:v>
                </c:pt>
                <c:pt idx="858">
                  <c:v>89.261600000000001</c:v>
                </c:pt>
                <c:pt idx="859">
                  <c:v>89.261899999999997</c:v>
                </c:pt>
                <c:pt idx="860">
                  <c:v>89.262200000000007</c:v>
                </c:pt>
                <c:pt idx="861">
                  <c:v>89.262500000000003</c:v>
                </c:pt>
                <c:pt idx="862">
                  <c:v>89.262799999999999</c:v>
                </c:pt>
                <c:pt idx="863">
                  <c:v>89.263099999999994</c:v>
                </c:pt>
                <c:pt idx="864">
                  <c:v>89.263300000000001</c:v>
                </c:pt>
                <c:pt idx="865">
                  <c:v>89.263599999999997</c:v>
                </c:pt>
                <c:pt idx="866">
                  <c:v>89.263900000000007</c:v>
                </c:pt>
                <c:pt idx="867">
                  <c:v>89.264200000000002</c:v>
                </c:pt>
                <c:pt idx="868">
                  <c:v>89.264499999999998</c:v>
                </c:pt>
                <c:pt idx="869">
                  <c:v>89.264799999999994</c:v>
                </c:pt>
                <c:pt idx="870">
                  <c:v>89.265100000000004</c:v>
                </c:pt>
                <c:pt idx="871">
                  <c:v>89.265299999999996</c:v>
                </c:pt>
                <c:pt idx="872">
                  <c:v>89.265600000000006</c:v>
                </c:pt>
                <c:pt idx="873">
                  <c:v>89.265900000000002</c:v>
                </c:pt>
                <c:pt idx="874">
                  <c:v>89.266199999999998</c:v>
                </c:pt>
                <c:pt idx="875">
                  <c:v>89.266400000000004</c:v>
                </c:pt>
                <c:pt idx="876">
                  <c:v>89.2667</c:v>
                </c:pt>
                <c:pt idx="877">
                  <c:v>89.266999999999996</c:v>
                </c:pt>
                <c:pt idx="878">
                  <c:v>89.267300000000006</c:v>
                </c:pt>
                <c:pt idx="879">
                  <c:v>89.267600000000002</c:v>
                </c:pt>
                <c:pt idx="880">
                  <c:v>89.267799999999994</c:v>
                </c:pt>
                <c:pt idx="881">
                  <c:v>89.268100000000004</c:v>
                </c:pt>
                <c:pt idx="882">
                  <c:v>89.2684</c:v>
                </c:pt>
                <c:pt idx="883">
                  <c:v>89.268699999999995</c:v>
                </c:pt>
                <c:pt idx="884">
                  <c:v>89.268900000000002</c:v>
                </c:pt>
                <c:pt idx="885">
                  <c:v>89.269199999999998</c:v>
                </c:pt>
                <c:pt idx="886">
                  <c:v>89.269499999999994</c:v>
                </c:pt>
                <c:pt idx="887">
                  <c:v>89.269800000000004</c:v>
                </c:pt>
                <c:pt idx="888">
                  <c:v>89.27</c:v>
                </c:pt>
                <c:pt idx="889">
                  <c:v>89.270300000000006</c:v>
                </c:pt>
                <c:pt idx="890">
                  <c:v>89.270600000000002</c:v>
                </c:pt>
                <c:pt idx="891">
                  <c:v>89.270899999999997</c:v>
                </c:pt>
                <c:pt idx="892">
                  <c:v>89.271100000000004</c:v>
                </c:pt>
                <c:pt idx="893">
                  <c:v>89.2714</c:v>
                </c:pt>
                <c:pt idx="894">
                  <c:v>89.271699999999996</c:v>
                </c:pt>
                <c:pt idx="895">
                  <c:v>89.272000000000006</c:v>
                </c:pt>
                <c:pt idx="896">
                  <c:v>89.272199999999998</c:v>
                </c:pt>
                <c:pt idx="897">
                  <c:v>89.272499999999994</c:v>
                </c:pt>
                <c:pt idx="898">
                  <c:v>89.272800000000004</c:v>
                </c:pt>
                <c:pt idx="899">
                  <c:v>89.272999999999996</c:v>
                </c:pt>
                <c:pt idx="900">
                  <c:v>89.273300000000006</c:v>
                </c:pt>
                <c:pt idx="901">
                  <c:v>89.273600000000002</c:v>
                </c:pt>
                <c:pt idx="902">
                  <c:v>89.273799999999994</c:v>
                </c:pt>
                <c:pt idx="903">
                  <c:v>89.274100000000004</c:v>
                </c:pt>
                <c:pt idx="904">
                  <c:v>89.2744</c:v>
                </c:pt>
                <c:pt idx="905">
                  <c:v>89.274600000000007</c:v>
                </c:pt>
                <c:pt idx="906">
                  <c:v>89.274900000000002</c:v>
                </c:pt>
                <c:pt idx="907">
                  <c:v>89.275199999999998</c:v>
                </c:pt>
                <c:pt idx="908">
                  <c:v>89.275400000000005</c:v>
                </c:pt>
                <c:pt idx="909">
                  <c:v>89.275700000000001</c:v>
                </c:pt>
                <c:pt idx="910">
                  <c:v>89.275999999999996</c:v>
                </c:pt>
                <c:pt idx="911">
                  <c:v>89.276200000000003</c:v>
                </c:pt>
                <c:pt idx="912">
                  <c:v>89.276499999999999</c:v>
                </c:pt>
                <c:pt idx="913">
                  <c:v>89.276799999999994</c:v>
                </c:pt>
                <c:pt idx="914">
                  <c:v>89.277000000000001</c:v>
                </c:pt>
                <c:pt idx="915">
                  <c:v>89.277299999999997</c:v>
                </c:pt>
                <c:pt idx="916">
                  <c:v>89.277600000000007</c:v>
                </c:pt>
                <c:pt idx="917">
                  <c:v>89.277799999999999</c:v>
                </c:pt>
                <c:pt idx="918">
                  <c:v>89.278099999999995</c:v>
                </c:pt>
                <c:pt idx="919">
                  <c:v>89.278300000000002</c:v>
                </c:pt>
                <c:pt idx="920">
                  <c:v>89.278599999999997</c:v>
                </c:pt>
                <c:pt idx="921">
                  <c:v>89.278899999999993</c:v>
                </c:pt>
                <c:pt idx="922">
                  <c:v>89.2791</c:v>
                </c:pt>
                <c:pt idx="923">
                  <c:v>89.279399999999995</c:v>
                </c:pt>
                <c:pt idx="924">
                  <c:v>89.279600000000002</c:v>
                </c:pt>
                <c:pt idx="925">
                  <c:v>89.279899999999998</c:v>
                </c:pt>
                <c:pt idx="926">
                  <c:v>89.280199999999994</c:v>
                </c:pt>
                <c:pt idx="927">
                  <c:v>89.2804</c:v>
                </c:pt>
                <c:pt idx="928">
                  <c:v>89.280699999999996</c:v>
                </c:pt>
                <c:pt idx="929">
                  <c:v>89.280900000000003</c:v>
                </c:pt>
                <c:pt idx="930">
                  <c:v>89.281199999999998</c:v>
                </c:pt>
                <c:pt idx="931">
                  <c:v>89.281499999999994</c:v>
                </c:pt>
                <c:pt idx="932">
                  <c:v>89.281700000000001</c:v>
                </c:pt>
                <c:pt idx="933">
                  <c:v>89.281999999999996</c:v>
                </c:pt>
                <c:pt idx="934">
                  <c:v>89.282200000000003</c:v>
                </c:pt>
                <c:pt idx="935">
                  <c:v>89.282499999999999</c:v>
                </c:pt>
                <c:pt idx="936">
                  <c:v>89.282799999999995</c:v>
                </c:pt>
                <c:pt idx="937">
                  <c:v>89.283000000000001</c:v>
                </c:pt>
                <c:pt idx="938">
                  <c:v>89.283299999999997</c:v>
                </c:pt>
                <c:pt idx="939">
                  <c:v>89.283500000000004</c:v>
                </c:pt>
                <c:pt idx="940">
                  <c:v>89.283799999999999</c:v>
                </c:pt>
                <c:pt idx="941">
                  <c:v>89.284000000000006</c:v>
                </c:pt>
                <c:pt idx="942">
                  <c:v>89.284300000000002</c:v>
                </c:pt>
                <c:pt idx="943">
                  <c:v>89.284599999999998</c:v>
                </c:pt>
                <c:pt idx="944">
                  <c:v>89.284800000000004</c:v>
                </c:pt>
                <c:pt idx="945">
                  <c:v>89.2851</c:v>
                </c:pt>
                <c:pt idx="946">
                  <c:v>89.285300000000007</c:v>
                </c:pt>
                <c:pt idx="947">
                  <c:v>89.285600000000002</c:v>
                </c:pt>
                <c:pt idx="948">
                  <c:v>89.285799999999995</c:v>
                </c:pt>
                <c:pt idx="949">
                  <c:v>89.286100000000005</c:v>
                </c:pt>
                <c:pt idx="950">
                  <c:v>89.286299999999997</c:v>
                </c:pt>
                <c:pt idx="951">
                  <c:v>89.286600000000007</c:v>
                </c:pt>
                <c:pt idx="952">
                  <c:v>89.286799999999999</c:v>
                </c:pt>
                <c:pt idx="953">
                  <c:v>89.287099999999995</c:v>
                </c:pt>
                <c:pt idx="954">
                  <c:v>89.287300000000002</c:v>
                </c:pt>
                <c:pt idx="955">
                  <c:v>89.287599999999998</c:v>
                </c:pt>
                <c:pt idx="956">
                  <c:v>89.287899999999993</c:v>
                </c:pt>
                <c:pt idx="957">
                  <c:v>89.2881</c:v>
                </c:pt>
                <c:pt idx="958">
                  <c:v>89.288399999999996</c:v>
                </c:pt>
                <c:pt idx="959">
                  <c:v>89.288600000000002</c:v>
                </c:pt>
                <c:pt idx="960">
                  <c:v>89.288899999999998</c:v>
                </c:pt>
                <c:pt idx="961">
                  <c:v>89.289100000000005</c:v>
                </c:pt>
                <c:pt idx="962">
                  <c:v>89.289400000000001</c:v>
                </c:pt>
                <c:pt idx="963">
                  <c:v>89.289599999999993</c:v>
                </c:pt>
                <c:pt idx="964">
                  <c:v>89.289900000000003</c:v>
                </c:pt>
                <c:pt idx="965">
                  <c:v>89.290199999999999</c:v>
                </c:pt>
                <c:pt idx="966">
                  <c:v>89.290499999999994</c:v>
                </c:pt>
                <c:pt idx="967">
                  <c:v>89.290800000000004</c:v>
                </c:pt>
                <c:pt idx="968">
                  <c:v>89.2911</c:v>
                </c:pt>
                <c:pt idx="969">
                  <c:v>89.291499999999999</c:v>
                </c:pt>
                <c:pt idx="970">
                  <c:v>89.292000000000002</c:v>
                </c:pt>
                <c:pt idx="971">
                  <c:v>89.292500000000004</c:v>
                </c:pt>
                <c:pt idx="972">
                  <c:v>89.293000000000006</c:v>
                </c:pt>
                <c:pt idx="973">
                  <c:v>89.293499999999995</c:v>
                </c:pt>
                <c:pt idx="974">
                  <c:v>89.2941</c:v>
                </c:pt>
                <c:pt idx="975">
                  <c:v>89.294600000000003</c:v>
                </c:pt>
                <c:pt idx="976">
                  <c:v>89.295100000000005</c:v>
                </c:pt>
                <c:pt idx="977">
                  <c:v>89.295500000000004</c:v>
                </c:pt>
                <c:pt idx="978">
                  <c:v>89.296000000000006</c:v>
                </c:pt>
                <c:pt idx="979">
                  <c:v>89.296400000000006</c:v>
                </c:pt>
                <c:pt idx="980">
                  <c:v>89.296800000000005</c:v>
                </c:pt>
                <c:pt idx="981">
                  <c:v>89.2971</c:v>
                </c:pt>
                <c:pt idx="982">
                  <c:v>89.297499999999999</c:v>
                </c:pt>
                <c:pt idx="983">
                  <c:v>89.297799999999995</c:v>
                </c:pt>
                <c:pt idx="984">
                  <c:v>89.298199999999994</c:v>
                </c:pt>
                <c:pt idx="985">
                  <c:v>89.298500000000004</c:v>
                </c:pt>
                <c:pt idx="986">
                  <c:v>89.298900000000003</c:v>
                </c:pt>
                <c:pt idx="987">
                  <c:v>89.299199999999999</c:v>
                </c:pt>
                <c:pt idx="988">
                  <c:v>89.299499999999995</c:v>
                </c:pt>
                <c:pt idx="989">
                  <c:v>89.299899999999994</c:v>
                </c:pt>
                <c:pt idx="990">
                  <c:v>89.300200000000004</c:v>
                </c:pt>
                <c:pt idx="991">
                  <c:v>89.3005</c:v>
                </c:pt>
                <c:pt idx="992">
                  <c:v>89.300899999999999</c:v>
                </c:pt>
                <c:pt idx="993">
                  <c:v>89.301199999999994</c:v>
                </c:pt>
                <c:pt idx="994">
                  <c:v>89.301500000000004</c:v>
                </c:pt>
                <c:pt idx="995">
                  <c:v>89.3018</c:v>
                </c:pt>
                <c:pt idx="996">
                  <c:v>89.302199999999999</c:v>
                </c:pt>
                <c:pt idx="997">
                  <c:v>89.302499999999995</c:v>
                </c:pt>
                <c:pt idx="998">
                  <c:v>89.302800000000005</c:v>
                </c:pt>
                <c:pt idx="999">
                  <c:v>89.303100000000001</c:v>
                </c:pt>
                <c:pt idx="1000">
                  <c:v>89.303399999999996</c:v>
                </c:pt>
                <c:pt idx="1001">
                  <c:v>89.303799999999995</c:v>
                </c:pt>
                <c:pt idx="1002">
                  <c:v>89.304100000000005</c:v>
                </c:pt>
                <c:pt idx="1003">
                  <c:v>89.304400000000001</c:v>
                </c:pt>
                <c:pt idx="1004">
                  <c:v>89.304699999999997</c:v>
                </c:pt>
                <c:pt idx="1005">
                  <c:v>89.305099999999996</c:v>
                </c:pt>
                <c:pt idx="1006">
                  <c:v>89.305400000000006</c:v>
                </c:pt>
                <c:pt idx="1007">
                  <c:v>89.305700000000002</c:v>
                </c:pt>
                <c:pt idx="1008">
                  <c:v>89.305999999999997</c:v>
                </c:pt>
                <c:pt idx="1009">
                  <c:v>89.306299999999993</c:v>
                </c:pt>
                <c:pt idx="1010">
                  <c:v>89.306600000000003</c:v>
                </c:pt>
                <c:pt idx="1011">
                  <c:v>89.306899999999999</c:v>
                </c:pt>
                <c:pt idx="1012">
                  <c:v>89.307299999999998</c:v>
                </c:pt>
                <c:pt idx="1013">
                  <c:v>89.307599999999994</c:v>
                </c:pt>
                <c:pt idx="1014">
                  <c:v>89.307900000000004</c:v>
                </c:pt>
                <c:pt idx="1015">
                  <c:v>89.308199999999999</c:v>
                </c:pt>
                <c:pt idx="1016">
                  <c:v>89.308499999999995</c:v>
                </c:pt>
                <c:pt idx="1017">
                  <c:v>89.308800000000005</c:v>
                </c:pt>
                <c:pt idx="1018">
                  <c:v>89.309100000000001</c:v>
                </c:pt>
                <c:pt idx="1019">
                  <c:v>89.309399999999997</c:v>
                </c:pt>
                <c:pt idx="1020">
                  <c:v>89.309700000000007</c:v>
                </c:pt>
                <c:pt idx="1021">
                  <c:v>89.310100000000006</c:v>
                </c:pt>
                <c:pt idx="1022">
                  <c:v>89.310400000000001</c:v>
                </c:pt>
                <c:pt idx="1023">
                  <c:v>89.310699999999997</c:v>
                </c:pt>
                <c:pt idx="1024">
                  <c:v>89.311000000000007</c:v>
                </c:pt>
                <c:pt idx="1025">
                  <c:v>89.311300000000003</c:v>
                </c:pt>
                <c:pt idx="1026">
                  <c:v>89.311599999999999</c:v>
                </c:pt>
                <c:pt idx="1027">
                  <c:v>89.311899999999994</c:v>
                </c:pt>
                <c:pt idx="1028">
                  <c:v>89.312200000000004</c:v>
                </c:pt>
                <c:pt idx="1029">
                  <c:v>89.3125</c:v>
                </c:pt>
                <c:pt idx="1030">
                  <c:v>89.312799999999996</c:v>
                </c:pt>
                <c:pt idx="1031">
                  <c:v>89.313100000000006</c:v>
                </c:pt>
                <c:pt idx="1032">
                  <c:v>89.313400000000001</c:v>
                </c:pt>
                <c:pt idx="1033">
                  <c:v>89.313699999999997</c:v>
                </c:pt>
                <c:pt idx="1034">
                  <c:v>89.313999999999993</c:v>
                </c:pt>
                <c:pt idx="1035">
                  <c:v>89.314300000000003</c:v>
                </c:pt>
                <c:pt idx="1036">
                  <c:v>89.314599999999999</c:v>
                </c:pt>
                <c:pt idx="1037">
                  <c:v>89.314899999999994</c:v>
                </c:pt>
                <c:pt idx="1038">
                  <c:v>89.315200000000004</c:v>
                </c:pt>
                <c:pt idx="1039">
                  <c:v>89.3155</c:v>
                </c:pt>
                <c:pt idx="1040">
                  <c:v>89.315799999999996</c:v>
                </c:pt>
                <c:pt idx="1041">
                  <c:v>89.316100000000006</c:v>
                </c:pt>
                <c:pt idx="1042">
                  <c:v>89.316400000000002</c:v>
                </c:pt>
                <c:pt idx="1043">
                  <c:v>89.316699999999997</c:v>
                </c:pt>
                <c:pt idx="1044">
                  <c:v>89.316999999999993</c:v>
                </c:pt>
                <c:pt idx="1045">
                  <c:v>89.317300000000003</c:v>
                </c:pt>
                <c:pt idx="1046">
                  <c:v>89.317599999999999</c:v>
                </c:pt>
                <c:pt idx="1047">
                  <c:v>89.317899999999995</c:v>
                </c:pt>
                <c:pt idx="1048">
                  <c:v>89.318200000000004</c:v>
                </c:pt>
                <c:pt idx="1049">
                  <c:v>89.3185</c:v>
                </c:pt>
                <c:pt idx="1050">
                  <c:v>89.318799999999996</c:v>
                </c:pt>
                <c:pt idx="1051">
                  <c:v>89.319000000000003</c:v>
                </c:pt>
                <c:pt idx="1052">
                  <c:v>89.319299999999998</c:v>
                </c:pt>
                <c:pt idx="1053">
                  <c:v>89.319599999999994</c:v>
                </c:pt>
                <c:pt idx="1054">
                  <c:v>89.319900000000004</c:v>
                </c:pt>
                <c:pt idx="1055">
                  <c:v>89.3202</c:v>
                </c:pt>
                <c:pt idx="1056">
                  <c:v>89.320499999999996</c:v>
                </c:pt>
                <c:pt idx="1057">
                  <c:v>89.320800000000006</c:v>
                </c:pt>
                <c:pt idx="1058">
                  <c:v>89.321100000000001</c:v>
                </c:pt>
                <c:pt idx="1059">
                  <c:v>89.321399999999997</c:v>
                </c:pt>
                <c:pt idx="1060">
                  <c:v>89.321700000000007</c:v>
                </c:pt>
                <c:pt idx="1061">
                  <c:v>89.322000000000003</c:v>
                </c:pt>
                <c:pt idx="1062">
                  <c:v>89.322199999999995</c:v>
                </c:pt>
                <c:pt idx="1063">
                  <c:v>89.322500000000005</c:v>
                </c:pt>
                <c:pt idx="1064">
                  <c:v>89.322800000000001</c:v>
                </c:pt>
                <c:pt idx="1065">
                  <c:v>89.323099999999997</c:v>
                </c:pt>
                <c:pt idx="1066">
                  <c:v>89.323400000000007</c:v>
                </c:pt>
                <c:pt idx="1067">
                  <c:v>89.323700000000002</c:v>
                </c:pt>
                <c:pt idx="1068">
                  <c:v>89.323899999999995</c:v>
                </c:pt>
                <c:pt idx="1069">
                  <c:v>89.324200000000005</c:v>
                </c:pt>
                <c:pt idx="1070">
                  <c:v>89.3245</c:v>
                </c:pt>
                <c:pt idx="1071">
                  <c:v>89.324799999999996</c:v>
                </c:pt>
                <c:pt idx="1072">
                  <c:v>89.325100000000006</c:v>
                </c:pt>
                <c:pt idx="1073">
                  <c:v>89.325400000000002</c:v>
                </c:pt>
                <c:pt idx="1074">
                  <c:v>89.325599999999994</c:v>
                </c:pt>
                <c:pt idx="1075">
                  <c:v>89.325900000000004</c:v>
                </c:pt>
                <c:pt idx="1076">
                  <c:v>89.3262</c:v>
                </c:pt>
                <c:pt idx="1077">
                  <c:v>89.326499999999996</c:v>
                </c:pt>
                <c:pt idx="1078">
                  <c:v>89.326800000000006</c:v>
                </c:pt>
                <c:pt idx="1079">
                  <c:v>89.326999999999998</c:v>
                </c:pt>
                <c:pt idx="1080">
                  <c:v>89.327299999999994</c:v>
                </c:pt>
                <c:pt idx="1081">
                  <c:v>89.327600000000004</c:v>
                </c:pt>
                <c:pt idx="1082">
                  <c:v>89.3279</c:v>
                </c:pt>
                <c:pt idx="1083">
                  <c:v>89.328199999999995</c:v>
                </c:pt>
                <c:pt idx="1084">
                  <c:v>89.328400000000002</c:v>
                </c:pt>
                <c:pt idx="1085">
                  <c:v>89.328699999999998</c:v>
                </c:pt>
                <c:pt idx="1086">
                  <c:v>89.328999999999994</c:v>
                </c:pt>
                <c:pt idx="1087">
                  <c:v>89.329300000000003</c:v>
                </c:pt>
                <c:pt idx="1088">
                  <c:v>89.329499999999996</c:v>
                </c:pt>
                <c:pt idx="1089">
                  <c:v>89.329800000000006</c:v>
                </c:pt>
                <c:pt idx="1090">
                  <c:v>89.330100000000002</c:v>
                </c:pt>
                <c:pt idx="1091">
                  <c:v>89.330399999999997</c:v>
                </c:pt>
                <c:pt idx="1092">
                  <c:v>89.330600000000004</c:v>
                </c:pt>
                <c:pt idx="1093">
                  <c:v>89.3309</c:v>
                </c:pt>
                <c:pt idx="1094">
                  <c:v>89.331199999999995</c:v>
                </c:pt>
                <c:pt idx="1095">
                  <c:v>89.331500000000005</c:v>
                </c:pt>
                <c:pt idx="1096">
                  <c:v>89.331699999999998</c:v>
                </c:pt>
                <c:pt idx="1097">
                  <c:v>89.331999999999994</c:v>
                </c:pt>
                <c:pt idx="1098">
                  <c:v>89.332300000000004</c:v>
                </c:pt>
                <c:pt idx="1099">
                  <c:v>89.332499999999996</c:v>
                </c:pt>
                <c:pt idx="1100">
                  <c:v>89.332800000000006</c:v>
                </c:pt>
                <c:pt idx="1101">
                  <c:v>89.333100000000002</c:v>
                </c:pt>
                <c:pt idx="1102">
                  <c:v>89.333399999999997</c:v>
                </c:pt>
                <c:pt idx="1103">
                  <c:v>89.333600000000004</c:v>
                </c:pt>
                <c:pt idx="1104">
                  <c:v>89.3339</c:v>
                </c:pt>
                <c:pt idx="1105">
                  <c:v>89.334199999999996</c:v>
                </c:pt>
                <c:pt idx="1106">
                  <c:v>89.334400000000002</c:v>
                </c:pt>
                <c:pt idx="1107">
                  <c:v>89.334699999999998</c:v>
                </c:pt>
                <c:pt idx="1108">
                  <c:v>89.334999999999994</c:v>
                </c:pt>
                <c:pt idx="1109">
                  <c:v>89.3352</c:v>
                </c:pt>
                <c:pt idx="1110">
                  <c:v>89.335499999999996</c:v>
                </c:pt>
                <c:pt idx="1111">
                  <c:v>89.335800000000006</c:v>
                </c:pt>
                <c:pt idx="1112">
                  <c:v>89.335999999999999</c:v>
                </c:pt>
                <c:pt idx="1113">
                  <c:v>89.336299999999994</c:v>
                </c:pt>
                <c:pt idx="1114">
                  <c:v>89.336600000000004</c:v>
                </c:pt>
                <c:pt idx="1115">
                  <c:v>89.3369</c:v>
                </c:pt>
                <c:pt idx="1116">
                  <c:v>89.337100000000007</c:v>
                </c:pt>
                <c:pt idx="1117">
                  <c:v>89.337400000000002</c:v>
                </c:pt>
                <c:pt idx="1118">
                  <c:v>89.337699999999998</c:v>
                </c:pt>
                <c:pt idx="1119">
                  <c:v>89.337900000000005</c:v>
                </c:pt>
                <c:pt idx="1120">
                  <c:v>89.338200000000001</c:v>
                </c:pt>
                <c:pt idx="1121">
                  <c:v>89.338499999999996</c:v>
                </c:pt>
                <c:pt idx="1122">
                  <c:v>89.338700000000003</c:v>
                </c:pt>
                <c:pt idx="1123">
                  <c:v>89.338999999999999</c:v>
                </c:pt>
                <c:pt idx="1124">
                  <c:v>89.339299999999994</c:v>
                </c:pt>
                <c:pt idx="1125">
                  <c:v>89.339500000000001</c:v>
                </c:pt>
                <c:pt idx="1126">
                  <c:v>89.339799999999997</c:v>
                </c:pt>
                <c:pt idx="1127">
                  <c:v>89.340100000000007</c:v>
                </c:pt>
                <c:pt idx="1128">
                  <c:v>89.340299999999999</c:v>
                </c:pt>
                <c:pt idx="1129">
                  <c:v>89.340599999999995</c:v>
                </c:pt>
                <c:pt idx="1130">
                  <c:v>89.340800000000002</c:v>
                </c:pt>
                <c:pt idx="1131">
                  <c:v>89.341099999999997</c:v>
                </c:pt>
                <c:pt idx="1132">
                  <c:v>89.341399999999993</c:v>
                </c:pt>
                <c:pt idx="1133">
                  <c:v>89.3416</c:v>
                </c:pt>
                <c:pt idx="1134">
                  <c:v>89.341899999999995</c:v>
                </c:pt>
                <c:pt idx="1135">
                  <c:v>89.342200000000005</c:v>
                </c:pt>
                <c:pt idx="1136">
                  <c:v>89.342399999999998</c:v>
                </c:pt>
                <c:pt idx="1137">
                  <c:v>89.342699999999994</c:v>
                </c:pt>
                <c:pt idx="1138">
                  <c:v>89.343000000000004</c:v>
                </c:pt>
                <c:pt idx="1139">
                  <c:v>89.343199999999996</c:v>
                </c:pt>
                <c:pt idx="1140">
                  <c:v>89.343500000000006</c:v>
                </c:pt>
                <c:pt idx="1141">
                  <c:v>89.343699999999998</c:v>
                </c:pt>
                <c:pt idx="1142">
                  <c:v>89.343999999999994</c:v>
                </c:pt>
                <c:pt idx="1143">
                  <c:v>89.344300000000004</c:v>
                </c:pt>
                <c:pt idx="1144">
                  <c:v>89.344499999999996</c:v>
                </c:pt>
                <c:pt idx="1145">
                  <c:v>89.344800000000006</c:v>
                </c:pt>
                <c:pt idx="1146">
                  <c:v>89.344999999999999</c:v>
                </c:pt>
                <c:pt idx="1147">
                  <c:v>89.345299999999995</c:v>
                </c:pt>
                <c:pt idx="1148">
                  <c:v>89.345600000000005</c:v>
                </c:pt>
                <c:pt idx="1149">
                  <c:v>89.345799999999997</c:v>
                </c:pt>
                <c:pt idx="1150">
                  <c:v>89.346100000000007</c:v>
                </c:pt>
                <c:pt idx="1151">
                  <c:v>89.346299999999999</c:v>
                </c:pt>
                <c:pt idx="1152">
                  <c:v>89.346599999999995</c:v>
                </c:pt>
                <c:pt idx="1153">
                  <c:v>89.346900000000005</c:v>
                </c:pt>
                <c:pt idx="1154">
                  <c:v>89.347099999999998</c:v>
                </c:pt>
                <c:pt idx="1155">
                  <c:v>89.347399999999993</c:v>
                </c:pt>
                <c:pt idx="1156">
                  <c:v>89.347700000000003</c:v>
                </c:pt>
                <c:pt idx="1157">
                  <c:v>89.347899999999996</c:v>
                </c:pt>
                <c:pt idx="1158">
                  <c:v>89.348200000000006</c:v>
                </c:pt>
                <c:pt idx="1159">
                  <c:v>89.348399999999998</c:v>
                </c:pt>
                <c:pt idx="1160">
                  <c:v>89.348699999999994</c:v>
                </c:pt>
                <c:pt idx="1161">
                  <c:v>89.3489</c:v>
                </c:pt>
                <c:pt idx="1162">
                  <c:v>89.349199999999996</c:v>
                </c:pt>
                <c:pt idx="1163">
                  <c:v>89.349500000000006</c:v>
                </c:pt>
                <c:pt idx="1164">
                  <c:v>89.349699999999999</c:v>
                </c:pt>
                <c:pt idx="1165">
                  <c:v>89.35</c:v>
                </c:pt>
                <c:pt idx="1166">
                  <c:v>89.350200000000001</c:v>
                </c:pt>
                <c:pt idx="1167">
                  <c:v>89.350499999999997</c:v>
                </c:pt>
                <c:pt idx="1168">
                  <c:v>89.350800000000007</c:v>
                </c:pt>
                <c:pt idx="1169">
                  <c:v>89.350999999999999</c:v>
                </c:pt>
                <c:pt idx="1170">
                  <c:v>89.351299999999995</c:v>
                </c:pt>
                <c:pt idx="1171">
                  <c:v>89.351500000000001</c:v>
                </c:pt>
                <c:pt idx="1172">
                  <c:v>89.351799999999997</c:v>
                </c:pt>
                <c:pt idx="1173">
                  <c:v>89.352000000000004</c:v>
                </c:pt>
                <c:pt idx="1174">
                  <c:v>89.3523</c:v>
                </c:pt>
                <c:pt idx="1175">
                  <c:v>89.352500000000006</c:v>
                </c:pt>
                <c:pt idx="1176">
                  <c:v>89.352800000000002</c:v>
                </c:pt>
                <c:pt idx="1177">
                  <c:v>89.353099999999998</c:v>
                </c:pt>
                <c:pt idx="1178">
                  <c:v>89.353300000000004</c:v>
                </c:pt>
                <c:pt idx="1179">
                  <c:v>89.3536</c:v>
                </c:pt>
                <c:pt idx="1180">
                  <c:v>89.353800000000007</c:v>
                </c:pt>
                <c:pt idx="1181">
                  <c:v>89.354100000000003</c:v>
                </c:pt>
                <c:pt idx="1182">
                  <c:v>89.354299999999995</c:v>
                </c:pt>
                <c:pt idx="1183">
                  <c:v>89.354600000000005</c:v>
                </c:pt>
                <c:pt idx="1184">
                  <c:v>89.354799999999997</c:v>
                </c:pt>
                <c:pt idx="1185">
                  <c:v>89.355099999999993</c:v>
                </c:pt>
                <c:pt idx="1186">
                  <c:v>89.355400000000003</c:v>
                </c:pt>
                <c:pt idx="1187">
                  <c:v>89.355599999999995</c:v>
                </c:pt>
                <c:pt idx="1188">
                  <c:v>89.355900000000005</c:v>
                </c:pt>
                <c:pt idx="1189">
                  <c:v>89.356099999999998</c:v>
                </c:pt>
                <c:pt idx="1190">
                  <c:v>89.356399999999994</c:v>
                </c:pt>
                <c:pt idx="1191">
                  <c:v>89.3566</c:v>
                </c:pt>
                <c:pt idx="1192">
                  <c:v>89.356899999999996</c:v>
                </c:pt>
                <c:pt idx="1193">
                  <c:v>89.357100000000003</c:v>
                </c:pt>
                <c:pt idx="1194">
                  <c:v>89.357399999999998</c:v>
                </c:pt>
                <c:pt idx="1195">
                  <c:v>89.357600000000005</c:v>
                </c:pt>
                <c:pt idx="1196">
                  <c:v>89.357900000000001</c:v>
                </c:pt>
                <c:pt idx="1197">
                  <c:v>89.358199999999997</c:v>
                </c:pt>
                <c:pt idx="1198">
                  <c:v>89.358400000000003</c:v>
                </c:pt>
                <c:pt idx="1199">
                  <c:v>89.358699999999999</c:v>
                </c:pt>
                <c:pt idx="1200">
                  <c:v>89.358900000000006</c:v>
                </c:pt>
                <c:pt idx="1201">
                  <c:v>89.359200000000001</c:v>
                </c:pt>
                <c:pt idx="1202">
                  <c:v>89.359399999999994</c:v>
                </c:pt>
                <c:pt idx="1203">
                  <c:v>89.359700000000004</c:v>
                </c:pt>
                <c:pt idx="1204">
                  <c:v>89.359899999999996</c:v>
                </c:pt>
                <c:pt idx="1205">
                  <c:v>89.360100000000003</c:v>
                </c:pt>
                <c:pt idx="1206">
                  <c:v>89.360200000000006</c:v>
                </c:pt>
                <c:pt idx="1207">
                  <c:v>89.360200000000006</c:v>
                </c:pt>
                <c:pt idx="1208">
                  <c:v>89.360200000000006</c:v>
                </c:pt>
                <c:pt idx="1209">
                  <c:v>89.359899999999996</c:v>
                </c:pt>
                <c:pt idx="1210">
                  <c:v>89.3596</c:v>
                </c:pt>
                <c:pt idx="1211">
                  <c:v>89.359099999999998</c:v>
                </c:pt>
                <c:pt idx="1212">
                  <c:v>89.358599999999996</c:v>
                </c:pt>
                <c:pt idx="1213">
                  <c:v>89.358000000000004</c:v>
                </c:pt>
                <c:pt idx="1214">
                  <c:v>89.357399999999998</c:v>
                </c:pt>
                <c:pt idx="1215">
                  <c:v>89.356800000000007</c:v>
                </c:pt>
                <c:pt idx="1216">
                  <c:v>89.356300000000005</c:v>
                </c:pt>
                <c:pt idx="1217">
                  <c:v>89.355900000000005</c:v>
                </c:pt>
                <c:pt idx="1218">
                  <c:v>89.355699999999999</c:v>
                </c:pt>
                <c:pt idx="1219">
                  <c:v>89.355400000000003</c:v>
                </c:pt>
                <c:pt idx="1220">
                  <c:v>89.3553</c:v>
                </c:pt>
                <c:pt idx="1221">
                  <c:v>89.355199999999996</c:v>
                </c:pt>
                <c:pt idx="1222">
                  <c:v>89.355099999999993</c:v>
                </c:pt>
                <c:pt idx="1223">
                  <c:v>89.355099999999993</c:v>
                </c:pt>
                <c:pt idx="1224">
                  <c:v>89.355000000000004</c:v>
                </c:pt>
                <c:pt idx="1225">
                  <c:v>89.355000000000004</c:v>
                </c:pt>
                <c:pt idx="1226">
                  <c:v>89.355000000000004</c:v>
                </c:pt>
                <c:pt idx="1227">
                  <c:v>89.355000000000004</c:v>
                </c:pt>
                <c:pt idx="1228">
                  <c:v>89.355000000000004</c:v>
                </c:pt>
                <c:pt idx="1229">
                  <c:v>89.355000000000004</c:v>
                </c:pt>
                <c:pt idx="1230">
                  <c:v>89.355000000000004</c:v>
                </c:pt>
                <c:pt idx="1231">
                  <c:v>89.355000000000004</c:v>
                </c:pt>
                <c:pt idx="1232">
                  <c:v>89.355000000000004</c:v>
                </c:pt>
                <c:pt idx="1233">
                  <c:v>89.355000000000004</c:v>
                </c:pt>
                <c:pt idx="1234">
                  <c:v>89.355000000000004</c:v>
                </c:pt>
                <c:pt idx="1235">
                  <c:v>89.355000000000004</c:v>
                </c:pt>
                <c:pt idx="1236">
                  <c:v>89.355099999999993</c:v>
                </c:pt>
                <c:pt idx="1237">
                  <c:v>89.355099999999993</c:v>
                </c:pt>
                <c:pt idx="1238">
                  <c:v>89.355099999999993</c:v>
                </c:pt>
                <c:pt idx="1239">
                  <c:v>89.355099999999993</c:v>
                </c:pt>
                <c:pt idx="1240">
                  <c:v>89.355199999999996</c:v>
                </c:pt>
                <c:pt idx="1241">
                  <c:v>89.355199999999996</c:v>
                </c:pt>
                <c:pt idx="1242">
                  <c:v>89.355199999999996</c:v>
                </c:pt>
                <c:pt idx="1243">
                  <c:v>89.3553</c:v>
                </c:pt>
                <c:pt idx="1244">
                  <c:v>89.3553</c:v>
                </c:pt>
                <c:pt idx="1245">
                  <c:v>89.3553</c:v>
                </c:pt>
                <c:pt idx="1246">
                  <c:v>89.355400000000003</c:v>
                </c:pt>
                <c:pt idx="1247">
                  <c:v>89.355400000000003</c:v>
                </c:pt>
                <c:pt idx="1248">
                  <c:v>89.355500000000006</c:v>
                </c:pt>
                <c:pt idx="1249">
                  <c:v>89.355500000000006</c:v>
                </c:pt>
                <c:pt idx="1250">
                  <c:v>89.355599999999995</c:v>
                </c:pt>
                <c:pt idx="1251">
                  <c:v>89.355599999999995</c:v>
                </c:pt>
                <c:pt idx="1252">
                  <c:v>89.355599999999995</c:v>
                </c:pt>
                <c:pt idx="1253">
                  <c:v>89.355699999999999</c:v>
                </c:pt>
                <c:pt idx="1254">
                  <c:v>89.355699999999999</c:v>
                </c:pt>
                <c:pt idx="1255">
                  <c:v>89.355800000000002</c:v>
                </c:pt>
                <c:pt idx="1256">
                  <c:v>89.355900000000005</c:v>
                </c:pt>
                <c:pt idx="1257">
                  <c:v>89.355900000000005</c:v>
                </c:pt>
                <c:pt idx="1258">
                  <c:v>89.355999999999995</c:v>
                </c:pt>
                <c:pt idx="1259">
                  <c:v>89.355999999999995</c:v>
                </c:pt>
                <c:pt idx="1260">
                  <c:v>89.356099999999998</c:v>
                </c:pt>
                <c:pt idx="1261">
                  <c:v>89.356200000000001</c:v>
                </c:pt>
                <c:pt idx="1262">
                  <c:v>89.356200000000001</c:v>
                </c:pt>
                <c:pt idx="1263">
                  <c:v>89.356300000000005</c:v>
                </c:pt>
                <c:pt idx="1264">
                  <c:v>89.356300000000005</c:v>
                </c:pt>
                <c:pt idx="1265">
                  <c:v>89.356399999999994</c:v>
                </c:pt>
                <c:pt idx="1266">
                  <c:v>89.356499999999997</c:v>
                </c:pt>
                <c:pt idx="1267">
                  <c:v>89.356499999999997</c:v>
                </c:pt>
                <c:pt idx="1268">
                  <c:v>89.3566</c:v>
                </c:pt>
                <c:pt idx="1269">
                  <c:v>89.356700000000004</c:v>
                </c:pt>
                <c:pt idx="1270">
                  <c:v>89.356800000000007</c:v>
                </c:pt>
                <c:pt idx="1271">
                  <c:v>89.356800000000007</c:v>
                </c:pt>
                <c:pt idx="1272">
                  <c:v>89.356899999999996</c:v>
                </c:pt>
                <c:pt idx="1273">
                  <c:v>89.356999999999999</c:v>
                </c:pt>
                <c:pt idx="1274">
                  <c:v>89.357100000000003</c:v>
                </c:pt>
                <c:pt idx="1275">
                  <c:v>89.357100000000003</c:v>
                </c:pt>
                <c:pt idx="1276">
                  <c:v>89.357200000000006</c:v>
                </c:pt>
                <c:pt idx="1277">
                  <c:v>89.357299999999995</c:v>
                </c:pt>
                <c:pt idx="1278">
                  <c:v>89.357399999999998</c:v>
                </c:pt>
                <c:pt idx="1279">
                  <c:v>89.357500000000002</c:v>
                </c:pt>
                <c:pt idx="1280">
                  <c:v>89.357500000000002</c:v>
                </c:pt>
                <c:pt idx="1281">
                  <c:v>89.357600000000005</c:v>
                </c:pt>
                <c:pt idx="1282">
                  <c:v>89.357699999999994</c:v>
                </c:pt>
                <c:pt idx="1283">
                  <c:v>89.357799999999997</c:v>
                </c:pt>
                <c:pt idx="1284">
                  <c:v>89.357900000000001</c:v>
                </c:pt>
                <c:pt idx="1285">
                  <c:v>89.358000000000004</c:v>
                </c:pt>
                <c:pt idx="1286">
                  <c:v>89.358099999999993</c:v>
                </c:pt>
                <c:pt idx="1287">
                  <c:v>89.358199999999997</c:v>
                </c:pt>
                <c:pt idx="1288">
                  <c:v>89.3583</c:v>
                </c:pt>
                <c:pt idx="1289">
                  <c:v>89.358400000000003</c:v>
                </c:pt>
                <c:pt idx="1290">
                  <c:v>89.358400000000003</c:v>
                </c:pt>
                <c:pt idx="1291">
                  <c:v>89.358500000000006</c:v>
                </c:pt>
                <c:pt idx="1292">
                  <c:v>89.358599999999996</c:v>
                </c:pt>
                <c:pt idx="1293">
                  <c:v>89.358699999999999</c:v>
                </c:pt>
                <c:pt idx="1294">
                  <c:v>89.358800000000002</c:v>
                </c:pt>
                <c:pt idx="1295">
                  <c:v>89.358900000000006</c:v>
                </c:pt>
                <c:pt idx="1296">
                  <c:v>89.358999999999995</c:v>
                </c:pt>
                <c:pt idx="1297">
                  <c:v>89.359099999999998</c:v>
                </c:pt>
                <c:pt idx="1298">
                  <c:v>89.359200000000001</c:v>
                </c:pt>
                <c:pt idx="1299">
                  <c:v>89.359300000000005</c:v>
                </c:pt>
                <c:pt idx="1300">
                  <c:v>89.359399999999994</c:v>
                </c:pt>
                <c:pt idx="1301">
                  <c:v>89.359499999999997</c:v>
                </c:pt>
                <c:pt idx="1302">
                  <c:v>89.359700000000004</c:v>
                </c:pt>
                <c:pt idx="1303">
                  <c:v>89.359800000000007</c:v>
                </c:pt>
                <c:pt idx="1304">
                  <c:v>89.359899999999996</c:v>
                </c:pt>
                <c:pt idx="1305">
                  <c:v>89.36</c:v>
                </c:pt>
                <c:pt idx="1306">
                  <c:v>89.360100000000003</c:v>
                </c:pt>
                <c:pt idx="1307">
                  <c:v>89.360200000000006</c:v>
                </c:pt>
                <c:pt idx="1308">
                  <c:v>89.360299999999995</c:v>
                </c:pt>
                <c:pt idx="1309">
                  <c:v>89.360399999999998</c:v>
                </c:pt>
                <c:pt idx="1310">
                  <c:v>89.360600000000005</c:v>
                </c:pt>
                <c:pt idx="1311">
                  <c:v>89.360699999999994</c:v>
                </c:pt>
                <c:pt idx="1312">
                  <c:v>89.360799999999998</c:v>
                </c:pt>
                <c:pt idx="1313">
                  <c:v>89.360900000000001</c:v>
                </c:pt>
                <c:pt idx="1314">
                  <c:v>89.361000000000004</c:v>
                </c:pt>
                <c:pt idx="1315">
                  <c:v>89.361199999999997</c:v>
                </c:pt>
                <c:pt idx="1316">
                  <c:v>89.3613</c:v>
                </c:pt>
                <c:pt idx="1317">
                  <c:v>89.361400000000003</c:v>
                </c:pt>
                <c:pt idx="1318">
                  <c:v>89.361500000000007</c:v>
                </c:pt>
                <c:pt idx="1319">
                  <c:v>89.361599999999996</c:v>
                </c:pt>
                <c:pt idx="1320">
                  <c:v>89.361800000000002</c:v>
                </c:pt>
                <c:pt idx="1321">
                  <c:v>89.361900000000006</c:v>
                </c:pt>
                <c:pt idx="1322">
                  <c:v>89.361999999999995</c:v>
                </c:pt>
                <c:pt idx="1323">
                  <c:v>89.362099999999998</c:v>
                </c:pt>
                <c:pt idx="1324">
                  <c:v>89.362300000000005</c:v>
                </c:pt>
                <c:pt idx="1325">
                  <c:v>89.362399999999994</c:v>
                </c:pt>
                <c:pt idx="1326">
                  <c:v>89.362499999999997</c:v>
                </c:pt>
                <c:pt idx="1327">
                  <c:v>89.3626</c:v>
                </c:pt>
                <c:pt idx="1328">
                  <c:v>89.362799999999993</c:v>
                </c:pt>
                <c:pt idx="1329">
                  <c:v>89.362899999999996</c:v>
                </c:pt>
                <c:pt idx="1330">
                  <c:v>89.363</c:v>
                </c:pt>
                <c:pt idx="1331">
                  <c:v>89.363200000000006</c:v>
                </c:pt>
                <c:pt idx="1332">
                  <c:v>89.363299999999995</c:v>
                </c:pt>
                <c:pt idx="1333">
                  <c:v>89.363399999999999</c:v>
                </c:pt>
                <c:pt idx="1334">
                  <c:v>89.363600000000005</c:v>
                </c:pt>
                <c:pt idx="1335">
                  <c:v>89.363699999999994</c:v>
                </c:pt>
                <c:pt idx="1336">
                  <c:v>89.363799999999998</c:v>
                </c:pt>
                <c:pt idx="1337">
                  <c:v>89.364000000000004</c:v>
                </c:pt>
                <c:pt idx="1338">
                  <c:v>89.364099999999993</c:v>
                </c:pt>
                <c:pt idx="1339">
                  <c:v>89.3643</c:v>
                </c:pt>
                <c:pt idx="1340">
                  <c:v>89.364400000000003</c:v>
                </c:pt>
                <c:pt idx="1341">
                  <c:v>89.364500000000007</c:v>
                </c:pt>
                <c:pt idx="1342">
                  <c:v>89.364699999999999</c:v>
                </c:pt>
                <c:pt idx="1343">
                  <c:v>89.364800000000002</c:v>
                </c:pt>
                <c:pt idx="1344">
                  <c:v>89.364900000000006</c:v>
                </c:pt>
                <c:pt idx="1345">
                  <c:v>89.365099999999998</c:v>
                </c:pt>
                <c:pt idx="1346">
                  <c:v>89.365200000000002</c:v>
                </c:pt>
                <c:pt idx="1347">
                  <c:v>89.365399999999994</c:v>
                </c:pt>
                <c:pt idx="1348">
                  <c:v>89.365499999999997</c:v>
                </c:pt>
                <c:pt idx="1349">
                  <c:v>89.365700000000004</c:v>
                </c:pt>
                <c:pt idx="1350">
                  <c:v>89.365799999999993</c:v>
                </c:pt>
                <c:pt idx="1351">
                  <c:v>89.365899999999996</c:v>
                </c:pt>
                <c:pt idx="1352">
                  <c:v>89.366100000000003</c:v>
                </c:pt>
                <c:pt idx="1353">
                  <c:v>89.366200000000006</c:v>
                </c:pt>
                <c:pt idx="1354">
                  <c:v>89.366399999999999</c:v>
                </c:pt>
                <c:pt idx="1355">
                  <c:v>89.366500000000002</c:v>
                </c:pt>
                <c:pt idx="1356">
                  <c:v>89.366699999999994</c:v>
                </c:pt>
                <c:pt idx="1357">
                  <c:v>89.366799999999998</c:v>
                </c:pt>
                <c:pt idx="1358">
                  <c:v>89.367000000000004</c:v>
                </c:pt>
                <c:pt idx="1359">
                  <c:v>89.367099999999994</c:v>
                </c:pt>
                <c:pt idx="1360">
                  <c:v>89.3673</c:v>
                </c:pt>
                <c:pt idx="1361">
                  <c:v>89.367400000000004</c:v>
                </c:pt>
                <c:pt idx="1362">
                  <c:v>89.367599999999996</c:v>
                </c:pt>
                <c:pt idx="1363">
                  <c:v>89.367699999999999</c:v>
                </c:pt>
                <c:pt idx="1364">
                  <c:v>89.367900000000006</c:v>
                </c:pt>
                <c:pt idx="1365">
                  <c:v>89.367999999999995</c:v>
                </c:pt>
                <c:pt idx="1366">
                  <c:v>89.368200000000002</c:v>
                </c:pt>
                <c:pt idx="1367">
                  <c:v>89.368300000000005</c:v>
                </c:pt>
                <c:pt idx="1368">
                  <c:v>89.368499999999997</c:v>
                </c:pt>
                <c:pt idx="1369">
                  <c:v>89.368600000000001</c:v>
                </c:pt>
                <c:pt idx="1370">
                  <c:v>89.368799999999993</c:v>
                </c:pt>
                <c:pt idx="1371">
                  <c:v>89.368899999999996</c:v>
                </c:pt>
                <c:pt idx="1372">
                  <c:v>89.369100000000003</c:v>
                </c:pt>
                <c:pt idx="1373">
                  <c:v>89.369299999999996</c:v>
                </c:pt>
                <c:pt idx="1374">
                  <c:v>89.369399999999999</c:v>
                </c:pt>
                <c:pt idx="1375">
                  <c:v>89.369600000000005</c:v>
                </c:pt>
                <c:pt idx="1376">
                  <c:v>89.369699999999995</c:v>
                </c:pt>
                <c:pt idx="1377">
                  <c:v>89.369900000000001</c:v>
                </c:pt>
                <c:pt idx="1378">
                  <c:v>89.37</c:v>
                </c:pt>
                <c:pt idx="1379">
                  <c:v>89.370199999999997</c:v>
                </c:pt>
                <c:pt idx="1380">
                  <c:v>89.370400000000004</c:v>
                </c:pt>
                <c:pt idx="1381">
                  <c:v>89.370500000000007</c:v>
                </c:pt>
                <c:pt idx="1382">
                  <c:v>89.370699999999999</c:v>
                </c:pt>
                <c:pt idx="1383">
                  <c:v>89.370800000000003</c:v>
                </c:pt>
                <c:pt idx="1384">
                  <c:v>89.370999999999995</c:v>
                </c:pt>
                <c:pt idx="1385">
                  <c:v>89.371099999999998</c:v>
                </c:pt>
                <c:pt idx="1386">
                  <c:v>89.371300000000005</c:v>
                </c:pt>
                <c:pt idx="1387">
                  <c:v>89.371499999999997</c:v>
                </c:pt>
                <c:pt idx="1388">
                  <c:v>89.371600000000001</c:v>
                </c:pt>
                <c:pt idx="1389">
                  <c:v>89.371799999999993</c:v>
                </c:pt>
                <c:pt idx="1390">
                  <c:v>89.372</c:v>
                </c:pt>
                <c:pt idx="1391">
                  <c:v>89.372100000000003</c:v>
                </c:pt>
                <c:pt idx="1392">
                  <c:v>89.372299999999996</c:v>
                </c:pt>
                <c:pt idx="1393">
                  <c:v>89.372399999999999</c:v>
                </c:pt>
                <c:pt idx="1394">
                  <c:v>89.372600000000006</c:v>
                </c:pt>
                <c:pt idx="1395">
                  <c:v>89.372799999999998</c:v>
                </c:pt>
                <c:pt idx="1396">
                  <c:v>89.372900000000001</c:v>
                </c:pt>
                <c:pt idx="1397">
                  <c:v>89.373099999999994</c:v>
                </c:pt>
                <c:pt idx="1398">
                  <c:v>89.3733</c:v>
                </c:pt>
                <c:pt idx="1399">
                  <c:v>89.373400000000004</c:v>
                </c:pt>
                <c:pt idx="1400">
                  <c:v>89.373599999999996</c:v>
                </c:pt>
                <c:pt idx="1401">
                  <c:v>89.373800000000003</c:v>
                </c:pt>
                <c:pt idx="1402">
                  <c:v>89.373900000000006</c:v>
                </c:pt>
                <c:pt idx="1403">
                  <c:v>89.374099999999999</c:v>
                </c:pt>
                <c:pt idx="1404">
                  <c:v>89.374300000000005</c:v>
                </c:pt>
                <c:pt idx="1405">
                  <c:v>89.374399999999994</c:v>
                </c:pt>
                <c:pt idx="1406">
                  <c:v>89.374600000000001</c:v>
                </c:pt>
                <c:pt idx="1407">
                  <c:v>89.374799999999993</c:v>
                </c:pt>
                <c:pt idx="1408">
                  <c:v>89.374899999999997</c:v>
                </c:pt>
                <c:pt idx="1409">
                  <c:v>89.375100000000003</c:v>
                </c:pt>
                <c:pt idx="1410">
                  <c:v>89.375299999999996</c:v>
                </c:pt>
                <c:pt idx="1411">
                  <c:v>89.375399999999999</c:v>
                </c:pt>
                <c:pt idx="1412">
                  <c:v>89.375600000000006</c:v>
                </c:pt>
                <c:pt idx="1413">
                  <c:v>89.375799999999998</c:v>
                </c:pt>
                <c:pt idx="1414">
                  <c:v>89.376000000000005</c:v>
                </c:pt>
                <c:pt idx="1415">
                  <c:v>89.376099999999994</c:v>
                </c:pt>
                <c:pt idx="1416">
                  <c:v>89.376300000000001</c:v>
                </c:pt>
                <c:pt idx="1417">
                  <c:v>89.376499999999993</c:v>
                </c:pt>
                <c:pt idx="1418">
                  <c:v>89.376599999999996</c:v>
                </c:pt>
                <c:pt idx="1419">
                  <c:v>89.376800000000003</c:v>
                </c:pt>
                <c:pt idx="1420">
                  <c:v>89.376999999999995</c:v>
                </c:pt>
                <c:pt idx="1421">
                  <c:v>89.377099999999999</c:v>
                </c:pt>
                <c:pt idx="1422">
                  <c:v>89.377300000000005</c:v>
                </c:pt>
                <c:pt idx="1423">
                  <c:v>89.377499999999998</c:v>
                </c:pt>
                <c:pt idx="1424">
                  <c:v>89.377700000000004</c:v>
                </c:pt>
                <c:pt idx="1425">
                  <c:v>89.377799999999993</c:v>
                </c:pt>
                <c:pt idx="1426">
                  <c:v>89.378</c:v>
                </c:pt>
                <c:pt idx="1427">
                  <c:v>89.378200000000007</c:v>
                </c:pt>
                <c:pt idx="1428">
                  <c:v>89.378399999999999</c:v>
                </c:pt>
                <c:pt idx="1429">
                  <c:v>89.378500000000003</c:v>
                </c:pt>
                <c:pt idx="1430">
                  <c:v>89.378699999999995</c:v>
                </c:pt>
                <c:pt idx="1431">
                  <c:v>89.378900000000002</c:v>
                </c:pt>
                <c:pt idx="1432">
                  <c:v>89.379099999999994</c:v>
                </c:pt>
                <c:pt idx="1433">
                  <c:v>89.379199999999997</c:v>
                </c:pt>
                <c:pt idx="1434">
                  <c:v>89.379400000000004</c:v>
                </c:pt>
                <c:pt idx="1435">
                  <c:v>89.379599999999996</c:v>
                </c:pt>
                <c:pt idx="1436">
                  <c:v>89.379800000000003</c:v>
                </c:pt>
                <c:pt idx="1437">
                  <c:v>89.379900000000006</c:v>
                </c:pt>
                <c:pt idx="1438">
                  <c:v>89.380099999999999</c:v>
                </c:pt>
                <c:pt idx="1439">
                  <c:v>89.380300000000005</c:v>
                </c:pt>
                <c:pt idx="1440">
                  <c:v>89.380499999999998</c:v>
                </c:pt>
                <c:pt idx="1441">
                  <c:v>89.380600000000001</c:v>
                </c:pt>
                <c:pt idx="1442">
                  <c:v>89.380799999999994</c:v>
                </c:pt>
                <c:pt idx="1443">
                  <c:v>89.381</c:v>
                </c:pt>
                <c:pt idx="1444">
                  <c:v>89.381200000000007</c:v>
                </c:pt>
                <c:pt idx="1445">
                  <c:v>89.381399999999999</c:v>
                </c:pt>
                <c:pt idx="1446">
                  <c:v>89.381600000000006</c:v>
                </c:pt>
                <c:pt idx="1447">
                  <c:v>89.381900000000002</c:v>
                </c:pt>
                <c:pt idx="1448">
                  <c:v>89.382099999999994</c:v>
                </c:pt>
                <c:pt idx="1449">
                  <c:v>89.382499999999993</c:v>
                </c:pt>
                <c:pt idx="1450">
                  <c:v>89.382900000000006</c:v>
                </c:pt>
                <c:pt idx="1451">
                  <c:v>89.383300000000006</c:v>
                </c:pt>
                <c:pt idx="1452">
                  <c:v>89.383700000000005</c:v>
                </c:pt>
                <c:pt idx="1453">
                  <c:v>89.384200000000007</c:v>
                </c:pt>
                <c:pt idx="1454">
                  <c:v>89.384699999999995</c:v>
                </c:pt>
                <c:pt idx="1455">
                  <c:v>89.385099999999994</c:v>
                </c:pt>
                <c:pt idx="1456">
                  <c:v>89.385499999999993</c:v>
                </c:pt>
                <c:pt idx="1457">
                  <c:v>89.385900000000007</c:v>
                </c:pt>
                <c:pt idx="1458">
                  <c:v>89.386300000000006</c:v>
                </c:pt>
                <c:pt idx="1459">
                  <c:v>89.386600000000001</c:v>
                </c:pt>
                <c:pt idx="1460">
                  <c:v>89.386899999999997</c:v>
                </c:pt>
                <c:pt idx="1461">
                  <c:v>89.387200000000007</c:v>
                </c:pt>
                <c:pt idx="1462">
                  <c:v>89.387500000000003</c:v>
                </c:pt>
                <c:pt idx="1463">
                  <c:v>89.387799999999999</c:v>
                </c:pt>
                <c:pt idx="1464">
                  <c:v>89.388099999999994</c:v>
                </c:pt>
                <c:pt idx="1465">
                  <c:v>89.388300000000001</c:v>
                </c:pt>
                <c:pt idx="1466">
                  <c:v>89.388599999999997</c:v>
                </c:pt>
                <c:pt idx="1467">
                  <c:v>89.388900000000007</c:v>
                </c:pt>
                <c:pt idx="1468">
                  <c:v>89.389099999999999</c:v>
                </c:pt>
                <c:pt idx="1469">
                  <c:v>89.389399999999995</c:v>
                </c:pt>
                <c:pt idx="1470">
                  <c:v>89.389600000000002</c:v>
                </c:pt>
                <c:pt idx="1471">
                  <c:v>89.389899999999997</c:v>
                </c:pt>
                <c:pt idx="1472">
                  <c:v>89.390199999999993</c:v>
                </c:pt>
                <c:pt idx="1473">
                  <c:v>89.3904</c:v>
                </c:pt>
                <c:pt idx="1474">
                  <c:v>89.390699999999995</c:v>
                </c:pt>
                <c:pt idx="1475">
                  <c:v>89.390900000000002</c:v>
                </c:pt>
                <c:pt idx="1476">
                  <c:v>89.391199999999998</c:v>
                </c:pt>
                <c:pt idx="1477">
                  <c:v>89.391400000000004</c:v>
                </c:pt>
                <c:pt idx="1478">
                  <c:v>89.3917</c:v>
                </c:pt>
                <c:pt idx="1479">
                  <c:v>89.391999999999996</c:v>
                </c:pt>
                <c:pt idx="1480">
                  <c:v>89.392200000000003</c:v>
                </c:pt>
                <c:pt idx="1481">
                  <c:v>89.392499999999998</c:v>
                </c:pt>
                <c:pt idx="1482">
                  <c:v>89.392700000000005</c:v>
                </c:pt>
                <c:pt idx="1483">
                  <c:v>89.393000000000001</c:v>
                </c:pt>
                <c:pt idx="1484">
                  <c:v>89.393199999999993</c:v>
                </c:pt>
                <c:pt idx="1485">
                  <c:v>89.393500000000003</c:v>
                </c:pt>
                <c:pt idx="1486">
                  <c:v>89.393699999999995</c:v>
                </c:pt>
                <c:pt idx="1487">
                  <c:v>89.394000000000005</c:v>
                </c:pt>
                <c:pt idx="1488">
                  <c:v>89.394199999999998</c:v>
                </c:pt>
                <c:pt idx="1489">
                  <c:v>89.394499999999994</c:v>
                </c:pt>
                <c:pt idx="1490">
                  <c:v>89.3947</c:v>
                </c:pt>
                <c:pt idx="1491">
                  <c:v>89.394999999999996</c:v>
                </c:pt>
                <c:pt idx="1492">
                  <c:v>89.395200000000003</c:v>
                </c:pt>
                <c:pt idx="1493">
                  <c:v>89.395499999999998</c:v>
                </c:pt>
                <c:pt idx="1494">
                  <c:v>89.395700000000005</c:v>
                </c:pt>
                <c:pt idx="1495">
                  <c:v>89.396000000000001</c:v>
                </c:pt>
                <c:pt idx="1496">
                  <c:v>89.396199999999993</c:v>
                </c:pt>
                <c:pt idx="1497">
                  <c:v>89.396500000000003</c:v>
                </c:pt>
                <c:pt idx="1498">
                  <c:v>89.396699999999996</c:v>
                </c:pt>
                <c:pt idx="1499">
                  <c:v>89.397000000000006</c:v>
                </c:pt>
                <c:pt idx="1500">
                  <c:v>89.397199999999998</c:v>
                </c:pt>
                <c:pt idx="1501">
                  <c:v>89.397499999999994</c:v>
                </c:pt>
                <c:pt idx="1502">
                  <c:v>89.3977</c:v>
                </c:pt>
                <c:pt idx="1503">
                  <c:v>89.397900000000007</c:v>
                </c:pt>
                <c:pt idx="1504">
                  <c:v>89.398200000000003</c:v>
                </c:pt>
                <c:pt idx="1505">
                  <c:v>89.398399999999995</c:v>
                </c:pt>
                <c:pt idx="1506">
                  <c:v>89.398700000000005</c:v>
                </c:pt>
                <c:pt idx="1507">
                  <c:v>89.398899999999998</c:v>
                </c:pt>
                <c:pt idx="1508">
                  <c:v>89.399199999999993</c:v>
                </c:pt>
                <c:pt idx="1509">
                  <c:v>89.3994</c:v>
                </c:pt>
                <c:pt idx="1510">
                  <c:v>89.399600000000007</c:v>
                </c:pt>
                <c:pt idx="1511">
                  <c:v>89.399900000000002</c:v>
                </c:pt>
                <c:pt idx="1512">
                  <c:v>89.400099999999995</c:v>
                </c:pt>
                <c:pt idx="1513">
                  <c:v>89.400400000000005</c:v>
                </c:pt>
                <c:pt idx="1514">
                  <c:v>89.400599999999997</c:v>
                </c:pt>
                <c:pt idx="1515">
                  <c:v>89.400899999999993</c:v>
                </c:pt>
                <c:pt idx="1516">
                  <c:v>89.4011</c:v>
                </c:pt>
                <c:pt idx="1517">
                  <c:v>89.401300000000006</c:v>
                </c:pt>
                <c:pt idx="1518">
                  <c:v>89.401600000000002</c:v>
                </c:pt>
                <c:pt idx="1519">
                  <c:v>89.401799999999994</c:v>
                </c:pt>
                <c:pt idx="1520">
                  <c:v>89.402100000000004</c:v>
                </c:pt>
                <c:pt idx="1521">
                  <c:v>89.402299999999997</c:v>
                </c:pt>
                <c:pt idx="1522">
                  <c:v>89.402500000000003</c:v>
                </c:pt>
                <c:pt idx="1523">
                  <c:v>89.402799999999999</c:v>
                </c:pt>
                <c:pt idx="1524">
                  <c:v>89.403000000000006</c:v>
                </c:pt>
                <c:pt idx="1525">
                  <c:v>89.403300000000002</c:v>
                </c:pt>
                <c:pt idx="1526">
                  <c:v>89.403499999999994</c:v>
                </c:pt>
                <c:pt idx="1527">
                  <c:v>89.403700000000001</c:v>
                </c:pt>
                <c:pt idx="1528">
                  <c:v>89.403999999999996</c:v>
                </c:pt>
                <c:pt idx="1529">
                  <c:v>89.404200000000003</c:v>
                </c:pt>
                <c:pt idx="1530">
                  <c:v>89.404399999999995</c:v>
                </c:pt>
                <c:pt idx="1531">
                  <c:v>89.404700000000005</c:v>
                </c:pt>
                <c:pt idx="1532">
                  <c:v>89.404899999999998</c:v>
                </c:pt>
                <c:pt idx="1533">
                  <c:v>89.405199999999994</c:v>
                </c:pt>
                <c:pt idx="1534">
                  <c:v>89.4054</c:v>
                </c:pt>
                <c:pt idx="1535">
                  <c:v>89.405600000000007</c:v>
                </c:pt>
                <c:pt idx="1536">
                  <c:v>89.405900000000003</c:v>
                </c:pt>
                <c:pt idx="1537">
                  <c:v>89.406099999999995</c:v>
                </c:pt>
                <c:pt idx="1538">
                  <c:v>89.406300000000002</c:v>
                </c:pt>
                <c:pt idx="1539">
                  <c:v>89.406599999999997</c:v>
                </c:pt>
                <c:pt idx="1540">
                  <c:v>89.406800000000004</c:v>
                </c:pt>
                <c:pt idx="1541">
                  <c:v>89.406999999999996</c:v>
                </c:pt>
                <c:pt idx="1542">
                  <c:v>89.407300000000006</c:v>
                </c:pt>
                <c:pt idx="1543">
                  <c:v>89.407499999999999</c:v>
                </c:pt>
                <c:pt idx="1544">
                  <c:v>89.407700000000006</c:v>
                </c:pt>
                <c:pt idx="1545">
                  <c:v>89.408000000000001</c:v>
                </c:pt>
                <c:pt idx="1546">
                  <c:v>89.408199999999994</c:v>
                </c:pt>
                <c:pt idx="1547">
                  <c:v>89.4084</c:v>
                </c:pt>
                <c:pt idx="1548">
                  <c:v>89.408699999999996</c:v>
                </c:pt>
                <c:pt idx="1549">
                  <c:v>89.408900000000003</c:v>
                </c:pt>
                <c:pt idx="1550">
                  <c:v>89.409099999999995</c:v>
                </c:pt>
                <c:pt idx="1551">
                  <c:v>89.409300000000002</c:v>
                </c:pt>
                <c:pt idx="1552">
                  <c:v>89.409599999999998</c:v>
                </c:pt>
                <c:pt idx="1553">
                  <c:v>89.409800000000004</c:v>
                </c:pt>
                <c:pt idx="1554">
                  <c:v>89.41</c:v>
                </c:pt>
                <c:pt idx="1555">
                  <c:v>89.410300000000007</c:v>
                </c:pt>
                <c:pt idx="1556">
                  <c:v>89.410499999999999</c:v>
                </c:pt>
                <c:pt idx="1557">
                  <c:v>89.410700000000006</c:v>
                </c:pt>
                <c:pt idx="1558">
                  <c:v>89.410899999999998</c:v>
                </c:pt>
                <c:pt idx="1559">
                  <c:v>89.411199999999994</c:v>
                </c:pt>
                <c:pt idx="1560">
                  <c:v>89.4114</c:v>
                </c:pt>
                <c:pt idx="1561">
                  <c:v>89.411600000000007</c:v>
                </c:pt>
                <c:pt idx="1562">
                  <c:v>89.411900000000003</c:v>
                </c:pt>
                <c:pt idx="1563">
                  <c:v>89.412099999999995</c:v>
                </c:pt>
                <c:pt idx="1564">
                  <c:v>89.412300000000002</c:v>
                </c:pt>
                <c:pt idx="1565">
                  <c:v>89.412499999999994</c:v>
                </c:pt>
                <c:pt idx="1566">
                  <c:v>89.412800000000004</c:v>
                </c:pt>
                <c:pt idx="1567">
                  <c:v>89.412999999999997</c:v>
                </c:pt>
                <c:pt idx="1568">
                  <c:v>89.413200000000003</c:v>
                </c:pt>
                <c:pt idx="1569">
                  <c:v>89.413499999999999</c:v>
                </c:pt>
                <c:pt idx="1570">
                  <c:v>89.413700000000006</c:v>
                </c:pt>
                <c:pt idx="1571">
                  <c:v>89.413899999999998</c:v>
                </c:pt>
                <c:pt idx="1572">
                  <c:v>89.414100000000005</c:v>
                </c:pt>
                <c:pt idx="1573">
                  <c:v>89.414400000000001</c:v>
                </c:pt>
                <c:pt idx="1574">
                  <c:v>89.414599999999993</c:v>
                </c:pt>
                <c:pt idx="1575">
                  <c:v>89.4148</c:v>
                </c:pt>
                <c:pt idx="1576">
                  <c:v>89.415000000000006</c:v>
                </c:pt>
                <c:pt idx="1577">
                  <c:v>89.415300000000002</c:v>
                </c:pt>
                <c:pt idx="1578">
                  <c:v>89.415499999999994</c:v>
                </c:pt>
                <c:pt idx="1579">
                  <c:v>89.415700000000001</c:v>
                </c:pt>
                <c:pt idx="1580">
                  <c:v>89.415899999999993</c:v>
                </c:pt>
                <c:pt idx="1581">
                  <c:v>89.416200000000003</c:v>
                </c:pt>
                <c:pt idx="1582">
                  <c:v>89.416399999999996</c:v>
                </c:pt>
                <c:pt idx="1583">
                  <c:v>89.416600000000003</c:v>
                </c:pt>
                <c:pt idx="1584">
                  <c:v>89.416799999999995</c:v>
                </c:pt>
                <c:pt idx="1585">
                  <c:v>89.417100000000005</c:v>
                </c:pt>
                <c:pt idx="1586">
                  <c:v>89.417299999999997</c:v>
                </c:pt>
                <c:pt idx="1587">
                  <c:v>89.417500000000004</c:v>
                </c:pt>
                <c:pt idx="1588">
                  <c:v>89.417699999999996</c:v>
                </c:pt>
                <c:pt idx="1589">
                  <c:v>89.417900000000003</c:v>
                </c:pt>
                <c:pt idx="1590">
                  <c:v>89.418199999999999</c:v>
                </c:pt>
                <c:pt idx="1591">
                  <c:v>89.418400000000005</c:v>
                </c:pt>
                <c:pt idx="1592">
                  <c:v>89.418599999999998</c:v>
                </c:pt>
                <c:pt idx="1593">
                  <c:v>89.418800000000005</c:v>
                </c:pt>
                <c:pt idx="1594">
                  <c:v>89.4191</c:v>
                </c:pt>
                <c:pt idx="1595">
                  <c:v>89.419300000000007</c:v>
                </c:pt>
                <c:pt idx="1596">
                  <c:v>89.419499999999999</c:v>
                </c:pt>
                <c:pt idx="1597">
                  <c:v>89.419700000000006</c:v>
                </c:pt>
                <c:pt idx="1598">
                  <c:v>89.419899999999998</c:v>
                </c:pt>
                <c:pt idx="1599">
                  <c:v>89.420199999999994</c:v>
                </c:pt>
                <c:pt idx="1600">
                  <c:v>89.420400000000001</c:v>
                </c:pt>
                <c:pt idx="1601">
                  <c:v>89.420599999999993</c:v>
                </c:pt>
                <c:pt idx="1602">
                  <c:v>89.4208</c:v>
                </c:pt>
                <c:pt idx="1603">
                  <c:v>89.421000000000006</c:v>
                </c:pt>
                <c:pt idx="1604">
                  <c:v>89.421300000000002</c:v>
                </c:pt>
                <c:pt idx="1605">
                  <c:v>89.421499999999995</c:v>
                </c:pt>
                <c:pt idx="1606">
                  <c:v>89.421700000000001</c:v>
                </c:pt>
                <c:pt idx="1607">
                  <c:v>89.421899999999994</c:v>
                </c:pt>
                <c:pt idx="1608">
                  <c:v>89.422200000000004</c:v>
                </c:pt>
                <c:pt idx="1609">
                  <c:v>89.422399999999996</c:v>
                </c:pt>
                <c:pt idx="1610">
                  <c:v>89.422600000000003</c:v>
                </c:pt>
                <c:pt idx="1611">
                  <c:v>89.422799999999995</c:v>
                </c:pt>
                <c:pt idx="1612">
                  <c:v>89.423000000000002</c:v>
                </c:pt>
                <c:pt idx="1613">
                  <c:v>89.423299999999998</c:v>
                </c:pt>
                <c:pt idx="1614">
                  <c:v>89.423500000000004</c:v>
                </c:pt>
                <c:pt idx="1615">
                  <c:v>89.423699999999997</c:v>
                </c:pt>
                <c:pt idx="1616">
                  <c:v>89.423900000000003</c:v>
                </c:pt>
                <c:pt idx="1617">
                  <c:v>89.424099999999996</c:v>
                </c:pt>
                <c:pt idx="1618">
                  <c:v>89.424400000000006</c:v>
                </c:pt>
                <c:pt idx="1619">
                  <c:v>89.424599999999998</c:v>
                </c:pt>
                <c:pt idx="1620">
                  <c:v>89.424800000000005</c:v>
                </c:pt>
                <c:pt idx="1621">
                  <c:v>89.424999999999997</c:v>
                </c:pt>
                <c:pt idx="1622">
                  <c:v>89.425200000000004</c:v>
                </c:pt>
                <c:pt idx="1623">
                  <c:v>89.425399999999996</c:v>
                </c:pt>
                <c:pt idx="1624">
                  <c:v>89.425700000000006</c:v>
                </c:pt>
                <c:pt idx="1625">
                  <c:v>89.425899999999999</c:v>
                </c:pt>
                <c:pt idx="1626">
                  <c:v>89.426100000000005</c:v>
                </c:pt>
                <c:pt idx="1627">
                  <c:v>89.426299999999998</c:v>
                </c:pt>
                <c:pt idx="1628">
                  <c:v>89.426500000000004</c:v>
                </c:pt>
                <c:pt idx="1629">
                  <c:v>89.4268</c:v>
                </c:pt>
                <c:pt idx="1630">
                  <c:v>89.427000000000007</c:v>
                </c:pt>
                <c:pt idx="1631">
                  <c:v>89.427199999999999</c:v>
                </c:pt>
                <c:pt idx="1632">
                  <c:v>89.427400000000006</c:v>
                </c:pt>
                <c:pt idx="1633">
                  <c:v>89.427599999999998</c:v>
                </c:pt>
                <c:pt idx="1634">
                  <c:v>89.427800000000005</c:v>
                </c:pt>
                <c:pt idx="1635">
                  <c:v>89.428100000000001</c:v>
                </c:pt>
                <c:pt idx="1636">
                  <c:v>89.428299999999993</c:v>
                </c:pt>
                <c:pt idx="1637">
                  <c:v>89.4285</c:v>
                </c:pt>
                <c:pt idx="1638">
                  <c:v>89.428700000000006</c:v>
                </c:pt>
                <c:pt idx="1639">
                  <c:v>89.428899999999999</c:v>
                </c:pt>
                <c:pt idx="1640">
                  <c:v>89.429199999999994</c:v>
                </c:pt>
                <c:pt idx="1641">
                  <c:v>89.429400000000001</c:v>
                </c:pt>
                <c:pt idx="1642">
                  <c:v>89.429599999999994</c:v>
                </c:pt>
                <c:pt idx="1643">
                  <c:v>89.4298</c:v>
                </c:pt>
                <c:pt idx="1644">
                  <c:v>89.43</c:v>
                </c:pt>
                <c:pt idx="1645">
                  <c:v>89.430199999999999</c:v>
                </c:pt>
                <c:pt idx="1646">
                  <c:v>89.430400000000006</c:v>
                </c:pt>
                <c:pt idx="1647">
                  <c:v>89.430700000000002</c:v>
                </c:pt>
                <c:pt idx="1648">
                  <c:v>89.430899999999994</c:v>
                </c:pt>
                <c:pt idx="1649">
                  <c:v>89.431100000000001</c:v>
                </c:pt>
                <c:pt idx="1650">
                  <c:v>89.431299999999993</c:v>
                </c:pt>
                <c:pt idx="1651">
                  <c:v>89.4315</c:v>
                </c:pt>
                <c:pt idx="1652">
                  <c:v>89.431700000000006</c:v>
                </c:pt>
                <c:pt idx="1653">
                  <c:v>89.432000000000002</c:v>
                </c:pt>
                <c:pt idx="1654">
                  <c:v>89.432199999999995</c:v>
                </c:pt>
                <c:pt idx="1655">
                  <c:v>89.432400000000001</c:v>
                </c:pt>
                <c:pt idx="1656">
                  <c:v>89.432599999999994</c:v>
                </c:pt>
                <c:pt idx="1657">
                  <c:v>89.4328</c:v>
                </c:pt>
                <c:pt idx="1658">
                  <c:v>89.433000000000007</c:v>
                </c:pt>
                <c:pt idx="1659">
                  <c:v>89.433300000000003</c:v>
                </c:pt>
                <c:pt idx="1660">
                  <c:v>89.433499999999995</c:v>
                </c:pt>
                <c:pt idx="1661">
                  <c:v>89.433700000000002</c:v>
                </c:pt>
                <c:pt idx="1662">
                  <c:v>89.433899999999994</c:v>
                </c:pt>
                <c:pt idx="1663">
                  <c:v>89.434100000000001</c:v>
                </c:pt>
                <c:pt idx="1664">
                  <c:v>89.434299999999993</c:v>
                </c:pt>
                <c:pt idx="1665">
                  <c:v>89.434600000000003</c:v>
                </c:pt>
                <c:pt idx="1666">
                  <c:v>89.434799999999996</c:v>
                </c:pt>
                <c:pt idx="1667">
                  <c:v>89.435000000000002</c:v>
                </c:pt>
                <c:pt idx="1668">
                  <c:v>89.435199999999995</c:v>
                </c:pt>
                <c:pt idx="1669">
                  <c:v>89.435400000000001</c:v>
                </c:pt>
                <c:pt idx="1670">
                  <c:v>89.435599999999994</c:v>
                </c:pt>
                <c:pt idx="1671">
                  <c:v>89.4358</c:v>
                </c:pt>
                <c:pt idx="1672">
                  <c:v>89.436099999999996</c:v>
                </c:pt>
                <c:pt idx="1673">
                  <c:v>89.436300000000003</c:v>
                </c:pt>
                <c:pt idx="1674">
                  <c:v>89.436499999999995</c:v>
                </c:pt>
                <c:pt idx="1675">
                  <c:v>89.436700000000002</c:v>
                </c:pt>
                <c:pt idx="1676">
                  <c:v>89.436899999999994</c:v>
                </c:pt>
                <c:pt idx="1677">
                  <c:v>89.437100000000001</c:v>
                </c:pt>
                <c:pt idx="1678">
                  <c:v>89.437299999999993</c:v>
                </c:pt>
                <c:pt idx="1679">
                  <c:v>89.437600000000003</c:v>
                </c:pt>
                <c:pt idx="1680">
                  <c:v>89.437799999999996</c:v>
                </c:pt>
                <c:pt idx="1681">
                  <c:v>89.438000000000002</c:v>
                </c:pt>
                <c:pt idx="1682">
                  <c:v>89.438100000000006</c:v>
                </c:pt>
                <c:pt idx="1683">
                  <c:v>89.438199999999995</c:v>
                </c:pt>
                <c:pt idx="1684">
                  <c:v>89.438100000000006</c:v>
                </c:pt>
                <c:pt idx="1685">
                  <c:v>89.4375</c:v>
                </c:pt>
                <c:pt idx="1686">
                  <c:v>89.436199999999999</c:v>
                </c:pt>
                <c:pt idx="1687">
                  <c:v>89.433899999999994</c:v>
                </c:pt>
                <c:pt idx="1688">
                  <c:v>89.430099999999996</c:v>
                </c:pt>
                <c:pt idx="1689">
                  <c:v>89.424700000000001</c:v>
                </c:pt>
                <c:pt idx="1690">
                  <c:v>89.417699999999996</c:v>
                </c:pt>
                <c:pt idx="1691">
                  <c:v>89.409099999999995</c:v>
                </c:pt>
                <c:pt idx="1692">
                  <c:v>89.399299999999997</c:v>
                </c:pt>
                <c:pt idx="1693">
                  <c:v>89.388999999999996</c:v>
                </c:pt>
                <c:pt idx="1694">
                  <c:v>89.378699999999995</c:v>
                </c:pt>
                <c:pt idx="1695">
                  <c:v>89.368899999999996</c:v>
                </c:pt>
                <c:pt idx="1696">
                  <c:v>89.360100000000003</c:v>
                </c:pt>
                <c:pt idx="1697">
                  <c:v>89.352500000000006</c:v>
                </c:pt>
                <c:pt idx="1698">
                  <c:v>89.346199999999996</c:v>
                </c:pt>
                <c:pt idx="1699">
                  <c:v>89.340999999999994</c:v>
                </c:pt>
                <c:pt idx="1700">
                  <c:v>89.336799999999997</c:v>
                </c:pt>
                <c:pt idx="1701">
                  <c:v>89.333299999999994</c:v>
                </c:pt>
                <c:pt idx="1702">
                  <c:v>89.330399999999997</c:v>
                </c:pt>
                <c:pt idx="1703">
                  <c:v>89.3279</c:v>
                </c:pt>
                <c:pt idx="1704">
                  <c:v>89.325599999999994</c:v>
                </c:pt>
                <c:pt idx="1705">
                  <c:v>89.323400000000007</c:v>
                </c:pt>
                <c:pt idx="1706">
                  <c:v>89.321299999999994</c:v>
                </c:pt>
                <c:pt idx="1707">
                  <c:v>89.319299999999998</c:v>
                </c:pt>
                <c:pt idx="1708">
                  <c:v>89.317300000000003</c:v>
                </c:pt>
                <c:pt idx="1709">
                  <c:v>89.315399999999997</c:v>
                </c:pt>
                <c:pt idx="1710">
                  <c:v>89.313500000000005</c:v>
                </c:pt>
                <c:pt idx="1711">
                  <c:v>89.311499999999995</c:v>
                </c:pt>
                <c:pt idx="1712">
                  <c:v>89.309600000000003</c:v>
                </c:pt>
                <c:pt idx="1713">
                  <c:v>89.3078</c:v>
                </c:pt>
                <c:pt idx="1714">
                  <c:v>89.305899999999994</c:v>
                </c:pt>
                <c:pt idx="1715">
                  <c:v>89.304000000000002</c:v>
                </c:pt>
                <c:pt idx="1716">
                  <c:v>89.302199999999999</c:v>
                </c:pt>
                <c:pt idx="1717">
                  <c:v>89.300399999999996</c:v>
                </c:pt>
                <c:pt idx="1718">
                  <c:v>89.298500000000004</c:v>
                </c:pt>
                <c:pt idx="1719">
                  <c:v>89.296700000000001</c:v>
                </c:pt>
                <c:pt idx="1720">
                  <c:v>89.294899999999998</c:v>
                </c:pt>
                <c:pt idx="1721">
                  <c:v>89.293199999999999</c:v>
                </c:pt>
                <c:pt idx="1722">
                  <c:v>89.291399999999996</c:v>
                </c:pt>
                <c:pt idx="1723">
                  <c:v>89.289599999999993</c:v>
                </c:pt>
                <c:pt idx="1724">
                  <c:v>89.287899999999993</c:v>
                </c:pt>
                <c:pt idx="1725">
                  <c:v>89.286199999999994</c:v>
                </c:pt>
                <c:pt idx="1726">
                  <c:v>89.284499999999994</c:v>
                </c:pt>
                <c:pt idx="1727">
                  <c:v>89.282799999999995</c:v>
                </c:pt>
                <c:pt idx="1728">
                  <c:v>89.281099999999995</c:v>
                </c:pt>
                <c:pt idx="1729">
                  <c:v>89.279399999999995</c:v>
                </c:pt>
                <c:pt idx="1730">
                  <c:v>89.277699999999996</c:v>
                </c:pt>
                <c:pt idx="1731">
                  <c:v>89.2761</c:v>
                </c:pt>
                <c:pt idx="1732">
                  <c:v>89.2744</c:v>
                </c:pt>
                <c:pt idx="1733">
                  <c:v>89.272800000000004</c:v>
                </c:pt>
                <c:pt idx="1734">
                  <c:v>89.271199999999993</c:v>
                </c:pt>
                <c:pt idx="1735">
                  <c:v>89.269499999999994</c:v>
                </c:pt>
                <c:pt idx="1736">
                  <c:v>89.267899999999997</c:v>
                </c:pt>
                <c:pt idx="1737">
                  <c:v>89.266400000000004</c:v>
                </c:pt>
                <c:pt idx="1738">
                  <c:v>89.264799999999994</c:v>
                </c:pt>
                <c:pt idx="1739">
                  <c:v>89.263199999999998</c:v>
                </c:pt>
                <c:pt idx="1740">
                  <c:v>89.261700000000005</c:v>
                </c:pt>
                <c:pt idx="1741">
                  <c:v>89.260099999999994</c:v>
                </c:pt>
                <c:pt idx="1742">
                  <c:v>89.258600000000001</c:v>
                </c:pt>
                <c:pt idx="1743">
                  <c:v>89.257099999999994</c:v>
                </c:pt>
                <c:pt idx="1744">
                  <c:v>89.255499999999998</c:v>
                </c:pt>
                <c:pt idx="1745">
                  <c:v>89.254000000000005</c:v>
                </c:pt>
                <c:pt idx="1746">
                  <c:v>89.252499999999998</c:v>
                </c:pt>
                <c:pt idx="1747">
                  <c:v>89.251099999999994</c:v>
                </c:pt>
                <c:pt idx="1748">
                  <c:v>89.249600000000001</c:v>
                </c:pt>
                <c:pt idx="1749">
                  <c:v>89.248099999999994</c:v>
                </c:pt>
                <c:pt idx="1750">
                  <c:v>89.246700000000004</c:v>
                </c:pt>
                <c:pt idx="1751">
                  <c:v>89.245199999999997</c:v>
                </c:pt>
                <c:pt idx="1752">
                  <c:v>89.243799999999993</c:v>
                </c:pt>
                <c:pt idx="1753">
                  <c:v>89.242400000000004</c:v>
                </c:pt>
                <c:pt idx="1754">
                  <c:v>89.240899999999996</c:v>
                </c:pt>
                <c:pt idx="1755">
                  <c:v>89.239500000000007</c:v>
                </c:pt>
                <c:pt idx="1756">
                  <c:v>89.238100000000003</c:v>
                </c:pt>
                <c:pt idx="1757">
                  <c:v>89.236800000000002</c:v>
                </c:pt>
                <c:pt idx="1758">
                  <c:v>89.235399999999998</c:v>
                </c:pt>
                <c:pt idx="1759">
                  <c:v>89.233999999999995</c:v>
                </c:pt>
                <c:pt idx="1760">
                  <c:v>89.232600000000005</c:v>
                </c:pt>
                <c:pt idx="1761">
                  <c:v>89.231300000000005</c:v>
                </c:pt>
                <c:pt idx="1762">
                  <c:v>89.229900000000001</c:v>
                </c:pt>
                <c:pt idx="1763">
                  <c:v>89.2286</c:v>
                </c:pt>
                <c:pt idx="1764">
                  <c:v>89.2273</c:v>
                </c:pt>
                <c:pt idx="1765">
                  <c:v>89.225899999999996</c:v>
                </c:pt>
                <c:pt idx="1766">
                  <c:v>89.224599999999995</c:v>
                </c:pt>
                <c:pt idx="1767">
                  <c:v>89.223299999999995</c:v>
                </c:pt>
                <c:pt idx="1768">
                  <c:v>89.221999999999994</c:v>
                </c:pt>
                <c:pt idx="1769">
                  <c:v>89.220699999999994</c:v>
                </c:pt>
                <c:pt idx="1770">
                  <c:v>89.219499999999996</c:v>
                </c:pt>
                <c:pt idx="1771">
                  <c:v>89.218199999999996</c:v>
                </c:pt>
                <c:pt idx="1772">
                  <c:v>89.216899999999995</c:v>
                </c:pt>
                <c:pt idx="1773">
                  <c:v>89.215699999999998</c:v>
                </c:pt>
                <c:pt idx="1774">
                  <c:v>89.214399999999998</c:v>
                </c:pt>
                <c:pt idx="1775">
                  <c:v>89.213200000000001</c:v>
                </c:pt>
                <c:pt idx="1776">
                  <c:v>89.2119</c:v>
                </c:pt>
                <c:pt idx="1777">
                  <c:v>89.210700000000003</c:v>
                </c:pt>
                <c:pt idx="1778">
                  <c:v>89.209500000000006</c:v>
                </c:pt>
                <c:pt idx="1779">
                  <c:v>89.208299999999994</c:v>
                </c:pt>
                <c:pt idx="1780">
                  <c:v>89.207099999999997</c:v>
                </c:pt>
                <c:pt idx="1781">
                  <c:v>89.205799999999996</c:v>
                </c:pt>
                <c:pt idx="1782">
                  <c:v>89.204700000000003</c:v>
                </c:pt>
                <c:pt idx="1783">
                  <c:v>89.203500000000005</c:v>
                </c:pt>
                <c:pt idx="1784">
                  <c:v>89.202299999999994</c:v>
                </c:pt>
                <c:pt idx="1785">
                  <c:v>89.201099999999997</c:v>
                </c:pt>
                <c:pt idx="1786">
                  <c:v>89.1999</c:v>
                </c:pt>
                <c:pt idx="1787">
                  <c:v>89.198800000000006</c:v>
                </c:pt>
                <c:pt idx="1788">
                  <c:v>89.197599999999994</c:v>
                </c:pt>
                <c:pt idx="1789">
                  <c:v>89.1965</c:v>
                </c:pt>
                <c:pt idx="1790">
                  <c:v>89.195300000000003</c:v>
                </c:pt>
                <c:pt idx="1791">
                  <c:v>89.194199999999995</c:v>
                </c:pt>
                <c:pt idx="1792">
                  <c:v>89.193100000000001</c:v>
                </c:pt>
                <c:pt idx="1793">
                  <c:v>89.191900000000004</c:v>
                </c:pt>
                <c:pt idx="1794">
                  <c:v>89.190799999999996</c:v>
                </c:pt>
                <c:pt idx="1795">
                  <c:v>89.189700000000002</c:v>
                </c:pt>
                <c:pt idx="1796">
                  <c:v>89.188599999999994</c:v>
                </c:pt>
                <c:pt idx="1797">
                  <c:v>89.1875</c:v>
                </c:pt>
                <c:pt idx="1798">
                  <c:v>89.186400000000006</c:v>
                </c:pt>
                <c:pt idx="1799">
                  <c:v>89.185299999999998</c:v>
                </c:pt>
                <c:pt idx="1800">
                  <c:v>89.184200000000004</c:v>
                </c:pt>
                <c:pt idx="1801">
                  <c:v>89.183099999999996</c:v>
                </c:pt>
                <c:pt idx="1802">
                  <c:v>89.182100000000005</c:v>
                </c:pt>
                <c:pt idx="1803">
                  <c:v>89.180999999999997</c:v>
                </c:pt>
                <c:pt idx="1804">
                  <c:v>89.18</c:v>
                </c:pt>
                <c:pt idx="1805">
                  <c:v>89.178899999999999</c:v>
                </c:pt>
                <c:pt idx="1806">
                  <c:v>89.177800000000005</c:v>
                </c:pt>
                <c:pt idx="1807">
                  <c:v>89.1768</c:v>
                </c:pt>
                <c:pt idx="1808">
                  <c:v>89.175700000000006</c:v>
                </c:pt>
                <c:pt idx="1809">
                  <c:v>89.174700000000001</c:v>
                </c:pt>
                <c:pt idx="1810">
                  <c:v>89.173699999999997</c:v>
                </c:pt>
                <c:pt idx="1811">
                  <c:v>89.172700000000006</c:v>
                </c:pt>
                <c:pt idx="1812">
                  <c:v>89.171599999999998</c:v>
                </c:pt>
                <c:pt idx="1813">
                  <c:v>89.170599999999993</c:v>
                </c:pt>
                <c:pt idx="1814">
                  <c:v>89.169600000000003</c:v>
                </c:pt>
                <c:pt idx="1815">
                  <c:v>89.168599999999998</c:v>
                </c:pt>
                <c:pt idx="1816">
                  <c:v>89.167599999999993</c:v>
                </c:pt>
                <c:pt idx="1817">
                  <c:v>89.166600000000003</c:v>
                </c:pt>
                <c:pt idx="1818">
                  <c:v>89.165599999999998</c:v>
                </c:pt>
                <c:pt idx="1819">
                  <c:v>89.164599999999993</c:v>
                </c:pt>
                <c:pt idx="1820">
                  <c:v>89.163600000000002</c:v>
                </c:pt>
                <c:pt idx="1821">
                  <c:v>89.162599999999998</c:v>
                </c:pt>
                <c:pt idx="1822">
                  <c:v>89.161600000000007</c:v>
                </c:pt>
                <c:pt idx="1823">
                  <c:v>89.160700000000006</c:v>
                </c:pt>
                <c:pt idx="1824">
                  <c:v>89.159700000000001</c:v>
                </c:pt>
                <c:pt idx="1825">
                  <c:v>89.158699999999996</c:v>
                </c:pt>
                <c:pt idx="1826">
                  <c:v>89.157799999999995</c:v>
                </c:pt>
                <c:pt idx="1827">
                  <c:v>89.156800000000004</c:v>
                </c:pt>
                <c:pt idx="1828">
                  <c:v>89.155900000000003</c:v>
                </c:pt>
                <c:pt idx="1829">
                  <c:v>89.154899999999998</c:v>
                </c:pt>
                <c:pt idx="1830">
                  <c:v>89.153999999999996</c:v>
                </c:pt>
                <c:pt idx="1831">
                  <c:v>89.153000000000006</c:v>
                </c:pt>
                <c:pt idx="1832">
                  <c:v>89.152100000000004</c:v>
                </c:pt>
                <c:pt idx="1833">
                  <c:v>89.151200000000003</c:v>
                </c:pt>
                <c:pt idx="1834">
                  <c:v>89.150199999999998</c:v>
                </c:pt>
                <c:pt idx="1835">
                  <c:v>89.149299999999997</c:v>
                </c:pt>
                <c:pt idx="1836">
                  <c:v>89.148399999999995</c:v>
                </c:pt>
                <c:pt idx="1837">
                  <c:v>89.147499999999994</c:v>
                </c:pt>
                <c:pt idx="1838">
                  <c:v>89.146500000000003</c:v>
                </c:pt>
                <c:pt idx="1839">
                  <c:v>89.145600000000002</c:v>
                </c:pt>
                <c:pt idx="1840">
                  <c:v>89.1447</c:v>
                </c:pt>
                <c:pt idx="1841">
                  <c:v>89.143799999999999</c:v>
                </c:pt>
                <c:pt idx="1842">
                  <c:v>89.142899999999997</c:v>
                </c:pt>
                <c:pt idx="1843">
                  <c:v>89.141999999999996</c:v>
                </c:pt>
                <c:pt idx="1844">
                  <c:v>89.141099999999994</c:v>
                </c:pt>
                <c:pt idx="1845">
                  <c:v>89.140199999999993</c:v>
                </c:pt>
                <c:pt idx="1846">
                  <c:v>89.139399999999995</c:v>
                </c:pt>
                <c:pt idx="1847">
                  <c:v>89.138499999999993</c:v>
                </c:pt>
                <c:pt idx="1848">
                  <c:v>89.137600000000006</c:v>
                </c:pt>
                <c:pt idx="1849">
                  <c:v>89.136700000000005</c:v>
                </c:pt>
                <c:pt idx="1850">
                  <c:v>89.135800000000003</c:v>
                </c:pt>
                <c:pt idx="1851">
                  <c:v>89.135000000000005</c:v>
                </c:pt>
                <c:pt idx="1852">
                  <c:v>89.134100000000004</c:v>
                </c:pt>
                <c:pt idx="1853">
                  <c:v>89.133200000000002</c:v>
                </c:pt>
                <c:pt idx="1854">
                  <c:v>89.132400000000004</c:v>
                </c:pt>
                <c:pt idx="1855">
                  <c:v>89.131500000000003</c:v>
                </c:pt>
                <c:pt idx="1856">
                  <c:v>89.130700000000004</c:v>
                </c:pt>
                <c:pt idx="1857">
                  <c:v>89.129800000000003</c:v>
                </c:pt>
                <c:pt idx="1858">
                  <c:v>89.129000000000005</c:v>
                </c:pt>
                <c:pt idx="1859">
                  <c:v>89.128100000000003</c:v>
                </c:pt>
                <c:pt idx="1860">
                  <c:v>89.127300000000005</c:v>
                </c:pt>
                <c:pt idx="1861">
                  <c:v>89.126400000000004</c:v>
                </c:pt>
                <c:pt idx="1862">
                  <c:v>89.125600000000006</c:v>
                </c:pt>
                <c:pt idx="1863">
                  <c:v>89.124799999999993</c:v>
                </c:pt>
                <c:pt idx="1864">
                  <c:v>89.123900000000006</c:v>
                </c:pt>
                <c:pt idx="1865">
                  <c:v>89.123099999999994</c:v>
                </c:pt>
                <c:pt idx="1866">
                  <c:v>89.122299999999996</c:v>
                </c:pt>
                <c:pt idx="1867">
                  <c:v>89.121499999999997</c:v>
                </c:pt>
                <c:pt idx="1868">
                  <c:v>89.120599999999996</c:v>
                </c:pt>
                <c:pt idx="1869">
                  <c:v>89.119799999999998</c:v>
                </c:pt>
                <c:pt idx="1870">
                  <c:v>89.119</c:v>
                </c:pt>
                <c:pt idx="1871">
                  <c:v>89.118200000000002</c:v>
                </c:pt>
                <c:pt idx="1872">
                  <c:v>89.117400000000004</c:v>
                </c:pt>
                <c:pt idx="1873">
                  <c:v>89.116600000000005</c:v>
                </c:pt>
                <c:pt idx="1874">
                  <c:v>89.115799999999993</c:v>
                </c:pt>
                <c:pt idx="1875">
                  <c:v>89.114900000000006</c:v>
                </c:pt>
                <c:pt idx="1876">
                  <c:v>89.114099999999993</c:v>
                </c:pt>
                <c:pt idx="1877">
                  <c:v>89.113299999999995</c:v>
                </c:pt>
                <c:pt idx="1878">
                  <c:v>89.112499999999997</c:v>
                </c:pt>
                <c:pt idx="1879">
                  <c:v>89.111699999999999</c:v>
                </c:pt>
                <c:pt idx="1880">
                  <c:v>89.110900000000001</c:v>
                </c:pt>
                <c:pt idx="1881">
                  <c:v>89.110100000000003</c:v>
                </c:pt>
                <c:pt idx="1882">
                  <c:v>89.109300000000005</c:v>
                </c:pt>
                <c:pt idx="1883">
                  <c:v>89.108500000000006</c:v>
                </c:pt>
                <c:pt idx="1884">
                  <c:v>89.107699999999994</c:v>
                </c:pt>
                <c:pt idx="1885">
                  <c:v>89.106999999999999</c:v>
                </c:pt>
                <c:pt idx="1886">
                  <c:v>89.106099999999998</c:v>
                </c:pt>
                <c:pt idx="1887">
                  <c:v>89.105400000000003</c:v>
                </c:pt>
                <c:pt idx="1888">
                  <c:v>89.104600000000005</c:v>
                </c:pt>
                <c:pt idx="1889">
                  <c:v>89.103800000000007</c:v>
                </c:pt>
                <c:pt idx="1890">
                  <c:v>89.102999999999994</c:v>
                </c:pt>
                <c:pt idx="1891">
                  <c:v>89.102199999999996</c:v>
                </c:pt>
                <c:pt idx="1892">
                  <c:v>89.101399999999998</c:v>
                </c:pt>
                <c:pt idx="1893">
                  <c:v>89.1006</c:v>
                </c:pt>
                <c:pt idx="1894">
                  <c:v>89.099800000000002</c:v>
                </c:pt>
                <c:pt idx="1895">
                  <c:v>89.099000000000004</c:v>
                </c:pt>
                <c:pt idx="1896">
                  <c:v>89.098200000000006</c:v>
                </c:pt>
                <c:pt idx="1897">
                  <c:v>89.097399999999993</c:v>
                </c:pt>
                <c:pt idx="1898">
                  <c:v>89.096599999999995</c:v>
                </c:pt>
                <c:pt idx="1899">
                  <c:v>89.095799999999997</c:v>
                </c:pt>
                <c:pt idx="1900">
                  <c:v>89.095100000000002</c:v>
                </c:pt>
                <c:pt idx="1901">
                  <c:v>89.094300000000004</c:v>
                </c:pt>
                <c:pt idx="1902">
                  <c:v>89.093500000000006</c:v>
                </c:pt>
                <c:pt idx="1903">
                  <c:v>89.092699999999994</c:v>
                </c:pt>
                <c:pt idx="1904">
                  <c:v>89.091899999999995</c:v>
                </c:pt>
                <c:pt idx="1905">
                  <c:v>89.091099999999997</c:v>
                </c:pt>
                <c:pt idx="1906">
                  <c:v>89.090299999999999</c:v>
                </c:pt>
                <c:pt idx="1907">
                  <c:v>89.089500000000001</c:v>
                </c:pt>
                <c:pt idx="1908">
                  <c:v>89.088700000000003</c:v>
                </c:pt>
                <c:pt idx="1909">
                  <c:v>89.087900000000005</c:v>
                </c:pt>
                <c:pt idx="1910">
                  <c:v>89.087100000000007</c:v>
                </c:pt>
                <c:pt idx="1911">
                  <c:v>89.086299999999994</c:v>
                </c:pt>
                <c:pt idx="1912">
                  <c:v>89.085499999999996</c:v>
                </c:pt>
                <c:pt idx="1913">
                  <c:v>89.084699999999998</c:v>
                </c:pt>
                <c:pt idx="1914">
                  <c:v>89.0839</c:v>
                </c:pt>
                <c:pt idx="1915">
                  <c:v>89.083100000000002</c:v>
                </c:pt>
                <c:pt idx="1916">
                  <c:v>89.082300000000004</c:v>
                </c:pt>
                <c:pt idx="1917">
                  <c:v>89.081500000000005</c:v>
                </c:pt>
                <c:pt idx="1918">
                  <c:v>89.080699999999993</c:v>
                </c:pt>
                <c:pt idx="1919">
                  <c:v>89.079899999999995</c:v>
                </c:pt>
                <c:pt idx="1920">
                  <c:v>89.079099999999997</c:v>
                </c:pt>
                <c:pt idx="1921">
                  <c:v>89.078299999999999</c:v>
                </c:pt>
                <c:pt idx="1922">
                  <c:v>89.077600000000004</c:v>
                </c:pt>
                <c:pt idx="1923">
                  <c:v>89.076899999999995</c:v>
                </c:pt>
                <c:pt idx="1924">
                  <c:v>89.076400000000007</c:v>
                </c:pt>
                <c:pt idx="1925">
                  <c:v>89.076400000000007</c:v>
                </c:pt>
                <c:pt idx="1926">
                  <c:v>89.077200000000005</c:v>
                </c:pt>
                <c:pt idx="1927">
                  <c:v>89.079099999999997</c:v>
                </c:pt>
                <c:pt idx="1928">
                  <c:v>89.082599999999999</c:v>
                </c:pt>
                <c:pt idx="1929">
                  <c:v>89.087800000000001</c:v>
                </c:pt>
                <c:pt idx="1930">
                  <c:v>89.094700000000003</c:v>
                </c:pt>
                <c:pt idx="1931">
                  <c:v>89.103099999999998</c:v>
                </c:pt>
                <c:pt idx="1932">
                  <c:v>89.112499999999997</c:v>
                </c:pt>
                <c:pt idx="1933">
                  <c:v>89.122200000000007</c:v>
                </c:pt>
                <c:pt idx="1934">
                  <c:v>89.131699999999995</c:v>
                </c:pt>
                <c:pt idx="1935">
                  <c:v>89.140299999999996</c:v>
                </c:pt>
                <c:pt idx="1936">
                  <c:v>89.147900000000007</c:v>
                </c:pt>
                <c:pt idx="1937">
                  <c:v>89.1541</c:v>
                </c:pt>
                <c:pt idx="1938">
                  <c:v>89.159199999999998</c:v>
                </c:pt>
                <c:pt idx="1939">
                  <c:v>89.163200000000003</c:v>
                </c:pt>
                <c:pt idx="1940">
                  <c:v>89.166399999999996</c:v>
                </c:pt>
                <c:pt idx="1941">
                  <c:v>89.168899999999994</c:v>
                </c:pt>
                <c:pt idx="1942">
                  <c:v>89.170900000000003</c:v>
                </c:pt>
                <c:pt idx="1943">
                  <c:v>89.172700000000006</c:v>
                </c:pt>
                <c:pt idx="1944">
                  <c:v>89.174300000000002</c:v>
                </c:pt>
                <c:pt idx="1945">
                  <c:v>89.175700000000006</c:v>
                </c:pt>
                <c:pt idx="1946">
                  <c:v>89.177099999999996</c:v>
                </c:pt>
                <c:pt idx="1947">
                  <c:v>89.178399999999996</c:v>
                </c:pt>
                <c:pt idx="1948">
                  <c:v>89.179699999999997</c:v>
                </c:pt>
                <c:pt idx="1949">
                  <c:v>89.180999999999997</c:v>
                </c:pt>
                <c:pt idx="1950">
                  <c:v>89.182299999999998</c:v>
                </c:pt>
                <c:pt idx="1951">
                  <c:v>89.183499999999995</c:v>
                </c:pt>
                <c:pt idx="1952">
                  <c:v>89.184700000000007</c:v>
                </c:pt>
                <c:pt idx="1953">
                  <c:v>89.185900000000004</c:v>
                </c:pt>
                <c:pt idx="1954">
                  <c:v>89.187100000000001</c:v>
                </c:pt>
                <c:pt idx="1955">
                  <c:v>89.188299999999998</c:v>
                </c:pt>
                <c:pt idx="1956">
                  <c:v>89.189499999999995</c:v>
                </c:pt>
                <c:pt idx="1957">
                  <c:v>89.190600000000003</c:v>
                </c:pt>
                <c:pt idx="1958">
                  <c:v>89.191800000000001</c:v>
                </c:pt>
                <c:pt idx="1959">
                  <c:v>89.192899999999995</c:v>
                </c:pt>
                <c:pt idx="1960">
                  <c:v>89.194000000000003</c:v>
                </c:pt>
                <c:pt idx="1961">
                  <c:v>89.195099999999996</c:v>
                </c:pt>
                <c:pt idx="1962">
                  <c:v>89.196200000000005</c:v>
                </c:pt>
                <c:pt idx="1963">
                  <c:v>89.197299999999998</c:v>
                </c:pt>
                <c:pt idx="1964">
                  <c:v>89.198300000000003</c:v>
                </c:pt>
                <c:pt idx="1965">
                  <c:v>89.199399999999997</c:v>
                </c:pt>
                <c:pt idx="1966">
                  <c:v>89.200500000000005</c:v>
                </c:pt>
                <c:pt idx="1967">
                  <c:v>89.201499999999996</c:v>
                </c:pt>
                <c:pt idx="1968">
                  <c:v>89.202500000000001</c:v>
                </c:pt>
                <c:pt idx="1969">
                  <c:v>89.203500000000005</c:v>
                </c:pt>
                <c:pt idx="1970">
                  <c:v>89.204499999999996</c:v>
                </c:pt>
                <c:pt idx="1971">
                  <c:v>89.205500000000001</c:v>
                </c:pt>
                <c:pt idx="1972">
                  <c:v>89.206500000000005</c:v>
                </c:pt>
                <c:pt idx="1973">
                  <c:v>89.207499999999996</c:v>
                </c:pt>
                <c:pt idx="1974">
                  <c:v>89.208399999999997</c:v>
                </c:pt>
                <c:pt idx="1975">
                  <c:v>89.209400000000002</c:v>
                </c:pt>
                <c:pt idx="1976">
                  <c:v>89.210300000000004</c:v>
                </c:pt>
                <c:pt idx="1977">
                  <c:v>89.211299999999994</c:v>
                </c:pt>
                <c:pt idx="1978">
                  <c:v>89.212199999999996</c:v>
                </c:pt>
                <c:pt idx="1979">
                  <c:v>89.213099999999997</c:v>
                </c:pt>
                <c:pt idx="1980">
                  <c:v>89.213999999999999</c:v>
                </c:pt>
                <c:pt idx="1981">
                  <c:v>89.2149</c:v>
                </c:pt>
                <c:pt idx="1982">
                  <c:v>89.215800000000002</c:v>
                </c:pt>
                <c:pt idx="1983">
                  <c:v>89.216700000000003</c:v>
                </c:pt>
                <c:pt idx="1984">
                  <c:v>89.217600000000004</c:v>
                </c:pt>
                <c:pt idx="1985">
                  <c:v>89.218400000000003</c:v>
                </c:pt>
                <c:pt idx="1986">
                  <c:v>89.219300000000004</c:v>
                </c:pt>
                <c:pt idx="1987">
                  <c:v>89.220200000000006</c:v>
                </c:pt>
                <c:pt idx="1988">
                  <c:v>89.221000000000004</c:v>
                </c:pt>
                <c:pt idx="1989">
                  <c:v>89.221800000000002</c:v>
                </c:pt>
                <c:pt idx="1990">
                  <c:v>89.222700000000003</c:v>
                </c:pt>
                <c:pt idx="1991">
                  <c:v>89.223500000000001</c:v>
                </c:pt>
                <c:pt idx="1992">
                  <c:v>89.224299999999999</c:v>
                </c:pt>
                <c:pt idx="1993">
                  <c:v>89.225099999999998</c:v>
                </c:pt>
                <c:pt idx="1994">
                  <c:v>89.225899999999996</c:v>
                </c:pt>
                <c:pt idx="1995">
                  <c:v>89.226699999999994</c:v>
                </c:pt>
                <c:pt idx="1996">
                  <c:v>89.227500000000006</c:v>
                </c:pt>
                <c:pt idx="1997">
                  <c:v>89.228300000000004</c:v>
                </c:pt>
                <c:pt idx="1998">
                  <c:v>89.229100000000003</c:v>
                </c:pt>
                <c:pt idx="1999">
                  <c:v>89.229799999999997</c:v>
                </c:pt>
                <c:pt idx="2000">
                  <c:v>89.230599999999995</c:v>
                </c:pt>
                <c:pt idx="2001">
                  <c:v>89.231300000000005</c:v>
                </c:pt>
                <c:pt idx="2002">
                  <c:v>89.232100000000003</c:v>
                </c:pt>
                <c:pt idx="2003">
                  <c:v>89.232799999999997</c:v>
                </c:pt>
                <c:pt idx="2004">
                  <c:v>89.233599999999996</c:v>
                </c:pt>
                <c:pt idx="2005">
                  <c:v>89.234300000000005</c:v>
                </c:pt>
                <c:pt idx="2006">
                  <c:v>89.234999999999999</c:v>
                </c:pt>
                <c:pt idx="2007">
                  <c:v>89.235699999999994</c:v>
                </c:pt>
                <c:pt idx="2008">
                  <c:v>89.236500000000007</c:v>
                </c:pt>
                <c:pt idx="2009">
                  <c:v>89.237200000000001</c:v>
                </c:pt>
                <c:pt idx="2010">
                  <c:v>89.237899999999996</c:v>
                </c:pt>
                <c:pt idx="2011">
                  <c:v>89.238600000000005</c:v>
                </c:pt>
                <c:pt idx="2012">
                  <c:v>89.239199999999997</c:v>
                </c:pt>
                <c:pt idx="2013">
                  <c:v>89.239900000000006</c:v>
                </c:pt>
                <c:pt idx="2014">
                  <c:v>89.240600000000001</c:v>
                </c:pt>
                <c:pt idx="2015">
                  <c:v>89.241299999999995</c:v>
                </c:pt>
                <c:pt idx="2016">
                  <c:v>89.242000000000004</c:v>
                </c:pt>
                <c:pt idx="2017">
                  <c:v>89.242599999999996</c:v>
                </c:pt>
                <c:pt idx="2018">
                  <c:v>89.243300000000005</c:v>
                </c:pt>
                <c:pt idx="2019">
                  <c:v>89.243899999999996</c:v>
                </c:pt>
                <c:pt idx="2020">
                  <c:v>89.244600000000005</c:v>
                </c:pt>
                <c:pt idx="2021">
                  <c:v>89.245199999999997</c:v>
                </c:pt>
                <c:pt idx="2022">
                  <c:v>89.245900000000006</c:v>
                </c:pt>
                <c:pt idx="2023">
                  <c:v>89.246499999999997</c:v>
                </c:pt>
                <c:pt idx="2024">
                  <c:v>89.247100000000003</c:v>
                </c:pt>
                <c:pt idx="2025">
                  <c:v>89.247699999999995</c:v>
                </c:pt>
                <c:pt idx="2026">
                  <c:v>89.248400000000004</c:v>
                </c:pt>
                <c:pt idx="2027">
                  <c:v>89.248999999999995</c:v>
                </c:pt>
                <c:pt idx="2028">
                  <c:v>89.249600000000001</c:v>
                </c:pt>
                <c:pt idx="2029">
                  <c:v>89.250200000000007</c:v>
                </c:pt>
                <c:pt idx="2030">
                  <c:v>89.250799999999998</c:v>
                </c:pt>
                <c:pt idx="2031">
                  <c:v>89.251400000000004</c:v>
                </c:pt>
                <c:pt idx="2032">
                  <c:v>89.251999999999995</c:v>
                </c:pt>
                <c:pt idx="2033">
                  <c:v>89.252600000000001</c:v>
                </c:pt>
                <c:pt idx="2034">
                  <c:v>89.253200000000007</c:v>
                </c:pt>
                <c:pt idx="2035">
                  <c:v>89.253699999999995</c:v>
                </c:pt>
                <c:pt idx="2036">
                  <c:v>89.254300000000001</c:v>
                </c:pt>
                <c:pt idx="2037">
                  <c:v>89.254900000000006</c:v>
                </c:pt>
                <c:pt idx="2038">
                  <c:v>89.255399999999995</c:v>
                </c:pt>
                <c:pt idx="2039">
                  <c:v>89.256</c:v>
                </c:pt>
                <c:pt idx="2040">
                  <c:v>89.256600000000006</c:v>
                </c:pt>
                <c:pt idx="2041">
                  <c:v>89.257099999999994</c:v>
                </c:pt>
                <c:pt idx="2042">
                  <c:v>89.2577</c:v>
                </c:pt>
                <c:pt idx="2043">
                  <c:v>89.258200000000002</c:v>
                </c:pt>
                <c:pt idx="2044">
                  <c:v>89.258799999999994</c:v>
                </c:pt>
                <c:pt idx="2045">
                  <c:v>89.259299999999996</c:v>
                </c:pt>
                <c:pt idx="2046">
                  <c:v>89.259799999999998</c:v>
                </c:pt>
                <c:pt idx="2047">
                  <c:v>89.260400000000004</c:v>
                </c:pt>
                <c:pt idx="2048">
                  <c:v>89.260900000000007</c:v>
                </c:pt>
                <c:pt idx="2049">
                  <c:v>89.261399999999995</c:v>
                </c:pt>
                <c:pt idx="2050">
                  <c:v>89.261899999999997</c:v>
                </c:pt>
                <c:pt idx="2051">
                  <c:v>89.2624</c:v>
                </c:pt>
                <c:pt idx="2052">
                  <c:v>89.263000000000005</c:v>
                </c:pt>
                <c:pt idx="2053">
                  <c:v>89.263499999999993</c:v>
                </c:pt>
                <c:pt idx="2054">
                  <c:v>89.263999999999996</c:v>
                </c:pt>
                <c:pt idx="2055">
                  <c:v>89.264499999999998</c:v>
                </c:pt>
                <c:pt idx="2056">
                  <c:v>89.265000000000001</c:v>
                </c:pt>
                <c:pt idx="2057">
                  <c:v>89.265500000000003</c:v>
                </c:pt>
                <c:pt idx="2058">
                  <c:v>89.266000000000005</c:v>
                </c:pt>
                <c:pt idx="2059">
                  <c:v>89.266400000000004</c:v>
                </c:pt>
                <c:pt idx="2060">
                  <c:v>89.266900000000007</c:v>
                </c:pt>
                <c:pt idx="2061">
                  <c:v>89.267399999999995</c:v>
                </c:pt>
                <c:pt idx="2062">
                  <c:v>89.267899999999997</c:v>
                </c:pt>
                <c:pt idx="2063">
                  <c:v>89.2684</c:v>
                </c:pt>
                <c:pt idx="2064">
                  <c:v>89.268799999999999</c:v>
                </c:pt>
                <c:pt idx="2065">
                  <c:v>89.269300000000001</c:v>
                </c:pt>
                <c:pt idx="2066">
                  <c:v>89.269800000000004</c:v>
                </c:pt>
                <c:pt idx="2067">
                  <c:v>89.270200000000003</c:v>
                </c:pt>
                <c:pt idx="2068">
                  <c:v>89.270700000000005</c:v>
                </c:pt>
                <c:pt idx="2069">
                  <c:v>89.271100000000004</c:v>
                </c:pt>
                <c:pt idx="2070">
                  <c:v>89.271600000000007</c:v>
                </c:pt>
                <c:pt idx="2071">
                  <c:v>89.272000000000006</c:v>
                </c:pt>
                <c:pt idx="2072">
                  <c:v>89.272499999999994</c:v>
                </c:pt>
                <c:pt idx="2073">
                  <c:v>89.272900000000007</c:v>
                </c:pt>
                <c:pt idx="2074">
                  <c:v>89.273399999999995</c:v>
                </c:pt>
                <c:pt idx="2075">
                  <c:v>89.273799999999994</c:v>
                </c:pt>
                <c:pt idx="2076">
                  <c:v>89.274199999999993</c:v>
                </c:pt>
                <c:pt idx="2077">
                  <c:v>89.274699999999996</c:v>
                </c:pt>
                <c:pt idx="2078">
                  <c:v>89.275099999999995</c:v>
                </c:pt>
                <c:pt idx="2079">
                  <c:v>89.275499999999994</c:v>
                </c:pt>
                <c:pt idx="2080">
                  <c:v>89.275899999999993</c:v>
                </c:pt>
                <c:pt idx="2081">
                  <c:v>89.276300000000006</c:v>
                </c:pt>
                <c:pt idx="2082">
                  <c:v>89.276799999999994</c:v>
                </c:pt>
                <c:pt idx="2083">
                  <c:v>89.277199999999993</c:v>
                </c:pt>
                <c:pt idx="2084">
                  <c:v>89.277600000000007</c:v>
                </c:pt>
                <c:pt idx="2085">
                  <c:v>89.278000000000006</c:v>
                </c:pt>
                <c:pt idx="2086">
                  <c:v>89.278400000000005</c:v>
                </c:pt>
                <c:pt idx="2087">
                  <c:v>89.278800000000004</c:v>
                </c:pt>
                <c:pt idx="2088">
                  <c:v>89.279200000000003</c:v>
                </c:pt>
                <c:pt idx="2089">
                  <c:v>89.279600000000002</c:v>
                </c:pt>
                <c:pt idx="2090">
                  <c:v>89.28</c:v>
                </c:pt>
                <c:pt idx="2091">
                  <c:v>89.2804</c:v>
                </c:pt>
                <c:pt idx="2092">
                  <c:v>89.280799999999999</c:v>
                </c:pt>
                <c:pt idx="2093">
                  <c:v>89.281199999999998</c:v>
                </c:pt>
                <c:pt idx="2094">
                  <c:v>89.281599999999997</c:v>
                </c:pt>
                <c:pt idx="2095">
                  <c:v>89.281899999999993</c:v>
                </c:pt>
                <c:pt idx="2096">
                  <c:v>89.282300000000006</c:v>
                </c:pt>
                <c:pt idx="2097">
                  <c:v>89.282700000000006</c:v>
                </c:pt>
                <c:pt idx="2098">
                  <c:v>89.283100000000005</c:v>
                </c:pt>
                <c:pt idx="2099">
                  <c:v>89.2834</c:v>
                </c:pt>
                <c:pt idx="2100">
                  <c:v>89.283799999999999</c:v>
                </c:pt>
                <c:pt idx="2101">
                  <c:v>89.284199999999998</c:v>
                </c:pt>
                <c:pt idx="2102">
                  <c:v>89.284499999999994</c:v>
                </c:pt>
                <c:pt idx="2103">
                  <c:v>89.284899999999993</c:v>
                </c:pt>
                <c:pt idx="2104">
                  <c:v>89.285300000000007</c:v>
                </c:pt>
                <c:pt idx="2105">
                  <c:v>89.285600000000002</c:v>
                </c:pt>
                <c:pt idx="2106">
                  <c:v>89.286000000000001</c:v>
                </c:pt>
                <c:pt idx="2107">
                  <c:v>89.286299999999997</c:v>
                </c:pt>
                <c:pt idx="2108">
                  <c:v>89.286699999999996</c:v>
                </c:pt>
                <c:pt idx="2109">
                  <c:v>89.287000000000006</c:v>
                </c:pt>
                <c:pt idx="2110">
                  <c:v>89.287400000000005</c:v>
                </c:pt>
                <c:pt idx="2111">
                  <c:v>89.287700000000001</c:v>
                </c:pt>
                <c:pt idx="2112">
                  <c:v>89.2881</c:v>
                </c:pt>
                <c:pt idx="2113">
                  <c:v>89.288399999999996</c:v>
                </c:pt>
                <c:pt idx="2114">
                  <c:v>89.288799999999995</c:v>
                </c:pt>
                <c:pt idx="2115">
                  <c:v>89.289100000000005</c:v>
                </c:pt>
                <c:pt idx="2116">
                  <c:v>89.289400000000001</c:v>
                </c:pt>
                <c:pt idx="2117">
                  <c:v>89.289699999999996</c:v>
                </c:pt>
                <c:pt idx="2118">
                  <c:v>89.290099999999995</c:v>
                </c:pt>
                <c:pt idx="2119">
                  <c:v>89.290400000000005</c:v>
                </c:pt>
                <c:pt idx="2120">
                  <c:v>89.290700000000001</c:v>
                </c:pt>
                <c:pt idx="2121">
                  <c:v>89.2911</c:v>
                </c:pt>
                <c:pt idx="2122">
                  <c:v>89.291399999999996</c:v>
                </c:pt>
                <c:pt idx="2123">
                  <c:v>89.291700000000006</c:v>
                </c:pt>
                <c:pt idx="2124">
                  <c:v>89.292000000000002</c:v>
                </c:pt>
                <c:pt idx="2125">
                  <c:v>89.292400000000001</c:v>
                </c:pt>
                <c:pt idx="2126">
                  <c:v>89.292699999999996</c:v>
                </c:pt>
                <c:pt idx="2127">
                  <c:v>89.293000000000006</c:v>
                </c:pt>
                <c:pt idx="2128">
                  <c:v>89.293300000000002</c:v>
                </c:pt>
                <c:pt idx="2129">
                  <c:v>89.293599999999998</c:v>
                </c:pt>
                <c:pt idx="2130">
                  <c:v>89.293999999999997</c:v>
                </c:pt>
                <c:pt idx="2131">
                  <c:v>89.294300000000007</c:v>
                </c:pt>
                <c:pt idx="2132">
                  <c:v>89.294600000000003</c:v>
                </c:pt>
                <c:pt idx="2133">
                  <c:v>89.294899999999998</c:v>
                </c:pt>
                <c:pt idx="2134">
                  <c:v>89.295199999999994</c:v>
                </c:pt>
                <c:pt idx="2135">
                  <c:v>89.295500000000004</c:v>
                </c:pt>
                <c:pt idx="2136">
                  <c:v>89.2958</c:v>
                </c:pt>
                <c:pt idx="2137">
                  <c:v>89.296099999999996</c:v>
                </c:pt>
                <c:pt idx="2138">
                  <c:v>89.296400000000006</c:v>
                </c:pt>
                <c:pt idx="2139">
                  <c:v>89.296800000000005</c:v>
                </c:pt>
                <c:pt idx="2140">
                  <c:v>89.2971</c:v>
                </c:pt>
                <c:pt idx="2141">
                  <c:v>89.297399999999996</c:v>
                </c:pt>
                <c:pt idx="2142">
                  <c:v>89.297700000000006</c:v>
                </c:pt>
                <c:pt idx="2143">
                  <c:v>89.298000000000002</c:v>
                </c:pt>
                <c:pt idx="2144">
                  <c:v>89.298299999999998</c:v>
                </c:pt>
                <c:pt idx="2145">
                  <c:v>89.298599999999993</c:v>
                </c:pt>
                <c:pt idx="2146">
                  <c:v>89.298900000000003</c:v>
                </c:pt>
                <c:pt idx="2147">
                  <c:v>89.299199999999999</c:v>
                </c:pt>
                <c:pt idx="2148">
                  <c:v>89.299499999999995</c:v>
                </c:pt>
                <c:pt idx="2149">
                  <c:v>89.299800000000005</c:v>
                </c:pt>
                <c:pt idx="2150">
                  <c:v>89.3</c:v>
                </c:pt>
                <c:pt idx="2151">
                  <c:v>89.300399999999996</c:v>
                </c:pt>
                <c:pt idx="2152">
                  <c:v>89.300600000000003</c:v>
                </c:pt>
                <c:pt idx="2153">
                  <c:v>89.300899999999999</c:v>
                </c:pt>
                <c:pt idx="2154">
                  <c:v>89.301199999999994</c:v>
                </c:pt>
                <c:pt idx="2155">
                  <c:v>89.301500000000004</c:v>
                </c:pt>
                <c:pt idx="2156">
                  <c:v>89.3018</c:v>
                </c:pt>
                <c:pt idx="2157">
                  <c:v>89.302099999999996</c:v>
                </c:pt>
                <c:pt idx="2158">
                  <c:v>89.302400000000006</c:v>
                </c:pt>
                <c:pt idx="2159">
                  <c:v>89.302700000000002</c:v>
                </c:pt>
                <c:pt idx="2160">
                  <c:v>89.302999999999997</c:v>
                </c:pt>
                <c:pt idx="2161">
                  <c:v>89.303200000000004</c:v>
                </c:pt>
                <c:pt idx="2162">
                  <c:v>89.3035</c:v>
                </c:pt>
                <c:pt idx="2163">
                  <c:v>89.303799999999995</c:v>
                </c:pt>
                <c:pt idx="2164">
                  <c:v>89.304100000000005</c:v>
                </c:pt>
                <c:pt idx="2165">
                  <c:v>89.304400000000001</c:v>
                </c:pt>
                <c:pt idx="2166">
                  <c:v>89.304599999999994</c:v>
                </c:pt>
                <c:pt idx="2167">
                  <c:v>89.304900000000004</c:v>
                </c:pt>
                <c:pt idx="2168">
                  <c:v>89.305099999999996</c:v>
                </c:pt>
                <c:pt idx="2169">
                  <c:v>89.305400000000006</c:v>
                </c:pt>
                <c:pt idx="2170">
                  <c:v>89.305599999999998</c:v>
                </c:pt>
                <c:pt idx="2171">
                  <c:v>89.305800000000005</c:v>
                </c:pt>
                <c:pt idx="2172">
                  <c:v>89.305999999999997</c:v>
                </c:pt>
                <c:pt idx="2173">
                  <c:v>89.306100000000001</c:v>
                </c:pt>
                <c:pt idx="2174">
                  <c:v>89.306299999999993</c:v>
                </c:pt>
                <c:pt idx="2175">
                  <c:v>89.3065</c:v>
                </c:pt>
                <c:pt idx="2176">
                  <c:v>89.306700000000006</c:v>
                </c:pt>
                <c:pt idx="2177">
                  <c:v>89.306899999999999</c:v>
                </c:pt>
                <c:pt idx="2178">
                  <c:v>89.307100000000005</c:v>
                </c:pt>
                <c:pt idx="2179">
                  <c:v>89.307299999999998</c:v>
                </c:pt>
                <c:pt idx="2180">
                  <c:v>89.307599999999994</c:v>
                </c:pt>
                <c:pt idx="2181">
                  <c:v>89.3078</c:v>
                </c:pt>
                <c:pt idx="2182">
                  <c:v>89.308000000000007</c:v>
                </c:pt>
                <c:pt idx="2183">
                  <c:v>89.308300000000003</c:v>
                </c:pt>
                <c:pt idx="2184">
                  <c:v>89.308499999999995</c:v>
                </c:pt>
                <c:pt idx="2185">
                  <c:v>89.308800000000005</c:v>
                </c:pt>
                <c:pt idx="2186">
                  <c:v>89.308999999999997</c:v>
                </c:pt>
                <c:pt idx="2187">
                  <c:v>89.309200000000004</c:v>
                </c:pt>
                <c:pt idx="2188">
                  <c:v>89.3095</c:v>
                </c:pt>
                <c:pt idx="2189">
                  <c:v>89.309700000000007</c:v>
                </c:pt>
                <c:pt idx="2190">
                  <c:v>89.309899999999999</c:v>
                </c:pt>
                <c:pt idx="2191">
                  <c:v>89.310199999999995</c:v>
                </c:pt>
                <c:pt idx="2192">
                  <c:v>89.310400000000001</c:v>
                </c:pt>
                <c:pt idx="2193">
                  <c:v>89.310699999999997</c:v>
                </c:pt>
                <c:pt idx="2194">
                  <c:v>89.310900000000004</c:v>
                </c:pt>
                <c:pt idx="2195">
                  <c:v>89.311099999999996</c:v>
                </c:pt>
                <c:pt idx="2196">
                  <c:v>89.311400000000006</c:v>
                </c:pt>
                <c:pt idx="2197">
                  <c:v>89.311599999999999</c:v>
                </c:pt>
                <c:pt idx="2198">
                  <c:v>89.311800000000005</c:v>
                </c:pt>
                <c:pt idx="2199">
                  <c:v>89.312100000000001</c:v>
                </c:pt>
                <c:pt idx="2200">
                  <c:v>89.312299999999993</c:v>
                </c:pt>
                <c:pt idx="2201">
                  <c:v>89.312600000000003</c:v>
                </c:pt>
                <c:pt idx="2202">
                  <c:v>89.312799999999996</c:v>
                </c:pt>
                <c:pt idx="2203">
                  <c:v>89.313000000000002</c:v>
                </c:pt>
                <c:pt idx="2204">
                  <c:v>89.313299999999998</c:v>
                </c:pt>
                <c:pt idx="2205">
                  <c:v>89.313500000000005</c:v>
                </c:pt>
                <c:pt idx="2206">
                  <c:v>89.313699999999997</c:v>
                </c:pt>
                <c:pt idx="2207">
                  <c:v>89.313999999999993</c:v>
                </c:pt>
                <c:pt idx="2208">
                  <c:v>89.3142</c:v>
                </c:pt>
                <c:pt idx="2209">
                  <c:v>89.314400000000006</c:v>
                </c:pt>
                <c:pt idx="2210">
                  <c:v>89.314700000000002</c:v>
                </c:pt>
                <c:pt idx="2211">
                  <c:v>89.314899999999994</c:v>
                </c:pt>
                <c:pt idx="2212">
                  <c:v>89.315100000000001</c:v>
                </c:pt>
                <c:pt idx="2213">
                  <c:v>89.315399999999997</c:v>
                </c:pt>
                <c:pt idx="2214">
                  <c:v>89.315600000000003</c:v>
                </c:pt>
                <c:pt idx="2215">
                  <c:v>89.315799999999996</c:v>
                </c:pt>
                <c:pt idx="2216">
                  <c:v>89.316100000000006</c:v>
                </c:pt>
                <c:pt idx="2217">
                  <c:v>89.316299999999998</c:v>
                </c:pt>
                <c:pt idx="2218">
                  <c:v>89.316500000000005</c:v>
                </c:pt>
                <c:pt idx="2219">
                  <c:v>89.316800000000001</c:v>
                </c:pt>
                <c:pt idx="2220">
                  <c:v>89.316999999999993</c:v>
                </c:pt>
                <c:pt idx="2221">
                  <c:v>89.3172</c:v>
                </c:pt>
                <c:pt idx="2222">
                  <c:v>89.317400000000006</c:v>
                </c:pt>
                <c:pt idx="2223">
                  <c:v>89.317700000000002</c:v>
                </c:pt>
                <c:pt idx="2224">
                  <c:v>89.317899999999995</c:v>
                </c:pt>
                <c:pt idx="2225">
                  <c:v>89.318100000000001</c:v>
                </c:pt>
                <c:pt idx="2226">
                  <c:v>89.318399999999997</c:v>
                </c:pt>
                <c:pt idx="2227">
                  <c:v>89.318600000000004</c:v>
                </c:pt>
                <c:pt idx="2228">
                  <c:v>89.318799999999996</c:v>
                </c:pt>
                <c:pt idx="2229">
                  <c:v>89.319100000000006</c:v>
                </c:pt>
                <c:pt idx="2230">
                  <c:v>89.319299999999998</c:v>
                </c:pt>
                <c:pt idx="2231">
                  <c:v>89.319500000000005</c:v>
                </c:pt>
                <c:pt idx="2232">
                  <c:v>89.319699999999997</c:v>
                </c:pt>
                <c:pt idx="2233">
                  <c:v>89.32</c:v>
                </c:pt>
                <c:pt idx="2234">
                  <c:v>89.3202</c:v>
                </c:pt>
                <c:pt idx="2235">
                  <c:v>89.320400000000006</c:v>
                </c:pt>
                <c:pt idx="2236">
                  <c:v>89.320599999999999</c:v>
                </c:pt>
                <c:pt idx="2237">
                  <c:v>89.320899999999995</c:v>
                </c:pt>
                <c:pt idx="2238">
                  <c:v>89.321100000000001</c:v>
                </c:pt>
                <c:pt idx="2239">
                  <c:v>89.321299999999994</c:v>
                </c:pt>
                <c:pt idx="2240">
                  <c:v>89.3215</c:v>
                </c:pt>
                <c:pt idx="2241">
                  <c:v>89.321799999999996</c:v>
                </c:pt>
                <c:pt idx="2242">
                  <c:v>89.322000000000003</c:v>
                </c:pt>
                <c:pt idx="2243">
                  <c:v>89.322199999999995</c:v>
                </c:pt>
                <c:pt idx="2244">
                  <c:v>89.322500000000005</c:v>
                </c:pt>
                <c:pt idx="2245">
                  <c:v>89.322699999999998</c:v>
                </c:pt>
                <c:pt idx="2246">
                  <c:v>89.322900000000004</c:v>
                </c:pt>
                <c:pt idx="2247">
                  <c:v>89.323099999999997</c:v>
                </c:pt>
                <c:pt idx="2248">
                  <c:v>89.323400000000007</c:v>
                </c:pt>
                <c:pt idx="2249">
                  <c:v>89.323599999999999</c:v>
                </c:pt>
                <c:pt idx="2250">
                  <c:v>89.323800000000006</c:v>
                </c:pt>
                <c:pt idx="2251">
                  <c:v>89.323999999999998</c:v>
                </c:pt>
                <c:pt idx="2252">
                  <c:v>89.324299999999994</c:v>
                </c:pt>
                <c:pt idx="2253">
                  <c:v>89.3245</c:v>
                </c:pt>
                <c:pt idx="2254">
                  <c:v>89.324700000000007</c:v>
                </c:pt>
                <c:pt idx="2255">
                  <c:v>89.3249</c:v>
                </c:pt>
                <c:pt idx="2256">
                  <c:v>89.325100000000006</c:v>
                </c:pt>
                <c:pt idx="2257">
                  <c:v>89.325400000000002</c:v>
                </c:pt>
                <c:pt idx="2258">
                  <c:v>89.325599999999994</c:v>
                </c:pt>
                <c:pt idx="2259">
                  <c:v>89.325800000000001</c:v>
                </c:pt>
                <c:pt idx="2260">
                  <c:v>89.325999999999993</c:v>
                </c:pt>
                <c:pt idx="2261">
                  <c:v>89.326300000000003</c:v>
                </c:pt>
                <c:pt idx="2262">
                  <c:v>89.326499999999996</c:v>
                </c:pt>
                <c:pt idx="2263">
                  <c:v>89.326700000000002</c:v>
                </c:pt>
                <c:pt idx="2264">
                  <c:v>89.326899999999995</c:v>
                </c:pt>
                <c:pt idx="2265">
                  <c:v>89.327100000000002</c:v>
                </c:pt>
                <c:pt idx="2266">
                  <c:v>89.327399999999997</c:v>
                </c:pt>
                <c:pt idx="2267">
                  <c:v>89.327600000000004</c:v>
                </c:pt>
                <c:pt idx="2268">
                  <c:v>89.327799999999996</c:v>
                </c:pt>
                <c:pt idx="2269">
                  <c:v>89.328000000000003</c:v>
                </c:pt>
                <c:pt idx="2270">
                  <c:v>89.328299999999999</c:v>
                </c:pt>
                <c:pt idx="2271">
                  <c:v>89.328500000000005</c:v>
                </c:pt>
                <c:pt idx="2272">
                  <c:v>89.328699999999998</c:v>
                </c:pt>
                <c:pt idx="2273">
                  <c:v>89.328900000000004</c:v>
                </c:pt>
                <c:pt idx="2274">
                  <c:v>89.329099999999997</c:v>
                </c:pt>
                <c:pt idx="2275">
                  <c:v>89.329400000000007</c:v>
                </c:pt>
                <c:pt idx="2276">
                  <c:v>89.329599999999999</c:v>
                </c:pt>
                <c:pt idx="2277">
                  <c:v>89.329800000000006</c:v>
                </c:pt>
                <c:pt idx="2278">
                  <c:v>89.33</c:v>
                </c:pt>
                <c:pt idx="2279">
                  <c:v>89.330200000000005</c:v>
                </c:pt>
                <c:pt idx="2280">
                  <c:v>89.330399999999997</c:v>
                </c:pt>
                <c:pt idx="2281">
                  <c:v>89.330699999999993</c:v>
                </c:pt>
                <c:pt idx="2282">
                  <c:v>89.3309</c:v>
                </c:pt>
                <c:pt idx="2283">
                  <c:v>89.331100000000006</c:v>
                </c:pt>
                <c:pt idx="2284">
                  <c:v>89.331299999999999</c:v>
                </c:pt>
                <c:pt idx="2285">
                  <c:v>89.331500000000005</c:v>
                </c:pt>
                <c:pt idx="2286">
                  <c:v>89.331800000000001</c:v>
                </c:pt>
                <c:pt idx="2287">
                  <c:v>89.331999999999994</c:v>
                </c:pt>
                <c:pt idx="2288">
                  <c:v>89.3322</c:v>
                </c:pt>
                <c:pt idx="2289">
                  <c:v>89.332400000000007</c:v>
                </c:pt>
                <c:pt idx="2290">
                  <c:v>89.332599999999999</c:v>
                </c:pt>
                <c:pt idx="2291">
                  <c:v>89.332899999999995</c:v>
                </c:pt>
                <c:pt idx="2292">
                  <c:v>89.333100000000002</c:v>
                </c:pt>
                <c:pt idx="2293">
                  <c:v>89.333299999999994</c:v>
                </c:pt>
                <c:pt idx="2294">
                  <c:v>89.333500000000001</c:v>
                </c:pt>
                <c:pt idx="2295">
                  <c:v>89.333699999999993</c:v>
                </c:pt>
                <c:pt idx="2296">
                  <c:v>89.334000000000003</c:v>
                </c:pt>
                <c:pt idx="2297">
                  <c:v>89.334199999999996</c:v>
                </c:pt>
                <c:pt idx="2298">
                  <c:v>89.334400000000002</c:v>
                </c:pt>
                <c:pt idx="2299">
                  <c:v>89.334599999999995</c:v>
                </c:pt>
                <c:pt idx="2300">
                  <c:v>89.334800000000001</c:v>
                </c:pt>
                <c:pt idx="2301">
                  <c:v>89.334999999999994</c:v>
                </c:pt>
                <c:pt idx="2302">
                  <c:v>89.3352</c:v>
                </c:pt>
                <c:pt idx="2303">
                  <c:v>89.335499999999996</c:v>
                </c:pt>
                <c:pt idx="2304">
                  <c:v>89.335700000000003</c:v>
                </c:pt>
                <c:pt idx="2305">
                  <c:v>89.335899999999995</c:v>
                </c:pt>
                <c:pt idx="2306">
                  <c:v>89.336100000000002</c:v>
                </c:pt>
                <c:pt idx="2307">
                  <c:v>89.336299999999994</c:v>
                </c:pt>
                <c:pt idx="2308">
                  <c:v>89.336600000000004</c:v>
                </c:pt>
                <c:pt idx="2309">
                  <c:v>89.336799999999997</c:v>
                </c:pt>
                <c:pt idx="2310">
                  <c:v>89.337000000000003</c:v>
                </c:pt>
                <c:pt idx="2311">
                  <c:v>89.337199999999996</c:v>
                </c:pt>
                <c:pt idx="2312">
                  <c:v>89.337400000000002</c:v>
                </c:pt>
                <c:pt idx="2313">
                  <c:v>89.337599999999995</c:v>
                </c:pt>
                <c:pt idx="2314">
                  <c:v>89.337800000000001</c:v>
                </c:pt>
                <c:pt idx="2315">
                  <c:v>89.338099999999997</c:v>
                </c:pt>
                <c:pt idx="2316">
                  <c:v>89.338300000000004</c:v>
                </c:pt>
                <c:pt idx="2317">
                  <c:v>89.338499999999996</c:v>
                </c:pt>
                <c:pt idx="2318">
                  <c:v>89.338700000000003</c:v>
                </c:pt>
                <c:pt idx="2319">
                  <c:v>89.338899999999995</c:v>
                </c:pt>
                <c:pt idx="2320">
                  <c:v>89.339100000000002</c:v>
                </c:pt>
                <c:pt idx="2321">
                  <c:v>89.339399999999998</c:v>
                </c:pt>
                <c:pt idx="2322">
                  <c:v>89.339600000000004</c:v>
                </c:pt>
                <c:pt idx="2323">
                  <c:v>89.339799999999997</c:v>
                </c:pt>
                <c:pt idx="2324">
                  <c:v>89.34</c:v>
                </c:pt>
                <c:pt idx="2325">
                  <c:v>89.340199999999996</c:v>
                </c:pt>
                <c:pt idx="2326">
                  <c:v>89.340400000000002</c:v>
                </c:pt>
                <c:pt idx="2327">
                  <c:v>89.340699999999998</c:v>
                </c:pt>
                <c:pt idx="2328">
                  <c:v>89.340900000000005</c:v>
                </c:pt>
                <c:pt idx="2329">
                  <c:v>89.341099999999997</c:v>
                </c:pt>
                <c:pt idx="2330">
                  <c:v>89.341300000000004</c:v>
                </c:pt>
                <c:pt idx="2331">
                  <c:v>89.341499999999996</c:v>
                </c:pt>
                <c:pt idx="2332">
                  <c:v>89.341700000000003</c:v>
                </c:pt>
                <c:pt idx="2333">
                  <c:v>89.341899999999995</c:v>
                </c:pt>
                <c:pt idx="2334">
                  <c:v>89.342200000000005</c:v>
                </c:pt>
                <c:pt idx="2335">
                  <c:v>89.342399999999998</c:v>
                </c:pt>
                <c:pt idx="2336">
                  <c:v>89.342600000000004</c:v>
                </c:pt>
                <c:pt idx="2337">
                  <c:v>89.342799999999997</c:v>
                </c:pt>
                <c:pt idx="2338">
                  <c:v>89.343000000000004</c:v>
                </c:pt>
                <c:pt idx="2339">
                  <c:v>89.343199999999996</c:v>
                </c:pt>
                <c:pt idx="2340">
                  <c:v>89.343400000000003</c:v>
                </c:pt>
                <c:pt idx="2341">
                  <c:v>89.343599999999995</c:v>
                </c:pt>
                <c:pt idx="2342">
                  <c:v>89.343900000000005</c:v>
                </c:pt>
                <c:pt idx="2343">
                  <c:v>89.344099999999997</c:v>
                </c:pt>
                <c:pt idx="2344">
                  <c:v>89.344300000000004</c:v>
                </c:pt>
                <c:pt idx="2345">
                  <c:v>89.344499999999996</c:v>
                </c:pt>
                <c:pt idx="2346">
                  <c:v>89.344700000000003</c:v>
                </c:pt>
                <c:pt idx="2347">
                  <c:v>89.344899999999996</c:v>
                </c:pt>
                <c:pt idx="2348">
                  <c:v>89.345200000000006</c:v>
                </c:pt>
                <c:pt idx="2349">
                  <c:v>89.345399999999998</c:v>
                </c:pt>
                <c:pt idx="2350">
                  <c:v>89.345600000000005</c:v>
                </c:pt>
                <c:pt idx="2351">
                  <c:v>89.345799999999997</c:v>
                </c:pt>
                <c:pt idx="2352">
                  <c:v>89.346000000000004</c:v>
                </c:pt>
                <c:pt idx="2353">
                  <c:v>89.346199999999996</c:v>
                </c:pt>
                <c:pt idx="2354">
                  <c:v>89.346400000000003</c:v>
                </c:pt>
                <c:pt idx="2355">
                  <c:v>89.346599999999995</c:v>
                </c:pt>
                <c:pt idx="2356">
                  <c:v>89.346900000000005</c:v>
                </c:pt>
                <c:pt idx="2357">
                  <c:v>89.347099999999998</c:v>
                </c:pt>
                <c:pt idx="2358">
                  <c:v>89.347300000000004</c:v>
                </c:pt>
                <c:pt idx="2359">
                  <c:v>89.347499999999997</c:v>
                </c:pt>
                <c:pt idx="2360">
                  <c:v>89.347700000000003</c:v>
                </c:pt>
                <c:pt idx="2361">
                  <c:v>89.347899999999996</c:v>
                </c:pt>
                <c:pt idx="2362">
                  <c:v>89.348100000000002</c:v>
                </c:pt>
                <c:pt idx="2363">
                  <c:v>89.348399999999998</c:v>
                </c:pt>
                <c:pt idx="2364">
                  <c:v>89.348600000000005</c:v>
                </c:pt>
                <c:pt idx="2365">
                  <c:v>89.348799999999997</c:v>
                </c:pt>
                <c:pt idx="2366">
                  <c:v>89.349000000000004</c:v>
                </c:pt>
                <c:pt idx="2367">
                  <c:v>89.349199999999996</c:v>
                </c:pt>
                <c:pt idx="2368">
                  <c:v>89.349400000000003</c:v>
                </c:pt>
                <c:pt idx="2369">
                  <c:v>89.349599999999995</c:v>
                </c:pt>
                <c:pt idx="2370">
                  <c:v>89.349800000000002</c:v>
                </c:pt>
                <c:pt idx="2371">
                  <c:v>89.35</c:v>
                </c:pt>
                <c:pt idx="2372">
                  <c:v>89.350300000000004</c:v>
                </c:pt>
                <c:pt idx="2373">
                  <c:v>89.350499999999997</c:v>
                </c:pt>
                <c:pt idx="2374">
                  <c:v>89.350700000000003</c:v>
                </c:pt>
                <c:pt idx="2375">
                  <c:v>89.350899999999996</c:v>
                </c:pt>
                <c:pt idx="2376">
                  <c:v>89.351100000000002</c:v>
                </c:pt>
                <c:pt idx="2377">
                  <c:v>89.351299999999995</c:v>
                </c:pt>
                <c:pt idx="2378">
                  <c:v>89.351500000000001</c:v>
                </c:pt>
                <c:pt idx="2379">
                  <c:v>89.351799999999997</c:v>
                </c:pt>
                <c:pt idx="2380">
                  <c:v>89.352000000000004</c:v>
                </c:pt>
                <c:pt idx="2381">
                  <c:v>89.352199999999996</c:v>
                </c:pt>
                <c:pt idx="2382">
                  <c:v>89.352400000000003</c:v>
                </c:pt>
                <c:pt idx="2383">
                  <c:v>89.352599999999995</c:v>
                </c:pt>
                <c:pt idx="2384">
                  <c:v>89.352800000000002</c:v>
                </c:pt>
                <c:pt idx="2385">
                  <c:v>89.352999999999994</c:v>
                </c:pt>
                <c:pt idx="2386">
                  <c:v>89.353200000000001</c:v>
                </c:pt>
                <c:pt idx="2387">
                  <c:v>89.353499999999997</c:v>
                </c:pt>
                <c:pt idx="2388">
                  <c:v>89.353700000000003</c:v>
                </c:pt>
                <c:pt idx="2389">
                  <c:v>89.353899999999996</c:v>
                </c:pt>
                <c:pt idx="2390">
                  <c:v>89.354100000000003</c:v>
                </c:pt>
                <c:pt idx="2391">
                  <c:v>89.354299999999995</c:v>
                </c:pt>
                <c:pt idx="2392">
                  <c:v>89.354500000000002</c:v>
                </c:pt>
                <c:pt idx="2393">
                  <c:v>89.354699999999994</c:v>
                </c:pt>
                <c:pt idx="2394">
                  <c:v>89.354900000000001</c:v>
                </c:pt>
                <c:pt idx="2395">
                  <c:v>89.355199999999996</c:v>
                </c:pt>
                <c:pt idx="2396">
                  <c:v>89.355400000000003</c:v>
                </c:pt>
                <c:pt idx="2397">
                  <c:v>89.355599999999995</c:v>
                </c:pt>
                <c:pt idx="2398">
                  <c:v>89.355800000000002</c:v>
                </c:pt>
                <c:pt idx="2399">
                  <c:v>89.355999999999995</c:v>
                </c:pt>
                <c:pt idx="2400">
                  <c:v>89.356200000000001</c:v>
                </c:pt>
              </c:numCache>
            </c:numRef>
          </c:yVal>
          <c:smooth val="1"/>
        </c:ser>
        <c:ser>
          <c:idx val="4"/>
          <c:order val="2"/>
          <c:tx>
            <c:strRef>
              <c:f>Краснокамск!$F$1</c:f>
              <c:strCache>
                <c:ptCount val="1"/>
                <c:pt idx="0">
                  <c:v>Краснокамск (схема)</c:v>
                </c:pt>
              </c:strCache>
            </c:strRef>
          </c:tx>
          <c:marker>
            <c:symbol val="none"/>
          </c:marker>
          <c:xVal>
            <c:numRef>
              <c:f>Краснокамск!$E$5:$E$2405</c:f>
              <c:numCache>
                <c:formatCode>General</c:formatCode>
                <c:ptCount val="2401"/>
                <c:pt idx="0">
                  <c:v>-1</c:v>
                </c:pt>
                <c:pt idx="1">
                  <c:v>-0.9</c:v>
                </c:pt>
                <c:pt idx="2">
                  <c:v>-0.8</c:v>
                </c:pt>
                <c:pt idx="3">
                  <c:v>-0.7</c:v>
                </c:pt>
                <c:pt idx="4">
                  <c:v>-0.6</c:v>
                </c:pt>
                <c:pt idx="5">
                  <c:v>-0.5</c:v>
                </c:pt>
                <c:pt idx="6">
                  <c:v>-0.4</c:v>
                </c:pt>
                <c:pt idx="7">
                  <c:v>-0.3</c:v>
                </c:pt>
                <c:pt idx="8">
                  <c:v>-0.2</c:v>
                </c:pt>
                <c:pt idx="9">
                  <c:v>-0.1</c:v>
                </c:pt>
                <c:pt idx="10">
                  <c:v>0</c:v>
                </c:pt>
                <c:pt idx="11">
                  <c:v>0.1</c:v>
                </c:pt>
                <c:pt idx="12">
                  <c:v>0.2</c:v>
                </c:pt>
                <c:pt idx="13">
                  <c:v>0.3</c:v>
                </c:pt>
                <c:pt idx="14">
                  <c:v>0.4</c:v>
                </c:pt>
                <c:pt idx="15">
                  <c:v>0.5</c:v>
                </c:pt>
                <c:pt idx="16">
                  <c:v>0.6</c:v>
                </c:pt>
                <c:pt idx="17">
                  <c:v>0.7</c:v>
                </c:pt>
                <c:pt idx="18">
                  <c:v>0.8</c:v>
                </c:pt>
                <c:pt idx="19">
                  <c:v>0.9</c:v>
                </c:pt>
                <c:pt idx="20">
                  <c:v>1</c:v>
                </c:pt>
                <c:pt idx="21">
                  <c:v>1.1000000000000001</c:v>
                </c:pt>
                <c:pt idx="22">
                  <c:v>1.2</c:v>
                </c:pt>
                <c:pt idx="23">
                  <c:v>1.3</c:v>
                </c:pt>
                <c:pt idx="24">
                  <c:v>1.4</c:v>
                </c:pt>
                <c:pt idx="25">
                  <c:v>1.5</c:v>
                </c:pt>
                <c:pt idx="26">
                  <c:v>1.6</c:v>
                </c:pt>
                <c:pt idx="27">
                  <c:v>1.7</c:v>
                </c:pt>
                <c:pt idx="28">
                  <c:v>1.8</c:v>
                </c:pt>
                <c:pt idx="29">
                  <c:v>1.9</c:v>
                </c:pt>
                <c:pt idx="30">
                  <c:v>2</c:v>
                </c:pt>
                <c:pt idx="31">
                  <c:v>2.1</c:v>
                </c:pt>
                <c:pt idx="32">
                  <c:v>2.2000000000000002</c:v>
                </c:pt>
                <c:pt idx="33">
                  <c:v>2.2999999999999998</c:v>
                </c:pt>
                <c:pt idx="34">
                  <c:v>2.4</c:v>
                </c:pt>
                <c:pt idx="35">
                  <c:v>2.5</c:v>
                </c:pt>
                <c:pt idx="36">
                  <c:v>2.6</c:v>
                </c:pt>
                <c:pt idx="37">
                  <c:v>2.7</c:v>
                </c:pt>
                <c:pt idx="38">
                  <c:v>2.8</c:v>
                </c:pt>
                <c:pt idx="39">
                  <c:v>2.9</c:v>
                </c:pt>
                <c:pt idx="40">
                  <c:v>3</c:v>
                </c:pt>
                <c:pt idx="41">
                  <c:v>3.1</c:v>
                </c:pt>
                <c:pt idx="42">
                  <c:v>3.2</c:v>
                </c:pt>
                <c:pt idx="43">
                  <c:v>3.3</c:v>
                </c:pt>
                <c:pt idx="44">
                  <c:v>3.4</c:v>
                </c:pt>
                <c:pt idx="45">
                  <c:v>3.5</c:v>
                </c:pt>
                <c:pt idx="46">
                  <c:v>3.6</c:v>
                </c:pt>
                <c:pt idx="47">
                  <c:v>3.7</c:v>
                </c:pt>
                <c:pt idx="48">
                  <c:v>3.8</c:v>
                </c:pt>
                <c:pt idx="49">
                  <c:v>3.9</c:v>
                </c:pt>
                <c:pt idx="50">
                  <c:v>4</c:v>
                </c:pt>
                <c:pt idx="51">
                  <c:v>4.0999999999999996</c:v>
                </c:pt>
                <c:pt idx="52">
                  <c:v>4.2</c:v>
                </c:pt>
                <c:pt idx="53">
                  <c:v>4.3</c:v>
                </c:pt>
                <c:pt idx="54">
                  <c:v>4.4000000000000004</c:v>
                </c:pt>
                <c:pt idx="55">
                  <c:v>4.5</c:v>
                </c:pt>
                <c:pt idx="56">
                  <c:v>4.5999999999999996</c:v>
                </c:pt>
                <c:pt idx="57">
                  <c:v>4.7</c:v>
                </c:pt>
                <c:pt idx="58">
                  <c:v>4.8</c:v>
                </c:pt>
                <c:pt idx="59">
                  <c:v>4.9000000000000004</c:v>
                </c:pt>
                <c:pt idx="60">
                  <c:v>5</c:v>
                </c:pt>
                <c:pt idx="61">
                  <c:v>5.0999999999999996</c:v>
                </c:pt>
                <c:pt idx="62">
                  <c:v>5.2</c:v>
                </c:pt>
                <c:pt idx="63">
                  <c:v>5.3</c:v>
                </c:pt>
                <c:pt idx="64">
                  <c:v>5.4</c:v>
                </c:pt>
                <c:pt idx="65">
                  <c:v>5.5</c:v>
                </c:pt>
                <c:pt idx="66">
                  <c:v>5.6</c:v>
                </c:pt>
                <c:pt idx="67">
                  <c:v>5.7</c:v>
                </c:pt>
                <c:pt idx="68">
                  <c:v>5.8</c:v>
                </c:pt>
                <c:pt idx="69">
                  <c:v>5.9</c:v>
                </c:pt>
                <c:pt idx="70">
                  <c:v>6</c:v>
                </c:pt>
                <c:pt idx="71">
                  <c:v>6.1</c:v>
                </c:pt>
                <c:pt idx="72">
                  <c:v>6.2</c:v>
                </c:pt>
                <c:pt idx="73">
                  <c:v>6.3</c:v>
                </c:pt>
                <c:pt idx="74">
                  <c:v>6.4</c:v>
                </c:pt>
                <c:pt idx="75">
                  <c:v>6.5</c:v>
                </c:pt>
                <c:pt idx="76">
                  <c:v>6.6</c:v>
                </c:pt>
                <c:pt idx="77">
                  <c:v>6.7</c:v>
                </c:pt>
                <c:pt idx="78">
                  <c:v>6.8</c:v>
                </c:pt>
                <c:pt idx="79">
                  <c:v>6.9</c:v>
                </c:pt>
                <c:pt idx="80">
                  <c:v>7</c:v>
                </c:pt>
                <c:pt idx="81">
                  <c:v>7.1</c:v>
                </c:pt>
                <c:pt idx="82">
                  <c:v>7.2</c:v>
                </c:pt>
                <c:pt idx="83">
                  <c:v>7.3</c:v>
                </c:pt>
                <c:pt idx="84">
                  <c:v>7.4</c:v>
                </c:pt>
                <c:pt idx="85">
                  <c:v>7.5</c:v>
                </c:pt>
                <c:pt idx="86">
                  <c:v>7.6</c:v>
                </c:pt>
                <c:pt idx="87">
                  <c:v>7.7</c:v>
                </c:pt>
                <c:pt idx="88">
                  <c:v>7.8</c:v>
                </c:pt>
                <c:pt idx="89">
                  <c:v>7.9</c:v>
                </c:pt>
                <c:pt idx="90">
                  <c:v>8</c:v>
                </c:pt>
                <c:pt idx="91">
                  <c:v>8.1</c:v>
                </c:pt>
                <c:pt idx="92">
                  <c:v>8.1999999999999993</c:v>
                </c:pt>
                <c:pt idx="93">
                  <c:v>8.3000000000000007</c:v>
                </c:pt>
                <c:pt idx="94">
                  <c:v>8.4</c:v>
                </c:pt>
                <c:pt idx="95">
                  <c:v>8.5</c:v>
                </c:pt>
                <c:pt idx="96">
                  <c:v>8.6</c:v>
                </c:pt>
                <c:pt idx="97">
                  <c:v>8.6999999999999993</c:v>
                </c:pt>
                <c:pt idx="98">
                  <c:v>8.8000000000000007</c:v>
                </c:pt>
                <c:pt idx="99">
                  <c:v>8.9</c:v>
                </c:pt>
                <c:pt idx="100">
                  <c:v>9</c:v>
                </c:pt>
                <c:pt idx="101">
                  <c:v>9.1</c:v>
                </c:pt>
                <c:pt idx="102">
                  <c:v>9.1999999999999993</c:v>
                </c:pt>
                <c:pt idx="103">
                  <c:v>9.3000000000000007</c:v>
                </c:pt>
                <c:pt idx="104">
                  <c:v>9.4</c:v>
                </c:pt>
                <c:pt idx="105">
                  <c:v>9.5</c:v>
                </c:pt>
                <c:pt idx="106">
                  <c:v>9.6</c:v>
                </c:pt>
                <c:pt idx="107">
                  <c:v>9.6999999999999993</c:v>
                </c:pt>
                <c:pt idx="108">
                  <c:v>9.8000000000000007</c:v>
                </c:pt>
                <c:pt idx="109">
                  <c:v>9.9</c:v>
                </c:pt>
                <c:pt idx="110">
                  <c:v>10</c:v>
                </c:pt>
                <c:pt idx="111">
                  <c:v>10.1</c:v>
                </c:pt>
                <c:pt idx="112">
                  <c:v>10.199999999999999</c:v>
                </c:pt>
                <c:pt idx="113">
                  <c:v>10.3</c:v>
                </c:pt>
                <c:pt idx="114">
                  <c:v>10.4</c:v>
                </c:pt>
                <c:pt idx="115">
                  <c:v>10.5</c:v>
                </c:pt>
                <c:pt idx="116">
                  <c:v>10.6</c:v>
                </c:pt>
                <c:pt idx="117">
                  <c:v>10.7</c:v>
                </c:pt>
                <c:pt idx="118">
                  <c:v>10.8</c:v>
                </c:pt>
                <c:pt idx="119">
                  <c:v>10.9</c:v>
                </c:pt>
                <c:pt idx="120">
                  <c:v>11</c:v>
                </c:pt>
                <c:pt idx="121">
                  <c:v>11.1</c:v>
                </c:pt>
                <c:pt idx="122">
                  <c:v>11.2</c:v>
                </c:pt>
                <c:pt idx="123">
                  <c:v>11.3</c:v>
                </c:pt>
                <c:pt idx="124">
                  <c:v>11.4</c:v>
                </c:pt>
                <c:pt idx="125">
                  <c:v>11.5</c:v>
                </c:pt>
                <c:pt idx="126">
                  <c:v>11.6</c:v>
                </c:pt>
                <c:pt idx="127">
                  <c:v>11.7</c:v>
                </c:pt>
                <c:pt idx="128">
                  <c:v>11.8</c:v>
                </c:pt>
                <c:pt idx="129">
                  <c:v>11.9</c:v>
                </c:pt>
                <c:pt idx="130">
                  <c:v>12</c:v>
                </c:pt>
                <c:pt idx="131">
                  <c:v>12.1</c:v>
                </c:pt>
                <c:pt idx="132">
                  <c:v>12.2</c:v>
                </c:pt>
                <c:pt idx="133">
                  <c:v>12.3</c:v>
                </c:pt>
                <c:pt idx="134">
                  <c:v>12.4</c:v>
                </c:pt>
                <c:pt idx="135">
                  <c:v>12.5</c:v>
                </c:pt>
                <c:pt idx="136">
                  <c:v>12.6</c:v>
                </c:pt>
                <c:pt idx="137">
                  <c:v>12.7</c:v>
                </c:pt>
                <c:pt idx="138">
                  <c:v>12.8</c:v>
                </c:pt>
                <c:pt idx="139">
                  <c:v>12.9</c:v>
                </c:pt>
                <c:pt idx="140">
                  <c:v>13</c:v>
                </c:pt>
                <c:pt idx="141">
                  <c:v>13.1</c:v>
                </c:pt>
                <c:pt idx="142">
                  <c:v>13.2</c:v>
                </c:pt>
                <c:pt idx="143">
                  <c:v>13.3</c:v>
                </c:pt>
                <c:pt idx="144">
                  <c:v>13.4</c:v>
                </c:pt>
                <c:pt idx="145">
                  <c:v>13.5</c:v>
                </c:pt>
                <c:pt idx="146">
                  <c:v>13.6</c:v>
                </c:pt>
                <c:pt idx="147">
                  <c:v>13.7</c:v>
                </c:pt>
                <c:pt idx="148">
                  <c:v>13.8</c:v>
                </c:pt>
                <c:pt idx="149">
                  <c:v>13.9</c:v>
                </c:pt>
                <c:pt idx="150">
                  <c:v>14</c:v>
                </c:pt>
                <c:pt idx="151">
                  <c:v>14.1</c:v>
                </c:pt>
                <c:pt idx="152">
                  <c:v>14.2</c:v>
                </c:pt>
                <c:pt idx="153">
                  <c:v>14.3</c:v>
                </c:pt>
                <c:pt idx="154">
                  <c:v>14.4</c:v>
                </c:pt>
                <c:pt idx="155">
                  <c:v>14.5</c:v>
                </c:pt>
                <c:pt idx="156">
                  <c:v>14.6</c:v>
                </c:pt>
                <c:pt idx="157">
                  <c:v>14.7</c:v>
                </c:pt>
                <c:pt idx="158">
                  <c:v>14.8</c:v>
                </c:pt>
                <c:pt idx="159">
                  <c:v>14.9</c:v>
                </c:pt>
                <c:pt idx="160">
                  <c:v>15</c:v>
                </c:pt>
                <c:pt idx="161">
                  <c:v>15.1</c:v>
                </c:pt>
                <c:pt idx="162">
                  <c:v>15.2</c:v>
                </c:pt>
                <c:pt idx="163">
                  <c:v>15.3</c:v>
                </c:pt>
                <c:pt idx="164">
                  <c:v>15.4</c:v>
                </c:pt>
                <c:pt idx="165">
                  <c:v>15.5</c:v>
                </c:pt>
                <c:pt idx="166">
                  <c:v>15.6</c:v>
                </c:pt>
                <c:pt idx="167">
                  <c:v>15.7</c:v>
                </c:pt>
                <c:pt idx="168">
                  <c:v>15.8</c:v>
                </c:pt>
                <c:pt idx="169">
                  <c:v>15.9</c:v>
                </c:pt>
                <c:pt idx="170">
                  <c:v>16</c:v>
                </c:pt>
                <c:pt idx="171">
                  <c:v>16.100000000000001</c:v>
                </c:pt>
                <c:pt idx="172">
                  <c:v>16.2</c:v>
                </c:pt>
                <c:pt idx="173">
                  <c:v>16.3</c:v>
                </c:pt>
                <c:pt idx="174">
                  <c:v>16.399999999999999</c:v>
                </c:pt>
                <c:pt idx="175">
                  <c:v>16.5</c:v>
                </c:pt>
                <c:pt idx="176">
                  <c:v>16.600000000000001</c:v>
                </c:pt>
                <c:pt idx="177">
                  <c:v>16.7</c:v>
                </c:pt>
                <c:pt idx="178">
                  <c:v>16.8</c:v>
                </c:pt>
                <c:pt idx="179">
                  <c:v>16.899999999999999</c:v>
                </c:pt>
                <c:pt idx="180">
                  <c:v>17</c:v>
                </c:pt>
                <c:pt idx="181">
                  <c:v>17.100000000000001</c:v>
                </c:pt>
                <c:pt idx="182">
                  <c:v>17.2</c:v>
                </c:pt>
                <c:pt idx="183">
                  <c:v>17.3</c:v>
                </c:pt>
                <c:pt idx="184">
                  <c:v>17.399999999999999</c:v>
                </c:pt>
                <c:pt idx="185">
                  <c:v>17.5</c:v>
                </c:pt>
                <c:pt idx="186">
                  <c:v>17.600000000000001</c:v>
                </c:pt>
                <c:pt idx="187">
                  <c:v>17.7</c:v>
                </c:pt>
                <c:pt idx="188">
                  <c:v>17.8</c:v>
                </c:pt>
                <c:pt idx="189">
                  <c:v>17.899999999999999</c:v>
                </c:pt>
                <c:pt idx="190">
                  <c:v>18</c:v>
                </c:pt>
                <c:pt idx="191">
                  <c:v>18.100000000000001</c:v>
                </c:pt>
                <c:pt idx="192">
                  <c:v>18.2</c:v>
                </c:pt>
                <c:pt idx="193">
                  <c:v>18.3</c:v>
                </c:pt>
                <c:pt idx="194">
                  <c:v>18.399999999999999</c:v>
                </c:pt>
                <c:pt idx="195">
                  <c:v>18.5</c:v>
                </c:pt>
                <c:pt idx="196">
                  <c:v>18.600000000000001</c:v>
                </c:pt>
                <c:pt idx="197">
                  <c:v>18.7</c:v>
                </c:pt>
                <c:pt idx="198">
                  <c:v>18.8</c:v>
                </c:pt>
                <c:pt idx="199">
                  <c:v>18.899999999999999</c:v>
                </c:pt>
                <c:pt idx="200">
                  <c:v>19</c:v>
                </c:pt>
                <c:pt idx="201">
                  <c:v>19.100000000000001</c:v>
                </c:pt>
                <c:pt idx="202">
                  <c:v>19.2</c:v>
                </c:pt>
                <c:pt idx="203">
                  <c:v>19.3</c:v>
                </c:pt>
                <c:pt idx="204">
                  <c:v>19.399999999999999</c:v>
                </c:pt>
                <c:pt idx="205">
                  <c:v>19.5</c:v>
                </c:pt>
                <c:pt idx="206">
                  <c:v>19.600000000000001</c:v>
                </c:pt>
                <c:pt idx="207">
                  <c:v>19.7</c:v>
                </c:pt>
                <c:pt idx="208">
                  <c:v>19.8</c:v>
                </c:pt>
                <c:pt idx="209">
                  <c:v>19.899999999999999</c:v>
                </c:pt>
                <c:pt idx="210">
                  <c:v>20</c:v>
                </c:pt>
                <c:pt idx="211">
                  <c:v>20.100000000000001</c:v>
                </c:pt>
                <c:pt idx="212">
                  <c:v>20.2</c:v>
                </c:pt>
                <c:pt idx="213">
                  <c:v>20.3</c:v>
                </c:pt>
                <c:pt idx="214">
                  <c:v>20.399999999999999</c:v>
                </c:pt>
                <c:pt idx="215">
                  <c:v>20.5</c:v>
                </c:pt>
                <c:pt idx="216">
                  <c:v>20.6</c:v>
                </c:pt>
                <c:pt idx="217">
                  <c:v>20.7</c:v>
                </c:pt>
                <c:pt idx="218">
                  <c:v>20.8</c:v>
                </c:pt>
                <c:pt idx="219">
                  <c:v>20.9</c:v>
                </c:pt>
                <c:pt idx="220">
                  <c:v>21</c:v>
                </c:pt>
                <c:pt idx="221">
                  <c:v>21.1</c:v>
                </c:pt>
                <c:pt idx="222">
                  <c:v>21.2</c:v>
                </c:pt>
                <c:pt idx="223">
                  <c:v>21.3</c:v>
                </c:pt>
                <c:pt idx="224">
                  <c:v>21.4</c:v>
                </c:pt>
                <c:pt idx="225">
                  <c:v>21.5</c:v>
                </c:pt>
                <c:pt idx="226">
                  <c:v>21.6</c:v>
                </c:pt>
                <c:pt idx="227">
                  <c:v>21.7</c:v>
                </c:pt>
                <c:pt idx="228">
                  <c:v>21.8</c:v>
                </c:pt>
                <c:pt idx="229">
                  <c:v>21.9</c:v>
                </c:pt>
                <c:pt idx="230">
                  <c:v>22</c:v>
                </c:pt>
                <c:pt idx="231">
                  <c:v>22.1</c:v>
                </c:pt>
                <c:pt idx="232">
                  <c:v>22.2</c:v>
                </c:pt>
                <c:pt idx="233">
                  <c:v>22.3</c:v>
                </c:pt>
                <c:pt idx="234">
                  <c:v>22.4</c:v>
                </c:pt>
                <c:pt idx="235">
                  <c:v>22.5</c:v>
                </c:pt>
                <c:pt idx="236">
                  <c:v>22.6</c:v>
                </c:pt>
                <c:pt idx="237">
                  <c:v>22.7</c:v>
                </c:pt>
                <c:pt idx="238">
                  <c:v>22.8</c:v>
                </c:pt>
                <c:pt idx="239">
                  <c:v>22.9</c:v>
                </c:pt>
                <c:pt idx="240">
                  <c:v>23</c:v>
                </c:pt>
                <c:pt idx="241">
                  <c:v>23.1</c:v>
                </c:pt>
                <c:pt idx="242">
                  <c:v>23.2</c:v>
                </c:pt>
                <c:pt idx="243">
                  <c:v>23.3</c:v>
                </c:pt>
                <c:pt idx="244">
                  <c:v>23.4</c:v>
                </c:pt>
                <c:pt idx="245">
                  <c:v>23.5</c:v>
                </c:pt>
                <c:pt idx="246">
                  <c:v>23.6</c:v>
                </c:pt>
                <c:pt idx="247">
                  <c:v>23.7</c:v>
                </c:pt>
                <c:pt idx="248">
                  <c:v>23.8</c:v>
                </c:pt>
                <c:pt idx="249">
                  <c:v>23.9</c:v>
                </c:pt>
                <c:pt idx="250">
                  <c:v>24</c:v>
                </c:pt>
                <c:pt idx="251">
                  <c:v>24.1</c:v>
                </c:pt>
                <c:pt idx="252">
                  <c:v>24.2</c:v>
                </c:pt>
                <c:pt idx="253">
                  <c:v>24.3</c:v>
                </c:pt>
                <c:pt idx="254">
                  <c:v>24.4</c:v>
                </c:pt>
                <c:pt idx="255">
                  <c:v>24.5</c:v>
                </c:pt>
                <c:pt idx="256">
                  <c:v>24.6</c:v>
                </c:pt>
                <c:pt idx="257">
                  <c:v>24.7</c:v>
                </c:pt>
                <c:pt idx="258">
                  <c:v>24.8</c:v>
                </c:pt>
                <c:pt idx="259">
                  <c:v>24.9</c:v>
                </c:pt>
                <c:pt idx="260">
                  <c:v>25</c:v>
                </c:pt>
                <c:pt idx="261">
                  <c:v>25.1</c:v>
                </c:pt>
                <c:pt idx="262">
                  <c:v>25.2</c:v>
                </c:pt>
                <c:pt idx="263">
                  <c:v>25.3</c:v>
                </c:pt>
                <c:pt idx="264">
                  <c:v>25.4</c:v>
                </c:pt>
                <c:pt idx="265">
                  <c:v>25.5</c:v>
                </c:pt>
                <c:pt idx="266">
                  <c:v>25.6</c:v>
                </c:pt>
                <c:pt idx="267">
                  <c:v>25.7</c:v>
                </c:pt>
                <c:pt idx="268">
                  <c:v>25.8</c:v>
                </c:pt>
                <c:pt idx="269">
                  <c:v>25.9</c:v>
                </c:pt>
                <c:pt idx="270">
                  <c:v>26</c:v>
                </c:pt>
                <c:pt idx="271">
                  <c:v>26.1</c:v>
                </c:pt>
                <c:pt idx="272">
                  <c:v>26.2</c:v>
                </c:pt>
                <c:pt idx="273">
                  <c:v>26.3</c:v>
                </c:pt>
                <c:pt idx="274">
                  <c:v>26.4</c:v>
                </c:pt>
                <c:pt idx="275">
                  <c:v>26.5</c:v>
                </c:pt>
                <c:pt idx="276">
                  <c:v>26.6</c:v>
                </c:pt>
                <c:pt idx="277">
                  <c:v>26.7</c:v>
                </c:pt>
                <c:pt idx="278">
                  <c:v>26.8</c:v>
                </c:pt>
                <c:pt idx="279">
                  <c:v>26.9</c:v>
                </c:pt>
                <c:pt idx="280">
                  <c:v>27</c:v>
                </c:pt>
                <c:pt idx="281">
                  <c:v>27.1</c:v>
                </c:pt>
                <c:pt idx="282">
                  <c:v>27.2</c:v>
                </c:pt>
                <c:pt idx="283">
                  <c:v>27.3</c:v>
                </c:pt>
                <c:pt idx="284">
                  <c:v>27.4</c:v>
                </c:pt>
                <c:pt idx="285">
                  <c:v>27.5</c:v>
                </c:pt>
                <c:pt idx="286">
                  <c:v>27.6</c:v>
                </c:pt>
                <c:pt idx="287">
                  <c:v>27.7</c:v>
                </c:pt>
                <c:pt idx="288">
                  <c:v>27.8</c:v>
                </c:pt>
                <c:pt idx="289">
                  <c:v>27.9</c:v>
                </c:pt>
                <c:pt idx="290">
                  <c:v>28</c:v>
                </c:pt>
                <c:pt idx="291">
                  <c:v>28.1</c:v>
                </c:pt>
                <c:pt idx="292">
                  <c:v>28.2</c:v>
                </c:pt>
                <c:pt idx="293">
                  <c:v>28.3</c:v>
                </c:pt>
                <c:pt idx="294">
                  <c:v>28.4</c:v>
                </c:pt>
                <c:pt idx="295">
                  <c:v>28.5</c:v>
                </c:pt>
                <c:pt idx="296">
                  <c:v>28.6</c:v>
                </c:pt>
                <c:pt idx="297">
                  <c:v>28.7</c:v>
                </c:pt>
                <c:pt idx="298">
                  <c:v>28.8</c:v>
                </c:pt>
                <c:pt idx="299">
                  <c:v>28.9</c:v>
                </c:pt>
                <c:pt idx="300">
                  <c:v>29</c:v>
                </c:pt>
                <c:pt idx="301">
                  <c:v>29.1</c:v>
                </c:pt>
                <c:pt idx="302">
                  <c:v>29.2</c:v>
                </c:pt>
                <c:pt idx="303">
                  <c:v>29.3</c:v>
                </c:pt>
                <c:pt idx="304">
                  <c:v>29.4</c:v>
                </c:pt>
                <c:pt idx="305">
                  <c:v>29.5</c:v>
                </c:pt>
                <c:pt idx="306">
                  <c:v>29.6</c:v>
                </c:pt>
                <c:pt idx="307">
                  <c:v>29.7</c:v>
                </c:pt>
                <c:pt idx="308">
                  <c:v>29.8</c:v>
                </c:pt>
                <c:pt idx="309">
                  <c:v>29.9</c:v>
                </c:pt>
                <c:pt idx="310">
                  <c:v>30</c:v>
                </c:pt>
                <c:pt idx="311">
                  <c:v>30.1</c:v>
                </c:pt>
                <c:pt idx="312">
                  <c:v>30.2</c:v>
                </c:pt>
                <c:pt idx="313">
                  <c:v>30.3</c:v>
                </c:pt>
                <c:pt idx="314">
                  <c:v>30.4</c:v>
                </c:pt>
                <c:pt idx="315">
                  <c:v>30.5</c:v>
                </c:pt>
                <c:pt idx="316">
                  <c:v>30.6</c:v>
                </c:pt>
                <c:pt idx="317">
                  <c:v>30.7</c:v>
                </c:pt>
                <c:pt idx="318">
                  <c:v>30.8</c:v>
                </c:pt>
                <c:pt idx="319">
                  <c:v>30.9</c:v>
                </c:pt>
                <c:pt idx="320">
                  <c:v>31</c:v>
                </c:pt>
                <c:pt idx="321">
                  <c:v>31.1</c:v>
                </c:pt>
                <c:pt idx="322">
                  <c:v>31.2</c:v>
                </c:pt>
                <c:pt idx="323">
                  <c:v>31.3</c:v>
                </c:pt>
                <c:pt idx="324">
                  <c:v>31.4</c:v>
                </c:pt>
                <c:pt idx="325">
                  <c:v>31.5</c:v>
                </c:pt>
                <c:pt idx="326">
                  <c:v>31.6</c:v>
                </c:pt>
                <c:pt idx="327">
                  <c:v>31.7</c:v>
                </c:pt>
                <c:pt idx="328">
                  <c:v>31.8</c:v>
                </c:pt>
                <c:pt idx="329">
                  <c:v>31.9</c:v>
                </c:pt>
                <c:pt idx="330">
                  <c:v>32</c:v>
                </c:pt>
                <c:pt idx="331">
                  <c:v>32.1</c:v>
                </c:pt>
                <c:pt idx="332">
                  <c:v>32.200000000000003</c:v>
                </c:pt>
                <c:pt idx="333">
                  <c:v>32.299999999999997</c:v>
                </c:pt>
                <c:pt idx="334">
                  <c:v>32.4</c:v>
                </c:pt>
                <c:pt idx="335">
                  <c:v>32.5</c:v>
                </c:pt>
                <c:pt idx="336">
                  <c:v>32.6</c:v>
                </c:pt>
                <c:pt idx="337">
                  <c:v>32.700000000000003</c:v>
                </c:pt>
                <c:pt idx="338">
                  <c:v>32.799999999999997</c:v>
                </c:pt>
                <c:pt idx="339">
                  <c:v>32.9</c:v>
                </c:pt>
                <c:pt idx="340">
                  <c:v>33</c:v>
                </c:pt>
                <c:pt idx="341">
                  <c:v>33.1</c:v>
                </c:pt>
                <c:pt idx="342">
                  <c:v>33.200000000000003</c:v>
                </c:pt>
                <c:pt idx="343">
                  <c:v>33.299999999999997</c:v>
                </c:pt>
                <c:pt idx="344">
                  <c:v>33.4</c:v>
                </c:pt>
                <c:pt idx="345">
                  <c:v>33.5</c:v>
                </c:pt>
                <c:pt idx="346">
                  <c:v>33.6</c:v>
                </c:pt>
                <c:pt idx="347">
                  <c:v>33.700000000000003</c:v>
                </c:pt>
                <c:pt idx="348">
                  <c:v>33.799999999999997</c:v>
                </c:pt>
                <c:pt idx="349">
                  <c:v>33.9</c:v>
                </c:pt>
                <c:pt idx="350">
                  <c:v>34</c:v>
                </c:pt>
                <c:pt idx="351">
                  <c:v>34.1</c:v>
                </c:pt>
                <c:pt idx="352">
                  <c:v>34.200000000000003</c:v>
                </c:pt>
                <c:pt idx="353">
                  <c:v>34.299999999999997</c:v>
                </c:pt>
                <c:pt idx="354">
                  <c:v>34.4</c:v>
                </c:pt>
                <c:pt idx="355">
                  <c:v>34.5</c:v>
                </c:pt>
                <c:pt idx="356">
                  <c:v>34.6</c:v>
                </c:pt>
                <c:pt idx="357">
                  <c:v>34.700000000000003</c:v>
                </c:pt>
                <c:pt idx="358">
                  <c:v>34.799999999999997</c:v>
                </c:pt>
                <c:pt idx="359">
                  <c:v>34.9</c:v>
                </c:pt>
                <c:pt idx="360">
                  <c:v>35</c:v>
                </c:pt>
                <c:pt idx="361">
                  <c:v>35.1</c:v>
                </c:pt>
                <c:pt idx="362">
                  <c:v>35.200000000000003</c:v>
                </c:pt>
                <c:pt idx="363">
                  <c:v>35.299999999999997</c:v>
                </c:pt>
                <c:pt idx="364">
                  <c:v>35.4</c:v>
                </c:pt>
                <c:pt idx="365">
                  <c:v>35.5</c:v>
                </c:pt>
                <c:pt idx="366">
                  <c:v>35.6</c:v>
                </c:pt>
                <c:pt idx="367">
                  <c:v>35.700000000000003</c:v>
                </c:pt>
                <c:pt idx="368">
                  <c:v>35.799999999999997</c:v>
                </c:pt>
                <c:pt idx="369">
                  <c:v>35.9</c:v>
                </c:pt>
                <c:pt idx="370">
                  <c:v>36</c:v>
                </c:pt>
                <c:pt idx="371">
                  <c:v>36.1</c:v>
                </c:pt>
                <c:pt idx="372">
                  <c:v>36.200000000000003</c:v>
                </c:pt>
                <c:pt idx="373">
                  <c:v>36.299999999999997</c:v>
                </c:pt>
                <c:pt idx="374">
                  <c:v>36.4</c:v>
                </c:pt>
                <c:pt idx="375">
                  <c:v>36.5</c:v>
                </c:pt>
                <c:pt idx="376">
                  <c:v>36.6</c:v>
                </c:pt>
                <c:pt idx="377">
                  <c:v>36.700000000000003</c:v>
                </c:pt>
                <c:pt idx="378">
                  <c:v>36.799999999999997</c:v>
                </c:pt>
                <c:pt idx="379">
                  <c:v>36.9</c:v>
                </c:pt>
                <c:pt idx="380">
                  <c:v>37</c:v>
                </c:pt>
                <c:pt idx="381">
                  <c:v>37.1</c:v>
                </c:pt>
                <c:pt idx="382">
                  <c:v>37.200000000000003</c:v>
                </c:pt>
                <c:pt idx="383">
                  <c:v>37.299999999999997</c:v>
                </c:pt>
                <c:pt idx="384">
                  <c:v>37.4</c:v>
                </c:pt>
                <c:pt idx="385">
                  <c:v>37.5</c:v>
                </c:pt>
                <c:pt idx="386">
                  <c:v>37.6</c:v>
                </c:pt>
                <c:pt idx="387">
                  <c:v>37.700000000000003</c:v>
                </c:pt>
                <c:pt idx="388">
                  <c:v>37.799999999999997</c:v>
                </c:pt>
                <c:pt idx="389">
                  <c:v>37.9</c:v>
                </c:pt>
                <c:pt idx="390">
                  <c:v>38</c:v>
                </c:pt>
                <c:pt idx="391">
                  <c:v>38.1</c:v>
                </c:pt>
                <c:pt idx="392">
                  <c:v>38.200000000000003</c:v>
                </c:pt>
                <c:pt idx="393">
                  <c:v>38.299999999999997</c:v>
                </c:pt>
                <c:pt idx="394">
                  <c:v>38.4</c:v>
                </c:pt>
                <c:pt idx="395">
                  <c:v>38.5</c:v>
                </c:pt>
                <c:pt idx="396">
                  <c:v>38.6</c:v>
                </c:pt>
                <c:pt idx="397">
                  <c:v>38.700000000000003</c:v>
                </c:pt>
                <c:pt idx="398">
                  <c:v>38.799999999999997</c:v>
                </c:pt>
                <c:pt idx="399">
                  <c:v>38.9</c:v>
                </c:pt>
                <c:pt idx="400">
                  <c:v>39</c:v>
                </c:pt>
                <c:pt idx="401">
                  <c:v>39.1</c:v>
                </c:pt>
                <c:pt idx="402">
                  <c:v>39.200000000000003</c:v>
                </c:pt>
                <c:pt idx="403">
                  <c:v>39.299999999999997</c:v>
                </c:pt>
                <c:pt idx="404">
                  <c:v>39.4</c:v>
                </c:pt>
                <c:pt idx="405">
                  <c:v>39.5</c:v>
                </c:pt>
                <c:pt idx="406">
                  <c:v>39.6</c:v>
                </c:pt>
                <c:pt idx="407">
                  <c:v>39.700000000000003</c:v>
                </c:pt>
                <c:pt idx="408">
                  <c:v>39.799999999999997</c:v>
                </c:pt>
                <c:pt idx="409">
                  <c:v>39.9</c:v>
                </c:pt>
                <c:pt idx="410">
                  <c:v>40</c:v>
                </c:pt>
                <c:pt idx="411">
                  <c:v>40.1</c:v>
                </c:pt>
                <c:pt idx="412">
                  <c:v>40.200000000000003</c:v>
                </c:pt>
                <c:pt idx="413">
                  <c:v>40.299999999999997</c:v>
                </c:pt>
                <c:pt idx="414">
                  <c:v>40.4</c:v>
                </c:pt>
                <c:pt idx="415">
                  <c:v>40.5</c:v>
                </c:pt>
                <c:pt idx="416">
                  <c:v>40.6</c:v>
                </c:pt>
                <c:pt idx="417">
                  <c:v>40.700000000000003</c:v>
                </c:pt>
                <c:pt idx="418">
                  <c:v>40.799999999999997</c:v>
                </c:pt>
                <c:pt idx="419">
                  <c:v>40.9</c:v>
                </c:pt>
                <c:pt idx="420">
                  <c:v>41</c:v>
                </c:pt>
                <c:pt idx="421">
                  <c:v>41.1</c:v>
                </c:pt>
                <c:pt idx="422">
                  <c:v>41.2</c:v>
                </c:pt>
                <c:pt idx="423">
                  <c:v>41.3</c:v>
                </c:pt>
                <c:pt idx="424">
                  <c:v>41.4</c:v>
                </c:pt>
                <c:pt idx="425">
                  <c:v>41.5</c:v>
                </c:pt>
                <c:pt idx="426">
                  <c:v>41.6</c:v>
                </c:pt>
                <c:pt idx="427">
                  <c:v>41.7</c:v>
                </c:pt>
                <c:pt idx="428">
                  <c:v>41.8</c:v>
                </c:pt>
                <c:pt idx="429">
                  <c:v>41.9</c:v>
                </c:pt>
                <c:pt idx="430">
                  <c:v>42</c:v>
                </c:pt>
                <c:pt idx="431">
                  <c:v>42.1</c:v>
                </c:pt>
                <c:pt idx="432">
                  <c:v>42.2</c:v>
                </c:pt>
                <c:pt idx="433">
                  <c:v>42.3</c:v>
                </c:pt>
                <c:pt idx="434">
                  <c:v>42.4</c:v>
                </c:pt>
                <c:pt idx="435">
                  <c:v>42.5</c:v>
                </c:pt>
                <c:pt idx="436">
                  <c:v>42.6</c:v>
                </c:pt>
                <c:pt idx="437">
                  <c:v>42.7</c:v>
                </c:pt>
                <c:pt idx="438">
                  <c:v>42.8</c:v>
                </c:pt>
                <c:pt idx="439">
                  <c:v>42.9</c:v>
                </c:pt>
                <c:pt idx="440">
                  <c:v>43</c:v>
                </c:pt>
                <c:pt idx="441">
                  <c:v>43.1</c:v>
                </c:pt>
                <c:pt idx="442">
                  <c:v>43.2</c:v>
                </c:pt>
                <c:pt idx="443">
                  <c:v>43.3</c:v>
                </c:pt>
                <c:pt idx="444">
                  <c:v>43.4</c:v>
                </c:pt>
                <c:pt idx="445">
                  <c:v>43.5</c:v>
                </c:pt>
                <c:pt idx="446">
                  <c:v>43.6</c:v>
                </c:pt>
                <c:pt idx="447">
                  <c:v>43.7</c:v>
                </c:pt>
                <c:pt idx="448">
                  <c:v>43.8</c:v>
                </c:pt>
                <c:pt idx="449">
                  <c:v>43.9</c:v>
                </c:pt>
                <c:pt idx="450">
                  <c:v>44</c:v>
                </c:pt>
                <c:pt idx="451">
                  <c:v>44.1</c:v>
                </c:pt>
                <c:pt idx="452">
                  <c:v>44.2</c:v>
                </c:pt>
                <c:pt idx="453">
                  <c:v>44.3</c:v>
                </c:pt>
                <c:pt idx="454">
                  <c:v>44.4</c:v>
                </c:pt>
                <c:pt idx="455">
                  <c:v>44.5</c:v>
                </c:pt>
                <c:pt idx="456">
                  <c:v>44.6</c:v>
                </c:pt>
                <c:pt idx="457">
                  <c:v>44.7</c:v>
                </c:pt>
                <c:pt idx="458">
                  <c:v>44.8</c:v>
                </c:pt>
                <c:pt idx="459">
                  <c:v>44.9</c:v>
                </c:pt>
                <c:pt idx="460">
                  <c:v>45</c:v>
                </c:pt>
                <c:pt idx="461">
                  <c:v>45.1</c:v>
                </c:pt>
                <c:pt idx="462">
                  <c:v>45.2</c:v>
                </c:pt>
                <c:pt idx="463">
                  <c:v>45.3</c:v>
                </c:pt>
                <c:pt idx="464">
                  <c:v>45.4</c:v>
                </c:pt>
                <c:pt idx="465">
                  <c:v>45.5</c:v>
                </c:pt>
                <c:pt idx="466">
                  <c:v>45.6</c:v>
                </c:pt>
                <c:pt idx="467">
                  <c:v>45.7</c:v>
                </c:pt>
                <c:pt idx="468">
                  <c:v>45.8</c:v>
                </c:pt>
                <c:pt idx="469">
                  <c:v>45.9</c:v>
                </c:pt>
                <c:pt idx="470">
                  <c:v>46</c:v>
                </c:pt>
                <c:pt idx="471">
                  <c:v>46.1</c:v>
                </c:pt>
                <c:pt idx="472">
                  <c:v>46.2</c:v>
                </c:pt>
                <c:pt idx="473">
                  <c:v>46.3</c:v>
                </c:pt>
                <c:pt idx="474">
                  <c:v>46.4</c:v>
                </c:pt>
                <c:pt idx="475">
                  <c:v>46.5</c:v>
                </c:pt>
                <c:pt idx="476">
                  <c:v>46.6</c:v>
                </c:pt>
                <c:pt idx="477">
                  <c:v>46.7</c:v>
                </c:pt>
                <c:pt idx="478">
                  <c:v>46.8</c:v>
                </c:pt>
                <c:pt idx="479">
                  <c:v>46.9</c:v>
                </c:pt>
                <c:pt idx="480">
                  <c:v>47</c:v>
                </c:pt>
                <c:pt idx="481">
                  <c:v>47.1</c:v>
                </c:pt>
                <c:pt idx="482">
                  <c:v>47.2</c:v>
                </c:pt>
                <c:pt idx="483">
                  <c:v>47.3</c:v>
                </c:pt>
                <c:pt idx="484">
                  <c:v>47.4</c:v>
                </c:pt>
                <c:pt idx="485">
                  <c:v>47.5</c:v>
                </c:pt>
                <c:pt idx="486">
                  <c:v>47.6</c:v>
                </c:pt>
                <c:pt idx="487">
                  <c:v>47.7</c:v>
                </c:pt>
                <c:pt idx="488">
                  <c:v>47.8</c:v>
                </c:pt>
                <c:pt idx="489">
                  <c:v>47.9</c:v>
                </c:pt>
                <c:pt idx="490">
                  <c:v>48</c:v>
                </c:pt>
                <c:pt idx="491">
                  <c:v>48.1</c:v>
                </c:pt>
                <c:pt idx="492">
                  <c:v>48.2</c:v>
                </c:pt>
                <c:pt idx="493">
                  <c:v>48.3</c:v>
                </c:pt>
                <c:pt idx="494">
                  <c:v>48.4</c:v>
                </c:pt>
                <c:pt idx="495">
                  <c:v>48.5</c:v>
                </c:pt>
                <c:pt idx="496">
                  <c:v>48.6</c:v>
                </c:pt>
                <c:pt idx="497">
                  <c:v>48.7</c:v>
                </c:pt>
                <c:pt idx="498">
                  <c:v>48.8</c:v>
                </c:pt>
                <c:pt idx="499">
                  <c:v>48.9</c:v>
                </c:pt>
                <c:pt idx="500">
                  <c:v>49</c:v>
                </c:pt>
                <c:pt idx="501">
                  <c:v>49.1</c:v>
                </c:pt>
                <c:pt idx="502">
                  <c:v>49.2</c:v>
                </c:pt>
                <c:pt idx="503">
                  <c:v>49.3</c:v>
                </c:pt>
                <c:pt idx="504">
                  <c:v>49.4</c:v>
                </c:pt>
                <c:pt idx="505">
                  <c:v>49.5</c:v>
                </c:pt>
                <c:pt idx="506">
                  <c:v>49.6</c:v>
                </c:pt>
                <c:pt idx="507">
                  <c:v>49.7</c:v>
                </c:pt>
                <c:pt idx="508">
                  <c:v>49.8</c:v>
                </c:pt>
                <c:pt idx="509">
                  <c:v>49.9</c:v>
                </c:pt>
                <c:pt idx="510">
                  <c:v>50</c:v>
                </c:pt>
                <c:pt idx="511">
                  <c:v>50.1</c:v>
                </c:pt>
                <c:pt idx="512">
                  <c:v>50.2</c:v>
                </c:pt>
                <c:pt idx="513">
                  <c:v>50.3</c:v>
                </c:pt>
                <c:pt idx="514">
                  <c:v>50.4</c:v>
                </c:pt>
                <c:pt idx="515">
                  <c:v>50.5</c:v>
                </c:pt>
                <c:pt idx="516">
                  <c:v>50.6</c:v>
                </c:pt>
                <c:pt idx="517">
                  <c:v>50.7</c:v>
                </c:pt>
                <c:pt idx="518">
                  <c:v>50.8</c:v>
                </c:pt>
                <c:pt idx="519">
                  <c:v>50.9</c:v>
                </c:pt>
                <c:pt idx="520">
                  <c:v>51</c:v>
                </c:pt>
                <c:pt idx="521">
                  <c:v>51.1</c:v>
                </c:pt>
                <c:pt idx="522">
                  <c:v>51.2</c:v>
                </c:pt>
                <c:pt idx="523">
                  <c:v>51.3</c:v>
                </c:pt>
                <c:pt idx="524">
                  <c:v>51.4</c:v>
                </c:pt>
                <c:pt idx="525">
                  <c:v>51.5</c:v>
                </c:pt>
                <c:pt idx="526">
                  <c:v>51.6</c:v>
                </c:pt>
                <c:pt idx="527">
                  <c:v>51.7</c:v>
                </c:pt>
                <c:pt idx="528">
                  <c:v>51.8</c:v>
                </c:pt>
                <c:pt idx="529">
                  <c:v>51.9</c:v>
                </c:pt>
                <c:pt idx="530">
                  <c:v>52</c:v>
                </c:pt>
                <c:pt idx="531">
                  <c:v>52.1</c:v>
                </c:pt>
                <c:pt idx="532">
                  <c:v>52.2</c:v>
                </c:pt>
                <c:pt idx="533">
                  <c:v>52.3</c:v>
                </c:pt>
                <c:pt idx="534">
                  <c:v>52.4</c:v>
                </c:pt>
                <c:pt idx="535">
                  <c:v>52.5</c:v>
                </c:pt>
                <c:pt idx="536">
                  <c:v>52.6</c:v>
                </c:pt>
                <c:pt idx="537">
                  <c:v>52.7</c:v>
                </c:pt>
                <c:pt idx="538">
                  <c:v>52.8</c:v>
                </c:pt>
                <c:pt idx="539">
                  <c:v>52.9</c:v>
                </c:pt>
                <c:pt idx="540">
                  <c:v>53</c:v>
                </c:pt>
                <c:pt idx="541">
                  <c:v>53.1</c:v>
                </c:pt>
                <c:pt idx="542">
                  <c:v>53.2</c:v>
                </c:pt>
                <c:pt idx="543">
                  <c:v>53.3</c:v>
                </c:pt>
                <c:pt idx="544">
                  <c:v>53.4</c:v>
                </c:pt>
                <c:pt idx="545">
                  <c:v>53.5</c:v>
                </c:pt>
                <c:pt idx="546">
                  <c:v>53.6</c:v>
                </c:pt>
                <c:pt idx="547">
                  <c:v>53.7</c:v>
                </c:pt>
                <c:pt idx="548">
                  <c:v>53.8</c:v>
                </c:pt>
                <c:pt idx="549">
                  <c:v>53.9</c:v>
                </c:pt>
                <c:pt idx="550">
                  <c:v>54</c:v>
                </c:pt>
                <c:pt idx="551">
                  <c:v>54.1</c:v>
                </c:pt>
                <c:pt idx="552">
                  <c:v>54.2</c:v>
                </c:pt>
                <c:pt idx="553">
                  <c:v>54.3</c:v>
                </c:pt>
                <c:pt idx="554">
                  <c:v>54.4</c:v>
                </c:pt>
                <c:pt idx="555">
                  <c:v>54.5</c:v>
                </c:pt>
                <c:pt idx="556">
                  <c:v>54.6</c:v>
                </c:pt>
                <c:pt idx="557">
                  <c:v>54.7</c:v>
                </c:pt>
                <c:pt idx="558">
                  <c:v>54.8</c:v>
                </c:pt>
                <c:pt idx="559">
                  <c:v>54.9</c:v>
                </c:pt>
                <c:pt idx="560">
                  <c:v>55</c:v>
                </c:pt>
                <c:pt idx="561">
                  <c:v>55.1</c:v>
                </c:pt>
                <c:pt idx="562">
                  <c:v>55.2</c:v>
                </c:pt>
                <c:pt idx="563">
                  <c:v>55.3</c:v>
                </c:pt>
                <c:pt idx="564">
                  <c:v>55.4</c:v>
                </c:pt>
                <c:pt idx="565">
                  <c:v>55.5</c:v>
                </c:pt>
                <c:pt idx="566">
                  <c:v>55.6</c:v>
                </c:pt>
                <c:pt idx="567">
                  <c:v>55.7</c:v>
                </c:pt>
                <c:pt idx="568">
                  <c:v>55.8</c:v>
                </c:pt>
                <c:pt idx="569">
                  <c:v>55.9</c:v>
                </c:pt>
                <c:pt idx="570">
                  <c:v>56</c:v>
                </c:pt>
                <c:pt idx="571">
                  <c:v>56.1</c:v>
                </c:pt>
                <c:pt idx="572">
                  <c:v>56.2</c:v>
                </c:pt>
                <c:pt idx="573">
                  <c:v>56.3</c:v>
                </c:pt>
                <c:pt idx="574">
                  <c:v>56.4</c:v>
                </c:pt>
                <c:pt idx="575">
                  <c:v>56.5</c:v>
                </c:pt>
                <c:pt idx="576">
                  <c:v>56.6</c:v>
                </c:pt>
                <c:pt idx="577">
                  <c:v>56.7</c:v>
                </c:pt>
                <c:pt idx="578">
                  <c:v>56.8</c:v>
                </c:pt>
                <c:pt idx="579">
                  <c:v>56.9</c:v>
                </c:pt>
                <c:pt idx="580">
                  <c:v>57</c:v>
                </c:pt>
                <c:pt idx="581">
                  <c:v>57.1</c:v>
                </c:pt>
                <c:pt idx="582">
                  <c:v>57.2</c:v>
                </c:pt>
                <c:pt idx="583">
                  <c:v>57.3</c:v>
                </c:pt>
                <c:pt idx="584">
                  <c:v>57.4</c:v>
                </c:pt>
                <c:pt idx="585">
                  <c:v>57.5</c:v>
                </c:pt>
                <c:pt idx="586">
                  <c:v>57.6</c:v>
                </c:pt>
                <c:pt idx="587">
                  <c:v>57.7</c:v>
                </c:pt>
                <c:pt idx="588">
                  <c:v>57.8</c:v>
                </c:pt>
                <c:pt idx="589">
                  <c:v>57.9</c:v>
                </c:pt>
                <c:pt idx="590">
                  <c:v>58</c:v>
                </c:pt>
                <c:pt idx="591">
                  <c:v>58.1</c:v>
                </c:pt>
                <c:pt idx="592">
                  <c:v>58.2</c:v>
                </c:pt>
                <c:pt idx="593">
                  <c:v>58.3</c:v>
                </c:pt>
                <c:pt idx="594">
                  <c:v>58.4</c:v>
                </c:pt>
                <c:pt idx="595">
                  <c:v>58.5</c:v>
                </c:pt>
                <c:pt idx="596">
                  <c:v>58.6</c:v>
                </c:pt>
                <c:pt idx="597">
                  <c:v>58.7</c:v>
                </c:pt>
                <c:pt idx="598">
                  <c:v>58.8</c:v>
                </c:pt>
                <c:pt idx="599">
                  <c:v>58.9</c:v>
                </c:pt>
                <c:pt idx="600">
                  <c:v>59</c:v>
                </c:pt>
                <c:pt idx="601">
                  <c:v>59.1</c:v>
                </c:pt>
                <c:pt idx="602">
                  <c:v>59.2</c:v>
                </c:pt>
                <c:pt idx="603">
                  <c:v>59.3</c:v>
                </c:pt>
                <c:pt idx="604">
                  <c:v>59.4</c:v>
                </c:pt>
                <c:pt idx="605">
                  <c:v>59.5</c:v>
                </c:pt>
                <c:pt idx="606">
                  <c:v>59.6</c:v>
                </c:pt>
                <c:pt idx="607">
                  <c:v>59.7</c:v>
                </c:pt>
                <c:pt idx="608">
                  <c:v>59.8</c:v>
                </c:pt>
                <c:pt idx="609">
                  <c:v>59.9</c:v>
                </c:pt>
                <c:pt idx="610">
                  <c:v>60</c:v>
                </c:pt>
                <c:pt idx="611">
                  <c:v>60.1</c:v>
                </c:pt>
                <c:pt idx="612">
                  <c:v>60.2</c:v>
                </c:pt>
                <c:pt idx="613">
                  <c:v>60.3</c:v>
                </c:pt>
                <c:pt idx="614">
                  <c:v>60.4</c:v>
                </c:pt>
                <c:pt idx="615">
                  <c:v>60.5</c:v>
                </c:pt>
                <c:pt idx="616">
                  <c:v>60.6</c:v>
                </c:pt>
                <c:pt idx="617">
                  <c:v>60.7</c:v>
                </c:pt>
                <c:pt idx="618">
                  <c:v>60.8</c:v>
                </c:pt>
                <c:pt idx="619">
                  <c:v>60.9</c:v>
                </c:pt>
                <c:pt idx="620">
                  <c:v>61</c:v>
                </c:pt>
                <c:pt idx="621">
                  <c:v>61.1</c:v>
                </c:pt>
                <c:pt idx="622">
                  <c:v>61.2</c:v>
                </c:pt>
                <c:pt idx="623">
                  <c:v>61.3</c:v>
                </c:pt>
                <c:pt idx="624">
                  <c:v>61.4</c:v>
                </c:pt>
                <c:pt idx="625">
                  <c:v>61.5</c:v>
                </c:pt>
                <c:pt idx="626">
                  <c:v>61.6</c:v>
                </c:pt>
                <c:pt idx="627">
                  <c:v>61.7</c:v>
                </c:pt>
                <c:pt idx="628">
                  <c:v>61.8</c:v>
                </c:pt>
                <c:pt idx="629">
                  <c:v>61.9</c:v>
                </c:pt>
                <c:pt idx="630">
                  <c:v>62</c:v>
                </c:pt>
                <c:pt idx="631">
                  <c:v>62.1</c:v>
                </c:pt>
                <c:pt idx="632">
                  <c:v>62.2</c:v>
                </c:pt>
                <c:pt idx="633">
                  <c:v>62.3</c:v>
                </c:pt>
                <c:pt idx="634">
                  <c:v>62.4</c:v>
                </c:pt>
                <c:pt idx="635">
                  <c:v>62.5</c:v>
                </c:pt>
                <c:pt idx="636">
                  <c:v>62.6</c:v>
                </c:pt>
                <c:pt idx="637">
                  <c:v>62.7</c:v>
                </c:pt>
                <c:pt idx="638">
                  <c:v>62.8</c:v>
                </c:pt>
                <c:pt idx="639">
                  <c:v>62.9</c:v>
                </c:pt>
                <c:pt idx="640">
                  <c:v>63</c:v>
                </c:pt>
                <c:pt idx="641">
                  <c:v>63.1</c:v>
                </c:pt>
                <c:pt idx="642">
                  <c:v>63.2</c:v>
                </c:pt>
                <c:pt idx="643">
                  <c:v>63.3</c:v>
                </c:pt>
                <c:pt idx="644">
                  <c:v>63.4</c:v>
                </c:pt>
                <c:pt idx="645">
                  <c:v>63.5</c:v>
                </c:pt>
                <c:pt idx="646">
                  <c:v>63.6</c:v>
                </c:pt>
                <c:pt idx="647">
                  <c:v>63.7</c:v>
                </c:pt>
                <c:pt idx="648">
                  <c:v>63.8</c:v>
                </c:pt>
                <c:pt idx="649">
                  <c:v>63.9</c:v>
                </c:pt>
                <c:pt idx="650">
                  <c:v>64</c:v>
                </c:pt>
                <c:pt idx="651">
                  <c:v>64.099999999999994</c:v>
                </c:pt>
                <c:pt idx="652">
                  <c:v>64.2</c:v>
                </c:pt>
                <c:pt idx="653">
                  <c:v>64.3</c:v>
                </c:pt>
                <c:pt idx="654">
                  <c:v>64.400000000000006</c:v>
                </c:pt>
                <c:pt idx="655">
                  <c:v>64.5</c:v>
                </c:pt>
                <c:pt idx="656">
                  <c:v>64.599999999999994</c:v>
                </c:pt>
                <c:pt idx="657">
                  <c:v>64.7</c:v>
                </c:pt>
                <c:pt idx="658">
                  <c:v>64.8</c:v>
                </c:pt>
                <c:pt idx="659">
                  <c:v>64.900000000000006</c:v>
                </c:pt>
                <c:pt idx="660">
                  <c:v>65</c:v>
                </c:pt>
                <c:pt idx="661">
                  <c:v>65.099999999999994</c:v>
                </c:pt>
                <c:pt idx="662">
                  <c:v>65.2</c:v>
                </c:pt>
                <c:pt idx="663">
                  <c:v>65.3</c:v>
                </c:pt>
                <c:pt idx="664">
                  <c:v>65.400000000000006</c:v>
                </c:pt>
                <c:pt idx="665">
                  <c:v>65.5</c:v>
                </c:pt>
                <c:pt idx="666">
                  <c:v>65.599999999999994</c:v>
                </c:pt>
                <c:pt idx="667">
                  <c:v>65.7</c:v>
                </c:pt>
                <c:pt idx="668">
                  <c:v>65.8</c:v>
                </c:pt>
                <c:pt idx="669">
                  <c:v>65.900000000000006</c:v>
                </c:pt>
                <c:pt idx="670">
                  <c:v>66</c:v>
                </c:pt>
                <c:pt idx="671">
                  <c:v>66.099999999999994</c:v>
                </c:pt>
                <c:pt idx="672">
                  <c:v>66.2</c:v>
                </c:pt>
                <c:pt idx="673">
                  <c:v>66.3</c:v>
                </c:pt>
                <c:pt idx="674">
                  <c:v>66.400000000000006</c:v>
                </c:pt>
                <c:pt idx="675">
                  <c:v>66.5</c:v>
                </c:pt>
                <c:pt idx="676">
                  <c:v>66.599999999999994</c:v>
                </c:pt>
                <c:pt idx="677">
                  <c:v>66.7</c:v>
                </c:pt>
                <c:pt idx="678">
                  <c:v>66.8</c:v>
                </c:pt>
                <c:pt idx="679">
                  <c:v>66.900000000000006</c:v>
                </c:pt>
                <c:pt idx="680">
                  <c:v>67</c:v>
                </c:pt>
                <c:pt idx="681">
                  <c:v>67.099999999999994</c:v>
                </c:pt>
                <c:pt idx="682">
                  <c:v>67.2</c:v>
                </c:pt>
                <c:pt idx="683">
                  <c:v>67.3</c:v>
                </c:pt>
                <c:pt idx="684">
                  <c:v>67.400000000000006</c:v>
                </c:pt>
                <c:pt idx="685">
                  <c:v>67.5</c:v>
                </c:pt>
                <c:pt idx="686">
                  <c:v>67.599999999999994</c:v>
                </c:pt>
                <c:pt idx="687">
                  <c:v>67.7</c:v>
                </c:pt>
                <c:pt idx="688">
                  <c:v>67.8</c:v>
                </c:pt>
                <c:pt idx="689">
                  <c:v>67.900000000000006</c:v>
                </c:pt>
                <c:pt idx="690">
                  <c:v>68</c:v>
                </c:pt>
                <c:pt idx="691">
                  <c:v>68.099999999999994</c:v>
                </c:pt>
                <c:pt idx="692">
                  <c:v>68.2</c:v>
                </c:pt>
                <c:pt idx="693">
                  <c:v>68.3</c:v>
                </c:pt>
                <c:pt idx="694">
                  <c:v>68.400000000000006</c:v>
                </c:pt>
                <c:pt idx="695">
                  <c:v>68.5</c:v>
                </c:pt>
                <c:pt idx="696">
                  <c:v>68.599999999999994</c:v>
                </c:pt>
                <c:pt idx="697">
                  <c:v>68.7</c:v>
                </c:pt>
                <c:pt idx="698">
                  <c:v>68.8</c:v>
                </c:pt>
                <c:pt idx="699">
                  <c:v>68.900000000000006</c:v>
                </c:pt>
                <c:pt idx="700">
                  <c:v>69</c:v>
                </c:pt>
                <c:pt idx="701">
                  <c:v>69.099999999999994</c:v>
                </c:pt>
                <c:pt idx="702">
                  <c:v>69.2</c:v>
                </c:pt>
                <c:pt idx="703">
                  <c:v>69.3</c:v>
                </c:pt>
                <c:pt idx="704">
                  <c:v>69.400000000000006</c:v>
                </c:pt>
                <c:pt idx="705">
                  <c:v>69.5</c:v>
                </c:pt>
                <c:pt idx="706">
                  <c:v>69.599999999999994</c:v>
                </c:pt>
                <c:pt idx="707">
                  <c:v>69.7</c:v>
                </c:pt>
                <c:pt idx="708">
                  <c:v>69.8</c:v>
                </c:pt>
                <c:pt idx="709">
                  <c:v>69.900000000000006</c:v>
                </c:pt>
                <c:pt idx="710">
                  <c:v>70</c:v>
                </c:pt>
                <c:pt idx="711">
                  <c:v>70.099999999999994</c:v>
                </c:pt>
                <c:pt idx="712">
                  <c:v>70.2</c:v>
                </c:pt>
                <c:pt idx="713">
                  <c:v>70.3</c:v>
                </c:pt>
                <c:pt idx="714">
                  <c:v>70.400000000000006</c:v>
                </c:pt>
                <c:pt idx="715">
                  <c:v>70.5</c:v>
                </c:pt>
                <c:pt idx="716">
                  <c:v>70.599999999999994</c:v>
                </c:pt>
                <c:pt idx="717">
                  <c:v>70.7</c:v>
                </c:pt>
                <c:pt idx="718">
                  <c:v>70.8</c:v>
                </c:pt>
                <c:pt idx="719">
                  <c:v>70.900000000000006</c:v>
                </c:pt>
                <c:pt idx="720">
                  <c:v>71</c:v>
                </c:pt>
                <c:pt idx="721">
                  <c:v>71.099999999999994</c:v>
                </c:pt>
                <c:pt idx="722">
                  <c:v>71.2</c:v>
                </c:pt>
                <c:pt idx="723">
                  <c:v>71.3</c:v>
                </c:pt>
                <c:pt idx="724">
                  <c:v>71.400000000000006</c:v>
                </c:pt>
                <c:pt idx="725">
                  <c:v>71.5</c:v>
                </c:pt>
                <c:pt idx="726">
                  <c:v>71.599999999999994</c:v>
                </c:pt>
                <c:pt idx="727">
                  <c:v>71.7</c:v>
                </c:pt>
                <c:pt idx="728">
                  <c:v>71.8</c:v>
                </c:pt>
                <c:pt idx="729">
                  <c:v>71.900000000000006</c:v>
                </c:pt>
                <c:pt idx="730">
                  <c:v>72</c:v>
                </c:pt>
                <c:pt idx="731">
                  <c:v>72.099999999999994</c:v>
                </c:pt>
                <c:pt idx="732">
                  <c:v>72.2</c:v>
                </c:pt>
                <c:pt idx="733">
                  <c:v>72.3</c:v>
                </c:pt>
                <c:pt idx="734">
                  <c:v>72.400000000000006</c:v>
                </c:pt>
                <c:pt idx="735">
                  <c:v>72.5</c:v>
                </c:pt>
                <c:pt idx="736">
                  <c:v>72.599999999999994</c:v>
                </c:pt>
                <c:pt idx="737">
                  <c:v>72.7</c:v>
                </c:pt>
                <c:pt idx="738">
                  <c:v>72.8</c:v>
                </c:pt>
                <c:pt idx="739">
                  <c:v>72.900000000000006</c:v>
                </c:pt>
                <c:pt idx="740">
                  <c:v>73</c:v>
                </c:pt>
                <c:pt idx="741">
                  <c:v>73.099999999999994</c:v>
                </c:pt>
                <c:pt idx="742">
                  <c:v>73.2</c:v>
                </c:pt>
                <c:pt idx="743">
                  <c:v>73.3</c:v>
                </c:pt>
                <c:pt idx="744">
                  <c:v>73.400000000000006</c:v>
                </c:pt>
                <c:pt idx="745">
                  <c:v>73.5</c:v>
                </c:pt>
                <c:pt idx="746">
                  <c:v>73.599999999999994</c:v>
                </c:pt>
                <c:pt idx="747">
                  <c:v>73.7</c:v>
                </c:pt>
                <c:pt idx="748">
                  <c:v>73.8</c:v>
                </c:pt>
                <c:pt idx="749">
                  <c:v>73.900000000000006</c:v>
                </c:pt>
                <c:pt idx="750">
                  <c:v>74</c:v>
                </c:pt>
                <c:pt idx="751">
                  <c:v>74.099999999999994</c:v>
                </c:pt>
                <c:pt idx="752">
                  <c:v>74.2</c:v>
                </c:pt>
                <c:pt idx="753">
                  <c:v>74.3</c:v>
                </c:pt>
                <c:pt idx="754">
                  <c:v>74.400000000000006</c:v>
                </c:pt>
                <c:pt idx="755">
                  <c:v>74.5</c:v>
                </c:pt>
                <c:pt idx="756">
                  <c:v>74.599999999999994</c:v>
                </c:pt>
                <c:pt idx="757">
                  <c:v>74.7</c:v>
                </c:pt>
                <c:pt idx="758">
                  <c:v>74.8</c:v>
                </c:pt>
                <c:pt idx="759">
                  <c:v>74.900000000000006</c:v>
                </c:pt>
                <c:pt idx="760">
                  <c:v>75</c:v>
                </c:pt>
                <c:pt idx="761">
                  <c:v>75.099999999999994</c:v>
                </c:pt>
                <c:pt idx="762">
                  <c:v>75.2</c:v>
                </c:pt>
                <c:pt idx="763">
                  <c:v>75.3</c:v>
                </c:pt>
                <c:pt idx="764">
                  <c:v>75.400000000000006</c:v>
                </c:pt>
                <c:pt idx="765">
                  <c:v>75.5</c:v>
                </c:pt>
                <c:pt idx="766">
                  <c:v>75.599999999999994</c:v>
                </c:pt>
                <c:pt idx="767">
                  <c:v>75.7</c:v>
                </c:pt>
                <c:pt idx="768">
                  <c:v>75.8</c:v>
                </c:pt>
                <c:pt idx="769">
                  <c:v>75.900000000000006</c:v>
                </c:pt>
                <c:pt idx="770">
                  <c:v>76</c:v>
                </c:pt>
                <c:pt idx="771">
                  <c:v>76.099999999999994</c:v>
                </c:pt>
                <c:pt idx="772">
                  <c:v>76.2</c:v>
                </c:pt>
                <c:pt idx="773">
                  <c:v>76.3</c:v>
                </c:pt>
                <c:pt idx="774">
                  <c:v>76.400000000000006</c:v>
                </c:pt>
                <c:pt idx="775">
                  <c:v>76.5</c:v>
                </c:pt>
                <c:pt idx="776">
                  <c:v>76.599999999999994</c:v>
                </c:pt>
                <c:pt idx="777">
                  <c:v>76.7</c:v>
                </c:pt>
                <c:pt idx="778">
                  <c:v>76.8</c:v>
                </c:pt>
                <c:pt idx="779">
                  <c:v>76.900000000000006</c:v>
                </c:pt>
                <c:pt idx="780">
                  <c:v>77</c:v>
                </c:pt>
                <c:pt idx="781">
                  <c:v>77.099999999999994</c:v>
                </c:pt>
                <c:pt idx="782">
                  <c:v>77.2</c:v>
                </c:pt>
                <c:pt idx="783">
                  <c:v>77.3</c:v>
                </c:pt>
                <c:pt idx="784">
                  <c:v>77.400000000000006</c:v>
                </c:pt>
                <c:pt idx="785">
                  <c:v>77.5</c:v>
                </c:pt>
                <c:pt idx="786">
                  <c:v>77.599999999999994</c:v>
                </c:pt>
                <c:pt idx="787">
                  <c:v>77.7</c:v>
                </c:pt>
                <c:pt idx="788">
                  <c:v>77.8</c:v>
                </c:pt>
                <c:pt idx="789">
                  <c:v>77.900000000000006</c:v>
                </c:pt>
                <c:pt idx="790">
                  <c:v>78</c:v>
                </c:pt>
                <c:pt idx="791">
                  <c:v>78.099999999999994</c:v>
                </c:pt>
                <c:pt idx="792">
                  <c:v>78.2</c:v>
                </c:pt>
                <c:pt idx="793">
                  <c:v>78.3</c:v>
                </c:pt>
                <c:pt idx="794">
                  <c:v>78.400000000000006</c:v>
                </c:pt>
                <c:pt idx="795">
                  <c:v>78.5</c:v>
                </c:pt>
                <c:pt idx="796">
                  <c:v>78.599999999999994</c:v>
                </c:pt>
                <c:pt idx="797">
                  <c:v>78.7</c:v>
                </c:pt>
                <c:pt idx="798">
                  <c:v>78.8</c:v>
                </c:pt>
                <c:pt idx="799">
                  <c:v>78.900000000000006</c:v>
                </c:pt>
                <c:pt idx="800">
                  <c:v>79</c:v>
                </c:pt>
                <c:pt idx="801">
                  <c:v>79.099999999999994</c:v>
                </c:pt>
                <c:pt idx="802">
                  <c:v>79.2</c:v>
                </c:pt>
                <c:pt idx="803">
                  <c:v>79.3</c:v>
                </c:pt>
                <c:pt idx="804">
                  <c:v>79.400000000000006</c:v>
                </c:pt>
                <c:pt idx="805">
                  <c:v>79.5</c:v>
                </c:pt>
                <c:pt idx="806">
                  <c:v>79.599999999999994</c:v>
                </c:pt>
                <c:pt idx="807">
                  <c:v>79.7</c:v>
                </c:pt>
                <c:pt idx="808">
                  <c:v>79.8</c:v>
                </c:pt>
                <c:pt idx="809">
                  <c:v>79.900000000000006</c:v>
                </c:pt>
                <c:pt idx="810">
                  <c:v>80</c:v>
                </c:pt>
                <c:pt idx="811">
                  <c:v>80.099999999999994</c:v>
                </c:pt>
                <c:pt idx="812">
                  <c:v>80.2</c:v>
                </c:pt>
                <c:pt idx="813">
                  <c:v>80.3</c:v>
                </c:pt>
                <c:pt idx="814">
                  <c:v>80.400000000000006</c:v>
                </c:pt>
                <c:pt idx="815">
                  <c:v>80.5</c:v>
                </c:pt>
                <c:pt idx="816">
                  <c:v>80.599999999999994</c:v>
                </c:pt>
                <c:pt idx="817">
                  <c:v>80.7</c:v>
                </c:pt>
                <c:pt idx="818">
                  <c:v>80.8</c:v>
                </c:pt>
                <c:pt idx="819">
                  <c:v>80.900000000000006</c:v>
                </c:pt>
                <c:pt idx="820">
                  <c:v>81</c:v>
                </c:pt>
                <c:pt idx="821">
                  <c:v>81.099999999999994</c:v>
                </c:pt>
                <c:pt idx="822">
                  <c:v>81.2</c:v>
                </c:pt>
                <c:pt idx="823">
                  <c:v>81.3</c:v>
                </c:pt>
                <c:pt idx="824">
                  <c:v>81.400000000000006</c:v>
                </c:pt>
                <c:pt idx="825">
                  <c:v>81.5</c:v>
                </c:pt>
                <c:pt idx="826">
                  <c:v>81.599999999999994</c:v>
                </c:pt>
                <c:pt idx="827">
                  <c:v>81.7</c:v>
                </c:pt>
                <c:pt idx="828">
                  <c:v>81.8</c:v>
                </c:pt>
                <c:pt idx="829">
                  <c:v>81.900000000000006</c:v>
                </c:pt>
                <c:pt idx="830">
                  <c:v>82</c:v>
                </c:pt>
                <c:pt idx="831">
                  <c:v>82.1</c:v>
                </c:pt>
                <c:pt idx="832">
                  <c:v>82.2</c:v>
                </c:pt>
                <c:pt idx="833">
                  <c:v>82.3</c:v>
                </c:pt>
                <c:pt idx="834">
                  <c:v>82.4</c:v>
                </c:pt>
                <c:pt idx="835">
                  <c:v>82.5</c:v>
                </c:pt>
                <c:pt idx="836">
                  <c:v>82.6</c:v>
                </c:pt>
                <c:pt idx="837">
                  <c:v>82.7</c:v>
                </c:pt>
                <c:pt idx="838">
                  <c:v>82.8</c:v>
                </c:pt>
                <c:pt idx="839">
                  <c:v>82.9</c:v>
                </c:pt>
                <c:pt idx="840">
                  <c:v>83</c:v>
                </c:pt>
                <c:pt idx="841">
                  <c:v>83.1</c:v>
                </c:pt>
                <c:pt idx="842">
                  <c:v>83.2</c:v>
                </c:pt>
                <c:pt idx="843">
                  <c:v>83.3</c:v>
                </c:pt>
                <c:pt idx="844">
                  <c:v>83.4</c:v>
                </c:pt>
                <c:pt idx="845">
                  <c:v>83.5</c:v>
                </c:pt>
                <c:pt idx="846">
                  <c:v>83.6</c:v>
                </c:pt>
                <c:pt idx="847">
                  <c:v>83.7</c:v>
                </c:pt>
                <c:pt idx="848">
                  <c:v>83.8</c:v>
                </c:pt>
                <c:pt idx="849">
                  <c:v>83.9</c:v>
                </c:pt>
                <c:pt idx="850">
                  <c:v>84</c:v>
                </c:pt>
                <c:pt idx="851">
                  <c:v>84.1</c:v>
                </c:pt>
                <c:pt idx="852">
                  <c:v>84.2</c:v>
                </c:pt>
                <c:pt idx="853">
                  <c:v>84.3</c:v>
                </c:pt>
                <c:pt idx="854">
                  <c:v>84.4</c:v>
                </c:pt>
                <c:pt idx="855">
                  <c:v>84.5</c:v>
                </c:pt>
                <c:pt idx="856">
                  <c:v>84.6</c:v>
                </c:pt>
                <c:pt idx="857">
                  <c:v>84.7</c:v>
                </c:pt>
                <c:pt idx="858">
                  <c:v>84.8</c:v>
                </c:pt>
                <c:pt idx="859">
                  <c:v>84.9</c:v>
                </c:pt>
                <c:pt idx="860">
                  <c:v>85</c:v>
                </c:pt>
                <c:pt idx="861">
                  <c:v>85.1</c:v>
                </c:pt>
                <c:pt idx="862">
                  <c:v>85.2</c:v>
                </c:pt>
                <c:pt idx="863">
                  <c:v>85.3</c:v>
                </c:pt>
                <c:pt idx="864">
                  <c:v>85.4</c:v>
                </c:pt>
                <c:pt idx="865">
                  <c:v>85.5</c:v>
                </c:pt>
                <c:pt idx="866">
                  <c:v>85.6</c:v>
                </c:pt>
                <c:pt idx="867">
                  <c:v>85.7</c:v>
                </c:pt>
                <c:pt idx="868">
                  <c:v>85.8</c:v>
                </c:pt>
                <c:pt idx="869">
                  <c:v>85.9</c:v>
                </c:pt>
                <c:pt idx="870">
                  <c:v>86</c:v>
                </c:pt>
                <c:pt idx="871">
                  <c:v>86.1</c:v>
                </c:pt>
                <c:pt idx="872">
                  <c:v>86.2</c:v>
                </c:pt>
                <c:pt idx="873">
                  <c:v>86.3</c:v>
                </c:pt>
                <c:pt idx="874">
                  <c:v>86.4</c:v>
                </c:pt>
                <c:pt idx="875">
                  <c:v>86.5</c:v>
                </c:pt>
                <c:pt idx="876">
                  <c:v>86.6</c:v>
                </c:pt>
                <c:pt idx="877">
                  <c:v>86.7</c:v>
                </c:pt>
                <c:pt idx="878">
                  <c:v>86.8</c:v>
                </c:pt>
                <c:pt idx="879">
                  <c:v>86.9</c:v>
                </c:pt>
                <c:pt idx="880">
                  <c:v>87</c:v>
                </c:pt>
                <c:pt idx="881">
                  <c:v>87.1</c:v>
                </c:pt>
                <c:pt idx="882">
                  <c:v>87.2</c:v>
                </c:pt>
                <c:pt idx="883">
                  <c:v>87.3</c:v>
                </c:pt>
                <c:pt idx="884">
                  <c:v>87.4</c:v>
                </c:pt>
                <c:pt idx="885">
                  <c:v>87.5</c:v>
                </c:pt>
                <c:pt idx="886">
                  <c:v>87.6</c:v>
                </c:pt>
                <c:pt idx="887">
                  <c:v>87.7</c:v>
                </c:pt>
                <c:pt idx="888">
                  <c:v>87.8</c:v>
                </c:pt>
                <c:pt idx="889">
                  <c:v>87.9</c:v>
                </c:pt>
                <c:pt idx="890">
                  <c:v>88</c:v>
                </c:pt>
                <c:pt idx="891">
                  <c:v>88.1</c:v>
                </c:pt>
                <c:pt idx="892">
                  <c:v>88.2</c:v>
                </c:pt>
                <c:pt idx="893">
                  <c:v>88.3</c:v>
                </c:pt>
                <c:pt idx="894">
                  <c:v>88.4</c:v>
                </c:pt>
                <c:pt idx="895">
                  <c:v>88.5</c:v>
                </c:pt>
                <c:pt idx="896">
                  <c:v>88.6</c:v>
                </c:pt>
                <c:pt idx="897">
                  <c:v>88.7</c:v>
                </c:pt>
                <c:pt idx="898">
                  <c:v>88.8</c:v>
                </c:pt>
                <c:pt idx="899">
                  <c:v>88.9</c:v>
                </c:pt>
                <c:pt idx="900">
                  <c:v>89</c:v>
                </c:pt>
                <c:pt idx="901">
                  <c:v>89.1</c:v>
                </c:pt>
                <c:pt idx="902">
                  <c:v>89.2</c:v>
                </c:pt>
                <c:pt idx="903">
                  <c:v>89.3</c:v>
                </c:pt>
                <c:pt idx="904">
                  <c:v>89.4</c:v>
                </c:pt>
                <c:pt idx="905">
                  <c:v>89.5</c:v>
                </c:pt>
                <c:pt idx="906">
                  <c:v>89.6</c:v>
                </c:pt>
                <c:pt idx="907">
                  <c:v>89.7</c:v>
                </c:pt>
                <c:pt idx="908">
                  <c:v>89.8</c:v>
                </c:pt>
                <c:pt idx="909">
                  <c:v>89.9</c:v>
                </c:pt>
                <c:pt idx="910">
                  <c:v>90</c:v>
                </c:pt>
                <c:pt idx="911">
                  <c:v>90.1</c:v>
                </c:pt>
                <c:pt idx="912">
                  <c:v>90.2</c:v>
                </c:pt>
                <c:pt idx="913">
                  <c:v>90.3</c:v>
                </c:pt>
                <c:pt idx="914">
                  <c:v>90.4</c:v>
                </c:pt>
                <c:pt idx="915">
                  <c:v>90.5</c:v>
                </c:pt>
                <c:pt idx="916">
                  <c:v>90.6</c:v>
                </c:pt>
                <c:pt idx="917">
                  <c:v>90.7</c:v>
                </c:pt>
                <c:pt idx="918">
                  <c:v>90.8</c:v>
                </c:pt>
                <c:pt idx="919">
                  <c:v>90.9</c:v>
                </c:pt>
                <c:pt idx="920">
                  <c:v>91</c:v>
                </c:pt>
                <c:pt idx="921">
                  <c:v>91.1</c:v>
                </c:pt>
                <c:pt idx="922">
                  <c:v>91.2</c:v>
                </c:pt>
                <c:pt idx="923">
                  <c:v>91.3</c:v>
                </c:pt>
                <c:pt idx="924">
                  <c:v>91.4</c:v>
                </c:pt>
                <c:pt idx="925">
                  <c:v>91.5</c:v>
                </c:pt>
                <c:pt idx="926">
                  <c:v>91.6</c:v>
                </c:pt>
                <c:pt idx="927">
                  <c:v>91.7</c:v>
                </c:pt>
                <c:pt idx="928">
                  <c:v>91.8</c:v>
                </c:pt>
                <c:pt idx="929">
                  <c:v>91.9</c:v>
                </c:pt>
                <c:pt idx="930">
                  <c:v>92</c:v>
                </c:pt>
                <c:pt idx="931">
                  <c:v>92.1</c:v>
                </c:pt>
                <c:pt idx="932">
                  <c:v>92.2</c:v>
                </c:pt>
                <c:pt idx="933">
                  <c:v>92.3</c:v>
                </c:pt>
                <c:pt idx="934">
                  <c:v>92.4</c:v>
                </c:pt>
                <c:pt idx="935">
                  <c:v>92.5</c:v>
                </c:pt>
                <c:pt idx="936">
                  <c:v>92.6</c:v>
                </c:pt>
                <c:pt idx="937">
                  <c:v>92.7</c:v>
                </c:pt>
                <c:pt idx="938">
                  <c:v>92.8</c:v>
                </c:pt>
                <c:pt idx="939">
                  <c:v>92.9</c:v>
                </c:pt>
                <c:pt idx="940">
                  <c:v>93</c:v>
                </c:pt>
                <c:pt idx="941">
                  <c:v>93.1</c:v>
                </c:pt>
                <c:pt idx="942">
                  <c:v>93.2</c:v>
                </c:pt>
                <c:pt idx="943">
                  <c:v>93.3</c:v>
                </c:pt>
                <c:pt idx="944">
                  <c:v>93.4</c:v>
                </c:pt>
                <c:pt idx="945">
                  <c:v>93.5</c:v>
                </c:pt>
                <c:pt idx="946">
                  <c:v>93.6</c:v>
                </c:pt>
                <c:pt idx="947">
                  <c:v>93.7</c:v>
                </c:pt>
                <c:pt idx="948">
                  <c:v>93.8</c:v>
                </c:pt>
                <c:pt idx="949">
                  <c:v>93.9</c:v>
                </c:pt>
                <c:pt idx="950">
                  <c:v>94</c:v>
                </c:pt>
                <c:pt idx="951">
                  <c:v>94.1</c:v>
                </c:pt>
                <c:pt idx="952">
                  <c:v>94.2</c:v>
                </c:pt>
                <c:pt idx="953">
                  <c:v>94.3</c:v>
                </c:pt>
                <c:pt idx="954">
                  <c:v>94.4</c:v>
                </c:pt>
                <c:pt idx="955">
                  <c:v>94.5</c:v>
                </c:pt>
                <c:pt idx="956">
                  <c:v>94.6</c:v>
                </c:pt>
                <c:pt idx="957">
                  <c:v>94.7</c:v>
                </c:pt>
                <c:pt idx="958">
                  <c:v>94.8</c:v>
                </c:pt>
                <c:pt idx="959">
                  <c:v>94.9</c:v>
                </c:pt>
                <c:pt idx="960">
                  <c:v>95</c:v>
                </c:pt>
                <c:pt idx="961">
                  <c:v>95.1</c:v>
                </c:pt>
                <c:pt idx="962">
                  <c:v>95.2</c:v>
                </c:pt>
                <c:pt idx="963">
                  <c:v>95.3</c:v>
                </c:pt>
                <c:pt idx="964">
                  <c:v>95.4</c:v>
                </c:pt>
                <c:pt idx="965">
                  <c:v>95.5</c:v>
                </c:pt>
                <c:pt idx="966">
                  <c:v>95.6</c:v>
                </c:pt>
                <c:pt idx="967">
                  <c:v>95.7</c:v>
                </c:pt>
                <c:pt idx="968">
                  <c:v>95.8</c:v>
                </c:pt>
                <c:pt idx="969">
                  <c:v>95.9</c:v>
                </c:pt>
                <c:pt idx="970">
                  <c:v>96</c:v>
                </c:pt>
                <c:pt idx="971">
                  <c:v>96.1</c:v>
                </c:pt>
                <c:pt idx="972">
                  <c:v>96.2</c:v>
                </c:pt>
                <c:pt idx="973">
                  <c:v>96.3</c:v>
                </c:pt>
                <c:pt idx="974">
                  <c:v>96.4</c:v>
                </c:pt>
                <c:pt idx="975">
                  <c:v>96.5</c:v>
                </c:pt>
                <c:pt idx="976">
                  <c:v>96.6</c:v>
                </c:pt>
                <c:pt idx="977">
                  <c:v>96.7</c:v>
                </c:pt>
                <c:pt idx="978">
                  <c:v>96.8</c:v>
                </c:pt>
                <c:pt idx="979">
                  <c:v>96.9</c:v>
                </c:pt>
                <c:pt idx="980">
                  <c:v>97</c:v>
                </c:pt>
                <c:pt idx="981">
                  <c:v>97.1</c:v>
                </c:pt>
                <c:pt idx="982">
                  <c:v>97.2</c:v>
                </c:pt>
                <c:pt idx="983">
                  <c:v>97.3</c:v>
                </c:pt>
                <c:pt idx="984">
                  <c:v>97.4</c:v>
                </c:pt>
                <c:pt idx="985">
                  <c:v>97.5</c:v>
                </c:pt>
                <c:pt idx="986">
                  <c:v>97.6</c:v>
                </c:pt>
                <c:pt idx="987">
                  <c:v>97.7</c:v>
                </c:pt>
                <c:pt idx="988">
                  <c:v>97.8</c:v>
                </c:pt>
                <c:pt idx="989">
                  <c:v>97.9</c:v>
                </c:pt>
                <c:pt idx="990">
                  <c:v>98</c:v>
                </c:pt>
                <c:pt idx="991">
                  <c:v>98.1</c:v>
                </c:pt>
                <c:pt idx="992">
                  <c:v>98.2</c:v>
                </c:pt>
                <c:pt idx="993">
                  <c:v>98.3</c:v>
                </c:pt>
                <c:pt idx="994">
                  <c:v>98.4</c:v>
                </c:pt>
                <c:pt idx="995">
                  <c:v>98.5</c:v>
                </c:pt>
                <c:pt idx="996">
                  <c:v>98.6</c:v>
                </c:pt>
                <c:pt idx="997">
                  <c:v>98.7</c:v>
                </c:pt>
                <c:pt idx="998">
                  <c:v>98.8</c:v>
                </c:pt>
                <c:pt idx="999">
                  <c:v>98.9</c:v>
                </c:pt>
                <c:pt idx="1000">
                  <c:v>99</c:v>
                </c:pt>
                <c:pt idx="1001">
                  <c:v>99.1</c:v>
                </c:pt>
                <c:pt idx="1002">
                  <c:v>99.2</c:v>
                </c:pt>
                <c:pt idx="1003">
                  <c:v>99.3</c:v>
                </c:pt>
                <c:pt idx="1004">
                  <c:v>99.4</c:v>
                </c:pt>
                <c:pt idx="1005">
                  <c:v>99.5</c:v>
                </c:pt>
                <c:pt idx="1006">
                  <c:v>99.6</c:v>
                </c:pt>
                <c:pt idx="1007">
                  <c:v>99.7</c:v>
                </c:pt>
                <c:pt idx="1008">
                  <c:v>99.8</c:v>
                </c:pt>
                <c:pt idx="1009">
                  <c:v>99.9</c:v>
                </c:pt>
                <c:pt idx="1010">
                  <c:v>100</c:v>
                </c:pt>
                <c:pt idx="1011">
                  <c:v>100.1</c:v>
                </c:pt>
                <c:pt idx="1012">
                  <c:v>100.2</c:v>
                </c:pt>
                <c:pt idx="1013">
                  <c:v>100.3</c:v>
                </c:pt>
                <c:pt idx="1014">
                  <c:v>100.4</c:v>
                </c:pt>
                <c:pt idx="1015">
                  <c:v>100.5</c:v>
                </c:pt>
                <c:pt idx="1016">
                  <c:v>100.6</c:v>
                </c:pt>
                <c:pt idx="1017">
                  <c:v>100.7</c:v>
                </c:pt>
                <c:pt idx="1018">
                  <c:v>100.8</c:v>
                </c:pt>
                <c:pt idx="1019">
                  <c:v>100.9</c:v>
                </c:pt>
                <c:pt idx="1020">
                  <c:v>101</c:v>
                </c:pt>
                <c:pt idx="1021">
                  <c:v>101.1</c:v>
                </c:pt>
                <c:pt idx="1022">
                  <c:v>101.2</c:v>
                </c:pt>
                <c:pt idx="1023">
                  <c:v>101.3</c:v>
                </c:pt>
                <c:pt idx="1024">
                  <c:v>101.4</c:v>
                </c:pt>
                <c:pt idx="1025">
                  <c:v>101.5</c:v>
                </c:pt>
                <c:pt idx="1026">
                  <c:v>101.6</c:v>
                </c:pt>
                <c:pt idx="1027">
                  <c:v>101.7</c:v>
                </c:pt>
                <c:pt idx="1028">
                  <c:v>101.8</c:v>
                </c:pt>
                <c:pt idx="1029">
                  <c:v>101.9</c:v>
                </c:pt>
                <c:pt idx="1030">
                  <c:v>102</c:v>
                </c:pt>
                <c:pt idx="1031">
                  <c:v>102.1</c:v>
                </c:pt>
                <c:pt idx="1032">
                  <c:v>102.2</c:v>
                </c:pt>
                <c:pt idx="1033">
                  <c:v>102.3</c:v>
                </c:pt>
                <c:pt idx="1034">
                  <c:v>102.4</c:v>
                </c:pt>
                <c:pt idx="1035">
                  <c:v>102.5</c:v>
                </c:pt>
                <c:pt idx="1036">
                  <c:v>102.6</c:v>
                </c:pt>
                <c:pt idx="1037">
                  <c:v>102.7</c:v>
                </c:pt>
                <c:pt idx="1038">
                  <c:v>102.8</c:v>
                </c:pt>
                <c:pt idx="1039">
                  <c:v>102.9</c:v>
                </c:pt>
                <c:pt idx="1040">
                  <c:v>103</c:v>
                </c:pt>
                <c:pt idx="1041">
                  <c:v>103.1</c:v>
                </c:pt>
                <c:pt idx="1042">
                  <c:v>103.2</c:v>
                </c:pt>
                <c:pt idx="1043">
                  <c:v>103.3</c:v>
                </c:pt>
                <c:pt idx="1044">
                  <c:v>103.4</c:v>
                </c:pt>
                <c:pt idx="1045">
                  <c:v>103.5</c:v>
                </c:pt>
                <c:pt idx="1046">
                  <c:v>103.6</c:v>
                </c:pt>
                <c:pt idx="1047">
                  <c:v>103.7</c:v>
                </c:pt>
                <c:pt idx="1048">
                  <c:v>103.8</c:v>
                </c:pt>
                <c:pt idx="1049">
                  <c:v>103.9</c:v>
                </c:pt>
                <c:pt idx="1050">
                  <c:v>104</c:v>
                </c:pt>
                <c:pt idx="1051">
                  <c:v>104.1</c:v>
                </c:pt>
                <c:pt idx="1052">
                  <c:v>104.2</c:v>
                </c:pt>
                <c:pt idx="1053">
                  <c:v>104.3</c:v>
                </c:pt>
                <c:pt idx="1054">
                  <c:v>104.4</c:v>
                </c:pt>
                <c:pt idx="1055">
                  <c:v>104.5</c:v>
                </c:pt>
                <c:pt idx="1056">
                  <c:v>104.6</c:v>
                </c:pt>
                <c:pt idx="1057">
                  <c:v>104.7</c:v>
                </c:pt>
                <c:pt idx="1058">
                  <c:v>104.8</c:v>
                </c:pt>
                <c:pt idx="1059">
                  <c:v>104.9</c:v>
                </c:pt>
                <c:pt idx="1060">
                  <c:v>105</c:v>
                </c:pt>
                <c:pt idx="1061">
                  <c:v>105.1</c:v>
                </c:pt>
                <c:pt idx="1062">
                  <c:v>105.2</c:v>
                </c:pt>
                <c:pt idx="1063">
                  <c:v>105.3</c:v>
                </c:pt>
                <c:pt idx="1064">
                  <c:v>105.4</c:v>
                </c:pt>
                <c:pt idx="1065">
                  <c:v>105.5</c:v>
                </c:pt>
                <c:pt idx="1066">
                  <c:v>105.6</c:v>
                </c:pt>
                <c:pt idx="1067">
                  <c:v>105.7</c:v>
                </c:pt>
                <c:pt idx="1068">
                  <c:v>105.8</c:v>
                </c:pt>
                <c:pt idx="1069">
                  <c:v>105.9</c:v>
                </c:pt>
                <c:pt idx="1070">
                  <c:v>106</c:v>
                </c:pt>
                <c:pt idx="1071">
                  <c:v>106.1</c:v>
                </c:pt>
                <c:pt idx="1072">
                  <c:v>106.2</c:v>
                </c:pt>
                <c:pt idx="1073">
                  <c:v>106.3</c:v>
                </c:pt>
                <c:pt idx="1074">
                  <c:v>106.4</c:v>
                </c:pt>
                <c:pt idx="1075">
                  <c:v>106.5</c:v>
                </c:pt>
                <c:pt idx="1076">
                  <c:v>106.6</c:v>
                </c:pt>
                <c:pt idx="1077">
                  <c:v>106.7</c:v>
                </c:pt>
                <c:pt idx="1078">
                  <c:v>106.8</c:v>
                </c:pt>
                <c:pt idx="1079">
                  <c:v>106.9</c:v>
                </c:pt>
                <c:pt idx="1080">
                  <c:v>107</c:v>
                </c:pt>
                <c:pt idx="1081">
                  <c:v>107.1</c:v>
                </c:pt>
                <c:pt idx="1082">
                  <c:v>107.2</c:v>
                </c:pt>
                <c:pt idx="1083">
                  <c:v>107.3</c:v>
                </c:pt>
                <c:pt idx="1084">
                  <c:v>107.4</c:v>
                </c:pt>
                <c:pt idx="1085">
                  <c:v>107.5</c:v>
                </c:pt>
                <c:pt idx="1086">
                  <c:v>107.6</c:v>
                </c:pt>
                <c:pt idx="1087">
                  <c:v>107.7</c:v>
                </c:pt>
                <c:pt idx="1088">
                  <c:v>107.8</c:v>
                </c:pt>
                <c:pt idx="1089">
                  <c:v>107.9</c:v>
                </c:pt>
                <c:pt idx="1090">
                  <c:v>108</c:v>
                </c:pt>
                <c:pt idx="1091">
                  <c:v>108.1</c:v>
                </c:pt>
                <c:pt idx="1092">
                  <c:v>108.2</c:v>
                </c:pt>
                <c:pt idx="1093">
                  <c:v>108.3</c:v>
                </c:pt>
                <c:pt idx="1094">
                  <c:v>108.4</c:v>
                </c:pt>
                <c:pt idx="1095">
                  <c:v>108.5</c:v>
                </c:pt>
                <c:pt idx="1096">
                  <c:v>108.6</c:v>
                </c:pt>
                <c:pt idx="1097">
                  <c:v>108.7</c:v>
                </c:pt>
                <c:pt idx="1098">
                  <c:v>108.8</c:v>
                </c:pt>
                <c:pt idx="1099">
                  <c:v>108.9</c:v>
                </c:pt>
                <c:pt idx="1100">
                  <c:v>109</c:v>
                </c:pt>
                <c:pt idx="1101">
                  <c:v>109.1</c:v>
                </c:pt>
                <c:pt idx="1102">
                  <c:v>109.2</c:v>
                </c:pt>
                <c:pt idx="1103">
                  <c:v>109.3</c:v>
                </c:pt>
                <c:pt idx="1104">
                  <c:v>109.4</c:v>
                </c:pt>
                <c:pt idx="1105">
                  <c:v>109.5</c:v>
                </c:pt>
                <c:pt idx="1106">
                  <c:v>109.6</c:v>
                </c:pt>
                <c:pt idx="1107">
                  <c:v>109.7</c:v>
                </c:pt>
                <c:pt idx="1108">
                  <c:v>109.8</c:v>
                </c:pt>
                <c:pt idx="1109">
                  <c:v>109.9</c:v>
                </c:pt>
                <c:pt idx="1110">
                  <c:v>110</c:v>
                </c:pt>
                <c:pt idx="1111">
                  <c:v>110.1</c:v>
                </c:pt>
                <c:pt idx="1112">
                  <c:v>110.2</c:v>
                </c:pt>
                <c:pt idx="1113">
                  <c:v>110.3</c:v>
                </c:pt>
                <c:pt idx="1114">
                  <c:v>110.4</c:v>
                </c:pt>
                <c:pt idx="1115">
                  <c:v>110.5</c:v>
                </c:pt>
                <c:pt idx="1116">
                  <c:v>110.6</c:v>
                </c:pt>
                <c:pt idx="1117">
                  <c:v>110.7</c:v>
                </c:pt>
                <c:pt idx="1118">
                  <c:v>110.8</c:v>
                </c:pt>
                <c:pt idx="1119">
                  <c:v>110.9</c:v>
                </c:pt>
                <c:pt idx="1120">
                  <c:v>111</c:v>
                </c:pt>
                <c:pt idx="1121">
                  <c:v>111.1</c:v>
                </c:pt>
                <c:pt idx="1122">
                  <c:v>111.2</c:v>
                </c:pt>
                <c:pt idx="1123">
                  <c:v>111.3</c:v>
                </c:pt>
                <c:pt idx="1124">
                  <c:v>111.4</c:v>
                </c:pt>
                <c:pt idx="1125">
                  <c:v>111.5</c:v>
                </c:pt>
                <c:pt idx="1126">
                  <c:v>111.6</c:v>
                </c:pt>
                <c:pt idx="1127">
                  <c:v>111.7</c:v>
                </c:pt>
                <c:pt idx="1128">
                  <c:v>111.8</c:v>
                </c:pt>
                <c:pt idx="1129">
                  <c:v>111.9</c:v>
                </c:pt>
                <c:pt idx="1130">
                  <c:v>112</c:v>
                </c:pt>
                <c:pt idx="1131">
                  <c:v>112.1</c:v>
                </c:pt>
                <c:pt idx="1132">
                  <c:v>112.2</c:v>
                </c:pt>
                <c:pt idx="1133">
                  <c:v>112.3</c:v>
                </c:pt>
                <c:pt idx="1134">
                  <c:v>112.4</c:v>
                </c:pt>
                <c:pt idx="1135">
                  <c:v>112.5</c:v>
                </c:pt>
                <c:pt idx="1136">
                  <c:v>112.6</c:v>
                </c:pt>
                <c:pt idx="1137">
                  <c:v>112.7</c:v>
                </c:pt>
                <c:pt idx="1138">
                  <c:v>112.8</c:v>
                </c:pt>
                <c:pt idx="1139">
                  <c:v>112.9</c:v>
                </c:pt>
                <c:pt idx="1140">
                  <c:v>113</c:v>
                </c:pt>
                <c:pt idx="1141">
                  <c:v>113.1</c:v>
                </c:pt>
                <c:pt idx="1142">
                  <c:v>113.2</c:v>
                </c:pt>
                <c:pt idx="1143">
                  <c:v>113.3</c:v>
                </c:pt>
                <c:pt idx="1144">
                  <c:v>113.4</c:v>
                </c:pt>
                <c:pt idx="1145">
                  <c:v>113.5</c:v>
                </c:pt>
                <c:pt idx="1146">
                  <c:v>113.6</c:v>
                </c:pt>
                <c:pt idx="1147">
                  <c:v>113.7</c:v>
                </c:pt>
                <c:pt idx="1148">
                  <c:v>113.8</c:v>
                </c:pt>
                <c:pt idx="1149">
                  <c:v>113.9</c:v>
                </c:pt>
                <c:pt idx="1150">
                  <c:v>114</c:v>
                </c:pt>
                <c:pt idx="1151">
                  <c:v>114.1</c:v>
                </c:pt>
                <c:pt idx="1152">
                  <c:v>114.2</c:v>
                </c:pt>
                <c:pt idx="1153">
                  <c:v>114.3</c:v>
                </c:pt>
                <c:pt idx="1154">
                  <c:v>114.4</c:v>
                </c:pt>
                <c:pt idx="1155">
                  <c:v>114.5</c:v>
                </c:pt>
                <c:pt idx="1156">
                  <c:v>114.6</c:v>
                </c:pt>
                <c:pt idx="1157">
                  <c:v>114.7</c:v>
                </c:pt>
                <c:pt idx="1158">
                  <c:v>114.8</c:v>
                </c:pt>
                <c:pt idx="1159">
                  <c:v>114.9</c:v>
                </c:pt>
                <c:pt idx="1160">
                  <c:v>115</c:v>
                </c:pt>
                <c:pt idx="1161">
                  <c:v>115.1</c:v>
                </c:pt>
                <c:pt idx="1162">
                  <c:v>115.2</c:v>
                </c:pt>
                <c:pt idx="1163">
                  <c:v>115.3</c:v>
                </c:pt>
                <c:pt idx="1164">
                  <c:v>115.4</c:v>
                </c:pt>
                <c:pt idx="1165">
                  <c:v>115.5</c:v>
                </c:pt>
                <c:pt idx="1166">
                  <c:v>115.6</c:v>
                </c:pt>
                <c:pt idx="1167">
                  <c:v>115.7</c:v>
                </c:pt>
                <c:pt idx="1168">
                  <c:v>115.8</c:v>
                </c:pt>
                <c:pt idx="1169">
                  <c:v>115.9</c:v>
                </c:pt>
                <c:pt idx="1170">
                  <c:v>116</c:v>
                </c:pt>
                <c:pt idx="1171">
                  <c:v>116.1</c:v>
                </c:pt>
                <c:pt idx="1172">
                  <c:v>116.2</c:v>
                </c:pt>
                <c:pt idx="1173">
                  <c:v>116.3</c:v>
                </c:pt>
                <c:pt idx="1174">
                  <c:v>116.4</c:v>
                </c:pt>
                <c:pt idx="1175">
                  <c:v>116.5</c:v>
                </c:pt>
                <c:pt idx="1176">
                  <c:v>116.6</c:v>
                </c:pt>
                <c:pt idx="1177">
                  <c:v>116.7</c:v>
                </c:pt>
                <c:pt idx="1178">
                  <c:v>116.8</c:v>
                </c:pt>
                <c:pt idx="1179">
                  <c:v>116.9</c:v>
                </c:pt>
                <c:pt idx="1180">
                  <c:v>117</c:v>
                </c:pt>
                <c:pt idx="1181">
                  <c:v>117.1</c:v>
                </c:pt>
                <c:pt idx="1182">
                  <c:v>117.2</c:v>
                </c:pt>
                <c:pt idx="1183">
                  <c:v>117.3</c:v>
                </c:pt>
                <c:pt idx="1184">
                  <c:v>117.4</c:v>
                </c:pt>
                <c:pt idx="1185">
                  <c:v>117.5</c:v>
                </c:pt>
                <c:pt idx="1186">
                  <c:v>117.6</c:v>
                </c:pt>
                <c:pt idx="1187">
                  <c:v>117.7</c:v>
                </c:pt>
                <c:pt idx="1188">
                  <c:v>117.8</c:v>
                </c:pt>
                <c:pt idx="1189">
                  <c:v>117.9</c:v>
                </c:pt>
                <c:pt idx="1190">
                  <c:v>118</c:v>
                </c:pt>
                <c:pt idx="1191">
                  <c:v>118.1</c:v>
                </c:pt>
                <c:pt idx="1192">
                  <c:v>118.2</c:v>
                </c:pt>
                <c:pt idx="1193">
                  <c:v>118.3</c:v>
                </c:pt>
                <c:pt idx="1194">
                  <c:v>118.4</c:v>
                </c:pt>
                <c:pt idx="1195">
                  <c:v>118.5</c:v>
                </c:pt>
                <c:pt idx="1196">
                  <c:v>118.6</c:v>
                </c:pt>
                <c:pt idx="1197">
                  <c:v>118.7</c:v>
                </c:pt>
                <c:pt idx="1198">
                  <c:v>118.8</c:v>
                </c:pt>
                <c:pt idx="1199">
                  <c:v>118.9</c:v>
                </c:pt>
                <c:pt idx="1200">
                  <c:v>119</c:v>
                </c:pt>
                <c:pt idx="1201">
                  <c:v>119.1</c:v>
                </c:pt>
                <c:pt idx="1202">
                  <c:v>119.2</c:v>
                </c:pt>
                <c:pt idx="1203">
                  <c:v>119.3</c:v>
                </c:pt>
                <c:pt idx="1204">
                  <c:v>119.4</c:v>
                </c:pt>
                <c:pt idx="1205">
                  <c:v>119.5</c:v>
                </c:pt>
                <c:pt idx="1206">
                  <c:v>119.6</c:v>
                </c:pt>
                <c:pt idx="1207">
                  <c:v>119.7</c:v>
                </c:pt>
                <c:pt idx="1208">
                  <c:v>119.8</c:v>
                </c:pt>
                <c:pt idx="1209">
                  <c:v>119.9</c:v>
                </c:pt>
                <c:pt idx="1210">
                  <c:v>120</c:v>
                </c:pt>
                <c:pt idx="1211">
                  <c:v>120.1</c:v>
                </c:pt>
                <c:pt idx="1212">
                  <c:v>120.2</c:v>
                </c:pt>
                <c:pt idx="1213">
                  <c:v>120.3</c:v>
                </c:pt>
                <c:pt idx="1214">
                  <c:v>120.4</c:v>
                </c:pt>
                <c:pt idx="1215">
                  <c:v>120.5</c:v>
                </c:pt>
                <c:pt idx="1216">
                  <c:v>120.6</c:v>
                </c:pt>
                <c:pt idx="1217">
                  <c:v>120.7</c:v>
                </c:pt>
                <c:pt idx="1218">
                  <c:v>120.8</c:v>
                </c:pt>
                <c:pt idx="1219">
                  <c:v>120.9</c:v>
                </c:pt>
                <c:pt idx="1220">
                  <c:v>121</c:v>
                </c:pt>
                <c:pt idx="1221">
                  <c:v>121.1</c:v>
                </c:pt>
                <c:pt idx="1222">
                  <c:v>121.2</c:v>
                </c:pt>
                <c:pt idx="1223">
                  <c:v>121.3</c:v>
                </c:pt>
                <c:pt idx="1224">
                  <c:v>121.4</c:v>
                </c:pt>
                <c:pt idx="1225">
                  <c:v>121.5</c:v>
                </c:pt>
                <c:pt idx="1226">
                  <c:v>121.6</c:v>
                </c:pt>
                <c:pt idx="1227">
                  <c:v>121.7</c:v>
                </c:pt>
                <c:pt idx="1228">
                  <c:v>121.8</c:v>
                </c:pt>
                <c:pt idx="1229">
                  <c:v>121.9</c:v>
                </c:pt>
                <c:pt idx="1230">
                  <c:v>122</c:v>
                </c:pt>
                <c:pt idx="1231">
                  <c:v>122.1</c:v>
                </c:pt>
                <c:pt idx="1232">
                  <c:v>122.2</c:v>
                </c:pt>
                <c:pt idx="1233">
                  <c:v>122.3</c:v>
                </c:pt>
                <c:pt idx="1234">
                  <c:v>122.4</c:v>
                </c:pt>
                <c:pt idx="1235">
                  <c:v>122.5</c:v>
                </c:pt>
                <c:pt idx="1236">
                  <c:v>122.6</c:v>
                </c:pt>
                <c:pt idx="1237">
                  <c:v>122.7</c:v>
                </c:pt>
                <c:pt idx="1238">
                  <c:v>122.8</c:v>
                </c:pt>
                <c:pt idx="1239">
                  <c:v>122.9</c:v>
                </c:pt>
                <c:pt idx="1240">
                  <c:v>123</c:v>
                </c:pt>
                <c:pt idx="1241">
                  <c:v>123.1</c:v>
                </c:pt>
                <c:pt idx="1242">
                  <c:v>123.2</c:v>
                </c:pt>
                <c:pt idx="1243">
                  <c:v>123.3</c:v>
                </c:pt>
                <c:pt idx="1244">
                  <c:v>123.4</c:v>
                </c:pt>
                <c:pt idx="1245">
                  <c:v>123.5</c:v>
                </c:pt>
                <c:pt idx="1246">
                  <c:v>123.6</c:v>
                </c:pt>
                <c:pt idx="1247">
                  <c:v>123.7</c:v>
                </c:pt>
                <c:pt idx="1248">
                  <c:v>123.8</c:v>
                </c:pt>
                <c:pt idx="1249">
                  <c:v>123.9</c:v>
                </c:pt>
                <c:pt idx="1250">
                  <c:v>124</c:v>
                </c:pt>
                <c:pt idx="1251">
                  <c:v>124.1</c:v>
                </c:pt>
                <c:pt idx="1252">
                  <c:v>124.2</c:v>
                </c:pt>
                <c:pt idx="1253">
                  <c:v>124.3</c:v>
                </c:pt>
                <c:pt idx="1254">
                  <c:v>124.4</c:v>
                </c:pt>
                <c:pt idx="1255">
                  <c:v>124.5</c:v>
                </c:pt>
                <c:pt idx="1256">
                  <c:v>124.6</c:v>
                </c:pt>
                <c:pt idx="1257">
                  <c:v>124.7</c:v>
                </c:pt>
                <c:pt idx="1258">
                  <c:v>124.8</c:v>
                </c:pt>
                <c:pt idx="1259">
                  <c:v>124.9</c:v>
                </c:pt>
                <c:pt idx="1260">
                  <c:v>125</c:v>
                </c:pt>
                <c:pt idx="1261">
                  <c:v>125.1</c:v>
                </c:pt>
                <c:pt idx="1262">
                  <c:v>125.2</c:v>
                </c:pt>
                <c:pt idx="1263">
                  <c:v>125.3</c:v>
                </c:pt>
                <c:pt idx="1264">
                  <c:v>125.4</c:v>
                </c:pt>
                <c:pt idx="1265">
                  <c:v>125.5</c:v>
                </c:pt>
                <c:pt idx="1266">
                  <c:v>125.6</c:v>
                </c:pt>
                <c:pt idx="1267">
                  <c:v>125.7</c:v>
                </c:pt>
                <c:pt idx="1268">
                  <c:v>125.8</c:v>
                </c:pt>
                <c:pt idx="1269">
                  <c:v>125.9</c:v>
                </c:pt>
                <c:pt idx="1270">
                  <c:v>126</c:v>
                </c:pt>
                <c:pt idx="1271">
                  <c:v>126.1</c:v>
                </c:pt>
                <c:pt idx="1272">
                  <c:v>126.2</c:v>
                </c:pt>
                <c:pt idx="1273">
                  <c:v>126.3</c:v>
                </c:pt>
                <c:pt idx="1274">
                  <c:v>126.4</c:v>
                </c:pt>
                <c:pt idx="1275">
                  <c:v>126.5</c:v>
                </c:pt>
                <c:pt idx="1276">
                  <c:v>126.6</c:v>
                </c:pt>
                <c:pt idx="1277">
                  <c:v>126.7</c:v>
                </c:pt>
                <c:pt idx="1278">
                  <c:v>126.8</c:v>
                </c:pt>
                <c:pt idx="1279">
                  <c:v>126.9</c:v>
                </c:pt>
                <c:pt idx="1280">
                  <c:v>127</c:v>
                </c:pt>
                <c:pt idx="1281">
                  <c:v>127.1</c:v>
                </c:pt>
                <c:pt idx="1282">
                  <c:v>127.2</c:v>
                </c:pt>
                <c:pt idx="1283">
                  <c:v>127.3</c:v>
                </c:pt>
                <c:pt idx="1284">
                  <c:v>127.4</c:v>
                </c:pt>
                <c:pt idx="1285">
                  <c:v>127.5</c:v>
                </c:pt>
                <c:pt idx="1286">
                  <c:v>127.6</c:v>
                </c:pt>
                <c:pt idx="1287">
                  <c:v>127.7</c:v>
                </c:pt>
                <c:pt idx="1288">
                  <c:v>127.8</c:v>
                </c:pt>
                <c:pt idx="1289">
                  <c:v>127.9</c:v>
                </c:pt>
                <c:pt idx="1290">
                  <c:v>128</c:v>
                </c:pt>
                <c:pt idx="1291">
                  <c:v>128.1</c:v>
                </c:pt>
                <c:pt idx="1292">
                  <c:v>128.19999999999999</c:v>
                </c:pt>
                <c:pt idx="1293">
                  <c:v>128.30000000000001</c:v>
                </c:pt>
                <c:pt idx="1294">
                  <c:v>128.4</c:v>
                </c:pt>
                <c:pt idx="1295">
                  <c:v>128.5</c:v>
                </c:pt>
                <c:pt idx="1296">
                  <c:v>128.6</c:v>
                </c:pt>
                <c:pt idx="1297">
                  <c:v>128.69999999999999</c:v>
                </c:pt>
                <c:pt idx="1298">
                  <c:v>128.80000000000001</c:v>
                </c:pt>
                <c:pt idx="1299">
                  <c:v>128.9</c:v>
                </c:pt>
                <c:pt idx="1300">
                  <c:v>129</c:v>
                </c:pt>
                <c:pt idx="1301">
                  <c:v>129.1</c:v>
                </c:pt>
                <c:pt idx="1302">
                  <c:v>129.19999999999999</c:v>
                </c:pt>
                <c:pt idx="1303">
                  <c:v>129.30000000000001</c:v>
                </c:pt>
                <c:pt idx="1304">
                  <c:v>129.4</c:v>
                </c:pt>
                <c:pt idx="1305">
                  <c:v>129.5</c:v>
                </c:pt>
                <c:pt idx="1306">
                  <c:v>129.6</c:v>
                </c:pt>
                <c:pt idx="1307">
                  <c:v>129.69999999999999</c:v>
                </c:pt>
                <c:pt idx="1308">
                  <c:v>129.80000000000001</c:v>
                </c:pt>
                <c:pt idx="1309">
                  <c:v>129.9</c:v>
                </c:pt>
                <c:pt idx="1310">
                  <c:v>130</c:v>
                </c:pt>
                <c:pt idx="1311">
                  <c:v>130.1</c:v>
                </c:pt>
                <c:pt idx="1312">
                  <c:v>130.19999999999999</c:v>
                </c:pt>
                <c:pt idx="1313">
                  <c:v>130.30000000000001</c:v>
                </c:pt>
                <c:pt idx="1314">
                  <c:v>130.4</c:v>
                </c:pt>
                <c:pt idx="1315">
                  <c:v>130.5</c:v>
                </c:pt>
                <c:pt idx="1316">
                  <c:v>130.6</c:v>
                </c:pt>
                <c:pt idx="1317">
                  <c:v>130.69999999999999</c:v>
                </c:pt>
                <c:pt idx="1318">
                  <c:v>130.80000000000001</c:v>
                </c:pt>
                <c:pt idx="1319">
                  <c:v>130.9</c:v>
                </c:pt>
                <c:pt idx="1320">
                  <c:v>131</c:v>
                </c:pt>
                <c:pt idx="1321">
                  <c:v>131.1</c:v>
                </c:pt>
                <c:pt idx="1322">
                  <c:v>131.19999999999999</c:v>
                </c:pt>
                <c:pt idx="1323">
                  <c:v>131.30000000000001</c:v>
                </c:pt>
                <c:pt idx="1324">
                  <c:v>131.4</c:v>
                </c:pt>
                <c:pt idx="1325">
                  <c:v>131.5</c:v>
                </c:pt>
                <c:pt idx="1326">
                  <c:v>131.6</c:v>
                </c:pt>
                <c:pt idx="1327">
                  <c:v>131.69999999999999</c:v>
                </c:pt>
                <c:pt idx="1328">
                  <c:v>131.80000000000001</c:v>
                </c:pt>
                <c:pt idx="1329">
                  <c:v>131.9</c:v>
                </c:pt>
                <c:pt idx="1330">
                  <c:v>132</c:v>
                </c:pt>
                <c:pt idx="1331">
                  <c:v>132.1</c:v>
                </c:pt>
                <c:pt idx="1332">
                  <c:v>132.19999999999999</c:v>
                </c:pt>
                <c:pt idx="1333">
                  <c:v>132.30000000000001</c:v>
                </c:pt>
                <c:pt idx="1334">
                  <c:v>132.4</c:v>
                </c:pt>
                <c:pt idx="1335">
                  <c:v>132.5</c:v>
                </c:pt>
                <c:pt idx="1336">
                  <c:v>132.6</c:v>
                </c:pt>
                <c:pt idx="1337">
                  <c:v>132.69999999999999</c:v>
                </c:pt>
                <c:pt idx="1338">
                  <c:v>132.80000000000001</c:v>
                </c:pt>
                <c:pt idx="1339">
                  <c:v>132.9</c:v>
                </c:pt>
                <c:pt idx="1340">
                  <c:v>133</c:v>
                </c:pt>
                <c:pt idx="1341">
                  <c:v>133.1</c:v>
                </c:pt>
                <c:pt idx="1342">
                  <c:v>133.19999999999999</c:v>
                </c:pt>
                <c:pt idx="1343">
                  <c:v>133.30000000000001</c:v>
                </c:pt>
                <c:pt idx="1344">
                  <c:v>133.4</c:v>
                </c:pt>
                <c:pt idx="1345">
                  <c:v>133.5</c:v>
                </c:pt>
                <c:pt idx="1346">
                  <c:v>133.6</c:v>
                </c:pt>
                <c:pt idx="1347">
                  <c:v>133.69999999999999</c:v>
                </c:pt>
                <c:pt idx="1348">
                  <c:v>133.80000000000001</c:v>
                </c:pt>
                <c:pt idx="1349">
                  <c:v>133.9</c:v>
                </c:pt>
                <c:pt idx="1350">
                  <c:v>134</c:v>
                </c:pt>
                <c:pt idx="1351">
                  <c:v>134.1</c:v>
                </c:pt>
                <c:pt idx="1352">
                  <c:v>134.19999999999999</c:v>
                </c:pt>
                <c:pt idx="1353">
                  <c:v>134.30000000000001</c:v>
                </c:pt>
                <c:pt idx="1354">
                  <c:v>134.4</c:v>
                </c:pt>
                <c:pt idx="1355">
                  <c:v>134.5</c:v>
                </c:pt>
                <c:pt idx="1356">
                  <c:v>134.6</c:v>
                </c:pt>
                <c:pt idx="1357">
                  <c:v>134.69999999999999</c:v>
                </c:pt>
                <c:pt idx="1358">
                  <c:v>134.80000000000001</c:v>
                </c:pt>
                <c:pt idx="1359">
                  <c:v>134.9</c:v>
                </c:pt>
                <c:pt idx="1360">
                  <c:v>135</c:v>
                </c:pt>
                <c:pt idx="1361">
                  <c:v>135.1</c:v>
                </c:pt>
                <c:pt idx="1362">
                  <c:v>135.19999999999999</c:v>
                </c:pt>
                <c:pt idx="1363">
                  <c:v>135.30000000000001</c:v>
                </c:pt>
                <c:pt idx="1364">
                  <c:v>135.4</c:v>
                </c:pt>
                <c:pt idx="1365">
                  <c:v>135.5</c:v>
                </c:pt>
                <c:pt idx="1366">
                  <c:v>135.6</c:v>
                </c:pt>
                <c:pt idx="1367">
                  <c:v>135.69999999999999</c:v>
                </c:pt>
                <c:pt idx="1368">
                  <c:v>135.80000000000001</c:v>
                </c:pt>
                <c:pt idx="1369">
                  <c:v>135.9</c:v>
                </c:pt>
                <c:pt idx="1370">
                  <c:v>136</c:v>
                </c:pt>
                <c:pt idx="1371">
                  <c:v>136.1</c:v>
                </c:pt>
                <c:pt idx="1372">
                  <c:v>136.19999999999999</c:v>
                </c:pt>
                <c:pt idx="1373">
                  <c:v>136.30000000000001</c:v>
                </c:pt>
                <c:pt idx="1374">
                  <c:v>136.4</c:v>
                </c:pt>
                <c:pt idx="1375">
                  <c:v>136.5</c:v>
                </c:pt>
                <c:pt idx="1376">
                  <c:v>136.6</c:v>
                </c:pt>
                <c:pt idx="1377">
                  <c:v>136.69999999999999</c:v>
                </c:pt>
                <c:pt idx="1378">
                  <c:v>136.80000000000001</c:v>
                </c:pt>
                <c:pt idx="1379">
                  <c:v>136.9</c:v>
                </c:pt>
                <c:pt idx="1380">
                  <c:v>137</c:v>
                </c:pt>
                <c:pt idx="1381">
                  <c:v>137.1</c:v>
                </c:pt>
                <c:pt idx="1382">
                  <c:v>137.19999999999999</c:v>
                </c:pt>
                <c:pt idx="1383">
                  <c:v>137.30000000000001</c:v>
                </c:pt>
                <c:pt idx="1384">
                  <c:v>137.4</c:v>
                </c:pt>
                <c:pt idx="1385">
                  <c:v>137.5</c:v>
                </c:pt>
                <c:pt idx="1386">
                  <c:v>137.6</c:v>
                </c:pt>
                <c:pt idx="1387">
                  <c:v>137.69999999999999</c:v>
                </c:pt>
                <c:pt idx="1388">
                  <c:v>137.80000000000001</c:v>
                </c:pt>
                <c:pt idx="1389">
                  <c:v>137.9</c:v>
                </c:pt>
                <c:pt idx="1390">
                  <c:v>138</c:v>
                </c:pt>
                <c:pt idx="1391">
                  <c:v>138.1</c:v>
                </c:pt>
                <c:pt idx="1392">
                  <c:v>138.19999999999999</c:v>
                </c:pt>
                <c:pt idx="1393">
                  <c:v>138.30000000000001</c:v>
                </c:pt>
                <c:pt idx="1394">
                  <c:v>138.4</c:v>
                </c:pt>
                <c:pt idx="1395">
                  <c:v>138.5</c:v>
                </c:pt>
                <c:pt idx="1396">
                  <c:v>138.6</c:v>
                </c:pt>
                <c:pt idx="1397">
                  <c:v>138.69999999999999</c:v>
                </c:pt>
                <c:pt idx="1398">
                  <c:v>138.80000000000001</c:v>
                </c:pt>
                <c:pt idx="1399">
                  <c:v>138.9</c:v>
                </c:pt>
                <c:pt idx="1400">
                  <c:v>139</c:v>
                </c:pt>
                <c:pt idx="1401">
                  <c:v>139.1</c:v>
                </c:pt>
                <c:pt idx="1402">
                  <c:v>139.19999999999999</c:v>
                </c:pt>
                <c:pt idx="1403">
                  <c:v>139.30000000000001</c:v>
                </c:pt>
                <c:pt idx="1404">
                  <c:v>139.4</c:v>
                </c:pt>
                <c:pt idx="1405">
                  <c:v>139.5</c:v>
                </c:pt>
                <c:pt idx="1406">
                  <c:v>139.6</c:v>
                </c:pt>
                <c:pt idx="1407">
                  <c:v>139.69999999999999</c:v>
                </c:pt>
                <c:pt idx="1408">
                  <c:v>139.80000000000001</c:v>
                </c:pt>
                <c:pt idx="1409">
                  <c:v>139.9</c:v>
                </c:pt>
                <c:pt idx="1410">
                  <c:v>140</c:v>
                </c:pt>
                <c:pt idx="1411">
                  <c:v>140.1</c:v>
                </c:pt>
                <c:pt idx="1412">
                  <c:v>140.19999999999999</c:v>
                </c:pt>
                <c:pt idx="1413">
                  <c:v>140.30000000000001</c:v>
                </c:pt>
                <c:pt idx="1414">
                  <c:v>140.4</c:v>
                </c:pt>
                <c:pt idx="1415">
                  <c:v>140.5</c:v>
                </c:pt>
                <c:pt idx="1416">
                  <c:v>140.6</c:v>
                </c:pt>
                <c:pt idx="1417">
                  <c:v>140.69999999999999</c:v>
                </c:pt>
                <c:pt idx="1418">
                  <c:v>140.80000000000001</c:v>
                </c:pt>
                <c:pt idx="1419">
                  <c:v>140.9</c:v>
                </c:pt>
                <c:pt idx="1420">
                  <c:v>141</c:v>
                </c:pt>
                <c:pt idx="1421">
                  <c:v>141.1</c:v>
                </c:pt>
                <c:pt idx="1422">
                  <c:v>141.19999999999999</c:v>
                </c:pt>
                <c:pt idx="1423">
                  <c:v>141.30000000000001</c:v>
                </c:pt>
                <c:pt idx="1424">
                  <c:v>141.4</c:v>
                </c:pt>
                <c:pt idx="1425">
                  <c:v>141.5</c:v>
                </c:pt>
                <c:pt idx="1426">
                  <c:v>141.6</c:v>
                </c:pt>
                <c:pt idx="1427">
                  <c:v>141.69999999999999</c:v>
                </c:pt>
                <c:pt idx="1428">
                  <c:v>141.80000000000001</c:v>
                </c:pt>
                <c:pt idx="1429">
                  <c:v>141.9</c:v>
                </c:pt>
                <c:pt idx="1430">
                  <c:v>142</c:v>
                </c:pt>
                <c:pt idx="1431">
                  <c:v>142.1</c:v>
                </c:pt>
                <c:pt idx="1432">
                  <c:v>142.19999999999999</c:v>
                </c:pt>
                <c:pt idx="1433">
                  <c:v>142.30000000000001</c:v>
                </c:pt>
                <c:pt idx="1434">
                  <c:v>142.4</c:v>
                </c:pt>
                <c:pt idx="1435">
                  <c:v>142.5</c:v>
                </c:pt>
                <c:pt idx="1436">
                  <c:v>142.6</c:v>
                </c:pt>
                <c:pt idx="1437">
                  <c:v>142.69999999999999</c:v>
                </c:pt>
                <c:pt idx="1438">
                  <c:v>142.80000000000001</c:v>
                </c:pt>
                <c:pt idx="1439">
                  <c:v>142.9</c:v>
                </c:pt>
                <c:pt idx="1440">
                  <c:v>143</c:v>
                </c:pt>
                <c:pt idx="1441">
                  <c:v>143.1</c:v>
                </c:pt>
                <c:pt idx="1442">
                  <c:v>143.19999999999999</c:v>
                </c:pt>
                <c:pt idx="1443">
                  <c:v>143.30000000000001</c:v>
                </c:pt>
                <c:pt idx="1444">
                  <c:v>143.4</c:v>
                </c:pt>
                <c:pt idx="1445">
                  <c:v>143.5</c:v>
                </c:pt>
                <c:pt idx="1446">
                  <c:v>143.6</c:v>
                </c:pt>
                <c:pt idx="1447">
                  <c:v>143.69999999999999</c:v>
                </c:pt>
                <c:pt idx="1448">
                  <c:v>143.80000000000001</c:v>
                </c:pt>
                <c:pt idx="1449">
                  <c:v>143.9</c:v>
                </c:pt>
                <c:pt idx="1450">
                  <c:v>144</c:v>
                </c:pt>
                <c:pt idx="1451">
                  <c:v>144.1</c:v>
                </c:pt>
                <c:pt idx="1452">
                  <c:v>144.19999999999999</c:v>
                </c:pt>
                <c:pt idx="1453">
                  <c:v>144.30000000000001</c:v>
                </c:pt>
                <c:pt idx="1454">
                  <c:v>144.4</c:v>
                </c:pt>
                <c:pt idx="1455">
                  <c:v>144.5</c:v>
                </c:pt>
                <c:pt idx="1456">
                  <c:v>144.6</c:v>
                </c:pt>
                <c:pt idx="1457">
                  <c:v>144.69999999999999</c:v>
                </c:pt>
                <c:pt idx="1458">
                  <c:v>144.80000000000001</c:v>
                </c:pt>
                <c:pt idx="1459">
                  <c:v>144.9</c:v>
                </c:pt>
                <c:pt idx="1460">
                  <c:v>145</c:v>
                </c:pt>
                <c:pt idx="1461">
                  <c:v>145.1</c:v>
                </c:pt>
                <c:pt idx="1462">
                  <c:v>145.19999999999999</c:v>
                </c:pt>
                <c:pt idx="1463">
                  <c:v>145.30000000000001</c:v>
                </c:pt>
                <c:pt idx="1464">
                  <c:v>145.4</c:v>
                </c:pt>
                <c:pt idx="1465">
                  <c:v>145.5</c:v>
                </c:pt>
                <c:pt idx="1466">
                  <c:v>145.6</c:v>
                </c:pt>
                <c:pt idx="1467">
                  <c:v>145.69999999999999</c:v>
                </c:pt>
                <c:pt idx="1468">
                  <c:v>145.80000000000001</c:v>
                </c:pt>
                <c:pt idx="1469">
                  <c:v>145.9</c:v>
                </c:pt>
                <c:pt idx="1470">
                  <c:v>146</c:v>
                </c:pt>
                <c:pt idx="1471">
                  <c:v>146.1</c:v>
                </c:pt>
                <c:pt idx="1472">
                  <c:v>146.19999999999999</c:v>
                </c:pt>
                <c:pt idx="1473">
                  <c:v>146.30000000000001</c:v>
                </c:pt>
                <c:pt idx="1474">
                  <c:v>146.4</c:v>
                </c:pt>
                <c:pt idx="1475">
                  <c:v>146.5</c:v>
                </c:pt>
                <c:pt idx="1476">
                  <c:v>146.6</c:v>
                </c:pt>
                <c:pt idx="1477">
                  <c:v>146.69999999999999</c:v>
                </c:pt>
                <c:pt idx="1478">
                  <c:v>146.80000000000001</c:v>
                </c:pt>
                <c:pt idx="1479">
                  <c:v>146.9</c:v>
                </c:pt>
                <c:pt idx="1480">
                  <c:v>147</c:v>
                </c:pt>
                <c:pt idx="1481">
                  <c:v>147.1</c:v>
                </c:pt>
                <c:pt idx="1482">
                  <c:v>147.19999999999999</c:v>
                </c:pt>
                <c:pt idx="1483">
                  <c:v>147.30000000000001</c:v>
                </c:pt>
                <c:pt idx="1484">
                  <c:v>147.4</c:v>
                </c:pt>
                <c:pt idx="1485">
                  <c:v>147.5</c:v>
                </c:pt>
                <c:pt idx="1486">
                  <c:v>147.6</c:v>
                </c:pt>
                <c:pt idx="1487">
                  <c:v>147.69999999999999</c:v>
                </c:pt>
                <c:pt idx="1488">
                  <c:v>147.80000000000001</c:v>
                </c:pt>
                <c:pt idx="1489">
                  <c:v>147.9</c:v>
                </c:pt>
                <c:pt idx="1490">
                  <c:v>148</c:v>
                </c:pt>
                <c:pt idx="1491">
                  <c:v>148.1</c:v>
                </c:pt>
                <c:pt idx="1492">
                  <c:v>148.19999999999999</c:v>
                </c:pt>
                <c:pt idx="1493">
                  <c:v>148.30000000000001</c:v>
                </c:pt>
                <c:pt idx="1494">
                  <c:v>148.4</c:v>
                </c:pt>
                <c:pt idx="1495">
                  <c:v>148.5</c:v>
                </c:pt>
                <c:pt idx="1496">
                  <c:v>148.6</c:v>
                </c:pt>
                <c:pt idx="1497">
                  <c:v>148.69999999999999</c:v>
                </c:pt>
                <c:pt idx="1498">
                  <c:v>148.80000000000001</c:v>
                </c:pt>
                <c:pt idx="1499">
                  <c:v>148.9</c:v>
                </c:pt>
                <c:pt idx="1500">
                  <c:v>149</c:v>
                </c:pt>
                <c:pt idx="1501">
                  <c:v>149.1</c:v>
                </c:pt>
                <c:pt idx="1502">
                  <c:v>149.19999999999999</c:v>
                </c:pt>
                <c:pt idx="1503">
                  <c:v>149.30000000000001</c:v>
                </c:pt>
                <c:pt idx="1504">
                  <c:v>149.4</c:v>
                </c:pt>
                <c:pt idx="1505">
                  <c:v>149.5</c:v>
                </c:pt>
                <c:pt idx="1506">
                  <c:v>149.6</c:v>
                </c:pt>
                <c:pt idx="1507">
                  <c:v>149.69999999999999</c:v>
                </c:pt>
                <c:pt idx="1508">
                  <c:v>149.80000000000001</c:v>
                </c:pt>
                <c:pt idx="1509">
                  <c:v>149.9</c:v>
                </c:pt>
                <c:pt idx="1510">
                  <c:v>150</c:v>
                </c:pt>
                <c:pt idx="1511">
                  <c:v>150.1</c:v>
                </c:pt>
                <c:pt idx="1512">
                  <c:v>150.19999999999999</c:v>
                </c:pt>
                <c:pt idx="1513">
                  <c:v>150.30000000000001</c:v>
                </c:pt>
                <c:pt idx="1514">
                  <c:v>150.4</c:v>
                </c:pt>
                <c:pt idx="1515">
                  <c:v>150.5</c:v>
                </c:pt>
                <c:pt idx="1516">
                  <c:v>150.6</c:v>
                </c:pt>
                <c:pt idx="1517">
                  <c:v>150.69999999999999</c:v>
                </c:pt>
                <c:pt idx="1518">
                  <c:v>150.80000000000001</c:v>
                </c:pt>
                <c:pt idx="1519">
                  <c:v>150.9</c:v>
                </c:pt>
                <c:pt idx="1520">
                  <c:v>151</c:v>
                </c:pt>
                <c:pt idx="1521">
                  <c:v>151.1</c:v>
                </c:pt>
                <c:pt idx="1522">
                  <c:v>151.19999999999999</c:v>
                </c:pt>
                <c:pt idx="1523">
                  <c:v>151.30000000000001</c:v>
                </c:pt>
                <c:pt idx="1524">
                  <c:v>151.4</c:v>
                </c:pt>
                <c:pt idx="1525">
                  <c:v>151.5</c:v>
                </c:pt>
                <c:pt idx="1526">
                  <c:v>151.6</c:v>
                </c:pt>
                <c:pt idx="1527">
                  <c:v>151.69999999999999</c:v>
                </c:pt>
                <c:pt idx="1528">
                  <c:v>151.80000000000001</c:v>
                </c:pt>
                <c:pt idx="1529">
                  <c:v>151.9</c:v>
                </c:pt>
                <c:pt idx="1530">
                  <c:v>152</c:v>
                </c:pt>
                <c:pt idx="1531">
                  <c:v>152.1</c:v>
                </c:pt>
                <c:pt idx="1532">
                  <c:v>152.19999999999999</c:v>
                </c:pt>
                <c:pt idx="1533">
                  <c:v>152.30000000000001</c:v>
                </c:pt>
                <c:pt idx="1534">
                  <c:v>152.4</c:v>
                </c:pt>
                <c:pt idx="1535">
                  <c:v>152.5</c:v>
                </c:pt>
                <c:pt idx="1536">
                  <c:v>152.6</c:v>
                </c:pt>
                <c:pt idx="1537">
                  <c:v>152.69999999999999</c:v>
                </c:pt>
                <c:pt idx="1538">
                  <c:v>152.80000000000001</c:v>
                </c:pt>
                <c:pt idx="1539">
                  <c:v>152.9</c:v>
                </c:pt>
                <c:pt idx="1540">
                  <c:v>153</c:v>
                </c:pt>
                <c:pt idx="1541">
                  <c:v>153.1</c:v>
                </c:pt>
                <c:pt idx="1542">
                  <c:v>153.19999999999999</c:v>
                </c:pt>
                <c:pt idx="1543">
                  <c:v>153.30000000000001</c:v>
                </c:pt>
                <c:pt idx="1544">
                  <c:v>153.4</c:v>
                </c:pt>
                <c:pt idx="1545">
                  <c:v>153.5</c:v>
                </c:pt>
                <c:pt idx="1546">
                  <c:v>153.6</c:v>
                </c:pt>
                <c:pt idx="1547">
                  <c:v>153.69999999999999</c:v>
                </c:pt>
                <c:pt idx="1548">
                  <c:v>153.80000000000001</c:v>
                </c:pt>
                <c:pt idx="1549">
                  <c:v>153.9</c:v>
                </c:pt>
                <c:pt idx="1550">
                  <c:v>154</c:v>
                </c:pt>
                <c:pt idx="1551">
                  <c:v>154.1</c:v>
                </c:pt>
                <c:pt idx="1552">
                  <c:v>154.19999999999999</c:v>
                </c:pt>
                <c:pt idx="1553">
                  <c:v>154.30000000000001</c:v>
                </c:pt>
                <c:pt idx="1554">
                  <c:v>154.4</c:v>
                </c:pt>
                <c:pt idx="1555">
                  <c:v>154.5</c:v>
                </c:pt>
                <c:pt idx="1556">
                  <c:v>154.6</c:v>
                </c:pt>
                <c:pt idx="1557">
                  <c:v>154.69999999999999</c:v>
                </c:pt>
                <c:pt idx="1558">
                  <c:v>154.80000000000001</c:v>
                </c:pt>
                <c:pt idx="1559">
                  <c:v>154.9</c:v>
                </c:pt>
                <c:pt idx="1560">
                  <c:v>155</c:v>
                </c:pt>
                <c:pt idx="1561">
                  <c:v>155.1</c:v>
                </c:pt>
                <c:pt idx="1562">
                  <c:v>155.19999999999999</c:v>
                </c:pt>
                <c:pt idx="1563">
                  <c:v>155.30000000000001</c:v>
                </c:pt>
                <c:pt idx="1564">
                  <c:v>155.4</c:v>
                </c:pt>
                <c:pt idx="1565">
                  <c:v>155.5</c:v>
                </c:pt>
                <c:pt idx="1566">
                  <c:v>155.6</c:v>
                </c:pt>
                <c:pt idx="1567">
                  <c:v>155.69999999999999</c:v>
                </c:pt>
                <c:pt idx="1568">
                  <c:v>155.80000000000001</c:v>
                </c:pt>
                <c:pt idx="1569">
                  <c:v>155.9</c:v>
                </c:pt>
                <c:pt idx="1570">
                  <c:v>156</c:v>
                </c:pt>
                <c:pt idx="1571">
                  <c:v>156.1</c:v>
                </c:pt>
                <c:pt idx="1572">
                  <c:v>156.19999999999999</c:v>
                </c:pt>
                <c:pt idx="1573">
                  <c:v>156.30000000000001</c:v>
                </c:pt>
                <c:pt idx="1574">
                  <c:v>156.4</c:v>
                </c:pt>
                <c:pt idx="1575">
                  <c:v>156.5</c:v>
                </c:pt>
                <c:pt idx="1576">
                  <c:v>156.6</c:v>
                </c:pt>
                <c:pt idx="1577">
                  <c:v>156.69999999999999</c:v>
                </c:pt>
                <c:pt idx="1578">
                  <c:v>156.80000000000001</c:v>
                </c:pt>
                <c:pt idx="1579">
                  <c:v>156.9</c:v>
                </c:pt>
                <c:pt idx="1580">
                  <c:v>157</c:v>
                </c:pt>
                <c:pt idx="1581">
                  <c:v>157.1</c:v>
                </c:pt>
                <c:pt idx="1582">
                  <c:v>157.19999999999999</c:v>
                </c:pt>
                <c:pt idx="1583">
                  <c:v>157.30000000000001</c:v>
                </c:pt>
                <c:pt idx="1584">
                  <c:v>157.4</c:v>
                </c:pt>
                <c:pt idx="1585">
                  <c:v>157.5</c:v>
                </c:pt>
                <c:pt idx="1586">
                  <c:v>157.6</c:v>
                </c:pt>
                <c:pt idx="1587">
                  <c:v>157.69999999999999</c:v>
                </c:pt>
                <c:pt idx="1588">
                  <c:v>157.80000000000001</c:v>
                </c:pt>
                <c:pt idx="1589">
                  <c:v>157.9</c:v>
                </c:pt>
                <c:pt idx="1590">
                  <c:v>158</c:v>
                </c:pt>
                <c:pt idx="1591">
                  <c:v>158.1</c:v>
                </c:pt>
                <c:pt idx="1592">
                  <c:v>158.19999999999999</c:v>
                </c:pt>
                <c:pt idx="1593">
                  <c:v>158.30000000000001</c:v>
                </c:pt>
                <c:pt idx="1594">
                  <c:v>158.4</c:v>
                </c:pt>
                <c:pt idx="1595">
                  <c:v>158.5</c:v>
                </c:pt>
                <c:pt idx="1596">
                  <c:v>158.6</c:v>
                </c:pt>
                <c:pt idx="1597">
                  <c:v>158.69999999999999</c:v>
                </c:pt>
                <c:pt idx="1598">
                  <c:v>158.80000000000001</c:v>
                </c:pt>
                <c:pt idx="1599">
                  <c:v>158.9</c:v>
                </c:pt>
                <c:pt idx="1600">
                  <c:v>159</c:v>
                </c:pt>
                <c:pt idx="1601">
                  <c:v>159.1</c:v>
                </c:pt>
                <c:pt idx="1602">
                  <c:v>159.19999999999999</c:v>
                </c:pt>
                <c:pt idx="1603">
                  <c:v>159.30000000000001</c:v>
                </c:pt>
                <c:pt idx="1604">
                  <c:v>159.4</c:v>
                </c:pt>
                <c:pt idx="1605">
                  <c:v>159.5</c:v>
                </c:pt>
                <c:pt idx="1606">
                  <c:v>159.6</c:v>
                </c:pt>
                <c:pt idx="1607">
                  <c:v>159.69999999999999</c:v>
                </c:pt>
                <c:pt idx="1608">
                  <c:v>159.80000000000001</c:v>
                </c:pt>
                <c:pt idx="1609">
                  <c:v>159.9</c:v>
                </c:pt>
                <c:pt idx="1610">
                  <c:v>160</c:v>
                </c:pt>
                <c:pt idx="1611">
                  <c:v>160.1</c:v>
                </c:pt>
                <c:pt idx="1612">
                  <c:v>160.19999999999999</c:v>
                </c:pt>
                <c:pt idx="1613">
                  <c:v>160.30000000000001</c:v>
                </c:pt>
                <c:pt idx="1614">
                  <c:v>160.4</c:v>
                </c:pt>
                <c:pt idx="1615">
                  <c:v>160.5</c:v>
                </c:pt>
                <c:pt idx="1616">
                  <c:v>160.6</c:v>
                </c:pt>
                <c:pt idx="1617">
                  <c:v>160.69999999999999</c:v>
                </c:pt>
                <c:pt idx="1618">
                  <c:v>160.80000000000001</c:v>
                </c:pt>
                <c:pt idx="1619">
                  <c:v>160.9</c:v>
                </c:pt>
                <c:pt idx="1620">
                  <c:v>161</c:v>
                </c:pt>
                <c:pt idx="1621">
                  <c:v>161.1</c:v>
                </c:pt>
                <c:pt idx="1622">
                  <c:v>161.19999999999999</c:v>
                </c:pt>
                <c:pt idx="1623">
                  <c:v>161.30000000000001</c:v>
                </c:pt>
                <c:pt idx="1624">
                  <c:v>161.4</c:v>
                </c:pt>
                <c:pt idx="1625">
                  <c:v>161.5</c:v>
                </c:pt>
                <c:pt idx="1626">
                  <c:v>161.6</c:v>
                </c:pt>
                <c:pt idx="1627">
                  <c:v>161.69999999999999</c:v>
                </c:pt>
                <c:pt idx="1628">
                  <c:v>161.80000000000001</c:v>
                </c:pt>
                <c:pt idx="1629">
                  <c:v>161.9</c:v>
                </c:pt>
                <c:pt idx="1630">
                  <c:v>162</c:v>
                </c:pt>
                <c:pt idx="1631">
                  <c:v>162.1</c:v>
                </c:pt>
                <c:pt idx="1632">
                  <c:v>162.19999999999999</c:v>
                </c:pt>
                <c:pt idx="1633">
                  <c:v>162.30000000000001</c:v>
                </c:pt>
                <c:pt idx="1634">
                  <c:v>162.4</c:v>
                </c:pt>
                <c:pt idx="1635">
                  <c:v>162.5</c:v>
                </c:pt>
                <c:pt idx="1636">
                  <c:v>162.6</c:v>
                </c:pt>
                <c:pt idx="1637">
                  <c:v>162.69999999999999</c:v>
                </c:pt>
                <c:pt idx="1638">
                  <c:v>162.80000000000001</c:v>
                </c:pt>
                <c:pt idx="1639">
                  <c:v>162.9</c:v>
                </c:pt>
                <c:pt idx="1640">
                  <c:v>163</c:v>
                </c:pt>
                <c:pt idx="1641">
                  <c:v>163.1</c:v>
                </c:pt>
                <c:pt idx="1642">
                  <c:v>163.19999999999999</c:v>
                </c:pt>
                <c:pt idx="1643">
                  <c:v>163.30000000000001</c:v>
                </c:pt>
                <c:pt idx="1644">
                  <c:v>163.4</c:v>
                </c:pt>
                <c:pt idx="1645">
                  <c:v>163.5</c:v>
                </c:pt>
                <c:pt idx="1646">
                  <c:v>163.6</c:v>
                </c:pt>
                <c:pt idx="1647">
                  <c:v>163.69999999999999</c:v>
                </c:pt>
                <c:pt idx="1648">
                  <c:v>163.80000000000001</c:v>
                </c:pt>
                <c:pt idx="1649">
                  <c:v>163.9</c:v>
                </c:pt>
                <c:pt idx="1650">
                  <c:v>164</c:v>
                </c:pt>
                <c:pt idx="1651">
                  <c:v>164.1</c:v>
                </c:pt>
                <c:pt idx="1652">
                  <c:v>164.2</c:v>
                </c:pt>
                <c:pt idx="1653">
                  <c:v>164.3</c:v>
                </c:pt>
                <c:pt idx="1654">
                  <c:v>164.4</c:v>
                </c:pt>
                <c:pt idx="1655">
                  <c:v>164.5</c:v>
                </c:pt>
                <c:pt idx="1656">
                  <c:v>164.6</c:v>
                </c:pt>
                <c:pt idx="1657">
                  <c:v>164.7</c:v>
                </c:pt>
                <c:pt idx="1658">
                  <c:v>164.8</c:v>
                </c:pt>
                <c:pt idx="1659">
                  <c:v>164.9</c:v>
                </c:pt>
                <c:pt idx="1660">
                  <c:v>165</c:v>
                </c:pt>
                <c:pt idx="1661">
                  <c:v>165.1</c:v>
                </c:pt>
                <c:pt idx="1662">
                  <c:v>165.2</c:v>
                </c:pt>
                <c:pt idx="1663">
                  <c:v>165.3</c:v>
                </c:pt>
                <c:pt idx="1664">
                  <c:v>165.4</c:v>
                </c:pt>
                <c:pt idx="1665">
                  <c:v>165.5</c:v>
                </c:pt>
                <c:pt idx="1666">
                  <c:v>165.6</c:v>
                </c:pt>
                <c:pt idx="1667">
                  <c:v>165.7</c:v>
                </c:pt>
                <c:pt idx="1668">
                  <c:v>165.8</c:v>
                </c:pt>
                <c:pt idx="1669">
                  <c:v>165.9</c:v>
                </c:pt>
                <c:pt idx="1670">
                  <c:v>166</c:v>
                </c:pt>
                <c:pt idx="1671">
                  <c:v>166.1</c:v>
                </c:pt>
                <c:pt idx="1672">
                  <c:v>166.2</c:v>
                </c:pt>
                <c:pt idx="1673">
                  <c:v>166.3</c:v>
                </c:pt>
                <c:pt idx="1674">
                  <c:v>166.4</c:v>
                </c:pt>
                <c:pt idx="1675">
                  <c:v>166.5</c:v>
                </c:pt>
                <c:pt idx="1676">
                  <c:v>166.6</c:v>
                </c:pt>
                <c:pt idx="1677">
                  <c:v>166.7</c:v>
                </c:pt>
                <c:pt idx="1678">
                  <c:v>166.8</c:v>
                </c:pt>
                <c:pt idx="1679">
                  <c:v>166.9</c:v>
                </c:pt>
                <c:pt idx="1680">
                  <c:v>167</c:v>
                </c:pt>
                <c:pt idx="1681">
                  <c:v>167.1</c:v>
                </c:pt>
                <c:pt idx="1682">
                  <c:v>167.2</c:v>
                </c:pt>
                <c:pt idx="1683">
                  <c:v>167.3</c:v>
                </c:pt>
                <c:pt idx="1684">
                  <c:v>167.4</c:v>
                </c:pt>
                <c:pt idx="1685">
                  <c:v>167.5</c:v>
                </c:pt>
                <c:pt idx="1686">
                  <c:v>167.6</c:v>
                </c:pt>
                <c:pt idx="1687">
                  <c:v>167.7</c:v>
                </c:pt>
                <c:pt idx="1688">
                  <c:v>167.8</c:v>
                </c:pt>
                <c:pt idx="1689">
                  <c:v>167.9</c:v>
                </c:pt>
                <c:pt idx="1690">
                  <c:v>168</c:v>
                </c:pt>
                <c:pt idx="1691">
                  <c:v>168.1</c:v>
                </c:pt>
                <c:pt idx="1692">
                  <c:v>168.2</c:v>
                </c:pt>
                <c:pt idx="1693">
                  <c:v>168.3</c:v>
                </c:pt>
                <c:pt idx="1694">
                  <c:v>168.4</c:v>
                </c:pt>
                <c:pt idx="1695">
                  <c:v>168.5</c:v>
                </c:pt>
                <c:pt idx="1696">
                  <c:v>168.6</c:v>
                </c:pt>
                <c:pt idx="1697">
                  <c:v>168.7</c:v>
                </c:pt>
                <c:pt idx="1698">
                  <c:v>168.8</c:v>
                </c:pt>
                <c:pt idx="1699">
                  <c:v>168.9</c:v>
                </c:pt>
                <c:pt idx="1700">
                  <c:v>169</c:v>
                </c:pt>
                <c:pt idx="1701">
                  <c:v>169.1</c:v>
                </c:pt>
                <c:pt idx="1702">
                  <c:v>169.2</c:v>
                </c:pt>
                <c:pt idx="1703">
                  <c:v>169.3</c:v>
                </c:pt>
                <c:pt idx="1704">
                  <c:v>169.4</c:v>
                </c:pt>
                <c:pt idx="1705">
                  <c:v>169.5</c:v>
                </c:pt>
                <c:pt idx="1706">
                  <c:v>169.6</c:v>
                </c:pt>
                <c:pt idx="1707">
                  <c:v>169.7</c:v>
                </c:pt>
                <c:pt idx="1708">
                  <c:v>169.8</c:v>
                </c:pt>
                <c:pt idx="1709">
                  <c:v>169.9</c:v>
                </c:pt>
                <c:pt idx="1710">
                  <c:v>170</c:v>
                </c:pt>
                <c:pt idx="1711">
                  <c:v>170.1</c:v>
                </c:pt>
                <c:pt idx="1712">
                  <c:v>170.2</c:v>
                </c:pt>
                <c:pt idx="1713">
                  <c:v>170.3</c:v>
                </c:pt>
                <c:pt idx="1714">
                  <c:v>170.4</c:v>
                </c:pt>
                <c:pt idx="1715">
                  <c:v>170.5</c:v>
                </c:pt>
                <c:pt idx="1716">
                  <c:v>170.6</c:v>
                </c:pt>
                <c:pt idx="1717">
                  <c:v>170.7</c:v>
                </c:pt>
                <c:pt idx="1718">
                  <c:v>170.8</c:v>
                </c:pt>
                <c:pt idx="1719">
                  <c:v>170.9</c:v>
                </c:pt>
                <c:pt idx="1720">
                  <c:v>171</c:v>
                </c:pt>
                <c:pt idx="1721">
                  <c:v>171.1</c:v>
                </c:pt>
                <c:pt idx="1722">
                  <c:v>171.2</c:v>
                </c:pt>
                <c:pt idx="1723">
                  <c:v>171.3</c:v>
                </c:pt>
                <c:pt idx="1724">
                  <c:v>171.4</c:v>
                </c:pt>
                <c:pt idx="1725">
                  <c:v>171.5</c:v>
                </c:pt>
                <c:pt idx="1726">
                  <c:v>171.6</c:v>
                </c:pt>
                <c:pt idx="1727">
                  <c:v>171.7</c:v>
                </c:pt>
                <c:pt idx="1728">
                  <c:v>171.8</c:v>
                </c:pt>
                <c:pt idx="1729">
                  <c:v>171.9</c:v>
                </c:pt>
                <c:pt idx="1730">
                  <c:v>172</c:v>
                </c:pt>
                <c:pt idx="1731">
                  <c:v>172.1</c:v>
                </c:pt>
                <c:pt idx="1732">
                  <c:v>172.2</c:v>
                </c:pt>
                <c:pt idx="1733">
                  <c:v>172.3</c:v>
                </c:pt>
                <c:pt idx="1734">
                  <c:v>172.4</c:v>
                </c:pt>
                <c:pt idx="1735">
                  <c:v>172.5</c:v>
                </c:pt>
                <c:pt idx="1736">
                  <c:v>172.6</c:v>
                </c:pt>
                <c:pt idx="1737">
                  <c:v>172.7</c:v>
                </c:pt>
                <c:pt idx="1738">
                  <c:v>172.8</c:v>
                </c:pt>
                <c:pt idx="1739">
                  <c:v>172.9</c:v>
                </c:pt>
                <c:pt idx="1740">
                  <c:v>173</c:v>
                </c:pt>
                <c:pt idx="1741">
                  <c:v>173.1</c:v>
                </c:pt>
                <c:pt idx="1742">
                  <c:v>173.2</c:v>
                </c:pt>
                <c:pt idx="1743">
                  <c:v>173.3</c:v>
                </c:pt>
                <c:pt idx="1744">
                  <c:v>173.4</c:v>
                </c:pt>
                <c:pt idx="1745">
                  <c:v>173.5</c:v>
                </c:pt>
                <c:pt idx="1746">
                  <c:v>173.6</c:v>
                </c:pt>
                <c:pt idx="1747">
                  <c:v>173.7</c:v>
                </c:pt>
                <c:pt idx="1748">
                  <c:v>173.8</c:v>
                </c:pt>
                <c:pt idx="1749">
                  <c:v>173.9</c:v>
                </c:pt>
                <c:pt idx="1750">
                  <c:v>174</c:v>
                </c:pt>
                <c:pt idx="1751">
                  <c:v>174.1</c:v>
                </c:pt>
                <c:pt idx="1752">
                  <c:v>174.2</c:v>
                </c:pt>
                <c:pt idx="1753">
                  <c:v>174.3</c:v>
                </c:pt>
                <c:pt idx="1754">
                  <c:v>174.4</c:v>
                </c:pt>
                <c:pt idx="1755">
                  <c:v>174.5</c:v>
                </c:pt>
                <c:pt idx="1756">
                  <c:v>174.6</c:v>
                </c:pt>
                <c:pt idx="1757">
                  <c:v>174.7</c:v>
                </c:pt>
                <c:pt idx="1758">
                  <c:v>174.8</c:v>
                </c:pt>
                <c:pt idx="1759">
                  <c:v>174.9</c:v>
                </c:pt>
                <c:pt idx="1760">
                  <c:v>175</c:v>
                </c:pt>
                <c:pt idx="1761">
                  <c:v>175.1</c:v>
                </c:pt>
                <c:pt idx="1762">
                  <c:v>175.2</c:v>
                </c:pt>
                <c:pt idx="1763">
                  <c:v>175.3</c:v>
                </c:pt>
                <c:pt idx="1764">
                  <c:v>175.4</c:v>
                </c:pt>
                <c:pt idx="1765">
                  <c:v>175.5</c:v>
                </c:pt>
                <c:pt idx="1766">
                  <c:v>175.6</c:v>
                </c:pt>
                <c:pt idx="1767">
                  <c:v>175.7</c:v>
                </c:pt>
                <c:pt idx="1768">
                  <c:v>175.8</c:v>
                </c:pt>
                <c:pt idx="1769">
                  <c:v>175.9</c:v>
                </c:pt>
                <c:pt idx="1770">
                  <c:v>176</c:v>
                </c:pt>
                <c:pt idx="1771">
                  <c:v>176.1</c:v>
                </c:pt>
                <c:pt idx="1772">
                  <c:v>176.2</c:v>
                </c:pt>
                <c:pt idx="1773">
                  <c:v>176.3</c:v>
                </c:pt>
                <c:pt idx="1774">
                  <c:v>176.4</c:v>
                </c:pt>
                <c:pt idx="1775">
                  <c:v>176.5</c:v>
                </c:pt>
                <c:pt idx="1776">
                  <c:v>176.6</c:v>
                </c:pt>
                <c:pt idx="1777">
                  <c:v>176.7</c:v>
                </c:pt>
                <c:pt idx="1778">
                  <c:v>176.8</c:v>
                </c:pt>
                <c:pt idx="1779">
                  <c:v>176.9</c:v>
                </c:pt>
                <c:pt idx="1780">
                  <c:v>177</c:v>
                </c:pt>
                <c:pt idx="1781">
                  <c:v>177.1</c:v>
                </c:pt>
                <c:pt idx="1782">
                  <c:v>177.2</c:v>
                </c:pt>
                <c:pt idx="1783">
                  <c:v>177.3</c:v>
                </c:pt>
                <c:pt idx="1784">
                  <c:v>177.4</c:v>
                </c:pt>
                <c:pt idx="1785">
                  <c:v>177.5</c:v>
                </c:pt>
                <c:pt idx="1786">
                  <c:v>177.6</c:v>
                </c:pt>
                <c:pt idx="1787">
                  <c:v>177.7</c:v>
                </c:pt>
                <c:pt idx="1788">
                  <c:v>177.8</c:v>
                </c:pt>
                <c:pt idx="1789">
                  <c:v>177.9</c:v>
                </c:pt>
                <c:pt idx="1790">
                  <c:v>178</c:v>
                </c:pt>
                <c:pt idx="1791">
                  <c:v>178.1</c:v>
                </c:pt>
                <c:pt idx="1792">
                  <c:v>178.2</c:v>
                </c:pt>
                <c:pt idx="1793">
                  <c:v>178.3</c:v>
                </c:pt>
                <c:pt idx="1794">
                  <c:v>178.4</c:v>
                </c:pt>
                <c:pt idx="1795">
                  <c:v>178.5</c:v>
                </c:pt>
                <c:pt idx="1796">
                  <c:v>178.6</c:v>
                </c:pt>
                <c:pt idx="1797">
                  <c:v>178.7</c:v>
                </c:pt>
                <c:pt idx="1798">
                  <c:v>178.8</c:v>
                </c:pt>
                <c:pt idx="1799">
                  <c:v>178.9</c:v>
                </c:pt>
                <c:pt idx="1800">
                  <c:v>179</c:v>
                </c:pt>
                <c:pt idx="1801">
                  <c:v>179.1</c:v>
                </c:pt>
                <c:pt idx="1802">
                  <c:v>179.2</c:v>
                </c:pt>
                <c:pt idx="1803">
                  <c:v>179.3</c:v>
                </c:pt>
                <c:pt idx="1804">
                  <c:v>179.4</c:v>
                </c:pt>
                <c:pt idx="1805">
                  <c:v>179.5</c:v>
                </c:pt>
                <c:pt idx="1806">
                  <c:v>179.6</c:v>
                </c:pt>
                <c:pt idx="1807">
                  <c:v>179.7</c:v>
                </c:pt>
                <c:pt idx="1808">
                  <c:v>179.8</c:v>
                </c:pt>
                <c:pt idx="1809">
                  <c:v>179.9</c:v>
                </c:pt>
                <c:pt idx="1810">
                  <c:v>180</c:v>
                </c:pt>
                <c:pt idx="1811">
                  <c:v>180.1</c:v>
                </c:pt>
                <c:pt idx="1812">
                  <c:v>180.2</c:v>
                </c:pt>
                <c:pt idx="1813">
                  <c:v>180.3</c:v>
                </c:pt>
                <c:pt idx="1814">
                  <c:v>180.4</c:v>
                </c:pt>
                <c:pt idx="1815">
                  <c:v>180.5</c:v>
                </c:pt>
                <c:pt idx="1816">
                  <c:v>180.6</c:v>
                </c:pt>
                <c:pt idx="1817">
                  <c:v>180.7</c:v>
                </c:pt>
                <c:pt idx="1818">
                  <c:v>180.8</c:v>
                </c:pt>
                <c:pt idx="1819">
                  <c:v>180.9</c:v>
                </c:pt>
                <c:pt idx="1820">
                  <c:v>181</c:v>
                </c:pt>
                <c:pt idx="1821">
                  <c:v>181.1</c:v>
                </c:pt>
                <c:pt idx="1822">
                  <c:v>181.2</c:v>
                </c:pt>
                <c:pt idx="1823">
                  <c:v>181.3</c:v>
                </c:pt>
                <c:pt idx="1824">
                  <c:v>181.4</c:v>
                </c:pt>
                <c:pt idx="1825">
                  <c:v>181.5</c:v>
                </c:pt>
                <c:pt idx="1826">
                  <c:v>181.6</c:v>
                </c:pt>
                <c:pt idx="1827">
                  <c:v>181.7</c:v>
                </c:pt>
                <c:pt idx="1828">
                  <c:v>181.8</c:v>
                </c:pt>
                <c:pt idx="1829">
                  <c:v>181.9</c:v>
                </c:pt>
                <c:pt idx="1830">
                  <c:v>182</c:v>
                </c:pt>
                <c:pt idx="1831">
                  <c:v>182.1</c:v>
                </c:pt>
                <c:pt idx="1832">
                  <c:v>182.2</c:v>
                </c:pt>
                <c:pt idx="1833">
                  <c:v>182.3</c:v>
                </c:pt>
                <c:pt idx="1834">
                  <c:v>182.4</c:v>
                </c:pt>
                <c:pt idx="1835">
                  <c:v>182.5</c:v>
                </c:pt>
                <c:pt idx="1836">
                  <c:v>182.6</c:v>
                </c:pt>
                <c:pt idx="1837">
                  <c:v>182.7</c:v>
                </c:pt>
                <c:pt idx="1838">
                  <c:v>182.8</c:v>
                </c:pt>
                <c:pt idx="1839">
                  <c:v>182.9</c:v>
                </c:pt>
                <c:pt idx="1840">
                  <c:v>183</c:v>
                </c:pt>
                <c:pt idx="1841">
                  <c:v>183.1</c:v>
                </c:pt>
                <c:pt idx="1842">
                  <c:v>183.2</c:v>
                </c:pt>
                <c:pt idx="1843">
                  <c:v>183.3</c:v>
                </c:pt>
                <c:pt idx="1844">
                  <c:v>183.4</c:v>
                </c:pt>
                <c:pt idx="1845">
                  <c:v>183.5</c:v>
                </c:pt>
                <c:pt idx="1846">
                  <c:v>183.6</c:v>
                </c:pt>
                <c:pt idx="1847">
                  <c:v>183.7</c:v>
                </c:pt>
                <c:pt idx="1848">
                  <c:v>183.8</c:v>
                </c:pt>
                <c:pt idx="1849">
                  <c:v>183.9</c:v>
                </c:pt>
                <c:pt idx="1850">
                  <c:v>184</c:v>
                </c:pt>
                <c:pt idx="1851">
                  <c:v>184.1</c:v>
                </c:pt>
                <c:pt idx="1852">
                  <c:v>184.2</c:v>
                </c:pt>
                <c:pt idx="1853">
                  <c:v>184.3</c:v>
                </c:pt>
                <c:pt idx="1854">
                  <c:v>184.4</c:v>
                </c:pt>
                <c:pt idx="1855">
                  <c:v>184.5</c:v>
                </c:pt>
                <c:pt idx="1856">
                  <c:v>184.6</c:v>
                </c:pt>
                <c:pt idx="1857">
                  <c:v>184.7</c:v>
                </c:pt>
                <c:pt idx="1858">
                  <c:v>184.8</c:v>
                </c:pt>
                <c:pt idx="1859">
                  <c:v>184.9</c:v>
                </c:pt>
                <c:pt idx="1860">
                  <c:v>185</c:v>
                </c:pt>
                <c:pt idx="1861">
                  <c:v>185.1</c:v>
                </c:pt>
                <c:pt idx="1862">
                  <c:v>185.2</c:v>
                </c:pt>
                <c:pt idx="1863">
                  <c:v>185.3</c:v>
                </c:pt>
                <c:pt idx="1864">
                  <c:v>185.4</c:v>
                </c:pt>
                <c:pt idx="1865">
                  <c:v>185.5</c:v>
                </c:pt>
                <c:pt idx="1866">
                  <c:v>185.6</c:v>
                </c:pt>
                <c:pt idx="1867">
                  <c:v>185.7</c:v>
                </c:pt>
                <c:pt idx="1868">
                  <c:v>185.8</c:v>
                </c:pt>
                <c:pt idx="1869">
                  <c:v>185.9</c:v>
                </c:pt>
                <c:pt idx="1870">
                  <c:v>186</c:v>
                </c:pt>
                <c:pt idx="1871">
                  <c:v>186.1</c:v>
                </c:pt>
                <c:pt idx="1872">
                  <c:v>186.2</c:v>
                </c:pt>
                <c:pt idx="1873">
                  <c:v>186.3</c:v>
                </c:pt>
                <c:pt idx="1874">
                  <c:v>186.4</c:v>
                </c:pt>
                <c:pt idx="1875">
                  <c:v>186.5</c:v>
                </c:pt>
                <c:pt idx="1876">
                  <c:v>186.6</c:v>
                </c:pt>
                <c:pt idx="1877">
                  <c:v>186.7</c:v>
                </c:pt>
                <c:pt idx="1878">
                  <c:v>186.8</c:v>
                </c:pt>
                <c:pt idx="1879">
                  <c:v>186.9</c:v>
                </c:pt>
                <c:pt idx="1880">
                  <c:v>187</c:v>
                </c:pt>
                <c:pt idx="1881">
                  <c:v>187.1</c:v>
                </c:pt>
                <c:pt idx="1882">
                  <c:v>187.2</c:v>
                </c:pt>
                <c:pt idx="1883">
                  <c:v>187.3</c:v>
                </c:pt>
                <c:pt idx="1884">
                  <c:v>187.4</c:v>
                </c:pt>
                <c:pt idx="1885">
                  <c:v>187.5</c:v>
                </c:pt>
                <c:pt idx="1886">
                  <c:v>187.6</c:v>
                </c:pt>
                <c:pt idx="1887">
                  <c:v>187.7</c:v>
                </c:pt>
                <c:pt idx="1888">
                  <c:v>187.8</c:v>
                </c:pt>
                <c:pt idx="1889">
                  <c:v>187.9</c:v>
                </c:pt>
                <c:pt idx="1890">
                  <c:v>188</c:v>
                </c:pt>
                <c:pt idx="1891">
                  <c:v>188.1</c:v>
                </c:pt>
                <c:pt idx="1892">
                  <c:v>188.2</c:v>
                </c:pt>
                <c:pt idx="1893">
                  <c:v>188.3</c:v>
                </c:pt>
                <c:pt idx="1894">
                  <c:v>188.4</c:v>
                </c:pt>
                <c:pt idx="1895">
                  <c:v>188.5</c:v>
                </c:pt>
                <c:pt idx="1896">
                  <c:v>188.6</c:v>
                </c:pt>
                <c:pt idx="1897">
                  <c:v>188.7</c:v>
                </c:pt>
                <c:pt idx="1898">
                  <c:v>188.8</c:v>
                </c:pt>
                <c:pt idx="1899">
                  <c:v>188.9</c:v>
                </c:pt>
                <c:pt idx="1900">
                  <c:v>189</c:v>
                </c:pt>
                <c:pt idx="1901">
                  <c:v>189.1</c:v>
                </c:pt>
                <c:pt idx="1902">
                  <c:v>189.2</c:v>
                </c:pt>
                <c:pt idx="1903">
                  <c:v>189.3</c:v>
                </c:pt>
                <c:pt idx="1904">
                  <c:v>189.4</c:v>
                </c:pt>
                <c:pt idx="1905">
                  <c:v>189.5</c:v>
                </c:pt>
                <c:pt idx="1906">
                  <c:v>189.6</c:v>
                </c:pt>
                <c:pt idx="1907">
                  <c:v>189.7</c:v>
                </c:pt>
                <c:pt idx="1908">
                  <c:v>189.8</c:v>
                </c:pt>
                <c:pt idx="1909">
                  <c:v>189.9</c:v>
                </c:pt>
                <c:pt idx="1910">
                  <c:v>190</c:v>
                </c:pt>
                <c:pt idx="1911">
                  <c:v>190.1</c:v>
                </c:pt>
                <c:pt idx="1912">
                  <c:v>190.2</c:v>
                </c:pt>
                <c:pt idx="1913">
                  <c:v>190.3</c:v>
                </c:pt>
                <c:pt idx="1914">
                  <c:v>190.4</c:v>
                </c:pt>
                <c:pt idx="1915">
                  <c:v>190.5</c:v>
                </c:pt>
                <c:pt idx="1916">
                  <c:v>190.6</c:v>
                </c:pt>
                <c:pt idx="1917">
                  <c:v>190.7</c:v>
                </c:pt>
                <c:pt idx="1918">
                  <c:v>190.8</c:v>
                </c:pt>
                <c:pt idx="1919">
                  <c:v>190.9</c:v>
                </c:pt>
                <c:pt idx="1920">
                  <c:v>191</c:v>
                </c:pt>
                <c:pt idx="1921">
                  <c:v>191.1</c:v>
                </c:pt>
                <c:pt idx="1922">
                  <c:v>191.2</c:v>
                </c:pt>
                <c:pt idx="1923">
                  <c:v>191.3</c:v>
                </c:pt>
                <c:pt idx="1924">
                  <c:v>191.4</c:v>
                </c:pt>
                <c:pt idx="1925">
                  <c:v>191.5</c:v>
                </c:pt>
                <c:pt idx="1926">
                  <c:v>191.6</c:v>
                </c:pt>
                <c:pt idx="1927">
                  <c:v>191.7</c:v>
                </c:pt>
                <c:pt idx="1928">
                  <c:v>191.8</c:v>
                </c:pt>
                <c:pt idx="1929">
                  <c:v>191.9</c:v>
                </c:pt>
                <c:pt idx="1930">
                  <c:v>192</c:v>
                </c:pt>
                <c:pt idx="1931">
                  <c:v>192.1</c:v>
                </c:pt>
                <c:pt idx="1932">
                  <c:v>192.2</c:v>
                </c:pt>
                <c:pt idx="1933">
                  <c:v>192.3</c:v>
                </c:pt>
                <c:pt idx="1934">
                  <c:v>192.4</c:v>
                </c:pt>
                <c:pt idx="1935">
                  <c:v>192.5</c:v>
                </c:pt>
                <c:pt idx="1936">
                  <c:v>192.6</c:v>
                </c:pt>
                <c:pt idx="1937">
                  <c:v>192.7</c:v>
                </c:pt>
                <c:pt idx="1938">
                  <c:v>192.8</c:v>
                </c:pt>
                <c:pt idx="1939">
                  <c:v>192.9</c:v>
                </c:pt>
                <c:pt idx="1940">
                  <c:v>193</c:v>
                </c:pt>
                <c:pt idx="1941">
                  <c:v>193.1</c:v>
                </c:pt>
                <c:pt idx="1942">
                  <c:v>193.2</c:v>
                </c:pt>
                <c:pt idx="1943">
                  <c:v>193.3</c:v>
                </c:pt>
                <c:pt idx="1944">
                  <c:v>193.4</c:v>
                </c:pt>
                <c:pt idx="1945">
                  <c:v>193.5</c:v>
                </c:pt>
                <c:pt idx="1946">
                  <c:v>193.6</c:v>
                </c:pt>
                <c:pt idx="1947">
                  <c:v>193.7</c:v>
                </c:pt>
                <c:pt idx="1948">
                  <c:v>193.8</c:v>
                </c:pt>
                <c:pt idx="1949">
                  <c:v>193.9</c:v>
                </c:pt>
                <c:pt idx="1950">
                  <c:v>194</c:v>
                </c:pt>
                <c:pt idx="1951">
                  <c:v>194.1</c:v>
                </c:pt>
                <c:pt idx="1952">
                  <c:v>194.2</c:v>
                </c:pt>
                <c:pt idx="1953">
                  <c:v>194.3</c:v>
                </c:pt>
                <c:pt idx="1954">
                  <c:v>194.4</c:v>
                </c:pt>
                <c:pt idx="1955">
                  <c:v>194.5</c:v>
                </c:pt>
                <c:pt idx="1956">
                  <c:v>194.6</c:v>
                </c:pt>
                <c:pt idx="1957">
                  <c:v>194.7</c:v>
                </c:pt>
                <c:pt idx="1958">
                  <c:v>194.8</c:v>
                </c:pt>
                <c:pt idx="1959">
                  <c:v>194.9</c:v>
                </c:pt>
                <c:pt idx="1960">
                  <c:v>195</c:v>
                </c:pt>
                <c:pt idx="1961">
                  <c:v>195.1</c:v>
                </c:pt>
                <c:pt idx="1962">
                  <c:v>195.2</c:v>
                </c:pt>
                <c:pt idx="1963">
                  <c:v>195.3</c:v>
                </c:pt>
                <c:pt idx="1964">
                  <c:v>195.4</c:v>
                </c:pt>
                <c:pt idx="1965">
                  <c:v>195.5</c:v>
                </c:pt>
                <c:pt idx="1966">
                  <c:v>195.6</c:v>
                </c:pt>
                <c:pt idx="1967">
                  <c:v>195.7</c:v>
                </c:pt>
                <c:pt idx="1968">
                  <c:v>195.8</c:v>
                </c:pt>
                <c:pt idx="1969">
                  <c:v>195.9</c:v>
                </c:pt>
                <c:pt idx="1970">
                  <c:v>196</c:v>
                </c:pt>
                <c:pt idx="1971">
                  <c:v>196.1</c:v>
                </c:pt>
                <c:pt idx="1972">
                  <c:v>196.2</c:v>
                </c:pt>
                <c:pt idx="1973">
                  <c:v>196.3</c:v>
                </c:pt>
                <c:pt idx="1974">
                  <c:v>196.4</c:v>
                </c:pt>
                <c:pt idx="1975">
                  <c:v>196.5</c:v>
                </c:pt>
                <c:pt idx="1976">
                  <c:v>196.6</c:v>
                </c:pt>
                <c:pt idx="1977">
                  <c:v>196.7</c:v>
                </c:pt>
                <c:pt idx="1978">
                  <c:v>196.8</c:v>
                </c:pt>
                <c:pt idx="1979">
                  <c:v>196.9</c:v>
                </c:pt>
                <c:pt idx="1980">
                  <c:v>197</c:v>
                </c:pt>
                <c:pt idx="1981">
                  <c:v>197.1</c:v>
                </c:pt>
                <c:pt idx="1982">
                  <c:v>197.2</c:v>
                </c:pt>
                <c:pt idx="1983">
                  <c:v>197.3</c:v>
                </c:pt>
                <c:pt idx="1984">
                  <c:v>197.4</c:v>
                </c:pt>
                <c:pt idx="1985">
                  <c:v>197.5</c:v>
                </c:pt>
                <c:pt idx="1986">
                  <c:v>197.6</c:v>
                </c:pt>
                <c:pt idx="1987">
                  <c:v>197.7</c:v>
                </c:pt>
                <c:pt idx="1988">
                  <c:v>197.8</c:v>
                </c:pt>
                <c:pt idx="1989">
                  <c:v>197.9</c:v>
                </c:pt>
                <c:pt idx="1990">
                  <c:v>198</c:v>
                </c:pt>
                <c:pt idx="1991">
                  <c:v>198.1</c:v>
                </c:pt>
                <c:pt idx="1992">
                  <c:v>198.2</c:v>
                </c:pt>
                <c:pt idx="1993">
                  <c:v>198.3</c:v>
                </c:pt>
                <c:pt idx="1994">
                  <c:v>198.4</c:v>
                </c:pt>
                <c:pt idx="1995">
                  <c:v>198.5</c:v>
                </c:pt>
                <c:pt idx="1996">
                  <c:v>198.6</c:v>
                </c:pt>
                <c:pt idx="1997">
                  <c:v>198.7</c:v>
                </c:pt>
                <c:pt idx="1998">
                  <c:v>198.8</c:v>
                </c:pt>
                <c:pt idx="1999">
                  <c:v>198.9</c:v>
                </c:pt>
                <c:pt idx="2000">
                  <c:v>199</c:v>
                </c:pt>
                <c:pt idx="2001">
                  <c:v>199.1</c:v>
                </c:pt>
                <c:pt idx="2002">
                  <c:v>199.2</c:v>
                </c:pt>
                <c:pt idx="2003">
                  <c:v>199.3</c:v>
                </c:pt>
                <c:pt idx="2004">
                  <c:v>199.4</c:v>
                </c:pt>
                <c:pt idx="2005">
                  <c:v>199.5</c:v>
                </c:pt>
                <c:pt idx="2006">
                  <c:v>199.6</c:v>
                </c:pt>
                <c:pt idx="2007">
                  <c:v>199.7</c:v>
                </c:pt>
                <c:pt idx="2008">
                  <c:v>199.8</c:v>
                </c:pt>
                <c:pt idx="2009">
                  <c:v>199.9</c:v>
                </c:pt>
                <c:pt idx="2010">
                  <c:v>200</c:v>
                </c:pt>
                <c:pt idx="2011">
                  <c:v>200.1</c:v>
                </c:pt>
                <c:pt idx="2012">
                  <c:v>200.2</c:v>
                </c:pt>
                <c:pt idx="2013">
                  <c:v>200.3</c:v>
                </c:pt>
                <c:pt idx="2014">
                  <c:v>200.4</c:v>
                </c:pt>
                <c:pt idx="2015">
                  <c:v>200.5</c:v>
                </c:pt>
                <c:pt idx="2016">
                  <c:v>200.6</c:v>
                </c:pt>
                <c:pt idx="2017">
                  <c:v>200.7</c:v>
                </c:pt>
                <c:pt idx="2018">
                  <c:v>200.8</c:v>
                </c:pt>
                <c:pt idx="2019">
                  <c:v>200.9</c:v>
                </c:pt>
                <c:pt idx="2020">
                  <c:v>201</c:v>
                </c:pt>
                <c:pt idx="2021">
                  <c:v>201.1</c:v>
                </c:pt>
                <c:pt idx="2022">
                  <c:v>201.2</c:v>
                </c:pt>
                <c:pt idx="2023">
                  <c:v>201.3</c:v>
                </c:pt>
                <c:pt idx="2024">
                  <c:v>201.4</c:v>
                </c:pt>
                <c:pt idx="2025">
                  <c:v>201.5</c:v>
                </c:pt>
                <c:pt idx="2026">
                  <c:v>201.6</c:v>
                </c:pt>
                <c:pt idx="2027">
                  <c:v>201.7</c:v>
                </c:pt>
                <c:pt idx="2028">
                  <c:v>201.8</c:v>
                </c:pt>
                <c:pt idx="2029">
                  <c:v>201.9</c:v>
                </c:pt>
                <c:pt idx="2030">
                  <c:v>202</c:v>
                </c:pt>
                <c:pt idx="2031">
                  <c:v>202.1</c:v>
                </c:pt>
                <c:pt idx="2032">
                  <c:v>202.2</c:v>
                </c:pt>
                <c:pt idx="2033">
                  <c:v>202.3</c:v>
                </c:pt>
                <c:pt idx="2034">
                  <c:v>202.4</c:v>
                </c:pt>
                <c:pt idx="2035">
                  <c:v>202.5</c:v>
                </c:pt>
                <c:pt idx="2036">
                  <c:v>202.6</c:v>
                </c:pt>
                <c:pt idx="2037">
                  <c:v>202.7</c:v>
                </c:pt>
                <c:pt idx="2038">
                  <c:v>202.8</c:v>
                </c:pt>
                <c:pt idx="2039">
                  <c:v>202.9</c:v>
                </c:pt>
                <c:pt idx="2040">
                  <c:v>203</c:v>
                </c:pt>
                <c:pt idx="2041">
                  <c:v>203.1</c:v>
                </c:pt>
                <c:pt idx="2042">
                  <c:v>203.2</c:v>
                </c:pt>
                <c:pt idx="2043">
                  <c:v>203.3</c:v>
                </c:pt>
                <c:pt idx="2044">
                  <c:v>203.4</c:v>
                </c:pt>
                <c:pt idx="2045">
                  <c:v>203.5</c:v>
                </c:pt>
                <c:pt idx="2046">
                  <c:v>203.6</c:v>
                </c:pt>
                <c:pt idx="2047">
                  <c:v>203.7</c:v>
                </c:pt>
                <c:pt idx="2048">
                  <c:v>203.8</c:v>
                </c:pt>
                <c:pt idx="2049">
                  <c:v>203.9</c:v>
                </c:pt>
                <c:pt idx="2050">
                  <c:v>204</c:v>
                </c:pt>
                <c:pt idx="2051">
                  <c:v>204.1</c:v>
                </c:pt>
                <c:pt idx="2052">
                  <c:v>204.2</c:v>
                </c:pt>
                <c:pt idx="2053">
                  <c:v>204.3</c:v>
                </c:pt>
                <c:pt idx="2054">
                  <c:v>204.4</c:v>
                </c:pt>
                <c:pt idx="2055">
                  <c:v>204.5</c:v>
                </c:pt>
                <c:pt idx="2056">
                  <c:v>204.6</c:v>
                </c:pt>
                <c:pt idx="2057">
                  <c:v>204.7</c:v>
                </c:pt>
                <c:pt idx="2058">
                  <c:v>204.8</c:v>
                </c:pt>
                <c:pt idx="2059">
                  <c:v>204.9</c:v>
                </c:pt>
                <c:pt idx="2060">
                  <c:v>205</c:v>
                </c:pt>
                <c:pt idx="2061">
                  <c:v>205.1</c:v>
                </c:pt>
                <c:pt idx="2062">
                  <c:v>205.2</c:v>
                </c:pt>
                <c:pt idx="2063">
                  <c:v>205.3</c:v>
                </c:pt>
                <c:pt idx="2064">
                  <c:v>205.4</c:v>
                </c:pt>
                <c:pt idx="2065">
                  <c:v>205.5</c:v>
                </c:pt>
                <c:pt idx="2066">
                  <c:v>205.6</c:v>
                </c:pt>
                <c:pt idx="2067">
                  <c:v>205.7</c:v>
                </c:pt>
                <c:pt idx="2068">
                  <c:v>205.8</c:v>
                </c:pt>
                <c:pt idx="2069">
                  <c:v>205.9</c:v>
                </c:pt>
                <c:pt idx="2070">
                  <c:v>206</c:v>
                </c:pt>
                <c:pt idx="2071">
                  <c:v>206.1</c:v>
                </c:pt>
                <c:pt idx="2072">
                  <c:v>206.2</c:v>
                </c:pt>
                <c:pt idx="2073">
                  <c:v>206.3</c:v>
                </c:pt>
                <c:pt idx="2074">
                  <c:v>206.4</c:v>
                </c:pt>
                <c:pt idx="2075">
                  <c:v>206.5</c:v>
                </c:pt>
                <c:pt idx="2076">
                  <c:v>206.6</c:v>
                </c:pt>
                <c:pt idx="2077">
                  <c:v>206.7</c:v>
                </c:pt>
                <c:pt idx="2078">
                  <c:v>206.8</c:v>
                </c:pt>
                <c:pt idx="2079">
                  <c:v>206.9</c:v>
                </c:pt>
                <c:pt idx="2080">
                  <c:v>207</c:v>
                </c:pt>
                <c:pt idx="2081">
                  <c:v>207.1</c:v>
                </c:pt>
                <c:pt idx="2082">
                  <c:v>207.2</c:v>
                </c:pt>
                <c:pt idx="2083">
                  <c:v>207.3</c:v>
                </c:pt>
                <c:pt idx="2084">
                  <c:v>207.4</c:v>
                </c:pt>
                <c:pt idx="2085">
                  <c:v>207.5</c:v>
                </c:pt>
                <c:pt idx="2086">
                  <c:v>207.6</c:v>
                </c:pt>
                <c:pt idx="2087">
                  <c:v>207.7</c:v>
                </c:pt>
                <c:pt idx="2088">
                  <c:v>207.8</c:v>
                </c:pt>
                <c:pt idx="2089">
                  <c:v>207.9</c:v>
                </c:pt>
                <c:pt idx="2090">
                  <c:v>208</c:v>
                </c:pt>
                <c:pt idx="2091">
                  <c:v>208.1</c:v>
                </c:pt>
                <c:pt idx="2092">
                  <c:v>208.2</c:v>
                </c:pt>
                <c:pt idx="2093">
                  <c:v>208.3</c:v>
                </c:pt>
                <c:pt idx="2094">
                  <c:v>208.4</c:v>
                </c:pt>
                <c:pt idx="2095">
                  <c:v>208.5</c:v>
                </c:pt>
                <c:pt idx="2096">
                  <c:v>208.6</c:v>
                </c:pt>
                <c:pt idx="2097">
                  <c:v>208.7</c:v>
                </c:pt>
                <c:pt idx="2098">
                  <c:v>208.8</c:v>
                </c:pt>
                <c:pt idx="2099">
                  <c:v>208.9</c:v>
                </c:pt>
                <c:pt idx="2100">
                  <c:v>209</c:v>
                </c:pt>
                <c:pt idx="2101">
                  <c:v>209.1</c:v>
                </c:pt>
                <c:pt idx="2102">
                  <c:v>209.2</c:v>
                </c:pt>
                <c:pt idx="2103">
                  <c:v>209.3</c:v>
                </c:pt>
                <c:pt idx="2104">
                  <c:v>209.4</c:v>
                </c:pt>
                <c:pt idx="2105">
                  <c:v>209.5</c:v>
                </c:pt>
                <c:pt idx="2106">
                  <c:v>209.6</c:v>
                </c:pt>
                <c:pt idx="2107">
                  <c:v>209.7</c:v>
                </c:pt>
                <c:pt idx="2108">
                  <c:v>209.8</c:v>
                </c:pt>
                <c:pt idx="2109">
                  <c:v>209.9</c:v>
                </c:pt>
                <c:pt idx="2110">
                  <c:v>210</c:v>
                </c:pt>
                <c:pt idx="2111">
                  <c:v>210.1</c:v>
                </c:pt>
                <c:pt idx="2112">
                  <c:v>210.2</c:v>
                </c:pt>
                <c:pt idx="2113">
                  <c:v>210.3</c:v>
                </c:pt>
                <c:pt idx="2114">
                  <c:v>210.4</c:v>
                </c:pt>
                <c:pt idx="2115">
                  <c:v>210.5</c:v>
                </c:pt>
                <c:pt idx="2116">
                  <c:v>210.6</c:v>
                </c:pt>
                <c:pt idx="2117">
                  <c:v>210.7</c:v>
                </c:pt>
                <c:pt idx="2118">
                  <c:v>210.8</c:v>
                </c:pt>
                <c:pt idx="2119">
                  <c:v>210.9</c:v>
                </c:pt>
                <c:pt idx="2120">
                  <c:v>211</c:v>
                </c:pt>
                <c:pt idx="2121">
                  <c:v>211.1</c:v>
                </c:pt>
                <c:pt idx="2122">
                  <c:v>211.2</c:v>
                </c:pt>
                <c:pt idx="2123">
                  <c:v>211.3</c:v>
                </c:pt>
                <c:pt idx="2124">
                  <c:v>211.4</c:v>
                </c:pt>
                <c:pt idx="2125">
                  <c:v>211.5</c:v>
                </c:pt>
                <c:pt idx="2126">
                  <c:v>211.6</c:v>
                </c:pt>
                <c:pt idx="2127">
                  <c:v>211.7</c:v>
                </c:pt>
                <c:pt idx="2128">
                  <c:v>211.8</c:v>
                </c:pt>
                <c:pt idx="2129">
                  <c:v>211.9</c:v>
                </c:pt>
                <c:pt idx="2130">
                  <c:v>212</c:v>
                </c:pt>
                <c:pt idx="2131">
                  <c:v>212.1</c:v>
                </c:pt>
                <c:pt idx="2132">
                  <c:v>212.2</c:v>
                </c:pt>
                <c:pt idx="2133">
                  <c:v>212.3</c:v>
                </c:pt>
                <c:pt idx="2134">
                  <c:v>212.4</c:v>
                </c:pt>
                <c:pt idx="2135">
                  <c:v>212.5</c:v>
                </c:pt>
                <c:pt idx="2136">
                  <c:v>212.6</c:v>
                </c:pt>
                <c:pt idx="2137">
                  <c:v>212.7</c:v>
                </c:pt>
                <c:pt idx="2138">
                  <c:v>212.8</c:v>
                </c:pt>
                <c:pt idx="2139">
                  <c:v>212.9</c:v>
                </c:pt>
                <c:pt idx="2140">
                  <c:v>213</c:v>
                </c:pt>
                <c:pt idx="2141">
                  <c:v>213.1</c:v>
                </c:pt>
                <c:pt idx="2142">
                  <c:v>213.2</c:v>
                </c:pt>
                <c:pt idx="2143">
                  <c:v>213.3</c:v>
                </c:pt>
                <c:pt idx="2144">
                  <c:v>213.4</c:v>
                </c:pt>
                <c:pt idx="2145">
                  <c:v>213.5</c:v>
                </c:pt>
                <c:pt idx="2146">
                  <c:v>213.6</c:v>
                </c:pt>
                <c:pt idx="2147">
                  <c:v>213.7</c:v>
                </c:pt>
                <c:pt idx="2148">
                  <c:v>213.8</c:v>
                </c:pt>
                <c:pt idx="2149">
                  <c:v>213.9</c:v>
                </c:pt>
                <c:pt idx="2150">
                  <c:v>214</c:v>
                </c:pt>
                <c:pt idx="2151">
                  <c:v>214.1</c:v>
                </c:pt>
                <c:pt idx="2152">
                  <c:v>214.2</c:v>
                </c:pt>
                <c:pt idx="2153">
                  <c:v>214.3</c:v>
                </c:pt>
                <c:pt idx="2154">
                  <c:v>214.4</c:v>
                </c:pt>
                <c:pt idx="2155">
                  <c:v>214.5</c:v>
                </c:pt>
                <c:pt idx="2156">
                  <c:v>214.6</c:v>
                </c:pt>
                <c:pt idx="2157">
                  <c:v>214.7</c:v>
                </c:pt>
                <c:pt idx="2158">
                  <c:v>214.8</c:v>
                </c:pt>
                <c:pt idx="2159">
                  <c:v>214.9</c:v>
                </c:pt>
                <c:pt idx="2160">
                  <c:v>215</c:v>
                </c:pt>
                <c:pt idx="2161">
                  <c:v>215.1</c:v>
                </c:pt>
                <c:pt idx="2162">
                  <c:v>215.2</c:v>
                </c:pt>
                <c:pt idx="2163">
                  <c:v>215.3</c:v>
                </c:pt>
                <c:pt idx="2164">
                  <c:v>215.4</c:v>
                </c:pt>
                <c:pt idx="2165">
                  <c:v>215.5</c:v>
                </c:pt>
                <c:pt idx="2166">
                  <c:v>215.6</c:v>
                </c:pt>
                <c:pt idx="2167">
                  <c:v>215.7</c:v>
                </c:pt>
                <c:pt idx="2168">
                  <c:v>215.8</c:v>
                </c:pt>
                <c:pt idx="2169">
                  <c:v>215.9</c:v>
                </c:pt>
                <c:pt idx="2170">
                  <c:v>216</c:v>
                </c:pt>
                <c:pt idx="2171">
                  <c:v>216.1</c:v>
                </c:pt>
                <c:pt idx="2172">
                  <c:v>216.2</c:v>
                </c:pt>
                <c:pt idx="2173">
                  <c:v>216.3</c:v>
                </c:pt>
                <c:pt idx="2174">
                  <c:v>216.4</c:v>
                </c:pt>
                <c:pt idx="2175">
                  <c:v>216.5</c:v>
                </c:pt>
                <c:pt idx="2176">
                  <c:v>216.6</c:v>
                </c:pt>
                <c:pt idx="2177">
                  <c:v>216.7</c:v>
                </c:pt>
                <c:pt idx="2178">
                  <c:v>216.8</c:v>
                </c:pt>
                <c:pt idx="2179">
                  <c:v>216.9</c:v>
                </c:pt>
                <c:pt idx="2180">
                  <c:v>217</c:v>
                </c:pt>
                <c:pt idx="2181">
                  <c:v>217.1</c:v>
                </c:pt>
                <c:pt idx="2182">
                  <c:v>217.2</c:v>
                </c:pt>
                <c:pt idx="2183">
                  <c:v>217.3</c:v>
                </c:pt>
                <c:pt idx="2184">
                  <c:v>217.4</c:v>
                </c:pt>
                <c:pt idx="2185">
                  <c:v>217.5</c:v>
                </c:pt>
                <c:pt idx="2186">
                  <c:v>217.6</c:v>
                </c:pt>
                <c:pt idx="2187">
                  <c:v>217.7</c:v>
                </c:pt>
                <c:pt idx="2188">
                  <c:v>217.8</c:v>
                </c:pt>
                <c:pt idx="2189">
                  <c:v>217.9</c:v>
                </c:pt>
                <c:pt idx="2190">
                  <c:v>218</c:v>
                </c:pt>
                <c:pt idx="2191">
                  <c:v>218.1</c:v>
                </c:pt>
                <c:pt idx="2192">
                  <c:v>218.2</c:v>
                </c:pt>
                <c:pt idx="2193">
                  <c:v>218.3</c:v>
                </c:pt>
                <c:pt idx="2194">
                  <c:v>218.4</c:v>
                </c:pt>
                <c:pt idx="2195">
                  <c:v>218.5</c:v>
                </c:pt>
                <c:pt idx="2196">
                  <c:v>218.6</c:v>
                </c:pt>
                <c:pt idx="2197">
                  <c:v>218.7</c:v>
                </c:pt>
                <c:pt idx="2198">
                  <c:v>218.8</c:v>
                </c:pt>
                <c:pt idx="2199">
                  <c:v>218.9</c:v>
                </c:pt>
                <c:pt idx="2200">
                  <c:v>219</c:v>
                </c:pt>
                <c:pt idx="2201">
                  <c:v>219.1</c:v>
                </c:pt>
                <c:pt idx="2202">
                  <c:v>219.2</c:v>
                </c:pt>
                <c:pt idx="2203">
                  <c:v>219.3</c:v>
                </c:pt>
                <c:pt idx="2204">
                  <c:v>219.4</c:v>
                </c:pt>
                <c:pt idx="2205">
                  <c:v>219.5</c:v>
                </c:pt>
                <c:pt idx="2206">
                  <c:v>219.6</c:v>
                </c:pt>
                <c:pt idx="2207">
                  <c:v>219.7</c:v>
                </c:pt>
                <c:pt idx="2208">
                  <c:v>219.8</c:v>
                </c:pt>
                <c:pt idx="2209">
                  <c:v>219.9</c:v>
                </c:pt>
                <c:pt idx="2210">
                  <c:v>220</c:v>
                </c:pt>
                <c:pt idx="2211">
                  <c:v>220.1</c:v>
                </c:pt>
                <c:pt idx="2212">
                  <c:v>220.2</c:v>
                </c:pt>
                <c:pt idx="2213">
                  <c:v>220.3</c:v>
                </c:pt>
                <c:pt idx="2214">
                  <c:v>220.4</c:v>
                </c:pt>
                <c:pt idx="2215">
                  <c:v>220.5</c:v>
                </c:pt>
                <c:pt idx="2216">
                  <c:v>220.6</c:v>
                </c:pt>
                <c:pt idx="2217">
                  <c:v>220.7</c:v>
                </c:pt>
                <c:pt idx="2218">
                  <c:v>220.8</c:v>
                </c:pt>
                <c:pt idx="2219">
                  <c:v>220.9</c:v>
                </c:pt>
                <c:pt idx="2220">
                  <c:v>221</c:v>
                </c:pt>
                <c:pt idx="2221">
                  <c:v>221.1</c:v>
                </c:pt>
                <c:pt idx="2222">
                  <c:v>221.2</c:v>
                </c:pt>
                <c:pt idx="2223">
                  <c:v>221.3</c:v>
                </c:pt>
                <c:pt idx="2224">
                  <c:v>221.4</c:v>
                </c:pt>
                <c:pt idx="2225">
                  <c:v>221.5</c:v>
                </c:pt>
                <c:pt idx="2226">
                  <c:v>221.6</c:v>
                </c:pt>
                <c:pt idx="2227">
                  <c:v>221.7</c:v>
                </c:pt>
                <c:pt idx="2228">
                  <c:v>221.8</c:v>
                </c:pt>
                <c:pt idx="2229">
                  <c:v>221.9</c:v>
                </c:pt>
                <c:pt idx="2230">
                  <c:v>222</c:v>
                </c:pt>
                <c:pt idx="2231">
                  <c:v>222.1</c:v>
                </c:pt>
                <c:pt idx="2232">
                  <c:v>222.2</c:v>
                </c:pt>
                <c:pt idx="2233">
                  <c:v>222.3</c:v>
                </c:pt>
                <c:pt idx="2234">
                  <c:v>222.4</c:v>
                </c:pt>
                <c:pt idx="2235">
                  <c:v>222.5</c:v>
                </c:pt>
                <c:pt idx="2236">
                  <c:v>222.6</c:v>
                </c:pt>
                <c:pt idx="2237">
                  <c:v>222.7</c:v>
                </c:pt>
                <c:pt idx="2238">
                  <c:v>222.8</c:v>
                </c:pt>
                <c:pt idx="2239">
                  <c:v>222.9</c:v>
                </c:pt>
                <c:pt idx="2240">
                  <c:v>223</c:v>
                </c:pt>
                <c:pt idx="2241">
                  <c:v>223.1</c:v>
                </c:pt>
                <c:pt idx="2242">
                  <c:v>223.2</c:v>
                </c:pt>
                <c:pt idx="2243">
                  <c:v>223.3</c:v>
                </c:pt>
                <c:pt idx="2244">
                  <c:v>223.4</c:v>
                </c:pt>
                <c:pt idx="2245">
                  <c:v>223.5</c:v>
                </c:pt>
                <c:pt idx="2246">
                  <c:v>223.6</c:v>
                </c:pt>
                <c:pt idx="2247">
                  <c:v>223.7</c:v>
                </c:pt>
                <c:pt idx="2248">
                  <c:v>223.8</c:v>
                </c:pt>
                <c:pt idx="2249">
                  <c:v>223.9</c:v>
                </c:pt>
                <c:pt idx="2250">
                  <c:v>224</c:v>
                </c:pt>
                <c:pt idx="2251">
                  <c:v>224.1</c:v>
                </c:pt>
                <c:pt idx="2252">
                  <c:v>224.2</c:v>
                </c:pt>
                <c:pt idx="2253">
                  <c:v>224.3</c:v>
                </c:pt>
                <c:pt idx="2254">
                  <c:v>224.4</c:v>
                </c:pt>
                <c:pt idx="2255">
                  <c:v>224.5</c:v>
                </c:pt>
                <c:pt idx="2256">
                  <c:v>224.6</c:v>
                </c:pt>
                <c:pt idx="2257">
                  <c:v>224.7</c:v>
                </c:pt>
                <c:pt idx="2258">
                  <c:v>224.8</c:v>
                </c:pt>
                <c:pt idx="2259">
                  <c:v>224.9</c:v>
                </c:pt>
                <c:pt idx="2260">
                  <c:v>225</c:v>
                </c:pt>
                <c:pt idx="2261">
                  <c:v>225.1</c:v>
                </c:pt>
                <c:pt idx="2262">
                  <c:v>225.2</c:v>
                </c:pt>
                <c:pt idx="2263">
                  <c:v>225.3</c:v>
                </c:pt>
                <c:pt idx="2264">
                  <c:v>225.4</c:v>
                </c:pt>
                <c:pt idx="2265">
                  <c:v>225.5</c:v>
                </c:pt>
                <c:pt idx="2266">
                  <c:v>225.6</c:v>
                </c:pt>
                <c:pt idx="2267">
                  <c:v>225.7</c:v>
                </c:pt>
                <c:pt idx="2268">
                  <c:v>225.8</c:v>
                </c:pt>
                <c:pt idx="2269">
                  <c:v>225.9</c:v>
                </c:pt>
                <c:pt idx="2270">
                  <c:v>226</c:v>
                </c:pt>
                <c:pt idx="2271">
                  <c:v>226.1</c:v>
                </c:pt>
                <c:pt idx="2272">
                  <c:v>226.2</c:v>
                </c:pt>
                <c:pt idx="2273">
                  <c:v>226.3</c:v>
                </c:pt>
                <c:pt idx="2274">
                  <c:v>226.4</c:v>
                </c:pt>
                <c:pt idx="2275">
                  <c:v>226.5</c:v>
                </c:pt>
                <c:pt idx="2276">
                  <c:v>226.6</c:v>
                </c:pt>
                <c:pt idx="2277">
                  <c:v>226.7</c:v>
                </c:pt>
                <c:pt idx="2278">
                  <c:v>226.8</c:v>
                </c:pt>
                <c:pt idx="2279">
                  <c:v>226.9</c:v>
                </c:pt>
                <c:pt idx="2280">
                  <c:v>227</c:v>
                </c:pt>
                <c:pt idx="2281">
                  <c:v>227.1</c:v>
                </c:pt>
                <c:pt idx="2282">
                  <c:v>227.2</c:v>
                </c:pt>
                <c:pt idx="2283">
                  <c:v>227.3</c:v>
                </c:pt>
                <c:pt idx="2284">
                  <c:v>227.4</c:v>
                </c:pt>
                <c:pt idx="2285">
                  <c:v>227.5</c:v>
                </c:pt>
                <c:pt idx="2286">
                  <c:v>227.6</c:v>
                </c:pt>
                <c:pt idx="2287">
                  <c:v>227.7</c:v>
                </c:pt>
                <c:pt idx="2288">
                  <c:v>227.8</c:v>
                </c:pt>
                <c:pt idx="2289">
                  <c:v>227.9</c:v>
                </c:pt>
                <c:pt idx="2290">
                  <c:v>228</c:v>
                </c:pt>
                <c:pt idx="2291">
                  <c:v>228.1</c:v>
                </c:pt>
                <c:pt idx="2292">
                  <c:v>228.2</c:v>
                </c:pt>
                <c:pt idx="2293">
                  <c:v>228.3</c:v>
                </c:pt>
                <c:pt idx="2294">
                  <c:v>228.4</c:v>
                </c:pt>
                <c:pt idx="2295">
                  <c:v>228.5</c:v>
                </c:pt>
                <c:pt idx="2296">
                  <c:v>228.6</c:v>
                </c:pt>
                <c:pt idx="2297">
                  <c:v>228.7</c:v>
                </c:pt>
                <c:pt idx="2298">
                  <c:v>228.8</c:v>
                </c:pt>
                <c:pt idx="2299">
                  <c:v>228.9</c:v>
                </c:pt>
                <c:pt idx="2300">
                  <c:v>229</c:v>
                </c:pt>
                <c:pt idx="2301">
                  <c:v>229.1</c:v>
                </c:pt>
                <c:pt idx="2302">
                  <c:v>229.2</c:v>
                </c:pt>
                <c:pt idx="2303">
                  <c:v>229.3</c:v>
                </c:pt>
                <c:pt idx="2304">
                  <c:v>229.4</c:v>
                </c:pt>
                <c:pt idx="2305">
                  <c:v>229.5</c:v>
                </c:pt>
                <c:pt idx="2306">
                  <c:v>229.6</c:v>
                </c:pt>
                <c:pt idx="2307">
                  <c:v>229.7</c:v>
                </c:pt>
                <c:pt idx="2308">
                  <c:v>229.8</c:v>
                </c:pt>
                <c:pt idx="2309">
                  <c:v>229.9</c:v>
                </c:pt>
                <c:pt idx="2310">
                  <c:v>230</c:v>
                </c:pt>
                <c:pt idx="2311">
                  <c:v>230.1</c:v>
                </c:pt>
                <c:pt idx="2312">
                  <c:v>230.2</c:v>
                </c:pt>
                <c:pt idx="2313">
                  <c:v>230.3</c:v>
                </c:pt>
                <c:pt idx="2314">
                  <c:v>230.4</c:v>
                </c:pt>
                <c:pt idx="2315">
                  <c:v>230.5</c:v>
                </c:pt>
                <c:pt idx="2316">
                  <c:v>230.6</c:v>
                </c:pt>
                <c:pt idx="2317">
                  <c:v>230.7</c:v>
                </c:pt>
                <c:pt idx="2318">
                  <c:v>230.8</c:v>
                </c:pt>
                <c:pt idx="2319">
                  <c:v>230.9</c:v>
                </c:pt>
                <c:pt idx="2320">
                  <c:v>231</c:v>
                </c:pt>
                <c:pt idx="2321">
                  <c:v>231.1</c:v>
                </c:pt>
                <c:pt idx="2322">
                  <c:v>231.2</c:v>
                </c:pt>
                <c:pt idx="2323">
                  <c:v>231.3</c:v>
                </c:pt>
                <c:pt idx="2324">
                  <c:v>231.4</c:v>
                </c:pt>
                <c:pt idx="2325">
                  <c:v>231.5</c:v>
                </c:pt>
                <c:pt idx="2326">
                  <c:v>231.6</c:v>
                </c:pt>
                <c:pt idx="2327">
                  <c:v>231.7</c:v>
                </c:pt>
                <c:pt idx="2328">
                  <c:v>231.8</c:v>
                </c:pt>
                <c:pt idx="2329">
                  <c:v>231.9</c:v>
                </c:pt>
                <c:pt idx="2330">
                  <c:v>232</c:v>
                </c:pt>
                <c:pt idx="2331">
                  <c:v>232.1</c:v>
                </c:pt>
                <c:pt idx="2332">
                  <c:v>232.2</c:v>
                </c:pt>
                <c:pt idx="2333">
                  <c:v>232.3</c:v>
                </c:pt>
                <c:pt idx="2334">
                  <c:v>232.4</c:v>
                </c:pt>
                <c:pt idx="2335">
                  <c:v>232.5</c:v>
                </c:pt>
                <c:pt idx="2336">
                  <c:v>232.6</c:v>
                </c:pt>
                <c:pt idx="2337">
                  <c:v>232.7</c:v>
                </c:pt>
                <c:pt idx="2338">
                  <c:v>232.8</c:v>
                </c:pt>
                <c:pt idx="2339">
                  <c:v>232.9</c:v>
                </c:pt>
                <c:pt idx="2340">
                  <c:v>233</c:v>
                </c:pt>
                <c:pt idx="2341">
                  <c:v>233.1</c:v>
                </c:pt>
                <c:pt idx="2342">
                  <c:v>233.2</c:v>
                </c:pt>
                <c:pt idx="2343">
                  <c:v>233.3</c:v>
                </c:pt>
                <c:pt idx="2344">
                  <c:v>233.4</c:v>
                </c:pt>
                <c:pt idx="2345">
                  <c:v>233.5</c:v>
                </c:pt>
                <c:pt idx="2346">
                  <c:v>233.6</c:v>
                </c:pt>
                <c:pt idx="2347">
                  <c:v>233.7</c:v>
                </c:pt>
                <c:pt idx="2348">
                  <c:v>233.8</c:v>
                </c:pt>
                <c:pt idx="2349">
                  <c:v>233.9</c:v>
                </c:pt>
                <c:pt idx="2350">
                  <c:v>234</c:v>
                </c:pt>
                <c:pt idx="2351">
                  <c:v>234.1</c:v>
                </c:pt>
                <c:pt idx="2352">
                  <c:v>234.2</c:v>
                </c:pt>
                <c:pt idx="2353">
                  <c:v>234.3</c:v>
                </c:pt>
                <c:pt idx="2354">
                  <c:v>234.4</c:v>
                </c:pt>
                <c:pt idx="2355">
                  <c:v>234.5</c:v>
                </c:pt>
                <c:pt idx="2356">
                  <c:v>234.6</c:v>
                </c:pt>
                <c:pt idx="2357">
                  <c:v>234.7</c:v>
                </c:pt>
                <c:pt idx="2358">
                  <c:v>234.8</c:v>
                </c:pt>
                <c:pt idx="2359">
                  <c:v>234.9</c:v>
                </c:pt>
                <c:pt idx="2360">
                  <c:v>235</c:v>
                </c:pt>
                <c:pt idx="2361">
                  <c:v>235.1</c:v>
                </c:pt>
                <c:pt idx="2362">
                  <c:v>235.2</c:v>
                </c:pt>
                <c:pt idx="2363">
                  <c:v>235.3</c:v>
                </c:pt>
                <c:pt idx="2364">
                  <c:v>235.4</c:v>
                </c:pt>
                <c:pt idx="2365">
                  <c:v>235.5</c:v>
                </c:pt>
                <c:pt idx="2366">
                  <c:v>235.6</c:v>
                </c:pt>
                <c:pt idx="2367">
                  <c:v>235.7</c:v>
                </c:pt>
                <c:pt idx="2368">
                  <c:v>235.8</c:v>
                </c:pt>
                <c:pt idx="2369">
                  <c:v>235.9</c:v>
                </c:pt>
                <c:pt idx="2370">
                  <c:v>236</c:v>
                </c:pt>
                <c:pt idx="2371">
                  <c:v>236.1</c:v>
                </c:pt>
                <c:pt idx="2372">
                  <c:v>236.2</c:v>
                </c:pt>
                <c:pt idx="2373">
                  <c:v>236.3</c:v>
                </c:pt>
                <c:pt idx="2374">
                  <c:v>236.4</c:v>
                </c:pt>
                <c:pt idx="2375">
                  <c:v>236.5</c:v>
                </c:pt>
                <c:pt idx="2376">
                  <c:v>236.6</c:v>
                </c:pt>
                <c:pt idx="2377">
                  <c:v>236.7</c:v>
                </c:pt>
                <c:pt idx="2378">
                  <c:v>236.8</c:v>
                </c:pt>
                <c:pt idx="2379">
                  <c:v>236.9</c:v>
                </c:pt>
                <c:pt idx="2380">
                  <c:v>237</c:v>
                </c:pt>
                <c:pt idx="2381">
                  <c:v>237.1</c:v>
                </c:pt>
                <c:pt idx="2382">
                  <c:v>237.2</c:v>
                </c:pt>
                <c:pt idx="2383">
                  <c:v>237.3</c:v>
                </c:pt>
                <c:pt idx="2384">
                  <c:v>237.4</c:v>
                </c:pt>
                <c:pt idx="2385">
                  <c:v>237.5</c:v>
                </c:pt>
                <c:pt idx="2386">
                  <c:v>237.6</c:v>
                </c:pt>
                <c:pt idx="2387">
                  <c:v>237.7</c:v>
                </c:pt>
                <c:pt idx="2388">
                  <c:v>237.8</c:v>
                </c:pt>
                <c:pt idx="2389">
                  <c:v>237.9</c:v>
                </c:pt>
                <c:pt idx="2390">
                  <c:v>238</c:v>
                </c:pt>
                <c:pt idx="2391">
                  <c:v>238.1</c:v>
                </c:pt>
                <c:pt idx="2392">
                  <c:v>238.2</c:v>
                </c:pt>
                <c:pt idx="2393">
                  <c:v>238.3</c:v>
                </c:pt>
                <c:pt idx="2394">
                  <c:v>238.4</c:v>
                </c:pt>
                <c:pt idx="2395">
                  <c:v>238.5</c:v>
                </c:pt>
                <c:pt idx="2396">
                  <c:v>238.6</c:v>
                </c:pt>
                <c:pt idx="2397">
                  <c:v>238.7</c:v>
                </c:pt>
                <c:pt idx="2398">
                  <c:v>238.8</c:v>
                </c:pt>
                <c:pt idx="2399">
                  <c:v>238.9</c:v>
                </c:pt>
                <c:pt idx="2400">
                  <c:v>239</c:v>
                </c:pt>
              </c:numCache>
            </c:numRef>
          </c:xVal>
          <c:yVal>
            <c:numRef>
              <c:f>Краснокамск!$C$5:$C$2405</c:f>
              <c:numCache>
                <c:formatCode>General</c:formatCode>
                <c:ptCount val="2401"/>
                <c:pt idx="0">
                  <c:v>89.443899999999999</c:v>
                </c:pt>
                <c:pt idx="1">
                  <c:v>89.443899999999999</c:v>
                </c:pt>
                <c:pt idx="2">
                  <c:v>89.443799999999996</c:v>
                </c:pt>
                <c:pt idx="3">
                  <c:v>89.443799999999996</c:v>
                </c:pt>
                <c:pt idx="4">
                  <c:v>89.443799999999996</c:v>
                </c:pt>
                <c:pt idx="5">
                  <c:v>89.443799999999996</c:v>
                </c:pt>
                <c:pt idx="6">
                  <c:v>89.443799999999996</c:v>
                </c:pt>
                <c:pt idx="7">
                  <c:v>89.443799999999996</c:v>
                </c:pt>
                <c:pt idx="8">
                  <c:v>89.443799999999996</c:v>
                </c:pt>
                <c:pt idx="9">
                  <c:v>89.443799999999996</c:v>
                </c:pt>
                <c:pt idx="10">
                  <c:v>89.443799999999996</c:v>
                </c:pt>
                <c:pt idx="11">
                  <c:v>89.443799999999996</c:v>
                </c:pt>
                <c:pt idx="12">
                  <c:v>89.443799999999996</c:v>
                </c:pt>
                <c:pt idx="13">
                  <c:v>89.443799999999996</c:v>
                </c:pt>
                <c:pt idx="14">
                  <c:v>89.443799999999996</c:v>
                </c:pt>
                <c:pt idx="15">
                  <c:v>89.443799999999996</c:v>
                </c:pt>
                <c:pt idx="16">
                  <c:v>89.443799999999996</c:v>
                </c:pt>
                <c:pt idx="17">
                  <c:v>89.443799999999996</c:v>
                </c:pt>
                <c:pt idx="18">
                  <c:v>89.443700000000007</c:v>
                </c:pt>
                <c:pt idx="19">
                  <c:v>89.443600000000004</c:v>
                </c:pt>
                <c:pt idx="20">
                  <c:v>89.443299999999994</c:v>
                </c:pt>
                <c:pt idx="21">
                  <c:v>89.442700000000002</c:v>
                </c:pt>
                <c:pt idx="22">
                  <c:v>89.441500000000005</c:v>
                </c:pt>
                <c:pt idx="23">
                  <c:v>89.439599999999999</c:v>
                </c:pt>
                <c:pt idx="24">
                  <c:v>89.436700000000002</c:v>
                </c:pt>
                <c:pt idx="25">
                  <c:v>89.432699999999997</c:v>
                </c:pt>
                <c:pt idx="26">
                  <c:v>89.427300000000002</c:v>
                </c:pt>
                <c:pt idx="27">
                  <c:v>89.420500000000004</c:v>
                </c:pt>
                <c:pt idx="28">
                  <c:v>89.412599999999998</c:v>
                </c:pt>
                <c:pt idx="29">
                  <c:v>89.403800000000004</c:v>
                </c:pt>
                <c:pt idx="30">
                  <c:v>89.394499999999994</c:v>
                </c:pt>
                <c:pt idx="31">
                  <c:v>89.385000000000005</c:v>
                </c:pt>
                <c:pt idx="32">
                  <c:v>89.375799999999998</c:v>
                </c:pt>
                <c:pt idx="33">
                  <c:v>89.367099999999994</c:v>
                </c:pt>
                <c:pt idx="34">
                  <c:v>89.359300000000005</c:v>
                </c:pt>
                <c:pt idx="35">
                  <c:v>89.352400000000003</c:v>
                </c:pt>
                <c:pt idx="36">
                  <c:v>89.346400000000003</c:v>
                </c:pt>
                <c:pt idx="37">
                  <c:v>89.341300000000004</c:v>
                </c:pt>
                <c:pt idx="38">
                  <c:v>89.337000000000003</c:v>
                </c:pt>
                <c:pt idx="39">
                  <c:v>89.333200000000005</c:v>
                </c:pt>
                <c:pt idx="40">
                  <c:v>89.33</c:v>
                </c:pt>
                <c:pt idx="41">
                  <c:v>89.327100000000002</c:v>
                </c:pt>
                <c:pt idx="42">
                  <c:v>89.324399999999997</c:v>
                </c:pt>
                <c:pt idx="43">
                  <c:v>89.322000000000003</c:v>
                </c:pt>
                <c:pt idx="44">
                  <c:v>89.319599999999994</c:v>
                </c:pt>
                <c:pt idx="45">
                  <c:v>89.317300000000003</c:v>
                </c:pt>
                <c:pt idx="46">
                  <c:v>89.315100000000001</c:v>
                </c:pt>
                <c:pt idx="47">
                  <c:v>89.312899999999999</c:v>
                </c:pt>
                <c:pt idx="48">
                  <c:v>89.310699999999997</c:v>
                </c:pt>
                <c:pt idx="49">
                  <c:v>89.308499999999995</c:v>
                </c:pt>
                <c:pt idx="50">
                  <c:v>89.306399999999996</c:v>
                </c:pt>
                <c:pt idx="51">
                  <c:v>89.304199999999994</c:v>
                </c:pt>
                <c:pt idx="52">
                  <c:v>89.302099999999996</c:v>
                </c:pt>
                <c:pt idx="53">
                  <c:v>89.3</c:v>
                </c:pt>
                <c:pt idx="54">
                  <c:v>89.297899999999998</c:v>
                </c:pt>
                <c:pt idx="55">
                  <c:v>89.2958</c:v>
                </c:pt>
                <c:pt idx="56">
                  <c:v>89.293700000000001</c:v>
                </c:pt>
                <c:pt idx="57">
                  <c:v>89.291600000000003</c:v>
                </c:pt>
                <c:pt idx="58">
                  <c:v>89.289599999999993</c:v>
                </c:pt>
                <c:pt idx="59">
                  <c:v>89.287499999999994</c:v>
                </c:pt>
                <c:pt idx="60">
                  <c:v>89.285499999999999</c:v>
                </c:pt>
                <c:pt idx="61">
                  <c:v>89.2834</c:v>
                </c:pt>
                <c:pt idx="62">
                  <c:v>89.281400000000005</c:v>
                </c:pt>
                <c:pt idx="63">
                  <c:v>89.279399999999995</c:v>
                </c:pt>
                <c:pt idx="64">
                  <c:v>89.277299999999997</c:v>
                </c:pt>
                <c:pt idx="65">
                  <c:v>89.275300000000001</c:v>
                </c:pt>
                <c:pt idx="66">
                  <c:v>89.273399999999995</c:v>
                </c:pt>
                <c:pt idx="67">
                  <c:v>89.2714</c:v>
                </c:pt>
                <c:pt idx="68">
                  <c:v>89.269400000000005</c:v>
                </c:pt>
                <c:pt idx="69">
                  <c:v>89.267399999999995</c:v>
                </c:pt>
                <c:pt idx="70">
                  <c:v>89.265500000000003</c:v>
                </c:pt>
                <c:pt idx="71">
                  <c:v>89.263499999999993</c:v>
                </c:pt>
                <c:pt idx="72">
                  <c:v>89.261600000000001</c:v>
                </c:pt>
                <c:pt idx="73">
                  <c:v>89.259699999999995</c:v>
                </c:pt>
                <c:pt idx="74">
                  <c:v>89.257800000000003</c:v>
                </c:pt>
                <c:pt idx="75">
                  <c:v>89.255799999999994</c:v>
                </c:pt>
                <c:pt idx="76">
                  <c:v>89.254000000000005</c:v>
                </c:pt>
                <c:pt idx="77">
                  <c:v>89.252099999999999</c:v>
                </c:pt>
                <c:pt idx="78">
                  <c:v>89.250200000000007</c:v>
                </c:pt>
                <c:pt idx="79">
                  <c:v>89.248400000000004</c:v>
                </c:pt>
                <c:pt idx="80">
                  <c:v>89.246499999999997</c:v>
                </c:pt>
                <c:pt idx="81">
                  <c:v>89.244699999999995</c:v>
                </c:pt>
                <c:pt idx="82">
                  <c:v>89.242800000000003</c:v>
                </c:pt>
                <c:pt idx="83">
                  <c:v>89.241</c:v>
                </c:pt>
                <c:pt idx="84">
                  <c:v>89.239199999999997</c:v>
                </c:pt>
                <c:pt idx="85">
                  <c:v>89.237499999999997</c:v>
                </c:pt>
                <c:pt idx="86">
                  <c:v>89.235699999999994</c:v>
                </c:pt>
                <c:pt idx="87">
                  <c:v>89.233900000000006</c:v>
                </c:pt>
                <c:pt idx="88">
                  <c:v>89.232200000000006</c:v>
                </c:pt>
                <c:pt idx="89">
                  <c:v>89.230500000000006</c:v>
                </c:pt>
                <c:pt idx="90">
                  <c:v>89.228800000000007</c:v>
                </c:pt>
                <c:pt idx="91">
                  <c:v>89.227099999999993</c:v>
                </c:pt>
                <c:pt idx="92">
                  <c:v>89.225399999999993</c:v>
                </c:pt>
                <c:pt idx="93">
                  <c:v>89.223699999999994</c:v>
                </c:pt>
                <c:pt idx="94">
                  <c:v>89.222099999999998</c:v>
                </c:pt>
                <c:pt idx="95">
                  <c:v>89.220399999999998</c:v>
                </c:pt>
                <c:pt idx="96">
                  <c:v>89.218800000000002</c:v>
                </c:pt>
                <c:pt idx="97">
                  <c:v>89.217100000000002</c:v>
                </c:pt>
                <c:pt idx="98">
                  <c:v>89.215500000000006</c:v>
                </c:pt>
                <c:pt idx="99">
                  <c:v>89.213899999999995</c:v>
                </c:pt>
                <c:pt idx="100">
                  <c:v>89.212299999999999</c:v>
                </c:pt>
                <c:pt idx="101">
                  <c:v>89.210700000000003</c:v>
                </c:pt>
                <c:pt idx="102">
                  <c:v>89.209199999999996</c:v>
                </c:pt>
                <c:pt idx="103">
                  <c:v>89.207599999999999</c:v>
                </c:pt>
                <c:pt idx="104">
                  <c:v>89.206000000000003</c:v>
                </c:pt>
                <c:pt idx="105">
                  <c:v>89.204499999999996</c:v>
                </c:pt>
                <c:pt idx="106">
                  <c:v>89.2029</c:v>
                </c:pt>
                <c:pt idx="107">
                  <c:v>89.201400000000007</c:v>
                </c:pt>
                <c:pt idx="108">
                  <c:v>89.1999</c:v>
                </c:pt>
                <c:pt idx="109">
                  <c:v>89.198300000000003</c:v>
                </c:pt>
                <c:pt idx="110">
                  <c:v>89.196799999999996</c:v>
                </c:pt>
                <c:pt idx="111">
                  <c:v>89.195300000000003</c:v>
                </c:pt>
                <c:pt idx="112">
                  <c:v>89.193799999999996</c:v>
                </c:pt>
                <c:pt idx="113">
                  <c:v>89.192300000000003</c:v>
                </c:pt>
                <c:pt idx="114">
                  <c:v>89.190799999999996</c:v>
                </c:pt>
                <c:pt idx="115">
                  <c:v>89.189300000000003</c:v>
                </c:pt>
                <c:pt idx="116">
                  <c:v>89.187899999999999</c:v>
                </c:pt>
                <c:pt idx="117">
                  <c:v>89.186400000000006</c:v>
                </c:pt>
                <c:pt idx="118">
                  <c:v>89.185000000000002</c:v>
                </c:pt>
                <c:pt idx="119">
                  <c:v>89.183499999999995</c:v>
                </c:pt>
                <c:pt idx="120">
                  <c:v>89.182100000000005</c:v>
                </c:pt>
                <c:pt idx="121">
                  <c:v>89.180599999999998</c:v>
                </c:pt>
                <c:pt idx="122">
                  <c:v>89.179199999999994</c:v>
                </c:pt>
                <c:pt idx="123">
                  <c:v>89.177800000000005</c:v>
                </c:pt>
                <c:pt idx="124">
                  <c:v>89.176400000000001</c:v>
                </c:pt>
                <c:pt idx="125">
                  <c:v>89.174999999999997</c:v>
                </c:pt>
                <c:pt idx="126">
                  <c:v>89.173699999999997</c:v>
                </c:pt>
                <c:pt idx="127">
                  <c:v>89.172300000000007</c:v>
                </c:pt>
                <c:pt idx="128">
                  <c:v>89.170900000000003</c:v>
                </c:pt>
                <c:pt idx="129">
                  <c:v>89.169600000000003</c:v>
                </c:pt>
                <c:pt idx="130">
                  <c:v>89.168300000000002</c:v>
                </c:pt>
                <c:pt idx="131">
                  <c:v>89.166899999999998</c:v>
                </c:pt>
                <c:pt idx="132">
                  <c:v>89.165599999999998</c:v>
                </c:pt>
                <c:pt idx="133">
                  <c:v>89.164299999999997</c:v>
                </c:pt>
                <c:pt idx="134">
                  <c:v>89.162999999999997</c:v>
                </c:pt>
                <c:pt idx="135">
                  <c:v>89.161699999999996</c:v>
                </c:pt>
                <c:pt idx="136">
                  <c:v>89.160399999999996</c:v>
                </c:pt>
                <c:pt idx="137">
                  <c:v>89.159099999999995</c:v>
                </c:pt>
                <c:pt idx="138">
                  <c:v>89.157899999999998</c:v>
                </c:pt>
                <c:pt idx="139">
                  <c:v>89.156599999999997</c:v>
                </c:pt>
                <c:pt idx="140">
                  <c:v>89.1554</c:v>
                </c:pt>
                <c:pt idx="141">
                  <c:v>89.1541</c:v>
                </c:pt>
                <c:pt idx="142">
                  <c:v>89.152900000000002</c:v>
                </c:pt>
                <c:pt idx="143">
                  <c:v>89.151600000000002</c:v>
                </c:pt>
                <c:pt idx="144">
                  <c:v>89.150400000000005</c:v>
                </c:pt>
                <c:pt idx="145">
                  <c:v>89.149199999999993</c:v>
                </c:pt>
                <c:pt idx="146">
                  <c:v>89.147900000000007</c:v>
                </c:pt>
                <c:pt idx="147">
                  <c:v>89.146699999999996</c:v>
                </c:pt>
                <c:pt idx="148">
                  <c:v>89.145499999999998</c:v>
                </c:pt>
                <c:pt idx="149">
                  <c:v>89.144300000000001</c:v>
                </c:pt>
                <c:pt idx="150">
                  <c:v>89.143100000000004</c:v>
                </c:pt>
                <c:pt idx="151">
                  <c:v>89.141900000000007</c:v>
                </c:pt>
                <c:pt idx="152">
                  <c:v>89.140699999999995</c:v>
                </c:pt>
                <c:pt idx="153">
                  <c:v>89.139600000000002</c:v>
                </c:pt>
                <c:pt idx="154">
                  <c:v>89.138400000000004</c:v>
                </c:pt>
                <c:pt idx="155">
                  <c:v>89.137200000000007</c:v>
                </c:pt>
                <c:pt idx="156">
                  <c:v>89.135999999999996</c:v>
                </c:pt>
                <c:pt idx="157">
                  <c:v>89.134900000000002</c:v>
                </c:pt>
                <c:pt idx="158">
                  <c:v>89.133700000000005</c:v>
                </c:pt>
                <c:pt idx="159">
                  <c:v>89.132599999999996</c:v>
                </c:pt>
                <c:pt idx="160">
                  <c:v>89.131399999999999</c:v>
                </c:pt>
                <c:pt idx="161">
                  <c:v>89.130300000000005</c:v>
                </c:pt>
                <c:pt idx="162">
                  <c:v>89.129099999999994</c:v>
                </c:pt>
                <c:pt idx="163">
                  <c:v>89.128</c:v>
                </c:pt>
                <c:pt idx="164">
                  <c:v>89.126800000000003</c:v>
                </c:pt>
                <c:pt idx="165">
                  <c:v>89.125699999999995</c:v>
                </c:pt>
                <c:pt idx="166">
                  <c:v>89.124600000000001</c:v>
                </c:pt>
                <c:pt idx="167">
                  <c:v>89.123500000000007</c:v>
                </c:pt>
                <c:pt idx="168">
                  <c:v>89.122399999999999</c:v>
                </c:pt>
                <c:pt idx="169">
                  <c:v>89.121300000000005</c:v>
                </c:pt>
                <c:pt idx="170">
                  <c:v>89.120199999999997</c:v>
                </c:pt>
                <c:pt idx="171">
                  <c:v>89.119100000000003</c:v>
                </c:pt>
                <c:pt idx="172">
                  <c:v>89.117999999999995</c:v>
                </c:pt>
                <c:pt idx="173">
                  <c:v>89.116900000000001</c:v>
                </c:pt>
                <c:pt idx="174">
                  <c:v>89.115799999999993</c:v>
                </c:pt>
                <c:pt idx="175">
                  <c:v>89.114699999999999</c:v>
                </c:pt>
                <c:pt idx="176">
                  <c:v>89.113600000000005</c:v>
                </c:pt>
                <c:pt idx="177">
                  <c:v>89.1126</c:v>
                </c:pt>
                <c:pt idx="178">
                  <c:v>89.111500000000007</c:v>
                </c:pt>
                <c:pt idx="179">
                  <c:v>89.110399999999998</c:v>
                </c:pt>
                <c:pt idx="180">
                  <c:v>89.109399999999994</c:v>
                </c:pt>
                <c:pt idx="181">
                  <c:v>89.1083</c:v>
                </c:pt>
                <c:pt idx="182">
                  <c:v>89.107299999999995</c:v>
                </c:pt>
                <c:pt idx="183">
                  <c:v>89.106200000000001</c:v>
                </c:pt>
                <c:pt idx="184">
                  <c:v>89.105199999999996</c:v>
                </c:pt>
                <c:pt idx="185">
                  <c:v>89.104100000000003</c:v>
                </c:pt>
                <c:pt idx="186">
                  <c:v>89.103099999999998</c:v>
                </c:pt>
                <c:pt idx="187">
                  <c:v>89.102000000000004</c:v>
                </c:pt>
                <c:pt idx="188">
                  <c:v>89.100999999999999</c:v>
                </c:pt>
                <c:pt idx="189">
                  <c:v>89.1</c:v>
                </c:pt>
                <c:pt idx="190">
                  <c:v>89.099000000000004</c:v>
                </c:pt>
                <c:pt idx="191">
                  <c:v>89.097899999999996</c:v>
                </c:pt>
                <c:pt idx="192">
                  <c:v>89.096900000000005</c:v>
                </c:pt>
                <c:pt idx="193">
                  <c:v>89.0959</c:v>
                </c:pt>
                <c:pt idx="194">
                  <c:v>89.094899999999996</c:v>
                </c:pt>
                <c:pt idx="195">
                  <c:v>89.093900000000005</c:v>
                </c:pt>
                <c:pt idx="196">
                  <c:v>89.0929</c:v>
                </c:pt>
                <c:pt idx="197">
                  <c:v>89.091899999999995</c:v>
                </c:pt>
                <c:pt idx="198">
                  <c:v>89.090900000000005</c:v>
                </c:pt>
                <c:pt idx="199">
                  <c:v>89.089799999999997</c:v>
                </c:pt>
                <c:pt idx="200">
                  <c:v>89.088800000000006</c:v>
                </c:pt>
                <c:pt idx="201">
                  <c:v>89.087800000000001</c:v>
                </c:pt>
                <c:pt idx="202">
                  <c:v>89.086799999999997</c:v>
                </c:pt>
                <c:pt idx="203">
                  <c:v>89.085800000000006</c:v>
                </c:pt>
                <c:pt idx="204">
                  <c:v>89.084800000000001</c:v>
                </c:pt>
                <c:pt idx="205">
                  <c:v>89.0839</c:v>
                </c:pt>
                <c:pt idx="206">
                  <c:v>89.082800000000006</c:v>
                </c:pt>
                <c:pt idx="207">
                  <c:v>89.081900000000005</c:v>
                </c:pt>
                <c:pt idx="208">
                  <c:v>89.0809</c:v>
                </c:pt>
                <c:pt idx="209">
                  <c:v>89.079899999999995</c:v>
                </c:pt>
                <c:pt idx="210">
                  <c:v>89.078900000000004</c:v>
                </c:pt>
                <c:pt idx="211">
                  <c:v>89.0779</c:v>
                </c:pt>
                <c:pt idx="212">
                  <c:v>89.076899999999995</c:v>
                </c:pt>
                <c:pt idx="213">
                  <c:v>89.075900000000004</c:v>
                </c:pt>
                <c:pt idx="214">
                  <c:v>89.0749</c:v>
                </c:pt>
                <c:pt idx="215">
                  <c:v>89.073899999999995</c:v>
                </c:pt>
                <c:pt idx="216">
                  <c:v>89.072900000000004</c:v>
                </c:pt>
                <c:pt idx="217">
                  <c:v>89.071899999999999</c:v>
                </c:pt>
                <c:pt idx="218">
                  <c:v>89.070899999999995</c:v>
                </c:pt>
                <c:pt idx="219">
                  <c:v>89.069900000000004</c:v>
                </c:pt>
                <c:pt idx="220">
                  <c:v>89.068899999999999</c:v>
                </c:pt>
                <c:pt idx="221">
                  <c:v>89.067899999999995</c:v>
                </c:pt>
                <c:pt idx="222">
                  <c:v>89.066999999999993</c:v>
                </c:pt>
                <c:pt idx="223">
                  <c:v>89.066000000000003</c:v>
                </c:pt>
                <c:pt idx="224">
                  <c:v>89.064999999999998</c:v>
                </c:pt>
                <c:pt idx="225">
                  <c:v>89.063999999999993</c:v>
                </c:pt>
                <c:pt idx="226">
                  <c:v>89.063000000000002</c:v>
                </c:pt>
                <c:pt idx="227">
                  <c:v>89.061999999999998</c:v>
                </c:pt>
                <c:pt idx="228">
                  <c:v>89.061000000000007</c:v>
                </c:pt>
                <c:pt idx="229">
                  <c:v>89.06</c:v>
                </c:pt>
                <c:pt idx="230">
                  <c:v>89.058999999999997</c:v>
                </c:pt>
                <c:pt idx="231">
                  <c:v>89.058000000000007</c:v>
                </c:pt>
                <c:pt idx="232">
                  <c:v>89.057000000000002</c:v>
                </c:pt>
                <c:pt idx="233">
                  <c:v>89.056100000000001</c:v>
                </c:pt>
                <c:pt idx="234">
                  <c:v>89.055099999999996</c:v>
                </c:pt>
                <c:pt idx="235">
                  <c:v>89.054100000000005</c:v>
                </c:pt>
                <c:pt idx="236">
                  <c:v>89.053100000000001</c:v>
                </c:pt>
                <c:pt idx="237">
                  <c:v>89.052099999999996</c:v>
                </c:pt>
                <c:pt idx="238">
                  <c:v>89.051100000000005</c:v>
                </c:pt>
                <c:pt idx="239">
                  <c:v>89.0501</c:v>
                </c:pt>
                <c:pt idx="240">
                  <c:v>89.049099999999996</c:v>
                </c:pt>
                <c:pt idx="241">
                  <c:v>89.048100000000005</c:v>
                </c:pt>
                <c:pt idx="242">
                  <c:v>89.0471</c:v>
                </c:pt>
                <c:pt idx="243">
                  <c:v>89.046199999999999</c:v>
                </c:pt>
                <c:pt idx="244">
                  <c:v>89.045199999999994</c:v>
                </c:pt>
                <c:pt idx="245">
                  <c:v>89.044200000000004</c:v>
                </c:pt>
                <c:pt idx="246">
                  <c:v>89.043199999999999</c:v>
                </c:pt>
                <c:pt idx="247">
                  <c:v>89.042199999999994</c:v>
                </c:pt>
                <c:pt idx="248">
                  <c:v>89.041200000000003</c:v>
                </c:pt>
                <c:pt idx="249">
                  <c:v>89.040199999999999</c:v>
                </c:pt>
                <c:pt idx="250">
                  <c:v>89.039199999999994</c:v>
                </c:pt>
                <c:pt idx="251">
                  <c:v>89.038200000000003</c:v>
                </c:pt>
                <c:pt idx="252">
                  <c:v>89.037199999999999</c:v>
                </c:pt>
                <c:pt idx="253">
                  <c:v>89.036199999999994</c:v>
                </c:pt>
                <c:pt idx="254">
                  <c:v>89.035200000000003</c:v>
                </c:pt>
                <c:pt idx="255">
                  <c:v>89.034199999999998</c:v>
                </c:pt>
                <c:pt idx="256">
                  <c:v>89.033199999999994</c:v>
                </c:pt>
                <c:pt idx="257">
                  <c:v>89.032200000000003</c:v>
                </c:pt>
                <c:pt idx="258">
                  <c:v>89.031199999999998</c:v>
                </c:pt>
                <c:pt idx="259">
                  <c:v>89.030199999999994</c:v>
                </c:pt>
                <c:pt idx="260">
                  <c:v>89.029200000000003</c:v>
                </c:pt>
                <c:pt idx="261">
                  <c:v>89.028099999999995</c:v>
                </c:pt>
                <c:pt idx="262">
                  <c:v>89.027100000000004</c:v>
                </c:pt>
                <c:pt idx="263">
                  <c:v>89.0261</c:v>
                </c:pt>
                <c:pt idx="264">
                  <c:v>89.025099999999995</c:v>
                </c:pt>
                <c:pt idx="265">
                  <c:v>89.024100000000004</c:v>
                </c:pt>
                <c:pt idx="266">
                  <c:v>89.023099999999999</c:v>
                </c:pt>
                <c:pt idx="267">
                  <c:v>89.022099999999995</c:v>
                </c:pt>
                <c:pt idx="268">
                  <c:v>89.021100000000004</c:v>
                </c:pt>
                <c:pt idx="269">
                  <c:v>89.02</c:v>
                </c:pt>
                <c:pt idx="270">
                  <c:v>89.019000000000005</c:v>
                </c:pt>
                <c:pt idx="271">
                  <c:v>89.018000000000001</c:v>
                </c:pt>
                <c:pt idx="272">
                  <c:v>89.016999999999996</c:v>
                </c:pt>
                <c:pt idx="273">
                  <c:v>89.016000000000005</c:v>
                </c:pt>
                <c:pt idx="274">
                  <c:v>89.015000000000001</c:v>
                </c:pt>
                <c:pt idx="275">
                  <c:v>89.013999999999996</c:v>
                </c:pt>
                <c:pt idx="276">
                  <c:v>89.012900000000002</c:v>
                </c:pt>
                <c:pt idx="277">
                  <c:v>89.011899999999997</c:v>
                </c:pt>
                <c:pt idx="278">
                  <c:v>89.010900000000007</c:v>
                </c:pt>
                <c:pt idx="279">
                  <c:v>89.009900000000002</c:v>
                </c:pt>
                <c:pt idx="280">
                  <c:v>89.008899999999997</c:v>
                </c:pt>
                <c:pt idx="281">
                  <c:v>89.007800000000003</c:v>
                </c:pt>
                <c:pt idx="282">
                  <c:v>89.006799999999998</c:v>
                </c:pt>
                <c:pt idx="283">
                  <c:v>89.005799999999994</c:v>
                </c:pt>
                <c:pt idx="284">
                  <c:v>89.004800000000003</c:v>
                </c:pt>
                <c:pt idx="285">
                  <c:v>89.003799999999998</c:v>
                </c:pt>
                <c:pt idx="286">
                  <c:v>89.002700000000004</c:v>
                </c:pt>
                <c:pt idx="287">
                  <c:v>89.0017</c:v>
                </c:pt>
                <c:pt idx="288">
                  <c:v>89.000699999999995</c:v>
                </c:pt>
                <c:pt idx="289">
                  <c:v>88.999700000000004</c:v>
                </c:pt>
                <c:pt idx="290">
                  <c:v>88.998599999999996</c:v>
                </c:pt>
                <c:pt idx="291">
                  <c:v>88.997600000000006</c:v>
                </c:pt>
                <c:pt idx="292">
                  <c:v>88.996600000000001</c:v>
                </c:pt>
                <c:pt idx="293">
                  <c:v>88.995599999999996</c:v>
                </c:pt>
                <c:pt idx="294">
                  <c:v>88.994600000000005</c:v>
                </c:pt>
                <c:pt idx="295">
                  <c:v>88.993499999999997</c:v>
                </c:pt>
                <c:pt idx="296">
                  <c:v>88.992500000000007</c:v>
                </c:pt>
                <c:pt idx="297">
                  <c:v>88.991500000000002</c:v>
                </c:pt>
                <c:pt idx="298">
                  <c:v>88.990499999999997</c:v>
                </c:pt>
                <c:pt idx="299">
                  <c:v>88.989400000000003</c:v>
                </c:pt>
                <c:pt idx="300">
                  <c:v>88.988399999999999</c:v>
                </c:pt>
                <c:pt idx="301">
                  <c:v>88.987399999999994</c:v>
                </c:pt>
                <c:pt idx="302">
                  <c:v>88.986400000000003</c:v>
                </c:pt>
                <c:pt idx="303">
                  <c:v>88.985399999999998</c:v>
                </c:pt>
                <c:pt idx="304">
                  <c:v>88.984300000000005</c:v>
                </c:pt>
                <c:pt idx="305">
                  <c:v>88.9833</c:v>
                </c:pt>
                <c:pt idx="306">
                  <c:v>88.982299999999995</c:v>
                </c:pt>
                <c:pt idx="307">
                  <c:v>88.981300000000005</c:v>
                </c:pt>
                <c:pt idx="308">
                  <c:v>88.980199999999996</c:v>
                </c:pt>
                <c:pt idx="309">
                  <c:v>88.979200000000006</c:v>
                </c:pt>
                <c:pt idx="310">
                  <c:v>88.978200000000001</c:v>
                </c:pt>
                <c:pt idx="311">
                  <c:v>88.977199999999996</c:v>
                </c:pt>
                <c:pt idx="312">
                  <c:v>88.976100000000002</c:v>
                </c:pt>
                <c:pt idx="313">
                  <c:v>88.975099999999998</c:v>
                </c:pt>
                <c:pt idx="314">
                  <c:v>88.974100000000007</c:v>
                </c:pt>
                <c:pt idx="315">
                  <c:v>88.973100000000002</c:v>
                </c:pt>
                <c:pt idx="316">
                  <c:v>88.971999999999994</c:v>
                </c:pt>
                <c:pt idx="317">
                  <c:v>88.971000000000004</c:v>
                </c:pt>
                <c:pt idx="318">
                  <c:v>88.97</c:v>
                </c:pt>
                <c:pt idx="319">
                  <c:v>88.968999999999994</c:v>
                </c:pt>
                <c:pt idx="320">
                  <c:v>88.9679</c:v>
                </c:pt>
                <c:pt idx="321">
                  <c:v>88.966899999999995</c:v>
                </c:pt>
                <c:pt idx="322">
                  <c:v>88.965900000000005</c:v>
                </c:pt>
                <c:pt idx="323">
                  <c:v>88.9649</c:v>
                </c:pt>
                <c:pt idx="324">
                  <c:v>88.963899999999995</c:v>
                </c:pt>
                <c:pt idx="325">
                  <c:v>88.962900000000005</c:v>
                </c:pt>
                <c:pt idx="326">
                  <c:v>88.9619</c:v>
                </c:pt>
                <c:pt idx="327">
                  <c:v>88.961100000000002</c:v>
                </c:pt>
                <c:pt idx="328">
                  <c:v>88.960499999999996</c:v>
                </c:pt>
                <c:pt idx="329">
                  <c:v>88.960099999999997</c:v>
                </c:pt>
                <c:pt idx="330">
                  <c:v>88.9602</c:v>
                </c:pt>
                <c:pt idx="331">
                  <c:v>88.960999999999999</c:v>
                </c:pt>
                <c:pt idx="332">
                  <c:v>88.962500000000006</c:v>
                </c:pt>
                <c:pt idx="333">
                  <c:v>88.9649</c:v>
                </c:pt>
                <c:pt idx="334">
                  <c:v>88.968299999999999</c:v>
                </c:pt>
                <c:pt idx="335">
                  <c:v>88.972800000000007</c:v>
                </c:pt>
                <c:pt idx="336">
                  <c:v>88.978200000000001</c:v>
                </c:pt>
                <c:pt idx="337">
                  <c:v>88.984399999999994</c:v>
                </c:pt>
                <c:pt idx="338">
                  <c:v>88.991100000000003</c:v>
                </c:pt>
                <c:pt idx="339">
                  <c:v>88.998000000000005</c:v>
                </c:pt>
                <c:pt idx="340">
                  <c:v>89.004900000000006</c:v>
                </c:pt>
                <c:pt idx="341">
                  <c:v>89.011399999999995</c:v>
                </c:pt>
                <c:pt idx="342">
                  <c:v>89.017499999999998</c:v>
                </c:pt>
                <c:pt idx="343">
                  <c:v>89.022900000000007</c:v>
                </c:pt>
                <c:pt idx="344">
                  <c:v>89.027500000000003</c:v>
                </c:pt>
                <c:pt idx="345">
                  <c:v>89.031499999999994</c:v>
                </c:pt>
                <c:pt idx="346">
                  <c:v>89.034800000000004</c:v>
                </c:pt>
                <c:pt idx="347">
                  <c:v>89.037499999999994</c:v>
                </c:pt>
                <c:pt idx="348">
                  <c:v>89.039699999999996</c:v>
                </c:pt>
                <c:pt idx="349">
                  <c:v>89.041499999999999</c:v>
                </c:pt>
                <c:pt idx="350">
                  <c:v>89.043099999999995</c:v>
                </c:pt>
                <c:pt idx="351">
                  <c:v>89.044399999999996</c:v>
                </c:pt>
                <c:pt idx="352">
                  <c:v>89.045500000000004</c:v>
                </c:pt>
                <c:pt idx="353">
                  <c:v>89.046499999999995</c:v>
                </c:pt>
                <c:pt idx="354">
                  <c:v>89.047399999999996</c:v>
                </c:pt>
                <c:pt idx="355">
                  <c:v>89.048299999999998</c:v>
                </c:pt>
                <c:pt idx="356">
                  <c:v>89.049199999999999</c:v>
                </c:pt>
                <c:pt idx="357">
                  <c:v>89.05</c:v>
                </c:pt>
                <c:pt idx="358">
                  <c:v>89.050799999999995</c:v>
                </c:pt>
                <c:pt idx="359">
                  <c:v>89.051599999999993</c:v>
                </c:pt>
                <c:pt idx="360">
                  <c:v>89.052400000000006</c:v>
                </c:pt>
                <c:pt idx="361">
                  <c:v>89.053200000000004</c:v>
                </c:pt>
                <c:pt idx="362">
                  <c:v>89.054000000000002</c:v>
                </c:pt>
                <c:pt idx="363">
                  <c:v>89.054699999999997</c:v>
                </c:pt>
                <c:pt idx="364">
                  <c:v>89.055499999999995</c:v>
                </c:pt>
                <c:pt idx="365">
                  <c:v>89.056200000000004</c:v>
                </c:pt>
                <c:pt idx="366">
                  <c:v>89.057000000000002</c:v>
                </c:pt>
                <c:pt idx="367">
                  <c:v>89.057699999999997</c:v>
                </c:pt>
                <c:pt idx="368">
                  <c:v>89.058400000000006</c:v>
                </c:pt>
                <c:pt idx="369">
                  <c:v>89.059100000000001</c:v>
                </c:pt>
                <c:pt idx="370">
                  <c:v>89.059799999999996</c:v>
                </c:pt>
                <c:pt idx="371">
                  <c:v>89.060500000000005</c:v>
                </c:pt>
                <c:pt idx="372">
                  <c:v>89.061199999999999</c:v>
                </c:pt>
                <c:pt idx="373">
                  <c:v>89.061899999999994</c:v>
                </c:pt>
                <c:pt idx="374">
                  <c:v>89.062600000000003</c:v>
                </c:pt>
                <c:pt idx="375">
                  <c:v>89.063299999999998</c:v>
                </c:pt>
                <c:pt idx="376">
                  <c:v>89.063900000000004</c:v>
                </c:pt>
                <c:pt idx="377">
                  <c:v>89.064599999999999</c:v>
                </c:pt>
                <c:pt idx="378">
                  <c:v>89.065299999999993</c:v>
                </c:pt>
                <c:pt idx="379">
                  <c:v>89.065899999999999</c:v>
                </c:pt>
                <c:pt idx="380">
                  <c:v>89.066500000000005</c:v>
                </c:pt>
                <c:pt idx="381">
                  <c:v>89.0672</c:v>
                </c:pt>
                <c:pt idx="382">
                  <c:v>89.067800000000005</c:v>
                </c:pt>
                <c:pt idx="383">
                  <c:v>89.068399999999997</c:v>
                </c:pt>
                <c:pt idx="384">
                  <c:v>89.069100000000006</c:v>
                </c:pt>
                <c:pt idx="385">
                  <c:v>89.069699999999997</c:v>
                </c:pt>
                <c:pt idx="386">
                  <c:v>89.070300000000003</c:v>
                </c:pt>
                <c:pt idx="387">
                  <c:v>89.070899999999995</c:v>
                </c:pt>
                <c:pt idx="388">
                  <c:v>89.0715</c:v>
                </c:pt>
                <c:pt idx="389">
                  <c:v>89.072100000000006</c:v>
                </c:pt>
                <c:pt idx="390">
                  <c:v>89.072699999999998</c:v>
                </c:pt>
                <c:pt idx="391">
                  <c:v>89.0732</c:v>
                </c:pt>
                <c:pt idx="392">
                  <c:v>89.073800000000006</c:v>
                </c:pt>
                <c:pt idx="393">
                  <c:v>89.074399999999997</c:v>
                </c:pt>
                <c:pt idx="394">
                  <c:v>89.0749</c:v>
                </c:pt>
                <c:pt idx="395">
                  <c:v>89.075500000000005</c:v>
                </c:pt>
                <c:pt idx="396">
                  <c:v>89.075999999999993</c:v>
                </c:pt>
                <c:pt idx="397">
                  <c:v>89.076599999999999</c:v>
                </c:pt>
                <c:pt idx="398">
                  <c:v>89.077100000000002</c:v>
                </c:pt>
                <c:pt idx="399">
                  <c:v>89.077699999999993</c:v>
                </c:pt>
                <c:pt idx="400">
                  <c:v>89.078199999999995</c:v>
                </c:pt>
                <c:pt idx="401">
                  <c:v>89.078699999999998</c:v>
                </c:pt>
                <c:pt idx="402">
                  <c:v>89.079300000000003</c:v>
                </c:pt>
                <c:pt idx="403">
                  <c:v>89.079800000000006</c:v>
                </c:pt>
                <c:pt idx="404">
                  <c:v>89.080299999999994</c:v>
                </c:pt>
                <c:pt idx="405">
                  <c:v>89.080799999999996</c:v>
                </c:pt>
                <c:pt idx="406">
                  <c:v>89.081299999999999</c:v>
                </c:pt>
                <c:pt idx="407">
                  <c:v>89.081800000000001</c:v>
                </c:pt>
                <c:pt idx="408">
                  <c:v>89.082300000000004</c:v>
                </c:pt>
                <c:pt idx="409">
                  <c:v>89.082800000000006</c:v>
                </c:pt>
                <c:pt idx="410">
                  <c:v>89.083299999999994</c:v>
                </c:pt>
                <c:pt idx="411">
                  <c:v>89.083699999999993</c:v>
                </c:pt>
                <c:pt idx="412">
                  <c:v>89.084199999999996</c:v>
                </c:pt>
                <c:pt idx="413">
                  <c:v>89.084699999999998</c:v>
                </c:pt>
                <c:pt idx="414">
                  <c:v>89.0852</c:v>
                </c:pt>
                <c:pt idx="415">
                  <c:v>89.085599999999999</c:v>
                </c:pt>
                <c:pt idx="416">
                  <c:v>89.086100000000002</c:v>
                </c:pt>
                <c:pt idx="417">
                  <c:v>89.086500000000001</c:v>
                </c:pt>
                <c:pt idx="418">
                  <c:v>89.087000000000003</c:v>
                </c:pt>
                <c:pt idx="419">
                  <c:v>89.087400000000002</c:v>
                </c:pt>
                <c:pt idx="420">
                  <c:v>89.087900000000005</c:v>
                </c:pt>
                <c:pt idx="421">
                  <c:v>89.088300000000004</c:v>
                </c:pt>
                <c:pt idx="422">
                  <c:v>89.088800000000006</c:v>
                </c:pt>
                <c:pt idx="423">
                  <c:v>89.089200000000005</c:v>
                </c:pt>
                <c:pt idx="424">
                  <c:v>89.089600000000004</c:v>
                </c:pt>
                <c:pt idx="425">
                  <c:v>89.09</c:v>
                </c:pt>
                <c:pt idx="426">
                  <c:v>89.090500000000006</c:v>
                </c:pt>
                <c:pt idx="427">
                  <c:v>89.090900000000005</c:v>
                </c:pt>
                <c:pt idx="428">
                  <c:v>89.091300000000004</c:v>
                </c:pt>
                <c:pt idx="429">
                  <c:v>89.091700000000003</c:v>
                </c:pt>
                <c:pt idx="430">
                  <c:v>89.092100000000002</c:v>
                </c:pt>
                <c:pt idx="431">
                  <c:v>89.092500000000001</c:v>
                </c:pt>
                <c:pt idx="432">
                  <c:v>89.0929</c:v>
                </c:pt>
                <c:pt idx="433">
                  <c:v>89.093299999999999</c:v>
                </c:pt>
                <c:pt idx="434">
                  <c:v>89.093699999999998</c:v>
                </c:pt>
                <c:pt idx="435">
                  <c:v>89.094099999999997</c:v>
                </c:pt>
                <c:pt idx="436">
                  <c:v>89.094399999999993</c:v>
                </c:pt>
                <c:pt idx="437">
                  <c:v>89.094800000000006</c:v>
                </c:pt>
                <c:pt idx="438">
                  <c:v>89.095200000000006</c:v>
                </c:pt>
                <c:pt idx="439">
                  <c:v>89.095600000000005</c:v>
                </c:pt>
                <c:pt idx="440">
                  <c:v>89.096000000000004</c:v>
                </c:pt>
                <c:pt idx="441">
                  <c:v>89.096299999999999</c:v>
                </c:pt>
                <c:pt idx="442">
                  <c:v>89.096699999999998</c:v>
                </c:pt>
                <c:pt idx="443">
                  <c:v>89.096999999999994</c:v>
                </c:pt>
                <c:pt idx="444">
                  <c:v>89.097399999999993</c:v>
                </c:pt>
                <c:pt idx="445">
                  <c:v>89.097700000000003</c:v>
                </c:pt>
                <c:pt idx="446">
                  <c:v>89.098100000000002</c:v>
                </c:pt>
                <c:pt idx="447">
                  <c:v>89.098399999999998</c:v>
                </c:pt>
                <c:pt idx="448">
                  <c:v>89.098799999999997</c:v>
                </c:pt>
                <c:pt idx="449">
                  <c:v>89.099100000000007</c:v>
                </c:pt>
                <c:pt idx="450">
                  <c:v>89.099500000000006</c:v>
                </c:pt>
                <c:pt idx="451">
                  <c:v>89.099800000000002</c:v>
                </c:pt>
                <c:pt idx="452">
                  <c:v>89.100099999999998</c:v>
                </c:pt>
                <c:pt idx="453">
                  <c:v>89.100499999999997</c:v>
                </c:pt>
                <c:pt idx="454">
                  <c:v>89.100800000000007</c:v>
                </c:pt>
                <c:pt idx="455">
                  <c:v>89.101100000000002</c:v>
                </c:pt>
                <c:pt idx="456">
                  <c:v>89.101399999999998</c:v>
                </c:pt>
                <c:pt idx="457">
                  <c:v>89.101699999999994</c:v>
                </c:pt>
                <c:pt idx="458">
                  <c:v>89.102000000000004</c:v>
                </c:pt>
                <c:pt idx="459">
                  <c:v>89.102400000000003</c:v>
                </c:pt>
                <c:pt idx="460">
                  <c:v>89.102699999999999</c:v>
                </c:pt>
                <c:pt idx="461">
                  <c:v>89.102999999999994</c:v>
                </c:pt>
                <c:pt idx="462">
                  <c:v>89.103300000000004</c:v>
                </c:pt>
                <c:pt idx="463">
                  <c:v>89.1036</c:v>
                </c:pt>
                <c:pt idx="464">
                  <c:v>89.103899999999996</c:v>
                </c:pt>
                <c:pt idx="465">
                  <c:v>89.104200000000006</c:v>
                </c:pt>
                <c:pt idx="466">
                  <c:v>89.104399999999998</c:v>
                </c:pt>
                <c:pt idx="467">
                  <c:v>89.104699999999994</c:v>
                </c:pt>
                <c:pt idx="468">
                  <c:v>89.105000000000004</c:v>
                </c:pt>
                <c:pt idx="469">
                  <c:v>89.1053</c:v>
                </c:pt>
                <c:pt idx="470">
                  <c:v>89.105599999999995</c:v>
                </c:pt>
                <c:pt idx="471">
                  <c:v>89.105900000000005</c:v>
                </c:pt>
                <c:pt idx="472">
                  <c:v>89.106099999999998</c:v>
                </c:pt>
                <c:pt idx="473">
                  <c:v>89.106399999999994</c:v>
                </c:pt>
                <c:pt idx="474">
                  <c:v>89.106700000000004</c:v>
                </c:pt>
                <c:pt idx="475">
                  <c:v>89.106899999999996</c:v>
                </c:pt>
                <c:pt idx="476">
                  <c:v>89.107200000000006</c:v>
                </c:pt>
                <c:pt idx="477">
                  <c:v>89.107500000000002</c:v>
                </c:pt>
                <c:pt idx="478">
                  <c:v>89.107699999999994</c:v>
                </c:pt>
                <c:pt idx="479">
                  <c:v>89.108000000000004</c:v>
                </c:pt>
                <c:pt idx="480">
                  <c:v>89.108199999999997</c:v>
                </c:pt>
                <c:pt idx="481">
                  <c:v>89.108500000000006</c:v>
                </c:pt>
                <c:pt idx="482">
                  <c:v>89.108699999999999</c:v>
                </c:pt>
                <c:pt idx="483">
                  <c:v>89.108999999999995</c:v>
                </c:pt>
                <c:pt idx="484">
                  <c:v>89.109200000000001</c:v>
                </c:pt>
                <c:pt idx="485">
                  <c:v>89.109499999999997</c:v>
                </c:pt>
                <c:pt idx="486">
                  <c:v>89.109700000000004</c:v>
                </c:pt>
                <c:pt idx="487">
                  <c:v>89.109899999999996</c:v>
                </c:pt>
                <c:pt idx="488">
                  <c:v>89.110200000000006</c:v>
                </c:pt>
                <c:pt idx="489">
                  <c:v>89.110399999999998</c:v>
                </c:pt>
                <c:pt idx="490">
                  <c:v>89.110699999999994</c:v>
                </c:pt>
                <c:pt idx="491">
                  <c:v>89.111000000000004</c:v>
                </c:pt>
                <c:pt idx="492">
                  <c:v>89.111199999999997</c:v>
                </c:pt>
                <c:pt idx="493">
                  <c:v>89.111599999999996</c:v>
                </c:pt>
                <c:pt idx="494">
                  <c:v>89.111999999999995</c:v>
                </c:pt>
                <c:pt idx="495">
                  <c:v>89.112399999999994</c:v>
                </c:pt>
                <c:pt idx="496">
                  <c:v>89.112899999999996</c:v>
                </c:pt>
                <c:pt idx="497">
                  <c:v>89.113399999999999</c:v>
                </c:pt>
                <c:pt idx="498">
                  <c:v>89.114000000000004</c:v>
                </c:pt>
                <c:pt idx="499">
                  <c:v>89.114599999999996</c:v>
                </c:pt>
                <c:pt idx="500">
                  <c:v>89.115300000000005</c:v>
                </c:pt>
                <c:pt idx="501">
                  <c:v>89.115899999999996</c:v>
                </c:pt>
                <c:pt idx="502">
                  <c:v>89.116600000000005</c:v>
                </c:pt>
                <c:pt idx="503">
                  <c:v>89.117199999999997</c:v>
                </c:pt>
                <c:pt idx="504">
                  <c:v>89.117800000000003</c:v>
                </c:pt>
                <c:pt idx="505">
                  <c:v>89.118399999999994</c:v>
                </c:pt>
                <c:pt idx="506">
                  <c:v>89.118899999999996</c:v>
                </c:pt>
                <c:pt idx="507">
                  <c:v>89.119399999999999</c:v>
                </c:pt>
                <c:pt idx="508">
                  <c:v>89.119900000000001</c:v>
                </c:pt>
                <c:pt idx="509">
                  <c:v>89.1203</c:v>
                </c:pt>
                <c:pt idx="510">
                  <c:v>89.120699999999999</c:v>
                </c:pt>
                <c:pt idx="511">
                  <c:v>89.121099999999998</c:v>
                </c:pt>
                <c:pt idx="512">
                  <c:v>89.121499999999997</c:v>
                </c:pt>
                <c:pt idx="513">
                  <c:v>89.121899999999997</c:v>
                </c:pt>
                <c:pt idx="514">
                  <c:v>89.122299999999996</c:v>
                </c:pt>
                <c:pt idx="515">
                  <c:v>89.122600000000006</c:v>
                </c:pt>
                <c:pt idx="516">
                  <c:v>89.123000000000005</c:v>
                </c:pt>
                <c:pt idx="517">
                  <c:v>89.1233</c:v>
                </c:pt>
                <c:pt idx="518">
                  <c:v>89.123699999999999</c:v>
                </c:pt>
                <c:pt idx="519">
                  <c:v>89.123999999999995</c:v>
                </c:pt>
                <c:pt idx="520">
                  <c:v>89.124399999999994</c:v>
                </c:pt>
                <c:pt idx="521">
                  <c:v>89.124700000000004</c:v>
                </c:pt>
                <c:pt idx="522">
                  <c:v>89.125100000000003</c:v>
                </c:pt>
                <c:pt idx="523">
                  <c:v>89.125399999999999</c:v>
                </c:pt>
                <c:pt idx="524">
                  <c:v>89.125699999999995</c:v>
                </c:pt>
                <c:pt idx="525">
                  <c:v>89.126099999999994</c:v>
                </c:pt>
                <c:pt idx="526">
                  <c:v>89.126400000000004</c:v>
                </c:pt>
                <c:pt idx="527">
                  <c:v>89.1267</c:v>
                </c:pt>
                <c:pt idx="528">
                  <c:v>89.127099999999999</c:v>
                </c:pt>
                <c:pt idx="529">
                  <c:v>89.127399999999994</c:v>
                </c:pt>
                <c:pt idx="530">
                  <c:v>89.127700000000004</c:v>
                </c:pt>
                <c:pt idx="531">
                  <c:v>89.128</c:v>
                </c:pt>
                <c:pt idx="532">
                  <c:v>89.128399999999999</c:v>
                </c:pt>
                <c:pt idx="533">
                  <c:v>89.128699999999995</c:v>
                </c:pt>
                <c:pt idx="534">
                  <c:v>89.129000000000005</c:v>
                </c:pt>
                <c:pt idx="535">
                  <c:v>89.129300000000001</c:v>
                </c:pt>
                <c:pt idx="536">
                  <c:v>89.129599999999996</c:v>
                </c:pt>
                <c:pt idx="537">
                  <c:v>89.129900000000006</c:v>
                </c:pt>
                <c:pt idx="538">
                  <c:v>89.130200000000002</c:v>
                </c:pt>
                <c:pt idx="539">
                  <c:v>89.130499999999998</c:v>
                </c:pt>
                <c:pt idx="540">
                  <c:v>89.130799999999994</c:v>
                </c:pt>
                <c:pt idx="541">
                  <c:v>89.131100000000004</c:v>
                </c:pt>
                <c:pt idx="542">
                  <c:v>89.131399999999999</c:v>
                </c:pt>
                <c:pt idx="543">
                  <c:v>89.131699999999995</c:v>
                </c:pt>
                <c:pt idx="544">
                  <c:v>89.132000000000005</c:v>
                </c:pt>
                <c:pt idx="545">
                  <c:v>89.132300000000001</c:v>
                </c:pt>
                <c:pt idx="546">
                  <c:v>89.132599999999996</c:v>
                </c:pt>
                <c:pt idx="547">
                  <c:v>89.132900000000006</c:v>
                </c:pt>
                <c:pt idx="548">
                  <c:v>89.133200000000002</c:v>
                </c:pt>
                <c:pt idx="549">
                  <c:v>89.133499999999998</c:v>
                </c:pt>
                <c:pt idx="550">
                  <c:v>89.133799999999994</c:v>
                </c:pt>
                <c:pt idx="551">
                  <c:v>89.134100000000004</c:v>
                </c:pt>
                <c:pt idx="552">
                  <c:v>89.134399999999999</c:v>
                </c:pt>
                <c:pt idx="553">
                  <c:v>89.134600000000006</c:v>
                </c:pt>
                <c:pt idx="554">
                  <c:v>89.134900000000002</c:v>
                </c:pt>
                <c:pt idx="555">
                  <c:v>89.135199999999998</c:v>
                </c:pt>
                <c:pt idx="556">
                  <c:v>89.135499999999993</c:v>
                </c:pt>
                <c:pt idx="557">
                  <c:v>89.135800000000003</c:v>
                </c:pt>
                <c:pt idx="558">
                  <c:v>89.135999999999996</c:v>
                </c:pt>
                <c:pt idx="559">
                  <c:v>89.136300000000006</c:v>
                </c:pt>
                <c:pt idx="560">
                  <c:v>89.136600000000001</c:v>
                </c:pt>
                <c:pt idx="561">
                  <c:v>89.136899999999997</c:v>
                </c:pt>
                <c:pt idx="562">
                  <c:v>89.137100000000004</c:v>
                </c:pt>
                <c:pt idx="563">
                  <c:v>89.1374</c:v>
                </c:pt>
                <c:pt idx="564">
                  <c:v>89.137699999999995</c:v>
                </c:pt>
                <c:pt idx="565">
                  <c:v>89.137900000000002</c:v>
                </c:pt>
                <c:pt idx="566">
                  <c:v>89.138199999999998</c:v>
                </c:pt>
                <c:pt idx="567">
                  <c:v>89.138499999999993</c:v>
                </c:pt>
                <c:pt idx="568">
                  <c:v>89.1387</c:v>
                </c:pt>
                <c:pt idx="569">
                  <c:v>89.138999999999996</c:v>
                </c:pt>
                <c:pt idx="570">
                  <c:v>89.139300000000006</c:v>
                </c:pt>
                <c:pt idx="571">
                  <c:v>89.139499999999998</c:v>
                </c:pt>
                <c:pt idx="572">
                  <c:v>89.139799999999994</c:v>
                </c:pt>
                <c:pt idx="573">
                  <c:v>89.14</c:v>
                </c:pt>
                <c:pt idx="574">
                  <c:v>89.140299999999996</c:v>
                </c:pt>
                <c:pt idx="575">
                  <c:v>89.140500000000003</c:v>
                </c:pt>
                <c:pt idx="576">
                  <c:v>89.140799999999999</c:v>
                </c:pt>
                <c:pt idx="577">
                  <c:v>89.141099999999994</c:v>
                </c:pt>
                <c:pt idx="578">
                  <c:v>89.141300000000001</c:v>
                </c:pt>
                <c:pt idx="579">
                  <c:v>89.141599999999997</c:v>
                </c:pt>
                <c:pt idx="580">
                  <c:v>89.141800000000003</c:v>
                </c:pt>
                <c:pt idx="581">
                  <c:v>89.142099999999999</c:v>
                </c:pt>
                <c:pt idx="582">
                  <c:v>89.142300000000006</c:v>
                </c:pt>
                <c:pt idx="583">
                  <c:v>89.142600000000002</c:v>
                </c:pt>
                <c:pt idx="584">
                  <c:v>89.142799999999994</c:v>
                </c:pt>
                <c:pt idx="585">
                  <c:v>89.143100000000004</c:v>
                </c:pt>
                <c:pt idx="586">
                  <c:v>89.143299999999996</c:v>
                </c:pt>
                <c:pt idx="587">
                  <c:v>89.143600000000006</c:v>
                </c:pt>
                <c:pt idx="588">
                  <c:v>89.143799999999999</c:v>
                </c:pt>
                <c:pt idx="589">
                  <c:v>89.144000000000005</c:v>
                </c:pt>
                <c:pt idx="590">
                  <c:v>89.144300000000001</c:v>
                </c:pt>
                <c:pt idx="591">
                  <c:v>89.144499999999994</c:v>
                </c:pt>
                <c:pt idx="592">
                  <c:v>89.1447</c:v>
                </c:pt>
                <c:pt idx="593">
                  <c:v>89.144999999999996</c:v>
                </c:pt>
                <c:pt idx="594">
                  <c:v>89.145200000000003</c:v>
                </c:pt>
                <c:pt idx="595">
                  <c:v>89.145499999999998</c:v>
                </c:pt>
                <c:pt idx="596">
                  <c:v>89.145700000000005</c:v>
                </c:pt>
                <c:pt idx="597">
                  <c:v>89.145899999999997</c:v>
                </c:pt>
                <c:pt idx="598">
                  <c:v>89.146199999999993</c:v>
                </c:pt>
                <c:pt idx="599">
                  <c:v>89.1464</c:v>
                </c:pt>
                <c:pt idx="600">
                  <c:v>89.146600000000007</c:v>
                </c:pt>
                <c:pt idx="601">
                  <c:v>89.146900000000002</c:v>
                </c:pt>
                <c:pt idx="602">
                  <c:v>89.147099999999995</c:v>
                </c:pt>
                <c:pt idx="603">
                  <c:v>89.147300000000001</c:v>
                </c:pt>
                <c:pt idx="604">
                  <c:v>89.147599999999997</c:v>
                </c:pt>
                <c:pt idx="605">
                  <c:v>89.147800000000004</c:v>
                </c:pt>
                <c:pt idx="606">
                  <c:v>89.147999999999996</c:v>
                </c:pt>
                <c:pt idx="607">
                  <c:v>89.148300000000006</c:v>
                </c:pt>
                <c:pt idx="608">
                  <c:v>89.148499999999999</c:v>
                </c:pt>
                <c:pt idx="609">
                  <c:v>89.148700000000005</c:v>
                </c:pt>
                <c:pt idx="610">
                  <c:v>89.148899999999998</c:v>
                </c:pt>
                <c:pt idx="611">
                  <c:v>89.149199999999993</c:v>
                </c:pt>
                <c:pt idx="612">
                  <c:v>89.1494</c:v>
                </c:pt>
                <c:pt idx="613">
                  <c:v>89.149600000000007</c:v>
                </c:pt>
                <c:pt idx="614">
                  <c:v>89.149799999999999</c:v>
                </c:pt>
                <c:pt idx="615">
                  <c:v>89.150099999999995</c:v>
                </c:pt>
                <c:pt idx="616">
                  <c:v>89.150300000000001</c:v>
                </c:pt>
                <c:pt idx="617">
                  <c:v>89.150499999999994</c:v>
                </c:pt>
                <c:pt idx="618">
                  <c:v>89.150700000000001</c:v>
                </c:pt>
                <c:pt idx="619">
                  <c:v>89.150899999999993</c:v>
                </c:pt>
                <c:pt idx="620">
                  <c:v>89.151200000000003</c:v>
                </c:pt>
                <c:pt idx="621">
                  <c:v>89.151399999999995</c:v>
                </c:pt>
                <c:pt idx="622">
                  <c:v>89.151600000000002</c:v>
                </c:pt>
                <c:pt idx="623">
                  <c:v>89.151799999999994</c:v>
                </c:pt>
                <c:pt idx="624">
                  <c:v>89.152000000000001</c:v>
                </c:pt>
                <c:pt idx="625">
                  <c:v>89.152199999999993</c:v>
                </c:pt>
                <c:pt idx="626">
                  <c:v>89.152500000000003</c:v>
                </c:pt>
                <c:pt idx="627">
                  <c:v>89.152699999999996</c:v>
                </c:pt>
                <c:pt idx="628">
                  <c:v>89.152900000000002</c:v>
                </c:pt>
                <c:pt idx="629">
                  <c:v>89.153099999999995</c:v>
                </c:pt>
                <c:pt idx="630">
                  <c:v>89.153300000000002</c:v>
                </c:pt>
                <c:pt idx="631">
                  <c:v>89.153499999999994</c:v>
                </c:pt>
                <c:pt idx="632">
                  <c:v>89.153700000000001</c:v>
                </c:pt>
                <c:pt idx="633">
                  <c:v>89.153999999999996</c:v>
                </c:pt>
                <c:pt idx="634">
                  <c:v>89.154200000000003</c:v>
                </c:pt>
                <c:pt idx="635">
                  <c:v>89.154399999999995</c:v>
                </c:pt>
                <c:pt idx="636">
                  <c:v>89.154600000000002</c:v>
                </c:pt>
                <c:pt idx="637">
                  <c:v>89.154799999999994</c:v>
                </c:pt>
                <c:pt idx="638">
                  <c:v>89.155000000000001</c:v>
                </c:pt>
                <c:pt idx="639">
                  <c:v>89.155199999999994</c:v>
                </c:pt>
                <c:pt idx="640">
                  <c:v>89.1554</c:v>
                </c:pt>
                <c:pt idx="641">
                  <c:v>89.155600000000007</c:v>
                </c:pt>
                <c:pt idx="642">
                  <c:v>89.155799999999999</c:v>
                </c:pt>
                <c:pt idx="643">
                  <c:v>89.156000000000006</c:v>
                </c:pt>
                <c:pt idx="644">
                  <c:v>89.156199999999998</c:v>
                </c:pt>
                <c:pt idx="645">
                  <c:v>89.156499999999994</c:v>
                </c:pt>
                <c:pt idx="646">
                  <c:v>89.156700000000001</c:v>
                </c:pt>
                <c:pt idx="647">
                  <c:v>89.156899999999993</c:v>
                </c:pt>
                <c:pt idx="648">
                  <c:v>89.1571</c:v>
                </c:pt>
                <c:pt idx="649">
                  <c:v>89.157300000000006</c:v>
                </c:pt>
                <c:pt idx="650">
                  <c:v>89.157499999999999</c:v>
                </c:pt>
                <c:pt idx="651">
                  <c:v>89.157700000000006</c:v>
                </c:pt>
                <c:pt idx="652">
                  <c:v>89.157899999999998</c:v>
                </c:pt>
                <c:pt idx="653">
                  <c:v>89.158100000000005</c:v>
                </c:pt>
                <c:pt idx="654">
                  <c:v>89.158299999999997</c:v>
                </c:pt>
                <c:pt idx="655">
                  <c:v>89.158500000000004</c:v>
                </c:pt>
                <c:pt idx="656">
                  <c:v>89.158699999999996</c:v>
                </c:pt>
                <c:pt idx="657">
                  <c:v>89.158900000000003</c:v>
                </c:pt>
                <c:pt idx="658">
                  <c:v>89.159099999999995</c:v>
                </c:pt>
                <c:pt idx="659">
                  <c:v>89.159300000000002</c:v>
                </c:pt>
                <c:pt idx="660">
                  <c:v>89.159499999999994</c:v>
                </c:pt>
                <c:pt idx="661">
                  <c:v>89.159700000000001</c:v>
                </c:pt>
                <c:pt idx="662">
                  <c:v>89.159899999999993</c:v>
                </c:pt>
                <c:pt idx="663">
                  <c:v>89.1601</c:v>
                </c:pt>
                <c:pt idx="664">
                  <c:v>89.160300000000007</c:v>
                </c:pt>
                <c:pt idx="665">
                  <c:v>89.160499999999999</c:v>
                </c:pt>
                <c:pt idx="666">
                  <c:v>89.160700000000006</c:v>
                </c:pt>
                <c:pt idx="667">
                  <c:v>89.160899999999998</c:v>
                </c:pt>
                <c:pt idx="668">
                  <c:v>89.161100000000005</c:v>
                </c:pt>
                <c:pt idx="669">
                  <c:v>89.161199999999994</c:v>
                </c:pt>
                <c:pt idx="670">
                  <c:v>89.161500000000004</c:v>
                </c:pt>
                <c:pt idx="671">
                  <c:v>89.161600000000007</c:v>
                </c:pt>
                <c:pt idx="672">
                  <c:v>89.161799999999999</c:v>
                </c:pt>
                <c:pt idx="673">
                  <c:v>89.162000000000006</c:v>
                </c:pt>
                <c:pt idx="674">
                  <c:v>89.162199999999999</c:v>
                </c:pt>
                <c:pt idx="675">
                  <c:v>89.162400000000005</c:v>
                </c:pt>
                <c:pt idx="676">
                  <c:v>89.162599999999998</c:v>
                </c:pt>
                <c:pt idx="677">
                  <c:v>89.162800000000004</c:v>
                </c:pt>
                <c:pt idx="678">
                  <c:v>89.162999999999997</c:v>
                </c:pt>
                <c:pt idx="679">
                  <c:v>89.163200000000003</c:v>
                </c:pt>
                <c:pt idx="680">
                  <c:v>89.163399999999996</c:v>
                </c:pt>
                <c:pt idx="681">
                  <c:v>89.163600000000002</c:v>
                </c:pt>
                <c:pt idx="682">
                  <c:v>89.163799999999995</c:v>
                </c:pt>
                <c:pt idx="683">
                  <c:v>89.163899999999998</c:v>
                </c:pt>
                <c:pt idx="684">
                  <c:v>89.164100000000005</c:v>
                </c:pt>
                <c:pt idx="685">
                  <c:v>89.164299999999997</c:v>
                </c:pt>
                <c:pt idx="686">
                  <c:v>89.164500000000004</c:v>
                </c:pt>
                <c:pt idx="687">
                  <c:v>89.164699999999996</c:v>
                </c:pt>
                <c:pt idx="688">
                  <c:v>89.164900000000003</c:v>
                </c:pt>
                <c:pt idx="689">
                  <c:v>89.165099999999995</c:v>
                </c:pt>
                <c:pt idx="690">
                  <c:v>89.165300000000002</c:v>
                </c:pt>
                <c:pt idx="691">
                  <c:v>89.165499999999994</c:v>
                </c:pt>
                <c:pt idx="692">
                  <c:v>89.165599999999998</c:v>
                </c:pt>
                <c:pt idx="693">
                  <c:v>89.165800000000004</c:v>
                </c:pt>
                <c:pt idx="694">
                  <c:v>89.165999999999997</c:v>
                </c:pt>
                <c:pt idx="695">
                  <c:v>89.166200000000003</c:v>
                </c:pt>
                <c:pt idx="696">
                  <c:v>89.166399999999996</c:v>
                </c:pt>
                <c:pt idx="697">
                  <c:v>89.166600000000003</c:v>
                </c:pt>
                <c:pt idx="698">
                  <c:v>89.166799999999995</c:v>
                </c:pt>
                <c:pt idx="699">
                  <c:v>89.167000000000002</c:v>
                </c:pt>
                <c:pt idx="700">
                  <c:v>89.167100000000005</c:v>
                </c:pt>
                <c:pt idx="701">
                  <c:v>89.167299999999997</c:v>
                </c:pt>
                <c:pt idx="702">
                  <c:v>89.167500000000004</c:v>
                </c:pt>
                <c:pt idx="703">
                  <c:v>89.167699999999996</c:v>
                </c:pt>
                <c:pt idx="704">
                  <c:v>89.167900000000003</c:v>
                </c:pt>
                <c:pt idx="705">
                  <c:v>89.168099999999995</c:v>
                </c:pt>
                <c:pt idx="706">
                  <c:v>89.168199999999999</c:v>
                </c:pt>
                <c:pt idx="707">
                  <c:v>89.168400000000005</c:v>
                </c:pt>
                <c:pt idx="708">
                  <c:v>89.168599999999998</c:v>
                </c:pt>
                <c:pt idx="709">
                  <c:v>89.168800000000005</c:v>
                </c:pt>
                <c:pt idx="710">
                  <c:v>89.168999999999997</c:v>
                </c:pt>
                <c:pt idx="711">
                  <c:v>89.169200000000004</c:v>
                </c:pt>
                <c:pt idx="712">
                  <c:v>89.169300000000007</c:v>
                </c:pt>
                <c:pt idx="713">
                  <c:v>89.169499999999999</c:v>
                </c:pt>
                <c:pt idx="714">
                  <c:v>89.169700000000006</c:v>
                </c:pt>
                <c:pt idx="715">
                  <c:v>89.169899999999998</c:v>
                </c:pt>
                <c:pt idx="716">
                  <c:v>89.170100000000005</c:v>
                </c:pt>
                <c:pt idx="717">
                  <c:v>89.170299999999997</c:v>
                </c:pt>
                <c:pt idx="718">
                  <c:v>89.170400000000001</c:v>
                </c:pt>
                <c:pt idx="719">
                  <c:v>89.170599999999993</c:v>
                </c:pt>
                <c:pt idx="720">
                  <c:v>89.1708</c:v>
                </c:pt>
                <c:pt idx="721">
                  <c:v>89.171000000000006</c:v>
                </c:pt>
                <c:pt idx="722">
                  <c:v>89.171199999999999</c:v>
                </c:pt>
                <c:pt idx="723">
                  <c:v>89.171300000000002</c:v>
                </c:pt>
                <c:pt idx="724">
                  <c:v>89.171499999999995</c:v>
                </c:pt>
                <c:pt idx="725">
                  <c:v>89.171700000000001</c:v>
                </c:pt>
                <c:pt idx="726">
                  <c:v>89.171899999999994</c:v>
                </c:pt>
                <c:pt idx="727">
                  <c:v>89.1721</c:v>
                </c:pt>
                <c:pt idx="728">
                  <c:v>89.172200000000004</c:v>
                </c:pt>
                <c:pt idx="729">
                  <c:v>89.172499999999999</c:v>
                </c:pt>
                <c:pt idx="730">
                  <c:v>89.172700000000006</c:v>
                </c:pt>
                <c:pt idx="731">
                  <c:v>89.172899999999998</c:v>
                </c:pt>
                <c:pt idx="732">
                  <c:v>89.173199999999994</c:v>
                </c:pt>
                <c:pt idx="733">
                  <c:v>89.173500000000004</c:v>
                </c:pt>
                <c:pt idx="734">
                  <c:v>89.173900000000003</c:v>
                </c:pt>
                <c:pt idx="735">
                  <c:v>89.174300000000002</c:v>
                </c:pt>
                <c:pt idx="736">
                  <c:v>89.174800000000005</c:v>
                </c:pt>
                <c:pt idx="737">
                  <c:v>89.175399999999996</c:v>
                </c:pt>
                <c:pt idx="738">
                  <c:v>89.176100000000005</c:v>
                </c:pt>
                <c:pt idx="739">
                  <c:v>89.1768</c:v>
                </c:pt>
                <c:pt idx="740">
                  <c:v>89.177499999999995</c:v>
                </c:pt>
                <c:pt idx="741">
                  <c:v>89.178299999999993</c:v>
                </c:pt>
                <c:pt idx="742">
                  <c:v>89.179000000000002</c:v>
                </c:pt>
                <c:pt idx="743">
                  <c:v>89.1798</c:v>
                </c:pt>
                <c:pt idx="744">
                  <c:v>89.180400000000006</c:v>
                </c:pt>
                <c:pt idx="745">
                  <c:v>89.181100000000001</c:v>
                </c:pt>
                <c:pt idx="746">
                  <c:v>89.181700000000006</c:v>
                </c:pt>
                <c:pt idx="747">
                  <c:v>89.182199999999995</c:v>
                </c:pt>
                <c:pt idx="748">
                  <c:v>89.1828</c:v>
                </c:pt>
                <c:pt idx="749">
                  <c:v>89.183199999999999</c:v>
                </c:pt>
                <c:pt idx="750">
                  <c:v>89.183700000000002</c:v>
                </c:pt>
                <c:pt idx="751">
                  <c:v>89.184100000000001</c:v>
                </c:pt>
                <c:pt idx="752">
                  <c:v>89.184600000000003</c:v>
                </c:pt>
                <c:pt idx="753">
                  <c:v>89.185000000000002</c:v>
                </c:pt>
                <c:pt idx="754">
                  <c:v>89.185400000000001</c:v>
                </c:pt>
                <c:pt idx="755">
                  <c:v>89.1858</c:v>
                </c:pt>
                <c:pt idx="756">
                  <c:v>89.186199999999999</c:v>
                </c:pt>
                <c:pt idx="757">
                  <c:v>89.186599999999999</c:v>
                </c:pt>
                <c:pt idx="758">
                  <c:v>89.186999999999998</c:v>
                </c:pt>
                <c:pt idx="759">
                  <c:v>89.187399999999997</c:v>
                </c:pt>
                <c:pt idx="760">
                  <c:v>89.187799999999996</c:v>
                </c:pt>
                <c:pt idx="761">
                  <c:v>89.188199999999995</c:v>
                </c:pt>
                <c:pt idx="762">
                  <c:v>89.188599999999994</c:v>
                </c:pt>
                <c:pt idx="763">
                  <c:v>89.188900000000004</c:v>
                </c:pt>
                <c:pt idx="764">
                  <c:v>89.189300000000003</c:v>
                </c:pt>
                <c:pt idx="765">
                  <c:v>89.189700000000002</c:v>
                </c:pt>
                <c:pt idx="766">
                  <c:v>89.190100000000001</c:v>
                </c:pt>
                <c:pt idx="767">
                  <c:v>89.190399999999997</c:v>
                </c:pt>
                <c:pt idx="768">
                  <c:v>89.190799999999996</c:v>
                </c:pt>
                <c:pt idx="769">
                  <c:v>89.191199999999995</c:v>
                </c:pt>
                <c:pt idx="770">
                  <c:v>89.191599999999994</c:v>
                </c:pt>
                <c:pt idx="771">
                  <c:v>89.191900000000004</c:v>
                </c:pt>
                <c:pt idx="772">
                  <c:v>89.192300000000003</c:v>
                </c:pt>
                <c:pt idx="773">
                  <c:v>89.192700000000002</c:v>
                </c:pt>
                <c:pt idx="774">
                  <c:v>89.192999999999998</c:v>
                </c:pt>
                <c:pt idx="775">
                  <c:v>89.193399999999997</c:v>
                </c:pt>
                <c:pt idx="776">
                  <c:v>89.193799999999996</c:v>
                </c:pt>
                <c:pt idx="777">
                  <c:v>89.194100000000006</c:v>
                </c:pt>
                <c:pt idx="778">
                  <c:v>89.194500000000005</c:v>
                </c:pt>
                <c:pt idx="779">
                  <c:v>89.194800000000001</c:v>
                </c:pt>
                <c:pt idx="780">
                  <c:v>89.1952</c:v>
                </c:pt>
                <c:pt idx="781">
                  <c:v>89.195599999999999</c:v>
                </c:pt>
                <c:pt idx="782">
                  <c:v>89.195899999999995</c:v>
                </c:pt>
                <c:pt idx="783">
                  <c:v>89.196299999999994</c:v>
                </c:pt>
                <c:pt idx="784">
                  <c:v>89.196600000000004</c:v>
                </c:pt>
                <c:pt idx="785">
                  <c:v>89.197000000000003</c:v>
                </c:pt>
                <c:pt idx="786">
                  <c:v>89.197299999999998</c:v>
                </c:pt>
                <c:pt idx="787">
                  <c:v>89.197699999999998</c:v>
                </c:pt>
                <c:pt idx="788">
                  <c:v>89.197999999999993</c:v>
                </c:pt>
                <c:pt idx="789">
                  <c:v>89.198400000000007</c:v>
                </c:pt>
                <c:pt idx="790">
                  <c:v>89.198700000000002</c:v>
                </c:pt>
                <c:pt idx="791">
                  <c:v>89.198999999999998</c:v>
                </c:pt>
                <c:pt idx="792">
                  <c:v>89.199399999999997</c:v>
                </c:pt>
                <c:pt idx="793">
                  <c:v>89.199700000000007</c:v>
                </c:pt>
                <c:pt idx="794">
                  <c:v>89.200100000000006</c:v>
                </c:pt>
                <c:pt idx="795">
                  <c:v>89.200400000000002</c:v>
                </c:pt>
                <c:pt idx="796">
                  <c:v>89.200699999999998</c:v>
                </c:pt>
                <c:pt idx="797">
                  <c:v>89.201099999999997</c:v>
                </c:pt>
                <c:pt idx="798">
                  <c:v>89.201400000000007</c:v>
                </c:pt>
                <c:pt idx="799">
                  <c:v>89.201700000000002</c:v>
                </c:pt>
                <c:pt idx="800">
                  <c:v>89.202100000000002</c:v>
                </c:pt>
                <c:pt idx="801">
                  <c:v>89.202399999999997</c:v>
                </c:pt>
                <c:pt idx="802">
                  <c:v>89.202799999999996</c:v>
                </c:pt>
                <c:pt idx="803">
                  <c:v>89.203100000000006</c:v>
                </c:pt>
                <c:pt idx="804">
                  <c:v>89.203400000000002</c:v>
                </c:pt>
                <c:pt idx="805">
                  <c:v>89.203699999999998</c:v>
                </c:pt>
                <c:pt idx="806">
                  <c:v>89.204099999999997</c:v>
                </c:pt>
                <c:pt idx="807">
                  <c:v>89.204400000000007</c:v>
                </c:pt>
                <c:pt idx="808">
                  <c:v>89.204700000000003</c:v>
                </c:pt>
                <c:pt idx="809">
                  <c:v>89.204999999999998</c:v>
                </c:pt>
                <c:pt idx="810">
                  <c:v>89.205399999999997</c:v>
                </c:pt>
                <c:pt idx="811">
                  <c:v>89.205699999999993</c:v>
                </c:pt>
                <c:pt idx="812">
                  <c:v>89.206000000000003</c:v>
                </c:pt>
                <c:pt idx="813">
                  <c:v>89.206299999999999</c:v>
                </c:pt>
                <c:pt idx="814">
                  <c:v>89.206599999999995</c:v>
                </c:pt>
                <c:pt idx="815">
                  <c:v>89.206999999999994</c:v>
                </c:pt>
                <c:pt idx="816">
                  <c:v>89.207300000000004</c:v>
                </c:pt>
                <c:pt idx="817">
                  <c:v>89.207599999999999</c:v>
                </c:pt>
                <c:pt idx="818">
                  <c:v>89.207899999999995</c:v>
                </c:pt>
                <c:pt idx="819">
                  <c:v>89.208200000000005</c:v>
                </c:pt>
                <c:pt idx="820">
                  <c:v>89.208500000000001</c:v>
                </c:pt>
                <c:pt idx="821">
                  <c:v>89.2089</c:v>
                </c:pt>
                <c:pt idx="822">
                  <c:v>89.209199999999996</c:v>
                </c:pt>
                <c:pt idx="823">
                  <c:v>89.209500000000006</c:v>
                </c:pt>
                <c:pt idx="824">
                  <c:v>89.209800000000001</c:v>
                </c:pt>
                <c:pt idx="825">
                  <c:v>89.210099999999997</c:v>
                </c:pt>
                <c:pt idx="826">
                  <c:v>89.210400000000007</c:v>
                </c:pt>
                <c:pt idx="827">
                  <c:v>89.210700000000003</c:v>
                </c:pt>
                <c:pt idx="828">
                  <c:v>89.210999999999999</c:v>
                </c:pt>
                <c:pt idx="829">
                  <c:v>89.211299999999994</c:v>
                </c:pt>
                <c:pt idx="830">
                  <c:v>89.211600000000004</c:v>
                </c:pt>
                <c:pt idx="831">
                  <c:v>89.2119</c:v>
                </c:pt>
                <c:pt idx="832">
                  <c:v>89.212199999999996</c:v>
                </c:pt>
                <c:pt idx="833">
                  <c:v>89.212599999999995</c:v>
                </c:pt>
                <c:pt idx="834">
                  <c:v>89.212900000000005</c:v>
                </c:pt>
                <c:pt idx="835">
                  <c:v>89.213200000000001</c:v>
                </c:pt>
                <c:pt idx="836">
                  <c:v>89.213499999999996</c:v>
                </c:pt>
                <c:pt idx="837">
                  <c:v>89.213800000000006</c:v>
                </c:pt>
                <c:pt idx="838">
                  <c:v>89.214100000000002</c:v>
                </c:pt>
                <c:pt idx="839">
                  <c:v>89.214399999999998</c:v>
                </c:pt>
                <c:pt idx="840">
                  <c:v>89.214699999999993</c:v>
                </c:pt>
                <c:pt idx="841">
                  <c:v>89.215000000000003</c:v>
                </c:pt>
                <c:pt idx="842">
                  <c:v>89.215299999999999</c:v>
                </c:pt>
                <c:pt idx="843">
                  <c:v>89.215599999999995</c:v>
                </c:pt>
                <c:pt idx="844">
                  <c:v>89.215900000000005</c:v>
                </c:pt>
                <c:pt idx="845">
                  <c:v>89.216200000000001</c:v>
                </c:pt>
                <c:pt idx="846">
                  <c:v>89.216499999999996</c:v>
                </c:pt>
                <c:pt idx="847">
                  <c:v>89.216700000000003</c:v>
                </c:pt>
                <c:pt idx="848">
                  <c:v>89.216999999999999</c:v>
                </c:pt>
                <c:pt idx="849">
                  <c:v>89.217299999999994</c:v>
                </c:pt>
                <c:pt idx="850">
                  <c:v>89.217600000000004</c:v>
                </c:pt>
                <c:pt idx="851">
                  <c:v>89.2179</c:v>
                </c:pt>
                <c:pt idx="852">
                  <c:v>89.218199999999996</c:v>
                </c:pt>
                <c:pt idx="853">
                  <c:v>89.218500000000006</c:v>
                </c:pt>
                <c:pt idx="854">
                  <c:v>89.218800000000002</c:v>
                </c:pt>
                <c:pt idx="855">
                  <c:v>89.219099999999997</c:v>
                </c:pt>
                <c:pt idx="856">
                  <c:v>89.219399999999993</c:v>
                </c:pt>
                <c:pt idx="857">
                  <c:v>89.219700000000003</c:v>
                </c:pt>
                <c:pt idx="858">
                  <c:v>89.22</c:v>
                </c:pt>
                <c:pt idx="859">
                  <c:v>89.220200000000006</c:v>
                </c:pt>
                <c:pt idx="860">
                  <c:v>89.220500000000001</c:v>
                </c:pt>
                <c:pt idx="861">
                  <c:v>89.220799999999997</c:v>
                </c:pt>
                <c:pt idx="862">
                  <c:v>89.221100000000007</c:v>
                </c:pt>
                <c:pt idx="863">
                  <c:v>89.221400000000003</c:v>
                </c:pt>
                <c:pt idx="864">
                  <c:v>89.221699999999998</c:v>
                </c:pt>
                <c:pt idx="865">
                  <c:v>89.221999999999994</c:v>
                </c:pt>
                <c:pt idx="866">
                  <c:v>89.222300000000004</c:v>
                </c:pt>
                <c:pt idx="867">
                  <c:v>89.222499999999997</c:v>
                </c:pt>
                <c:pt idx="868">
                  <c:v>89.222800000000007</c:v>
                </c:pt>
                <c:pt idx="869">
                  <c:v>89.223100000000002</c:v>
                </c:pt>
                <c:pt idx="870">
                  <c:v>89.223399999999998</c:v>
                </c:pt>
                <c:pt idx="871">
                  <c:v>89.223699999999994</c:v>
                </c:pt>
                <c:pt idx="872">
                  <c:v>89.2239</c:v>
                </c:pt>
                <c:pt idx="873">
                  <c:v>89.224199999999996</c:v>
                </c:pt>
                <c:pt idx="874">
                  <c:v>89.224500000000006</c:v>
                </c:pt>
                <c:pt idx="875">
                  <c:v>89.224800000000002</c:v>
                </c:pt>
                <c:pt idx="876">
                  <c:v>89.225099999999998</c:v>
                </c:pt>
                <c:pt idx="877">
                  <c:v>89.225300000000004</c:v>
                </c:pt>
                <c:pt idx="878">
                  <c:v>89.2256</c:v>
                </c:pt>
                <c:pt idx="879">
                  <c:v>89.225899999999996</c:v>
                </c:pt>
                <c:pt idx="880">
                  <c:v>89.226200000000006</c:v>
                </c:pt>
                <c:pt idx="881">
                  <c:v>89.226500000000001</c:v>
                </c:pt>
                <c:pt idx="882">
                  <c:v>89.226699999999994</c:v>
                </c:pt>
                <c:pt idx="883">
                  <c:v>89.227000000000004</c:v>
                </c:pt>
                <c:pt idx="884">
                  <c:v>89.2273</c:v>
                </c:pt>
                <c:pt idx="885">
                  <c:v>89.227599999999995</c:v>
                </c:pt>
                <c:pt idx="886">
                  <c:v>89.227800000000002</c:v>
                </c:pt>
                <c:pt idx="887">
                  <c:v>89.228099999999998</c:v>
                </c:pt>
                <c:pt idx="888">
                  <c:v>89.228399999999993</c:v>
                </c:pt>
                <c:pt idx="889">
                  <c:v>89.228700000000003</c:v>
                </c:pt>
                <c:pt idx="890">
                  <c:v>89.228899999999996</c:v>
                </c:pt>
                <c:pt idx="891">
                  <c:v>89.229200000000006</c:v>
                </c:pt>
                <c:pt idx="892">
                  <c:v>89.229500000000002</c:v>
                </c:pt>
                <c:pt idx="893">
                  <c:v>89.229799999999997</c:v>
                </c:pt>
                <c:pt idx="894">
                  <c:v>89.23</c:v>
                </c:pt>
                <c:pt idx="895">
                  <c:v>89.2303</c:v>
                </c:pt>
                <c:pt idx="896">
                  <c:v>89.230599999999995</c:v>
                </c:pt>
                <c:pt idx="897">
                  <c:v>89.230900000000005</c:v>
                </c:pt>
                <c:pt idx="898">
                  <c:v>89.231099999999998</c:v>
                </c:pt>
                <c:pt idx="899">
                  <c:v>89.231399999999994</c:v>
                </c:pt>
                <c:pt idx="900">
                  <c:v>89.231700000000004</c:v>
                </c:pt>
                <c:pt idx="901">
                  <c:v>89.231899999999996</c:v>
                </c:pt>
                <c:pt idx="902">
                  <c:v>89.232200000000006</c:v>
                </c:pt>
                <c:pt idx="903">
                  <c:v>89.232500000000002</c:v>
                </c:pt>
                <c:pt idx="904">
                  <c:v>89.232799999999997</c:v>
                </c:pt>
                <c:pt idx="905">
                  <c:v>89.233000000000004</c:v>
                </c:pt>
                <c:pt idx="906">
                  <c:v>89.2333</c:v>
                </c:pt>
                <c:pt idx="907">
                  <c:v>89.233599999999996</c:v>
                </c:pt>
                <c:pt idx="908">
                  <c:v>89.233800000000002</c:v>
                </c:pt>
                <c:pt idx="909">
                  <c:v>89.234099999999998</c:v>
                </c:pt>
                <c:pt idx="910">
                  <c:v>89.234399999999994</c:v>
                </c:pt>
                <c:pt idx="911">
                  <c:v>89.2346</c:v>
                </c:pt>
                <c:pt idx="912">
                  <c:v>89.234899999999996</c:v>
                </c:pt>
                <c:pt idx="913">
                  <c:v>89.235200000000006</c:v>
                </c:pt>
                <c:pt idx="914">
                  <c:v>89.235399999999998</c:v>
                </c:pt>
                <c:pt idx="915">
                  <c:v>89.235699999999994</c:v>
                </c:pt>
                <c:pt idx="916">
                  <c:v>89.236000000000004</c:v>
                </c:pt>
                <c:pt idx="917">
                  <c:v>89.236199999999997</c:v>
                </c:pt>
                <c:pt idx="918">
                  <c:v>89.236500000000007</c:v>
                </c:pt>
                <c:pt idx="919">
                  <c:v>89.236800000000002</c:v>
                </c:pt>
                <c:pt idx="920">
                  <c:v>89.236999999999995</c:v>
                </c:pt>
                <c:pt idx="921">
                  <c:v>89.237300000000005</c:v>
                </c:pt>
                <c:pt idx="922">
                  <c:v>89.237499999999997</c:v>
                </c:pt>
                <c:pt idx="923">
                  <c:v>89.237799999999993</c:v>
                </c:pt>
                <c:pt idx="924">
                  <c:v>89.238100000000003</c:v>
                </c:pt>
                <c:pt idx="925">
                  <c:v>89.238299999999995</c:v>
                </c:pt>
                <c:pt idx="926">
                  <c:v>89.238600000000005</c:v>
                </c:pt>
                <c:pt idx="927">
                  <c:v>89.238900000000001</c:v>
                </c:pt>
                <c:pt idx="928">
                  <c:v>89.239099999999993</c:v>
                </c:pt>
                <c:pt idx="929">
                  <c:v>89.239400000000003</c:v>
                </c:pt>
                <c:pt idx="930">
                  <c:v>89.239599999999996</c:v>
                </c:pt>
                <c:pt idx="931">
                  <c:v>89.239900000000006</c:v>
                </c:pt>
                <c:pt idx="932">
                  <c:v>89.240200000000002</c:v>
                </c:pt>
                <c:pt idx="933">
                  <c:v>89.240399999999994</c:v>
                </c:pt>
                <c:pt idx="934">
                  <c:v>89.240700000000004</c:v>
                </c:pt>
                <c:pt idx="935">
                  <c:v>89.240899999999996</c:v>
                </c:pt>
                <c:pt idx="936">
                  <c:v>89.241200000000006</c:v>
                </c:pt>
                <c:pt idx="937">
                  <c:v>89.241500000000002</c:v>
                </c:pt>
                <c:pt idx="938">
                  <c:v>89.241699999999994</c:v>
                </c:pt>
                <c:pt idx="939">
                  <c:v>89.242000000000004</c:v>
                </c:pt>
                <c:pt idx="940">
                  <c:v>89.2423</c:v>
                </c:pt>
                <c:pt idx="941">
                  <c:v>89.242500000000007</c:v>
                </c:pt>
                <c:pt idx="942">
                  <c:v>89.242800000000003</c:v>
                </c:pt>
                <c:pt idx="943">
                  <c:v>89.242999999999995</c:v>
                </c:pt>
                <c:pt idx="944">
                  <c:v>89.243300000000005</c:v>
                </c:pt>
                <c:pt idx="945">
                  <c:v>89.243499999999997</c:v>
                </c:pt>
                <c:pt idx="946">
                  <c:v>89.243799999999993</c:v>
                </c:pt>
                <c:pt idx="947">
                  <c:v>89.244100000000003</c:v>
                </c:pt>
                <c:pt idx="948">
                  <c:v>89.244299999999996</c:v>
                </c:pt>
                <c:pt idx="949">
                  <c:v>89.244600000000005</c:v>
                </c:pt>
                <c:pt idx="950">
                  <c:v>89.244799999999998</c:v>
                </c:pt>
                <c:pt idx="951">
                  <c:v>89.245099999999994</c:v>
                </c:pt>
                <c:pt idx="952">
                  <c:v>89.2453</c:v>
                </c:pt>
                <c:pt idx="953">
                  <c:v>89.245599999999996</c:v>
                </c:pt>
                <c:pt idx="954">
                  <c:v>89.245900000000006</c:v>
                </c:pt>
                <c:pt idx="955">
                  <c:v>89.246099999999998</c:v>
                </c:pt>
                <c:pt idx="956">
                  <c:v>89.246399999999994</c:v>
                </c:pt>
                <c:pt idx="957">
                  <c:v>89.246600000000001</c:v>
                </c:pt>
                <c:pt idx="958">
                  <c:v>89.246899999999997</c:v>
                </c:pt>
                <c:pt idx="959">
                  <c:v>89.247100000000003</c:v>
                </c:pt>
                <c:pt idx="960">
                  <c:v>89.247399999999999</c:v>
                </c:pt>
                <c:pt idx="961">
                  <c:v>89.247699999999995</c:v>
                </c:pt>
                <c:pt idx="962">
                  <c:v>89.247900000000001</c:v>
                </c:pt>
                <c:pt idx="963">
                  <c:v>89.248199999999997</c:v>
                </c:pt>
                <c:pt idx="964">
                  <c:v>89.248400000000004</c:v>
                </c:pt>
                <c:pt idx="965">
                  <c:v>89.248699999999999</c:v>
                </c:pt>
                <c:pt idx="966">
                  <c:v>89.248900000000006</c:v>
                </c:pt>
                <c:pt idx="967">
                  <c:v>89.249200000000002</c:v>
                </c:pt>
                <c:pt idx="968">
                  <c:v>89.249399999999994</c:v>
                </c:pt>
                <c:pt idx="969">
                  <c:v>89.249700000000004</c:v>
                </c:pt>
                <c:pt idx="970">
                  <c:v>89.25</c:v>
                </c:pt>
                <c:pt idx="971">
                  <c:v>89.250200000000007</c:v>
                </c:pt>
                <c:pt idx="972">
                  <c:v>89.250500000000002</c:v>
                </c:pt>
                <c:pt idx="973">
                  <c:v>89.250799999999998</c:v>
                </c:pt>
                <c:pt idx="974">
                  <c:v>89.251099999999994</c:v>
                </c:pt>
                <c:pt idx="975">
                  <c:v>89.251499999999993</c:v>
                </c:pt>
                <c:pt idx="976">
                  <c:v>89.251900000000006</c:v>
                </c:pt>
                <c:pt idx="977">
                  <c:v>89.252200000000002</c:v>
                </c:pt>
                <c:pt idx="978">
                  <c:v>89.252700000000004</c:v>
                </c:pt>
                <c:pt idx="979">
                  <c:v>89.253100000000003</c:v>
                </c:pt>
                <c:pt idx="980">
                  <c:v>89.253500000000003</c:v>
                </c:pt>
                <c:pt idx="981">
                  <c:v>89.254000000000005</c:v>
                </c:pt>
                <c:pt idx="982">
                  <c:v>89.254400000000004</c:v>
                </c:pt>
                <c:pt idx="983">
                  <c:v>89.254800000000003</c:v>
                </c:pt>
                <c:pt idx="984">
                  <c:v>89.255300000000005</c:v>
                </c:pt>
                <c:pt idx="985">
                  <c:v>89.255700000000004</c:v>
                </c:pt>
                <c:pt idx="986">
                  <c:v>89.256</c:v>
                </c:pt>
                <c:pt idx="987">
                  <c:v>89.256399999999999</c:v>
                </c:pt>
                <c:pt idx="988">
                  <c:v>89.256799999999998</c:v>
                </c:pt>
                <c:pt idx="989">
                  <c:v>89.257099999999994</c:v>
                </c:pt>
                <c:pt idx="990">
                  <c:v>89.257499999999993</c:v>
                </c:pt>
                <c:pt idx="991">
                  <c:v>89.257800000000003</c:v>
                </c:pt>
                <c:pt idx="992">
                  <c:v>89.258200000000002</c:v>
                </c:pt>
                <c:pt idx="993">
                  <c:v>89.258499999999998</c:v>
                </c:pt>
                <c:pt idx="994">
                  <c:v>89.258799999999994</c:v>
                </c:pt>
                <c:pt idx="995">
                  <c:v>89.259200000000007</c:v>
                </c:pt>
                <c:pt idx="996">
                  <c:v>89.259500000000003</c:v>
                </c:pt>
                <c:pt idx="997">
                  <c:v>89.259799999999998</c:v>
                </c:pt>
                <c:pt idx="998">
                  <c:v>89.260099999999994</c:v>
                </c:pt>
                <c:pt idx="999">
                  <c:v>89.260499999999993</c:v>
                </c:pt>
                <c:pt idx="1000">
                  <c:v>89.260800000000003</c:v>
                </c:pt>
                <c:pt idx="1001">
                  <c:v>89.261099999999999</c:v>
                </c:pt>
                <c:pt idx="1002">
                  <c:v>89.261399999999995</c:v>
                </c:pt>
                <c:pt idx="1003">
                  <c:v>89.261700000000005</c:v>
                </c:pt>
                <c:pt idx="1004">
                  <c:v>89.262</c:v>
                </c:pt>
                <c:pt idx="1005">
                  <c:v>89.2624</c:v>
                </c:pt>
                <c:pt idx="1006">
                  <c:v>89.262699999999995</c:v>
                </c:pt>
                <c:pt idx="1007">
                  <c:v>89.263000000000005</c:v>
                </c:pt>
                <c:pt idx="1008">
                  <c:v>89.263300000000001</c:v>
                </c:pt>
                <c:pt idx="1009">
                  <c:v>89.263599999999997</c:v>
                </c:pt>
                <c:pt idx="1010">
                  <c:v>89.263999999999996</c:v>
                </c:pt>
                <c:pt idx="1011">
                  <c:v>89.264300000000006</c:v>
                </c:pt>
                <c:pt idx="1012">
                  <c:v>89.264600000000002</c:v>
                </c:pt>
                <c:pt idx="1013">
                  <c:v>89.264899999999997</c:v>
                </c:pt>
                <c:pt idx="1014">
                  <c:v>89.265199999999993</c:v>
                </c:pt>
                <c:pt idx="1015">
                  <c:v>89.265500000000003</c:v>
                </c:pt>
                <c:pt idx="1016">
                  <c:v>89.265799999999999</c:v>
                </c:pt>
                <c:pt idx="1017">
                  <c:v>89.266099999999994</c:v>
                </c:pt>
                <c:pt idx="1018">
                  <c:v>89.266499999999994</c:v>
                </c:pt>
                <c:pt idx="1019">
                  <c:v>89.266800000000003</c:v>
                </c:pt>
                <c:pt idx="1020">
                  <c:v>89.267099999999999</c:v>
                </c:pt>
                <c:pt idx="1021">
                  <c:v>89.267399999999995</c:v>
                </c:pt>
                <c:pt idx="1022">
                  <c:v>89.267700000000005</c:v>
                </c:pt>
                <c:pt idx="1023">
                  <c:v>89.268000000000001</c:v>
                </c:pt>
                <c:pt idx="1024">
                  <c:v>89.268299999999996</c:v>
                </c:pt>
                <c:pt idx="1025">
                  <c:v>89.268600000000006</c:v>
                </c:pt>
                <c:pt idx="1026">
                  <c:v>89.268900000000002</c:v>
                </c:pt>
                <c:pt idx="1027">
                  <c:v>89.269199999999998</c:v>
                </c:pt>
                <c:pt idx="1028">
                  <c:v>89.269499999999994</c:v>
                </c:pt>
                <c:pt idx="1029">
                  <c:v>89.269800000000004</c:v>
                </c:pt>
                <c:pt idx="1030">
                  <c:v>89.270099999999999</c:v>
                </c:pt>
                <c:pt idx="1031">
                  <c:v>89.270399999999995</c:v>
                </c:pt>
                <c:pt idx="1032">
                  <c:v>89.270700000000005</c:v>
                </c:pt>
                <c:pt idx="1033">
                  <c:v>89.271100000000004</c:v>
                </c:pt>
                <c:pt idx="1034">
                  <c:v>89.2714</c:v>
                </c:pt>
                <c:pt idx="1035">
                  <c:v>89.271699999999996</c:v>
                </c:pt>
                <c:pt idx="1036">
                  <c:v>89.272000000000006</c:v>
                </c:pt>
                <c:pt idx="1037">
                  <c:v>89.272300000000001</c:v>
                </c:pt>
                <c:pt idx="1038">
                  <c:v>89.272599999999997</c:v>
                </c:pt>
                <c:pt idx="1039">
                  <c:v>89.272900000000007</c:v>
                </c:pt>
                <c:pt idx="1040">
                  <c:v>89.273200000000003</c:v>
                </c:pt>
                <c:pt idx="1041">
                  <c:v>89.273499999999999</c:v>
                </c:pt>
                <c:pt idx="1042">
                  <c:v>89.273799999999994</c:v>
                </c:pt>
                <c:pt idx="1043">
                  <c:v>89.274100000000004</c:v>
                </c:pt>
                <c:pt idx="1044">
                  <c:v>89.2744</c:v>
                </c:pt>
                <c:pt idx="1045">
                  <c:v>89.274699999999996</c:v>
                </c:pt>
                <c:pt idx="1046">
                  <c:v>89.275000000000006</c:v>
                </c:pt>
                <c:pt idx="1047">
                  <c:v>89.275300000000001</c:v>
                </c:pt>
                <c:pt idx="1048">
                  <c:v>89.275599999999997</c:v>
                </c:pt>
                <c:pt idx="1049">
                  <c:v>89.275800000000004</c:v>
                </c:pt>
                <c:pt idx="1050">
                  <c:v>89.2761</c:v>
                </c:pt>
                <c:pt idx="1051">
                  <c:v>89.276399999999995</c:v>
                </c:pt>
                <c:pt idx="1052">
                  <c:v>89.276700000000005</c:v>
                </c:pt>
                <c:pt idx="1053">
                  <c:v>89.277000000000001</c:v>
                </c:pt>
                <c:pt idx="1054">
                  <c:v>89.277299999999997</c:v>
                </c:pt>
                <c:pt idx="1055">
                  <c:v>89.277600000000007</c:v>
                </c:pt>
                <c:pt idx="1056">
                  <c:v>89.277900000000002</c:v>
                </c:pt>
                <c:pt idx="1057">
                  <c:v>89.278199999999998</c:v>
                </c:pt>
                <c:pt idx="1058">
                  <c:v>89.278499999999994</c:v>
                </c:pt>
                <c:pt idx="1059">
                  <c:v>89.278800000000004</c:v>
                </c:pt>
                <c:pt idx="1060">
                  <c:v>89.2791</c:v>
                </c:pt>
                <c:pt idx="1061">
                  <c:v>89.279300000000006</c:v>
                </c:pt>
                <c:pt idx="1062">
                  <c:v>89.279600000000002</c:v>
                </c:pt>
                <c:pt idx="1063">
                  <c:v>89.279899999999998</c:v>
                </c:pt>
                <c:pt idx="1064">
                  <c:v>89.280199999999994</c:v>
                </c:pt>
                <c:pt idx="1065">
                  <c:v>89.280500000000004</c:v>
                </c:pt>
                <c:pt idx="1066">
                  <c:v>89.280799999999999</c:v>
                </c:pt>
                <c:pt idx="1067">
                  <c:v>89.281000000000006</c:v>
                </c:pt>
                <c:pt idx="1068">
                  <c:v>89.281300000000002</c:v>
                </c:pt>
                <c:pt idx="1069">
                  <c:v>89.281599999999997</c:v>
                </c:pt>
                <c:pt idx="1070">
                  <c:v>89.281899999999993</c:v>
                </c:pt>
                <c:pt idx="1071">
                  <c:v>89.282200000000003</c:v>
                </c:pt>
                <c:pt idx="1072">
                  <c:v>89.282499999999999</c:v>
                </c:pt>
                <c:pt idx="1073">
                  <c:v>89.282799999999995</c:v>
                </c:pt>
                <c:pt idx="1074">
                  <c:v>89.283000000000001</c:v>
                </c:pt>
                <c:pt idx="1075">
                  <c:v>89.283299999999997</c:v>
                </c:pt>
                <c:pt idx="1076">
                  <c:v>89.283600000000007</c:v>
                </c:pt>
                <c:pt idx="1077">
                  <c:v>89.283900000000003</c:v>
                </c:pt>
                <c:pt idx="1078">
                  <c:v>89.284199999999998</c:v>
                </c:pt>
                <c:pt idx="1079">
                  <c:v>89.284400000000005</c:v>
                </c:pt>
                <c:pt idx="1080">
                  <c:v>89.284700000000001</c:v>
                </c:pt>
                <c:pt idx="1081">
                  <c:v>89.284999999999997</c:v>
                </c:pt>
                <c:pt idx="1082">
                  <c:v>89.285300000000007</c:v>
                </c:pt>
                <c:pt idx="1083">
                  <c:v>89.285600000000002</c:v>
                </c:pt>
                <c:pt idx="1084">
                  <c:v>89.285799999999995</c:v>
                </c:pt>
                <c:pt idx="1085">
                  <c:v>89.286100000000005</c:v>
                </c:pt>
                <c:pt idx="1086">
                  <c:v>89.2864</c:v>
                </c:pt>
                <c:pt idx="1087">
                  <c:v>89.286699999999996</c:v>
                </c:pt>
                <c:pt idx="1088">
                  <c:v>89.287000000000006</c:v>
                </c:pt>
                <c:pt idx="1089">
                  <c:v>89.287199999999999</c:v>
                </c:pt>
                <c:pt idx="1090">
                  <c:v>89.287499999999994</c:v>
                </c:pt>
                <c:pt idx="1091">
                  <c:v>89.287800000000004</c:v>
                </c:pt>
                <c:pt idx="1092">
                  <c:v>89.2881</c:v>
                </c:pt>
                <c:pt idx="1093">
                  <c:v>89.288300000000007</c:v>
                </c:pt>
                <c:pt idx="1094">
                  <c:v>89.288600000000002</c:v>
                </c:pt>
                <c:pt idx="1095">
                  <c:v>89.288899999999998</c:v>
                </c:pt>
                <c:pt idx="1096">
                  <c:v>89.289199999999994</c:v>
                </c:pt>
                <c:pt idx="1097">
                  <c:v>89.289500000000004</c:v>
                </c:pt>
                <c:pt idx="1098">
                  <c:v>89.289699999999996</c:v>
                </c:pt>
                <c:pt idx="1099">
                  <c:v>89.29</c:v>
                </c:pt>
                <c:pt idx="1100">
                  <c:v>89.290300000000002</c:v>
                </c:pt>
                <c:pt idx="1101">
                  <c:v>89.290499999999994</c:v>
                </c:pt>
                <c:pt idx="1102">
                  <c:v>89.290800000000004</c:v>
                </c:pt>
                <c:pt idx="1103">
                  <c:v>89.2911</c:v>
                </c:pt>
                <c:pt idx="1104">
                  <c:v>89.291399999999996</c:v>
                </c:pt>
                <c:pt idx="1105">
                  <c:v>89.291600000000003</c:v>
                </c:pt>
                <c:pt idx="1106">
                  <c:v>89.291899999999998</c:v>
                </c:pt>
                <c:pt idx="1107">
                  <c:v>89.292199999999994</c:v>
                </c:pt>
                <c:pt idx="1108">
                  <c:v>89.292500000000004</c:v>
                </c:pt>
                <c:pt idx="1109">
                  <c:v>89.292699999999996</c:v>
                </c:pt>
                <c:pt idx="1110">
                  <c:v>89.293000000000006</c:v>
                </c:pt>
                <c:pt idx="1111">
                  <c:v>89.293300000000002</c:v>
                </c:pt>
                <c:pt idx="1112">
                  <c:v>89.293499999999995</c:v>
                </c:pt>
                <c:pt idx="1113">
                  <c:v>89.293800000000005</c:v>
                </c:pt>
                <c:pt idx="1114">
                  <c:v>89.2941</c:v>
                </c:pt>
                <c:pt idx="1115">
                  <c:v>89.294399999999996</c:v>
                </c:pt>
                <c:pt idx="1116">
                  <c:v>89.294600000000003</c:v>
                </c:pt>
                <c:pt idx="1117">
                  <c:v>89.294899999999998</c:v>
                </c:pt>
                <c:pt idx="1118">
                  <c:v>89.295199999999994</c:v>
                </c:pt>
                <c:pt idx="1119">
                  <c:v>89.295400000000001</c:v>
                </c:pt>
                <c:pt idx="1120">
                  <c:v>89.295699999999997</c:v>
                </c:pt>
                <c:pt idx="1121">
                  <c:v>89.296000000000006</c:v>
                </c:pt>
                <c:pt idx="1122">
                  <c:v>89.296199999999999</c:v>
                </c:pt>
                <c:pt idx="1123">
                  <c:v>89.296499999999995</c:v>
                </c:pt>
                <c:pt idx="1124">
                  <c:v>89.296800000000005</c:v>
                </c:pt>
                <c:pt idx="1125">
                  <c:v>89.296999999999997</c:v>
                </c:pt>
                <c:pt idx="1126">
                  <c:v>89.297300000000007</c:v>
                </c:pt>
                <c:pt idx="1127">
                  <c:v>89.297600000000003</c:v>
                </c:pt>
                <c:pt idx="1128">
                  <c:v>89.297799999999995</c:v>
                </c:pt>
                <c:pt idx="1129">
                  <c:v>89.298100000000005</c:v>
                </c:pt>
                <c:pt idx="1130">
                  <c:v>89.298400000000001</c:v>
                </c:pt>
                <c:pt idx="1131">
                  <c:v>89.298699999999997</c:v>
                </c:pt>
                <c:pt idx="1132">
                  <c:v>89.298900000000003</c:v>
                </c:pt>
                <c:pt idx="1133">
                  <c:v>89.299199999999999</c:v>
                </c:pt>
                <c:pt idx="1134">
                  <c:v>89.299499999999995</c:v>
                </c:pt>
                <c:pt idx="1135">
                  <c:v>89.299700000000001</c:v>
                </c:pt>
                <c:pt idx="1136">
                  <c:v>89.3</c:v>
                </c:pt>
                <c:pt idx="1137">
                  <c:v>89.300200000000004</c:v>
                </c:pt>
                <c:pt idx="1138">
                  <c:v>89.3005</c:v>
                </c:pt>
                <c:pt idx="1139">
                  <c:v>89.300799999999995</c:v>
                </c:pt>
                <c:pt idx="1140">
                  <c:v>89.301000000000002</c:v>
                </c:pt>
                <c:pt idx="1141">
                  <c:v>89.301299999999998</c:v>
                </c:pt>
                <c:pt idx="1142">
                  <c:v>89.301599999999993</c:v>
                </c:pt>
                <c:pt idx="1143">
                  <c:v>89.3018</c:v>
                </c:pt>
                <c:pt idx="1144">
                  <c:v>89.302099999999996</c:v>
                </c:pt>
                <c:pt idx="1145">
                  <c:v>89.302400000000006</c:v>
                </c:pt>
                <c:pt idx="1146">
                  <c:v>89.302599999999998</c:v>
                </c:pt>
                <c:pt idx="1147">
                  <c:v>89.302899999999994</c:v>
                </c:pt>
                <c:pt idx="1148">
                  <c:v>89.303200000000004</c:v>
                </c:pt>
                <c:pt idx="1149">
                  <c:v>89.303399999999996</c:v>
                </c:pt>
                <c:pt idx="1150">
                  <c:v>89.303700000000006</c:v>
                </c:pt>
                <c:pt idx="1151">
                  <c:v>89.304000000000002</c:v>
                </c:pt>
                <c:pt idx="1152">
                  <c:v>89.304199999999994</c:v>
                </c:pt>
                <c:pt idx="1153">
                  <c:v>89.304500000000004</c:v>
                </c:pt>
                <c:pt idx="1154">
                  <c:v>89.3048</c:v>
                </c:pt>
                <c:pt idx="1155">
                  <c:v>89.305000000000007</c:v>
                </c:pt>
                <c:pt idx="1156">
                  <c:v>89.305300000000003</c:v>
                </c:pt>
                <c:pt idx="1157">
                  <c:v>89.305499999999995</c:v>
                </c:pt>
                <c:pt idx="1158">
                  <c:v>89.305800000000005</c:v>
                </c:pt>
                <c:pt idx="1159">
                  <c:v>89.306100000000001</c:v>
                </c:pt>
                <c:pt idx="1160">
                  <c:v>89.306299999999993</c:v>
                </c:pt>
                <c:pt idx="1161">
                  <c:v>89.306600000000003</c:v>
                </c:pt>
                <c:pt idx="1162">
                  <c:v>89.306899999999999</c:v>
                </c:pt>
                <c:pt idx="1163">
                  <c:v>89.307100000000005</c:v>
                </c:pt>
                <c:pt idx="1164">
                  <c:v>89.307400000000001</c:v>
                </c:pt>
                <c:pt idx="1165">
                  <c:v>89.307599999999994</c:v>
                </c:pt>
                <c:pt idx="1166">
                  <c:v>89.307900000000004</c:v>
                </c:pt>
                <c:pt idx="1167">
                  <c:v>89.308099999999996</c:v>
                </c:pt>
                <c:pt idx="1168">
                  <c:v>89.308400000000006</c:v>
                </c:pt>
                <c:pt idx="1169">
                  <c:v>89.308700000000002</c:v>
                </c:pt>
                <c:pt idx="1170">
                  <c:v>89.308899999999994</c:v>
                </c:pt>
                <c:pt idx="1171">
                  <c:v>89.309200000000004</c:v>
                </c:pt>
                <c:pt idx="1172">
                  <c:v>89.3095</c:v>
                </c:pt>
                <c:pt idx="1173">
                  <c:v>89.309700000000007</c:v>
                </c:pt>
                <c:pt idx="1174">
                  <c:v>89.31</c:v>
                </c:pt>
                <c:pt idx="1175">
                  <c:v>89.310199999999995</c:v>
                </c:pt>
                <c:pt idx="1176">
                  <c:v>89.310500000000005</c:v>
                </c:pt>
                <c:pt idx="1177">
                  <c:v>89.3108</c:v>
                </c:pt>
                <c:pt idx="1178">
                  <c:v>89.311000000000007</c:v>
                </c:pt>
                <c:pt idx="1179">
                  <c:v>89.311300000000003</c:v>
                </c:pt>
                <c:pt idx="1180">
                  <c:v>89.311499999999995</c:v>
                </c:pt>
                <c:pt idx="1181">
                  <c:v>89.311800000000005</c:v>
                </c:pt>
                <c:pt idx="1182">
                  <c:v>89.312100000000001</c:v>
                </c:pt>
                <c:pt idx="1183">
                  <c:v>89.312299999999993</c:v>
                </c:pt>
                <c:pt idx="1184">
                  <c:v>89.312600000000003</c:v>
                </c:pt>
                <c:pt idx="1185">
                  <c:v>89.312799999999996</c:v>
                </c:pt>
                <c:pt idx="1186">
                  <c:v>89.313100000000006</c:v>
                </c:pt>
                <c:pt idx="1187">
                  <c:v>89.313299999999998</c:v>
                </c:pt>
                <c:pt idx="1188">
                  <c:v>89.313599999999994</c:v>
                </c:pt>
                <c:pt idx="1189">
                  <c:v>89.313900000000004</c:v>
                </c:pt>
                <c:pt idx="1190">
                  <c:v>89.314099999999996</c:v>
                </c:pt>
                <c:pt idx="1191">
                  <c:v>89.314400000000006</c:v>
                </c:pt>
                <c:pt idx="1192">
                  <c:v>89.314599999999999</c:v>
                </c:pt>
                <c:pt idx="1193">
                  <c:v>89.314899999999994</c:v>
                </c:pt>
                <c:pt idx="1194">
                  <c:v>89.315200000000004</c:v>
                </c:pt>
                <c:pt idx="1195">
                  <c:v>89.315399999999997</c:v>
                </c:pt>
                <c:pt idx="1196">
                  <c:v>89.315700000000007</c:v>
                </c:pt>
                <c:pt idx="1197">
                  <c:v>89.315899999999999</c:v>
                </c:pt>
                <c:pt idx="1198">
                  <c:v>89.316199999999995</c:v>
                </c:pt>
                <c:pt idx="1199">
                  <c:v>89.316400000000002</c:v>
                </c:pt>
                <c:pt idx="1200">
                  <c:v>89.316699999999997</c:v>
                </c:pt>
                <c:pt idx="1201">
                  <c:v>89.316999999999993</c:v>
                </c:pt>
                <c:pt idx="1202">
                  <c:v>89.3172</c:v>
                </c:pt>
                <c:pt idx="1203">
                  <c:v>89.317499999999995</c:v>
                </c:pt>
                <c:pt idx="1204">
                  <c:v>89.317700000000002</c:v>
                </c:pt>
                <c:pt idx="1205">
                  <c:v>89.317999999999998</c:v>
                </c:pt>
                <c:pt idx="1206">
                  <c:v>89.318200000000004</c:v>
                </c:pt>
                <c:pt idx="1207">
                  <c:v>89.3185</c:v>
                </c:pt>
                <c:pt idx="1208">
                  <c:v>89.318700000000007</c:v>
                </c:pt>
                <c:pt idx="1209">
                  <c:v>89.319000000000003</c:v>
                </c:pt>
                <c:pt idx="1210">
                  <c:v>89.319199999999995</c:v>
                </c:pt>
                <c:pt idx="1211">
                  <c:v>89.319400000000002</c:v>
                </c:pt>
                <c:pt idx="1212">
                  <c:v>89.319599999999994</c:v>
                </c:pt>
                <c:pt idx="1213">
                  <c:v>89.319699999999997</c:v>
                </c:pt>
                <c:pt idx="1214">
                  <c:v>89.319699999999997</c:v>
                </c:pt>
                <c:pt idx="1215">
                  <c:v>89.319699999999997</c:v>
                </c:pt>
                <c:pt idx="1216">
                  <c:v>89.319599999999994</c:v>
                </c:pt>
                <c:pt idx="1217">
                  <c:v>89.319400000000002</c:v>
                </c:pt>
                <c:pt idx="1218">
                  <c:v>89.319199999999995</c:v>
                </c:pt>
                <c:pt idx="1219">
                  <c:v>89.318899999999999</c:v>
                </c:pt>
                <c:pt idx="1220">
                  <c:v>89.318600000000004</c:v>
                </c:pt>
                <c:pt idx="1221">
                  <c:v>89.318299999999994</c:v>
                </c:pt>
                <c:pt idx="1222">
                  <c:v>89.317999999999998</c:v>
                </c:pt>
                <c:pt idx="1223">
                  <c:v>89.317700000000002</c:v>
                </c:pt>
                <c:pt idx="1224">
                  <c:v>89.317400000000006</c:v>
                </c:pt>
                <c:pt idx="1225">
                  <c:v>89.3172</c:v>
                </c:pt>
                <c:pt idx="1226">
                  <c:v>89.317099999999996</c:v>
                </c:pt>
                <c:pt idx="1227">
                  <c:v>89.316999999999993</c:v>
                </c:pt>
                <c:pt idx="1228">
                  <c:v>89.316900000000004</c:v>
                </c:pt>
                <c:pt idx="1229">
                  <c:v>89.316800000000001</c:v>
                </c:pt>
                <c:pt idx="1230">
                  <c:v>89.316800000000001</c:v>
                </c:pt>
                <c:pt idx="1231">
                  <c:v>89.316800000000001</c:v>
                </c:pt>
                <c:pt idx="1232">
                  <c:v>89.316800000000001</c:v>
                </c:pt>
                <c:pt idx="1233">
                  <c:v>89.316800000000001</c:v>
                </c:pt>
                <c:pt idx="1234">
                  <c:v>89.316800000000001</c:v>
                </c:pt>
                <c:pt idx="1235">
                  <c:v>89.316900000000004</c:v>
                </c:pt>
                <c:pt idx="1236">
                  <c:v>89.316900000000004</c:v>
                </c:pt>
                <c:pt idx="1237">
                  <c:v>89.316900000000004</c:v>
                </c:pt>
                <c:pt idx="1238">
                  <c:v>89.316999999999993</c:v>
                </c:pt>
                <c:pt idx="1239">
                  <c:v>89.316999999999993</c:v>
                </c:pt>
                <c:pt idx="1240">
                  <c:v>89.316999999999993</c:v>
                </c:pt>
                <c:pt idx="1241">
                  <c:v>89.317099999999996</c:v>
                </c:pt>
                <c:pt idx="1242">
                  <c:v>89.317099999999996</c:v>
                </c:pt>
                <c:pt idx="1243">
                  <c:v>89.3172</c:v>
                </c:pt>
                <c:pt idx="1244">
                  <c:v>89.3172</c:v>
                </c:pt>
                <c:pt idx="1245">
                  <c:v>89.317300000000003</c:v>
                </c:pt>
                <c:pt idx="1246">
                  <c:v>89.317300000000003</c:v>
                </c:pt>
                <c:pt idx="1247">
                  <c:v>89.317400000000006</c:v>
                </c:pt>
                <c:pt idx="1248">
                  <c:v>89.317400000000006</c:v>
                </c:pt>
                <c:pt idx="1249">
                  <c:v>89.317499999999995</c:v>
                </c:pt>
                <c:pt idx="1250">
                  <c:v>89.317499999999995</c:v>
                </c:pt>
                <c:pt idx="1251">
                  <c:v>89.317599999999999</c:v>
                </c:pt>
                <c:pt idx="1252">
                  <c:v>89.317700000000002</c:v>
                </c:pt>
                <c:pt idx="1253">
                  <c:v>89.317700000000002</c:v>
                </c:pt>
                <c:pt idx="1254">
                  <c:v>89.317800000000005</c:v>
                </c:pt>
                <c:pt idx="1255">
                  <c:v>89.317800000000005</c:v>
                </c:pt>
                <c:pt idx="1256">
                  <c:v>89.317899999999995</c:v>
                </c:pt>
                <c:pt idx="1257">
                  <c:v>89.317999999999998</c:v>
                </c:pt>
                <c:pt idx="1258">
                  <c:v>89.317999999999998</c:v>
                </c:pt>
                <c:pt idx="1259">
                  <c:v>89.318100000000001</c:v>
                </c:pt>
                <c:pt idx="1260">
                  <c:v>89.318200000000004</c:v>
                </c:pt>
                <c:pt idx="1261">
                  <c:v>89.318299999999994</c:v>
                </c:pt>
                <c:pt idx="1262">
                  <c:v>89.318299999999994</c:v>
                </c:pt>
                <c:pt idx="1263">
                  <c:v>89.318399999999997</c:v>
                </c:pt>
                <c:pt idx="1264">
                  <c:v>89.3185</c:v>
                </c:pt>
                <c:pt idx="1265">
                  <c:v>89.318600000000004</c:v>
                </c:pt>
                <c:pt idx="1266">
                  <c:v>89.318600000000004</c:v>
                </c:pt>
                <c:pt idx="1267">
                  <c:v>89.318700000000007</c:v>
                </c:pt>
                <c:pt idx="1268">
                  <c:v>89.318799999999996</c:v>
                </c:pt>
                <c:pt idx="1269">
                  <c:v>89.318899999999999</c:v>
                </c:pt>
                <c:pt idx="1270">
                  <c:v>89.319000000000003</c:v>
                </c:pt>
                <c:pt idx="1271">
                  <c:v>89.319000000000003</c:v>
                </c:pt>
                <c:pt idx="1272">
                  <c:v>89.319100000000006</c:v>
                </c:pt>
                <c:pt idx="1273">
                  <c:v>89.319199999999995</c:v>
                </c:pt>
                <c:pt idx="1274">
                  <c:v>89.319299999999998</c:v>
                </c:pt>
                <c:pt idx="1275">
                  <c:v>89.319400000000002</c:v>
                </c:pt>
                <c:pt idx="1276">
                  <c:v>89.319500000000005</c:v>
                </c:pt>
                <c:pt idx="1277">
                  <c:v>89.319599999999994</c:v>
                </c:pt>
                <c:pt idx="1278">
                  <c:v>89.319699999999997</c:v>
                </c:pt>
                <c:pt idx="1279">
                  <c:v>89.319699999999997</c:v>
                </c:pt>
                <c:pt idx="1280">
                  <c:v>89.319800000000001</c:v>
                </c:pt>
                <c:pt idx="1281">
                  <c:v>89.319900000000004</c:v>
                </c:pt>
                <c:pt idx="1282">
                  <c:v>89.32</c:v>
                </c:pt>
                <c:pt idx="1283">
                  <c:v>89.320099999999996</c:v>
                </c:pt>
                <c:pt idx="1284">
                  <c:v>89.3202</c:v>
                </c:pt>
                <c:pt idx="1285">
                  <c:v>89.320300000000003</c:v>
                </c:pt>
                <c:pt idx="1286">
                  <c:v>89.320400000000006</c:v>
                </c:pt>
                <c:pt idx="1287">
                  <c:v>89.320499999999996</c:v>
                </c:pt>
                <c:pt idx="1288">
                  <c:v>89.320599999999999</c:v>
                </c:pt>
                <c:pt idx="1289">
                  <c:v>89.320700000000002</c:v>
                </c:pt>
                <c:pt idx="1290">
                  <c:v>89.320800000000006</c:v>
                </c:pt>
                <c:pt idx="1291">
                  <c:v>89.320899999999995</c:v>
                </c:pt>
                <c:pt idx="1292">
                  <c:v>89.320999999999998</c:v>
                </c:pt>
                <c:pt idx="1293">
                  <c:v>89.321200000000005</c:v>
                </c:pt>
                <c:pt idx="1294">
                  <c:v>89.321299999999994</c:v>
                </c:pt>
                <c:pt idx="1295">
                  <c:v>89.321399999999997</c:v>
                </c:pt>
                <c:pt idx="1296">
                  <c:v>89.3215</c:v>
                </c:pt>
                <c:pt idx="1297">
                  <c:v>89.321600000000004</c:v>
                </c:pt>
                <c:pt idx="1298">
                  <c:v>89.321700000000007</c:v>
                </c:pt>
                <c:pt idx="1299">
                  <c:v>89.321799999999996</c:v>
                </c:pt>
                <c:pt idx="1300">
                  <c:v>89.322000000000003</c:v>
                </c:pt>
                <c:pt idx="1301">
                  <c:v>89.322100000000006</c:v>
                </c:pt>
                <c:pt idx="1302">
                  <c:v>89.322199999999995</c:v>
                </c:pt>
                <c:pt idx="1303">
                  <c:v>89.322299999999998</c:v>
                </c:pt>
                <c:pt idx="1304">
                  <c:v>89.322400000000002</c:v>
                </c:pt>
                <c:pt idx="1305">
                  <c:v>89.322599999999994</c:v>
                </c:pt>
                <c:pt idx="1306">
                  <c:v>89.322699999999998</c:v>
                </c:pt>
                <c:pt idx="1307">
                  <c:v>89.322800000000001</c:v>
                </c:pt>
                <c:pt idx="1308">
                  <c:v>89.322900000000004</c:v>
                </c:pt>
                <c:pt idx="1309">
                  <c:v>89.322999999999993</c:v>
                </c:pt>
                <c:pt idx="1310">
                  <c:v>89.3232</c:v>
                </c:pt>
                <c:pt idx="1311">
                  <c:v>89.323300000000003</c:v>
                </c:pt>
                <c:pt idx="1312">
                  <c:v>89.323400000000007</c:v>
                </c:pt>
                <c:pt idx="1313">
                  <c:v>89.323499999999996</c:v>
                </c:pt>
                <c:pt idx="1314">
                  <c:v>89.323700000000002</c:v>
                </c:pt>
                <c:pt idx="1315">
                  <c:v>89.323800000000006</c:v>
                </c:pt>
                <c:pt idx="1316">
                  <c:v>89.323899999999995</c:v>
                </c:pt>
                <c:pt idx="1317">
                  <c:v>89.324100000000001</c:v>
                </c:pt>
                <c:pt idx="1318">
                  <c:v>89.324200000000005</c:v>
                </c:pt>
                <c:pt idx="1319">
                  <c:v>89.324299999999994</c:v>
                </c:pt>
                <c:pt idx="1320">
                  <c:v>89.324399999999997</c:v>
                </c:pt>
                <c:pt idx="1321">
                  <c:v>89.324600000000004</c:v>
                </c:pt>
                <c:pt idx="1322">
                  <c:v>89.324700000000007</c:v>
                </c:pt>
                <c:pt idx="1323">
                  <c:v>89.324799999999996</c:v>
                </c:pt>
                <c:pt idx="1324">
                  <c:v>89.325000000000003</c:v>
                </c:pt>
                <c:pt idx="1325">
                  <c:v>89.325100000000006</c:v>
                </c:pt>
                <c:pt idx="1326">
                  <c:v>89.325299999999999</c:v>
                </c:pt>
                <c:pt idx="1327">
                  <c:v>89.325400000000002</c:v>
                </c:pt>
                <c:pt idx="1328">
                  <c:v>89.325500000000005</c:v>
                </c:pt>
                <c:pt idx="1329">
                  <c:v>89.325699999999998</c:v>
                </c:pt>
                <c:pt idx="1330">
                  <c:v>89.325800000000001</c:v>
                </c:pt>
                <c:pt idx="1331">
                  <c:v>89.325900000000004</c:v>
                </c:pt>
                <c:pt idx="1332">
                  <c:v>89.326099999999997</c:v>
                </c:pt>
                <c:pt idx="1333">
                  <c:v>89.3262</c:v>
                </c:pt>
                <c:pt idx="1334">
                  <c:v>89.326400000000007</c:v>
                </c:pt>
                <c:pt idx="1335">
                  <c:v>89.326499999999996</c:v>
                </c:pt>
                <c:pt idx="1336">
                  <c:v>89.326599999999999</c:v>
                </c:pt>
                <c:pt idx="1337">
                  <c:v>89.326800000000006</c:v>
                </c:pt>
                <c:pt idx="1338">
                  <c:v>89.326899999999995</c:v>
                </c:pt>
                <c:pt idx="1339">
                  <c:v>89.327100000000002</c:v>
                </c:pt>
                <c:pt idx="1340">
                  <c:v>89.327200000000005</c:v>
                </c:pt>
                <c:pt idx="1341">
                  <c:v>89.327399999999997</c:v>
                </c:pt>
                <c:pt idx="1342">
                  <c:v>89.327500000000001</c:v>
                </c:pt>
                <c:pt idx="1343">
                  <c:v>89.327699999999993</c:v>
                </c:pt>
                <c:pt idx="1344">
                  <c:v>89.327799999999996</c:v>
                </c:pt>
                <c:pt idx="1345">
                  <c:v>89.328000000000003</c:v>
                </c:pt>
                <c:pt idx="1346">
                  <c:v>89.328100000000006</c:v>
                </c:pt>
                <c:pt idx="1347">
                  <c:v>89.328299999999999</c:v>
                </c:pt>
                <c:pt idx="1348">
                  <c:v>89.328400000000002</c:v>
                </c:pt>
                <c:pt idx="1349">
                  <c:v>89.328599999999994</c:v>
                </c:pt>
                <c:pt idx="1350">
                  <c:v>89.328699999999998</c:v>
                </c:pt>
                <c:pt idx="1351">
                  <c:v>89.328900000000004</c:v>
                </c:pt>
                <c:pt idx="1352">
                  <c:v>89.328999999999994</c:v>
                </c:pt>
                <c:pt idx="1353">
                  <c:v>89.3292</c:v>
                </c:pt>
                <c:pt idx="1354">
                  <c:v>89.329300000000003</c:v>
                </c:pt>
                <c:pt idx="1355">
                  <c:v>89.329499999999996</c:v>
                </c:pt>
                <c:pt idx="1356">
                  <c:v>89.329599999999999</c:v>
                </c:pt>
                <c:pt idx="1357">
                  <c:v>89.329800000000006</c:v>
                </c:pt>
                <c:pt idx="1358">
                  <c:v>89.329899999999995</c:v>
                </c:pt>
                <c:pt idx="1359">
                  <c:v>89.330100000000002</c:v>
                </c:pt>
                <c:pt idx="1360">
                  <c:v>89.330200000000005</c:v>
                </c:pt>
                <c:pt idx="1361">
                  <c:v>89.330399999999997</c:v>
                </c:pt>
                <c:pt idx="1362">
                  <c:v>89.330500000000001</c:v>
                </c:pt>
                <c:pt idx="1363">
                  <c:v>89.330699999999993</c:v>
                </c:pt>
                <c:pt idx="1364">
                  <c:v>89.3309</c:v>
                </c:pt>
                <c:pt idx="1365">
                  <c:v>89.331000000000003</c:v>
                </c:pt>
                <c:pt idx="1366">
                  <c:v>89.331199999999995</c:v>
                </c:pt>
                <c:pt idx="1367">
                  <c:v>89.331299999999999</c:v>
                </c:pt>
                <c:pt idx="1368">
                  <c:v>89.331500000000005</c:v>
                </c:pt>
                <c:pt idx="1369">
                  <c:v>89.331699999999998</c:v>
                </c:pt>
                <c:pt idx="1370">
                  <c:v>89.331800000000001</c:v>
                </c:pt>
                <c:pt idx="1371">
                  <c:v>89.331999999999994</c:v>
                </c:pt>
                <c:pt idx="1372">
                  <c:v>89.332099999999997</c:v>
                </c:pt>
                <c:pt idx="1373">
                  <c:v>89.332300000000004</c:v>
                </c:pt>
                <c:pt idx="1374">
                  <c:v>89.332499999999996</c:v>
                </c:pt>
                <c:pt idx="1375">
                  <c:v>89.332599999999999</c:v>
                </c:pt>
                <c:pt idx="1376">
                  <c:v>89.332800000000006</c:v>
                </c:pt>
                <c:pt idx="1377">
                  <c:v>89.332899999999995</c:v>
                </c:pt>
                <c:pt idx="1378">
                  <c:v>89.333100000000002</c:v>
                </c:pt>
                <c:pt idx="1379">
                  <c:v>89.333299999999994</c:v>
                </c:pt>
                <c:pt idx="1380">
                  <c:v>89.333399999999997</c:v>
                </c:pt>
                <c:pt idx="1381">
                  <c:v>89.333600000000004</c:v>
                </c:pt>
                <c:pt idx="1382">
                  <c:v>89.333799999999997</c:v>
                </c:pt>
                <c:pt idx="1383">
                  <c:v>89.3339</c:v>
                </c:pt>
                <c:pt idx="1384">
                  <c:v>89.334100000000007</c:v>
                </c:pt>
                <c:pt idx="1385">
                  <c:v>89.334299999999999</c:v>
                </c:pt>
                <c:pt idx="1386">
                  <c:v>89.334400000000002</c:v>
                </c:pt>
                <c:pt idx="1387">
                  <c:v>89.334599999999995</c:v>
                </c:pt>
                <c:pt idx="1388">
                  <c:v>89.334800000000001</c:v>
                </c:pt>
                <c:pt idx="1389">
                  <c:v>89.334900000000005</c:v>
                </c:pt>
                <c:pt idx="1390">
                  <c:v>89.335099999999997</c:v>
                </c:pt>
                <c:pt idx="1391">
                  <c:v>89.335300000000004</c:v>
                </c:pt>
                <c:pt idx="1392">
                  <c:v>89.335400000000007</c:v>
                </c:pt>
                <c:pt idx="1393">
                  <c:v>89.335599999999999</c:v>
                </c:pt>
                <c:pt idx="1394">
                  <c:v>89.335800000000006</c:v>
                </c:pt>
                <c:pt idx="1395">
                  <c:v>89.335899999999995</c:v>
                </c:pt>
                <c:pt idx="1396">
                  <c:v>89.336100000000002</c:v>
                </c:pt>
                <c:pt idx="1397">
                  <c:v>89.336299999999994</c:v>
                </c:pt>
                <c:pt idx="1398">
                  <c:v>89.336500000000001</c:v>
                </c:pt>
                <c:pt idx="1399">
                  <c:v>89.336600000000004</c:v>
                </c:pt>
                <c:pt idx="1400">
                  <c:v>89.336799999999997</c:v>
                </c:pt>
                <c:pt idx="1401">
                  <c:v>89.337000000000003</c:v>
                </c:pt>
                <c:pt idx="1402">
                  <c:v>89.337100000000007</c:v>
                </c:pt>
                <c:pt idx="1403">
                  <c:v>89.337299999999999</c:v>
                </c:pt>
                <c:pt idx="1404">
                  <c:v>89.337500000000006</c:v>
                </c:pt>
                <c:pt idx="1405">
                  <c:v>89.337699999999998</c:v>
                </c:pt>
                <c:pt idx="1406">
                  <c:v>89.337800000000001</c:v>
                </c:pt>
                <c:pt idx="1407">
                  <c:v>89.337999999999994</c:v>
                </c:pt>
                <c:pt idx="1408">
                  <c:v>89.338200000000001</c:v>
                </c:pt>
                <c:pt idx="1409">
                  <c:v>89.338300000000004</c:v>
                </c:pt>
                <c:pt idx="1410">
                  <c:v>89.338499999999996</c:v>
                </c:pt>
                <c:pt idx="1411">
                  <c:v>89.338700000000003</c:v>
                </c:pt>
                <c:pt idx="1412">
                  <c:v>89.338899999999995</c:v>
                </c:pt>
                <c:pt idx="1413">
                  <c:v>89.338999999999999</c:v>
                </c:pt>
                <c:pt idx="1414">
                  <c:v>89.339200000000005</c:v>
                </c:pt>
                <c:pt idx="1415">
                  <c:v>89.339399999999998</c:v>
                </c:pt>
                <c:pt idx="1416">
                  <c:v>89.339600000000004</c:v>
                </c:pt>
                <c:pt idx="1417">
                  <c:v>89.339699999999993</c:v>
                </c:pt>
                <c:pt idx="1418">
                  <c:v>89.3399</c:v>
                </c:pt>
                <c:pt idx="1419">
                  <c:v>89.340100000000007</c:v>
                </c:pt>
                <c:pt idx="1420">
                  <c:v>89.340299999999999</c:v>
                </c:pt>
                <c:pt idx="1421">
                  <c:v>89.340500000000006</c:v>
                </c:pt>
                <c:pt idx="1422">
                  <c:v>89.340599999999995</c:v>
                </c:pt>
                <c:pt idx="1423">
                  <c:v>89.340800000000002</c:v>
                </c:pt>
                <c:pt idx="1424">
                  <c:v>89.340999999999994</c:v>
                </c:pt>
                <c:pt idx="1425">
                  <c:v>89.341200000000001</c:v>
                </c:pt>
                <c:pt idx="1426">
                  <c:v>89.341300000000004</c:v>
                </c:pt>
                <c:pt idx="1427">
                  <c:v>89.341499999999996</c:v>
                </c:pt>
                <c:pt idx="1428">
                  <c:v>89.341700000000003</c:v>
                </c:pt>
                <c:pt idx="1429">
                  <c:v>89.341899999999995</c:v>
                </c:pt>
                <c:pt idx="1430">
                  <c:v>89.341999999999999</c:v>
                </c:pt>
                <c:pt idx="1431">
                  <c:v>89.342200000000005</c:v>
                </c:pt>
                <c:pt idx="1432">
                  <c:v>89.342399999999998</c:v>
                </c:pt>
                <c:pt idx="1433">
                  <c:v>89.342600000000004</c:v>
                </c:pt>
                <c:pt idx="1434">
                  <c:v>89.342799999999997</c:v>
                </c:pt>
                <c:pt idx="1435">
                  <c:v>89.3429</c:v>
                </c:pt>
                <c:pt idx="1436">
                  <c:v>89.343100000000007</c:v>
                </c:pt>
                <c:pt idx="1437">
                  <c:v>89.343299999999999</c:v>
                </c:pt>
                <c:pt idx="1438">
                  <c:v>89.343500000000006</c:v>
                </c:pt>
                <c:pt idx="1439">
                  <c:v>89.343699999999998</c:v>
                </c:pt>
                <c:pt idx="1440">
                  <c:v>89.343800000000002</c:v>
                </c:pt>
                <c:pt idx="1441">
                  <c:v>89.343999999999994</c:v>
                </c:pt>
                <c:pt idx="1442">
                  <c:v>89.344200000000001</c:v>
                </c:pt>
                <c:pt idx="1443">
                  <c:v>89.344399999999993</c:v>
                </c:pt>
                <c:pt idx="1444">
                  <c:v>89.3446</c:v>
                </c:pt>
                <c:pt idx="1445">
                  <c:v>89.344700000000003</c:v>
                </c:pt>
                <c:pt idx="1446">
                  <c:v>89.344899999999996</c:v>
                </c:pt>
                <c:pt idx="1447">
                  <c:v>89.345100000000002</c:v>
                </c:pt>
                <c:pt idx="1448">
                  <c:v>89.345299999999995</c:v>
                </c:pt>
                <c:pt idx="1449">
                  <c:v>89.345500000000001</c:v>
                </c:pt>
                <c:pt idx="1450">
                  <c:v>89.345699999999994</c:v>
                </c:pt>
                <c:pt idx="1451">
                  <c:v>89.3459</c:v>
                </c:pt>
                <c:pt idx="1452">
                  <c:v>89.346100000000007</c:v>
                </c:pt>
                <c:pt idx="1453">
                  <c:v>89.346299999999999</c:v>
                </c:pt>
                <c:pt idx="1454">
                  <c:v>89.346599999999995</c:v>
                </c:pt>
                <c:pt idx="1455">
                  <c:v>89.346900000000005</c:v>
                </c:pt>
                <c:pt idx="1456">
                  <c:v>89.347200000000001</c:v>
                </c:pt>
                <c:pt idx="1457">
                  <c:v>89.347499999999997</c:v>
                </c:pt>
                <c:pt idx="1458">
                  <c:v>89.347899999999996</c:v>
                </c:pt>
                <c:pt idx="1459">
                  <c:v>89.348200000000006</c:v>
                </c:pt>
                <c:pt idx="1460">
                  <c:v>89.348600000000005</c:v>
                </c:pt>
                <c:pt idx="1461">
                  <c:v>89.349000000000004</c:v>
                </c:pt>
                <c:pt idx="1462">
                  <c:v>89.349400000000003</c:v>
                </c:pt>
                <c:pt idx="1463">
                  <c:v>89.349699999999999</c:v>
                </c:pt>
                <c:pt idx="1464">
                  <c:v>89.350099999999998</c:v>
                </c:pt>
                <c:pt idx="1465">
                  <c:v>89.350399999999993</c:v>
                </c:pt>
                <c:pt idx="1466">
                  <c:v>89.350700000000003</c:v>
                </c:pt>
                <c:pt idx="1467">
                  <c:v>89.350999999999999</c:v>
                </c:pt>
                <c:pt idx="1468">
                  <c:v>89.351299999999995</c:v>
                </c:pt>
                <c:pt idx="1469">
                  <c:v>89.351600000000005</c:v>
                </c:pt>
                <c:pt idx="1470">
                  <c:v>89.351900000000001</c:v>
                </c:pt>
                <c:pt idx="1471">
                  <c:v>89.352199999999996</c:v>
                </c:pt>
                <c:pt idx="1472">
                  <c:v>89.352400000000003</c:v>
                </c:pt>
                <c:pt idx="1473">
                  <c:v>89.352699999999999</c:v>
                </c:pt>
                <c:pt idx="1474">
                  <c:v>89.352900000000005</c:v>
                </c:pt>
                <c:pt idx="1475">
                  <c:v>89.353200000000001</c:v>
                </c:pt>
                <c:pt idx="1476">
                  <c:v>89.353499999999997</c:v>
                </c:pt>
                <c:pt idx="1477">
                  <c:v>89.353700000000003</c:v>
                </c:pt>
                <c:pt idx="1478">
                  <c:v>89.353999999999999</c:v>
                </c:pt>
                <c:pt idx="1479">
                  <c:v>89.354200000000006</c:v>
                </c:pt>
                <c:pt idx="1480">
                  <c:v>89.354500000000002</c:v>
                </c:pt>
                <c:pt idx="1481">
                  <c:v>89.354699999999994</c:v>
                </c:pt>
                <c:pt idx="1482">
                  <c:v>89.355000000000004</c:v>
                </c:pt>
                <c:pt idx="1483">
                  <c:v>89.3553</c:v>
                </c:pt>
                <c:pt idx="1484">
                  <c:v>89.355500000000006</c:v>
                </c:pt>
                <c:pt idx="1485">
                  <c:v>89.355800000000002</c:v>
                </c:pt>
                <c:pt idx="1486">
                  <c:v>89.355999999999995</c:v>
                </c:pt>
                <c:pt idx="1487">
                  <c:v>89.356300000000005</c:v>
                </c:pt>
                <c:pt idx="1488">
                  <c:v>89.356499999999997</c:v>
                </c:pt>
                <c:pt idx="1489">
                  <c:v>89.356800000000007</c:v>
                </c:pt>
                <c:pt idx="1490">
                  <c:v>89.356999999999999</c:v>
                </c:pt>
                <c:pt idx="1491">
                  <c:v>89.357299999999995</c:v>
                </c:pt>
                <c:pt idx="1492">
                  <c:v>89.357500000000002</c:v>
                </c:pt>
                <c:pt idx="1493">
                  <c:v>89.357799999999997</c:v>
                </c:pt>
                <c:pt idx="1494">
                  <c:v>89.358000000000004</c:v>
                </c:pt>
                <c:pt idx="1495">
                  <c:v>89.3583</c:v>
                </c:pt>
                <c:pt idx="1496">
                  <c:v>89.358500000000006</c:v>
                </c:pt>
                <c:pt idx="1497">
                  <c:v>89.358800000000002</c:v>
                </c:pt>
                <c:pt idx="1498">
                  <c:v>89.358999999999995</c:v>
                </c:pt>
                <c:pt idx="1499">
                  <c:v>89.359300000000005</c:v>
                </c:pt>
                <c:pt idx="1500">
                  <c:v>89.359499999999997</c:v>
                </c:pt>
                <c:pt idx="1501">
                  <c:v>89.359800000000007</c:v>
                </c:pt>
                <c:pt idx="1502">
                  <c:v>89.36</c:v>
                </c:pt>
                <c:pt idx="1503">
                  <c:v>89.360200000000006</c:v>
                </c:pt>
                <c:pt idx="1504">
                  <c:v>89.360500000000002</c:v>
                </c:pt>
                <c:pt idx="1505">
                  <c:v>89.360699999999994</c:v>
                </c:pt>
                <c:pt idx="1506">
                  <c:v>89.361000000000004</c:v>
                </c:pt>
                <c:pt idx="1507">
                  <c:v>89.361199999999997</c:v>
                </c:pt>
                <c:pt idx="1508">
                  <c:v>89.361500000000007</c:v>
                </c:pt>
                <c:pt idx="1509">
                  <c:v>89.361699999999999</c:v>
                </c:pt>
                <c:pt idx="1510">
                  <c:v>89.361999999999995</c:v>
                </c:pt>
                <c:pt idx="1511">
                  <c:v>89.362200000000001</c:v>
                </c:pt>
                <c:pt idx="1512">
                  <c:v>89.362399999999994</c:v>
                </c:pt>
                <c:pt idx="1513">
                  <c:v>89.362700000000004</c:v>
                </c:pt>
                <c:pt idx="1514">
                  <c:v>89.362899999999996</c:v>
                </c:pt>
                <c:pt idx="1515">
                  <c:v>89.363200000000006</c:v>
                </c:pt>
                <c:pt idx="1516">
                  <c:v>89.363399999999999</c:v>
                </c:pt>
                <c:pt idx="1517">
                  <c:v>89.363699999999994</c:v>
                </c:pt>
                <c:pt idx="1518">
                  <c:v>89.363900000000001</c:v>
                </c:pt>
                <c:pt idx="1519">
                  <c:v>89.364099999999993</c:v>
                </c:pt>
                <c:pt idx="1520">
                  <c:v>89.364400000000003</c:v>
                </c:pt>
                <c:pt idx="1521">
                  <c:v>89.364599999999996</c:v>
                </c:pt>
                <c:pt idx="1522">
                  <c:v>89.364900000000006</c:v>
                </c:pt>
                <c:pt idx="1523">
                  <c:v>89.365099999999998</c:v>
                </c:pt>
                <c:pt idx="1524">
                  <c:v>89.365399999999994</c:v>
                </c:pt>
                <c:pt idx="1525">
                  <c:v>89.365600000000001</c:v>
                </c:pt>
                <c:pt idx="1526">
                  <c:v>89.365799999999993</c:v>
                </c:pt>
                <c:pt idx="1527">
                  <c:v>89.366100000000003</c:v>
                </c:pt>
                <c:pt idx="1528">
                  <c:v>89.366299999999995</c:v>
                </c:pt>
                <c:pt idx="1529">
                  <c:v>89.366600000000005</c:v>
                </c:pt>
                <c:pt idx="1530">
                  <c:v>89.366799999999998</c:v>
                </c:pt>
                <c:pt idx="1531">
                  <c:v>89.367000000000004</c:v>
                </c:pt>
                <c:pt idx="1532">
                  <c:v>89.3673</c:v>
                </c:pt>
                <c:pt idx="1533">
                  <c:v>89.367500000000007</c:v>
                </c:pt>
                <c:pt idx="1534">
                  <c:v>89.367699999999999</c:v>
                </c:pt>
                <c:pt idx="1535">
                  <c:v>89.367999999999995</c:v>
                </c:pt>
                <c:pt idx="1536">
                  <c:v>89.368200000000002</c:v>
                </c:pt>
                <c:pt idx="1537">
                  <c:v>89.368499999999997</c:v>
                </c:pt>
                <c:pt idx="1538">
                  <c:v>89.368700000000004</c:v>
                </c:pt>
                <c:pt idx="1539">
                  <c:v>89.368899999999996</c:v>
                </c:pt>
                <c:pt idx="1540">
                  <c:v>89.369100000000003</c:v>
                </c:pt>
                <c:pt idx="1541">
                  <c:v>89.369399999999999</c:v>
                </c:pt>
                <c:pt idx="1542">
                  <c:v>89.369600000000005</c:v>
                </c:pt>
                <c:pt idx="1543">
                  <c:v>89.369900000000001</c:v>
                </c:pt>
                <c:pt idx="1544">
                  <c:v>89.370099999999994</c:v>
                </c:pt>
                <c:pt idx="1545">
                  <c:v>89.3703</c:v>
                </c:pt>
                <c:pt idx="1546">
                  <c:v>89.370500000000007</c:v>
                </c:pt>
                <c:pt idx="1547">
                  <c:v>89.370800000000003</c:v>
                </c:pt>
                <c:pt idx="1548">
                  <c:v>89.370999999999995</c:v>
                </c:pt>
                <c:pt idx="1549">
                  <c:v>89.371300000000005</c:v>
                </c:pt>
                <c:pt idx="1550">
                  <c:v>89.371499999999997</c:v>
                </c:pt>
                <c:pt idx="1551">
                  <c:v>89.371700000000004</c:v>
                </c:pt>
                <c:pt idx="1552">
                  <c:v>89.371899999999997</c:v>
                </c:pt>
                <c:pt idx="1553">
                  <c:v>89.372200000000007</c:v>
                </c:pt>
                <c:pt idx="1554">
                  <c:v>89.372399999999999</c:v>
                </c:pt>
                <c:pt idx="1555">
                  <c:v>89.372600000000006</c:v>
                </c:pt>
                <c:pt idx="1556">
                  <c:v>89.372900000000001</c:v>
                </c:pt>
                <c:pt idx="1557">
                  <c:v>89.373099999999994</c:v>
                </c:pt>
                <c:pt idx="1558">
                  <c:v>89.3733</c:v>
                </c:pt>
                <c:pt idx="1559">
                  <c:v>89.373599999999996</c:v>
                </c:pt>
                <c:pt idx="1560">
                  <c:v>89.373800000000003</c:v>
                </c:pt>
                <c:pt idx="1561">
                  <c:v>89.373999999999995</c:v>
                </c:pt>
                <c:pt idx="1562">
                  <c:v>89.374200000000002</c:v>
                </c:pt>
                <c:pt idx="1563">
                  <c:v>89.374499999999998</c:v>
                </c:pt>
                <c:pt idx="1564">
                  <c:v>89.374700000000004</c:v>
                </c:pt>
                <c:pt idx="1565">
                  <c:v>89.374899999999997</c:v>
                </c:pt>
                <c:pt idx="1566">
                  <c:v>89.375200000000007</c:v>
                </c:pt>
                <c:pt idx="1567">
                  <c:v>89.375399999999999</c:v>
                </c:pt>
                <c:pt idx="1568">
                  <c:v>89.375600000000006</c:v>
                </c:pt>
                <c:pt idx="1569">
                  <c:v>89.375900000000001</c:v>
                </c:pt>
                <c:pt idx="1570">
                  <c:v>89.376099999999994</c:v>
                </c:pt>
                <c:pt idx="1571">
                  <c:v>89.376300000000001</c:v>
                </c:pt>
                <c:pt idx="1572">
                  <c:v>89.376499999999993</c:v>
                </c:pt>
                <c:pt idx="1573">
                  <c:v>89.376800000000003</c:v>
                </c:pt>
                <c:pt idx="1574">
                  <c:v>89.376999999999995</c:v>
                </c:pt>
                <c:pt idx="1575">
                  <c:v>89.377200000000002</c:v>
                </c:pt>
                <c:pt idx="1576">
                  <c:v>89.377499999999998</c:v>
                </c:pt>
                <c:pt idx="1577">
                  <c:v>89.377700000000004</c:v>
                </c:pt>
                <c:pt idx="1578">
                  <c:v>89.377899999999997</c:v>
                </c:pt>
                <c:pt idx="1579">
                  <c:v>89.378100000000003</c:v>
                </c:pt>
                <c:pt idx="1580">
                  <c:v>89.378399999999999</c:v>
                </c:pt>
                <c:pt idx="1581">
                  <c:v>89.378600000000006</c:v>
                </c:pt>
                <c:pt idx="1582">
                  <c:v>89.378799999999998</c:v>
                </c:pt>
                <c:pt idx="1583">
                  <c:v>89.379000000000005</c:v>
                </c:pt>
                <c:pt idx="1584">
                  <c:v>89.379300000000001</c:v>
                </c:pt>
                <c:pt idx="1585">
                  <c:v>89.379499999999993</c:v>
                </c:pt>
                <c:pt idx="1586">
                  <c:v>89.3797</c:v>
                </c:pt>
                <c:pt idx="1587">
                  <c:v>89.379900000000006</c:v>
                </c:pt>
                <c:pt idx="1588">
                  <c:v>89.380200000000002</c:v>
                </c:pt>
                <c:pt idx="1589">
                  <c:v>89.380399999999995</c:v>
                </c:pt>
                <c:pt idx="1590">
                  <c:v>89.380600000000001</c:v>
                </c:pt>
                <c:pt idx="1591">
                  <c:v>89.380899999999997</c:v>
                </c:pt>
                <c:pt idx="1592">
                  <c:v>89.381100000000004</c:v>
                </c:pt>
                <c:pt idx="1593">
                  <c:v>89.381299999999996</c:v>
                </c:pt>
                <c:pt idx="1594">
                  <c:v>89.381500000000003</c:v>
                </c:pt>
                <c:pt idx="1595">
                  <c:v>89.381699999999995</c:v>
                </c:pt>
                <c:pt idx="1596">
                  <c:v>89.382000000000005</c:v>
                </c:pt>
                <c:pt idx="1597">
                  <c:v>89.382199999999997</c:v>
                </c:pt>
                <c:pt idx="1598">
                  <c:v>89.382400000000004</c:v>
                </c:pt>
                <c:pt idx="1599">
                  <c:v>89.382599999999996</c:v>
                </c:pt>
                <c:pt idx="1600">
                  <c:v>89.382900000000006</c:v>
                </c:pt>
                <c:pt idx="1601">
                  <c:v>89.383099999999999</c:v>
                </c:pt>
                <c:pt idx="1602">
                  <c:v>89.383300000000006</c:v>
                </c:pt>
                <c:pt idx="1603">
                  <c:v>89.383499999999998</c:v>
                </c:pt>
                <c:pt idx="1604">
                  <c:v>89.383799999999994</c:v>
                </c:pt>
                <c:pt idx="1605">
                  <c:v>89.384</c:v>
                </c:pt>
                <c:pt idx="1606">
                  <c:v>89.384200000000007</c:v>
                </c:pt>
                <c:pt idx="1607">
                  <c:v>89.384399999999999</c:v>
                </c:pt>
                <c:pt idx="1608">
                  <c:v>89.384699999999995</c:v>
                </c:pt>
                <c:pt idx="1609">
                  <c:v>89.384900000000002</c:v>
                </c:pt>
                <c:pt idx="1610">
                  <c:v>89.385099999999994</c:v>
                </c:pt>
                <c:pt idx="1611">
                  <c:v>89.385300000000001</c:v>
                </c:pt>
                <c:pt idx="1612">
                  <c:v>89.385599999999997</c:v>
                </c:pt>
                <c:pt idx="1613">
                  <c:v>89.385800000000003</c:v>
                </c:pt>
                <c:pt idx="1614">
                  <c:v>89.385999999999996</c:v>
                </c:pt>
                <c:pt idx="1615">
                  <c:v>89.386200000000002</c:v>
                </c:pt>
                <c:pt idx="1616">
                  <c:v>89.386399999999995</c:v>
                </c:pt>
                <c:pt idx="1617">
                  <c:v>89.386700000000005</c:v>
                </c:pt>
                <c:pt idx="1618">
                  <c:v>89.386899999999997</c:v>
                </c:pt>
                <c:pt idx="1619">
                  <c:v>89.387100000000004</c:v>
                </c:pt>
                <c:pt idx="1620">
                  <c:v>89.387299999999996</c:v>
                </c:pt>
                <c:pt idx="1621">
                  <c:v>89.387600000000006</c:v>
                </c:pt>
                <c:pt idx="1622">
                  <c:v>89.387799999999999</c:v>
                </c:pt>
                <c:pt idx="1623">
                  <c:v>89.388000000000005</c:v>
                </c:pt>
                <c:pt idx="1624">
                  <c:v>89.388199999999998</c:v>
                </c:pt>
                <c:pt idx="1625">
                  <c:v>89.388400000000004</c:v>
                </c:pt>
                <c:pt idx="1626">
                  <c:v>89.3887</c:v>
                </c:pt>
                <c:pt idx="1627">
                  <c:v>89.388900000000007</c:v>
                </c:pt>
                <c:pt idx="1628">
                  <c:v>89.389099999999999</c:v>
                </c:pt>
                <c:pt idx="1629">
                  <c:v>89.389300000000006</c:v>
                </c:pt>
                <c:pt idx="1630">
                  <c:v>89.389499999999998</c:v>
                </c:pt>
                <c:pt idx="1631">
                  <c:v>89.389799999999994</c:v>
                </c:pt>
                <c:pt idx="1632">
                  <c:v>89.39</c:v>
                </c:pt>
                <c:pt idx="1633">
                  <c:v>89.390199999999993</c:v>
                </c:pt>
                <c:pt idx="1634">
                  <c:v>89.3904</c:v>
                </c:pt>
                <c:pt idx="1635">
                  <c:v>89.390600000000006</c:v>
                </c:pt>
                <c:pt idx="1636">
                  <c:v>89.390900000000002</c:v>
                </c:pt>
                <c:pt idx="1637">
                  <c:v>89.391099999999994</c:v>
                </c:pt>
                <c:pt idx="1638">
                  <c:v>89.391300000000001</c:v>
                </c:pt>
                <c:pt idx="1639">
                  <c:v>89.391499999999994</c:v>
                </c:pt>
                <c:pt idx="1640">
                  <c:v>89.3917</c:v>
                </c:pt>
                <c:pt idx="1641">
                  <c:v>89.391999999999996</c:v>
                </c:pt>
                <c:pt idx="1642">
                  <c:v>89.392200000000003</c:v>
                </c:pt>
                <c:pt idx="1643">
                  <c:v>89.392399999999995</c:v>
                </c:pt>
                <c:pt idx="1644">
                  <c:v>89.392600000000002</c:v>
                </c:pt>
                <c:pt idx="1645">
                  <c:v>89.392899999999997</c:v>
                </c:pt>
                <c:pt idx="1646">
                  <c:v>89.393000000000001</c:v>
                </c:pt>
                <c:pt idx="1647">
                  <c:v>89.393299999999996</c:v>
                </c:pt>
                <c:pt idx="1648">
                  <c:v>89.393500000000003</c:v>
                </c:pt>
                <c:pt idx="1649">
                  <c:v>89.393699999999995</c:v>
                </c:pt>
                <c:pt idx="1650">
                  <c:v>89.393900000000002</c:v>
                </c:pt>
                <c:pt idx="1651">
                  <c:v>89.394099999999995</c:v>
                </c:pt>
                <c:pt idx="1652">
                  <c:v>89.394400000000005</c:v>
                </c:pt>
                <c:pt idx="1653">
                  <c:v>89.394599999999997</c:v>
                </c:pt>
                <c:pt idx="1654">
                  <c:v>89.394800000000004</c:v>
                </c:pt>
                <c:pt idx="1655">
                  <c:v>89.394999999999996</c:v>
                </c:pt>
                <c:pt idx="1656">
                  <c:v>89.395200000000003</c:v>
                </c:pt>
                <c:pt idx="1657">
                  <c:v>89.395499999999998</c:v>
                </c:pt>
                <c:pt idx="1658">
                  <c:v>89.395700000000005</c:v>
                </c:pt>
                <c:pt idx="1659">
                  <c:v>89.395899999999997</c:v>
                </c:pt>
                <c:pt idx="1660">
                  <c:v>89.396100000000004</c:v>
                </c:pt>
                <c:pt idx="1661">
                  <c:v>89.396299999999997</c:v>
                </c:pt>
                <c:pt idx="1662">
                  <c:v>89.396600000000007</c:v>
                </c:pt>
                <c:pt idx="1663">
                  <c:v>89.396799999999999</c:v>
                </c:pt>
                <c:pt idx="1664">
                  <c:v>89.397000000000006</c:v>
                </c:pt>
                <c:pt idx="1665">
                  <c:v>89.397199999999998</c:v>
                </c:pt>
                <c:pt idx="1666">
                  <c:v>89.397400000000005</c:v>
                </c:pt>
                <c:pt idx="1667">
                  <c:v>89.3977</c:v>
                </c:pt>
                <c:pt idx="1668">
                  <c:v>89.397900000000007</c:v>
                </c:pt>
                <c:pt idx="1669">
                  <c:v>89.398099999999999</c:v>
                </c:pt>
                <c:pt idx="1670">
                  <c:v>89.398300000000006</c:v>
                </c:pt>
                <c:pt idx="1671">
                  <c:v>89.398499999999999</c:v>
                </c:pt>
                <c:pt idx="1672">
                  <c:v>89.398700000000005</c:v>
                </c:pt>
                <c:pt idx="1673">
                  <c:v>89.399000000000001</c:v>
                </c:pt>
                <c:pt idx="1674">
                  <c:v>89.399199999999993</c:v>
                </c:pt>
                <c:pt idx="1675">
                  <c:v>89.3994</c:v>
                </c:pt>
                <c:pt idx="1676">
                  <c:v>89.399600000000007</c:v>
                </c:pt>
                <c:pt idx="1677">
                  <c:v>89.399799999999999</c:v>
                </c:pt>
                <c:pt idx="1678">
                  <c:v>89.4</c:v>
                </c:pt>
                <c:pt idx="1679">
                  <c:v>89.400300000000001</c:v>
                </c:pt>
                <c:pt idx="1680">
                  <c:v>89.400499999999994</c:v>
                </c:pt>
                <c:pt idx="1681">
                  <c:v>89.400700000000001</c:v>
                </c:pt>
                <c:pt idx="1682">
                  <c:v>89.400899999999993</c:v>
                </c:pt>
                <c:pt idx="1683">
                  <c:v>89.4011</c:v>
                </c:pt>
                <c:pt idx="1684">
                  <c:v>89.401300000000006</c:v>
                </c:pt>
                <c:pt idx="1685">
                  <c:v>89.401600000000002</c:v>
                </c:pt>
                <c:pt idx="1686">
                  <c:v>89.401799999999994</c:v>
                </c:pt>
                <c:pt idx="1687">
                  <c:v>89.401899999999998</c:v>
                </c:pt>
                <c:pt idx="1688">
                  <c:v>89.402000000000001</c:v>
                </c:pt>
                <c:pt idx="1689">
                  <c:v>89.402000000000001</c:v>
                </c:pt>
                <c:pt idx="1690">
                  <c:v>89.401799999999994</c:v>
                </c:pt>
                <c:pt idx="1691">
                  <c:v>89.401300000000006</c:v>
                </c:pt>
                <c:pt idx="1692">
                  <c:v>89.400300000000001</c:v>
                </c:pt>
                <c:pt idx="1693">
                  <c:v>89.398600000000002</c:v>
                </c:pt>
                <c:pt idx="1694">
                  <c:v>89.396299999999997</c:v>
                </c:pt>
                <c:pt idx="1695">
                  <c:v>89.392899999999997</c:v>
                </c:pt>
                <c:pt idx="1696">
                  <c:v>89.388599999999997</c:v>
                </c:pt>
                <c:pt idx="1697">
                  <c:v>89.383399999999995</c:v>
                </c:pt>
                <c:pt idx="1698">
                  <c:v>89.377300000000005</c:v>
                </c:pt>
                <c:pt idx="1699">
                  <c:v>89.370500000000007</c:v>
                </c:pt>
                <c:pt idx="1700">
                  <c:v>89.363399999999999</c:v>
                </c:pt>
                <c:pt idx="1701">
                  <c:v>89.355999999999995</c:v>
                </c:pt>
                <c:pt idx="1702">
                  <c:v>89.348799999999997</c:v>
                </c:pt>
                <c:pt idx="1703">
                  <c:v>89.341899999999995</c:v>
                </c:pt>
                <c:pt idx="1704">
                  <c:v>89.335599999999999</c:v>
                </c:pt>
                <c:pt idx="1705">
                  <c:v>89.329899999999995</c:v>
                </c:pt>
                <c:pt idx="1706">
                  <c:v>89.324799999999996</c:v>
                </c:pt>
                <c:pt idx="1707">
                  <c:v>89.320499999999996</c:v>
                </c:pt>
                <c:pt idx="1708">
                  <c:v>89.316699999999997</c:v>
                </c:pt>
                <c:pt idx="1709">
                  <c:v>89.313500000000005</c:v>
                </c:pt>
                <c:pt idx="1710">
                  <c:v>89.310699999999997</c:v>
                </c:pt>
                <c:pt idx="1711">
                  <c:v>89.308099999999996</c:v>
                </c:pt>
                <c:pt idx="1712">
                  <c:v>89.305800000000005</c:v>
                </c:pt>
                <c:pt idx="1713">
                  <c:v>89.303700000000006</c:v>
                </c:pt>
                <c:pt idx="1714">
                  <c:v>89.301699999999997</c:v>
                </c:pt>
                <c:pt idx="1715">
                  <c:v>89.299800000000005</c:v>
                </c:pt>
                <c:pt idx="1716">
                  <c:v>89.297899999999998</c:v>
                </c:pt>
                <c:pt idx="1717">
                  <c:v>89.296099999999996</c:v>
                </c:pt>
                <c:pt idx="1718">
                  <c:v>89.294300000000007</c:v>
                </c:pt>
                <c:pt idx="1719">
                  <c:v>89.292500000000004</c:v>
                </c:pt>
                <c:pt idx="1720">
                  <c:v>89.290700000000001</c:v>
                </c:pt>
                <c:pt idx="1721">
                  <c:v>89.289000000000001</c:v>
                </c:pt>
                <c:pt idx="1722">
                  <c:v>89.287199999999999</c:v>
                </c:pt>
                <c:pt idx="1723">
                  <c:v>89.285499999999999</c:v>
                </c:pt>
                <c:pt idx="1724">
                  <c:v>89.283799999999999</c:v>
                </c:pt>
                <c:pt idx="1725">
                  <c:v>89.2821</c:v>
                </c:pt>
                <c:pt idx="1726">
                  <c:v>89.2804</c:v>
                </c:pt>
                <c:pt idx="1727">
                  <c:v>89.278700000000001</c:v>
                </c:pt>
                <c:pt idx="1728">
                  <c:v>89.277000000000001</c:v>
                </c:pt>
                <c:pt idx="1729">
                  <c:v>89.275400000000005</c:v>
                </c:pt>
                <c:pt idx="1730">
                  <c:v>89.273700000000005</c:v>
                </c:pt>
                <c:pt idx="1731">
                  <c:v>89.272099999999995</c:v>
                </c:pt>
                <c:pt idx="1732">
                  <c:v>89.270499999999998</c:v>
                </c:pt>
                <c:pt idx="1733">
                  <c:v>89.268900000000002</c:v>
                </c:pt>
                <c:pt idx="1734">
                  <c:v>89.267300000000006</c:v>
                </c:pt>
                <c:pt idx="1735">
                  <c:v>89.265699999999995</c:v>
                </c:pt>
                <c:pt idx="1736">
                  <c:v>89.264099999999999</c:v>
                </c:pt>
                <c:pt idx="1737">
                  <c:v>89.262500000000003</c:v>
                </c:pt>
                <c:pt idx="1738">
                  <c:v>89.260999999999996</c:v>
                </c:pt>
                <c:pt idx="1739">
                  <c:v>89.259399999999999</c:v>
                </c:pt>
                <c:pt idx="1740">
                  <c:v>89.257900000000006</c:v>
                </c:pt>
                <c:pt idx="1741">
                  <c:v>89.256399999999999</c:v>
                </c:pt>
                <c:pt idx="1742">
                  <c:v>89.254900000000006</c:v>
                </c:pt>
                <c:pt idx="1743">
                  <c:v>89.253299999999996</c:v>
                </c:pt>
                <c:pt idx="1744">
                  <c:v>89.251900000000006</c:v>
                </c:pt>
                <c:pt idx="1745">
                  <c:v>89.250399999999999</c:v>
                </c:pt>
                <c:pt idx="1746">
                  <c:v>89.248900000000006</c:v>
                </c:pt>
                <c:pt idx="1747">
                  <c:v>89.247399999999999</c:v>
                </c:pt>
                <c:pt idx="1748">
                  <c:v>89.245999999999995</c:v>
                </c:pt>
                <c:pt idx="1749">
                  <c:v>89.244500000000002</c:v>
                </c:pt>
                <c:pt idx="1750">
                  <c:v>89.243099999999998</c:v>
                </c:pt>
                <c:pt idx="1751">
                  <c:v>89.241699999999994</c:v>
                </c:pt>
                <c:pt idx="1752">
                  <c:v>89.240200000000002</c:v>
                </c:pt>
                <c:pt idx="1753">
                  <c:v>89.238799999999998</c:v>
                </c:pt>
                <c:pt idx="1754">
                  <c:v>89.237399999999994</c:v>
                </c:pt>
                <c:pt idx="1755">
                  <c:v>89.236000000000004</c:v>
                </c:pt>
                <c:pt idx="1756">
                  <c:v>89.2346</c:v>
                </c:pt>
                <c:pt idx="1757">
                  <c:v>89.2333</c:v>
                </c:pt>
                <c:pt idx="1758">
                  <c:v>89.231899999999996</c:v>
                </c:pt>
                <c:pt idx="1759">
                  <c:v>89.230500000000006</c:v>
                </c:pt>
                <c:pt idx="1760">
                  <c:v>89.229200000000006</c:v>
                </c:pt>
                <c:pt idx="1761">
                  <c:v>89.227800000000002</c:v>
                </c:pt>
                <c:pt idx="1762">
                  <c:v>89.226500000000001</c:v>
                </c:pt>
                <c:pt idx="1763">
                  <c:v>89.225200000000001</c:v>
                </c:pt>
                <c:pt idx="1764">
                  <c:v>89.2239</c:v>
                </c:pt>
                <c:pt idx="1765">
                  <c:v>89.2226</c:v>
                </c:pt>
                <c:pt idx="1766">
                  <c:v>89.221299999999999</c:v>
                </c:pt>
                <c:pt idx="1767">
                  <c:v>89.22</c:v>
                </c:pt>
                <c:pt idx="1768">
                  <c:v>89.218699999999998</c:v>
                </c:pt>
                <c:pt idx="1769">
                  <c:v>89.217399999999998</c:v>
                </c:pt>
                <c:pt idx="1770">
                  <c:v>89.216099999999997</c:v>
                </c:pt>
                <c:pt idx="1771">
                  <c:v>89.2149</c:v>
                </c:pt>
                <c:pt idx="1772">
                  <c:v>89.2136</c:v>
                </c:pt>
                <c:pt idx="1773">
                  <c:v>89.212400000000002</c:v>
                </c:pt>
                <c:pt idx="1774">
                  <c:v>89.211100000000002</c:v>
                </c:pt>
                <c:pt idx="1775">
                  <c:v>89.209900000000005</c:v>
                </c:pt>
                <c:pt idx="1776">
                  <c:v>89.208699999999993</c:v>
                </c:pt>
                <c:pt idx="1777">
                  <c:v>89.207499999999996</c:v>
                </c:pt>
                <c:pt idx="1778">
                  <c:v>89.206199999999995</c:v>
                </c:pt>
                <c:pt idx="1779">
                  <c:v>89.204999999999998</c:v>
                </c:pt>
                <c:pt idx="1780">
                  <c:v>89.203800000000001</c:v>
                </c:pt>
                <c:pt idx="1781">
                  <c:v>89.202600000000004</c:v>
                </c:pt>
                <c:pt idx="1782">
                  <c:v>89.201499999999996</c:v>
                </c:pt>
                <c:pt idx="1783">
                  <c:v>89.200299999999999</c:v>
                </c:pt>
                <c:pt idx="1784">
                  <c:v>89.199100000000001</c:v>
                </c:pt>
                <c:pt idx="1785">
                  <c:v>89.197900000000004</c:v>
                </c:pt>
                <c:pt idx="1786">
                  <c:v>89.196799999999996</c:v>
                </c:pt>
                <c:pt idx="1787">
                  <c:v>89.195599999999999</c:v>
                </c:pt>
                <c:pt idx="1788">
                  <c:v>89.194500000000005</c:v>
                </c:pt>
                <c:pt idx="1789">
                  <c:v>89.193299999999994</c:v>
                </c:pt>
                <c:pt idx="1790">
                  <c:v>89.1922</c:v>
                </c:pt>
                <c:pt idx="1791">
                  <c:v>89.191100000000006</c:v>
                </c:pt>
                <c:pt idx="1792">
                  <c:v>89.19</c:v>
                </c:pt>
                <c:pt idx="1793">
                  <c:v>89.188800000000001</c:v>
                </c:pt>
                <c:pt idx="1794">
                  <c:v>89.187700000000007</c:v>
                </c:pt>
                <c:pt idx="1795">
                  <c:v>89.186599999999999</c:v>
                </c:pt>
                <c:pt idx="1796">
                  <c:v>89.185500000000005</c:v>
                </c:pt>
                <c:pt idx="1797">
                  <c:v>89.184399999999997</c:v>
                </c:pt>
                <c:pt idx="1798">
                  <c:v>89.183300000000003</c:v>
                </c:pt>
                <c:pt idx="1799">
                  <c:v>89.182199999999995</c:v>
                </c:pt>
                <c:pt idx="1800">
                  <c:v>89.181200000000004</c:v>
                </c:pt>
                <c:pt idx="1801">
                  <c:v>89.180099999999996</c:v>
                </c:pt>
                <c:pt idx="1802">
                  <c:v>89.179000000000002</c:v>
                </c:pt>
                <c:pt idx="1803">
                  <c:v>89.177999999999997</c:v>
                </c:pt>
                <c:pt idx="1804">
                  <c:v>89.176900000000003</c:v>
                </c:pt>
                <c:pt idx="1805">
                  <c:v>89.175899999999999</c:v>
                </c:pt>
                <c:pt idx="1806">
                  <c:v>89.174800000000005</c:v>
                </c:pt>
                <c:pt idx="1807">
                  <c:v>89.1738</c:v>
                </c:pt>
                <c:pt idx="1808">
                  <c:v>89.172700000000006</c:v>
                </c:pt>
                <c:pt idx="1809">
                  <c:v>89.171700000000001</c:v>
                </c:pt>
                <c:pt idx="1810">
                  <c:v>89.170699999999997</c:v>
                </c:pt>
                <c:pt idx="1811">
                  <c:v>89.169600000000003</c:v>
                </c:pt>
                <c:pt idx="1812">
                  <c:v>89.168599999999998</c:v>
                </c:pt>
                <c:pt idx="1813">
                  <c:v>89.167599999999993</c:v>
                </c:pt>
                <c:pt idx="1814">
                  <c:v>89.166600000000003</c:v>
                </c:pt>
                <c:pt idx="1815">
                  <c:v>89.165599999999998</c:v>
                </c:pt>
                <c:pt idx="1816">
                  <c:v>89.164599999999993</c:v>
                </c:pt>
                <c:pt idx="1817">
                  <c:v>89.163600000000002</c:v>
                </c:pt>
                <c:pt idx="1818">
                  <c:v>89.162599999999998</c:v>
                </c:pt>
                <c:pt idx="1819">
                  <c:v>89.161600000000007</c:v>
                </c:pt>
                <c:pt idx="1820">
                  <c:v>89.160600000000002</c:v>
                </c:pt>
                <c:pt idx="1821">
                  <c:v>89.159700000000001</c:v>
                </c:pt>
                <c:pt idx="1822">
                  <c:v>89.158699999999996</c:v>
                </c:pt>
                <c:pt idx="1823">
                  <c:v>89.157700000000006</c:v>
                </c:pt>
                <c:pt idx="1824">
                  <c:v>89.156800000000004</c:v>
                </c:pt>
                <c:pt idx="1825">
                  <c:v>89.155799999999999</c:v>
                </c:pt>
                <c:pt idx="1826">
                  <c:v>89.154899999999998</c:v>
                </c:pt>
                <c:pt idx="1827">
                  <c:v>89.153899999999993</c:v>
                </c:pt>
                <c:pt idx="1828">
                  <c:v>89.153000000000006</c:v>
                </c:pt>
                <c:pt idx="1829">
                  <c:v>89.152000000000001</c:v>
                </c:pt>
                <c:pt idx="1830">
                  <c:v>89.1511</c:v>
                </c:pt>
                <c:pt idx="1831">
                  <c:v>89.150099999999995</c:v>
                </c:pt>
                <c:pt idx="1832">
                  <c:v>89.149199999999993</c:v>
                </c:pt>
                <c:pt idx="1833">
                  <c:v>89.148300000000006</c:v>
                </c:pt>
                <c:pt idx="1834">
                  <c:v>89.147300000000001</c:v>
                </c:pt>
                <c:pt idx="1835">
                  <c:v>89.1464</c:v>
                </c:pt>
                <c:pt idx="1836">
                  <c:v>89.145499999999998</c:v>
                </c:pt>
                <c:pt idx="1837">
                  <c:v>89.144599999999997</c:v>
                </c:pt>
                <c:pt idx="1838">
                  <c:v>89.143699999999995</c:v>
                </c:pt>
                <c:pt idx="1839">
                  <c:v>89.142799999999994</c:v>
                </c:pt>
                <c:pt idx="1840">
                  <c:v>89.141900000000007</c:v>
                </c:pt>
                <c:pt idx="1841">
                  <c:v>89.141000000000005</c:v>
                </c:pt>
                <c:pt idx="1842">
                  <c:v>89.140100000000004</c:v>
                </c:pt>
                <c:pt idx="1843">
                  <c:v>89.139200000000002</c:v>
                </c:pt>
                <c:pt idx="1844">
                  <c:v>89.138300000000001</c:v>
                </c:pt>
                <c:pt idx="1845">
                  <c:v>89.1374</c:v>
                </c:pt>
                <c:pt idx="1846">
                  <c:v>89.136499999999998</c:v>
                </c:pt>
                <c:pt idx="1847">
                  <c:v>89.135599999999997</c:v>
                </c:pt>
                <c:pt idx="1848">
                  <c:v>89.134799999999998</c:v>
                </c:pt>
                <c:pt idx="1849">
                  <c:v>89.133899999999997</c:v>
                </c:pt>
                <c:pt idx="1850">
                  <c:v>89.132999999999996</c:v>
                </c:pt>
                <c:pt idx="1851">
                  <c:v>89.132199999999997</c:v>
                </c:pt>
                <c:pt idx="1852">
                  <c:v>89.131299999999996</c:v>
                </c:pt>
                <c:pt idx="1853">
                  <c:v>89.130399999999995</c:v>
                </c:pt>
                <c:pt idx="1854">
                  <c:v>89.129599999999996</c:v>
                </c:pt>
                <c:pt idx="1855">
                  <c:v>89.128699999999995</c:v>
                </c:pt>
                <c:pt idx="1856">
                  <c:v>89.127899999999997</c:v>
                </c:pt>
                <c:pt idx="1857">
                  <c:v>89.126999999999995</c:v>
                </c:pt>
                <c:pt idx="1858">
                  <c:v>89.126199999999997</c:v>
                </c:pt>
                <c:pt idx="1859">
                  <c:v>89.125299999999996</c:v>
                </c:pt>
                <c:pt idx="1860">
                  <c:v>89.124499999999998</c:v>
                </c:pt>
                <c:pt idx="1861">
                  <c:v>89.123699999999999</c:v>
                </c:pt>
                <c:pt idx="1862">
                  <c:v>89.122799999999998</c:v>
                </c:pt>
                <c:pt idx="1863">
                  <c:v>89.122</c:v>
                </c:pt>
                <c:pt idx="1864">
                  <c:v>89.121200000000002</c:v>
                </c:pt>
                <c:pt idx="1865">
                  <c:v>89.1203</c:v>
                </c:pt>
                <c:pt idx="1866">
                  <c:v>89.119500000000002</c:v>
                </c:pt>
                <c:pt idx="1867">
                  <c:v>89.118700000000004</c:v>
                </c:pt>
                <c:pt idx="1868">
                  <c:v>89.117900000000006</c:v>
                </c:pt>
                <c:pt idx="1869">
                  <c:v>89.117000000000004</c:v>
                </c:pt>
                <c:pt idx="1870">
                  <c:v>89.116200000000006</c:v>
                </c:pt>
                <c:pt idx="1871">
                  <c:v>89.115399999999994</c:v>
                </c:pt>
                <c:pt idx="1872">
                  <c:v>89.114599999999996</c:v>
                </c:pt>
                <c:pt idx="1873">
                  <c:v>89.113799999999998</c:v>
                </c:pt>
                <c:pt idx="1874">
                  <c:v>89.113</c:v>
                </c:pt>
                <c:pt idx="1875">
                  <c:v>89.112099999999998</c:v>
                </c:pt>
                <c:pt idx="1876">
                  <c:v>89.1113</c:v>
                </c:pt>
                <c:pt idx="1877">
                  <c:v>89.110500000000002</c:v>
                </c:pt>
                <c:pt idx="1878">
                  <c:v>89.109700000000004</c:v>
                </c:pt>
                <c:pt idx="1879">
                  <c:v>89.108900000000006</c:v>
                </c:pt>
                <c:pt idx="1880">
                  <c:v>89.108099999999993</c:v>
                </c:pt>
                <c:pt idx="1881">
                  <c:v>89.107299999999995</c:v>
                </c:pt>
                <c:pt idx="1882">
                  <c:v>89.106499999999997</c:v>
                </c:pt>
                <c:pt idx="1883">
                  <c:v>89.105599999999995</c:v>
                </c:pt>
                <c:pt idx="1884">
                  <c:v>89.104799999999997</c:v>
                </c:pt>
                <c:pt idx="1885">
                  <c:v>89.103999999999999</c:v>
                </c:pt>
                <c:pt idx="1886">
                  <c:v>89.103200000000001</c:v>
                </c:pt>
                <c:pt idx="1887">
                  <c:v>89.102400000000003</c:v>
                </c:pt>
                <c:pt idx="1888">
                  <c:v>89.101600000000005</c:v>
                </c:pt>
                <c:pt idx="1889">
                  <c:v>89.100800000000007</c:v>
                </c:pt>
                <c:pt idx="1890">
                  <c:v>89.1</c:v>
                </c:pt>
                <c:pt idx="1891">
                  <c:v>89.099199999999996</c:v>
                </c:pt>
                <c:pt idx="1892">
                  <c:v>89.098399999999998</c:v>
                </c:pt>
                <c:pt idx="1893">
                  <c:v>89.0976</c:v>
                </c:pt>
                <c:pt idx="1894">
                  <c:v>89.096800000000002</c:v>
                </c:pt>
                <c:pt idx="1895">
                  <c:v>89.096000000000004</c:v>
                </c:pt>
                <c:pt idx="1896">
                  <c:v>89.095200000000006</c:v>
                </c:pt>
                <c:pt idx="1897">
                  <c:v>89.094399999999993</c:v>
                </c:pt>
                <c:pt idx="1898">
                  <c:v>89.093599999999995</c:v>
                </c:pt>
                <c:pt idx="1899">
                  <c:v>89.092799999999997</c:v>
                </c:pt>
                <c:pt idx="1900">
                  <c:v>89.091999999999999</c:v>
                </c:pt>
                <c:pt idx="1901">
                  <c:v>89.091200000000001</c:v>
                </c:pt>
                <c:pt idx="1902">
                  <c:v>89.090400000000002</c:v>
                </c:pt>
                <c:pt idx="1903">
                  <c:v>89.089600000000004</c:v>
                </c:pt>
                <c:pt idx="1904">
                  <c:v>89.088800000000006</c:v>
                </c:pt>
                <c:pt idx="1905">
                  <c:v>89.087999999999994</c:v>
                </c:pt>
                <c:pt idx="1906">
                  <c:v>89.087199999999996</c:v>
                </c:pt>
                <c:pt idx="1907">
                  <c:v>89.086399999999998</c:v>
                </c:pt>
                <c:pt idx="1908">
                  <c:v>89.085599999999999</c:v>
                </c:pt>
                <c:pt idx="1909">
                  <c:v>89.084800000000001</c:v>
                </c:pt>
                <c:pt idx="1910">
                  <c:v>89.084000000000003</c:v>
                </c:pt>
                <c:pt idx="1911">
                  <c:v>89.083200000000005</c:v>
                </c:pt>
                <c:pt idx="1912">
                  <c:v>89.082400000000007</c:v>
                </c:pt>
                <c:pt idx="1913">
                  <c:v>89.081599999999995</c:v>
                </c:pt>
                <c:pt idx="1914">
                  <c:v>89.080799999999996</c:v>
                </c:pt>
                <c:pt idx="1915">
                  <c:v>89.08</c:v>
                </c:pt>
                <c:pt idx="1916">
                  <c:v>89.0792</c:v>
                </c:pt>
                <c:pt idx="1917">
                  <c:v>89.078400000000002</c:v>
                </c:pt>
                <c:pt idx="1918">
                  <c:v>89.077600000000004</c:v>
                </c:pt>
                <c:pt idx="1919">
                  <c:v>89.076800000000006</c:v>
                </c:pt>
                <c:pt idx="1920">
                  <c:v>89.075999999999993</c:v>
                </c:pt>
                <c:pt idx="1921">
                  <c:v>89.075199999999995</c:v>
                </c:pt>
                <c:pt idx="1922">
                  <c:v>89.074399999999997</c:v>
                </c:pt>
                <c:pt idx="1923">
                  <c:v>89.073599999999999</c:v>
                </c:pt>
                <c:pt idx="1924">
                  <c:v>89.072800000000001</c:v>
                </c:pt>
                <c:pt idx="1925">
                  <c:v>89.072000000000003</c:v>
                </c:pt>
                <c:pt idx="1926">
                  <c:v>89.071200000000005</c:v>
                </c:pt>
                <c:pt idx="1927">
                  <c:v>89.070499999999996</c:v>
                </c:pt>
                <c:pt idx="1928">
                  <c:v>89.069800000000001</c:v>
                </c:pt>
                <c:pt idx="1929">
                  <c:v>89.069199999999995</c:v>
                </c:pt>
                <c:pt idx="1930">
                  <c:v>89.068899999999999</c:v>
                </c:pt>
                <c:pt idx="1931">
                  <c:v>89.068899999999999</c:v>
                </c:pt>
                <c:pt idx="1932">
                  <c:v>89.069500000000005</c:v>
                </c:pt>
                <c:pt idx="1933">
                  <c:v>89.070700000000002</c:v>
                </c:pt>
                <c:pt idx="1934">
                  <c:v>89.072900000000004</c:v>
                </c:pt>
                <c:pt idx="1935">
                  <c:v>89.076099999999997</c:v>
                </c:pt>
                <c:pt idx="1936">
                  <c:v>89.080299999999994</c:v>
                </c:pt>
                <c:pt idx="1937">
                  <c:v>89.085499999999996</c:v>
                </c:pt>
                <c:pt idx="1938">
                  <c:v>89.091499999999996</c:v>
                </c:pt>
                <c:pt idx="1939">
                  <c:v>89.097999999999999</c:v>
                </c:pt>
                <c:pt idx="1940">
                  <c:v>89.104799999999997</c:v>
                </c:pt>
                <c:pt idx="1941">
                  <c:v>89.111500000000007</c:v>
                </c:pt>
                <c:pt idx="1942">
                  <c:v>89.117800000000003</c:v>
                </c:pt>
                <c:pt idx="1943">
                  <c:v>89.123699999999999</c:v>
                </c:pt>
                <c:pt idx="1944">
                  <c:v>89.128799999999998</c:v>
                </c:pt>
                <c:pt idx="1945">
                  <c:v>89.133300000000006</c:v>
                </c:pt>
                <c:pt idx="1946">
                  <c:v>89.137100000000004</c:v>
                </c:pt>
                <c:pt idx="1947">
                  <c:v>89.140299999999996</c:v>
                </c:pt>
                <c:pt idx="1948">
                  <c:v>89.142899999999997</c:v>
                </c:pt>
                <c:pt idx="1949">
                  <c:v>89.145099999999999</c:v>
                </c:pt>
                <c:pt idx="1950">
                  <c:v>89.147000000000006</c:v>
                </c:pt>
                <c:pt idx="1951">
                  <c:v>89.148600000000002</c:v>
                </c:pt>
                <c:pt idx="1952">
                  <c:v>89.150099999999995</c:v>
                </c:pt>
                <c:pt idx="1953">
                  <c:v>89.151399999999995</c:v>
                </c:pt>
                <c:pt idx="1954">
                  <c:v>89.152600000000007</c:v>
                </c:pt>
                <c:pt idx="1955">
                  <c:v>89.153800000000004</c:v>
                </c:pt>
                <c:pt idx="1956">
                  <c:v>89.155000000000001</c:v>
                </c:pt>
                <c:pt idx="1957">
                  <c:v>89.156099999999995</c:v>
                </c:pt>
                <c:pt idx="1958">
                  <c:v>89.157200000000003</c:v>
                </c:pt>
                <c:pt idx="1959">
                  <c:v>89.158199999999994</c:v>
                </c:pt>
                <c:pt idx="1960">
                  <c:v>89.159300000000002</c:v>
                </c:pt>
                <c:pt idx="1961">
                  <c:v>89.160300000000007</c:v>
                </c:pt>
                <c:pt idx="1962">
                  <c:v>89.1614</c:v>
                </c:pt>
                <c:pt idx="1963">
                  <c:v>89.162400000000005</c:v>
                </c:pt>
                <c:pt idx="1964">
                  <c:v>89.163399999999996</c:v>
                </c:pt>
                <c:pt idx="1965">
                  <c:v>89.164400000000001</c:v>
                </c:pt>
                <c:pt idx="1966">
                  <c:v>89.165400000000005</c:v>
                </c:pt>
                <c:pt idx="1967">
                  <c:v>89.166399999999996</c:v>
                </c:pt>
                <c:pt idx="1968">
                  <c:v>89.167299999999997</c:v>
                </c:pt>
                <c:pt idx="1969">
                  <c:v>89.168300000000002</c:v>
                </c:pt>
                <c:pt idx="1970">
                  <c:v>89.169300000000007</c:v>
                </c:pt>
                <c:pt idx="1971">
                  <c:v>89.170199999999994</c:v>
                </c:pt>
                <c:pt idx="1972">
                  <c:v>89.171099999999996</c:v>
                </c:pt>
                <c:pt idx="1973">
                  <c:v>89.171999999999997</c:v>
                </c:pt>
                <c:pt idx="1974">
                  <c:v>89.173000000000002</c:v>
                </c:pt>
                <c:pt idx="1975">
                  <c:v>89.173900000000003</c:v>
                </c:pt>
                <c:pt idx="1976">
                  <c:v>89.174800000000005</c:v>
                </c:pt>
                <c:pt idx="1977">
                  <c:v>89.175700000000006</c:v>
                </c:pt>
                <c:pt idx="1978">
                  <c:v>89.176500000000004</c:v>
                </c:pt>
                <c:pt idx="1979">
                  <c:v>89.177400000000006</c:v>
                </c:pt>
                <c:pt idx="1980">
                  <c:v>89.178299999999993</c:v>
                </c:pt>
                <c:pt idx="1981">
                  <c:v>89.179100000000005</c:v>
                </c:pt>
                <c:pt idx="1982">
                  <c:v>89.18</c:v>
                </c:pt>
                <c:pt idx="1983">
                  <c:v>89.180800000000005</c:v>
                </c:pt>
                <c:pt idx="1984">
                  <c:v>89.181700000000006</c:v>
                </c:pt>
                <c:pt idx="1985">
                  <c:v>89.182500000000005</c:v>
                </c:pt>
                <c:pt idx="1986">
                  <c:v>89.183300000000003</c:v>
                </c:pt>
                <c:pt idx="1987">
                  <c:v>89.184100000000001</c:v>
                </c:pt>
                <c:pt idx="1988">
                  <c:v>89.184899999999999</c:v>
                </c:pt>
                <c:pt idx="1989">
                  <c:v>89.185699999999997</c:v>
                </c:pt>
                <c:pt idx="1990">
                  <c:v>89.186499999999995</c:v>
                </c:pt>
                <c:pt idx="1991">
                  <c:v>89.187299999999993</c:v>
                </c:pt>
                <c:pt idx="1992">
                  <c:v>89.188100000000006</c:v>
                </c:pt>
                <c:pt idx="1993">
                  <c:v>89.188800000000001</c:v>
                </c:pt>
                <c:pt idx="1994">
                  <c:v>89.189599999999999</c:v>
                </c:pt>
                <c:pt idx="1995">
                  <c:v>89.190399999999997</c:v>
                </c:pt>
                <c:pt idx="1996">
                  <c:v>89.191100000000006</c:v>
                </c:pt>
                <c:pt idx="1997">
                  <c:v>89.191900000000004</c:v>
                </c:pt>
                <c:pt idx="1998">
                  <c:v>89.192599999999999</c:v>
                </c:pt>
                <c:pt idx="1999">
                  <c:v>89.193299999999994</c:v>
                </c:pt>
                <c:pt idx="2000">
                  <c:v>89.194100000000006</c:v>
                </c:pt>
                <c:pt idx="2001">
                  <c:v>89.194800000000001</c:v>
                </c:pt>
                <c:pt idx="2002">
                  <c:v>89.195499999999996</c:v>
                </c:pt>
                <c:pt idx="2003">
                  <c:v>89.196200000000005</c:v>
                </c:pt>
                <c:pt idx="2004">
                  <c:v>89.196899999999999</c:v>
                </c:pt>
                <c:pt idx="2005">
                  <c:v>89.197599999999994</c:v>
                </c:pt>
                <c:pt idx="2006">
                  <c:v>89.198300000000003</c:v>
                </c:pt>
                <c:pt idx="2007">
                  <c:v>89.198999999999998</c:v>
                </c:pt>
                <c:pt idx="2008">
                  <c:v>89.199700000000007</c:v>
                </c:pt>
                <c:pt idx="2009">
                  <c:v>89.200299999999999</c:v>
                </c:pt>
                <c:pt idx="2010">
                  <c:v>89.200999999999993</c:v>
                </c:pt>
                <c:pt idx="2011">
                  <c:v>89.201700000000002</c:v>
                </c:pt>
                <c:pt idx="2012">
                  <c:v>89.202299999999994</c:v>
                </c:pt>
                <c:pt idx="2013">
                  <c:v>89.203000000000003</c:v>
                </c:pt>
                <c:pt idx="2014">
                  <c:v>89.203599999999994</c:v>
                </c:pt>
                <c:pt idx="2015">
                  <c:v>89.204300000000003</c:v>
                </c:pt>
                <c:pt idx="2016">
                  <c:v>89.204899999999995</c:v>
                </c:pt>
                <c:pt idx="2017">
                  <c:v>89.205500000000001</c:v>
                </c:pt>
                <c:pt idx="2018">
                  <c:v>89.206199999999995</c:v>
                </c:pt>
                <c:pt idx="2019">
                  <c:v>89.206800000000001</c:v>
                </c:pt>
                <c:pt idx="2020">
                  <c:v>89.207400000000007</c:v>
                </c:pt>
                <c:pt idx="2021">
                  <c:v>89.207999999999998</c:v>
                </c:pt>
                <c:pt idx="2022">
                  <c:v>89.208699999999993</c:v>
                </c:pt>
                <c:pt idx="2023">
                  <c:v>89.209299999999999</c:v>
                </c:pt>
                <c:pt idx="2024">
                  <c:v>89.209900000000005</c:v>
                </c:pt>
                <c:pt idx="2025">
                  <c:v>89.210499999999996</c:v>
                </c:pt>
                <c:pt idx="2026">
                  <c:v>89.211100000000002</c:v>
                </c:pt>
                <c:pt idx="2027">
                  <c:v>89.211600000000004</c:v>
                </c:pt>
                <c:pt idx="2028">
                  <c:v>89.212199999999996</c:v>
                </c:pt>
                <c:pt idx="2029">
                  <c:v>89.212800000000001</c:v>
                </c:pt>
                <c:pt idx="2030">
                  <c:v>89.213399999999993</c:v>
                </c:pt>
                <c:pt idx="2031">
                  <c:v>89.213899999999995</c:v>
                </c:pt>
                <c:pt idx="2032">
                  <c:v>89.214500000000001</c:v>
                </c:pt>
                <c:pt idx="2033">
                  <c:v>89.215100000000007</c:v>
                </c:pt>
                <c:pt idx="2034">
                  <c:v>89.215599999999995</c:v>
                </c:pt>
                <c:pt idx="2035">
                  <c:v>89.216200000000001</c:v>
                </c:pt>
                <c:pt idx="2036">
                  <c:v>89.216700000000003</c:v>
                </c:pt>
                <c:pt idx="2037">
                  <c:v>89.217299999999994</c:v>
                </c:pt>
                <c:pt idx="2038">
                  <c:v>89.217799999999997</c:v>
                </c:pt>
                <c:pt idx="2039">
                  <c:v>89.218400000000003</c:v>
                </c:pt>
                <c:pt idx="2040">
                  <c:v>89.218900000000005</c:v>
                </c:pt>
                <c:pt idx="2041">
                  <c:v>89.219399999999993</c:v>
                </c:pt>
                <c:pt idx="2042">
                  <c:v>89.22</c:v>
                </c:pt>
                <c:pt idx="2043">
                  <c:v>89.220500000000001</c:v>
                </c:pt>
                <c:pt idx="2044">
                  <c:v>89.221000000000004</c:v>
                </c:pt>
                <c:pt idx="2045">
                  <c:v>89.221500000000006</c:v>
                </c:pt>
                <c:pt idx="2046">
                  <c:v>89.222099999999998</c:v>
                </c:pt>
                <c:pt idx="2047">
                  <c:v>89.2226</c:v>
                </c:pt>
                <c:pt idx="2048">
                  <c:v>89.223100000000002</c:v>
                </c:pt>
                <c:pt idx="2049">
                  <c:v>89.223600000000005</c:v>
                </c:pt>
                <c:pt idx="2050">
                  <c:v>89.224100000000007</c:v>
                </c:pt>
                <c:pt idx="2051">
                  <c:v>89.224599999999995</c:v>
                </c:pt>
                <c:pt idx="2052">
                  <c:v>89.224999999999994</c:v>
                </c:pt>
                <c:pt idx="2053">
                  <c:v>89.225499999999997</c:v>
                </c:pt>
                <c:pt idx="2054">
                  <c:v>89.225999999999999</c:v>
                </c:pt>
                <c:pt idx="2055">
                  <c:v>89.226500000000001</c:v>
                </c:pt>
                <c:pt idx="2056">
                  <c:v>89.227000000000004</c:v>
                </c:pt>
                <c:pt idx="2057">
                  <c:v>89.227500000000006</c:v>
                </c:pt>
                <c:pt idx="2058">
                  <c:v>89.227900000000005</c:v>
                </c:pt>
                <c:pt idx="2059">
                  <c:v>89.228399999999993</c:v>
                </c:pt>
                <c:pt idx="2060">
                  <c:v>89.228899999999996</c:v>
                </c:pt>
                <c:pt idx="2061">
                  <c:v>89.229299999999995</c:v>
                </c:pt>
                <c:pt idx="2062">
                  <c:v>89.229799999999997</c:v>
                </c:pt>
                <c:pt idx="2063">
                  <c:v>89.230199999999996</c:v>
                </c:pt>
                <c:pt idx="2064">
                  <c:v>89.230699999999999</c:v>
                </c:pt>
                <c:pt idx="2065">
                  <c:v>89.231099999999998</c:v>
                </c:pt>
                <c:pt idx="2066">
                  <c:v>89.2316</c:v>
                </c:pt>
                <c:pt idx="2067">
                  <c:v>89.231999999999999</c:v>
                </c:pt>
                <c:pt idx="2068">
                  <c:v>89.232500000000002</c:v>
                </c:pt>
                <c:pt idx="2069">
                  <c:v>89.232900000000001</c:v>
                </c:pt>
                <c:pt idx="2070">
                  <c:v>89.2333</c:v>
                </c:pt>
                <c:pt idx="2071">
                  <c:v>89.233800000000002</c:v>
                </c:pt>
                <c:pt idx="2072">
                  <c:v>89.234200000000001</c:v>
                </c:pt>
                <c:pt idx="2073">
                  <c:v>89.2346</c:v>
                </c:pt>
                <c:pt idx="2074">
                  <c:v>89.234999999999999</c:v>
                </c:pt>
                <c:pt idx="2075">
                  <c:v>89.235500000000002</c:v>
                </c:pt>
                <c:pt idx="2076">
                  <c:v>89.235900000000001</c:v>
                </c:pt>
                <c:pt idx="2077">
                  <c:v>89.2363</c:v>
                </c:pt>
                <c:pt idx="2078">
                  <c:v>89.236699999999999</c:v>
                </c:pt>
                <c:pt idx="2079">
                  <c:v>89.237099999999998</c:v>
                </c:pt>
                <c:pt idx="2080">
                  <c:v>89.237499999999997</c:v>
                </c:pt>
                <c:pt idx="2081">
                  <c:v>89.237899999999996</c:v>
                </c:pt>
                <c:pt idx="2082">
                  <c:v>89.238299999999995</c:v>
                </c:pt>
                <c:pt idx="2083">
                  <c:v>89.238699999999994</c:v>
                </c:pt>
                <c:pt idx="2084">
                  <c:v>89.239099999999993</c:v>
                </c:pt>
                <c:pt idx="2085">
                  <c:v>89.239500000000007</c:v>
                </c:pt>
                <c:pt idx="2086">
                  <c:v>89.239900000000006</c:v>
                </c:pt>
                <c:pt idx="2087">
                  <c:v>89.240300000000005</c:v>
                </c:pt>
                <c:pt idx="2088">
                  <c:v>89.240700000000004</c:v>
                </c:pt>
                <c:pt idx="2089">
                  <c:v>89.241100000000003</c:v>
                </c:pt>
                <c:pt idx="2090">
                  <c:v>89.241399999999999</c:v>
                </c:pt>
                <c:pt idx="2091">
                  <c:v>89.241799999999998</c:v>
                </c:pt>
                <c:pt idx="2092">
                  <c:v>89.242199999999997</c:v>
                </c:pt>
                <c:pt idx="2093">
                  <c:v>89.242599999999996</c:v>
                </c:pt>
                <c:pt idx="2094">
                  <c:v>89.242900000000006</c:v>
                </c:pt>
                <c:pt idx="2095">
                  <c:v>89.243300000000005</c:v>
                </c:pt>
                <c:pt idx="2096">
                  <c:v>89.243700000000004</c:v>
                </c:pt>
                <c:pt idx="2097">
                  <c:v>89.244</c:v>
                </c:pt>
                <c:pt idx="2098">
                  <c:v>89.244399999999999</c:v>
                </c:pt>
                <c:pt idx="2099">
                  <c:v>89.244699999999995</c:v>
                </c:pt>
                <c:pt idx="2100">
                  <c:v>89.245099999999994</c:v>
                </c:pt>
                <c:pt idx="2101">
                  <c:v>89.245500000000007</c:v>
                </c:pt>
                <c:pt idx="2102">
                  <c:v>89.245800000000003</c:v>
                </c:pt>
                <c:pt idx="2103">
                  <c:v>89.246200000000002</c:v>
                </c:pt>
                <c:pt idx="2104">
                  <c:v>89.246499999999997</c:v>
                </c:pt>
                <c:pt idx="2105">
                  <c:v>89.246899999999997</c:v>
                </c:pt>
                <c:pt idx="2106">
                  <c:v>89.247200000000007</c:v>
                </c:pt>
                <c:pt idx="2107">
                  <c:v>89.247500000000002</c:v>
                </c:pt>
                <c:pt idx="2108">
                  <c:v>89.247900000000001</c:v>
                </c:pt>
                <c:pt idx="2109">
                  <c:v>89.248199999999997</c:v>
                </c:pt>
                <c:pt idx="2110">
                  <c:v>89.248599999999996</c:v>
                </c:pt>
                <c:pt idx="2111">
                  <c:v>89.248900000000006</c:v>
                </c:pt>
                <c:pt idx="2112">
                  <c:v>89.249200000000002</c:v>
                </c:pt>
                <c:pt idx="2113">
                  <c:v>89.249600000000001</c:v>
                </c:pt>
                <c:pt idx="2114">
                  <c:v>89.249899999999997</c:v>
                </c:pt>
                <c:pt idx="2115">
                  <c:v>89.250200000000007</c:v>
                </c:pt>
                <c:pt idx="2116">
                  <c:v>89.250600000000006</c:v>
                </c:pt>
                <c:pt idx="2117">
                  <c:v>89.250900000000001</c:v>
                </c:pt>
                <c:pt idx="2118">
                  <c:v>89.251199999999997</c:v>
                </c:pt>
                <c:pt idx="2119">
                  <c:v>89.251499999999993</c:v>
                </c:pt>
                <c:pt idx="2120">
                  <c:v>89.251900000000006</c:v>
                </c:pt>
                <c:pt idx="2121">
                  <c:v>89.252200000000002</c:v>
                </c:pt>
                <c:pt idx="2122">
                  <c:v>89.252499999999998</c:v>
                </c:pt>
                <c:pt idx="2123">
                  <c:v>89.252799999999993</c:v>
                </c:pt>
                <c:pt idx="2124">
                  <c:v>89.253200000000007</c:v>
                </c:pt>
                <c:pt idx="2125">
                  <c:v>89.253500000000003</c:v>
                </c:pt>
                <c:pt idx="2126">
                  <c:v>89.253799999999998</c:v>
                </c:pt>
                <c:pt idx="2127">
                  <c:v>89.254099999999994</c:v>
                </c:pt>
                <c:pt idx="2128">
                  <c:v>89.254400000000004</c:v>
                </c:pt>
                <c:pt idx="2129">
                  <c:v>89.2547</c:v>
                </c:pt>
                <c:pt idx="2130">
                  <c:v>89.254999999999995</c:v>
                </c:pt>
                <c:pt idx="2131">
                  <c:v>89.255399999999995</c:v>
                </c:pt>
                <c:pt idx="2132">
                  <c:v>89.255700000000004</c:v>
                </c:pt>
                <c:pt idx="2133">
                  <c:v>89.256</c:v>
                </c:pt>
                <c:pt idx="2134">
                  <c:v>89.256299999999996</c:v>
                </c:pt>
                <c:pt idx="2135">
                  <c:v>89.256600000000006</c:v>
                </c:pt>
                <c:pt idx="2136">
                  <c:v>89.256900000000002</c:v>
                </c:pt>
                <c:pt idx="2137">
                  <c:v>89.257199999999997</c:v>
                </c:pt>
                <c:pt idx="2138">
                  <c:v>89.257499999999993</c:v>
                </c:pt>
                <c:pt idx="2139">
                  <c:v>89.257800000000003</c:v>
                </c:pt>
                <c:pt idx="2140">
                  <c:v>89.258099999999999</c:v>
                </c:pt>
                <c:pt idx="2141">
                  <c:v>89.258399999999995</c:v>
                </c:pt>
                <c:pt idx="2142">
                  <c:v>89.258700000000005</c:v>
                </c:pt>
                <c:pt idx="2143">
                  <c:v>89.259</c:v>
                </c:pt>
                <c:pt idx="2144">
                  <c:v>89.259299999999996</c:v>
                </c:pt>
                <c:pt idx="2145">
                  <c:v>89.259600000000006</c:v>
                </c:pt>
                <c:pt idx="2146">
                  <c:v>89.259900000000002</c:v>
                </c:pt>
                <c:pt idx="2147">
                  <c:v>89.260199999999998</c:v>
                </c:pt>
                <c:pt idx="2148">
                  <c:v>89.260499999999993</c:v>
                </c:pt>
                <c:pt idx="2149">
                  <c:v>89.260800000000003</c:v>
                </c:pt>
                <c:pt idx="2150">
                  <c:v>89.261099999999999</c:v>
                </c:pt>
                <c:pt idx="2151">
                  <c:v>89.261399999999995</c:v>
                </c:pt>
                <c:pt idx="2152">
                  <c:v>89.261700000000005</c:v>
                </c:pt>
                <c:pt idx="2153">
                  <c:v>89.262</c:v>
                </c:pt>
                <c:pt idx="2154">
                  <c:v>89.262299999999996</c:v>
                </c:pt>
                <c:pt idx="2155">
                  <c:v>89.262600000000006</c:v>
                </c:pt>
                <c:pt idx="2156">
                  <c:v>89.262900000000002</c:v>
                </c:pt>
                <c:pt idx="2157">
                  <c:v>89.263099999999994</c:v>
                </c:pt>
                <c:pt idx="2158">
                  <c:v>89.263400000000004</c:v>
                </c:pt>
                <c:pt idx="2159">
                  <c:v>89.2637</c:v>
                </c:pt>
                <c:pt idx="2160">
                  <c:v>89.263999999999996</c:v>
                </c:pt>
                <c:pt idx="2161">
                  <c:v>89.264300000000006</c:v>
                </c:pt>
                <c:pt idx="2162">
                  <c:v>89.264600000000002</c:v>
                </c:pt>
                <c:pt idx="2163">
                  <c:v>89.264799999999994</c:v>
                </c:pt>
                <c:pt idx="2164">
                  <c:v>89.265100000000004</c:v>
                </c:pt>
                <c:pt idx="2165">
                  <c:v>89.2654</c:v>
                </c:pt>
                <c:pt idx="2166">
                  <c:v>89.265699999999995</c:v>
                </c:pt>
                <c:pt idx="2167">
                  <c:v>89.266000000000005</c:v>
                </c:pt>
                <c:pt idx="2168">
                  <c:v>89.266199999999998</c:v>
                </c:pt>
                <c:pt idx="2169">
                  <c:v>89.266499999999994</c:v>
                </c:pt>
                <c:pt idx="2170">
                  <c:v>89.266800000000003</c:v>
                </c:pt>
                <c:pt idx="2171">
                  <c:v>89.267099999999999</c:v>
                </c:pt>
                <c:pt idx="2172">
                  <c:v>89.267300000000006</c:v>
                </c:pt>
                <c:pt idx="2173">
                  <c:v>89.267600000000002</c:v>
                </c:pt>
                <c:pt idx="2174">
                  <c:v>89.267899999999997</c:v>
                </c:pt>
                <c:pt idx="2175">
                  <c:v>89.268100000000004</c:v>
                </c:pt>
                <c:pt idx="2176">
                  <c:v>89.268299999999996</c:v>
                </c:pt>
                <c:pt idx="2177">
                  <c:v>89.268600000000006</c:v>
                </c:pt>
                <c:pt idx="2178">
                  <c:v>89.268799999999999</c:v>
                </c:pt>
                <c:pt idx="2179">
                  <c:v>89.269000000000005</c:v>
                </c:pt>
                <c:pt idx="2180">
                  <c:v>89.269199999999998</c:v>
                </c:pt>
                <c:pt idx="2181">
                  <c:v>89.269400000000005</c:v>
                </c:pt>
                <c:pt idx="2182">
                  <c:v>89.269599999999997</c:v>
                </c:pt>
                <c:pt idx="2183">
                  <c:v>89.269800000000004</c:v>
                </c:pt>
                <c:pt idx="2184">
                  <c:v>89.27</c:v>
                </c:pt>
                <c:pt idx="2185">
                  <c:v>89.270300000000006</c:v>
                </c:pt>
                <c:pt idx="2186">
                  <c:v>89.270499999999998</c:v>
                </c:pt>
                <c:pt idx="2187">
                  <c:v>89.270700000000005</c:v>
                </c:pt>
                <c:pt idx="2188">
                  <c:v>89.270899999999997</c:v>
                </c:pt>
                <c:pt idx="2189">
                  <c:v>89.271199999999993</c:v>
                </c:pt>
                <c:pt idx="2190">
                  <c:v>89.2714</c:v>
                </c:pt>
                <c:pt idx="2191">
                  <c:v>89.271600000000007</c:v>
                </c:pt>
                <c:pt idx="2192">
                  <c:v>89.271900000000002</c:v>
                </c:pt>
                <c:pt idx="2193">
                  <c:v>89.272099999999995</c:v>
                </c:pt>
                <c:pt idx="2194">
                  <c:v>89.272400000000005</c:v>
                </c:pt>
                <c:pt idx="2195">
                  <c:v>89.272599999999997</c:v>
                </c:pt>
                <c:pt idx="2196">
                  <c:v>89.272800000000004</c:v>
                </c:pt>
                <c:pt idx="2197">
                  <c:v>89.273099999999999</c:v>
                </c:pt>
                <c:pt idx="2198">
                  <c:v>89.273300000000006</c:v>
                </c:pt>
                <c:pt idx="2199">
                  <c:v>89.273499999999999</c:v>
                </c:pt>
                <c:pt idx="2200">
                  <c:v>89.273799999999994</c:v>
                </c:pt>
                <c:pt idx="2201">
                  <c:v>89.274000000000001</c:v>
                </c:pt>
                <c:pt idx="2202">
                  <c:v>89.274299999999997</c:v>
                </c:pt>
                <c:pt idx="2203">
                  <c:v>89.274500000000003</c:v>
                </c:pt>
                <c:pt idx="2204">
                  <c:v>89.274699999999996</c:v>
                </c:pt>
                <c:pt idx="2205">
                  <c:v>89.275000000000006</c:v>
                </c:pt>
                <c:pt idx="2206">
                  <c:v>89.275199999999998</c:v>
                </c:pt>
                <c:pt idx="2207">
                  <c:v>89.275400000000005</c:v>
                </c:pt>
                <c:pt idx="2208">
                  <c:v>89.275700000000001</c:v>
                </c:pt>
                <c:pt idx="2209">
                  <c:v>89.275899999999993</c:v>
                </c:pt>
                <c:pt idx="2210">
                  <c:v>89.276200000000003</c:v>
                </c:pt>
                <c:pt idx="2211">
                  <c:v>89.276399999999995</c:v>
                </c:pt>
                <c:pt idx="2212">
                  <c:v>89.276600000000002</c:v>
                </c:pt>
                <c:pt idx="2213">
                  <c:v>89.276799999999994</c:v>
                </c:pt>
                <c:pt idx="2214">
                  <c:v>89.277100000000004</c:v>
                </c:pt>
                <c:pt idx="2215">
                  <c:v>89.277299999999997</c:v>
                </c:pt>
                <c:pt idx="2216">
                  <c:v>89.277500000000003</c:v>
                </c:pt>
                <c:pt idx="2217">
                  <c:v>89.277799999999999</c:v>
                </c:pt>
                <c:pt idx="2218">
                  <c:v>89.278000000000006</c:v>
                </c:pt>
                <c:pt idx="2219">
                  <c:v>89.278199999999998</c:v>
                </c:pt>
                <c:pt idx="2220">
                  <c:v>89.278499999999994</c:v>
                </c:pt>
                <c:pt idx="2221">
                  <c:v>89.278700000000001</c:v>
                </c:pt>
                <c:pt idx="2222">
                  <c:v>89.278999999999996</c:v>
                </c:pt>
                <c:pt idx="2223">
                  <c:v>89.279200000000003</c:v>
                </c:pt>
                <c:pt idx="2224">
                  <c:v>89.279399999999995</c:v>
                </c:pt>
                <c:pt idx="2225">
                  <c:v>89.279600000000002</c:v>
                </c:pt>
                <c:pt idx="2226">
                  <c:v>89.279899999999998</c:v>
                </c:pt>
                <c:pt idx="2227">
                  <c:v>89.280100000000004</c:v>
                </c:pt>
                <c:pt idx="2228">
                  <c:v>89.280299999999997</c:v>
                </c:pt>
                <c:pt idx="2229">
                  <c:v>89.280600000000007</c:v>
                </c:pt>
                <c:pt idx="2230">
                  <c:v>89.280799999999999</c:v>
                </c:pt>
                <c:pt idx="2231">
                  <c:v>89.281000000000006</c:v>
                </c:pt>
                <c:pt idx="2232">
                  <c:v>89.281300000000002</c:v>
                </c:pt>
                <c:pt idx="2233">
                  <c:v>89.281499999999994</c:v>
                </c:pt>
                <c:pt idx="2234">
                  <c:v>89.281700000000001</c:v>
                </c:pt>
                <c:pt idx="2235">
                  <c:v>89.281899999999993</c:v>
                </c:pt>
                <c:pt idx="2236">
                  <c:v>89.282200000000003</c:v>
                </c:pt>
                <c:pt idx="2237">
                  <c:v>89.282399999999996</c:v>
                </c:pt>
                <c:pt idx="2238">
                  <c:v>89.282600000000002</c:v>
                </c:pt>
                <c:pt idx="2239">
                  <c:v>89.282899999999998</c:v>
                </c:pt>
                <c:pt idx="2240">
                  <c:v>89.283100000000005</c:v>
                </c:pt>
                <c:pt idx="2241">
                  <c:v>89.283299999999997</c:v>
                </c:pt>
                <c:pt idx="2242">
                  <c:v>89.283500000000004</c:v>
                </c:pt>
                <c:pt idx="2243">
                  <c:v>89.283799999999999</c:v>
                </c:pt>
                <c:pt idx="2244">
                  <c:v>89.284000000000006</c:v>
                </c:pt>
                <c:pt idx="2245">
                  <c:v>89.284199999999998</c:v>
                </c:pt>
                <c:pt idx="2246">
                  <c:v>89.284400000000005</c:v>
                </c:pt>
                <c:pt idx="2247">
                  <c:v>89.284700000000001</c:v>
                </c:pt>
                <c:pt idx="2248">
                  <c:v>89.284899999999993</c:v>
                </c:pt>
                <c:pt idx="2249">
                  <c:v>89.2851</c:v>
                </c:pt>
                <c:pt idx="2250">
                  <c:v>89.285399999999996</c:v>
                </c:pt>
                <c:pt idx="2251">
                  <c:v>89.285600000000002</c:v>
                </c:pt>
                <c:pt idx="2252">
                  <c:v>89.285799999999995</c:v>
                </c:pt>
                <c:pt idx="2253">
                  <c:v>89.286000000000001</c:v>
                </c:pt>
                <c:pt idx="2254">
                  <c:v>89.286299999999997</c:v>
                </c:pt>
                <c:pt idx="2255">
                  <c:v>89.286500000000004</c:v>
                </c:pt>
                <c:pt idx="2256">
                  <c:v>89.286699999999996</c:v>
                </c:pt>
                <c:pt idx="2257">
                  <c:v>89.286900000000003</c:v>
                </c:pt>
                <c:pt idx="2258">
                  <c:v>89.287199999999999</c:v>
                </c:pt>
                <c:pt idx="2259">
                  <c:v>89.287400000000005</c:v>
                </c:pt>
                <c:pt idx="2260">
                  <c:v>89.287599999999998</c:v>
                </c:pt>
                <c:pt idx="2261">
                  <c:v>89.287800000000004</c:v>
                </c:pt>
                <c:pt idx="2262">
                  <c:v>89.2881</c:v>
                </c:pt>
                <c:pt idx="2263">
                  <c:v>89.288300000000007</c:v>
                </c:pt>
                <c:pt idx="2264">
                  <c:v>89.288499999999999</c:v>
                </c:pt>
                <c:pt idx="2265">
                  <c:v>89.288700000000006</c:v>
                </c:pt>
                <c:pt idx="2266">
                  <c:v>89.289000000000001</c:v>
                </c:pt>
                <c:pt idx="2267">
                  <c:v>89.289199999999994</c:v>
                </c:pt>
                <c:pt idx="2268">
                  <c:v>89.289400000000001</c:v>
                </c:pt>
                <c:pt idx="2269">
                  <c:v>89.289599999999993</c:v>
                </c:pt>
                <c:pt idx="2270">
                  <c:v>89.289900000000003</c:v>
                </c:pt>
                <c:pt idx="2271">
                  <c:v>89.290099999999995</c:v>
                </c:pt>
                <c:pt idx="2272">
                  <c:v>89.290300000000002</c:v>
                </c:pt>
                <c:pt idx="2273">
                  <c:v>89.290499999999994</c:v>
                </c:pt>
                <c:pt idx="2274">
                  <c:v>89.290700000000001</c:v>
                </c:pt>
                <c:pt idx="2275">
                  <c:v>89.290999999999997</c:v>
                </c:pt>
                <c:pt idx="2276">
                  <c:v>89.291200000000003</c:v>
                </c:pt>
                <c:pt idx="2277">
                  <c:v>89.291399999999996</c:v>
                </c:pt>
                <c:pt idx="2278">
                  <c:v>89.291600000000003</c:v>
                </c:pt>
                <c:pt idx="2279">
                  <c:v>89.291899999999998</c:v>
                </c:pt>
                <c:pt idx="2280">
                  <c:v>89.292100000000005</c:v>
                </c:pt>
                <c:pt idx="2281">
                  <c:v>89.292299999999997</c:v>
                </c:pt>
                <c:pt idx="2282">
                  <c:v>89.292500000000004</c:v>
                </c:pt>
                <c:pt idx="2283">
                  <c:v>89.2928</c:v>
                </c:pt>
                <c:pt idx="2284">
                  <c:v>89.293000000000006</c:v>
                </c:pt>
                <c:pt idx="2285">
                  <c:v>89.293199999999999</c:v>
                </c:pt>
                <c:pt idx="2286">
                  <c:v>89.293400000000005</c:v>
                </c:pt>
                <c:pt idx="2287">
                  <c:v>89.293599999999998</c:v>
                </c:pt>
                <c:pt idx="2288">
                  <c:v>89.293899999999994</c:v>
                </c:pt>
                <c:pt idx="2289">
                  <c:v>89.2941</c:v>
                </c:pt>
                <c:pt idx="2290">
                  <c:v>89.294300000000007</c:v>
                </c:pt>
                <c:pt idx="2291">
                  <c:v>89.294499999999999</c:v>
                </c:pt>
                <c:pt idx="2292">
                  <c:v>89.294700000000006</c:v>
                </c:pt>
                <c:pt idx="2293">
                  <c:v>89.295000000000002</c:v>
                </c:pt>
                <c:pt idx="2294">
                  <c:v>89.295199999999994</c:v>
                </c:pt>
                <c:pt idx="2295">
                  <c:v>89.295400000000001</c:v>
                </c:pt>
                <c:pt idx="2296">
                  <c:v>89.295599999999993</c:v>
                </c:pt>
                <c:pt idx="2297">
                  <c:v>89.295900000000003</c:v>
                </c:pt>
                <c:pt idx="2298">
                  <c:v>89.296099999999996</c:v>
                </c:pt>
                <c:pt idx="2299">
                  <c:v>89.296300000000002</c:v>
                </c:pt>
                <c:pt idx="2300">
                  <c:v>89.296499999999995</c:v>
                </c:pt>
                <c:pt idx="2301">
                  <c:v>89.296700000000001</c:v>
                </c:pt>
                <c:pt idx="2302">
                  <c:v>89.296899999999994</c:v>
                </c:pt>
                <c:pt idx="2303">
                  <c:v>89.297200000000004</c:v>
                </c:pt>
                <c:pt idx="2304">
                  <c:v>89.297399999999996</c:v>
                </c:pt>
                <c:pt idx="2305">
                  <c:v>89.297600000000003</c:v>
                </c:pt>
                <c:pt idx="2306">
                  <c:v>89.297799999999995</c:v>
                </c:pt>
                <c:pt idx="2307">
                  <c:v>89.298000000000002</c:v>
                </c:pt>
                <c:pt idx="2308">
                  <c:v>89.298299999999998</c:v>
                </c:pt>
                <c:pt idx="2309">
                  <c:v>89.298500000000004</c:v>
                </c:pt>
                <c:pt idx="2310">
                  <c:v>89.298699999999997</c:v>
                </c:pt>
                <c:pt idx="2311">
                  <c:v>89.298900000000003</c:v>
                </c:pt>
                <c:pt idx="2312">
                  <c:v>89.299099999999996</c:v>
                </c:pt>
                <c:pt idx="2313">
                  <c:v>89.299400000000006</c:v>
                </c:pt>
                <c:pt idx="2314">
                  <c:v>89.299599999999998</c:v>
                </c:pt>
                <c:pt idx="2315">
                  <c:v>89.299800000000005</c:v>
                </c:pt>
                <c:pt idx="2316">
                  <c:v>89.3</c:v>
                </c:pt>
                <c:pt idx="2317">
                  <c:v>89.300200000000004</c:v>
                </c:pt>
                <c:pt idx="2318">
                  <c:v>89.3005</c:v>
                </c:pt>
                <c:pt idx="2319">
                  <c:v>89.300700000000006</c:v>
                </c:pt>
                <c:pt idx="2320">
                  <c:v>89.300899999999999</c:v>
                </c:pt>
                <c:pt idx="2321">
                  <c:v>89.301100000000005</c:v>
                </c:pt>
                <c:pt idx="2322">
                  <c:v>89.301299999999998</c:v>
                </c:pt>
                <c:pt idx="2323">
                  <c:v>89.301500000000004</c:v>
                </c:pt>
                <c:pt idx="2324">
                  <c:v>89.3018</c:v>
                </c:pt>
                <c:pt idx="2325">
                  <c:v>89.302000000000007</c:v>
                </c:pt>
                <c:pt idx="2326">
                  <c:v>89.302199999999999</c:v>
                </c:pt>
                <c:pt idx="2327">
                  <c:v>89.302400000000006</c:v>
                </c:pt>
                <c:pt idx="2328">
                  <c:v>89.302599999999998</c:v>
                </c:pt>
                <c:pt idx="2329">
                  <c:v>89.302899999999994</c:v>
                </c:pt>
                <c:pt idx="2330">
                  <c:v>89.303100000000001</c:v>
                </c:pt>
                <c:pt idx="2331">
                  <c:v>89.303299999999993</c:v>
                </c:pt>
                <c:pt idx="2332">
                  <c:v>89.3035</c:v>
                </c:pt>
                <c:pt idx="2333">
                  <c:v>89.303700000000006</c:v>
                </c:pt>
                <c:pt idx="2334">
                  <c:v>89.303899999999999</c:v>
                </c:pt>
                <c:pt idx="2335">
                  <c:v>89.304199999999994</c:v>
                </c:pt>
                <c:pt idx="2336">
                  <c:v>89.304400000000001</c:v>
                </c:pt>
                <c:pt idx="2337">
                  <c:v>89.304599999999994</c:v>
                </c:pt>
                <c:pt idx="2338">
                  <c:v>89.3048</c:v>
                </c:pt>
                <c:pt idx="2339">
                  <c:v>89.305000000000007</c:v>
                </c:pt>
                <c:pt idx="2340">
                  <c:v>89.305199999999999</c:v>
                </c:pt>
                <c:pt idx="2341">
                  <c:v>89.305499999999995</c:v>
                </c:pt>
                <c:pt idx="2342">
                  <c:v>89.305700000000002</c:v>
                </c:pt>
                <c:pt idx="2343">
                  <c:v>89.305899999999994</c:v>
                </c:pt>
                <c:pt idx="2344">
                  <c:v>89.306100000000001</c:v>
                </c:pt>
                <c:pt idx="2345">
                  <c:v>89.306299999999993</c:v>
                </c:pt>
                <c:pt idx="2346">
                  <c:v>89.3065</c:v>
                </c:pt>
                <c:pt idx="2347">
                  <c:v>89.306799999999996</c:v>
                </c:pt>
                <c:pt idx="2348">
                  <c:v>89.307000000000002</c:v>
                </c:pt>
                <c:pt idx="2349">
                  <c:v>89.307199999999995</c:v>
                </c:pt>
                <c:pt idx="2350">
                  <c:v>89.307400000000001</c:v>
                </c:pt>
                <c:pt idx="2351">
                  <c:v>89.307599999999994</c:v>
                </c:pt>
                <c:pt idx="2352">
                  <c:v>89.307900000000004</c:v>
                </c:pt>
                <c:pt idx="2353">
                  <c:v>89.308099999999996</c:v>
                </c:pt>
                <c:pt idx="2354">
                  <c:v>89.308300000000003</c:v>
                </c:pt>
                <c:pt idx="2355">
                  <c:v>89.308499999999995</c:v>
                </c:pt>
                <c:pt idx="2356">
                  <c:v>89.308700000000002</c:v>
                </c:pt>
                <c:pt idx="2357">
                  <c:v>89.308899999999994</c:v>
                </c:pt>
                <c:pt idx="2358">
                  <c:v>89.309100000000001</c:v>
                </c:pt>
                <c:pt idx="2359">
                  <c:v>89.309399999999997</c:v>
                </c:pt>
                <c:pt idx="2360">
                  <c:v>89.309600000000003</c:v>
                </c:pt>
                <c:pt idx="2361">
                  <c:v>89.309799999999996</c:v>
                </c:pt>
                <c:pt idx="2362">
                  <c:v>89.31</c:v>
                </c:pt>
                <c:pt idx="2363">
                  <c:v>89.310199999999995</c:v>
                </c:pt>
                <c:pt idx="2364">
                  <c:v>89.310500000000005</c:v>
                </c:pt>
                <c:pt idx="2365">
                  <c:v>89.310699999999997</c:v>
                </c:pt>
                <c:pt idx="2366">
                  <c:v>89.310900000000004</c:v>
                </c:pt>
                <c:pt idx="2367">
                  <c:v>89.311099999999996</c:v>
                </c:pt>
                <c:pt idx="2368">
                  <c:v>89.311300000000003</c:v>
                </c:pt>
                <c:pt idx="2369">
                  <c:v>89.311499999999995</c:v>
                </c:pt>
                <c:pt idx="2370">
                  <c:v>89.311800000000005</c:v>
                </c:pt>
                <c:pt idx="2371">
                  <c:v>89.311999999999998</c:v>
                </c:pt>
                <c:pt idx="2372">
                  <c:v>89.312200000000004</c:v>
                </c:pt>
                <c:pt idx="2373">
                  <c:v>89.312399999999997</c:v>
                </c:pt>
                <c:pt idx="2374">
                  <c:v>89.312600000000003</c:v>
                </c:pt>
                <c:pt idx="2375">
                  <c:v>89.312799999999996</c:v>
                </c:pt>
                <c:pt idx="2376">
                  <c:v>89.313000000000002</c:v>
                </c:pt>
                <c:pt idx="2377">
                  <c:v>89.313299999999998</c:v>
                </c:pt>
                <c:pt idx="2378">
                  <c:v>89.313500000000005</c:v>
                </c:pt>
                <c:pt idx="2379">
                  <c:v>89.313699999999997</c:v>
                </c:pt>
                <c:pt idx="2380">
                  <c:v>89.313900000000004</c:v>
                </c:pt>
                <c:pt idx="2381">
                  <c:v>89.314099999999996</c:v>
                </c:pt>
                <c:pt idx="2382">
                  <c:v>89.314300000000003</c:v>
                </c:pt>
                <c:pt idx="2383">
                  <c:v>89.314599999999999</c:v>
                </c:pt>
                <c:pt idx="2384">
                  <c:v>89.314800000000005</c:v>
                </c:pt>
                <c:pt idx="2385">
                  <c:v>89.314999999999998</c:v>
                </c:pt>
                <c:pt idx="2386">
                  <c:v>89.315200000000004</c:v>
                </c:pt>
                <c:pt idx="2387">
                  <c:v>89.315399999999997</c:v>
                </c:pt>
                <c:pt idx="2388">
                  <c:v>89.315600000000003</c:v>
                </c:pt>
                <c:pt idx="2389">
                  <c:v>89.315799999999996</c:v>
                </c:pt>
                <c:pt idx="2390">
                  <c:v>89.316100000000006</c:v>
                </c:pt>
                <c:pt idx="2391">
                  <c:v>89.316299999999998</c:v>
                </c:pt>
                <c:pt idx="2392">
                  <c:v>89.316500000000005</c:v>
                </c:pt>
                <c:pt idx="2393">
                  <c:v>89.316699999999997</c:v>
                </c:pt>
                <c:pt idx="2394">
                  <c:v>89.316900000000004</c:v>
                </c:pt>
                <c:pt idx="2395">
                  <c:v>89.317099999999996</c:v>
                </c:pt>
                <c:pt idx="2396">
                  <c:v>89.317400000000006</c:v>
                </c:pt>
                <c:pt idx="2397">
                  <c:v>89.317599999999999</c:v>
                </c:pt>
                <c:pt idx="2398">
                  <c:v>89.317800000000005</c:v>
                </c:pt>
                <c:pt idx="2399">
                  <c:v>89.317999999999998</c:v>
                </c:pt>
                <c:pt idx="2400">
                  <c:v>89.318200000000004</c:v>
                </c:pt>
              </c:numCache>
            </c:numRef>
          </c:yVal>
          <c:smooth val="1"/>
        </c:ser>
        <c:ser>
          <c:idx val="7"/>
          <c:order val="3"/>
          <c:tx>
            <c:strRef>
              <c:f>Оса!$F$1</c:f>
              <c:strCache>
                <c:ptCount val="1"/>
                <c:pt idx="0">
                  <c:v>Оса (схема)</c:v>
                </c:pt>
              </c:strCache>
            </c:strRef>
          </c:tx>
          <c:marker>
            <c:symbol val="none"/>
          </c:marker>
          <c:xVal>
            <c:numRef>
              <c:f>Оса!$E$5:$E$2405</c:f>
              <c:numCache>
                <c:formatCode>General</c:formatCode>
                <c:ptCount val="2401"/>
                <c:pt idx="0">
                  <c:v>-1</c:v>
                </c:pt>
                <c:pt idx="1">
                  <c:v>-0.9</c:v>
                </c:pt>
                <c:pt idx="2">
                  <c:v>-0.8</c:v>
                </c:pt>
                <c:pt idx="3">
                  <c:v>-0.7</c:v>
                </c:pt>
                <c:pt idx="4">
                  <c:v>-0.6</c:v>
                </c:pt>
                <c:pt idx="5">
                  <c:v>-0.5</c:v>
                </c:pt>
                <c:pt idx="6">
                  <c:v>-0.4</c:v>
                </c:pt>
                <c:pt idx="7">
                  <c:v>-0.3</c:v>
                </c:pt>
                <c:pt idx="8">
                  <c:v>-0.2</c:v>
                </c:pt>
                <c:pt idx="9">
                  <c:v>-0.1</c:v>
                </c:pt>
                <c:pt idx="10">
                  <c:v>0</c:v>
                </c:pt>
                <c:pt idx="11">
                  <c:v>0.1</c:v>
                </c:pt>
                <c:pt idx="12">
                  <c:v>0.2</c:v>
                </c:pt>
                <c:pt idx="13">
                  <c:v>0.3</c:v>
                </c:pt>
                <c:pt idx="14">
                  <c:v>0.4</c:v>
                </c:pt>
                <c:pt idx="15">
                  <c:v>0.5</c:v>
                </c:pt>
                <c:pt idx="16">
                  <c:v>0.6</c:v>
                </c:pt>
                <c:pt idx="17">
                  <c:v>0.7</c:v>
                </c:pt>
                <c:pt idx="18">
                  <c:v>0.8</c:v>
                </c:pt>
                <c:pt idx="19">
                  <c:v>0.9</c:v>
                </c:pt>
                <c:pt idx="20">
                  <c:v>1</c:v>
                </c:pt>
                <c:pt idx="21">
                  <c:v>1.1000000000000001</c:v>
                </c:pt>
                <c:pt idx="22">
                  <c:v>1.2</c:v>
                </c:pt>
                <c:pt idx="23">
                  <c:v>1.3</c:v>
                </c:pt>
                <c:pt idx="24">
                  <c:v>1.4</c:v>
                </c:pt>
                <c:pt idx="25">
                  <c:v>1.5</c:v>
                </c:pt>
                <c:pt idx="26">
                  <c:v>1.6</c:v>
                </c:pt>
                <c:pt idx="27">
                  <c:v>1.7</c:v>
                </c:pt>
                <c:pt idx="28">
                  <c:v>1.8</c:v>
                </c:pt>
                <c:pt idx="29">
                  <c:v>1.9</c:v>
                </c:pt>
                <c:pt idx="30">
                  <c:v>2</c:v>
                </c:pt>
                <c:pt idx="31">
                  <c:v>2.1</c:v>
                </c:pt>
                <c:pt idx="32">
                  <c:v>2.2000000000000002</c:v>
                </c:pt>
                <c:pt idx="33">
                  <c:v>2.2999999999999998</c:v>
                </c:pt>
                <c:pt idx="34">
                  <c:v>2.4</c:v>
                </c:pt>
                <c:pt idx="35">
                  <c:v>2.5</c:v>
                </c:pt>
                <c:pt idx="36">
                  <c:v>2.6</c:v>
                </c:pt>
                <c:pt idx="37">
                  <c:v>2.7</c:v>
                </c:pt>
                <c:pt idx="38">
                  <c:v>2.8</c:v>
                </c:pt>
                <c:pt idx="39">
                  <c:v>2.9</c:v>
                </c:pt>
                <c:pt idx="40">
                  <c:v>3</c:v>
                </c:pt>
                <c:pt idx="41">
                  <c:v>3.1</c:v>
                </c:pt>
                <c:pt idx="42">
                  <c:v>3.2</c:v>
                </c:pt>
                <c:pt idx="43">
                  <c:v>3.3</c:v>
                </c:pt>
                <c:pt idx="44">
                  <c:v>3.4</c:v>
                </c:pt>
                <c:pt idx="45">
                  <c:v>3.5</c:v>
                </c:pt>
                <c:pt idx="46">
                  <c:v>3.6</c:v>
                </c:pt>
                <c:pt idx="47">
                  <c:v>3.7</c:v>
                </c:pt>
                <c:pt idx="48">
                  <c:v>3.8</c:v>
                </c:pt>
                <c:pt idx="49">
                  <c:v>3.9</c:v>
                </c:pt>
                <c:pt idx="50">
                  <c:v>4</c:v>
                </c:pt>
                <c:pt idx="51">
                  <c:v>4.0999999999999996</c:v>
                </c:pt>
                <c:pt idx="52">
                  <c:v>4.2</c:v>
                </c:pt>
                <c:pt idx="53">
                  <c:v>4.3</c:v>
                </c:pt>
                <c:pt idx="54">
                  <c:v>4.4000000000000004</c:v>
                </c:pt>
                <c:pt idx="55">
                  <c:v>4.5</c:v>
                </c:pt>
                <c:pt idx="56">
                  <c:v>4.5999999999999996</c:v>
                </c:pt>
                <c:pt idx="57">
                  <c:v>4.7</c:v>
                </c:pt>
                <c:pt idx="58">
                  <c:v>4.8</c:v>
                </c:pt>
                <c:pt idx="59">
                  <c:v>4.9000000000000004</c:v>
                </c:pt>
                <c:pt idx="60">
                  <c:v>5</c:v>
                </c:pt>
                <c:pt idx="61">
                  <c:v>5.0999999999999996</c:v>
                </c:pt>
                <c:pt idx="62">
                  <c:v>5.2</c:v>
                </c:pt>
                <c:pt idx="63">
                  <c:v>5.3</c:v>
                </c:pt>
                <c:pt idx="64">
                  <c:v>5.4</c:v>
                </c:pt>
                <c:pt idx="65">
                  <c:v>5.5</c:v>
                </c:pt>
                <c:pt idx="66">
                  <c:v>5.6</c:v>
                </c:pt>
                <c:pt idx="67">
                  <c:v>5.7</c:v>
                </c:pt>
                <c:pt idx="68">
                  <c:v>5.8</c:v>
                </c:pt>
                <c:pt idx="69">
                  <c:v>5.9</c:v>
                </c:pt>
                <c:pt idx="70">
                  <c:v>6</c:v>
                </c:pt>
                <c:pt idx="71">
                  <c:v>6.1</c:v>
                </c:pt>
                <c:pt idx="72">
                  <c:v>6.2</c:v>
                </c:pt>
                <c:pt idx="73">
                  <c:v>6.3</c:v>
                </c:pt>
                <c:pt idx="74">
                  <c:v>6.4</c:v>
                </c:pt>
                <c:pt idx="75">
                  <c:v>6.5</c:v>
                </c:pt>
                <c:pt idx="76">
                  <c:v>6.6</c:v>
                </c:pt>
                <c:pt idx="77">
                  <c:v>6.7</c:v>
                </c:pt>
                <c:pt idx="78">
                  <c:v>6.8</c:v>
                </c:pt>
                <c:pt idx="79">
                  <c:v>6.9</c:v>
                </c:pt>
                <c:pt idx="80">
                  <c:v>7</c:v>
                </c:pt>
                <c:pt idx="81">
                  <c:v>7.1</c:v>
                </c:pt>
                <c:pt idx="82">
                  <c:v>7.2</c:v>
                </c:pt>
                <c:pt idx="83">
                  <c:v>7.3</c:v>
                </c:pt>
                <c:pt idx="84">
                  <c:v>7.4</c:v>
                </c:pt>
                <c:pt idx="85">
                  <c:v>7.5</c:v>
                </c:pt>
                <c:pt idx="86">
                  <c:v>7.6</c:v>
                </c:pt>
                <c:pt idx="87">
                  <c:v>7.7</c:v>
                </c:pt>
                <c:pt idx="88">
                  <c:v>7.8</c:v>
                </c:pt>
                <c:pt idx="89">
                  <c:v>7.9</c:v>
                </c:pt>
                <c:pt idx="90">
                  <c:v>8</c:v>
                </c:pt>
                <c:pt idx="91">
                  <c:v>8.1</c:v>
                </c:pt>
                <c:pt idx="92">
                  <c:v>8.1999999999999993</c:v>
                </c:pt>
                <c:pt idx="93">
                  <c:v>8.3000000000000007</c:v>
                </c:pt>
                <c:pt idx="94">
                  <c:v>8.4</c:v>
                </c:pt>
                <c:pt idx="95">
                  <c:v>8.5</c:v>
                </c:pt>
                <c:pt idx="96">
                  <c:v>8.6</c:v>
                </c:pt>
                <c:pt idx="97">
                  <c:v>8.6999999999999993</c:v>
                </c:pt>
                <c:pt idx="98">
                  <c:v>8.8000000000000007</c:v>
                </c:pt>
                <c:pt idx="99">
                  <c:v>8.9</c:v>
                </c:pt>
                <c:pt idx="100">
                  <c:v>9</c:v>
                </c:pt>
                <c:pt idx="101">
                  <c:v>9.1</c:v>
                </c:pt>
                <c:pt idx="102">
                  <c:v>9.1999999999999993</c:v>
                </c:pt>
                <c:pt idx="103">
                  <c:v>9.3000000000000007</c:v>
                </c:pt>
                <c:pt idx="104">
                  <c:v>9.4</c:v>
                </c:pt>
                <c:pt idx="105">
                  <c:v>9.5</c:v>
                </c:pt>
                <c:pt idx="106">
                  <c:v>9.6</c:v>
                </c:pt>
                <c:pt idx="107">
                  <c:v>9.6999999999999993</c:v>
                </c:pt>
                <c:pt idx="108">
                  <c:v>9.8000000000000007</c:v>
                </c:pt>
                <c:pt idx="109">
                  <c:v>9.9</c:v>
                </c:pt>
                <c:pt idx="110">
                  <c:v>10</c:v>
                </c:pt>
                <c:pt idx="111">
                  <c:v>10.1</c:v>
                </c:pt>
                <c:pt idx="112">
                  <c:v>10.199999999999999</c:v>
                </c:pt>
                <c:pt idx="113">
                  <c:v>10.3</c:v>
                </c:pt>
                <c:pt idx="114">
                  <c:v>10.4</c:v>
                </c:pt>
                <c:pt idx="115">
                  <c:v>10.5</c:v>
                </c:pt>
                <c:pt idx="116">
                  <c:v>10.6</c:v>
                </c:pt>
                <c:pt idx="117">
                  <c:v>10.7</c:v>
                </c:pt>
                <c:pt idx="118">
                  <c:v>10.8</c:v>
                </c:pt>
                <c:pt idx="119">
                  <c:v>10.9</c:v>
                </c:pt>
                <c:pt idx="120">
                  <c:v>11</c:v>
                </c:pt>
                <c:pt idx="121">
                  <c:v>11.1</c:v>
                </c:pt>
                <c:pt idx="122">
                  <c:v>11.2</c:v>
                </c:pt>
                <c:pt idx="123">
                  <c:v>11.3</c:v>
                </c:pt>
                <c:pt idx="124">
                  <c:v>11.4</c:v>
                </c:pt>
                <c:pt idx="125">
                  <c:v>11.5</c:v>
                </c:pt>
                <c:pt idx="126">
                  <c:v>11.6</c:v>
                </c:pt>
                <c:pt idx="127">
                  <c:v>11.7</c:v>
                </c:pt>
                <c:pt idx="128">
                  <c:v>11.8</c:v>
                </c:pt>
                <c:pt idx="129">
                  <c:v>11.9</c:v>
                </c:pt>
                <c:pt idx="130">
                  <c:v>12</c:v>
                </c:pt>
                <c:pt idx="131">
                  <c:v>12.1</c:v>
                </c:pt>
                <c:pt idx="132">
                  <c:v>12.2</c:v>
                </c:pt>
                <c:pt idx="133">
                  <c:v>12.3</c:v>
                </c:pt>
                <c:pt idx="134">
                  <c:v>12.4</c:v>
                </c:pt>
                <c:pt idx="135">
                  <c:v>12.5</c:v>
                </c:pt>
                <c:pt idx="136">
                  <c:v>12.6</c:v>
                </c:pt>
                <c:pt idx="137">
                  <c:v>12.7</c:v>
                </c:pt>
                <c:pt idx="138">
                  <c:v>12.8</c:v>
                </c:pt>
                <c:pt idx="139">
                  <c:v>12.9</c:v>
                </c:pt>
                <c:pt idx="140">
                  <c:v>13</c:v>
                </c:pt>
                <c:pt idx="141">
                  <c:v>13.1</c:v>
                </c:pt>
                <c:pt idx="142">
                  <c:v>13.2</c:v>
                </c:pt>
                <c:pt idx="143">
                  <c:v>13.3</c:v>
                </c:pt>
                <c:pt idx="144">
                  <c:v>13.4</c:v>
                </c:pt>
                <c:pt idx="145">
                  <c:v>13.5</c:v>
                </c:pt>
                <c:pt idx="146">
                  <c:v>13.6</c:v>
                </c:pt>
                <c:pt idx="147">
                  <c:v>13.7</c:v>
                </c:pt>
                <c:pt idx="148">
                  <c:v>13.8</c:v>
                </c:pt>
                <c:pt idx="149">
                  <c:v>13.9</c:v>
                </c:pt>
                <c:pt idx="150">
                  <c:v>14</c:v>
                </c:pt>
                <c:pt idx="151">
                  <c:v>14.1</c:v>
                </c:pt>
                <c:pt idx="152">
                  <c:v>14.2</c:v>
                </c:pt>
                <c:pt idx="153">
                  <c:v>14.3</c:v>
                </c:pt>
                <c:pt idx="154">
                  <c:v>14.4</c:v>
                </c:pt>
                <c:pt idx="155">
                  <c:v>14.5</c:v>
                </c:pt>
                <c:pt idx="156">
                  <c:v>14.6</c:v>
                </c:pt>
                <c:pt idx="157">
                  <c:v>14.7</c:v>
                </c:pt>
                <c:pt idx="158">
                  <c:v>14.8</c:v>
                </c:pt>
                <c:pt idx="159">
                  <c:v>14.9</c:v>
                </c:pt>
                <c:pt idx="160">
                  <c:v>15</c:v>
                </c:pt>
                <c:pt idx="161">
                  <c:v>15.1</c:v>
                </c:pt>
                <c:pt idx="162">
                  <c:v>15.2</c:v>
                </c:pt>
                <c:pt idx="163">
                  <c:v>15.3</c:v>
                </c:pt>
                <c:pt idx="164">
                  <c:v>15.4</c:v>
                </c:pt>
                <c:pt idx="165">
                  <c:v>15.5</c:v>
                </c:pt>
                <c:pt idx="166">
                  <c:v>15.6</c:v>
                </c:pt>
                <c:pt idx="167">
                  <c:v>15.7</c:v>
                </c:pt>
                <c:pt idx="168">
                  <c:v>15.8</c:v>
                </c:pt>
                <c:pt idx="169">
                  <c:v>15.9</c:v>
                </c:pt>
                <c:pt idx="170">
                  <c:v>16</c:v>
                </c:pt>
                <c:pt idx="171">
                  <c:v>16.100000000000001</c:v>
                </c:pt>
                <c:pt idx="172">
                  <c:v>16.2</c:v>
                </c:pt>
                <c:pt idx="173">
                  <c:v>16.3</c:v>
                </c:pt>
                <c:pt idx="174">
                  <c:v>16.399999999999999</c:v>
                </c:pt>
                <c:pt idx="175">
                  <c:v>16.5</c:v>
                </c:pt>
                <c:pt idx="176">
                  <c:v>16.600000000000001</c:v>
                </c:pt>
                <c:pt idx="177">
                  <c:v>16.7</c:v>
                </c:pt>
                <c:pt idx="178">
                  <c:v>16.8</c:v>
                </c:pt>
                <c:pt idx="179">
                  <c:v>16.899999999999999</c:v>
                </c:pt>
                <c:pt idx="180">
                  <c:v>17</c:v>
                </c:pt>
                <c:pt idx="181">
                  <c:v>17.100000000000001</c:v>
                </c:pt>
                <c:pt idx="182">
                  <c:v>17.2</c:v>
                </c:pt>
                <c:pt idx="183">
                  <c:v>17.3</c:v>
                </c:pt>
                <c:pt idx="184">
                  <c:v>17.399999999999999</c:v>
                </c:pt>
                <c:pt idx="185">
                  <c:v>17.5</c:v>
                </c:pt>
                <c:pt idx="186">
                  <c:v>17.600000000000001</c:v>
                </c:pt>
                <c:pt idx="187">
                  <c:v>17.7</c:v>
                </c:pt>
                <c:pt idx="188">
                  <c:v>17.8</c:v>
                </c:pt>
                <c:pt idx="189">
                  <c:v>17.899999999999999</c:v>
                </c:pt>
                <c:pt idx="190">
                  <c:v>18</c:v>
                </c:pt>
                <c:pt idx="191">
                  <c:v>18.100000000000001</c:v>
                </c:pt>
                <c:pt idx="192">
                  <c:v>18.2</c:v>
                </c:pt>
                <c:pt idx="193">
                  <c:v>18.3</c:v>
                </c:pt>
                <c:pt idx="194">
                  <c:v>18.399999999999999</c:v>
                </c:pt>
                <c:pt idx="195">
                  <c:v>18.5</c:v>
                </c:pt>
                <c:pt idx="196">
                  <c:v>18.600000000000001</c:v>
                </c:pt>
                <c:pt idx="197">
                  <c:v>18.7</c:v>
                </c:pt>
                <c:pt idx="198">
                  <c:v>18.8</c:v>
                </c:pt>
                <c:pt idx="199">
                  <c:v>18.899999999999999</c:v>
                </c:pt>
                <c:pt idx="200">
                  <c:v>19</c:v>
                </c:pt>
                <c:pt idx="201">
                  <c:v>19.100000000000001</c:v>
                </c:pt>
                <c:pt idx="202">
                  <c:v>19.2</c:v>
                </c:pt>
                <c:pt idx="203">
                  <c:v>19.3</c:v>
                </c:pt>
                <c:pt idx="204">
                  <c:v>19.399999999999999</c:v>
                </c:pt>
                <c:pt idx="205">
                  <c:v>19.5</c:v>
                </c:pt>
                <c:pt idx="206">
                  <c:v>19.600000000000001</c:v>
                </c:pt>
                <c:pt idx="207">
                  <c:v>19.7</c:v>
                </c:pt>
                <c:pt idx="208">
                  <c:v>19.8</c:v>
                </c:pt>
                <c:pt idx="209">
                  <c:v>19.899999999999999</c:v>
                </c:pt>
                <c:pt idx="210">
                  <c:v>20</c:v>
                </c:pt>
                <c:pt idx="211">
                  <c:v>20.100000000000001</c:v>
                </c:pt>
                <c:pt idx="212">
                  <c:v>20.2</c:v>
                </c:pt>
                <c:pt idx="213">
                  <c:v>20.3</c:v>
                </c:pt>
                <c:pt idx="214">
                  <c:v>20.399999999999999</c:v>
                </c:pt>
                <c:pt idx="215">
                  <c:v>20.5</c:v>
                </c:pt>
                <c:pt idx="216">
                  <c:v>20.6</c:v>
                </c:pt>
                <c:pt idx="217">
                  <c:v>20.7</c:v>
                </c:pt>
                <c:pt idx="218">
                  <c:v>20.8</c:v>
                </c:pt>
                <c:pt idx="219">
                  <c:v>20.9</c:v>
                </c:pt>
                <c:pt idx="220">
                  <c:v>21</c:v>
                </c:pt>
                <c:pt idx="221">
                  <c:v>21.1</c:v>
                </c:pt>
                <c:pt idx="222">
                  <c:v>21.2</c:v>
                </c:pt>
                <c:pt idx="223">
                  <c:v>21.3</c:v>
                </c:pt>
                <c:pt idx="224">
                  <c:v>21.4</c:v>
                </c:pt>
                <c:pt idx="225">
                  <c:v>21.5</c:v>
                </c:pt>
                <c:pt idx="226">
                  <c:v>21.6</c:v>
                </c:pt>
                <c:pt idx="227">
                  <c:v>21.7</c:v>
                </c:pt>
                <c:pt idx="228">
                  <c:v>21.8</c:v>
                </c:pt>
                <c:pt idx="229">
                  <c:v>21.9</c:v>
                </c:pt>
                <c:pt idx="230">
                  <c:v>22</c:v>
                </c:pt>
                <c:pt idx="231">
                  <c:v>22.1</c:v>
                </c:pt>
                <c:pt idx="232">
                  <c:v>22.2</c:v>
                </c:pt>
                <c:pt idx="233">
                  <c:v>22.3</c:v>
                </c:pt>
                <c:pt idx="234">
                  <c:v>22.4</c:v>
                </c:pt>
                <c:pt idx="235">
                  <c:v>22.5</c:v>
                </c:pt>
                <c:pt idx="236">
                  <c:v>22.6</c:v>
                </c:pt>
                <c:pt idx="237">
                  <c:v>22.7</c:v>
                </c:pt>
                <c:pt idx="238">
                  <c:v>22.8</c:v>
                </c:pt>
                <c:pt idx="239">
                  <c:v>22.9</c:v>
                </c:pt>
                <c:pt idx="240">
                  <c:v>23</c:v>
                </c:pt>
                <c:pt idx="241">
                  <c:v>23.1</c:v>
                </c:pt>
                <c:pt idx="242">
                  <c:v>23.2</c:v>
                </c:pt>
                <c:pt idx="243">
                  <c:v>23.3</c:v>
                </c:pt>
                <c:pt idx="244">
                  <c:v>23.4</c:v>
                </c:pt>
                <c:pt idx="245">
                  <c:v>23.5</c:v>
                </c:pt>
                <c:pt idx="246">
                  <c:v>23.6</c:v>
                </c:pt>
                <c:pt idx="247">
                  <c:v>23.7</c:v>
                </c:pt>
                <c:pt idx="248">
                  <c:v>23.8</c:v>
                </c:pt>
                <c:pt idx="249">
                  <c:v>23.9</c:v>
                </c:pt>
                <c:pt idx="250">
                  <c:v>24</c:v>
                </c:pt>
                <c:pt idx="251">
                  <c:v>24.1</c:v>
                </c:pt>
                <c:pt idx="252">
                  <c:v>24.2</c:v>
                </c:pt>
                <c:pt idx="253">
                  <c:v>24.3</c:v>
                </c:pt>
                <c:pt idx="254">
                  <c:v>24.4</c:v>
                </c:pt>
                <c:pt idx="255">
                  <c:v>24.5</c:v>
                </c:pt>
                <c:pt idx="256">
                  <c:v>24.6</c:v>
                </c:pt>
                <c:pt idx="257">
                  <c:v>24.7</c:v>
                </c:pt>
                <c:pt idx="258">
                  <c:v>24.8</c:v>
                </c:pt>
                <c:pt idx="259">
                  <c:v>24.9</c:v>
                </c:pt>
                <c:pt idx="260">
                  <c:v>25</c:v>
                </c:pt>
                <c:pt idx="261">
                  <c:v>25.1</c:v>
                </c:pt>
                <c:pt idx="262">
                  <c:v>25.2</c:v>
                </c:pt>
                <c:pt idx="263">
                  <c:v>25.3</c:v>
                </c:pt>
                <c:pt idx="264">
                  <c:v>25.4</c:v>
                </c:pt>
                <c:pt idx="265">
                  <c:v>25.5</c:v>
                </c:pt>
                <c:pt idx="266">
                  <c:v>25.6</c:v>
                </c:pt>
                <c:pt idx="267">
                  <c:v>25.7</c:v>
                </c:pt>
                <c:pt idx="268">
                  <c:v>25.8</c:v>
                </c:pt>
                <c:pt idx="269">
                  <c:v>25.9</c:v>
                </c:pt>
                <c:pt idx="270">
                  <c:v>26</c:v>
                </c:pt>
                <c:pt idx="271">
                  <c:v>26.1</c:v>
                </c:pt>
                <c:pt idx="272">
                  <c:v>26.2</c:v>
                </c:pt>
                <c:pt idx="273">
                  <c:v>26.3</c:v>
                </c:pt>
                <c:pt idx="274">
                  <c:v>26.4</c:v>
                </c:pt>
                <c:pt idx="275">
                  <c:v>26.5</c:v>
                </c:pt>
                <c:pt idx="276">
                  <c:v>26.6</c:v>
                </c:pt>
                <c:pt idx="277">
                  <c:v>26.7</c:v>
                </c:pt>
                <c:pt idx="278">
                  <c:v>26.8</c:v>
                </c:pt>
                <c:pt idx="279">
                  <c:v>26.9</c:v>
                </c:pt>
                <c:pt idx="280">
                  <c:v>27</c:v>
                </c:pt>
                <c:pt idx="281">
                  <c:v>27.1</c:v>
                </c:pt>
                <c:pt idx="282">
                  <c:v>27.2</c:v>
                </c:pt>
                <c:pt idx="283">
                  <c:v>27.3</c:v>
                </c:pt>
                <c:pt idx="284">
                  <c:v>27.4</c:v>
                </c:pt>
                <c:pt idx="285">
                  <c:v>27.5</c:v>
                </c:pt>
                <c:pt idx="286">
                  <c:v>27.6</c:v>
                </c:pt>
                <c:pt idx="287">
                  <c:v>27.7</c:v>
                </c:pt>
                <c:pt idx="288">
                  <c:v>27.8</c:v>
                </c:pt>
                <c:pt idx="289">
                  <c:v>27.9</c:v>
                </c:pt>
                <c:pt idx="290">
                  <c:v>28</c:v>
                </c:pt>
                <c:pt idx="291">
                  <c:v>28.1</c:v>
                </c:pt>
                <c:pt idx="292">
                  <c:v>28.2</c:v>
                </c:pt>
                <c:pt idx="293">
                  <c:v>28.3</c:v>
                </c:pt>
                <c:pt idx="294">
                  <c:v>28.4</c:v>
                </c:pt>
                <c:pt idx="295">
                  <c:v>28.5</c:v>
                </c:pt>
                <c:pt idx="296">
                  <c:v>28.6</c:v>
                </c:pt>
                <c:pt idx="297">
                  <c:v>28.7</c:v>
                </c:pt>
                <c:pt idx="298">
                  <c:v>28.8</c:v>
                </c:pt>
                <c:pt idx="299">
                  <c:v>28.9</c:v>
                </c:pt>
                <c:pt idx="300">
                  <c:v>29</c:v>
                </c:pt>
                <c:pt idx="301">
                  <c:v>29.1</c:v>
                </c:pt>
                <c:pt idx="302">
                  <c:v>29.2</c:v>
                </c:pt>
                <c:pt idx="303">
                  <c:v>29.3</c:v>
                </c:pt>
                <c:pt idx="304">
                  <c:v>29.4</c:v>
                </c:pt>
                <c:pt idx="305">
                  <c:v>29.5</c:v>
                </c:pt>
                <c:pt idx="306">
                  <c:v>29.6</c:v>
                </c:pt>
                <c:pt idx="307">
                  <c:v>29.7</c:v>
                </c:pt>
                <c:pt idx="308">
                  <c:v>29.8</c:v>
                </c:pt>
                <c:pt idx="309">
                  <c:v>29.9</c:v>
                </c:pt>
                <c:pt idx="310">
                  <c:v>30</c:v>
                </c:pt>
                <c:pt idx="311">
                  <c:v>30.1</c:v>
                </c:pt>
                <c:pt idx="312">
                  <c:v>30.2</c:v>
                </c:pt>
                <c:pt idx="313">
                  <c:v>30.3</c:v>
                </c:pt>
                <c:pt idx="314">
                  <c:v>30.4</c:v>
                </c:pt>
                <c:pt idx="315">
                  <c:v>30.5</c:v>
                </c:pt>
                <c:pt idx="316">
                  <c:v>30.6</c:v>
                </c:pt>
                <c:pt idx="317">
                  <c:v>30.7</c:v>
                </c:pt>
                <c:pt idx="318">
                  <c:v>30.8</c:v>
                </c:pt>
                <c:pt idx="319">
                  <c:v>30.9</c:v>
                </c:pt>
                <c:pt idx="320">
                  <c:v>31</c:v>
                </c:pt>
                <c:pt idx="321">
                  <c:v>31.1</c:v>
                </c:pt>
                <c:pt idx="322">
                  <c:v>31.2</c:v>
                </c:pt>
                <c:pt idx="323">
                  <c:v>31.3</c:v>
                </c:pt>
                <c:pt idx="324">
                  <c:v>31.4</c:v>
                </c:pt>
                <c:pt idx="325">
                  <c:v>31.5</c:v>
                </c:pt>
                <c:pt idx="326">
                  <c:v>31.6</c:v>
                </c:pt>
                <c:pt idx="327">
                  <c:v>31.7</c:v>
                </c:pt>
                <c:pt idx="328">
                  <c:v>31.8</c:v>
                </c:pt>
                <c:pt idx="329">
                  <c:v>31.9</c:v>
                </c:pt>
                <c:pt idx="330">
                  <c:v>32</c:v>
                </c:pt>
                <c:pt idx="331">
                  <c:v>32.1</c:v>
                </c:pt>
                <c:pt idx="332">
                  <c:v>32.200000000000003</c:v>
                </c:pt>
                <c:pt idx="333">
                  <c:v>32.299999999999997</c:v>
                </c:pt>
                <c:pt idx="334">
                  <c:v>32.4</c:v>
                </c:pt>
                <c:pt idx="335">
                  <c:v>32.5</c:v>
                </c:pt>
                <c:pt idx="336">
                  <c:v>32.6</c:v>
                </c:pt>
                <c:pt idx="337">
                  <c:v>32.700000000000003</c:v>
                </c:pt>
                <c:pt idx="338">
                  <c:v>32.799999999999997</c:v>
                </c:pt>
                <c:pt idx="339">
                  <c:v>32.9</c:v>
                </c:pt>
                <c:pt idx="340">
                  <c:v>33</c:v>
                </c:pt>
                <c:pt idx="341">
                  <c:v>33.1</c:v>
                </c:pt>
                <c:pt idx="342">
                  <c:v>33.200000000000003</c:v>
                </c:pt>
                <c:pt idx="343">
                  <c:v>33.299999999999997</c:v>
                </c:pt>
                <c:pt idx="344">
                  <c:v>33.4</c:v>
                </c:pt>
                <c:pt idx="345">
                  <c:v>33.5</c:v>
                </c:pt>
                <c:pt idx="346">
                  <c:v>33.6</c:v>
                </c:pt>
                <c:pt idx="347">
                  <c:v>33.700000000000003</c:v>
                </c:pt>
                <c:pt idx="348">
                  <c:v>33.799999999999997</c:v>
                </c:pt>
                <c:pt idx="349">
                  <c:v>33.9</c:v>
                </c:pt>
                <c:pt idx="350">
                  <c:v>34</c:v>
                </c:pt>
                <c:pt idx="351">
                  <c:v>34.1</c:v>
                </c:pt>
                <c:pt idx="352">
                  <c:v>34.200000000000003</c:v>
                </c:pt>
                <c:pt idx="353">
                  <c:v>34.299999999999997</c:v>
                </c:pt>
                <c:pt idx="354">
                  <c:v>34.4</c:v>
                </c:pt>
                <c:pt idx="355">
                  <c:v>34.5</c:v>
                </c:pt>
                <c:pt idx="356">
                  <c:v>34.6</c:v>
                </c:pt>
                <c:pt idx="357">
                  <c:v>34.700000000000003</c:v>
                </c:pt>
                <c:pt idx="358">
                  <c:v>34.799999999999997</c:v>
                </c:pt>
                <c:pt idx="359">
                  <c:v>34.9</c:v>
                </c:pt>
                <c:pt idx="360">
                  <c:v>35</c:v>
                </c:pt>
                <c:pt idx="361">
                  <c:v>35.1</c:v>
                </c:pt>
                <c:pt idx="362">
                  <c:v>35.200000000000003</c:v>
                </c:pt>
                <c:pt idx="363">
                  <c:v>35.299999999999997</c:v>
                </c:pt>
                <c:pt idx="364">
                  <c:v>35.4</c:v>
                </c:pt>
                <c:pt idx="365">
                  <c:v>35.5</c:v>
                </c:pt>
                <c:pt idx="366">
                  <c:v>35.6</c:v>
                </c:pt>
                <c:pt idx="367">
                  <c:v>35.700000000000003</c:v>
                </c:pt>
                <c:pt idx="368">
                  <c:v>35.799999999999997</c:v>
                </c:pt>
                <c:pt idx="369">
                  <c:v>35.9</c:v>
                </c:pt>
                <c:pt idx="370">
                  <c:v>36</c:v>
                </c:pt>
                <c:pt idx="371">
                  <c:v>36.1</c:v>
                </c:pt>
                <c:pt idx="372">
                  <c:v>36.200000000000003</c:v>
                </c:pt>
                <c:pt idx="373">
                  <c:v>36.299999999999997</c:v>
                </c:pt>
                <c:pt idx="374">
                  <c:v>36.4</c:v>
                </c:pt>
                <c:pt idx="375">
                  <c:v>36.5</c:v>
                </c:pt>
                <c:pt idx="376">
                  <c:v>36.6</c:v>
                </c:pt>
                <c:pt idx="377">
                  <c:v>36.700000000000003</c:v>
                </c:pt>
                <c:pt idx="378">
                  <c:v>36.799999999999997</c:v>
                </c:pt>
                <c:pt idx="379">
                  <c:v>36.9</c:v>
                </c:pt>
                <c:pt idx="380">
                  <c:v>37</c:v>
                </c:pt>
                <c:pt idx="381">
                  <c:v>37.1</c:v>
                </c:pt>
                <c:pt idx="382">
                  <c:v>37.200000000000003</c:v>
                </c:pt>
                <c:pt idx="383">
                  <c:v>37.299999999999997</c:v>
                </c:pt>
                <c:pt idx="384">
                  <c:v>37.4</c:v>
                </c:pt>
                <c:pt idx="385">
                  <c:v>37.5</c:v>
                </c:pt>
                <c:pt idx="386">
                  <c:v>37.6</c:v>
                </c:pt>
                <c:pt idx="387">
                  <c:v>37.700000000000003</c:v>
                </c:pt>
                <c:pt idx="388">
                  <c:v>37.799999999999997</c:v>
                </c:pt>
                <c:pt idx="389">
                  <c:v>37.9</c:v>
                </c:pt>
                <c:pt idx="390">
                  <c:v>38</c:v>
                </c:pt>
                <c:pt idx="391">
                  <c:v>38.1</c:v>
                </c:pt>
                <c:pt idx="392">
                  <c:v>38.200000000000003</c:v>
                </c:pt>
                <c:pt idx="393">
                  <c:v>38.299999999999997</c:v>
                </c:pt>
                <c:pt idx="394">
                  <c:v>38.4</c:v>
                </c:pt>
                <c:pt idx="395">
                  <c:v>38.5</c:v>
                </c:pt>
                <c:pt idx="396">
                  <c:v>38.6</c:v>
                </c:pt>
                <c:pt idx="397">
                  <c:v>38.700000000000003</c:v>
                </c:pt>
                <c:pt idx="398">
                  <c:v>38.799999999999997</c:v>
                </c:pt>
                <c:pt idx="399">
                  <c:v>38.9</c:v>
                </c:pt>
                <c:pt idx="400">
                  <c:v>39</c:v>
                </c:pt>
                <c:pt idx="401">
                  <c:v>39.1</c:v>
                </c:pt>
                <c:pt idx="402">
                  <c:v>39.200000000000003</c:v>
                </c:pt>
                <c:pt idx="403">
                  <c:v>39.299999999999997</c:v>
                </c:pt>
                <c:pt idx="404">
                  <c:v>39.4</c:v>
                </c:pt>
                <c:pt idx="405">
                  <c:v>39.5</c:v>
                </c:pt>
                <c:pt idx="406">
                  <c:v>39.6</c:v>
                </c:pt>
                <c:pt idx="407">
                  <c:v>39.700000000000003</c:v>
                </c:pt>
                <c:pt idx="408">
                  <c:v>39.799999999999997</c:v>
                </c:pt>
                <c:pt idx="409">
                  <c:v>39.9</c:v>
                </c:pt>
                <c:pt idx="410">
                  <c:v>40</c:v>
                </c:pt>
                <c:pt idx="411">
                  <c:v>40.1</c:v>
                </c:pt>
                <c:pt idx="412">
                  <c:v>40.200000000000003</c:v>
                </c:pt>
                <c:pt idx="413">
                  <c:v>40.299999999999997</c:v>
                </c:pt>
                <c:pt idx="414">
                  <c:v>40.4</c:v>
                </c:pt>
                <c:pt idx="415">
                  <c:v>40.5</c:v>
                </c:pt>
                <c:pt idx="416">
                  <c:v>40.6</c:v>
                </c:pt>
                <c:pt idx="417">
                  <c:v>40.700000000000003</c:v>
                </c:pt>
                <c:pt idx="418">
                  <c:v>40.799999999999997</c:v>
                </c:pt>
                <c:pt idx="419">
                  <c:v>40.9</c:v>
                </c:pt>
                <c:pt idx="420">
                  <c:v>41</c:v>
                </c:pt>
                <c:pt idx="421">
                  <c:v>41.1</c:v>
                </c:pt>
                <c:pt idx="422">
                  <c:v>41.2</c:v>
                </c:pt>
                <c:pt idx="423">
                  <c:v>41.3</c:v>
                </c:pt>
                <c:pt idx="424">
                  <c:v>41.4</c:v>
                </c:pt>
                <c:pt idx="425">
                  <c:v>41.5</c:v>
                </c:pt>
                <c:pt idx="426">
                  <c:v>41.6</c:v>
                </c:pt>
                <c:pt idx="427">
                  <c:v>41.7</c:v>
                </c:pt>
                <c:pt idx="428">
                  <c:v>41.8</c:v>
                </c:pt>
                <c:pt idx="429">
                  <c:v>41.9</c:v>
                </c:pt>
                <c:pt idx="430">
                  <c:v>42</c:v>
                </c:pt>
                <c:pt idx="431">
                  <c:v>42.1</c:v>
                </c:pt>
                <c:pt idx="432">
                  <c:v>42.2</c:v>
                </c:pt>
                <c:pt idx="433">
                  <c:v>42.3</c:v>
                </c:pt>
                <c:pt idx="434">
                  <c:v>42.4</c:v>
                </c:pt>
                <c:pt idx="435">
                  <c:v>42.5</c:v>
                </c:pt>
                <c:pt idx="436">
                  <c:v>42.6</c:v>
                </c:pt>
                <c:pt idx="437">
                  <c:v>42.7</c:v>
                </c:pt>
                <c:pt idx="438">
                  <c:v>42.8</c:v>
                </c:pt>
                <c:pt idx="439">
                  <c:v>42.9</c:v>
                </c:pt>
                <c:pt idx="440">
                  <c:v>43</c:v>
                </c:pt>
                <c:pt idx="441">
                  <c:v>43.1</c:v>
                </c:pt>
                <c:pt idx="442">
                  <c:v>43.2</c:v>
                </c:pt>
                <c:pt idx="443">
                  <c:v>43.3</c:v>
                </c:pt>
                <c:pt idx="444">
                  <c:v>43.4</c:v>
                </c:pt>
                <c:pt idx="445">
                  <c:v>43.5</c:v>
                </c:pt>
                <c:pt idx="446">
                  <c:v>43.6</c:v>
                </c:pt>
                <c:pt idx="447">
                  <c:v>43.7</c:v>
                </c:pt>
                <c:pt idx="448">
                  <c:v>43.8</c:v>
                </c:pt>
                <c:pt idx="449">
                  <c:v>43.9</c:v>
                </c:pt>
                <c:pt idx="450">
                  <c:v>44</c:v>
                </c:pt>
                <c:pt idx="451">
                  <c:v>44.1</c:v>
                </c:pt>
                <c:pt idx="452">
                  <c:v>44.2</c:v>
                </c:pt>
                <c:pt idx="453">
                  <c:v>44.3</c:v>
                </c:pt>
                <c:pt idx="454">
                  <c:v>44.4</c:v>
                </c:pt>
                <c:pt idx="455">
                  <c:v>44.5</c:v>
                </c:pt>
                <c:pt idx="456">
                  <c:v>44.6</c:v>
                </c:pt>
                <c:pt idx="457">
                  <c:v>44.7</c:v>
                </c:pt>
                <c:pt idx="458">
                  <c:v>44.8</c:v>
                </c:pt>
                <c:pt idx="459">
                  <c:v>44.9</c:v>
                </c:pt>
                <c:pt idx="460">
                  <c:v>45</c:v>
                </c:pt>
                <c:pt idx="461">
                  <c:v>45.1</c:v>
                </c:pt>
                <c:pt idx="462">
                  <c:v>45.2</c:v>
                </c:pt>
                <c:pt idx="463">
                  <c:v>45.3</c:v>
                </c:pt>
                <c:pt idx="464">
                  <c:v>45.4</c:v>
                </c:pt>
                <c:pt idx="465">
                  <c:v>45.5</c:v>
                </c:pt>
                <c:pt idx="466">
                  <c:v>45.6</c:v>
                </c:pt>
                <c:pt idx="467">
                  <c:v>45.7</c:v>
                </c:pt>
                <c:pt idx="468">
                  <c:v>45.8</c:v>
                </c:pt>
                <c:pt idx="469">
                  <c:v>45.9</c:v>
                </c:pt>
                <c:pt idx="470">
                  <c:v>46</c:v>
                </c:pt>
                <c:pt idx="471">
                  <c:v>46.1</c:v>
                </c:pt>
                <c:pt idx="472">
                  <c:v>46.2</c:v>
                </c:pt>
                <c:pt idx="473">
                  <c:v>46.3</c:v>
                </c:pt>
                <c:pt idx="474">
                  <c:v>46.4</c:v>
                </c:pt>
                <c:pt idx="475">
                  <c:v>46.5</c:v>
                </c:pt>
                <c:pt idx="476">
                  <c:v>46.6</c:v>
                </c:pt>
                <c:pt idx="477">
                  <c:v>46.7</c:v>
                </c:pt>
                <c:pt idx="478">
                  <c:v>46.8</c:v>
                </c:pt>
                <c:pt idx="479">
                  <c:v>46.9</c:v>
                </c:pt>
                <c:pt idx="480">
                  <c:v>47</c:v>
                </c:pt>
                <c:pt idx="481">
                  <c:v>47.1</c:v>
                </c:pt>
                <c:pt idx="482">
                  <c:v>47.2</c:v>
                </c:pt>
                <c:pt idx="483">
                  <c:v>47.3</c:v>
                </c:pt>
                <c:pt idx="484">
                  <c:v>47.4</c:v>
                </c:pt>
                <c:pt idx="485">
                  <c:v>47.5</c:v>
                </c:pt>
                <c:pt idx="486">
                  <c:v>47.6</c:v>
                </c:pt>
                <c:pt idx="487">
                  <c:v>47.7</c:v>
                </c:pt>
                <c:pt idx="488">
                  <c:v>47.8</c:v>
                </c:pt>
                <c:pt idx="489">
                  <c:v>47.9</c:v>
                </c:pt>
                <c:pt idx="490">
                  <c:v>48</c:v>
                </c:pt>
                <c:pt idx="491">
                  <c:v>48.1</c:v>
                </c:pt>
                <c:pt idx="492">
                  <c:v>48.2</c:v>
                </c:pt>
                <c:pt idx="493">
                  <c:v>48.3</c:v>
                </c:pt>
                <c:pt idx="494">
                  <c:v>48.4</c:v>
                </c:pt>
                <c:pt idx="495">
                  <c:v>48.5</c:v>
                </c:pt>
                <c:pt idx="496">
                  <c:v>48.6</c:v>
                </c:pt>
                <c:pt idx="497">
                  <c:v>48.7</c:v>
                </c:pt>
                <c:pt idx="498">
                  <c:v>48.8</c:v>
                </c:pt>
                <c:pt idx="499">
                  <c:v>48.9</c:v>
                </c:pt>
                <c:pt idx="500">
                  <c:v>49</c:v>
                </c:pt>
                <c:pt idx="501">
                  <c:v>49.1</c:v>
                </c:pt>
                <c:pt idx="502">
                  <c:v>49.2</c:v>
                </c:pt>
                <c:pt idx="503">
                  <c:v>49.3</c:v>
                </c:pt>
                <c:pt idx="504">
                  <c:v>49.4</c:v>
                </c:pt>
                <c:pt idx="505">
                  <c:v>49.5</c:v>
                </c:pt>
                <c:pt idx="506">
                  <c:v>49.6</c:v>
                </c:pt>
                <c:pt idx="507">
                  <c:v>49.7</c:v>
                </c:pt>
                <c:pt idx="508">
                  <c:v>49.8</c:v>
                </c:pt>
                <c:pt idx="509">
                  <c:v>49.9</c:v>
                </c:pt>
                <c:pt idx="510">
                  <c:v>50</c:v>
                </c:pt>
                <c:pt idx="511">
                  <c:v>50.1</c:v>
                </c:pt>
                <c:pt idx="512">
                  <c:v>50.2</c:v>
                </c:pt>
                <c:pt idx="513">
                  <c:v>50.3</c:v>
                </c:pt>
                <c:pt idx="514">
                  <c:v>50.4</c:v>
                </c:pt>
                <c:pt idx="515">
                  <c:v>50.5</c:v>
                </c:pt>
                <c:pt idx="516">
                  <c:v>50.6</c:v>
                </c:pt>
                <c:pt idx="517">
                  <c:v>50.7</c:v>
                </c:pt>
                <c:pt idx="518">
                  <c:v>50.8</c:v>
                </c:pt>
                <c:pt idx="519">
                  <c:v>50.9</c:v>
                </c:pt>
                <c:pt idx="520">
                  <c:v>51</c:v>
                </c:pt>
                <c:pt idx="521">
                  <c:v>51.1</c:v>
                </c:pt>
                <c:pt idx="522">
                  <c:v>51.2</c:v>
                </c:pt>
                <c:pt idx="523">
                  <c:v>51.3</c:v>
                </c:pt>
                <c:pt idx="524">
                  <c:v>51.4</c:v>
                </c:pt>
                <c:pt idx="525">
                  <c:v>51.5</c:v>
                </c:pt>
                <c:pt idx="526">
                  <c:v>51.6</c:v>
                </c:pt>
                <c:pt idx="527">
                  <c:v>51.7</c:v>
                </c:pt>
                <c:pt idx="528">
                  <c:v>51.8</c:v>
                </c:pt>
                <c:pt idx="529">
                  <c:v>51.9</c:v>
                </c:pt>
                <c:pt idx="530">
                  <c:v>52</c:v>
                </c:pt>
                <c:pt idx="531">
                  <c:v>52.1</c:v>
                </c:pt>
                <c:pt idx="532">
                  <c:v>52.2</c:v>
                </c:pt>
                <c:pt idx="533">
                  <c:v>52.3</c:v>
                </c:pt>
                <c:pt idx="534">
                  <c:v>52.4</c:v>
                </c:pt>
                <c:pt idx="535">
                  <c:v>52.5</c:v>
                </c:pt>
                <c:pt idx="536">
                  <c:v>52.6</c:v>
                </c:pt>
                <c:pt idx="537">
                  <c:v>52.7</c:v>
                </c:pt>
                <c:pt idx="538">
                  <c:v>52.8</c:v>
                </c:pt>
                <c:pt idx="539">
                  <c:v>52.9</c:v>
                </c:pt>
                <c:pt idx="540">
                  <c:v>53</c:v>
                </c:pt>
                <c:pt idx="541">
                  <c:v>53.1</c:v>
                </c:pt>
                <c:pt idx="542">
                  <c:v>53.2</c:v>
                </c:pt>
                <c:pt idx="543">
                  <c:v>53.3</c:v>
                </c:pt>
                <c:pt idx="544">
                  <c:v>53.4</c:v>
                </c:pt>
                <c:pt idx="545">
                  <c:v>53.5</c:v>
                </c:pt>
                <c:pt idx="546">
                  <c:v>53.6</c:v>
                </c:pt>
                <c:pt idx="547">
                  <c:v>53.7</c:v>
                </c:pt>
                <c:pt idx="548">
                  <c:v>53.8</c:v>
                </c:pt>
                <c:pt idx="549">
                  <c:v>53.9</c:v>
                </c:pt>
                <c:pt idx="550">
                  <c:v>54</c:v>
                </c:pt>
                <c:pt idx="551">
                  <c:v>54.1</c:v>
                </c:pt>
                <c:pt idx="552">
                  <c:v>54.2</c:v>
                </c:pt>
                <c:pt idx="553">
                  <c:v>54.3</c:v>
                </c:pt>
                <c:pt idx="554">
                  <c:v>54.4</c:v>
                </c:pt>
                <c:pt idx="555">
                  <c:v>54.5</c:v>
                </c:pt>
                <c:pt idx="556">
                  <c:v>54.6</c:v>
                </c:pt>
                <c:pt idx="557">
                  <c:v>54.7</c:v>
                </c:pt>
                <c:pt idx="558">
                  <c:v>54.8</c:v>
                </c:pt>
                <c:pt idx="559">
                  <c:v>54.9</c:v>
                </c:pt>
                <c:pt idx="560">
                  <c:v>55</c:v>
                </c:pt>
                <c:pt idx="561">
                  <c:v>55.1</c:v>
                </c:pt>
                <c:pt idx="562">
                  <c:v>55.2</c:v>
                </c:pt>
                <c:pt idx="563">
                  <c:v>55.3</c:v>
                </c:pt>
                <c:pt idx="564">
                  <c:v>55.4</c:v>
                </c:pt>
                <c:pt idx="565">
                  <c:v>55.5</c:v>
                </c:pt>
                <c:pt idx="566">
                  <c:v>55.6</c:v>
                </c:pt>
                <c:pt idx="567">
                  <c:v>55.7</c:v>
                </c:pt>
                <c:pt idx="568">
                  <c:v>55.8</c:v>
                </c:pt>
                <c:pt idx="569">
                  <c:v>55.9</c:v>
                </c:pt>
                <c:pt idx="570">
                  <c:v>56</c:v>
                </c:pt>
                <c:pt idx="571">
                  <c:v>56.1</c:v>
                </c:pt>
                <c:pt idx="572">
                  <c:v>56.2</c:v>
                </c:pt>
                <c:pt idx="573">
                  <c:v>56.3</c:v>
                </c:pt>
                <c:pt idx="574">
                  <c:v>56.4</c:v>
                </c:pt>
                <c:pt idx="575">
                  <c:v>56.5</c:v>
                </c:pt>
                <c:pt idx="576">
                  <c:v>56.6</c:v>
                </c:pt>
                <c:pt idx="577">
                  <c:v>56.7</c:v>
                </c:pt>
                <c:pt idx="578">
                  <c:v>56.8</c:v>
                </c:pt>
                <c:pt idx="579">
                  <c:v>56.9</c:v>
                </c:pt>
                <c:pt idx="580">
                  <c:v>57</c:v>
                </c:pt>
                <c:pt idx="581">
                  <c:v>57.1</c:v>
                </c:pt>
                <c:pt idx="582">
                  <c:v>57.2</c:v>
                </c:pt>
                <c:pt idx="583">
                  <c:v>57.3</c:v>
                </c:pt>
                <c:pt idx="584">
                  <c:v>57.4</c:v>
                </c:pt>
                <c:pt idx="585">
                  <c:v>57.5</c:v>
                </c:pt>
                <c:pt idx="586">
                  <c:v>57.6</c:v>
                </c:pt>
                <c:pt idx="587">
                  <c:v>57.7</c:v>
                </c:pt>
                <c:pt idx="588">
                  <c:v>57.8</c:v>
                </c:pt>
                <c:pt idx="589">
                  <c:v>57.9</c:v>
                </c:pt>
                <c:pt idx="590">
                  <c:v>58</c:v>
                </c:pt>
                <c:pt idx="591">
                  <c:v>58.1</c:v>
                </c:pt>
                <c:pt idx="592">
                  <c:v>58.2</c:v>
                </c:pt>
                <c:pt idx="593">
                  <c:v>58.3</c:v>
                </c:pt>
                <c:pt idx="594">
                  <c:v>58.4</c:v>
                </c:pt>
                <c:pt idx="595">
                  <c:v>58.5</c:v>
                </c:pt>
                <c:pt idx="596">
                  <c:v>58.6</c:v>
                </c:pt>
                <c:pt idx="597">
                  <c:v>58.7</c:v>
                </c:pt>
                <c:pt idx="598">
                  <c:v>58.8</c:v>
                </c:pt>
                <c:pt idx="599">
                  <c:v>58.9</c:v>
                </c:pt>
                <c:pt idx="600">
                  <c:v>59</c:v>
                </c:pt>
                <c:pt idx="601">
                  <c:v>59.1</c:v>
                </c:pt>
                <c:pt idx="602">
                  <c:v>59.2</c:v>
                </c:pt>
                <c:pt idx="603">
                  <c:v>59.3</c:v>
                </c:pt>
                <c:pt idx="604">
                  <c:v>59.4</c:v>
                </c:pt>
                <c:pt idx="605">
                  <c:v>59.5</c:v>
                </c:pt>
                <c:pt idx="606">
                  <c:v>59.6</c:v>
                </c:pt>
                <c:pt idx="607">
                  <c:v>59.7</c:v>
                </c:pt>
                <c:pt idx="608">
                  <c:v>59.8</c:v>
                </c:pt>
                <c:pt idx="609">
                  <c:v>59.9</c:v>
                </c:pt>
                <c:pt idx="610">
                  <c:v>60</c:v>
                </c:pt>
                <c:pt idx="611">
                  <c:v>60.1</c:v>
                </c:pt>
                <c:pt idx="612">
                  <c:v>60.2</c:v>
                </c:pt>
                <c:pt idx="613">
                  <c:v>60.3</c:v>
                </c:pt>
                <c:pt idx="614">
                  <c:v>60.4</c:v>
                </c:pt>
                <c:pt idx="615">
                  <c:v>60.5</c:v>
                </c:pt>
                <c:pt idx="616">
                  <c:v>60.6</c:v>
                </c:pt>
                <c:pt idx="617">
                  <c:v>60.7</c:v>
                </c:pt>
                <c:pt idx="618">
                  <c:v>60.8</c:v>
                </c:pt>
                <c:pt idx="619">
                  <c:v>60.9</c:v>
                </c:pt>
                <c:pt idx="620">
                  <c:v>61</c:v>
                </c:pt>
                <c:pt idx="621">
                  <c:v>61.1</c:v>
                </c:pt>
                <c:pt idx="622">
                  <c:v>61.2</c:v>
                </c:pt>
                <c:pt idx="623">
                  <c:v>61.3</c:v>
                </c:pt>
                <c:pt idx="624">
                  <c:v>61.4</c:v>
                </c:pt>
                <c:pt idx="625">
                  <c:v>61.5</c:v>
                </c:pt>
                <c:pt idx="626">
                  <c:v>61.6</c:v>
                </c:pt>
                <c:pt idx="627">
                  <c:v>61.7</c:v>
                </c:pt>
                <c:pt idx="628">
                  <c:v>61.8</c:v>
                </c:pt>
                <c:pt idx="629">
                  <c:v>61.9</c:v>
                </c:pt>
                <c:pt idx="630">
                  <c:v>62</c:v>
                </c:pt>
                <c:pt idx="631">
                  <c:v>62.1</c:v>
                </c:pt>
                <c:pt idx="632">
                  <c:v>62.2</c:v>
                </c:pt>
                <c:pt idx="633">
                  <c:v>62.3</c:v>
                </c:pt>
                <c:pt idx="634">
                  <c:v>62.4</c:v>
                </c:pt>
                <c:pt idx="635">
                  <c:v>62.5</c:v>
                </c:pt>
                <c:pt idx="636">
                  <c:v>62.6</c:v>
                </c:pt>
                <c:pt idx="637">
                  <c:v>62.7</c:v>
                </c:pt>
                <c:pt idx="638">
                  <c:v>62.8</c:v>
                </c:pt>
                <c:pt idx="639">
                  <c:v>62.9</c:v>
                </c:pt>
                <c:pt idx="640">
                  <c:v>63</c:v>
                </c:pt>
                <c:pt idx="641">
                  <c:v>63.1</c:v>
                </c:pt>
                <c:pt idx="642">
                  <c:v>63.2</c:v>
                </c:pt>
                <c:pt idx="643">
                  <c:v>63.3</c:v>
                </c:pt>
                <c:pt idx="644">
                  <c:v>63.4</c:v>
                </c:pt>
                <c:pt idx="645">
                  <c:v>63.5</c:v>
                </c:pt>
                <c:pt idx="646">
                  <c:v>63.6</c:v>
                </c:pt>
                <c:pt idx="647">
                  <c:v>63.7</c:v>
                </c:pt>
                <c:pt idx="648">
                  <c:v>63.8</c:v>
                </c:pt>
                <c:pt idx="649">
                  <c:v>63.9</c:v>
                </c:pt>
                <c:pt idx="650">
                  <c:v>64</c:v>
                </c:pt>
                <c:pt idx="651">
                  <c:v>64.099999999999994</c:v>
                </c:pt>
                <c:pt idx="652">
                  <c:v>64.2</c:v>
                </c:pt>
                <c:pt idx="653">
                  <c:v>64.3</c:v>
                </c:pt>
                <c:pt idx="654">
                  <c:v>64.400000000000006</c:v>
                </c:pt>
                <c:pt idx="655">
                  <c:v>64.5</c:v>
                </c:pt>
                <c:pt idx="656">
                  <c:v>64.599999999999994</c:v>
                </c:pt>
                <c:pt idx="657">
                  <c:v>64.7</c:v>
                </c:pt>
                <c:pt idx="658">
                  <c:v>64.8</c:v>
                </c:pt>
                <c:pt idx="659">
                  <c:v>64.900000000000006</c:v>
                </c:pt>
                <c:pt idx="660">
                  <c:v>65</c:v>
                </c:pt>
                <c:pt idx="661">
                  <c:v>65.099999999999994</c:v>
                </c:pt>
                <c:pt idx="662">
                  <c:v>65.2</c:v>
                </c:pt>
                <c:pt idx="663">
                  <c:v>65.3</c:v>
                </c:pt>
                <c:pt idx="664">
                  <c:v>65.400000000000006</c:v>
                </c:pt>
                <c:pt idx="665">
                  <c:v>65.5</c:v>
                </c:pt>
                <c:pt idx="666">
                  <c:v>65.599999999999994</c:v>
                </c:pt>
                <c:pt idx="667">
                  <c:v>65.7</c:v>
                </c:pt>
                <c:pt idx="668">
                  <c:v>65.8</c:v>
                </c:pt>
                <c:pt idx="669">
                  <c:v>65.900000000000006</c:v>
                </c:pt>
                <c:pt idx="670">
                  <c:v>66</c:v>
                </c:pt>
                <c:pt idx="671">
                  <c:v>66.099999999999994</c:v>
                </c:pt>
                <c:pt idx="672">
                  <c:v>66.2</c:v>
                </c:pt>
                <c:pt idx="673">
                  <c:v>66.3</c:v>
                </c:pt>
                <c:pt idx="674">
                  <c:v>66.400000000000006</c:v>
                </c:pt>
                <c:pt idx="675">
                  <c:v>66.5</c:v>
                </c:pt>
                <c:pt idx="676">
                  <c:v>66.599999999999994</c:v>
                </c:pt>
                <c:pt idx="677">
                  <c:v>66.7</c:v>
                </c:pt>
                <c:pt idx="678">
                  <c:v>66.8</c:v>
                </c:pt>
                <c:pt idx="679">
                  <c:v>66.900000000000006</c:v>
                </c:pt>
                <c:pt idx="680">
                  <c:v>67</c:v>
                </c:pt>
                <c:pt idx="681">
                  <c:v>67.099999999999994</c:v>
                </c:pt>
                <c:pt idx="682">
                  <c:v>67.2</c:v>
                </c:pt>
                <c:pt idx="683">
                  <c:v>67.3</c:v>
                </c:pt>
                <c:pt idx="684">
                  <c:v>67.400000000000006</c:v>
                </c:pt>
                <c:pt idx="685">
                  <c:v>67.5</c:v>
                </c:pt>
                <c:pt idx="686">
                  <c:v>67.599999999999994</c:v>
                </c:pt>
                <c:pt idx="687">
                  <c:v>67.7</c:v>
                </c:pt>
                <c:pt idx="688">
                  <c:v>67.8</c:v>
                </c:pt>
                <c:pt idx="689">
                  <c:v>67.900000000000006</c:v>
                </c:pt>
                <c:pt idx="690">
                  <c:v>68</c:v>
                </c:pt>
                <c:pt idx="691">
                  <c:v>68.099999999999994</c:v>
                </c:pt>
                <c:pt idx="692">
                  <c:v>68.2</c:v>
                </c:pt>
                <c:pt idx="693">
                  <c:v>68.3</c:v>
                </c:pt>
                <c:pt idx="694">
                  <c:v>68.400000000000006</c:v>
                </c:pt>
                <c:pt idx="695">
                  <c:v>68.5</c:v>
                </c:pt>
                <c:pt idx="696">
                  <c:v>68.599999999999994</c:v>
                </c:pt>
                <c:pt idx="697">
                  <c:v>68.7</c:v>
                </c:pt>
                <c:pt idx="698">
                  <c:v>68.8</c:v>
                </c:pt>
                <c:pt idx="699">
                  <c:v>68.900000000000006</c:v>
                </c:pt>
                <c:pt idx="700">
                  <c:v>69</c:v>
                </c:pt>
                <c:pt idx="701">
                  <c:v>69.099999999999994</c:v>
                </c:pt>
                <c:pt idx="702">
                  <c:v>69.2</c:v>
                </c:pt>
                <c:pt idx="703">
                  <c:v>69.3</c:v>
                </c:pt>
                <c:pt idx="704">
                  <c:v>69.400000000000006</c:v>
                </c:pt>
                <c:pt idx="705">
                  <c:v>69.5</c:v>
                </c:pt>
                <c:pt idx="706">
                  <c:v>69.599999999999994</c:v>
                </c:pt>
                <c:pt idx="707">
                  <c:v>69.7</c:v>
                </c:pt>
                <c:pt idx="708">
                  <c:v>69.8</c:v>
                </c:pt>
                <c:pt idx="709">
                  <c:v>69.900000000000006</c:v>
                </c:pt>
                <c:pt idx="710">
                  <c:v>70</c:v>
                </c:pt>
                <c:pt idx="711">
                  <c:v>70.099999999999994</c:v>
                </c:pt>
                <c:pt idx="712">
                  <c:v>70.2</c:v>
                </c:pt>
                <c:pt idx="713">
                  <c:v>70.3</c:v>
                </c:pt>
                <c:pt idx="714">
                  <c:v>70.400000000000006</c:v>
                </c:pt>
                <c:pt idx="715">
                  <c:v>70.5</c:v>
                </c:pt>
                <c:pt idx="716">
                  <c:v>70.599999999999994</c:v>
                </c:pt>
                <c:pt idx="717">
                  <c:v>70.7</c:v>
                </c:pt>
                <c:pt idx="718">
                  <c:v>70.8</c:v>
                </c:pt>
                <c:pt idx="719">
                  <c:v>70.900000000000006</c:v>
                </c:pt>
                <c:pt idx="720">
                  <c:v>71</c:v>
                </c:pt>
                <c:pt idx="721">
                  <c:v>71.099999999999994</c:v>
                </c:pt>
                <c:pt idx="722">
                  <c:v>71.2</c:v>
                </c:pt>
                <c:pt idx="723">
                  <c:v>71.3</c:v>
                </c:pt>
                <c:pt idx="724">
                  <c:v>71.400000000000006</c:v>
                </c:pt>
                <c:pt idx="725">
                  <c:v>71.5</c:v>
                </c:pt>
                <c:pt idx="726">
                  <c:v>71.599999999999994</c:v>
                </c:pt>
                <c:pt idx="727">
                  <c:v>71.7</c:v>
                </c:pt>
                <c:pt idx="728">
                  <c:v>71.8</c:v>
                </c:pt>
                <c:pt idx="729">
                  <c:v>71.900000000000006</c:v>
                </c:pt>
                <c:pt idx="730">
                  <c:v>72</c:v>
                </c:pt>
                <c:pt idx="731">
                  <c:v>72.099999999999994</c:v>
                </c:pt>
                <c:pt idx="732">
                  <c:v>72.2</c:v>
                </c:pt>
                <c:pt idx="733">
                  <c:v>72.3</c:v>
                </c:pt>
                <c:pt idx="734">
                  <c:v>72.400000000000006</c:v>
                </c:pt>
                <c:pt idx="735">
                  <c:v>72.5</c:v>
                </c:pt>
                <c:pt idx="736">
                  <c:v>72.599999999999994</c:v>
                </c:pt>
                <c:pt idx="737">
                  <c:v>72.7</c:v>
                </c:pt>
                <c:pt idx="738">
                  <c:v>72.8</c:v>
                </c:pt>
                <c:pt idx="739">
                  <c:v>72.900000000000006</c:v>
                </c:pt>
                <c:pt idx="740">
                  <c:v>73</c:v>
                </c:pt>
                <c:pt idx="741">
                  <c:v>73.099999999999994</c:v>
                </c:pt>
                <c:pt idx="742">
                  <c:v>73.2</c:v>
                </c:pt>
                <c:pt idx="743">
                  <c:v>73.3</c:v>
                </c:pt>
                <c:pt idx="744">
                  <c:v>73.400000000000006</c:v>
                </c:pt>
                <c:pt idx="745">
                  <c:v>73.5</c:v>
                </c:pt>
                <c:pt idx="746">
                  <c:v>73.599999999999994</c:v>
                </c:pt>
                <c:pt idx="747">
                  <c:v>73.7</c:v>
                </c:pt>
                <c:pt idx="748">
                  <c:v>73.8</c:v>
                </c:pt>
                <c:pt idx="749">
                  <c:v>73.900000000000006</c:v>
                </c:pt>
                <c:pt idx="750">
                  <c:v>74</c:v>
                </c:pt>
                <c:pt idx="751">
                  <c:v>74.099999999999994</c:v>
                </c:pt>
                <c:pt idx="752">
                  <c:v>74.2</c:v>
                </c:pt>
                <c:pt idx="753">
                  <c:v>74.3</c:v>
                </c:pt>
                <c:pt idx="754">
                  <c:v>74.400000000000006</c:v>
                </c:pt>
                <c:pt idx="755">
                  <c:v>74.5</c:v>
                </c:pt>
                <c:pt idx="756">
                  <c:v>74.599999999999994</c:v>
                </c:pt>
                <c:pt idx="757">
                  <c:v>74.7</c:v>
                </c:pt>
                <c:pt idx="758">
                  <c:v>74.8</c:v>
                </c:pt>
                <c:pt idx="759">
                  <c:v>74.900000000000006</c:v>
                </c:pt>
                <c:pt idx="760">
                  <c:v>75</c:v>
                </c:pt>
                <c:pt idx="761">
                  <c:v>75.099999999999994</c:v>
                </c:pt>
                <c:pt idx="762">
                  <c:v>75.2</c:v>
                </c:pt>
                <c:pt idx="763">
                  <c:v>75.3</c:v>
                </c:pt>
                <c:pt idx="764">
                  <c:v>75.400000000000006</c:v>
                </c:pt>
                <c:pt idx="765">
                  <c:v>75.5</c:v>
                </c:pt>
                <c:pt idx="766">
                  <c:v>75.599999999999994</c:v>
                </c:pt>
                <c:pt idx="767">
                  <c:v>75.7</c:v>
                </c:pt>
                <c:pt idx="768">
                  <c:v>75.8</c:v>
                </c:pt>
                <c:pt idx="769">
                  <c:v>75.900000000000006</c:v>
                </c:pt>
                <c:pt idx="770">
                  <c:v>76</c:v>
                </c:pt>
                <c:pt idx="771">
                  <c:v>76.099999999999994</c:v>
                </c:pt>
                <c:pt idx="772">
                  <c:v>76.2</c:v>
                </c:pt>
                <c:pt idx="773">
                  <c:v>76.3</c:v>
                </c:pt>
                <c:pt idx="774">
                  <c:v>76.400000000000006</c:v>
                </c:pt>
                <c:pt idx="775">
                  <c:v>76.5</c:v>
                </c:pt>
                <c:pt idx="776">
                  <c:v>76.599999999999994</c:v>
                </c:pt>
                <c:pt idx="777">
                  <c:v>76.7</c:v>
                </c:pt>
                <c:pt idx="778">
                  <c:v>76.8</c:v>
                </c:pt>
                <c:pt idx="779">
                  <c:v>76.900000000000006</c:v>
                </c:pt>
                <c:pt idx="780">
                  <c:v>77</c:v>
                </c:pt>
                <c:pt idx="781">
                  <c:v>77.099999999999994</c:v>
                </c:pt>
                <c:pt idx="782">
                  <c:v>77.2</c:v>
                </c:pt>
                <c:pt idx="783">
                  <c:v>77.3</c:v>
                </c:pt>
                <c:pt idx="784">
                  <c:v>77.400000000000006</c:v>
                </c:pt>
                <c:pt idx="785">
                  <c:v>77.5</c:v>
                </c:pt>
                <c:pt idx="786">
                  <c:v>77.599999999999994</c:v>
                </c:pt>
                <c:pt idx="787">
                  <c:v>77.7</c:v>
                </c:pt>
                <c:pt idx="788">
                  <c:v>77.8</c:v>
                </c:pt>
                <c:pt idx="789">
                  <c:v>77.900000000000006</c:v>
                </c:pt>
                <c:pt idx="790">
                  <c:v>78</c:v>
                </c:pt>
                <c:pt idx="791">
                  <c:v>78.099999999999994</c:v>
                </c:pt>
                <c:pt idx="792">
                  <c:v>78.2</c:v>
                </c:pt>
                <c:pt idx="793">
                  <c:v>78.3</c:v>
                </c:pt>
                <c:pt idx="794">
                  <c:v>78.400000000000006</c:v>
                </c:pt>
                <c:pt idx="795">
                  <c:v>78.5</c:v>
                </c:pt>
                <c:pt idx="796">
                  <c:v>78.599999999999994</c:v>
                </c:pt>
                <c:pt idx="797">
                  <c:v>78.7</c:v>
                </c:pt>
                <c:pt idx="798">
                  <c:v>78.8</c:v>
                </c:pt>
                <c:pt idx="799">
                  <c:v>78.900000000000006</c:v>
                </c:pt>
                <c:pt idx="800">
                  <c:v>79</c:v>
                </c:pt>
                <c:pt idx="801">
                  <c:v>79.099999999999994</c:v>
                </c:pt>
                <c:pt idx="802">
                  <c:v>79.2</c:v>
                </c:pt>
                <c:pt idx="803">
                  <c:v>79.3</c:v>
                </c:pt>
                <c:pt idx="804">
                  <c:v>79.400000000000006</c:v>
                </c:pt>
                <c:pt idx="805">
                  <c:v>79.5</c:v>
                </c:pt>
                <c:pt idx="806">
                  <c:v>79.599999999999994</c:v>
                </c:pt>
                <c:pt idx="807">
                  <c:v>79.7</c:v>
                </c:pt>
                <c:pt idx="808">
                  <c:v>79.8</c:v>
                </c:pt>
                <c:pt idx="809">
                  <c:v>79.900000000000006</c:v>
                </c:pt>
                <c:pt idx="810">
                  <c:v>80</c:v>
                </c:pt>
                <c:pt idx="811">
                  <c:v>80.099999999999994</c:v>
                </c:pt>
                <c:pt idx="812">
                  <c:v>80.2</c:v>
                </c:pt>
                <c:pt idx="813">
                  <c:v>80.3</c:v>
                </c:pt>
                <c:pt idx="814">
                  <c:v>80.400000000000006</c:v>
                </c:pt>
                <c:pt idx="815">
                  <c:v>80.5</c:v>
                </c:pt>
                <c:pt idx="816">
                  <c:v>80.599999999999994</c:v>
                </c:pt>
                <c:pt idx="817">
                  <c:v>80.7</c:v>
                </c:pt>
                <c:pt idx="818">
                  <c:v>80.8</c:v>
                </c:pt>
                <c:pt idx="819">
                  <c:v>80.900000000000006</c:v>
                </c:pt>
                <c:pt idx="820">
                  <c:v>81</c:v>
                </c:pt>
                <c:pt idx="821">
                  <c:v>81.099999999999994</c:v>
                </c:pt>
                <c:pt idx="822">
                  <c:v>81.2</c:v>
                </c:pt>
                <c:pt idx="823">
                  <c:v>81.3</c:v>
                </c:pt>
                <c:pt idx="824">
                  <c:v>81.400000000000006</c:v>
                </c:pt>
                <c:pt idx="825">
                  <c:v>81.5</c:v>
                </c:pt>
                <c:pt idx="826">
                  <c:v>81.599999999999994</c:v>
                </c:pt>
                <c:pt idx="827">
                  <c:v>81.7</c:v>
                </c:pt>
                <c:pt idx="828">
                  <c:v>81.8</c:v>
                </c:pt>
                <c:pt idx="829">
                  <c:v>81.900000000000006</c:v>
                </c:pt>
                <c:pt idx="830">
                  <c:v>82</c:v>
                </c:pt>
                <c:pt idx="831">
                  <c:v>82.1</c:v>
                </c:pt>
                <c:pt idx="832">
                  <c:v>82.2</c:v>
                </c:pt>
                <c:pt idx="833">
                  <c:v>82.3</c:v>
                </c:pt>
                <c:pt idx="834">
                  <c:v>82.4</c:v>
                </c:pt>
                <c:pt idx="835">
                  <c:v>82.5</c:v>
                </c:pt>
                <c:pt idx="836">
                  <c:v>82.6</c:v>
                </c:pt>
                <c:pt idx="837">
                  <c:v>82.7</c:v>
                </c:pt>
                <c:pt idx="838">
                  <c:v>82.8</c:v>
                </c:pt>
                <c:pt idx="839">
                  <c:v>82.9</c:v>
                </c:pt>
                <c:pt idx="840">
                  <c:v>83</c:v>
                </c:pt>
                <c:pt idx="841">
                  <c:v>83.1</c:v>
                </c:pt>
                <c:pt idx="842">
                  <c:v>83.2</c:v>
                </c:pt>
                <c:pt idx="843">
                  <c:v>83.3</c:v>
                </c:pt>
                <c:pt idx="844">
                  <c:v>83.4</c:v>
                </c:pt>
                <c:pt idx="845">
                  <c:v>83.5</c:v>
                </c:pt>
                <c:pt idx="846">
                  <c:v>83.6</c:v>
                </c:pt>
                <c:pt idx="847">
                  <c:v>83.7</c:v>
                </c:pt>
                <c:pt idx="848">
                  <c:v>83.8</c:v>
                </c:pt>
                <c:pt idx="849">
                  <c:v>83.9</c:v>
                </c:pt>
                <c:pt idx="850">
                  <c:v>84</c:v>
                </c:pt>
                <c:pt idx="851">
                  <c:v>84.1</c:v>
                </c:pt>
                <c:pt idx="852">
                  <c:v>84.2</c:v>
                </c:pt>
                <c:pt idx="853">
                  <c:v>84.3</c:v>
                </c:pt>
                <c:pt idx="854">
                  <c:v>84.4</c:v>
                </c:pt>
                <c:pt idx="855">
                  <c:v>84.5</c:v>
                </c:pt>
                <c:pt idx="856">
                  <c:v>84.6</c:v>
                </c:pt>
                <c:pt idx="857">
                  <c:v>84.7</c:v>
                </c:pt>
                <c:pt idx="858">
                  <c:v>84.8</c:v>
                </c:pt>
                <c:pt idx="859">
                  <c:v>84.9</c:v>
                </c:pt>
                <c:pt idx="860">
                  <c:v>85</c:v>
                </c:pt>
                <c:pt idx="861">
                  <c:v>85.1</c:v>
                </c:pt>
                <c:pt idx="862">
                  <c:v>85.2</c:v>
                </c:pt>
                <c:pt idx="863">
                  <c:v>85.3</c:v>
                </c:pt>
                <c:pt idx="864">
                  <c:v>85.4</c:v>
                </c:pt>
                <c:pt idx="865">
                  <c:v>85.5</c:v>
                </c:pt>
                <c:pt idx="866">
                  <c:v>85.6</c:v>
                </c:pt>
                <c:pt idx="867">
                  <c:v>85.7</c:v>
                </c:pt>
                <c:pt idx="868">
                  <c:v>85.8</c:v>
                </c:pt>
                <c:pt idx="869">
                  <c:v>85.9</c:v>
                </c:pt>
                <c:pt idx="870">
                  <c:v>86</c:v>
                </c:pt>
                <c:pt idx="871">
                  <c:v>86.1</c:v>
                </c:pt>
                <c:pt idx="872">
                  <c:v>86.2</c:v>
                </c:pt>
                <c:pt idx="873">
                  <c:v>86.3</c:v>
                </c:pt>
                <c:pt idx="874">
                  <c:v>86.4</c:v>
                </c:pt>
                <c:pt idx="875">
                  <c:v>86.5</c:v>
                </c:pt>
                <c:pt idx="876">
                  <c:v>86.6</c:v>
                </c:pt>
                <c:pt idx="877">
                  <c:v>86.7</c:v>
                </c:pt>
                <c:pt idx="878">
                  <c:v>86.8</c:v>
                </c:pt>
                <c:pt idx="879">
                  <c:v>86.9</c:v>
                </c:pt>
                <c:pt idx="880">
                  <c:v>87</c:v>
                </c:pt>
                <c:pt idx="881">
                  <c:v>87.1</c:v>
                </c:pt>
                <c:pt idx="882">
                  <c:v>87.2</c:v>
                </c:pt>
                <c:pt idx="883">
                  <c:v>87.3</c:v>
                </c:pt>
                <c:pt idx="884">
                  <c:v>87.4</c:v>
                </c:pt>
                <c:pt idx="885">
                  <c:v>87.5</c:v>
                </c:pt>
                <c:pt idx="886">
                  <c:v>87.6</c:v>
                </c:pt>
                <c:pt idx="887">
                  <c:v>87.7</c:v>
                </c:pt>
                <c:pt idx="888">
                  <c:v>87.8</c:v>
                </c:pt>
                <c:pt idx="889">
                  <c:v>87.9</c:v>
                </c:pt>
                <c:pt idx="890">
                  <c:v>88</c:v>
                </c:pt>
                <c:pt idx="891">
                  <c:v>88.1</c:v>
                </c:pt>
                <c:pt idx="892">
                  <c:v>88.2</c:v>
                </c:pt>
                <c:pt idx="893">
                  <c:v>88.3</c:v>
                </c:pt>
                <c:pt idx="894">
                  <c:v>88.4</c:v>
                </c:pt>
                <c:pt idx="895">
                  <c:v>88.5</c:v>
                </c:pt>
                <c:pt idx="896">
                  <c:v>88.6</c:v>
                </c:pt>
                <c:pt idx="897">
                  <c:v>88.7</c:v>
                </c:pt>
                <c:pt idx="898">
                  <c:v>88.8</c:v>
                </c:pt>
                <c:pt idx="899">
                  <c:v>88.9</c:v>
                </c:pt>
                <c:pt idx="900">
                  <c:v>89</c:v>
                </c:pt>
                <c:pt idx="901">
                  <c:v>89.1</c:v>
                </c:pt>
                <c:pt idx="902">
                  <c:v>89.2</c:v>
                </c:pt>
                <c:pt idx="903">
                  <c:v>89.3</c:v>
                </c:pt>
                <c:pt idx="904">
                  <c:v>89.4</c:v>
                </c:pt>
                <c:pt idx="905">
                  <c:v>89.5</c:v>
                </c:pt>
                <c:pt idx="906">
                  <c:v>89.6</c:v>
                </c:pt>
                <c:pt idx="907">
                  <c:v>89.7</c:v>
                </c:pt>
                <c:pt idx="908">
                  <c:v>89.8</c:v>
                </c:pt>
                <c:pt idx="909">
                  <c:v>89.9</c:v>
                </c:pt>
                <c:pt idx="910">
                  <c:v>90</c:v>
                </c:pt>
                <c:pt idx="911">
                  <c:v>90.1</c:v>
                </c:pt>
                <c:pt idx="912">
                  <c:v>90.2</c:v>
                </c:pt>
                <c:pt idx="913">
                  <c:v>90.3</c:v>
                </c:pt>
                <c:pt idx="914">
                  <c:v>90.4</c:v>
                </c:pt>
                <c:pt idx="915">
                  <c:v>90.5</c:v>
                </c:pt>
                <c:pt idx="916">
                  <c:v>90.6</c:v>
                </c:pt>
                <c:pt idx="917">
                  <c:v>90.7</c:v>
                </c:pt>
                <c:pt idx="918">
                  <c:v>90.8</c:v>
                </c:pt>
                <c:pt idx="919">
                  <c:v>90.9</c:v>
                </c:pt>
                <c:pt idx="920">
                  <c:v>91</c:v>
                </c:pt>
                <c:pt idx="921">
                  <c:v>91.1</c:v>
                </c:pt>
                <c:pt idx="922">
                  <c:v>91.2</c:v>
                </c:pt>
                <c:pt idx="923">
                  <c:v>91.3</c:v>
                </c:pt>
                <c:pt idx="924">
                  <c:v>91.4</c:v>
                </c:pt>
                <c:pt idx="925">
                  <c:v>91.5</c:v>
                </c:pt>
                <c:pt idx="926">
                  <c:v>91.6</c:v>
                </c:pt>
                <c:pt idx="927">
                  <c:v>91.7</c:v>
                </c:pt>
                <c:pt idx="928">
                  <c:v>91.8</c:v>
                </c:pt>
                <c:pt idx="929">
                  <c:v>91.9</c:v>
                </c:pt>
                <c:pt idx="930">
                  <c:v>92</c:v>
                </c:pt>
                <c:pt idx="931">
                  <c:v>92.1</c:v>
                </c:pt>
                <c:pt idx="932">
                  <c:v>92.2</c:v>
                </c:pt>
                <c:pt idx="933">
                  <c:v>92.3</c:v>
                </c:pt>
                <c:pt idx="934">
                  <c:v>92.4</c:v>
                </c:pt>
                <c:pt idx="935">
                  <c:v>92.5</c:v>
                </c:pt>
                <c:pt idx="936">
                  <c:v>92.6</c:v>
                </c:pt>
                <c:pt idx="937">
                  <c:v>92.7</c:v>
                </c:pt>
                <c:pt idx="938">
                  <c:v>92.8</c:v>
                </c:pt>
                <c:pt idx="939">
                  <c:v>92.9</c:v>
                </c:pt>
                <c:pt idx="940">
                  <c:v>93</c:v>
                </c:pt>
                <c:pt idx="941">
                  <c:v>93.1</c:v>
                </c:pt>
                <c:pt idx="942">
                  <c:v>93.2</c:v>
                </c:pt>
                <c:pt idx="943">
                  <c:v>93.3</c:v>
                </c:pt>
                <c:pt idx="944">
                  <c:v>93.4</c:v>
                </c:pt>
                <c:pt idx="945">
                  <c:v>93.5</c:v>
                </c:pt>
                <c:pt idx="946">
                  <c:v>93.6</c:v>
                </c:pt>
                <c:pt idx="947">
                  <c:v>93.7</c:v>
                </c:pt>
                <c:pt idx="948">
                  <c:v>93.8</c:v>
                </c:pt>
                <c:pt idx="949">
                  <c:v>93.9</c:v>
                </c:pt>
                <c:pt idx="950">
                  <c:v>94</c:v>
                </c:pt>
                <c:pt idx="951">
                  <c:v>94.1</c:v>
                </c:pt>
                <c:pt idx="952">
                  <c:v>94.2</c:v>
                </c:pt>
                <c:pt idx="953">
                  <c:v>94.3</c:v>
                </c:pt>
                <c:pt idx="954">
                  <c:v>94.4</c:v>
                </c:pt>
                <c:pt idx="955">
                  <c:v>94.5</c:v>
                </c:pt>
                <c:pt idx="956">
                  <c:v>94.6</c:v>
                </c:pt>
                <c:pt idx="957">
                  <c:v>94.7</c:v>
                </c:pt>
                <c:pt idx="958">
                  <c:v>94.8</c:v>
                </c:pt>
                <c:pt idx="959">
                  <c:v>94.9</c:v>
                </c:pt>
                <c:pt idx="960">
                  <c:v>95</c:v>
                </c:pt>
                <c:pt idx="961">
                  <c:v>95.1</c:v>
                </c:pt>
                <c:pt idx="962">
                  <c:v>95.2</c:v>
                </c:pt>
                <c:pt idx="963">
                  <c:v>95.3</c:v>
                </c:pt>
                <c:pt idx="964">
                  <c:v>95.4</c:v>
                </c:pt>
                <c:pt idx="965">
                  <c:v>95.5</c:v>
                </c:pt>
                <c:pt idx="966">
                  <c:v>95.6</c:v>
                </c:pt>
                <c:pt idx="967">
                  <c:v>95.7</c:v>
                </c:pt>
                <c:pt idx="968">
                  <c:v>95.8</c:v>
                </c:pt>
                <c:pt idx="969">
                  <c:v>95.9</c:v>
                </c:pt>
                <c:pt idx="970">
                  <c:v>96</c:v>
                </c:pt>
                <c:pt idx="971">
                  <c:v>96.1</c:v>
                </c:pt>
                <c:pt idx="972">
                  <c:v>96.2</c:v>
                </c:pt>
                <c:pt idx="973">
                  <c:v>96.3</c:v>
                </c:pt>
                <c:pt idx="974">
                  <c:v>96.4</c:v>
                </c:pt>
                <c:pt idx="975">
                  <c:v>96.5</c:v>
                </c:pt>
                <c:pt idx="976">
                  <c:v>96.6</c:v>
                </c:pt>
                <c:pt idx="977">
                  <c:v>96.7</c:v>
                </c:pt>
                <c:pt idx="978">
                  <c:v>96.8</c:v>
                </c:pt>
                <c:pt idx="979">
                  <c:v>96.9</c:v>
                </c:pt>
                <c:pt idx="980">
                  <c:v>97</c:v>
                </c:pt>
                <c:pt idx="981">
                  <c:v>97.1</c:v>
                </c:pt>
                <c:pt idx="982">
                  <c:v>97.2</c:v>
                </c:pt>
                <c:pt idx="983">
                  <c:v>97.3</c:v>
                </c:pt>
                <c:pt idx="984">
                  <c:v>97.4</c:v>
                </c:pt>
                <c:pt idx="985">
                  <c:v>97.5</c:v>
                </c:pt>
                <c:pt idx="986">
                  <c:v>97.6</c:v>
                </c:pt>
                <c:pt idx="987">
                  <c:v>97.7</c:v>
                </c:pt>
                <c:pt idx="988">
                  <c:v>97.8</c:v>
                </c:pt>
                <c:pt idx="989">
                  <c:v>97.9</c:v>
                </c:pt>
                <c:pt idx="990">
                  <c:v>98</c:v>
                </c:pt>
                <c:pt idx="991">
                  <c:v>98.1</c:v>
                </c:pt>
                <c:pt idx="992">
                  <c:v>98.2</c:v>
                </c:pt>
                <c:pt idx="993">
                  <c:v>98.3</c:v>
                </c:pt>
                <c:pt idx="994">
                  <c:v>98.4</c:v>
                </c:pt>
                <c:pt idx="995">
                  <c:v>98.5</c:v>
                </c:pt>
                <c:pt idx="996">
                  <c:v>98.6</c:v>
                </c:pt>
                <c:pt idx="997">
                  <c:v>98.7</c:v>
                </c:pt>
                <c:pt idx="998">
                  <c:v>98.8</c:v>
                </c:pt>
                <c:pt idx="999">
                  <c:v>98.9</c:v>
                </c:pt>
                <c:pt idx="1000">
                  <c:v>99</c:v>
                </c:pt>
                <c:pt idx="1001">
                  <c:v>99.1</c:v>
                </c:pt>
                <c:pt idx="1002">
                  <c:v>99.2</c:v>
                </c:pt>
                <c:pt idx="1003">
                  <c:v>99.3</c:v>
                </c:pt>
                <c:pt idx="1004">
                  <c:v>99.4</c:v>
                </c:pt>
                <c:pt idx="1005">
                  <c:v>99.5</c:v>
                </c:pt>
                <c:pt idx="1006">
                  <c:v>99.6</c:v>
                </c:pt>
                <c:pt idx="1007">
                  <c:v>99.7</c:v>
                </c:pt>
                <c:pt idx="1008">
                  <c:v>99.8</c:v>
                </c:pt>
                <c:pt idx="1009">
                  <c:v>99.9</c:v>
                </c:pt>
                <c:pt idx="1010">
                  <c:v>100</c:v>
                </c:pt>
                <c:pt idx="1011">
                  <c:v>100.1</c:v>
                </c:pt>
                <c:pt idx="1012">
                  <c:v>100.2</c:v>
                </c:pt>
                <c:pt idx="1013">
                  <c:v>100.3</c:v>
                </c:pt>
                <c:pt idx="1014">
                  <c:v>100.4</c:v>
                </c:pt>
                <c:pt idx="1015">
                  <c:v>100.5</c:v>
                </c:pt>
                <c:pt idx="1016">
                  <c:v>100.6</c:v>
                </c:pt>
                <c:pt idx="1017">
                  <c:v>100.7</c:v>
                </c:pt>
                <c:pt idx="1018">
                  <c:v>100.8</c:v>
                </c:pt>
                <c:pt idx="1019">
                  <c:v>100.9</c:v>
                </c:pt>
                <c:pt idx="1020">
                  <c:v>101</c:v>
                </c:pt>
                <c:pt idx="1021">
                  <c:v>101.1</c:v>
                </c:pt>
                <c:pt idx="1022">
                  <c:v>101.2</c:v>
                </c:pt>
                <c:pt idx="1023">
                  <c:v>101.3</c:v>
                </c:pt>
                <c:pt idx="1024">
                  <c:v>101.4</c:v>
                </c:pt>
                <c:pt idx="1025">
                  <c:v>101.5</c:v>
                </c:pt>
                <c:pt idx="1026">
                  <c:v>101.6</c:v>
                </c:pt>
                <c:pt idx="1027">
                  <c:v>101.7</c:v>
                </c:pt>
                <c:pt idx="1028">
                  <c:v>101.8</c:v>
                </c:pt>
                <c:pt idx="1029">
                  <c:v>101.9</c:v>
                </c:pt>
                <c:pt idx="1030">
                  <c:v>102</c:v>
                </c:pt>
                <c:pt idx="1031">
                  <c:v>102.1</c:v>
                </c:pt>
                <c:pt idx="1032">
                  <c:v>102.2</c:v>
                </c:pt>
                <c:pt idx="1033">
                  <c:v>102.3</c:v>
                </c:pt>
                <c:pt idx="1034">
                  <c:v>102.4</c:v>
                </c:pt>
                <c:pt idx="1035">
                  <c:v>102.5</c:v>
                </c:pt>
                <c:pt idx="1036">
                  <c:v>102.6</c:v>
                </c:pt>
                <c:pt idx="1037">
                  <c:v>102.7</c:v>
                </c:pt>
                <c:pt idx="1038">
                  <c:v>102.8</c:v>
                </c:pt>
                <c:pt idx="1039">
                  <c:v>102.9</c:v>
                </c:pt>
                <c:pt idx="1040">
                  <c:v>103</c:v>
                </c:pt>
                <c:pt idx="1041">
                  <c:v>103.1</c:v>
                </c:pt>
                <c:pt idx="1042">
                  <c:v>103.2</c:v>
                </c:pt>
                <c:pt idx="1043">
                  <c:v>103.3</c:v>
                </c:pt>
                <c:pt idx="1044">
                  <c:v>103.4</c:v>
                </c:pt>
                <c:pt idx="1045">
                  <c:v>103.5</c:v>
                </c:pt>
                <c:pt idx="1046">
                  <c:v>103.6</c:v>
                </c:pt>
                <c:pt idx="1047">
                  <c:v>103.7</c:v>
                </c:pt>
                <c:pt idx="1048">
                  <c:v>103.8</c:v>
                </c:pt>
                <c:pt idx="1049">
                  <c:v>103.9</c:v>
                </c:pt>
                <c:pt idx="1050">
                  <c:v>104</c:v>
                </c:pt>
                <c:pt idx="1051">
                  <c:v>104.1</c:v>
                </c:pt>
                <c:pt idx="1052">
                  <c:v>104.2</c:v>
                </c:pt>
                <c:pt idx="1053">
                  <c:v>104.3</c:v>
                </c:pt>
                <c:pt idx="1054">
                  <c:v>104.4</c:v>
                </c:pt>
                <c:pt idx="1055">
                  <c:v>104.5</c:v>
                </c:pt>
                <c:pt idx="1056">
                  <c:v>104.6</c:v>
                </c:pt>
                <c:pt idx="1057">
                  <c:v>104.7</c:v>
                </c:pt>
                <c:pt idx="1058">
                  <c:v>104.8</c:v>
                </c:pt>
                <c:pt idx="1059">
                  <c:v>104.9</c:v>
                </c:pt>
                <c:pt idx="1060">
                  <c:v>105</c:v>
                </c:pt>
                <c:pt idx="1061">
                  <c:v>105.1</c:v>
                </c:pt>
                <c:pt idx="1062">
                  <c:v>105.2</c:v>
                </c:pt>
                <c:pt idx="1063">
                  <c:v>105.3</c:v>
                </c:pt>
                <c:pt idx="1064">
                  <c:v>105.4</c:v>
                </c:pt>
                <c:pt idx="1065">
                  <c:v>105.5</c:v>
                </c:pt>
                <c:pt idx="1066">
                  <c:v>105.6</c:v>
                </c:pt>
                <c:pt idx="1067">
                  <c:v>105.7</c:v>
                </c:pt>
                <c:pt idx="1068">
                  <c:v>105.8</c:v>
                </c:pt>
                <c:pt idx="1069">
                  <c:v>105.9</c:v>
                </c:pt>
                <c:pt idx="1070">
                  <c:v>106</c:v>
                </c:pt>
                <c:pt idx="1071">
                  <c:v>106.1</c:v>
                </c:pt>
                <c:pt idx="1072">
                  <c:v>106.2</c:v>
                </c:pt>
                <c:pt idx="1073">
                  <c:v>106.3</c:v>
                </c:pt>
                <c:pt idx="1074">
                  <c:v>106.4</c:v>
                </c:pt>
                <c:pt idx="1075">
                  <c:v>106.5</c:v>
                </c:pt>
                <c:pt idx="1076">
                  <c:v>106.6</c:v>
                </c:pt>
                <c:pt idx="1077">
                  <c:v>106.7</c:v>
                </c:pt>
                <c:pt idx="1078">
                  <c:v>106.8</c:v>
                </c:pt>
                <c:pt idx="1079">
                  <c:v>106.9</c:v>
                </c:pt>
                <c:pt idx="1080">
                  <c:v>107</c:v>
                </c:pt>
                <c:pt idx="1081">
                  <c:v>107.1</c:v>
                </c:pt>
                <c:pt idx="1082">
                  <c:v>107.2</c:v>
                </c:pt>
                <c:pt idx="1083">
                  <c:v>107.3</c:v>
                </c:pt>
                <c:pt idx="1084">
                  <c:v>107.4</c:v>
                </c:pt>
                <c:pt idx="1085">
                  <c:v>107.5</c:v>
                </c:pt>
                <c:pt idx="1086">
                  <c:v>107.6</c:v>
                </c:pt>
                <c:pt idx="1087">
                  <c:v>107.7</c:v>
                </c:pt>
                <c:pt idx="1088">
                  <c:v>107.8</c:v>
                </c:pt>
                <c:pt idx="1089">
                  <c:v>107.9</c:v>
                </c:pt>
                <c:pt idx="1090">
                  <c:v>108</c:v>
                </c:pt>
                <c:pt idx="1091">
                  <c:v>108.1</c:v>
                </c:pt>
                <c:pt idx="1092">
                  <c:v>108.2</c:v>
                </c:pt>
                <c:pt idx="1093">
                  <c:v>108.3</c:v>
                </c:pt>
                <c:pt idx="1094">
                  <c:v>108.4</c:v>
                </c:pt>
                <c:pt idx="1095">
                  <c:v>108.5</c:v>
                </c:pt>
                <c:pt idx="1096">
                  <c:v>108.6</c:v>
                </c:pt>
                <c:pt idx="1097">
                  <c:v>108.7</c:v>
                </c:pt>
                <c:pt idx="1098">
                  <c:v>108.8</c:v>
                </c:pt>
                <c:pt idx="1099">
                  <c:v>108.9</c:v>
                </c:pt>
                <c:pt idx="1100">
                  <c:v>109</c:v>
                </c:pt>
                <c:pt idx="1101">
                  <c:v>109.1</c:v>
                </c:pt>
                <c:pt idx="1102">
                  <c:v>109.2</c:v>
                </c:pt>
                <c:pt idx="1103">
                  <c:v>109.3</c:v>
                </c:pt>
                <c:pt idx="1104">
                  <c:v>109.4</c:v>
                </c:pt>
                <c:pt idx="1105">
                  <c:v>109.5</c:v>
                </c:pt>
                <c:pt idx="1106">
                  <c:v>109.6</c:v>
                </c:pt>
                <c:pt idx="1107">
                  <c:v>109.7</c:v>
                </c:pt>
                <c:pt idx="1108">
                  <c:v>109.8</c:v>
                </c:pt>
                <c:pt idx="1109">
                  <c:v>109.9</c:v>
                </c:pt>
                <c:pt idx="1110">
                  <c:v>110</c:v>
                </c:pt>
                <c:pt idx="1111">
                  <c:v>110.1</c:v>
                </c:pt>
                <c:pt idx="1112">
                  <c:v>110.2</c:v>
                </c:pt>
                <c:pt idx="1113">
                  <c:v>110.3</c:v>
                </c:pt>
                <c:pt idx="1114">
                  <c:v>110.4</c:v>
                </c:pt>
                <c:pt idx="1115">
                  <c:v>110.5</c:v>
                </c:pt>
                <c:pt idx="1116">
                  <c:v>110.6</c:v>
                </c:pt>
                <c:pt idx="1117">
                  <c:v>110.7</c:v>
                </c:pt>
                <c:pt idx="1118">
                  <c:v>110.8</c:v>
                </c:pt>
                <c:pt idx="1119">
                  <c:v>110.9</c:v>
                </c:pt>
                <c:pt idx="1120">
                  <c:v>111</c:v>
                </c:pt>
                <c:pt idx="1121">
                  <c:v>111.1</c:v>
                </c:pt>
                <c:pt idx="1122">
                  <c:v>111.2</c:v>
                </c:pt>
                <c:pt idx="1123">
                  <c:v>111.3</c:v>
                </c:pt>
                <c:pt idx="1124">
                  <c:v>111.4</c:v>
                </c:pt>
                <c:pt idx="1125">
                  <c:v>111.5</c:v>
                </c:pt>
                <c:pt idx="1126">
                  <c:v>111.6</c:v>
                </c:pt>
                <c:pt idx="1127">
                  <c:v>111.7</c:v>
                </c:pt>
                <c:pt idx="1128">
                  <c:v>111.8</c:v>
                </c:pt>
                <c:pt idx="1129">
                  <c:v>111.9</c:v>
                </c:pt>
                <c:pt idx="1130">
                  <c:v>112</c:v>
                </c:pt>
                <c:pt idx="1131">
                  <c:v>112.1</c:v>
                </c:pt>
                <c:pt idx="1132">
                  <c:v>112.2</c:v>
                </c:pt>
                <c:pt idx="1133">
                  <c:v>112.3</c:v>
                </c:pt>
                <c:pt idx="1134">
                  <c:v>112.4</c:v>
                </c:pt>
                <c:pt idx="1135">
                  <c:v>112.5</c:v>
                </c:pt>
                <c:pt idx="1136">
                  <c:v>112.6</c:v>
                </c:pt>
                <c:pt idx="1137">
                  <c:v>112.7</c:v>
                </c:pt>
                <c:pt idx="1138">
                  <c:v>112.8</c:v>
                </c:pt>
                <c:pt idx="1139">
                  <c:v>112.9</c:v>
                </c:pt>
                <c:pt idx="1140">
                  <c:v>113</c:v>
                </c:pt>
                <c:pt idx="1141">
                  <c:v>113.1</c:v>
                </c:pt>
                <c:pt idx="1142">
                  <c:v>113.2</c:v>
                </c:pt>
                <c:pt idx="1143">
                  <c:v>113.3</c:v>
                </c:pt>
                <c:pt idx="1144">
                  <c:v>113.4</c:v>
                </c:pt>
                <c:pt idx="1145">
                  <c:v>113.5</c:v>
                </c:pt>
                <c:pt idx="1146">
                  <c:v>113.6</c:v>
                </c:pt>
                <c:pt idx="1147">
                  <c:v>113.7</c:v>
                </c:pt>
                <c:pt idx="1148">
                  <c:v>113.8</c:v>
                </c:pt>
                <c:pt idx="1149">
                  <c:v>113.9</c:v>
                </c:pt>
                <c:pt idx="1150">
                  <c:v>114</c:v>
                </c:pt>
                <c:pt idx="1151">
                  <c:v>114.1</c:v>
                </c:pt>
                <c:pt idx="1152">
                  <c:v>114.2</c:v>
                </c:pt>
                <c:pt idx="1153">
                  <c:v>114.3</c:v>
                </c:pt>
                <c:pt idx="1154">
                  <c:v>114.4</c:v>
                </c:pt>
                <c:pt idx="1155">
                  <c:v>114.5</c:v>
                </c:pt>
                <c:pt idx="1156">
                  <c:v>114.6</c:v>
                </c:pt>
                <c:pt idx="1157">
                  <c:v>114.7</c:v>
                </c:pt>
                <c:pt idx="1158">
                  <c:v>114.8</c:v>
                </c:pt>
                <c:pt idx="1159">
                  <c:v>114.9</c:v>
                </c:pt>
                <c:pt idx="1160">
                  <c:v>115</c:v>
                </c:pt>
                <c:pt idx="1161">
                  <c:v>115.1</c:v>
                </c:pt>
                <c:pt idx="1162">
                  <c:v>115.2</c:v>
                </c:pt>
                <c:pt idx="1163">
                  <c:v>115.3</c:v>
                </c:pt>
                <c:pt idx="1164">
                  <c:v>115.4</c:v>
                </c:pt>
                <c:pt idx="1165">
                  <c:v>115.5</c:v>
                </c:pt>
                <c:pt idx="1166">
                  <c:v>115.6</c:v>
                </c:pt>
                <c:pt idx="1167">
                  <c:v>115.7</c:v>
                </c:pt>
                <c:pt idx="1168">
                  <c:v>115.8</c:v>
                </c:pt>
                <c:pt idx="1169">
                  <c:v>115.9</c:v>
                </c:pt>
                <c:pt idx="1170">
                  <c:v>116</c:v>
                </c:pt>
                <c:pt idx="1171">
                  <c:v>116.1</c:v>
                </c:pt>
                <c:pt idx="1172">
                  <c:v>116.2</c:v>
                </c:pt>
                <c:pt idx="1173">
                  <c:v>116.3</c:v>
                </c:pt>
                <c:pt idx="1174">
                  <c:v>116.4</c:v>
                </c:pt>
                <c:pt idx="1175">
                  <c:v>116.5</c:v>
                </c:pt>
                <c:pt idx="1176">
                  <c:v>116.6</c:v>
                </c:pt>
                <c:pt idx="1177">
                  <c:v>116.7</c:v>
                </c:pt>
                <c:pt idx="1178">
                  <c:v>116.8</c:v>
                </c:pt>
                <c:pt idx="1179">
                  <c:v>116.9</c:v>
                </c:pt>
                <c:pt idx="1180">
                  <c:v>117</c:v>
                </c:pt>
                <c:pt idx="1181">
                  <c:v>117.1</c:v>
                </c:pt>
                <c:pt idx="1182">
                  <c:v>117.2</c:v>
                </c:pt>
                <c:pt idx="1183">
                  <c:v>117.3</c:v>
                </c:pt>
                <c:pt idx="1184">
                  <c:v>117.4</c:v>
                </c:pt>
                <c:pt idx="1185">
                  <c:v>117.5</c:v>
                </c:pt>
                <c:pt idx="1186">
                  <c:v>117.6</c:v>
                </c:pt>
                <c:pt idx="1187">
                  <c:v>117.7</c:v>
                </c:pt>
                <c:pt idx="1188">
                  <c:v>117.8</c:v>
                </c:pt>
                <c:pt idx="1189">
                  <c:v>117.9</c:v>
                </c:pt>
                <c:pt idx="1190">
                  <c:v>118</c:v>
                </c:pt>
                <c:pt idx="1191">
                  <c:v>118.1</c:v>
                </c:pt>
                <c:pt idx="1192">
                  <c:v>118.2</c:v>
                </c:pt>
                <c:pt idx="1193">
                  <c:v>118.3</c:v>
                </c:pt>
                <c:pt idx="1194">
                  <c:v>118.4</c:v>
                </c:pt>
                <c:pt idx="1195">
                  <c:v>118.5</c:v>
                </c:pt>
                <c:pt idx="1196">
                  <c:v>118.6</c:v>
                </c:pt>
                <c:pt idx="1197">
                  <c:v>118.7</c:v>
                </c:pt>
                <c:pt idx="1198">
                  <c:v>118.8</c:v>
                </c:pt>
                <c:pt idx="1199">
                  <c:v>118.9</c:v>
                </c:pt>
                <c:pt idx="1200">
                  <c:v>119</c:v>
                </c:pt>
                <c:pt idx="1201">
                  <c:v>119.1</c:v>
                </c:pt>
                <c:pt idx="1202">
                  <c:v>119.2</c:v>
                </c:pt>
                <c:pt idx="1203">
                  <c:v>119.3</c:v>
                </c:pt>
                <c:pt idx="1204">
                  <c:v>119.4</c:v>
                </c:pt>
                <c:pt idx="1205">
                  <c:v>119.5</c:v>
                </c:pt>
                <c:pt idx="1206">
                  <c:v>119.6</c:v>
                </c:pt>
                <c:pt idx="1207">
                  <c:v>119.7</c:v>
                </c:pt>
                <c:pt idx="1208">
                  <c:v>119.8</c:v>
                </c:pt>
                <c:pt idx="1209">
                  <c:v>119.9</c:v>
                </c:pt>
                <c:pt idx="1210">
                  <c:v>120</c:v>
                </c:pt>
                <c:pt idx="1211">
                  <c:v>120.1</c:v>
                </c:pt>
                <c:pt idx="1212">
                  <c:v>120.2</c:v>
                </c:pt>
                <c:pt idx="1213">
                  <c:v>120.3</c:v>
                </c:pt>
                <c:pt idx="1214">
                  <c:v>120.4</c:v>
                </c:pt>
                <c:pt idx="1215">
                  <c:v>120.5</c:v>
                </c:pt>
                <c:pt idx="1216">
                  <c:v>120.6</c:v>
                </c:pt>
                <c:pt idx="1217">
                  <c:v>120.7</c:v>
                </c:pt>
                <c:pt idx="1218">
                  <c:v>120.8</c:v>
                </c:pt>
                <c:pt idx="1219">
                  <c:v>120.9</c:v>
                </c:pt>
                <c:pt idx="1220">
                  <c:v>121</c:v>
                </c:pt>
                <c:pt idx="1221">
                  <c:v>121.1</c:v>
                </c:pt>
                <c:pt idx="1222">
                  <c:v>121.2</c:v>
                </c:pt>
                <c:pt idx="1223">
                  <c:v>121.3</c:v>
                </c:pt>
                <c:pt idx="1224">
                  <c:v>121.4</c:v>
                </c:pt>
                <c:pt idx="1225">
                  <c:v>121.5</c:v>
                </c:pt>
                <c:pt idx="1226">
                  <c:v>121.6</c:v>
                </c:pt>
                <c:pt idx="1227">
                  <c:v>121.7</c:v>
                </c:pt>
                <c:pt idx="1228">
                  <c:v>121.8</c:v>
                </c:pt>
                <c:pt idx="1229">
                  <c:v>121.9</c:v>
                </c:pt>
                <c:pt idx="1230">
                  <c:v>122</c:v>
                </c:pt>
                <c:pt idx="1231">
                  <c:v>122.1</c:v>
                </c:pt>
                <c:pt idx="1232">
                  <c:v>122.2</c:v>
                </c:pt>
                <c:pt idx="1233">
                  <c:v>122.3</c:v>
                </c:pt>
                <c:pt idx="1234">
                  <c:v>122.4</c:v>
                </c:pt>
                <c:pt idx="1235">
                  <c:v>122.5</c:v>
                </c:pt>
                <c:pt idx="1236">
                  <c:v>122.6</c:v>
                </c:pt>
                <c:pt idx="1237">
                  <c:v>122.7</c:v>
                </c:pt>
                <c:pt idx="1238">
                  <c:v>122.8</c:v>
                </c:pt>
                <c:pt idx="1239">
                  <c:v>122.9</c:v>
                </c:pt>
                <c:pt idx="1240">
                  <c:v>123</c:v>
                </c:pt>
                <c:pt idx="1241">
                  <c:v>123.1</c:v>
                </c:pt>
                <c:pt idx="1242">
                  <c:v>123.2</c:v>
                </c:pt>
                <c:pt idx="1243">
                  <c:v>123.3</c:v>
                </c:pt>
                <c:pt idx="1244">
                  <c:v>123.4</c:v>
                </c:pt>
                <c:pt idx="1245">
                  <c:v>123.5</c:v>
                </c:pt>
                <c:pt idx="1246">
                  <c:v>123.6</c:v>
                </c:pt>
                <c:pt idx="1247">
                  <c:v>123.7</c:v>
                </c:pt>
                <c:pt idx="1248">
                  <c:v>123.8</c:v>
                </c:pt>
                <c:pt idx="1249">
                  <c:v>123.9</c:v>
                </c:pt>
                <c:pt idx="1250">
                  <c:v>124</c:v>
                </c:pt>
                <c:pt idx="1251">
                  <c:v>124.1</c:v>
                </c:pt>
                <c:pt idx="1252">
                  <c:v>124.2</c:v>
                </c:pt>
                <c:pt idx="1253">
                  <c:v>124.3</c:v>
                </c:pt>
                <c:pt idx="1254">
                  <c:v>124.4</c:v>
                </c:pt>
                <c:pt idx="1255">
                  <c:v>124.5</c:v>
                </c:pt>
                <c:pt idx="1256">
                  <c:v>124.6</c:v>
                </c:pt>
                <c:pt idx="1257">
                  <c:v>124.7</c:v>
                </c:pt>
                <c:pt idx="1258">
                  <c:v>124.8</c:v>
                </c:pt>
                <c:pt idx="1259">
                  <c:v>124.9</c:v>
                </c:pt>
                <c:pt idx="1260">
                  <c:v>125</c:v>
                </c:pt>
                <c:pt idx="1261">
                  <c:v>125.1</c:v>
                </c:pt>
                <c:pt idx="1262">
                  <c:v>125.2</c:v>
                </c:pt>
                <c:pt idx="1263">
                  <c:v>125.3</c:v>
                </c:pt>
                <c:pt idx="1264">
                  <c:v>125.4</c:v>
                </c:pt>
                <c:pt idx="1265">
                  <c:v>125.5</c:v>
                </c:pt>
                <c:pt idx="1266">
                  <c:v>125.6</c:v>
                </c:pt>
                <c:pt idx="1267">
                  <c:v>125.7</c:v>
                </c:pt>
                <c:pt idx="1268">
                  <c:v>125.8</c:v>
                </c:pt>
                <c:pt idx="1269">
                  <c:v>125.9</c:v>
                </c:pt>
                <c:pt idx="1270">
                  <c:v>126</c:v>
                </c:pt>
                <c:pt idx="1271">
                  <c:v>126.1</c:v>
                </c:pt>
                <c:pt idx="1272">
                  <c:v>126.2</c:v>
                </c:pt>
                <c:pt idx="1273">
                  <c:v>126.3</c:v>
                </c:pt>
                <c:pt idx="1274">
                  <c:v>126.4</c:v>
                </c:pt>
                <c:pt idx="1275">
                  <c:v>126.5</c:v>
                </c:pt>
                <c:pt idx="1276">
                  <c:v>126.6</c:v>
                </c:pt>
                <c:pt idx="1277">
                  <c:v>126.7</c:v>
                </c:pt>
                <c:pt idx="1278">
                  <c:v>126.8</c:v>
                </c:pt>
                <c:pt idx="1279">
                  <c:v>126.9</c:v>
                </c:pt>
                <c:pt idx="1280">
                  <c:v>127</c:v>
                </c:pt>
                <c:pt idx="1281">
                  <c:v>127.1</c:v>
                </c:pt>
                <c:pt idx="1282">
                  <c:v>127.2</c:v>
                </c:pt>
                <c:pt idx="1283">
                  <c:v>127.3</c:v>
                </c:pt>
                <c:pt idx="1284">
                  <c:v>127.4</c:v>
                </c:pt>
                <c:pt idx="1285">
                  <c:v>127.5</c:v>
                </c:pt>
                <c:pt idx="1286">
                  <c:v>127.6</c:v>
                </c:pt>
                <c:pt idx="1287">
                  <c:v>127.7</c:v>
                </c:pt>
                <c:pt idx="1288">
                  <c:v>127.8</c:v>
                </c:pt>
                <c:pt idx="1289">
                  <c:v>127.9</c:v>
                </c:pt>
                <c:pt idx="1290">
                  <c:v>128</c:v>
                </c:pt>
                <c:pt idx="1291">
                  <c:v>128.1</c:v>
                </c:pt>
                <c:pt idx="1292">
                  <c:v>128.19999999999999</c:v>
                </c:pt>
                <c:pt idx="1293">
                  <c:v>128.30000000000001</c:v>
                </c:pt>
                <c:pt idx="1294">
                  <c:v>128.4</c:v>
                </c:pt>
                <c:pt idx="1295">
                  <c:v>128.5</c:v>
                </c:pt>
                <c:pt idx="1296">
                  <c:v>128.6</c:v>
                </c:pt>
                <c:pt idx="1297">
                  <c:v>128.69999999999999</c:v>
                </c:pt>
                <c:pt idx="1298">
                  <c:v>128.80000000000001</c:v>
                </c:pt>
                <c:pt idx="1299">
                  <c:v>128.9</c:v>
                </c:pt>
                <c:pt idx="1300">
                  <c:v>129</c:v>
                </c:pt>
                <c:pt idx="1301">
                  <c:v>129.1</c:v>
                </c:pt>
                <c:pt idx="1302">
                  <c:v>129.19999999999999</c:v>
                </c:pt>
                <c:pt idx="1303">
                  <c:v>129.30000000000001</c:v>
                </c:pt>
                <c:pt idx="1304">
                  <c:v>129.4</c:v>
                </c:pt>
                <c:pt idx="1305">
                  <c:v>129.5</c:v>
                </c:pt>
                <c:pt idx="1306">
                  <c:v>129.6</c:v>
                </c:pt>
                <c:pt idx="1307">
                  <c:v>129.69999999999999</c:v>
                </c:pt>
                <c:pt idx="1308">
                  <c:v>129.80000000000001</c:v>
                </c:pt>
                <c:pt idx="1309">
                  <c:v>129.9</c:v>
                </c:pt>
                <c:pt idx="1310">
                  <c:v>130</c:v>
                </c:pt>
                <c:pt idx="1311">
                  <c:v>130.1</c:v>
                </c:pt>
                <c:pt idx="1312">
                  <c:v>130.19999999999999</c:v>
                </c:pt>
                <c:pt idx="1313">
                  <c:v>130.30000000000001</c:v>
                </c:pt>
                <c:pt idx="1314">
                  <c:v>130.4</c:v>
                </c:pt>
                <c:pt idx="1315">
                  <c:v>130.5</c:v>
                </c:pt>
                <c:pt idx="1316">
                  <c:v>130.6</c:v>
                </c:pt>
                <c:pt idx="1317">
                  <c:v>130.69999999999999</c:v>
                </c:pt>
                <c:pt idx="1318">
                  <c:v>130.80000000000001</c:v>
                </c:pt>
                <c:pt idx="1319">
                  <c:v>130.9</c:v>
                </c:pt>
                <c:pt idx="1320">
                  <c:v>131</c:v>
                </c:pt>
                <c:pt idx="1321">
                  <c:v>131.1</c:v>
                </c:pt>
                <c:pt idx="1322">
                  <c:v>131.19999999999999</c:v>
                </c:pt>
                <c:pt idx="1323">
                  <c:v>131.30000000000001</c:v>
                </c:pt>
                <c:pt idx="1324">
                  <c:v>131.4</c:v>
                </c:pt>
                <c:pt idx="1325">
                  <c:v>131.5</c:v>
                </c:pt>
                <c:pt idx="1326">
                  <c:v>131.6</c:v>
                </c:pt>
                <c:pt idx="1327">
                  <c:v>131.69999999999999</c:v>
                </c:pt>
                <c:pt idx="1328">
                  <c:v>131.80000000000001</c:v>
                </c:pt>
                <c:pt idx="1329">
                  <c:v>131.9</c:v>
                </c:pt>
                <c:pt idx="1330">
                  <c:v>132</c:v>
                </c:pt>
                <c:pt idx="1331">
                  <c:v>132.1</c:v>
                </c:pt>
                <c:pt idx="1332">
                  <c:v>132.19999999999999</c:v>
                </c:pt>
                <c:pt idx="1333">
                  <c:v>132.30000000000001</c:v>
                </c:pt>
                <c:pt idx="1334">
                  <c:v>132.4</c:v>
                </c:pt>
                <c:pt idx="1335">
                  <c:v>132.5</c:v>
                </c:pt>
                <c:pt idx="1336">
                  <c:v>132.6</c:v>
                </c:pt>
                <c:pt idx="1337">
                  <c:v>132.69999999999999</c:v>
                </c:pt>
                <c:pt idx="1338">
                  <c:v>132.80000000000001</c:v>
                </c:pt>
                <c:pt idx="1339">
                  <c:v>132.9</c:v>
                </c:pt>
                <c:pt idx="1340">
                  <c:v>133</c:v>
                </c:pt>
                <c:pt idx="1341">
                  <c:v>133.1</c:v>
                </c:pt>
                <c:pt idx="1342">
                  <c:v>133.19999999999999</c:v>
                </c:pt>
                <c:pt idx="1343">
                  <c:v>133.30000000000001</c:v>
                </c:pt>
                <c:pt idx="1344">
                  <c:v>133.4</c:v>
                </c:pt>
                <c:pt idx="1345">
                  <c:v>133.5</c:v>
                </c:pt>
                <c:pt idx="1346">
                  <c:v>133.6</c:v>
                </c:pt>
                <c:pt idx="1347">
                  <c:v>133.69999999999999</c:v>
                </c:pt>
                <c:pt idx="1348">
                  <c:v>133.80000000000001</c:v>
                </c:pt>
                <c:pt idx="1349">
                  <c:v>133.9</c:v>
                </c:pt>
                <c:pt idx="1350">
                  <c:v>134</c:v>
                </c:pt>
                <c:pt idx="1351">
                  <c:v>134.1</c:v>
                </c:pt>
                <c:pt idx="1352">
                  <c:v>134.19999999999999</c:v>
                </c:pt>
                <c:pt idx="1353">
                  <c:v>134.30000000000001</c:v>
                </c:pt>
                <c:pt idx="1354">
                  <c:v>134.4</c:v>
                </c:pt>
                <c:pt idx="1355">
                  <c:v>134.5</c:v>
                </c:pt>
                <c:pt idx="1356">
                  <c:v>134.6</c:v>
                </c:pt>
                <c:pt idx="1357">
                  <c:v>134.69999999999999</c:v>
                </c:pt>
                <c:pt idx="1358">
                  <c:v>134.80000000000001</c:v>
                </c:pt>
                <c:pt idx="1359">
                  <c:v>134.9</c:v>
                </c:pt>
                <c:pt idx="1360">
                  <c:v>135</c:v>
                </c:pt>
                <c:pt idx="1361">
                  <c:v>135.1</c:v>
                </c:pt>
                <c:pt idx="1362">
                  <c:v>135.19999999999999</c:v>
                </c:pt>
                <c:pt idx="1363">
                  <c:v>135.30000000000001</c:v>
                </c:pt>
                <c:pt idx="1364">
                  <c:v>135.4</c:v>
                </c:pt>
                <c:pt idx="1365">
                  <c:v>135.5</c:v>
                </c:pt>
                <c:pt idx="1366">
                  <c:v>135.6</c:v>
                </c:pt>
                <c:pt idx="1367">
                  <c:v>135.69999999999999</c:v>
                </c:pt>
                <c:pt idx="1368">
                  <c:v>135.80000000000001</c:v>
                </c:pt>
                <c:pt idx="1369">
                  <c:v>135.9</c:v>
                </c:pt>
                <c:pt idx="1370">
                  <c:v>136</c:v>
                </c:pt>
                <c:pt idx="1371">
                  <c:v>136.1</c:v>
                </c:pt>
                <c:pt idx="1372">
                  <c:v>136.19999999999999</c:v>
                </c:pt>
                <c:pt idx="1373">
                  <c:v>136.30000000000001</c:v>
                </c:pt>
                <c:pt idx="1374">
                  <c:v>136.4</c:v>
                </c:pt>
                <c:pt idx="1375">
                  <c:v>136.5</c:v>
                </c:pt>
                <c:pt idx="1376">
                  <c:v>136.6</c:v>
                </c:pt>
                <c:pt idx="1377">
                  <c:v>136.69999999999999</c:v>
                </c:pt>
                <c:pt idx="1378">
                  <c:v>136.80000000000001</c:v>
                </c:pt>
                <c:pt idx="1379">
                  <c:v>136.9</c:v>
                </c:pt>
                <c:pt idx="1380">
                  <c:v>137</c:v>
                </c:pt>
                <c:pt idx="1381">
                  <c:v>137.1</c:v>
                </c:pt>
                <c:pt idx="1382">
                  <c:v>137.19999999999999</c:v>
                </c:pt>
                <c:pt idx="1383">
                  <c:v>137.30000000000001</c:v>
                </c:pt>
                <c:pt idx="1384">
                  <c:v>137.4</c:v>
                </c:pt>
                <c:pt idx="1385">
                  <c:v>137.5</c:v>
                </c:pt>
                <c:pt idx="1386">
                  <c:v>137.6</c:v>
                </c:pt>
                <c:pt idx="1387">
                  <c:v>137.69999999999999</c:v>
                </c:pt>
                <c:pt idx="1388">
                  <c:v>137.80000000000001</c:v>
                </c:pt>
                <c:pt idx="1389">
                  <c:v>137.9</c:v>
                </c:pt>
                <c:pt idx="1390">
                  <c:v>138</c:v>
                </c:pt>
                <c:pt idx="1391">
                  <c:v>138.1</c:v>
                </c:pt>
                <c:pt idx="1392">
                  <c:v>138.19999999999999</c:v>
                </c:pt>
                <c:pt idx="1393">
                  <c:v>138.30000000000001</c:v>
                </c:pt>
                <c:pt idx="1394">
                  <c:v>138.4</c:v>
                </c:pt>
                <c:pt idx="1395">
                  <c:v>138.5</c:v>
                </c:pt>
                <c:pt idx="1396">
                  <c:v>138.6</c:v>
                </c:pt>
                <c:pt idx="1397">
                  <c:v>138.69999999999999</c:v>
                </c:pt>
                <c:pt idx="1398">
                  <c:v>138.80000000000001</c:v>
                </c:pt>
                <c:pt idx="1399">
                  <c:v>138.9</c:v>
                </c:pt>
                <c:pt idx="1400">
                  <c:v>139</c:v>
                </c:pt>
                <c:pt idx="1401">
                  <c:v>139.1</c:v>
                </c:pt>
                <c:pt idx="1402">
                  <c:v>139.19999999999999</c:v>
                </c:pt>
                <c:pt idx="1403">
                  <c:v>139.30000000000001</c:v>
                </c:pt>
                <c:pt idx="1404">
                  <c:v>139.4</c:v>
                </c:pt>
                <c:pt idx="1405">
                  <c:v>139.5</c:v>
                </c:pt>
                <c:pt idx="1406">
                  <c:v>139.6</c:v>
                </c:pt>
                <c:pt idx="1407">
                  <c:v>139.69999999999999</c:v>
                </c:pt>
                <c:pt idx="1408">
                  <c:v>139.80000000000001</c:v>
                </c:pt>
                <c:pt idx="1409">
                  <c:v>139.9</c:v>
                </c:pt>
                <c:pt idx="1410">
                  <c:v>140</c:v>
                </c:pt>
                <c:pt idx="1411">
                  <c:v>140.1</c:v>
                </c:pt>
                <c:pt idx="1412">
                  <c:v>140.19999999999999</c:v>
                </c:pt>
                <c:pt idx="1413">
                  <c:v>140.30000000000001</c:v>
                </c:pt>
                <c:pt idx="1414">
                  <c:v>140.4</c:v>
                </c:pt>
                <c:pt idx="1415">
                  <c:v>140.5</c:v>
                </c:pt>
                <c:pt idx="1416">
                  <c:v>140.6</c:v>
                </c:pt>
                <c:pt idx="1417">
                  <c:v>140.69999999999999</c:v>
                </c:pt>
                <c:pt idx="1418">
                  <c:v>140.80000000000001</c:v>
                </c:pt>
                <c:pt idx="1419">
                  <c:v>140.9</c:v>
                </c:pt>
                <c:pt idx="1420">
                  <c:v>141</c:v>
                </c:pt>
                <c:pt idx="1421">
                  <c:v>141.1</c:v>
                </c:pt>
                <c:pt idx="1422">
                  <c:v>141.19999999999999</c:v>
                </c:pt>
                <c:pt idx="1423">
                  <c:v>141.30000000000001</c:v>
                </c:pt>
                <c:pt idx="1424">
                  <c:v>141.4</c:v>
                </c:pt>
                <c:pt idx="1425">
                  <c:v>141.5</c:v>
                </c:pt>
                <c:pt idx="1426">
                  <c:v>141.6</c:v>
                </c:pt>
                <c:pt idx="1427">
                  <c:v>141.69999999999999</c:v>
                </c:pt>
                <c:pt idx="1428">
                  <c:v>141.80000000000001</c:v>
                </c:pt>
                <c:pt idx="1429">
                  <c:v>141.9</c:v>
                </c:pt>
                <c:pt idx="1430">
                  <c:v>142</c:v>
                </c:pt>
                <c:pt idx="1431">
                  <c:v>142.1</c:v>
                </c:pt>
                <c:pt idx="1432">
                  <c:v>142.19999999999999</c:v>
                </c:pt>
                <c:pt idx="1433">
                  <c:v>142.30000000000001</c:v>
                </c:pt>
                <c:pt idx="1434">
                  <c:v>142.4</c:v>
                </c:pt>
                <c:pt idx="1435">
                  <c:v>142.5</c:v>
                </c:pt>
                <c:pt idx="1436">
                  <c:v>142.6</c:v>
                </c:pt>
                <c:pt idx="1437">
                  <c:v>142.69999999999999</c:v>
                </c:pt>
                <c:pt idx="1438">
                  <c:v>142.80000000000001</c:v>
                </c:pt>
                <c:pt idx="1439">
                  <c:v>142.9</c:v>
                </c:pt>
                <c:pt idx="1440">
                  <c:v>143</c:v>
                </c:pt>
                <c:pt idx="1441">
                  <c:v>143.1</c:v>
                </c:pt>
                <c:pt idx="1442">
                  <c:v>143.19999999999999</c:v>
                </c:pt>
                <c:pt idx="1443">
                  <c:v>143.30000000000001</c:v>
                </c:pt>
                <c:pt idx="1444">
                  <c:v>143.4</c:v>
                </c:pt>
                <c:pt idx="1445">
                  <c:v>143.5</c:v>
                </c:pt>
                <c:pt idx="1446">
                  <c:v>143.6</c:v>
                </c:pt>
                <c:pt idx="1447">
                  <c:v>143.69999999999999</c:v>
                </c:pt>
                <c:pt idx="1448">
                  <c:v>143.80000000000001</c:v>
                </c:pt>
                <c:pt idx="1449">
                  <c:v>143.9</c:v>
                </c:pt>
                <c:pt idx="1450">
                  <c:v>144</c:v>
                </c:pt>
                <c:pt idx="1451">
                  <c:v>144.1</c:v>
                </c:pt>
                <c:pt idx="1452">
                  <c:v>144.19999999999999</c:v>
                </c:pt>
                <c:pt idx="1453">
                  <c:v>144.30000000000001</c:v>
                </c:pt>
                <c:pt idx="1454">
                  <c:v>144.4</c:v>
                </c:pt>
                <c:pt idx="1455">
                  <c:v>144.5</c:v>
                </c:pt>
                <c:pt idx="1456">
                  <c:v>144.6</c:v>
                </c:pt>
                <c:pt idx="1457">
                  <c:v>144.69999999999999</c:v>
                </c:pt>
                <c:pt idx="1458">
                  <c:v>144.80000000000001</c:v>
                </c:pt>
                <c:pt idx="1459">
                  <c:v>144.9</c:v>
                </c:pt>
                <c:pt idx="1460">
                  <c:v>145</c:v>
                </c:pt>
                <c:pt idx="1461">
                  <c:v>145.1</c:v>
                </c:pt>
                <c:pt idx="1462">
                  <c:v>145.19999999999999</c:v>
                </c:pt>
                <c:pt idx="1463">
                  <c:v>145.30000000000001</c:v>
                </c:pt>
                <c:pt idx="1464">
                  <c:v>145.4</c:v>
                </c:pt>
                <c:pt idx="1465">
                  <c:v>145.5</c:v>
                </c:pt>
                <c:pt idx="1466">
                  <c:v>145.6</c:v>
                </c:pt>
                <c:pt idx="1467">
                  <c:v>145.69999999999999</c:v>
                </c:pt>
                <c:pt idx="1468">
                  <c:v>145.80000000000001</c:v>
                </c:pt>
                <c:pt idx="1469">
                  <c:v>145.9</c:v>
                </c:pt>
                <c:pt idx="1470">
                  <c:v>146</c:v>
                </c:pt>
                <c:pt idx="1471">
                  <c:v>146.1</c:v>
                </c:pt>
                <c:pt idx="1472">
                  <c:v>146.19999999999999</c:v>
                </c:pt>
                <c:pt idx="1473">
                  <c:v>146.30000000000001</c:v>
                </c:pt>
                <c:pt idx="1474">
                  <c:v>146.4</c:v>
                </c:pt>
                <c:pt idx="1475">
                  <c:v>146.5</c:v>
                </c:pt>
                <c:pt idx="1476">
                  <c:v>146.6</c:v>
                </c:pt>
                <c:pt idx="1477">
                  <c:v>146.69999999999999</c:v>
                </c:pt>
                <c:pt idx="1478">
                  <c:v>146.80000000000001</c:v>
                </c:pt>
                <c:pt idx="1479">
                  <c:v>146.9</c:v>
                </c:pt>
                <c:pt idx="1480">
                  <c:v>147</c:v>
                </c:pt>
                <c:pt idx="1481">
                  <c:v>147.1</c:v>
                </c:pt>
                <c:pt idx="1482">
                  <c:v>147.19999999999999</c:v>
                </c:pt>
                <c:pt idx="1483">
                  <c:v>147.30000000000001</c:v>
                </c:pt>
                <c:pt idx="1484">
                  <c:v>147.4</c:v>
                </c:pt>
                <c:pt idx="1485">
                  <c:v>147.5</c:v>
                </c:pt>
                <c:pt idx="1486">
                  <c:v>147.6</c:v>
                </c:pt>
                <c:pt idx="1487">
                  <c:v>147.69999999999999</c:v>
                </c:pt>
                <c:pt idx="1488">
                  <c:v>147.80000000000001</c:v>
                </c:pt>
                <c:pt idx="1489">
                  <c:v>147.9</c:v>
                </c:pt>
                <c:pt idx="1490">
                  <c:v>148</c:v>
                </c:pt>
                <c:pt idx="1491">
                  <c:v>148.1</c:v>
                </c:pt>
                <c:pt idx="1492">
                  <c:v>148.19999999999999</c:v>
                </c:pt>
                <c:pt idx="1493">
                  <c:v>148.30000000000001</c:v>
                </c:pt>
                <c:pt idx="1494">
                  <c:v>148.4</c:v>
                </c:pt>
                <c:pt idx="1495">
                  <c:v>148.5</c:v>
                </c:pt>
                <c:pt idx="1496">
                  <c:v>148.6</c:v>
                </c:pt>
                <c:pt idx="1497">
                  <c:v>148.69999999999999</c:v>
                </c:pt>
                <c:pt idx="1498">
                  <c:v>148.80000000000001</c:v>
                </c:pt>
                <c:pt idx="1499">
                  <c:v>148.9</c:v>
                </c:pt>
                <c:pt idx="1500">
                  <c:v>149</c:v>
                </c:pt>
                <c:pt idx="1501">
                  <c:v>149.1</c:v>
                </c:pt>
                <c:pt idx="1502">
                  <c:v>149.19999999999999</c:v>
                </c:pt>
                <c:pt idx="1503">
                  <c:v>149.30000000000001</c:v>
                </c:pt>
                <c:pt idx="1504">
                  <c:v>149.4</c:v>
                </c:pt>
                <c:pt idx="1505">
                  <c:v>149.5</c:v>
                </c:pt>
                <c:pt idx="1506">
                  <c:v>149.6</c:v>
                </c:pt>
                <c:pt idx="1507">
                  <c:v>149.69999999999999</c:v>
                </c:pt>
                <c:pt idx="1508">
                  <c:v>149.80000000000001</c:v>
                </c:pt>
                <c:pt idx="1509">
                  <c:v>149.9</c:v>
                </c:pt>
                <c:pt idx="1510">
                  <c:v>150</c:v>
                </c:pt>
                <c:pt idx="1511">
                  <c:v>150.1</c:v>
                </c:pt>
                <c:pt idx="1512">
                  <c:v>150.19999999999999</c:v>
                </c:pt>
                <c:pt idx="1513">
                  <c:v>150.30000000000001</c:v>
                </c:pt>
                <c:pt idx="1514">
                  <c:v>150.4</c:v>
                </c:pt>
                <c:pt idx="1515">
                  <c:v>150.5</c:v>
                </c:pt>
                <c:pt idx="1516">
                  <c:v>150.6</c:v>
                </c:pt>
                <c:pt idx="1517">
                  <c:v>150.69999999999999</c:v>
                </c:pt>
                <c:pt idx="1518">
                  <c:v>150.80000000000001</c:v>
                </c:pt>
                <c:pt idx="1519">
                  <c:v>150.9</c:v>
                </c:pt>
                <c:pt idx="1520">
                  <c:v>151</c:v>
                </c:pt>
                <c:pt idx="1521">
                  <c:v>151.1</c:v>
                </c:pt>
                <c:pt idx="1522">
                  <c:v>151.19999999999999</c:v>
                </c:pt>
                <c:pt idx="1523">
                  <c:v>151.30000000000001</c:v>
                </c:pt>
                <c:pt idx="1524">
                  <c:v>151.4</c:v>
                </c:pt>
                <c:pt idx="1525">
                  <c:v>151.5</c:v>
                </c:pt>
                <c:pt idx="1526">
                  <c:v>151.6</c:v>
                </c:pt>
                <c:pt idx="1527">
                  <c:v>151.69999999999999</c:v>
                </c:pt>
                <c:pt idx="1528">
                  <c:v>151.80000000000001</c:v>
                </c:pt>
                <c:pt idx="1529">
                  <c:v>151.9</c:v>
                </c:pt>
                <c:pt idx="1530">
                  <c:v>152</c:v>
                </c:pt>
                <c:pt idx="1531">
                  <c:v>152.1</c:v>
                </c:pt>
                <c:pt idx="1532">
                  <c:v>152.19999999999999</c:v>
                </c:pt>
                <c:pt idx="1533">
                  <c:v>152.30000000000001</c:v>
                </c:pt>
                <c:pt idx="1534">
                  <c:v>152.4</c:v>
                </c:pt>
                <c:pt idx="1535">
                  <c:v>152.5</c:v>
                </c:pt>
                <c:pt idx="1536">
                  <c:v>152.6</c:v>
                </c:pt>
                <c:pt idx="1537">
                  <c:v>152.69999999999999</c:v>
                </c:pt>
                <c:pt idx="1538">
                  <c:v>152.80000000000001</c:v>
                </c:pt>
                <c:pt idx="1539">
                  <c:v>152.9</c:v>
                </c:pt>
                <c:pt idx="1540">
                  <c:v>153</c:v>
                </c:pt>
                <c:pt idx="1541">
                  <c:v>153.1</c:v>
                </c:pt>
                <c:pt idx="1542">
                  <c:v>153.19999999999999</c:v>
                </c:pt>
                <c:pt idx="1543">
                  <c:v>153.30000000000001</c:v>
                </c:pt>
                <c:pt idx="1544">
                  <c:v>153.4</c:v>
                </c:pt>
                <c:pt idx="1545">
                  <c:v>153.5</c:v>
                </c:pt>
                <c:pt idx="1546">
                  <c:v>153.6</c:v>
                </c:pt>
                <c:pt idx="1547">
                  <c:v>153.69999999999999</c:v>
                </c:pt>
                <c:pt idx="1548">
                  <c:v>153.80000000000001</c:v>
                </c:pt>
                <c:pt idx="1549">
                  <c:v>153.9</c:v>
                </c:pt>
                <c:pt idx="1550">
                  <c:v>154</c:v>
                </c:pt>
                <c:pt idx="1551">
                  <c:v>154.1</c:v>
                </c:pt>
                <c:pt idx="1552">
                  <c:v>154.19999999999999</c:v>
                </c:pt>
                <c:pt idx="1553">
                  <c:v>154.30000000000001</c:v>
                </c:pt>
                <c:pt idx="1554">
                  <c:v>154.4</c:v>
                </c:pt>
                <c:pt idx="1555">
                  <c:v>154.5</c:v>
                </c:pt>
                <c:pt idx="1556">
                  <c:v>154.6</c:v>
                </c:pt>
                <c:pt idx="1557">
                  <c:v>154.69999999999999</c:v>
                </c:pt>
                <c:pt idx="1558">
                  <c:v>154.80000000000001</c:v>
                </c:pt>
                <c:pt idx="1559">
                  <c:v>154.9</c:v>
                </c:pt>
                <c:pt idx="1560">
                  <c:v>155</c:v>
                </c:pt>
                <c:pt idx="1561">
                  <c:v>155.1</c:v>
                </c:pt>
                <c:pt idx="1562">
                  <c:v>155.19999999999999</c:v>
                </c:pt>
                <c:pt idx="1563">
                  <c:v>155.30000000000001</c:v>
                </c:pt>
                <c:pt idx="1564">
                  <c:v>155.4</c:v>
                </c:pt>
                <c:pt idx="1565">
                  <c:v>155.5</c:v>
                </c:pt>
                <c:pt idx="1566">
                  <c:v>155.6</c:v>
                </c:pt>
                <c:pt idx="1567">
                  <c:v>155.69999999999999</c:v>
                </c:pt>
                <c:pt idx="1568">
                  <c:v>155.80000000000001</c:v>
                </c:pt>
                <c:pt idx="1569">
                  <c:v>155.9</c:v>
                </c:pt>
                <c:pt idx="1570">
                  <c:v>156</c:v>
                </c:pt>
                <c:pt idx="1571">
                  <c:v>156.1</c:v>
                </c:pt>
                <c:pt idx="1572">
                  <c:v>156.19999999999999</c:v>
                </c:pt>
                <c:pt idx="1573">
                  <c:v>156.30000000000001</c:v>
                </c:pt>
                <c:pt idx="1574">
                  <c:v>156.4</c:v>
                </c:pt>
                <c:pt idx="1575">
                  <c:v>156.5</c:v>
                </c:pt>
                <c:pt idx="1576">
                  <c:v>156.6</c:v>
                </c:pt>
                <c:pt idx="1577">
                  <c:v>156.69999999999999</c:v>
                </c:pt>
                <c:pt idx="1578">
                  <c:v>156.80000000000001</c:v>
                </c:pt>
                <c:pt idx="1579">
                  <c:v>156.9</c:v>
                </c:pt>
                <c:pt idx="1580">
                  <c:v>157</c:v>
                </c:pt>
                <c:pt idx="1581">
                  <c:v>157.1</c:v>
                </c:pt>
                <c:pt idx="1582">
                  <c:v>157.19999999999999</c:v>
                </c:pt>
                <c:pt idx="1583">
                  <c:v>157.30000000000001</c:v>
                </c:pt>
                <c:pt idx="1584">
                  <c:v>157.4</c:v>
                </c:pt>
                <c:pt idx="1585">
                  <c:v>157.5</c:v>
                </c:pt>
                <c:pt idx="1586">
                  <c:v>157.6</c:v>
                </c:pt>
                <c:pt idx="1587">
                  <c:v>157.69999999999999</c:v>
                </c:pt>
                <c:pt idx="1588">
                  <c:v>157.80000000000001</c:v>
                </c:pt>
                <c:pt idx="1589">
                  <c:v>157.9</c:v>
                </c:pt>
                <c:pt idx="1590">
                  <c:v>158</c:v>
                </c:pt>
                <c:pt idx="1591">
                  <c:v>158.1</c:v>
                </c:pt>
                <c:pt idx="1592">
                  <c:v>158.19999999999999</c:v>
                </c:pt>
                <c:pt idx="1593">
                  <c:v>158.30000000000001</c:v>
                </c:pt>
                <c:pt idx="1594">
                  <c:v>158.4</c:v>
                </c:pt>
                <c:pt idx="1595">
                  <c:v>158.5</c:v>
                </c:pt>
                <c:pt idx="1596">
                  <c:v>158.6</c:v>
                </c:pt>
                <c:pt idx="1597">
                  <c:v>158.69999999999999</c:v>
                </c:pt>
                <c:pt idx="1598">
                  <c:v>158.80000000000001</c:v>
                </c:pt>
                <c:pt idx="1599">
                  <c:v>158.9</c:v>
                </c:pt>
                <c:pt idx="1600">
                  <c:v>159</c:v>
                </c:pt>
                <c:pt idx="1601">
                  <c:v>159.1</c:v>
                </c:pt>
                <c:pt idx="1602">
                  <c:v>159.19999999999999</c:v>
                </c:pt>
                <c:pt idx="1603">
                  <c:v>159.30000000000001</c:v>
                </c:pt>
                <c:pt idx="1604">
                  <c:v>159.4</c:v>
                </c:pt>
                <c:pt idx="1605">
                  <c:v>159.5</c:v>
                </c:pt>
                <c:pt idx="1606">
                  <c:v>159.6</c:v>
                </c:pt>
                <c:pt idx="1607">
                  <c:v>159.69999999999999</c:v>
                </c:pt>
                <c:pt idx="1608">
                  <c:v>159.80000000000001</c:v>
                </c:pt>
                <c:pt idx="1609">
                  <c:v>159.9</c:v>
                </c:pt>
                <c:pt idx="1610">
                  <c:v>160</c:v>
                </c:pt>
                <c:pt idx="1611">
                  <c:v>160.1</c:v>
                </c:pt>
                <c:pt idx="1612">
                  <c:v>160.19999999999999</c:v>
                </c:pt>
                <c:pt idx="1613">
                  <c:v>160.30000000000001</c:v>
                </c:pt>
                <c:pt idx="1614">
                  <c:v>160.4</c:v>
                </c:pt>
                <c:pt idx="1615">
                  <c:v>160.5</c:v>
                </c:pt>
                <c:pt idx="1616">
                  <c:v>160.6</c:v>
                </c:pt>
                <c:pt idx="1617">
                  <c:v>160.69999999999999</c:v>
                </c:pt>
                <c:pt idx="1618">
                  <c:v>160.80000000000001</c:v>
                </c:pt>
                <c:pt idx="1619">
                  <c:v>160.9</c:v>
                </c:pt>
                <c:pt idx="1620">
                  <c:v>161</c:v>
                </c:pt>
                <c:pt idx="1621">
                  <c:v>161.1</c:v>
                </c:pt>
                <c:pt idx="1622">
                  <c:v>161.19999999999999</c:v>
                </c:pt>
                <c:pt idx="1623">
                  <c:v>161.30000000000001</c:v>
                </c:pt>
                <c:pt idx="1624">
                  <c:v>161.4</c:v>
                </c:pt>
                <c:pt idx="1625">
                  <c:v>161.5</c:v>
                </c:pt>
                <c:pt idx="1626">
                  <c:v>161.6</c:v>
                </c:pt>
                <c:pt idx="1627">
                  <c:v>161.69999999999999</c:v>
                </c:pt>
                <c:pt idx="1628">
                  <c:v>161.80000000000001</c:v>
                </c:pt>
                <c:pt idx="1629">
                  <c:v>161.9</c:v>
                </c:pt>
                <c:pt idx="1630">
                  <c:v>162</c:v>
                </c:pt>
                <c:pt idx="1631">
                  <c:v>162.1</c:v>
                </c:pt>
                <c:pt idx="1632">
                  <c:v>162.19999999999999</c:v>
                </c:pt>
                <c:pt idx="1633">
                  <c:v>162.30000000000001</c:v>
                </c:pt>
                <c:pt idx="1634">
                  <c:v>162.4</c:v>
                </c:pt>
                <c:pt idx="1635">
                  <c:v>162.5</c:v>
                </c:pt>
                <c:pt idx="1636">
                  <c:v>162.6</c:v>
                </c:pt>
                <c:pt idx="1637">
                  <c:v>162.69999999999999</c:v>
                </c:pt>
                <c:pt idx="1638">
                  <c:v>162.80000000000001</c:v>
                </c:pt>
                <c:pt idx="1639">
                  <c:v>162.9</c:v>
                </c:pt>
                <c:pt idx="1640">
                  <c:v>163</c:v>
                </c:pt>
                <c:pt idx="1641">
                  <c:v>163.1</c:v>
                </c:pt>
                <c:pt idx="1642">
                  <c:v>163.19999999999999</c:v>
                </c:pt>
                <c:pt idx="1643">
                  <c:v>163.30000000000001</c:v>
                </c:pt>
                <c:pt idx="1644">
                  <c:v>163.4</c:v>
                </c:pt>
                <c:pt idx="1645">
                  <c:v>163.5</c:v>
                </c:pt>
                <c:pt idx="1646">
                  <c:v>163.6</c:v>
                </c:pt>
                <c:pt idx="1647">
                  <c:v>163.69999999999999</c:v>
                </c:pt>
                <c:pt idx="1648">
                  <c:v>163.80000000000001</c:v>
                </c:pt>
                <c:pt idx="1649">
                  <c:v>163.9</c:v>
                </c:pt>
                <c:pt idx="1650">
                  <c:v>164</c:v>
                </c:pt>
                <c:pt idx="1651">
                  <c:v>164.1</c:v>
                </c:pt>
                <c:pt idx="1652">
                  <c:v>164.2</c:v>
                </c:pt>
                <c:pt idx="1653">
                  <c:v>164.3</c:v>
                </c:pt>
                <c:pt idx="1654">
                  <c:v>164.4</c:v>
                </c:pt>
                <c:pt idx="1655">
                  <c:v>164.5</c:v>
                </c:pt>
                <c:pt idx="1656">
                  <c:v>164.6</c:v>
                </c:pt>
                <c:pt idx="1657">
                  <c:v>164.7</c:v>
                </c:pt>
                <c:pt idx="1658">
                  <c:v>164.8</c:v>
                </c:pt>
                <c:pt idx="1659">
                  <c:v>164.9</c:v>
                </c:pt>
                <c:pt idx="1660">
                  <c:v>165</c:v>
                </c:pt>
                <c:pt idx="1661">
                  <c:v>165.1</c:v>
                </c:pt>
                <c:pt idx="1662">
                  <c:v>165.2</c:v>
                </c:pt>
                <c:pt idx="1663">
                  <c:v>165.3</c:v>
                </c:pt>
                <c:pt idx="1664">
                  <c:v>165.4</c:v>
                </c:pt>
                <c:pt idx="1665">
                  <c:v>165.5</c:v>
                </c:pt>
                <c:pt idx="1666">
                  <c:v>165.6</c:v>
                </c:pt>
                <c:pt idx="1667">
                  <c:v>165.7</c:v>
                </c:pt>
                <c:pt idx="1668">
                  <c:v>165.8</c:v>
                </c:pt>
                <c:pt idx="1669">
                  <c:v>165.9</c:v>
                </c:pt>
                <c:pt idx="1670">
                  <c:v>166</c:v>
                </c:pt>
                <c:pt idx="1671">
                  <c:v>166.1</c:v>
                </c:pt>
                <c:pt idx="1672">
                  <c:v>166.2</c:v>
                </c:pt>
                <c:pt idx="1673">
                  <c:v>166.3</c:v>
                </c:pt>
                <c:pt idx="1674">
                  <c:v>166.4</c:v>
                </c:pt>
                <c:pt idx="1675">
                  <c:v>166.5</c:v>
                </c:pt>
                <c:pt idx="1676">
                  <c:v>166.6</c:v>
                </c:pt>
                <c:pt idx="1677">
                  <c:v>166.7</c:v>
                </c:pt>
                <c:pt idx="1678">
                  <c:v>166.8</c:v>
                </c:pt>
                <c:pt idx="1679">
                  <c:v>166.9</c:v>
                </c:pt>
                <c:pt idx="1680">
                  <c:v>167</c:v>
                </c:pt>
                <c:pt idx="1681">
                  <c:v>167.1</c:v>
                </c:pt>
                <c:pt idx="1682">
                  <c:v>167.2</c:v>
                </c:pt>
                <c:pt idx="1683">
                  <c:v>167.3</c:v>
                </c:pt>
                <c:pt idx="1684">
                  <c:v>167.4</c:v>
                </c:pt>
                <c:pt idx="1685">
                  <c:v>167.5</c:v>
                </c:pt>
                <c:pt idx="1686">
                  <c:v>167.6</c:v>
                </c:pt>
                <c:pt idx="1687">
                  <c:v>167.7</c:v>
                </c:pt>
                <c:pt idx="1688">
                  <c:v>167.8</c:v>
                </c:pt>
                <c:pt idx="1689">
                  <c:v>167.9</c:v>
                </c:pt>
                <c:pt idx="1690">
                  <c:v>168</c:v>
                </c:pt>
                <c:pt idx="1691">
                  <c:v>168.1</c:v>
                </c:pt>
                <c:pt idx="1692">
                  <c:v>168.2</c:v>
                </c:pt>
                <c:pt idx="1693">
                  <c:v>168.3</c:v>
                </c:pt>
                <c:pt idx="1694">
                  <c:v>168.4</c:v>
                </c:pt>
                <c:pt idx="1695">
                  <c:v>168.5</c:v>
                </c:pt>
                <c:pt idx="1696">
                  <c:v>168.6</c:v>
                </c:pt>
                <c:pt idx="1697">
                  <c:v>168.7</c:v>
                </c:pt>
                <c:pt idx="1698">
                  <c:v>168.8</c:v>
                </c:pt>
                <c:pt idx="1699">
                  <c:v>168.9</c:v>
                </c:pt>
                <c:pt idx="1700">
                  <c:v>169</c:v>
                </c:pt>
                <c:pt idx="1701">
                  <c:v>169.1</c:v>
                </c:pt>
                <c:pt idx="1702">
                  <c:v>169.2</c:v>
                </c:pt>
                <c:pt idx="1703">
                  <c:v>169.3</c:v>
                </c:pt>
                <c:pt idx="1704">
                  <c:v>169.4</c:v>
                </c:pt>
                <c:pt idx="1705">
                  <c:v>169.5</c:v>
                </c:pt>
                <c:pt idx="1706">
                  <c:v>169.6</c:v>
                </c:pt>
                <c:pt idx="1707">
                  <c:v>169.7</c:v>
                </c:pt>
                <c:pt idx="1708">
                  <c:v>169.8</c:v>
                </c:pt>
                <c:pt idx="1709">
                  <c:v>169.9</c:v>
                </c:pt>
                <c:pt idx="1710">
                  <c:v>170</c:v>
                </c:pt>
                <c:pt idx="1711">
                  <c:v>170.1</c:v>
                </c:pt>
                <c:pt idx="1712">
                  <c:v>170.2</c:v>
                </c:pt>
                <c:pt idx="1713">
                  <c:v>170.3</c:v>
                </c:pt>
                <c:pt idx="1714">
                  <c:v>170.4</c:v>
                </c:pt>
                <c:pt idx="1715">
                  <c:v>170.5</c:v>
                </c:pt>
                <c:pt idx="1716">
                  <c:v>170.6</c:v>
                </c:pt>
                <c:pt idx="1717">
                  <c:v>170.7</c:v>
                </c:pt>
                <c:pt idx="1718">
                  <c:v>170.8</c:v>
                </c:pt>
                <c:pt idx="1719">
                  <c:v>170.9</c:v>
                </c:pt>
                <c:pt idx="1720">
                  <c:v>171</c:v>
                </c:pt>
                <c:pt idx="1721">
                  <c:v>171.1</c:v>
                </c:pt>
                <c:pt idx="1722">
                  <c:v>171.2</c:v>
                </c:pt>
                <c:pt idx="1723">
                  <c:v>171.3</c:v>
                </c:pt>
                <c:pt idx="1724">
                  <c:v>171.4</c:v>
                </c:pt>
                <c:pt idx="1725">
                  <c:v>171.5</c:v>
                </c:pt>
                <c:pt idx="1726">
                  <c:v>171.6</c:v>
                </c:pt>
                <c:pt idx="1727">
                  <c:v>171.7</c:v>
                </c:pt>
                <c:pt idx="1728">
                  <c:v>171.8</c:v>
                </c:pt>
                <c:pt idx="1729">
                  <c:v>171.9</c:v>
                </c:pt>
                <c:pt idx="1730">
                  <c:v>172</c:v>
                </c:pt>
                <c:pt idx="1731">
                  <c:v>172.1</c:v>
                </c:pt>
                <c:pt idx="1732">
                  <c:v>172.2</c:v>
                </c:pt>
                <c:pt idx="1733">
                  <c:v>172.3</c:v>
                </c:pt>
                <c:pt idx="1734">
                  <c:v>172.4</c:v>
                </c:pt>
                <c:pt idx="1735">
                  <c:v>172.5</c:v>
                </c:pt>
                <c:pt idx="1736">
                  <c:v>172.6</c:v>
                </c:pt>
                <c:pt idx="1737">
                  <c:v>172.7</c:v>
                </c:pt>
                <c:pt idx="1738">
                  <c:v>172.8</c:v>
                </c:pt>
                <c:pt idx="1739">
                  <c:v>172.9</c:v>
                </c:pt>
                <c:pt idx="1740">
                  <c:v>173</c:v>
                </c:pt>
                <c:pt idx="1741">
                  <c:v>173.1</c:v>
                </c:pt>
                <c:pt idx="1742">
                  <c:v>173.2</c:v>
                </c:pt>
                <c:pt idx="1743">
                  <c:v>173.3</c:v>
                </c:pt>
                <c:pt idx="1744">
                  <c:v>173.4</c:v>
                </c:pt>
                <c:pt idx="1745">
                  <c:v>173.5</c:v>
                </c:pt>
                <c:pt idx="1746">
                  <c:v>173.6</c:v>
                </c:pt>
                <c:pt idx="1747">
                  <c:v>173.7</c:v>
                </c:pt>
                <c:pt idx="1748">
                  <c:v>173.8</c:v>
                </c:pt>
                <c:pt idx="1749">
                  <c:v>173.9</c:v>
                </c:pt>
                <c:pt idx="1750">
                  <c:v>174</c:v>
                </c:pt>
                <c:pt idx="1751">
                  <c:v>174.1</c:v>
                </c:pt>
                <c:pt idx="1752">
                  <c:v>174.2</c:v>
                </c:pt>
                <c:pt idx="1753">
                  <c:v>174.3</c:v>
                </c:pt>
                <c:pt idx="1754">
                  <c:v>174.4</c:v>
                </c:pt>
                <c:pt idx="1755">
                  <c:v>174.5</c:v>
                </c:pt>
                <c:pt idx="1756">
                  <c:v>174.6</c:v>
                </c:pt>
                <c:pt idx="1757">
                  <c:v>174.7</c:v>
                </c:pt>
                <c:pt idx="1758">
                  <c:v>174.8</c:v>
                </c:pt>
                <c:pt idx="1759">
                  <c:v>174.9</c:v>
                </c:pt>
                <c:pt idx="1760">
                  <c:v>175</c:v>
                </c:pt>
                <c:pt idx="1761">
                  <c:v>175.1</c:v>
                </c:pt>
                <c:pt idx="1762">
                  <c:v>175.2</c:v>
                </c:pt>
                <c:pt idx="1763">
                  <c:v>175.3</c:v>
                </c:pt>
                <c:pt idx="1764">
                  <c:v>175.4</c:v>
                </c:pt>
                <c:pt idx="1765">
                  <c:v>175.5</c:v>
                </c:pt>
                <c:pt idx="1766">
                  <c:v>175.6</c:v>
                </c:pt>
                <c:pt idx="1767">
                  <c:v>175.7</c:v>
                </c:pt>
                <c:pt idx="1768">
                  <c:v>175.8</c:v>
                </c:pt>
                <c:pt idx="1769">
                  <c:v>175.9</c:v>
                </c:pt>
                <c:pt idx="1770">
                  <c:v>176</c:v>
                </c:pt>
                <c:pt idx="1771">
                  <c:v>176.1</c:v>
                </c:pt>
                <c:pt idx="1772">
                  <c:v>176.2</c:v>
                </c:pt>
                <c:pt idx="1773">
                  <c:v>176.3</c:v>
                </c:pt>
                <c:pt idx="1774">
                  <c:v>176.4</c:v>
                </c:pt>
                <c:pt idx="1775">
                  <c:v>176.5</c:v>
                </c:pt>
                <c:pt idx="1776">
                  <c:v>176.6</c:v>
                </c:pt>
                <c:pt idx="1777">
                  <c:v>176.7</c:v>
                </c:pt>
                <c:pt idx="1778">
                  <c:v>176.8</c:v>
                </c:pt>
                <c:pt idx="1779">
                  <c:v>176.9</c:v>
                </c:pt>
                <c:pt idx="1780">
                  <c:v>177</c:v>
                </c:pt>
                <c:pt idx="1781">
                  <c:v>177.1</c:v>
                </c:pt>
                <c:pt idx="1782">
                  <c:v>177.2</c:v>
                </c:pt>
                <c:pt idx="1783">
                  <c:v>177.3</c:v>
                </c:pt>
                <c:pt idx="1784">
                  <c:v>177.4</c:v>
                </c:pt>
                <c:pt idx="1785">
                  <c:v>177.5</c:v>
                </c:pt>
                <c:pt idx="1786">
                  <c:v>177.6</c:v>
                </c:pt>
                <c:pt idx="1787">
                  <c:v>177.7</c:v>
                </c:pt>
                <c:pt idx="1788">
                  <c:v>177.8</c:v>
                </c:pt>
                <c:pt idx="1789">
                  <c:v>177.9</c:v>
                </c:pt>
                <c:pt idx="1790">
                  <c:v>178</c:v>
                </c:pt>
                <c:pt idx="1791">
                  <c:v>178.1</c:v>
                </c:pt>
                <c:pt idx="1792">
                  <c:v>178.2</c:v>
                </c:pt>
                <c:pt idx="1793">
                  <c:v>178.3</c:v>
                </c:pt>
                <c:pt idx="1794">
                  <c:v>178.4</c:v>
                </c:pt>
                <c:pt idx="1795">
                  <c:v>178.5</c:v>
                </c:pt>
                <c:pt idx="1796">
                  <c:v>178.6</c:v>
                </c:pt>
                <c:pt idx="1797">
                  <c:v>178.7</c:v>
                </c:pt>
                <c:pt idx="1798">
                  <c:v>178.8</c:v>
                </c:pt>
                <c:pt idx="1799">
                  <c:v>178.9</c:v>
                </c:pt>
                <c:pt idx="1800">
                  <c:v>179</c:v>
                </c:pt>
                <c:pt idx="1801">
                  <c:v>179.1</c:v>
                </c:pt>
                <c:pt idx="1802">
                  <c:v>179.2</c:v>
                </c:pt>
                <c:pt idx="1803">
                  <c:v>179.3</c:v>
                </c:pt>
                <c:pt idx="1804">
                  <c:v>179.4</c:v>
                </c:pt>
                <c:pt idx="1805">
                  <c:v>179.5</c:v>
                </c:pt>
                <c:pt idx="1806">
                  <c:v>179.6</c:v>
                </c:pt>
                <c:pt idx="1807">
                  <c:v>179.7</c:v>
                </c:pt>
                <c:pt idx="1808">
                  <c:v>179.8</c:v>
                </c:pt>
                <c:pt idx="1809">
                  <c:v>179.9</c:v>
                </c:pt>
                <c:pt idx="1810">
                  <c:v>180</c:v>
                </c:pt>
                <c:pt idx="1811">
                  <c:v>180.1</c:v>
                </c:pt>
                <c:pt idx="1812">
                  <c:v>180.2</c:v>
                </c:pt>
                <c:pt idx="1813">
                  <c:v>180.3</c:v>
                </c:pt>
                <c:pt idx="1814">
                  <c:v>180.4</c:v>
                </c:pt>
                <c:pt idx="1815">
                  <c:v>180.5</c:v>
                </c:pt>
                <c:pt idx="1816">
                  <c:v>180.6</c:v>
                </c:pt>
                <c:pt idx="1817">
                  <c:v>180.7</c:v>
                </c:pt>
                <c:pt idx="1818">
                  <c:v>180.8</c:v>
                </c:pt>
                <c:pt idx="1819">
                  <c:v>180.9</c:v>
                </c:pt>
                <c:pt idx="1820">
                  <c:v>181</c:v>
                </c:pt>
                <c:pt idx="1821">
                  <c:v>181.1</c:v>
                </c:pt>
                <c:pt idx="1822">
                  <c:v>181.2</c:v>
                </c:pt>
                <c:pt idx="1823">
                  <c:v>181.3</c:v>
                </c:pt>
                <c:pt idx="1824">
                  <c:v>181.4</c:v>
                </c:pt>
                <c:pt idx="1825">
                  <c:v>181.5</c:v>
                </c:pt>
                <c:pt idx="1826">
                  <c:v>181.6</c:v>
                </c:pt>
                <c:pt idx="1827">
                  <c:v>181.7</c:v>
                </c:pt>
                <c:pt idx="1828">
                  <c:v>181.8</c:v>
                </c:pt>
                <c:pt idx="1829">
                  <c:v>181.9</c:v>
                </c:pt>
                <c:pt idx="1830">
                  <c:v>182</c:v>
                </c:pt>
                <c:pt idx="1831">
                  <c:v>182.1</c:v>
                </c:pt>
                <c:pt idx="1832">
                  <c:v>182.2</c:v>
                </c:pt>
                <c:pt idx="1833">
                  <c:v>182.3</c:v>
                </c:pt>
                <c:pt idx="1834">
                  <c:v>182.4</c:v>
                </c:pt>
                <c:pt idx="1835">
                  <c:v>182.5</c:v>
                </c:pt>
                <c:pt idx="1836">
                  <c:v>182.6</c:v>
                </c:pt>
                <c:pt idx="1837">
                  <c:v>182.7</c:v>
                </c:pt>
                <c:pt idx="1838">
                  <c:v>182.8</c:v>
                </c:pt>
                <c:pt idx="1839">
                  <c:v>182.9</c:v>
                </c:pt>
                <c:pt idx="1840">
                  <c:v>183</c:v>
                </c:pt>
                <c:pt idx="1841">
                  <c:v>183.1</c:v>
                </c:pt>
                <c:pt idx="1842">
                  <c:v>183.2</c:v>
                </c:pt>
                <c:pt idx="1843">
                  <c:v>183.3</c:v>
                </c:pt>
                <c:pt idx="1844">
                  <c:v>183.4</c:v>
                </c:pt>
                <c:pt idx="1845">
                  <c:v>183.5</c:v>
                </c:pt>
                <c:pt idx="1846">
                  <c:v>183.6</c:v>
                </c:pt>
                <c:pt idx="1847">
                  <c:v>183.7</c:v>
                </c:pt>
                <c:pt idx="1848">
                  <c:v>183.8</c:v>
                </c:pt>
                <c:pt idx="1849">
                  <c:v>183.9</c:v>
                </c:pt>
                <c:pt idx="1850">
                  <c:v>184</c:v>
                </c:pt>
                <c:pt idx="1851">
                  <c:v>184.1</c:v>
                </c:pt>
                <c:pt idx="1852">
                  <c:v>184.2</c:v>
                </c:pt>
                <c:pt idx="1853">
                  <c:v>184.3</c:v>
                </c:pt>
                <c:pt idx="1854">
                  <c:v>184.4</c:v>
                </c:pt>
                <c:pt idx="1855">
                  <c:v>184.5</c:v>
                </c:pt>
                <c:pt idx="1856">
                  <c:v>184.6</c:v>
                </c:pt>
                <c:pt idx="1857">
                  <c:v>184.7</c:v>
                </c:pt>
                <c:pt idx="1858">
                  <c:v>184.8</c:v>
                </c:pt>
                <c:pt idx="1859">
                  <c:v>184.9</c:v>
                </c:pt>
                <c:pt idx="1860">
                  <c:v>185</c:v>
                </c:pt>
                <c:pt idx="1861">
                  <c:v>185.1</c:v>
                </c:pt>
                <c:pt idx="1862">
                  <c:v>185.2</c:v>
                </c:pt>
                <c:pt idx="1863">
                  <c:v>185.3</c:v>
                </c:pt>
                <c:pt idx="1864">
                  <c:v>185.4</c:v>
                </c:pt>
                <c:pt idx="1865">
                  <c:v>185.5</c:v>
                </c:pt>
                <c:pt idx="1866">
                  <c:v>185.6</c:v>
                </c:pt>
                <c:pt idx="1867">
                  <c:v>185.7</c:v>
                </c:pt>
                <c:pt idx="1868">
                  <c:v>185.8</c:v>
                </c:pt>
                <c:pt idx="1869">
                  <c:v>185.9</c:v>
                </c:pt>
                <c:pt idx="1870">
                  <c:v>186</c:v>
                </c:pt>
                <c:pt idx="1871">
                  <c:v>186.1</c:v>
                </c:pt>
                <c:pt idx="1872">
                  <c:v>186.2</c:v>
                </c:pt>
                <c:pt idx="1873">
                  <c:v>186.3</c:v>
                </c:pt>
                <c:pt idx="1874">
                  <c:v>186.4</c:v>
                </c:pt>
                <c:pt idx="1875">
                  <c:v>186.5</c:v>
                </c:pt>
                <c:pt idx="1876">
                  <c:v>186.6</c:v>
                </c:pt>
                <c:pt idx="1877">
                  <c:v>186.7</c:v>
                </c:pt>
                <c:pt idx="1878">
                  <c:v>186.8</c:v>
                </c:pt>
                <c:pt idx="1879">
                  <c:v>186.9</c:v>
                </c:pt>
                <c:pt idx="1880">
                  <c:v>187</c:v>
                </c:pt>
                <c:pt idx="1881">
                  <c:v>187.1</c:v>
                </c:pt>
                <c:pt idx="1882">
                  <c:v>187.2</c:v>
                </c:pt>
                <c:pt idx="1883">
                  <c:v>187.3</c:v>
                </c:pt>
                <c:pt idx="1884">
                  <c:v>187.4</c:v>
                </c:pt>
                <c:pt idx="1885">
                  <c:v>187.5</c:v>
                </c:pt>
                <c:pt idx="1886">
                  <c:v>187.6</c:v>
                </c:pt>
                <c:pt idx="1887">
                  <c:v>187.7</c:v>
                </c:pt>
                <c:pt idx="1888">
                  <c:v>187.8</c:v>
                </c:pt>
                <c:pt idx="1889">
                  <c:v>187.9</c:v>
                </c:pt>
                <c:pt idx="1890">
                  <c:v>188</c:v>
                </c:pt>
                <c:pt idx="1891">
                  <c:v>188.1</c:v>
                </c:pt>
                <c:pt idx="1892">
                  <c:v>188.2</c:v>
                </c:pt>
                <c:pt idx="1893">
                  <c:v>188.3</c:v>
                </c:pt>
                <c:pt idx="1894">
                  <c:v>188.4</c:v>
                </c:pt>
                <c:pt idx="1895">
                  <c:v>188.5</c:v>
                </c:pt>
                <c:pt idx="1896">
                  <c:v>188.6</c:v>
                </c:pt>
                <c:pt idx="1897">
                  <c:v>188.7</c:v>
                </c:pt>
                <c:pt idx="1898">
                  <c:v>188.8</c:v>
                </c:pt>
                <c:pt idx="1899">
                  <c:v>188.9</c:v>
                </c:pt>
                <c:pt idx="1900">
                  <c:v>189</c:v>
                </c:pt>
                <c:pt idx="1901">
                  <c:v>189.1</c:v>
                </c:pt>
                <c:pt idx="1902">
                  <c:v>189.2</c:v>
                </c:pt>
                <c:pt idx="1903">
                  <c:v>189.3</c:v>
                </c:pt>
                <c:pt idx="1904">
                  <c:v>189.4</c:v>
                </c:pt>
                <c:pt idx="1905">
                  <c:v>189.5</c:v>
                </c:pt>
                <c:pt idx="1906">
                  <c:v>189.6</c:v>
                </c:pt>
                <c:pt idx="1907">
                  <c:v>189.7</c:v>
                </c:pt>
                <c:pt idx="1908">
                  <c:v>189.8</c:v>
                </c:pt>
                <c:pt idx="1909">
                  <c:v>189.9</c:v>
                </c:pt>
                <c:pt idx="1910">
                  <c:v>190</c:v>
                </c:pt>
                <c:pt idx="1911">
                  <c:v>190.1</c:v>
                </c:pt>
                <c:pt idx="1912">
                  <c:v>190.2</c:v>
                </c:pt>
                <c:pt idx="1913">
                  <c:v>190.3</c:v>
                </c:pt>
                <c:pt idx="1914">
                  <c:v>190.4</c:v>
                </c:pt>
                <c:pt idx="1915">
                  <c:v>190.5</c:v>
                </c:pt>
                <c:pt idx="1916">
                  <c:v>190.6</c:v>
                </c:pt>
                <c:pt idx="1917">
                  <c:v>190.7</c:v>
                </c:pt>
                <c:pt idx="1918">
                  <c:v>190.8</c:v>
                </c:pt>
                <c:pt idx="1919">
                  <c:v>190.9</c:v>
                </c:pt>
                <c:pt idx="1920">
                  <c:v>191</c:v>
                </c:pt>
                <c:pt idx="1921">
                  <c:v>191.1</c:v>
                </c:pt>
                <c:pt idx="1922">
                  <c:v>191.2</c:v>
                </c:pt>
                <c:pt idx="1923">
                  <c:v>191.3</c:v>
                </c:pt>
                <c:pt idx="1924">
                  <c:v>191.4</c:v>
                </c:pt>
                <c:pt idx="1925">
                  <c:v>191.5</c:v>
                </c:pt>
                <c:pt idx="1926">
                  <c:v>191.6</c:v>
                </c:pt>
                <c:pt idx="1927">
                  <c:v>191.7</c:v>
                </c:pt>
                <c:pt idx="1928">
                  <c:v>191.8</c:v>
                </c:pt>
                <c:pt idx="1929">
                  <c:v>191.9</c:v>
                </c:pt>
                <c:pt idx="1930">
                  <c:v>192</c:v>
                </c:pt>
                <c:pt idx="1931">
                  <c:v>192.1</c:v>
                </c:pt>
                <c:pt idx="1932">
                  <c:v>192.2</c:v>
                </c:pt>
                <c:pt idx="1933">
                  <c:v>192.3</c:v>
                </c:pt>
                <c:pt idx="1934">
                  <c:v>192.4</c:v>
                </c:pt>
                <c:pt idx="1935">
                  <c:v>192.5</c:v>
                </c:pt>
                <c:pt idx="1936">
                  <c:v>192.6</c:v>
                </c:pt>
                <c:pt idx="1937">
                  <c:v>192.7</c:v>
                </c:pt>
                <c:pt idx="1938">
                  <c:v>192.8</c:v>
                </c:pt>
                <c:pt idx="1939">
                  <c:v>192.9</c:v>
                </c:pt>
                <c:pt idx="1940">
                  <c:v>193</c:v>
                </c:pt>
                <c:pt idx="1941">
                  <c:v>193.1</c:v>
                </c:pt>
                <c:pt idx="1942">
                  <c:v>193.2</c:v>
                </c:pt>
                <c:pt idx="1943">
                  <c:v>193.3</c:v>
                </c:pt>
                <c:pt idx="1944">
                  <c:v>193.4</c:v>
                </c:pt>
                <c:pt idx="1945">
                  <c:v>193.5</c:v>
                </c:pt>
                <c:pt idx="1946">
                  <c:v>193.6</c:v>
                </c:pt>
                <c:pt idx="1947">
                  <c:v>193.7</c:v>
                </c:pt>
                <c:pt idx="1948">
                  <c:v>193.8</c:v>
                </c:pt>
                <c:pt idx="1949">
                  <c:v>193.9</c:v>
                </c:pt>
                <c:pt idx="1950">
                  <c:v>194</c:v>
                </c:pt>
                <c:pt idx="1951">
                  <c:v>194.1</c:v>
                </c:pt>
                <c:pt idx="1952">
                  <c:v>194.2</c:v>
                </c:pt>
                <c:pt idx="1953">
                  <c:v>194.3</c:v>
                </c:pt>
                <c:pt idx="1954">
                  <c:v>194.4</c:v>
                </c:pt>
                <c:pt idx="1955">
                  <c:v>194.5</c:v>
                </c:pt>
                <c:pt idx="1956">
                  <c:v>194.6</c:v>
                </c:pt>
                <c:pt idx="1957">
                  <c:v>194.7</c:v>
                </c:pt>
                <c:pt idx="1958">
                  <c:v>194.8</c:v>
                </c:pt>
                <c:pt idx="1959">
                  <c:v>194.9</c:v>
                </c:pt>
                <c:pt idx="1960">
                  <c:v>195</c:v>
                </c:pt>
                <c:pt idx="1961">
                  <c:v>195.1</c:v>
                </c:pt>
                <c:pt idx="1962">
                  <c:v>195.2</c:v>
                </c:pt>
                <c:pt idx="1963">
                  <c:v>195.3</c:v>
                </c:pt>
                <c:pt idx="1964">
                  <c:v>195.4</c:v>
                </c:pt>
                <c:pt idx="1965">
                  <c:v>195.5</c:v>
                </c:pt>
                <c:pt idx="1966">
                  <c:v>195.6</c:v>
                </c:pt>
                <c:pt idx="1967">
                  <c:v>195.7</c:v>
                </c:pt>
                <c:pt idx="1968">
                  <c:v>195.8</c:v>
                </c:pt>
                <c:pt idx="1969">
                  <c:v>195.9</c:v>
                </c:pt>
                <c:pt idx="1970">
                  <c:v>196</c:v>
                </c:pt>
                <c:pt idx="1971">
                  <c:v>196.1</c:v>
                </c:pt>
                <c:pt idx="1972">
                  <c:v>196.2</c:v>
                </c:pt>
                <c:pt idx="1973">
                  <c:v>196.3</c:v>
                </c:pt>
                <c:pt idx="1974">
                  <c:v>196.4</c:v>
                </c:pt>
                <c:pt idx="1975">
                  <c:v>196.5</c:v>
                </c:pt>
                <c:pt idx="1976">
                  <c:v>196.6</c:v>
                </c:pt>
                <c:pt idx="1977">
                  <c:v>196.7</c:v>
                </c:pt>
                <c:pt idx="1978">
                  <c:v>196.8</c:v>
                </c:pt>
                <c:pt idx="1979">
                  <c:v>196.9</c:v>
                </c:pt>
                <c:pt idx="1980">
                  <c:v>197</c:v>
                </c:pt>
                <c:pt idx="1981">
                  <c:v>197.1</c:v>
                </c:pt>
                <c:pt idx="1982">
                  <c:v>197.2</c:v>
                </c:pt>
                <c:pt idx="1983">
                  <c:v>197.3</c:v>
                </c:pt>
                <c:pt idx="1984">
                  <c:v>197.4</c:v>
                </c:pt>
                <c:pt idx="1985">
                  <c:v>197.5</c:v>
                </c:pt>
                <c:pt idx="1986">
                  <c:v>197.6</c:v>
                </c:pt>
                <c:pt idx="1987">
                  <c:v>197.7</c:v>
                </c:pt>
                <c:pt idx="1988">
                  <c:v>197.8</c:v>
                </c:pt>
                <c:pt idx="1989">
                  <c:v>197.9</c:v>
                </c:pt>
                <c:pt idx="1990">
                  <c:v>198</c:v>
                </c:pt>
                <c:pt idx="1991">
                  <c:v>198.1</c:v>
                </c:pt>
                <c:pt idx="1992">
                  <c:v>198.2</c:v>
                </c:pt>
                <c:pt idx="1993">
                  <c:v>198.3</c:v>
                </c:pt>
                <c:pt idx="1994">
                  <c:v>198.4</c:v>
                </c:pt>
                <c:pt idx="1995">
                  <c:v>198.5</c:v>
                </c:pt>
                <c:pt idx="1996">
                  <c:v>198.6</c:v>
                </c:pt>
                <c:pt idx="1997">
                  <c:v>198.7</c:v>
                </c:pt>
                <c:pt idx="1998">
                  <c:v>198.8</c:v>
                </c:pt>
                <c:pt idx="1999">
                  <c:v>198.9</c:v>
                </c:pt>
                <c:pt idx="2000">
                  <c:v>199</c:v>
                </c:pt>
                <c:pt idx="2001">
                  <c:v>199.1</c:v>
                </c:pt>
                <c:pt idx="2002">
                  <c:v>199.2</c:v>
                </c:pt>
                <c:pt idx="2003">
                  <c:v>199.3</c:v>
                </c:pt>
                <c:pt idx="2004">
                  <c:v>199.4</c:v>
                </c:pt>
                <c:pt idx="2005">
                  <c:v>199.5</c:v>
                </c:pt>
                <c:pt idx="2006">
                  <c:v>199.6</c:v>
                </c:pt>
                <c:pt idx="2007">
                  <c:v>199.7</c:v>
                </c:pt>
                <c:pt idx="2008">
                  <c:v>199.8</c:v>
                </c:pt>
                <c:pt idx="2009">
                  <c:v>199.9</c:v>
                </c:pt>
                <c:pt idx="2010">
                  <c:v>200</c:v>
                </c:pt>
                <c:pt idx="2011">
                  <c:v>200.1</c:v>
                </c:pt>
                <c:pt idx="2012">
                  <c:v>200.2</c:v>
                </c:pt>
                <c:pt idx="2013">
                  <c:v>200.3</c:v>
                </c:pt>
                <c:pt idx="2014">
                  <c:v>200.4</c:v>
                </c:pt>
                <c:pt idx="2015">
                  <c:v>200.5</c:v>
                </c:pt>
                <c:pt idx="2016">
                  <c:v>200.6</c:v>
                </c:pt>
                <c:pt idx="2017">
                  <c:v>200.7</c:v>
                </c:pt>
                <c:pt idx="2018">
                  <c:v>200.8</c:v>
                </c:pt>
                <c:pt idx="2019">
                  <c:v>200.9</c:v>
                </c:pt>
                <c:pt idx="2020">
                  <c:v>201</c:v>
                </c:pt>
                <c:pt idx="2021">
                  <c:v>201.1</c:v>
                </c:pt>
                <c:pt idx="2022">
                  <c:v>201.2</c:v>
                </c:pt>
                <c:pt idx="2023">
                  <c:v>201.3</c:v>
                </c:pt>
                <c:pt idx="2024">
                  <c:v>201.4</c:v>
                </c:pt>
                <c:pt idx="2025">
                  <c:v>201.5</c:v>
                </c:pt>
                <c:pt idx="2026">
                  <c:v>201.6</c:v>
                </c:pt>
                <c:pt idx="2027">
                  <c:v>201.7</c:v>
                </c:pt>
                <c:pt idx="2028">
                  <c:v>201.8</c:v>
                </c:pt>
                <c:pt idx="2029">
                  <c:v>201.9</c:v>
                </c:pt>
                <c:pt idx="2030">
                  <c:v>202</c:v>
                </c:pt>
                <c:pt idx="2031">
                  <c:v>202.1</c:v>
                </c:pt>
                <c:pt idx="2032">
                  <c:v>202.2</c:v>
                </c:pt>
                <c:pt idx="2033">
                  <c:v>202.3</c:v>
                </c:pt>
                <c:pt idx="2034">
                  <c:v>202.4</c:v>
                </c:pt>
                <c:pt idx="2035">
                  <c:v>202.5</c:v>
                </c:pt>
                <c:pt idx="2036">
                  <c:v>202.6</c:v>
                </c:pt>
                <c:pt idx="2037">
                  <c:v>202.7</c:v>
                </c:pt>
                <c:pt idx="2038">
                  <c:v>202.8</c:v>
                </c:pt>
                <c:pt idx="2039">
                  <c:v>202.9</c:v>
                </c:pt>
                <c:pt idx="2040">
                  <c:v>203</c:v>
                </c:pt>
                <c:pt idx="2041">
                  <c:v>203.1</c:v>
                </c:pt>
                <c:pt idx="2042">
                  <c:v>203.2</c:v>
                </c:pt>
                <c:pt idx="2043">
                  <c:v>203.3</c:v>
                </c:pt>
                <c:pt idx="2044">
                  <c:v>203.4</c:v>
                </c:pt>
                <c:pt idx="2045">
                  <c:v>203.5</c:v>
                </c:pt>
                <c:pt idx="2046">
                  <c:v>203.6</c:v>
                </c:pt>
                <c:pt idx="2047">
                  <c:v>203.7</c:v>
                </c:pt>
                <c:pt idx="2048">
                  <c:v>203.8</c:v>
                </c:pt>
                <c:pt idx="2049">
                  <c:v>203.9</c:v>
                </c:pt>
                <c:pt idx="2050">
                  <c:v>204</c:v>
                </c:pt>
                <c:pt idx="2051">
                  <c:v>204.1</c:v>
                </c:pt>
                <c:pt idx="2052">
                  <c:v>204.2</c:v>
                </c:pt>
                <c:pt idx="2053">
                  <c:v>204.3</c:v>
                </c:pt>
                <c:pt idx="2054">
                  <c:v>204.4</c:v>
                </c:pt>
                <c:pt idx="2055">
                  <c:v>204.5</c:v>
                </c:pt>
                <c:pt idx="2056">
                  <c:v>204.6</c:v>
                </c:pt>
                <c:pt idx="2057">
                  <c:v>204.7</c:v>
                </c:pt>
                <c:pt idx="2058">
                  <c:v>204.8</c:v>
                </c:pt>
                <c:pt idx="2059">
                  <c:v>204.9</c:v>
                </c:pt>
                <c:pt idx="2060">
                  <c:v>205</c:v>
                </c:pt>
                <c:pt idx="2061">
                  <c:v>205.1</c:v>
                </c:pt>
                <c:pt idx="2062">
                  <c:v>205.2</c:v>
                </c:pt>
                <c:pt idx="2063">
                  <c:v>205.3</c:v>
                </c:pt>
                <c:pt idx="2064">
                  <c:v>205.4</c:v>
                </c:pt>
                <c:pt idx="2065">
                  <c:v>205.5</c:v>
                </c:pt>
                <c:pt idx="2066">
                  <c:v>205.6</c:v>
                </c:pt>
                <c:pt idx="2067">
                  <c:v>205.7</c:v>
                </c:pt>
                <c:pt idx="2068">
                  <c:v>205.8</c:v>
                </c:pt>
                <c:pt idx="2069">
                  <c:v>205.9</c:v>
                </c:pt>
                <c:pt idx="2070">
                  <c:v>206</c:v>
                </c:pt>
                <c:pt idx="2071">
                  <c:v>206.1</c:v>
                </c:pt>
                <c:pt idx="2072">
                  <c:v>206.2</c:v>
                </c:pt>
                <c:pt idx="2073">
                  <c:v>206.3</c:v>
                </c:pt>
                <c:pt idx="2074">
                  <c:v>206.4</c:v>
                </c:pt>
                <c:pt idx="2075">
                  <c:v>206.5</c:v>
                </c:pt>
                <c:pt idx="2076">
                  <c:v>206.6</c:v>
                </c:pt>
                <c:pt idx="2077">
                  <c:v>206.7</c:v>
                </c:pt>
                <c:pt idx="2078">
                  <c:v>206.8</c:v>
                </c:pt>
                <c:pt idx="2079">
                  <c:v>206.9</c:v>
                </c:pt>
                <c:pt idx="2080">
                  <c:v>207</c:v>
                </c:pt>
                <c:pt idx="2081">
                  <c:v>207.1</c:v>
                </c:pt>
                <c:pt idx="2082">
                  <c:v>207.2</c:v>
                </c:pt>
                <c:pt idx="2083">
                  <c:v>207.3</c:v>
                </c:pt>
                <c:pt idx="2084">
                  <c:v>207.4</c:v>
                </c:pt>
                <c:pt idx="2085">
                  <c:v>207.5</c:v>
                </c:pt>
                <c:pt idx="2086">
                  <c:v>207.6</c:v>
                </c:pt>
                <c:pt idx="2087">
                  <c:v>207.7</c:v>
                </c:pt>
                <c:pt idx="2088">
                  <c:v>207.8</c:v>
                </c:pt>
                <c:pt idx="2089">
                  <c:v>207.9</c:v>
                </c:pt>
                <c:pt idx="2090">
                  <c:v>208</c:v>
                </c:pt>
                <c:pt idx="2091">
                  <c:v>208.1</c:v>
                </c:pt>
                <c:pt idx="2092">
                  <c:v>208.2</c:v>
                </c:pt>
                <c:pt idx="2093">
                  <c:v>208.3</c:v>
                </c:pt>
                <c:pt idx="2094">
                  <c:v>208.4</c:v>
                </c:pt>
                <c:pt idx="2095">
                  <c:v>208.5</c:v>
                </c:pt>
                <c:pt idx="2096">
                  <c:v>208.6</c:v>
                </c:pt>
                <c:pt idx="2097">
                  <c:v>208.7</c:v>
                </c:pt>
                <c:pt idx="2098">
                  <c:v>208.8</c:v>
                </c:pt>
                <c:pt idx="2099">
                  <c:v>208.9</c:v>
                </c:pt>
                <c:pt idx="2100">
                  <c:v>209</c:v>
                </c:pt>
                <c:pt idx="2101">
                  <c:v>209.1</c:v>
                </c:pt>
                <c:pt idx="2102">
                  <c:v>209.2</c:v>
                </c:pt>
                <c:pt idx="2103">
                  <c:v>209.3</c:v>
                </c:pt>
                <c:pt idx="2104">
                  <c:v>209.4</c:v>
                </c:pt>
                <c:pt idx="2105">
                  <c:v>209.5</c:v>
                </c:pt>
                <c:pt idx="2106">
                  <c:v>209.6</c:v>
                </c:pt>
                <c:pt idx="2107">
                  <c:v>209.7</c:v>
                </c:pt>
                <c:pt idx="2108">
                  <c:v>209.8</c:v>
                </c:pt>
                <c:pt idx="2109">
                  <c:v>209.9</c:v>
                </c:pt>
                <c:pt idx="2110">
                  <c:v>210</c:v>
                </c:pt>
                <c:pt idx="2111">
                  <c:v>210.1</c:v>
                </c:pt>
                <c:pt idx="2112">
                  <c:v>210.2</c:v>
                </c:pt>
                <c:pt idx="2113">
                  <c:v>210.3</c:v>
                </c:pt>
                <c:pt idx="2114">
                  <c:v>210.4</c:v>
                </c:pt>
                <c:pt idx="2115">
                  <c:v>210.5</c:v>
                </c:pt>
                <c:pt idx="2116">
                  <c:v>210.6</c:v>
                </c:pt>
                <c:pt idx="2117">
                  <c:v>210.7</c:v>
                </c:pt>
                <c:pt idx="2118">
                  <c:v>210.8</c:v>
                </c:pt>
                <c:pt idx="2119">
                  <c:v>210.9</c:v>
                </c:pt>
                <c:pt idx="2120">
                  <c:v>211</c:v>
                </c:pt>
                <c:pt idx="2121">
                  <c:v>211.1</c:v>
                </c:pt>
                <c:pt idx="2122">
                  <c:v>211.2</c:v>
                </c:pt>
                <c:pt idx="2123">
                  <c:v>211.3</c:v>
                </c:pt>
                <c:pt idx="2124">
                  <c:v>211.4</c:v>
                </c:pt>
                <c:pt idx="2125">
                  <c:v>211.5</c:v>
                </c:pt>
                <c:pt idx="2126">
                  <c:v>211.6</c:v>
                </c:pt>
                <c:pt idx="2127">
                  <c:v>211.7</c:v>
                </c:pt>
                <c:pt idx="2128">
                  <c:v>211.8</c:v>
                </c:pt>
                <c:pt idx="2129">
                  <c:v>211.9</c:v>
                </c:pt>
                <c:pt idx="2130">
                  <c:v>212</c:v>
                </c:pt>
                <c:pt idx="2131">
                  <c:v>212.1</c:v>
                </c:pt>
                <c:pt idx="2132">
                  <c:v>212.2</c:v>
                </c:pt>
                <c:pt idx="2133">
                  <c:v>212.3</c:v>
                </c:pt>
                <c:pt idx="2134">
                  <c:v>212.4</c:v>
                </c:pt>
                <c:pt idx="2135">
                  <c:v>212.5</c:v>
                </c:pt>
                <c:pt idx="2136">
                  <c:v>212.6</c:v>
                </c:pt>
                <c:pt idx="2137">
                  <c:v>212.7</c:v>
                </c:pt>
                <c:pt idx="2138">
                  <c:v>212.8</c:v>
                </c:pt>
                <c:pt idx="2139">
                  <c:v>212.9</c:v>
                </c:pt>
                <c:pt idx="2140">
                  <c:v>213</c:v>
                </c:pt>
                <c:pt idx="2141">
                  <c:v>213.1</c:v>
                </c:pt>
                <c:pt idx="2142">
                  <c:v>213.2</c:v>
                </c:pt>
                <c:pt idx="2143">
                  <c:v>213.3</c:v>
                </c:pt>
                <c:pt idx="2144">
                  <c:v>213.4</c:v>
                </c:pt>
                <c:pt idx="2145">
                  <c:v>213.5</c:v>
                </c:pt>
                <c:pt idx="2146">
                  <c:v>213.6</c:v>
                </c:pt>
                <c:pt idx="2147">
                  <c:v>213.7</c:v>
                </c:pt>
                <c:pt idx="2148">
                  <c:v>213.8</c:v>
                </c:pt>
                <c:pt idx="2149">
                  <c:v>213.9</c:v>
                </c:pt>
                <c:pt idx="2150">
                  <c:v>214</c:v>
                </c:pt>
                <c:pt idx="2151">
                  <c:v>214.1</c:v>
                </c:pt>
                <c:pt idx="2152">
                  <c:v>214.2</c:v>
                </c:pt>
                <c:pt idx="2153">
                  <c:v>214.3</c:v>
                </c:pt>
                <c:pt idx="2154">
                  <c:v>214.4</c:v>
                </c:pt>
                <c:pt idx="2155">
                  <c:v>214.5</c:v>
                </c:pt>
                <c:pt idx="2156">
                  <c:v>214.6</c:v>
                </c:pt>
                <c:pt idx="2157">
                  <c:v>214.7</c:v>
                </c:pt>
                <c:pt idx="2158">
                  <c:v>214.8</c:v>
                </c:pt>
                <c:pt idx="2159">
                  <c:v>214.9</c:v>
                </c:pt>
                <c:pt idx="2160">
                  <c:v>215</c:v>
                </c:pt>
                <c:pt idx="2161">
                  <c:v>215.1</c:v>
                </c:pt>
                <c:pt idx="2162">
                  <c:v>215.2</c:v>
                </c:pt>
                <c:pt idx="2163">
                  <c:v>215.3</c:v>
                </c:pt>
                <c:pt idx="2164">
                  <c:v>215.4</c:v>
                </c:pt>
                <c:pt idx="2165">
                  <c:v>215.5</c:v>
                </c:pt>
                <c:pt idx="2166">
                  <c:v>215.6</c:v>
                </c:pt>
                <c:pt idx="2167">
                  <c:v>215.7</c:v>
                </c:pt>
                <c:pt idx="2168">
                  <c:v>215.8</c:v>
                </c:pt>
                <c:pt idx="2169">
                  <c:v>215.9</c:v>
                </c:pt>
                <c:pt idx="2170">
                  <c:v>216</c:v>
                </c:pt>
                <c:pt idx="2171">
                  <c:v>216.1</c:v>
                </c:pt>
                <c:pt idx="2172">
                  <c:v>216.2</c:v>
                </c:pt>
                <c:pt idx="2173">
                  <c:v>216.3</c:v>
                </c:pt>
                <c:pt idx="2174">
                  <c:v>216.4</c:v>
                </c:pt>
                <c:pt idx="2175">
                  <c:v>216.5</c:v>
                </c:pt>
                <c:pt idx="2176">
                  <c:v>216.6</c:v>
                </c:pt>
                <c:pt idx="2177">
                  <c:v>216.7</c:v>
                </c:pt>
                <c:pt idx="2178">
                  <c:v>216.8</c:v>
                </c:pt>
                <c:pt idx="2179">
                  <c:v>216.9</c:v>
                </c:pt>
                <c:pt idx="2180">
                  <c:v>217</c:v>
                </c:pt>
                <c:pt idx="2181">
                  <c:v>217.1</c:v>
                </c:pt>
                <c:pt idx="2182">
                  <c:v>217.2</c:v>
                </c:pt>
                <c:pt idx="2183">
                  <c:v>217.3</c:v>
                </c:pt>
                <c:pt idx="2184">
                  <c:v>217.4</c:v>
                </c:pt>
                <c:pt idx="2185">
                  <c:v>217.5</c:v>
                </c:pt>
                <c:pt idx="2186">
                  <c:v>217.6</c:v>
                </c:pt>
                <c:pt idx="2187">
                  <c:v>217.7</c:v>
                </c:pt>
                <c:pt idx="2188">
                  <c:v>217.8</c:v>
                </c:pt>
                <c:pt idx="2189">
                  <c:v>217.9</c:v>
                </c:pt>
                <c:pt idx="2190">
                  <c:v>218</c:v>
                </c:pt>
                <c:pt idx="2191">
                  <c:v>218.1</c:v>
                </c:pt>
                <c:pt idx="2192">
                  <c:v>218.2</c:v>
                </c:pt>
                <c:pt idx="2193">
                  <c:v>218.3</c:v>
                </c:pt>
                <c:pt idx="2194">
                  <c:v>218.4</c:v>
                </c:pt>
                <c:pt idx="2195">
                  <c:v>218.5</c:v>
                </c:pt>
                <c:pt idx="2196">
                  <c:v>218.6</c:v>
                </c:pt>
                <c:pt idx="2197">
                  <c:v>218.7</c:v>
                </c:pt>
                <c:pt idx="2198">
                  <c:v>218.8</c:v>
                </c:pt>
                <c:pt idx="2199">
                  <c:v>218.9</c:v>
                </c:pt>
                <c:pt idx="2200">
                  <c:v>219</c:v>
                </c:pt>
                <c:pt idx="2201">
                  <c:v>219.1</c:v>
                </c:pt>
                <c:pt idx="2202">
                  <c:v>219.2</c:v>
                </c:pt>
                <c:pt idx="2203">
                  <c:v>219.3</c:v>
                </c:pt>
                <c:pt idx="2204">
                  <c:v>219.4</c:v>
                </c:pt>
                <c:pt idx="2205">
                  <c:v>219.5</c:v>
                </c:pt>
                <c:pt idx="2206">
                  <c:v>219.6</c:v>
                </c:pt>
                <c:pt idx="2207">
                  <c:v>219.7</c:v>
                </c:pt>
                <c:pt idx="2208">
                  <c:v>219.8</c:v>
                </c:pt>
                <c:pt idx="2209">
                  <c:v>219.9</c:v>
                </c:pt>
                <c:pt idx="2210">
                  <c:v>220</c:v>
                </c:pt>
                <c:pt idx="2211">
                  <c:v>220.1</c:v>
                </c:pt>
                <c:pt idx="2212">
                  <c:v>220.2</c:v>
                </c:pt>
                <c:pt idx="2213">
                  <c:v>220.3</c:v>
                </c:pt>
                <c:pt idx="2214">
                  <c:v>220.4</c:v>
                </c:pt>
                <c:pt idx="2215">
                  <c:v>220.5</c:v>
                </c:pt>
                <c:pt idx="2216">
                  <c:v>220.6</c:v>
                </c:pt>
                <c:pt idx="2217">
                  <c:v>220.7</c:v>
                </c:pt>
                <c:pt idx="2218">
                  <c:v>220.8</c:v>
                </c:pt>
                <c:pt idx="2219">
                  <c:v>220.9</c:v>
                </c:pt>
                <c:pt idx="2220">
                  <c:v>221</c:v>
                </c:pt>
                <c:pt idx="2221">
                  <c:v>221.1</c:v>
                </c:pt>
                <c:pt idx="2222">
                  <c:v>221.2</c:v>
                </c:pt>
                <c:pt idx="2223">
                  <c:v>221.3</c:v>
                </c:pt>
                <c:pt idx="2224">
                  <c:v>221.4</c:v>
                </c:pt>
                <c:pt idx="2225">
                  <c:v>221.5</c:v>
                </c:pt>
                <c:pt idx="2226">
                  <c:v>221.6</c:v>
                </c:pt>
                <c:pt idx="2227">
                  <c:v>221.7</c:v>
                </c:pt>
                <c:pt idx="2228">
                  <c:v>221.8</c:v>
                </c:pt>
                <c:pt idx="2229">
                  <c:v>221.9</c:v>
                </c:pt>
                <c:pt idx="2230">
                  <c:v>222</c:v>
                </c:pt>
                <c:pt idx="2231">
                  <c:v>222.1</c:v>
                </c:pt>
                <c:pt idx="2232">
                  <c:v>222.2</c:v>
                </c:pt>
                <c:pt idx="2233">
                  <c:v>222.3</c:v>
                </c:pt>
                <c:pt idx="2234">
                  <c:v>222.4</c:v>
                </c:pt>
                <c:pt idx="2235">
                  <c:v>222.5</c:v>
                </c:pt>
                <c:pt idx="2236">
                  <c:v>222.6</c:v>
                </c:pt>
                <c:pt idx="2237">
                  <c:v>222.7</c:v>
                </c:pt>
                <c:pt idx="2238">
                  <c:v>222.8</c:v>
                </c:pt>
                <c:pt idx="2239">
                  <c:v>222.9</c:v>
                </c:pt>
                <c:pt idx="2240">
                  <c:v>223</c:v>
                </c:pt>
                <c:pt idx="2241">
                  <c:v>223.1</c:v>
                </c:pt>
                <c:pt idx="2242">
                  <c:v>223.2</c:v>
                </c:pt>
                <c:pt idx="2243">
                  <c:v>223.3</c:v>
                </c:pt>
                <c:pt idx="2244">
                  <c:v>223.4</c:v>
                </c:pt>
                <c:pt idx="2245">
                  <c:v>223.5</c:v>
                </c:pt>
                <c:pt idx="2246">
                  <c:v>223.6</c:v>
                </c:pt>
                <c:pt idx="2247">
                  <c:v>223.7</c:v>
                </c:pt>
                <c:pt idx="2248">
                  <c:v>223.8</c:v>
                </c:pt>
                <c:pt idx="2249">
                  <c:v>223.9</c:v>
                </c:pt>
                <c:pt idx="2250">
                  <c:v>224</c:v>
                </c:pt>
                <c:pt idx="2251">
                  <c:v>224.1</c:v>
                </c:pt>
                <c:pt idx="2252">
                  <c:v>224.2</c:v>
                </c:pt>
                <c:pt idx="2253">
                  <c:v>224.3</c:v>
                </c:pt>
                <c:pt idx="2254">
                  <c:v>224.4</c:v>
                </c:pt>
                <c:pt idx="2255">
                  <c:v>224.5</c:v>
                </c:pt>
                <c:pt idx="2256">
                  <c:v>224.6</c:v>
                </c:pt>
                <c:pt idx="2257">
                  <c:v>224.7</c:v>
                </c:pt>
                <c:pt idx="2258">
                  <c:v>224.8</c:v>
                </c:pt>
                <c:pt idx="2259">
                  <c:v>224.9</c:v>
                </c:pt>
                <c:pt idx="2260">
                  <c:v>225</c:v>
                </c:pt>
                <c:pt idx="2261">
                  <c:v>225.1</c:v>
                </c:pt>
                <c:pt idx="2262">
                  <c:v>225.2</c:v>
                </c:pt>
                <c:pt idx="2263">
                  <c:v>225.3</c:v>
                </c:pt>
                <c:pt idx="2264">
                  <c:v>225.4</c:v>
                </c:pt>
                <c:pt idx="2265">
                  <c:v>225.5</c:v>
                </c:pt>
                <c:pt idx="2266">
                  <c:v>225.6</c:v>
                </c:pt>
                <c:pt idx="2267">
                  <c:v>225.7</c:v>
                </c:pt>
                <c:pt idx="2268">
                  <c:v>225.8</c:v>
                </c:pt>
                <c:pt idx="2269">
                  <c:v>225.9</c:v>
                </c:pt>
                <c:pt idx="2270">
                  <c:v>226</c:v>
                </c:pt>
                <c:pt idx="2271">
                  <c:v>226.1</c:v>
                </c:pt>
                <c:pt idx="2272">
                  <c:v>226.2</c:v>
                </c:pt>
                <c:pt idx="2273">
                  <c:v>226.3</c:v>
                </c:pt>
                <c:pt idx="2274">
                  <c:v>226.4</c:v>
                </c:pt>
                <c:pt idx="2275">
                  <c:v>226.5</c:v>
                </c:pt>
                <c:pt idx="2276">
                  <c:v>226.6</c:v>
                </c:pt>
                <c:pt idx="2277">
                  <c:v>226.7</c:v>
                </c:pt>
                <c:pt idx="2278">
                  <c:v>226.8</c:v>
                </c:pt>
                <c:pt idx="2279">
                  <c:v>226.9</c:v>
                </c:pt>
                <c:pt idx="2280">
                  <c:v>227</c:v>
                </c:pt>
                <c:pt idx="2281">
                  <c:v>227.1</c:v>
                </c:pt>
                <c:pt idx="2282">
                  <c:v>227.2</c:v>
                </c:pt>
                <c:pt idx="2283">
                  <c:v>227.3</c:v>
                </c:pt>
                <c:pt idx="2284">
                  <c:v>227.4</c:v>
                </c:pt>
                <c:pt idx="2285">
                  <c:v>227.5</c:v>
                </c:pt>
                <c:pt idx="2286">
                  <c:v>227.6</c:v>
                </c:pt>
                <c:pt idx="2287">
                  <c:v>227.7</c:v>
                </c:pt>
                <c:pt idx="2288">
                  <c:v>227.8</c:v>
                </c:pt>
                <c:pt idx="2289">
                  <c:v>227.9</c:v>
                </c:pt>
                <c:pt idx="2290">
                  <c:v>228</c:v>
                </c:pt>
                <c:pt idx="2291">
                  <c:v>228.1</c:v>
                </c:pt>
                <c:pt idx="2292">
                  <c:v>228.2</c:v>
                </c:pt>
                <c:pt idx="2293">
                  <c:v>228.3</c:v>
                </c:pt>
                <c:pt idx="2294">
                  <c:v>228.4</c:v>
                </c:pt>
                <c:pt idx="2295">
                  <c:v>228.5</c:v>
                </c:pt>
                <c:pt idx="2296">
                  <c:v>228.6</c:v>
                </c:pt>
                <c:pt idx="2297">
                  <c:v>228.7</c:v>
                </c:pt>
                <c:pt idx="2298">
                  <c:v>228.8</c:v>
                </c:pt>
                <c:pt idx="2299">
                  <c:v>228.9</c:v>
                </c:pt>
                <c:pt idx="2300">
                  <c:v>229</c:v>
                </c:pt>
                <c:pt idx="2301">
                  <c:v>229.1</c:v>
                </c:pt>
                <c:pt idx="2302">
                  <c:v>229.2</c:v>
                </c:pt>
                <c:pt idx="2303">
                  <c:v>229.3</c:v>
                </c:pt>
                <c:pt idx="2304">
                  <c:v>229.4</c:v>
                </c:pt>
                <c:pt idx="2305">
                  <c:v>229.5</c:v>
                </c:pt>
                <c:pt idx="2306">
                  <c:v>229.6</c:v>
                </c:pt>
                <c:pt idx="2307">
                  <c:v>229.7</c:v>
                </c:pt>
                <c:pt idx="2308">
                  <c:v>229.8</c:v>
                </c:pt>
                <c:pt idx="2309">
                  <c:v>229.9</c:v>
                </c:pt>
                <c:pt idx="2310">
                  <c:v>230</c:v>
                </c:pt>
                <c:pt idx="2311">
                  <c:v>230.1</c:v>
                </c:pt>
                <c:pt idx="2312">
                  <c:v>230.2</c:v>
                </c:pt>
                <c:pt idx="2313">
                  <c:v>230.3</c:v>
                </c:pt>
                <c:pt idx="2314">
                  <c:v>230.4</c:v>
                </c:pt>
                <c:pt idx="2315">
                  <c:v>230.5</c:v>
                </c:pt>
                <c:pt idx="2316">
                  <c:v>230.6</c:v>
                </c:pt>
                <c:pt idx="2317">
                  <c:v>230.7</c:v>
                </c:pt>
                <c:pt idx="2318">
                  <c:v>230.8</c:v>
                </c:pt>
                <c:pt idx="2319">
                  <c:v>230.9</c:v>
                </c:pt>
                <c:pt idx="2320">
                  <c:v>231</c:v>
                </c:pt>
                <c:pt idx="2321">
                  <c:v>231.1</c:v>
                </c:pt>
                <c:pt idx="2322">
                  <c:v>231.2</c:v>
                </c:pt>
                <c:pt idx="2323">
                  <c:v>231.3</c:v>
                </c:pt>
                <c:pt idx="2324">
                  <c:v>231.4</c:v>
                </c:pt>
                <c:pt idx="2325">
                  <c:v>231.5</c:v>
                </c:pt>
                <c:pt idx="2326">
                  <c:v>231.6</c:v>
                </c:pt>
                <c:pt idx="2327">
                  <c:v>231.7</c:v>
                </c:pt>
                <c:pt idx="2328">
                  <c:v>231.8</c:v>
                </c:pt>
                <c:pt idx="2329">
                  <c:v>231.9</c:v>
                </c:pt>
                <c:pt idx="2330">
                  <c:v>232</c:v>
                </c:pt>
                <c:pt idx="2331">
                  <c:v>232.1</c:v>
                </c:pt>
                <c:pt idx="2332">
                  <c:v>232.2</c:v>
                </c:pt>
                <c:pt idx="2333">
                  <c:v>232.3</c:v>
                </c:pt>
                <c:pt idx="2334">
                  <c:v>232.4</c:v>
                </c:pt>
                <c:pt idx="2335">
                  <c:v>232.5</c:v>
                </c:pt>
                <c:pt idx="2336">
                  <c:v>232.6</c:v>
                </c:pt>
                <c:pt idx="2337">
                  <c:v>232.7</c:v>
                </c:pt>
                <c:pt idx="2338">
                  <c:v>232.8</c:v>
                </c:pt>
                <c:pt idx="2339">
                  <c:v>232.9</c:v>
                </c:pt>
                <c:pt idx="2340">
                  <c:v>233</c:v>
                </c:pt>
                <c:pt idx="2341">
                  <c:v>233.1</c:v>
                </c:pt>
                <c:pt idx="2342">
                  <c:v>233.2</c:v>
                </c:pt>
                <c:pt idx="2343">
                  <c:v>233.3</c:v>
                </c:pt>
                <c:pt idx="2344">
                  <c:v>233.4</c:v>
                </c:pt>
                <c:pt idx="2345">
                  <c:v>233.5</c:v>
                </c:pt>
                <c:pt idx="2346">
                  <c:v>233.6</c:v>
                </c:pt>
                <c:pt idx="2347">
                  <c:v>233.7</c:v>
                </c:pt>
                <c:pt idx="2348">
                  <c:v>233.8</c:v>
                </c:pt>
                <c:pt idx="2349">
                  <c:v>233.9</c:v>
                </c:pt>
                <c:pt idx="2350">
                  <c:v>234</c:v>
                </c:pt>
                <c:pt idx="2351">
                  <c:v>234.1</c:v>
                </c:pt>
                <c:pt idx="2352">
                  <c:v>234.2</c:v>
                </c:pt>
                <c:pt idx="2353">
                  <c:v>234.3</c:v>
                </c:pt>
                <c:pt idx="2354">
                  <c:v>234.4</c:v>
                </c:pt>
                <c:pt idx="2355">
                  <c:v>234.5</c:v>
                </c:pt>
                <c:pt idx="2356">
                  <c:v>234.6</c:v>
                </c:pt>
                <c:pt idx="2357">
                  <c:v>234.7</c:v>
                </c:pt>
                <c:pt idx="2358">
                  <c:v>234.8</c:v>
                </c:pt>
                <c:pt idx="2359">
                  <c:v>234.9</c:v>
                </c:pt>
                <c:pt idx="2360">
                  <c:v>235</c:v>
                </c:pt>
                <c:pt idx="2361">
                  <c:v>235.1</c:v>
                </c:pt>
                <c:pt idx="2362">
                  <c:v>235.2</c:v>
                </c:pt>
                <c:pt idx="2363">
                  <c:v>235.3</c:v>
                </c:pt>
                <c:pt idx="2364">
                  <c:v>235.4</c:v>
                </c:pt>
                <c:pt idx="2365">
                  <c:v>235.5</c:v>
                </c:pt>
                <c:pt idx="2366">
                  <c:v>235.6</c:v>
                </c:pt>
                <c:pt idx="2367">
                  <c:v>235.7</c:v>
                </c:pt>
                <c:pt idx="2368">
                  <c:v>235.8</c:v>
                </c:pt>
                <c:pt idx="2369">
                  <c:v>235.9</c:v>
                </c:pt>
                <c:pt idx="2370">
                  <c:v>236</c:v>
                </c:pt>
                <c:pt idx="2371">
                  <c:v>236.1</c:v>
                </c:pt>
                <c:pt idx="2372">
                  <c:v>236.2</c:v>
                </c:pt>
                <c:pt idx="2373">
                  <c:v>236.3</c:v>
                </c:pt>
                <c:pt idx="2374">
                  <c:v>236.4</c:v>
                </c:pt>
                <c:pt idx="2375">
                  <c:v>236.5</c:v>
                </c:pt>
                <c:pt idx="2376">
                  <c:v>236.6</c:v>
                </c:pt>
                <c:pt idx="2377">
                  <c:v>236.7</c:v>
                </c:pt>
                <c:pt idx="2378">
                  <c:v>236.8</c:v>
                </c:pt>
                <c:pt idx="2379">
                  <c:v>236.9</c:v>
                </c:pt>
                <c:pt idx="2380">
                  <c:v>237</c:v>
                </c:pt>
                <c:pt idx="2381">
                  <c:v>237.1</c:v>
                </c:pt>
                <c:pt idx="2382">
                  <c:v>237.2</c:v>
                </c:pt>
                <c:pt idx="2383">
                  <c:v>237.3</c:v>
                </c:pt>
                <c:pt idx="2384">
                  <c:v>237.4</c:v>
                </c:pt>
                <c:pt idx="2385">
                  <c:v>237.5</c:v>
                </c:pt>
                <c:pt idx="2386">
                  <c:v>237.6</c:v>
                </c:pt>
                <c:pt idx="2387">
                  <c:v>237.7</c:v>
                </c:pt>
                <c:pt idx="2388">
                  <c:v>237.8</c:v>
                </c:pt>
                <c:pt idx="2389">
                  <c:v>237.9</c:v>
                </c:pt>
                <c:pt idx="2390">
                  <c:v>238</c:v>
                </c:pt>
                <c:pt idx="2391">
                  <c:v>238.1</c:v>
                </c:pt>
                <c:pt idx="2392">
                  <c:v>238.2</c:v>
                </c:pt>
                <c:pt idx="2393">
                  <c:v>238.3</c:v>
                </c:pt>
                <c:pt idx="2394">
                  <c:v>238.4</c:v>
                </c:pt>
                <c:pt idx="2395">
                  <c:v>238.5</c:v>
                </c:pt>
                <c:pt idx="2396">
                  <c:v>238.6</c:v>
                </c:pt>
                <c:pt idx="2397">
                  <c:v>238.7</c:v>
                </c:pt>
                <c:pt idx="2398">
                  <c:v>238.8</c:v>
                </c:pt>
                <c:pt idx="2399">
                  <c:v>238.9</c:v>
                </c:pt>
                <c:pt idx="2400">
                  <c:v>239</c:v>
                </c:pt>
              </c:numCache>
            </c:numRef>
          </c:xVal>
          <c:yVal>
            <c:numRef>
              <c:f>Оса!$C$5:$C$2405</c:f>
              <c:numCache>
                <c:formatCode>General</c:formatCode>
                <c:ptCount val="2401"/>
                <c:pt idx="0">
                  <c:v>89.193899999999999</c:v>
                </c:pt>
                <c:pt idx="1">
                  <c:v>89.193899999999999</c:v>
                </c:pt>
                <c:pt idx="2">
                  <c:v>89.193899999999999</c:v>
                </c:pt>
                <c:pt idx="3">
                  <c:v>89.193899999999999</c:v>
                </c:pt>
                <c:pt idx="4">
                  <c:v>89.193899999999999</c:v>
                </c:pt>
                <c:pt idx="5">
                  <c:v>89.193899999999999</c:v>
                </c:pt>
                <c:pt idx="6">
                  <c:v>89.193899999999999</c:v>
                </c:pt>
                <c:pt idx="7">
                  <c:v>89.193899999999999</c:v>
                </c:pt>
                <c:pt idx="8">
                  <c:v>89.193899999999999</c:v>
                </c:pt>
                <c:pt idx="9">
                  <c:v>89.193899999999999</c:v>
                </c:pt>
                <c:pt idx="10">
                  <c:v>89.193799999999996</c:v>
                </c:pt>
                <c:pt idx="11">
                  <c:v>89.193799999999996</c:v>
                </c:pt>
                <c:pt idx="12">
                  <c:v>89.193799999999996</c:v>
                </c:pt>
                <c:pt idx="13">
                  <c:v>89.193799999999996</c:v>
                </c:pt>
                <c:pt idx="14">
                  <c:v>89.193799999999996</c:v>
                </c:pt>
                <c:pt idx="15">
                  <c:v>89.193799999999996</c:v>
                </c:pt>
                <c:pt idx="16">
                  <c:v>89.193799999999996</c:v>
                </c:pt>
                <c:pt idx="17">
                  <c:v>89.193799999999996</c:v>
                </c:pt>
                <c:pt idx="18">
                  <c:v>89.193799999999996</c:v>
                </c:pt>
                <c:pt idx="19">
                  <c:v>89.193799999999996</c:v>
                </c:pt>
                <c:pt idx="20">
                  <c:v>89.193799999999996</c:v>
                </c:pt>
                <c:pt idx="21">
                  <c:v>89.193799999999996</c:v>
                </c:pt>
                <c:pt idx="22">
                  <c:v>89.193799999999996</c:v>
                </c:pt>
                <c:pt idx="23">
                  <c:v>89.193700000000007</c:v>
                </c:pt>
                <c:pt idx="24">
                  <c:v>89.193700000000007</c:v>
                </c:pt>
                <c:pt idx="25">
                  <c:v>89.193700000000007</c:v>
                </c:pt>
                <c:pt idx="26">
                  <c:v>89.193700000000007</c:v>
                </c:pt>
                <c:pt idx="27">
                  <c:v>89.193700000000007</c:v>
                </c:pt>
                <c:pt idx="28">
                  <c:v>89.193700000000007</c:v>
                </c:pt>
                <c:pt idx="29">
                  <c:v>89.193700000000007</c:v>
                </c:pt>
                <c:pt idx="30">
                  <c:v>89.193700000000007</c:v>
                </c:pt>
                <c:pt idx="31">
                  <c:v>89.193700000000007</c:v>
                </c:pt>
                <c:pt idx="32">
                  <c:v>89.193700000000007</c:v>
                </c:pt>
                <c:pt idx="33">
                  <c:v>89.193799999999996</c:v>
                </c:pt>
                <c:pt idx="34">
                  <c:v>89.193799999999996</c:v>
                </c:pt>
                <c:pt idx="35">
                  <c:v>89.193899999999999</c:v>
                </c:pt>
                <c:pt idx="36">
                  <c:v>89.193899999999999</c:v>
                </c:pt>
                <c:pt idx="37">
                  <c:v>89.194000000000003</c:v>
                </c:pt>
                <c:pt idx="38">
                  <c:v>89.194199999999995</c:v>
                </c:pt>
                <c:pt idx="39">
                  <c:v>89.194299999999998</c:v>
                </c:pt>
                <c:pt idx="40">
                  <c:v>89.194500000000005</c:v>
                </c:pt>
                <c:pt idx="41">
                  <c:v>89.194699999999997</c:v>
                </c:pt>
                <c:pt idx="42">
                  <c:v>89.194999999999993</c:v>
                </c:pt>
                <c:pt idx="43">
                  <c:v>89.1952</c:v>
                </c:pt>
                <c:pt idx="44">
                  <c:v>89.195499999999996</c:v>
                </c:pt>
                <c:pt idx="45">
                  <c:v>89.195800000000006</c:v>
                </c:pt>
                <c:pt idx="46">
                  <c:v>89.196200000000005</c:v>
                </c:pt>
                <c:pt idx="47">
                  <c:v>89.1965</c:v>
                </c:pt>
                <c:pt idx="48">
                  <c:v>89.196899999999999</c:v>
                </c:pt>
                <c:pt idx="49">
                  <c:v>89.197199999999995</c:v>
                </c:pt>
                <c:pt idx="50">
                  <c:v>89.197599999999994</c:v>
                </c:pt>
                <c:pt idx="51">
                  <c:v>89.197900000000004</c:v>
                </c:pt>
                <c:pt idx="52">
                  <c:v>89.198300000000003</c:v>
                </c:pt>
                <c:pt idx="53">
                  <c:v>89.198599999999999</c:v>
                </c:pt>
                <c:pt idx="54">
                  <c:v>89.198899999999995</c:v>
                </c:pt>
                <c:pt idx="55">
                  <c:v>89.199200000000005</c:v>
                </c:pt>
                <c:pt idx="56">
                  <c:v>89.1995</c:v>
                </c:pt>
                <c:pt idx="57">
                  <c:v>89.199700000000007</c:v>
                </c:pt>
                <c:pt idx="58">
                  <c:v>89.1999</c:v>
                </c:pt>
                <c:pt idx="59">
                  <c:v>89.200100000000006</c:v>
                </c:pt>
                <c:pt idx="60">
                  <c:v>89.200299999999999</c:v>
                </c:pt>
                <c:pt idx="61">
                  <c:v>89.200400000000002</c:v>
                </c:pt>
                <c:pt idx="62">
                  <c:v>89.200500000000005</c:v>
                </c:pt>
                <c:pt idx="63">
                  <c:v>89.200599999999994</c:v>
                </c:pt>
                <c:pt idx="64">
                  <c:v>89.200500000000005</c:v>
                </c:pt>
                <c:pt idx="65">
                  <c:v>89.200400000000002</c:v>
                </c:pt>
                <c:pt idx="66">
                  <c:v>89.200199999999995</c:v>
                </c:pt>
                <c:pt idx="67">
                  <c:v>89.1999</c:v>
                </c:pt>
                <c:pt idx="68">
                  <c:v>89.1995</c:v>
                </c:pt>
                <c:pt idx="69">
                  <c:v>89.198999999999998</c:v>
                </c:pt>
                <c:pt idx="70">
                  <c:v>89.198400000000007</c:v>
                </c:pt>
                <c:pt idx="71">
                  <c:v>89.197599999999994</c:v>
                </c:pt>
                <c:pt idx="72">
                  <c:v>89.196700000000007</c:v>
                </c:pt>
                <c:pt idx="73">
                  <c:v>89.195700000000002</c:v>
                </c:pt>
                <c:pt idx="74">
                  <c:v>89.194599999999994</c:v>
                </c:pt>
                <c:pt idx="75">
                  <c:v>89.193399999999997</c:v>
                </c:pt>
                <c:pt idx="76">
                  <c:v>89.192099999999996</c:v>
                </c:pt>
                <c:pt idx="77">
                  <c:v>89.190700000000007</c:v>
                </c:pt>
                <c:pt idx="78">
                  <c:v>89.1892</c:v>
                </c:pt>
                <c:pt idx="79">
                  <c:v>89.187600000000003</c:v>
                </c:pt>
                <c:pt idx="80">
                  <c:v>89.186000000000007</c:v>
                </c:pt>
                <c:pt idx="81">
                  <c:v>89.1845</c:v>
                </c:pt>
                <c:pt idx="82">
                  <c:v>89.1828</c:v>
                </c:pt>
                <c:pt idx="83">
                  <c:v>89.181200000000004</c:v>
                </c:pt>
                <c:pt idx="84">
                  <c:v>89.179699999999997</c:v>
                </c:pt>
                <c:pt idx="85">
                  <c:v>89.178100000000001</c:v>
                </c:pt>
                <c:pt idx="86">
                  <c:v>89.176599999999993</c:v>
                </c:pt>
                <c:pt idx="87">
                  <c:v>89.1751</c:v>
                </c:pt>
                <c:pt idx="88">
                  <c:v>89.173699999999997</c:v>
                </c:pt>
                <c:pt idx="89">
                  <c:v>89.172300000000007</c:v>
                </c:pt>
                <c:pt idx="90">
                  <c:v>89.171000000000006</c:v>
                </c:pt>
                <c:pt idx="91">
                  <c:v>89.169700000000006</c:v>
                </c:pt>
                <c:pt idx="92">
                  <c:v>89.168499999999995</c:v>
                </c:pt>
                <c:pt idx="93">
                  <c:v>89.167299999999997</c:v>
                </c:pt>
                <c:pt idx="94">
                  <c:v>89.166200000000003</c:v>
                </c:pt>
                <c:pt idx="95">
                  <c:v>89.165000000000006</c:v>
                </c:pt>
                <c:pt idx="96">
                  <c:v>89.163899999999998</c:v>
                </c:pt>
                <c:pt idx="97">
                  <c:v>89.162899999999993</c:v>
                </c:pt>
                <c:pt idx="98">
                  <c:v>89.161799999999999</c:v>
                </c:pt>
                <c:pt idx="99">
                  <c:v>89.160799999999995</c:v>
                </c:pt>
                <c:pt idx="100">
                  <c:v>89.159700000000001</c:v>
                </c:pt>
                <c:pt idx="101">
                  <c:v>89.158699999999996</c:v>
                </c:pt>
                <c:pt idx="102">
                  <c:v>89.157700000000006</c:v>
                </c:pt>
                <c:pt idx="103">
                  <c:v>89.156700000000001</c:v>
                </c:pt>
                <c:pt idx="104">
                  <c:v>89.155699999999996</c:v>
                </c:pt>
                <c:pt idx="105">
                  <c:v>89.154700000000005</c:v>
                </c:pt>
                <c:pt idx="106">
                  <c:v>89.153700000000001</c:v>
                </c:pt>
                <c:pt idx="107">
                  <c:v>89.152699999999996</c:v>
                </c:pt>
                <c:pt idx="108">
                  <c:v>89.151700000000005</c:v>
                </c:pt>
                <c:pt idx="109">
                  <c:v>89.150700000000001</c:v>
                </c:pt>
                <c:pt idx="110">
                  <c:v>89.149699999999996</c:v>
                </c:pt>
                <c:pt idx="111">
                  <c:v>89.148700000000005</c:v>
                </c:pt>
                <c:pt idx="112">
                  <c:v>89.1477</c:v>
                </c:pt>
                <c:pt idx="113">
                  <c:v>89.146699999999996</c:v>
                </c:pt>
                <c:pt idx="114">
                  <c:v>89.145700000000005</c:v>
                </c:pt>
                <c:pt idx="115">
                  <c:v>89.1447</c:v>
                </c:pt>
                <c:pt idx="116">
                  <c:v>89.143699999999995</c:v>
                </c:pt>
                <c:pt idx="117">
                  <c:v>89.142700000000005</c:v>
                </c:pt>
                <c:pt idx="118">
                  <c:v>89.1417</c:v>
                </c:pt>
                <c:pt idx="119">
                  <c:v>89.140699999999995</c:v>
                </c:pt>
                <c:pt idx="120">
                  <c:v>89.139700000000005</c:v>
                </c:pt>
                <c:pt idx="121">
                  <c:v>89.138800000000003</c:v>
                </c:pt>
                <c:pt idx="122">
                  <c:v>89.137799999999999</c:v>
                </c:pt>
                <c:pt idx="123">
                  <c:v>89.136799999999994</c:v>
                </c:pt>
                <c:pt idx="124">
                  <c:v>89.135800000000003</c:v>
                </c:pt>
                <c:pt idx="125">
                  <c:v>89.134799999999998</c:v>
                </c:pt>
                <c:pt idx="126">
                  <c:v>89.133799999999994</c:v>
                </c:pt>
                <c:pt idx="127">
                  <c:v>89.132800000000003</c:v>
                </c:pt>
                <c:pt idx="128">
                  <c:v>89.131799999999998</c:v>
                </c:pt>
                <c:pt idx="129">
                  <c:v>89.130899999999997</c:v>
                </c:pt>
                <c:pt idx="130">
                  <c:v>89.129900000000006</c:v>
                </c:pt>
                <c:pt idx="131">
                  <c:v>89.128900000000002</c:v>
                </c:pt>
                <c:pt idx="132">
                  <c:v>89.127899999999997</c:v>
                </c:pt>
                <c:pt idx="133">
                  <c:v>89.126900000000006</c:v>
                </c:pt>
                <c:pt idx="134">
                  <c:v>89.125900000000001</c:v>
                </c:pt>
                <c:pt idx="135">
                  <c:v>89.124899999999997</c:v>
                </c:pt>
                <c:pt idx="136">
                  <c:v>89.123999999999995</c:v>
                </c:pt>
                <c:pt idx="137">
                  <c:v>89.123000000000005</c:v>
                </c:pt>
                <c:pt idx="138">
                  <c:v>89.122</c:v>
                </c:pt>
                <c:pt idx="139">
                  <c:v>89.120999999999995</c:v>
                </c:pt>
                <c:pt idx="140">
                  <c:v>89.12</c:v>
                </c:pt>
                <c:pt idx="141">
                  <c:v>89.119</c:v>
                </c:pt>
                <c:pt idx="142">
                  <c:v>89.117999999999995</c:v>
                </c:pt>
                <c:pt idx="143">
                  <c:v>89.117099999999994</c:v>
                </c:pt>
                <c:pt idx="144">
                  <c:v>89.116100000000003</c:v>
                </c:pt>
                <c:pt idx="145">
                  <c:v>89.115099999999998</c:v>
                </c:pt>
                <c:pt idx="146">
                  <c:v>89.114099999999993</c:v>
                </c:pt>
                <c:pt idx="147">
                  <c:v>89.113100000000003</c:v>
                </c:pt>
                <c:pt idx="148">
                  <c:v>89.112099999999998</c:v>
                </c:pt>
                <c:pt idx="149">
                  <c:v>89.111099999999993</c:v>
                </c:pt>
                <c:pt idx="150">
                  <c:v>89.110200000000006</c:v>
                </c:pt>
                <c:pt idx="151">
                  <c:v>89.109200000000001</c:v>
                </c:pt>
                <c:pt idx="152">
                  <c:v>89.108199999999997</c:v>
                </c:pt>
                <c:pt idx="153">
                  <c:v>89.107200000000006</c:v>
                </c:pt>
                <c:pt idx="154">
                  <c:v>89.106200000000001</c:v>
                </c:pt>
                <c:pt idx="155">
                  <c:v>89.105199999999996</c:v>
                </c:pt>
                <c:pt idx="156">
                  <c:v>89.104100000000003</c:v>
                </c:pt>
                <c:pt idx="157">
                  <c:v>89.103099999999998</c:v>
                </c:pt>
                <c:pt idx="158">
                  <c:v>89.102099999999993</c:v>
                </c:pt>
                <c:pt idx="159">
                  <c:v>89.101100000000002</c:v>
                </c:pt>
                <c:pt idx="160">
                  <c:v>89.100099999999998</c:v>
                </c:pt>
                <c:pt idx="161">
                  <c:v>89.099000000000004</c:v>
                </c:pt>
                <c:pt idx="162">
                  <c:v>89.097999999999999</c:v>
                </c:pt>
                <c:pt idx="163">
                  <c:v>89.096999999999994</c:v>
                </c:pt>
                <c:pt idx="164">
                  <c:v>89.0959</c:v>
                </c:pt>
                <c:pt idx="165">
                  <c:v>89.094899999999996</c:v>
                </c:pt>
                <c:pt idx="166">
                  <c:v>89.093800000000002</c:v>
                </c:pt>
                <c:pt idx="167">
                  <c:v>89.092799999999997</c:v>
                </c:pt>
                <c:pt idx="168">
                  <c:v>89.091700000000003</c:v>
                </c:pt>
                <c:pt idx="169">
                  <c:v>89.090599999999995</c:v>
                </c:pt>
                <c:pt idx="170">
                  <c:v>89.089600000000004</c:v>
                </c:pt>
                <c:pt idx="171">
                  <c:v>89.088499999999996</c:v>
                </c:pt>
                <c:pt idx="172">
                  <c:v>89.087500000000006</c:v>
                </c:pt>
                <c:pt idx="173">
                  <c:v>89.086399999999998</c:v>
                </c:pt>
                <c:pt idx="174">
                  <c:v>89.085300000000004</c:v>
                </c:pt>
                <c:pt idx="175">
                  <c:v>89.084199999999996</c:v>
                </c:pt>
                <c:pt idx="176">
                  <c:v>89.083200000000005</c:v>
                </c:pt>
                <c:pt idx="177">
                  <c:v>89.082099999999997</c:v>
                </c:pt>
                <c:pt idx="178">
                  <c:v>89.081000000000003</c:v>
                </c:pt>
                <c:pt idx="179">
                  <c:v>89.079899999999995</c:v>
                </c:pt>
                <c:pt idx="180">
                  <c:v>89.078900000000004</c:v>
                </c:pt>
                <c:pt idx="181">
                  <c:v>89.077799999999996</c:v>
                </c:pt>
                <c:pt idx="182">
                  <c:v>89.076700000000002</c:v>
                </c:pt>
                <c:pt idx="183">
                  <c:v>89.075599999999994</c:v>
                </c:pt>
                <c:pt idx="184">
                  <c:v>89.074600000000004</c:v>
                </c:pt>
                <c:pt idx="185">
                  <c:v>89.073499999999996</c:v>
                </c:pt>
                <c:pt idx="186">
                  <c:v>89.072400000000002</c:v>
                </c:pt>
                <c:pt idx="187">
                  <c:v>89.071299999999994</c:v>
                </c:pt>
                <c:pt idx="188">
                  <c:v>89.070300000000003</c:v>
                </c:pt>
                <c:pt idx="189">
                  <c:v>89.069199999999995</c:v>
                </c:pt>
                <c:pt idx="190">
                  <c:v>89.068100000000001</c:v>
                </c:pt>
                <c:pt idx="191">
                  <c:v>89.066999999999993</c:v>
                </c:pt>
                <c:pt idx="192">
                  <c:v>89.066000000000003</c:v>
                </c:pt>
                <c:pt idx="193">
                  <c:v>89.064899999999994</c:v>
                </c:pt>
                <c:pt idx="194">
                  <c:v>89.063800000000001</c:v>
                </c:pt>
                <c:pt idx="195">
                  <c:v>89.062700000000007</c:v>
                </c:pt>
                <c:pt idx="196">
                  <c:v>89.061700000000002</c:v>
                </c:pt>
                <c:pt idx="197">
                  <c:v>89.060599999999994</c:v>
                </c:pt>
                <c:pt idx="198">
                  <c:v>89.0595</c:v>
                </c:pt>
                <c:pt idx="199">
                  <c:v>89.058400000000006</c:v>
                </c:pt>
                <c:pt idx="200">
                  <c:v>89.057400000000001</c:v>
                </c:pt>
                <c:pt idx="201">
                  <c:v>89.056299999999993</c:v>
                </c:pt>
                <c:pt idx="202">
                  <c:v>89.055199999999999</c:v>
                </c:pt>
                <c:pt idx="203">
                  <c:v>89.054199999999994</c:v>
                </c:pt>
                <c:pt idx="204">
                  <c:v>89.053100000000001</c:v>
                </c:pt>
                <c:pt idx="205">
                  <c:v>89.052000000000007</c:v>
                </c:pt>
                <c:pt idx="206">
                  <c:v>89.050899999999999</c:v>
                </c:pt>
                <c:pt idx="207">
                  <c:v>89.049899999999994</c:v>
                </c:pt>
                <c:pt idx="208">
                  <c:v>89.0488</c:v>
                </c:pt>
                <c:pt idx="209">
                  <c:v>89.047700000000006</c:v>
                </c:pt>
                <c:pt idx="210">
                  <c:v>89.046599999999998</c:v>
                </c:pt>
                <c:pt idx="211">
                  <c:v>89.045599999999993</c:v>
                </c:pt>
                <c:pt idx="212">
                  <c:v>89.044499999999999</c:v>
                </c:pt>
                <c:pt idx="213">
                  <c:v>89.043400000000005</c:v>
                </c:pt>
                <c:pt idx="214">
                  <c:v>89.042400000000001</c:v>
                </c:pt>
                <c:pt idx="215">
                  <c:v>89.041300000000007</c:v>
                </c:pt>
                <c:pt idx="216">
                  <c:v>89.040199999999999</c:v>
                </c:pt>
                <c:pt idx="217">
                  <c:v>89.039100000000005</c:v>
                </c:pt>
                <c:pt idx="218">
                  <c:v>89.0381</c:v>
                </c:pt>
                <c:pt idx="219">
                  <c:v>89.037000000000006</c:v>
                </c:pt>
                <c:pt idx="220">
                  <c:v>89.035899999999998</c:v>
                </c:pt>
                <c:pt idx="221">
                  <c:v>89.034800000000004</c:v>
                </c:pt>
                <c:pt idx="222">
                  <c:v>89.033799999999999</c:v>
                </c:pt>
                <c:pt idx="223">
                  <c:v>89.032700000000006</c:v>
                </c:pt>
                <c:pt idx="224">
                  <c:v>89.031599999999997</c:v>
                </c:pt>
                <c:pt idx="225">
                  <c:v>89.030600000000007</c:v>
                </c:pt>
                <c:pt idx="226">
                  <c:v>89.029499999999999</c:v>
                </c:pt>
                <c:pt idx="227">
                  <c:v>89.028400000000005</c:v>
                </c:pt>
                <c:pt idx="228">
                  <c:v>89.027299999999997</c:v>
                </c:pt>
                <c:pt idx="229">
                  <c:v>89.026300000000006</c:v>
                </c:pt>
                <c:pt idx="230">
                  <c:v>89.025199999999998</c:v>
                </c:pt>
                <c:pt idx="231">
                  <c:v>89.024100000000004</c:v>
                </c:pt>
                <c:pt idx="232">
                  <c:v>89.023099999999999</c:v>
                </c:pt>
                <c:pt idx="233">
                  <c:v>89.022000000000006</c:v>
                </c:pt>
                <c:pt idx="234">
                  <c:v>89.020899999999997</c:v>
                </c:pt>
                <c:pt idx="235">
                  <c:v>89.019900000000007</c:v>
                </c:pt>
                <c:pt idx="236">
                  <c:v>89.018799999999999</c:v>
                </c:pt>
                <c:pt idx="237">
                  <c:v>89.017700000000005</c:v>
                </c:pt>
                <c:pt idx="238">
                  <c:v>89.0167</c:v>
                </c:pt>
                <c:pt idx="239">
                  <c:v>89.015600000000006</c:v>
                </c:pt>
                <c:pt idx="240">
                  <c:v>89.014499999999998</c:v>
                </c:pt>
                <c:pt idx="241">
                  <c:v>89.013499999999993</c:v>
                </c:pt>
                <c:pt idx="242">
                  <c:v>89.0124</c:v>
                </c:pt>
                <c:pt idx="243">
                  <c:v>89.011300000000006</c:v>
                </c:pt>
                <c:pt idx="244">
                  <c:v>89.010300000000001</c:v>
                </c:pt>
                <c:pt idx="245">
                  <c:v>89.009200000000007</c:v>
                </c:pt>
                <c:pt idx="246">
                  <c:v>89.008099999999999</c:v>
                </c:pt>
                <c:pt idx="247">
                  <c:v>89.007099999999994</c:v>
                </c:pt>
                <c:pt idx="248">
                  <c:v>89.006</c:v>
                </c:pt>
                <c:pt idx="249">
                  <c:v>89.004900000000006</c:v>
                </c:pt>
                <c:pt idx="250">
                  <c:v>89.003900000000002</c:v>
                </c:pt>
                <c:pt idx="251">
                  <c:v>89.002799999999993</c:v>
                </c:pt>
                <c:pt idx="252">
                  <c:v>89.001800000000003</c:v>
                </c:pt>
                <c:pt idx="253">
                  <c:v>89.000699999999995</c:v>
                </c:pt>
                <c:pt idx="254">
                  <c:v>88.999600000000001</c:v>
                </c:pt>
                <c:pt idx="255">
                  <c:v>88.998599999999996</c:v>
                </c:pt>
                <c:pt idx="256">
                  <c:v>88.997500000000002</c:v>
                </c:pt>
                <c:pt idx="257">
                  <c:v>88.996499999999997</c:v>
                </c:pt>
                <c:pt idx="258">
                  <c:v>88.995400000000004</c:v>
                </c:pt>
                <c:pt idx="259">
                  <c:v>88.994399999999999</c:v>
                </c:pt>
                <c:pt idx="260">
                  <c:v>88.993300000000005</c:v>
                </c:pt>
                <c:pt idx="261">
                  <c:v>88.992199999999997</c:v>
                </c:pt>
                <c:pt idx="262">
                  <c:v>88.991200000000006</c:v>
                </c:pt>
                <c:pt idx="263">
                  <c:v>88.990099999999998</c:v>
                </c:pt>
                <c:pt idx="264">
                  <c:v>88.989099999999993</c:v>
                </c:pt>
                <c:pt idx="265">
                  <c:v>88.988</c:v>
                </c:pt>
                <c:pt idx="266">
                  <c:v>88.986999999999995</c:v>
                </c:pt>
                <c:pt idx="267">
                  <c:v>88.985900000000001</c:v>
                </c:pt>
                <c:pt idx="268">
                  <c:v>88.984899999999996</c:v>
                </c:pt>
                <c:pt idx="269">
                  <c:v>88.983800000000002</c:v>
                </c:pt>
                <c:pt idx="270">
                  <c:v>88.982799999999997</c:v>
                </c:pt>
                <c:pt idx="271">
                  <c:v>88.981700000000004</c:v>
                </c:pt>
                <c:pt idx="272">
                  <c:v>88.980699999999999</c:v>
                </c:pt>
                <c:pt idx="273">
                  <c:v>88.979699999999994</c:v>
                </c:pt>
                <c:pt idx="274">
                  <c:v>88.9786</c:v>
                </c:pt>
                <c:pt idx="275">
                  <c:v>88.977599999999995</c:v>
                </c:pt>
                <c:pt idx="276">
                  <c:v>88.976500000000001</c:v>
                </c:pt>
                <c:pt idx="277">
                  <c:v>88.975499999999997</c:v>
                </c:pt>
                <c:pt idx="278">
                  <c:v>88.974500000000006</c:v>
                </c:pt>
                <c:pt idx="279">
                  <c:v>88.973500000000001</c:v>
                </c:pt>
                <c:pt idx="280">
                  <c:v>88.972399999999993</c:v>
                </c:pt>
                <c:pt idx="281">
                  <c:v>88.971400000000003</c:v>
                </c:pt>
                <c:pt idx="282">
                  <c:v>88.970399999999998</c:v>
                </c:pt>
                <c:pt idx="283">
                  <c:v>88.969399999999993</c:v>
                </c:pt>
                <c:pt idx="284">
                  <c:v>88.968400000000003</c:v>
                </c:pt>
                <c:pt idx="285">
                  <c:v>88.967399999999998</c:v>
                </c:pt>
                <c:pt idx="286">
                  <c:v>88.966399999999993</c:v>
                </c:pt>
                <c:pt idx="287">
                  <c:v>88.965400000000002</c:v>
                </c:pt>
                <c:pt idx="288">
                  <c:v>88.964500000000001</c:v>
                </c:pt>
                <c:pt idx="289">
                  <c:v>88.963499999999996</c:v>
                </c:pt>
                <c:pt idx="290">
                  <c:v>88.962500000000006</c:v>
                </c:pt>
                <c:pt idx="291">
                  <c:v>88.961500000000001</c:v>
                </c:pt>
                <c:pt idx="292">
                  <c:v>88.960499999999996</c:v>
                </c:pt>
                <c:pt idx="293">
                  <c:v>88.959500000000006</c:v>
                </c:pt>
                <c:pt idx="294">
                  <c:v>88.958500000000001</c:v>
                </c:pt>
                <c:pt idx="295">
                  <c:v>88.957499999999996</c:v>
                </c:pt>
                <c:pt idx="296">
                  <c:v>88.956500000000005</c:v>
                </c:pt>
                <c:pt idx="297">
                  <c:v>88.955500000000001</c:v>
                </c:pt>
                <c:pt idx="298">
                  <c:v>88.954499999999996</c:v>
                </c:pt>
                <c:pt idx="299">
                  <c:v>88.953500000000005</c:v>
                </c:pt>
                <c:pt idx="300">
                  <c:v>88.952500000000001</c:v>
                </c:pt>
                <c:pt idx="301">
                  <c:v>88.951499999999996</c:v>
                </c:pt>
                <c:pt idx="302">
                  <c:v>88.950500000000005</c:v>
                </c:pt>
                <c:pt idx="303">
                  <c:v>88.949399999999997</c:v>
                </c:pt>
                <c:pt idx="304">
                  <c:v>88.948400000000007</c:v>
                </c:pt>
                <c:pt idx="305">
                  <c:v>88.947400000000002</c:v>
                </c:pt>
                <c:pt idx="306">
                  <c:v>88.946399999999997</c:v>
                </c:pt>
                <c:pt idx="307">
                  <c:v>88.945400000000006</c:v>
                </c:pt>
                <c:pt idx="308">
                  <c:v>88.944400000000002</c:v>
                </c:pt>
                <c:pt idx="309">
                  <c:v>88.943299999999994</c:v>
                </c:pt>
                <c:pt idx="310">
                  <c:v>88.942300000000003</c:v>
                </c:pt>
                <c:pt idx="311">
                  <c:v>88.941299999999998</c:v>
                </c:pt>
                <c:pt idx="312">
                  <c:v>88.940299999999993</c:v>
                </c:pt>
                <c:pt idx="313">
                  <c:v>88.9392</c:v>
                </c:pt>
                <c:pt idx="314">
                  <c:v>88.938199999999995</c:v>
                </c:pt>
                <c:pt idx="315">
                  <c:v>88.937200000000004</c:v>
                </c:pt>
                <c:pt idx="316">
                  <c:v>88.936199999999999</c:v>
                </c:pt>
                <c:pt idx="317">
                  <c:v>88.935199999999995</c:v>
                </c:pt>
                <c:pt idx="318">
                  <c:v>88.934100000000001</c:v>
                </c:pt>
                <c:pt idx="319">
                  <c:v>88.933099999999996</c:v>
                </c:pt>
                <c:pt idx="320">
                  <c:v>88.932100000000005</c:v>
                </c:pt>
                <c:pt idx="321">
                  <c:v>88.931100000000001</c:v>
                </c:pt>
                <c:pt idx="322">
                  <c:v>88.93</c:v>
                </c:pt>
                <c:pt idx="323">
                  <c:v>88.929000000000002</c:v>
                </c:pt>
                <c:pt idx="324">
                  <c:v>88.927999999999997</c:v>
                </c:pt>
                <c:pt idx="325">
                  <c:v>88.927000000000007</c:v>
                </c:pt>
                <c:pt idx="326">
                  <c:v>88.925899999999999</c:v>
                </c:pt>
                <c:pt idx="327">
                  <c:v>88.924899999999994</c:v>
                </c:pt>
                <c:pt idx="328">
                  <c:v>88.923900000000003</c:v>
                </c:pt>
                <c:pt idx="329">
                  <c:v>88.922899999999998</c:v>
                </c:pt>
                <c:pt idx="330">
                  <c:v>88.921800000000005</c:v>
                </c:pt>
                <c:pt idx="331">
                  <c:v>88.9208</c:v>
                </c:pt>
                <c:pt idx="332">
                  <c:v>88.919799999999995</c:v>
                </c:pt>
                <c:pt idx="333">
                  <c:v>88.918800000000005</c:v>
                </c:pt>
                <c:pt idx="334">
                  <c:v>88.917699999999996</c:v>
                </c:pt>
                <c:pt idx="335">
                  <c:v>88.916700000000006</c:v>
                </c:pt>
                <c:pt idx="336">
                  <c:v>88.915700000000001</c:v>
                </c:pt>
                <c:pt idx="337">
                  <c:v>88.914699999999996</c:v>
                </c:pt>
                <c:pt idx="338">
                  <c:v>88.913600000000002</c:v>
                </c:pt>
                <c:pt idx="339">
                  <c:v>88.912599999999998</c:v>
                </c:pt>
                <c:pt idx="340">
                  <c:v>88.911600000000007</c:v>
                </c:pt>
                <c:pt idx="341">
                  <c:v>88.910499999999999</c:v>
                </c:pt>
                <c:pt idx="342">
                  <c:v>88.909499999999994</c:v>
                </c:pt>
                <c:pt idx="343">
                  <c:v>88.908500000000004</c:v>
                </c:pt>
                <c:pt idx="344">
                  <c:v>88.907499999999999</c:v>
                </c:pt>
                <c:pt idx="345">
                  <c:v>88.906400000000005</c:v>
                </c:pt>
                <c:pt idx="346">
                  <c:v>88.9054</c:v>
                </c:pt>
                <c:pt idx="347">
                  <c:v>88.904399999999995</c:v>
                </c:pt>
                <c:pt idx="348">
                  <c:v>88.903300000000002</c:v>
                </c:pt>
                <c:pt idx="349">
                  <c:v>88.902299999999997</c:v>
                </c:pt>
                <c:pt idx="350">
                  <c:v>88.901300000000006</c:v>
                </c:pt>
                <c:pt idx="351">
                  <c:v>88.900300000000001</c:v>
                </c:pt>
                <c:pt idx="352">
                  <c:v>88.899299999999997</c:v>
                </c:pt>
                <c:pt idx="353">
                  <c:v>88.898200000000003</c:v>
                </c:pt>
                <c:pt idx="354">
                  <c:v>88.897199999999998</c:v>
                </c:pt>
                <c:pt idx="355">
                  <c:v>88.896199999999993</c:v>
                </c:pt>
                <c:pt idx="356">
                  <c:v>88.895099999999999</c:v>
                </c:pt>
                <c:pt idx="357">
                  <c:v>88.894099999999995</c:v>
                </c:pt>
                <c:pt idx="358">
                  <c:v>88.893100000000004</c:v>
                </c:pt>
                <c:pt idx="359">
                  <c:v>88.892099999999999</c:v>
                </c:pt>
                <c:pt idx="360">
                  <c:v>88.891000000000005</c:v>
                </c:pt>
                <c:pt idx="361">
                  <c:v>88.89</c:v>
                </c:pt>
                <c:pt idx="362">
                  <c:v>88.888999999999996</c:v>
                </c:pt>
                <c:pt idx="363">
                  <c:v>88.888000000000005</c:v>
                </c:pt>
                <c:pt idx="364">
                  <c:v>88.887</c:v>
                </c:pt>
                <c:pt idx="365">
                  <c:v>88.885999999999996</c:v>
                </c:pt>
                <c:pt idx="366">
                  <c:v>88.885099999999994</c:v>
                </c:pt>
                <c:pt idx="367">
                  <c:v>88.884100000000004</c:v>
                </c:pt>
                <c:pt idx="368">
                  <c:v>88.883200000000002</c:v>
                </c:pt>
                <c:pt idx="369">
                  <c:v>88.882400000000004</c:v>
                </c:pt>
                <c:pt idx="370">
                  <c:v>88.881600000000006</c:v>
                </c:pt>
                <c:pt idx="371">
                  <c:v>88.880799999999994</c:v>
                </c:pt>
                <c:pt idx="372">
                  <c:v>88.880200000000002</c:v>
                </c:pt>
                <c:pt idx="373">
                  <c:v>88.8797</c:v>
                </c:pt>
                <c:pt idx="374">
                  <c:v>88.879199999999997</c:v>
                </c:pt>
                <c:pt idx="375">
                  <c:v>88.878900000000002</c:v>
                </c:pt>
                <c:pt idx="376">
                  <c:v>88.878699999999995</c:v>
                </c:pt>
                <c:pt idx="377">
                  <c:v>88.878699999999995</c:v>
                </c:pt>
                <c:pt idx="378">
                  <c:v>88.878799999999998</c:v>
                </c:pt>
                <c:pt idx="379">
                  <c:v>88.879000000000005</c:v>
                </c:pt>
                <c:pt idx="380">
                  <c:v>88.879400000000004</c:v>
                </c:pt>
                <c:pt idx="381">
                  <c:v>88.879900000000006</c:v>
                </c:pt>
                <c:pt idx="382">
                  <c:v>88.880499999999998</c:v>
                </c:pt>
                <c:pt idx="383">
                  <c:v>88.881200000000007</c:v>
                </c:pt>
                <c:pt idx="384">
                  <c:v>88.882000000000005</c:v>
                </c:pt>
                <c:pt idx="385">
                  <c:v>88.882900000000006</c:v>
                </c:pt>
                <c:pt idx="386">
                  <c:v>88.883799999999994</c:v>
                </c:pt>
                <c:pt idx="387">
                  <c:v>88.884699999999995</c:v>
                </c:pt>
                <c:pt idx="388">
                  <c:v>88.8857</c:v>
                </c:pt>
                <c:pt idx="389">
                  <c:v>88.886600000000001</c:v>
                </c:pt>
                <c:pt idx="390">
                  <c:v>88.887500000000003</c:v>
                </c:pt>
                <c:pt idx="391">
                  <c:v>88.888400000000004</c:v>
                </c:pt>
                <c:pt idx="392">
                  <c:v>88.889200000000002</c:v>
                </c:pt>
                <c:pt idx="393">
                  <c:v>88.889899999999997</c:v>
                </c:pt>
                <c:pt idx="394">
                  <c:v>88.890600000000006</c:v>
                </c:pt>
                <c:pt idx="395">
                  <c:v>88.891199999999998</c:v>
                </c:pt>
                <c:pt idx="396">
                  <c:v>88.8917</c:v>
                </c:pt>
                <c:pt idx="397">
                  <c:v>88.892200000000003</c:v>
                </c:pt>
                <c:pt idx="398">
                  <c:v>88.892600000000002</c:v>
                </c:pt>
                <c:pt idx="399">
                  <c:v>88.892899999999997</c:v>
                </c:pt>
                <c:pt idx="400">
                  <c:v>88.893199999999993</c:v>
                </c:pt>
                <c:pt idx="401">
                  <c:v>88.893500000000003</c:v>
                </c:pt>
                <c:pt idx="402">
                  <c:v>88.893699999999995</c:v>
                </c:pt>
                <c:pt idx="403">
                  <c:v>88.893900000000002</c:v>
                </c:pt>
                <c:pt idx="404">
                  <c:v>88.894000000000005</c:v>
                </c:pt>
                <c:pt idx="405">
                  <c:v>88.894199999999998</c:v>
                </c:pt>
                <c:pt idx="406">
                  <c:v>88.894300000000001</c:v>
                </c:pt>
                <c:pt idx="407">
                  <c:v>88.894300000000001</c:v>
                </c:pt>
                <c:pt idx="408">
                  <c:v>88.894400000000005</c:v>
                </c:pt>
                <c:pt idx="409">
                  <c:v>88.894499999999994</c:v>
                </c:pt>
                <c:pt idx="410">
                  <c:v>88.894499999999994</c:v>
                </c:pt>
                <c:pt idx="411">
                  <c:v>88.894499999999994</c:v>
                </c:pt>
                <c:pt idx="412">
                  <c:v>88.894599999999997</c:v>
                </c:pt>
                <c:pt idx="413">
                  <c:v>88.894599999999997</c:v>
                </c:pt>
                <c:pt idx="414">
                  <c:v>88.894599999999997</c:v>
                </c:pt>
                <c:pt idx="415">
                  <c:v>88.894599999999997</c:v>
                </c:pt>
                <c:pt idx="416">
                  <c:v>88.8947</c:v>
                </c:pt>
                <c:pt idx="417">
                  <c:v>88.8947</c:v>
                </c:pt>
                <c:pt idx="418">
                  <c:v>88.8947</c:v>
                </c:pt>
                <c:pt idx="419">
                  <c:v>88.8947</c:v>
                </c:pt>
                <c:pt idx="420">
                  <c:v>88.8947</c:v>
                </c:pt>
                <c:pt idx="421">
                  <c:v>88.8947</c:v>
                </c:pt>
                <c:pt idx="422">
                  <c:v>88.8947</c:v>
                </c:pt>
                <c:pt idx="423">
                  <c:v>88.8947</c:v>
                </c:pt>
                <c:pt idx="424">
                  <c:v>88.8947</c:v>
                </c:pt>
                <c:pt idx="425">
                  <c:v>88.8947</c:v>
                </c:pt>
                <c:pt idx="426">
                  <c:v>88.8947</c:v>
                </c:pt>
                <c:pt idx="427">
                  <c:v>88.8947</c:v>
                </c:pt>
                <c:pt idx="428">
                  <c:v>88.8947</c:v>
                </c:pt>
                <c:pt idx="429">
                  <c:v>88.8947</c:v>
                </c:pt>
                <c:pt idx="430">
                  <c:v>88.8947</c:v>
                </c:pt>
                <c:pt idx="431">
                  <c:v>88.8947</c:v>
                </c:pt>
                <c:pt idx="432">
                  <c:v>88.8947</c:v>
                </c:pt>
                <c:pt idx="433">
                  <c:v>88.8947</c:v>
                </c:pt>
                <c:pt idx="434">
                  <c:v>88.8947</c:v>
                </c:pt>
                <c:pt idx="435">
                  <c:v>88.8947</c:v>
                </c:pt>
                <c:pt idx="436">
                  <c:v>88.8947</c:v>
                </c:pt>
                <c:pt idx="437">
                  <c:v>88.8947</c:v>
                </c:pt>
                <c:pt idx="438">
                  <c:v>88.8947</c:v>
                </c:pt>
                <c:pt idx="439">
                  <c:v>88.8947</c:v>
                </c:pt>
                <c:pt idx="440">
                  <c:v>88.894599999999997</c:v>
                </c:pt>
                <c:pt idx="441">
                  <c:v>88.894599999999997</c:v>
                </c:pt>
                <c:pt idx="442">
                  <c:v>88.894599999999997</c:v>
                </c:pt>
                <c:pt idx="443">
                  <c:v>88.894599999999997</c:v>
                </c:pt>
                <c:pt idx="444">
                  <c:v>88.894599999999997</c:v>
                </c:pt>
                <c:pt idx="445">
                  <c:v>88.894599999999997</c:v>
                </c:pt>
                <c:pt idx="446">
                  <c:v>88.894499999999994</c:v>
                </c:pt>
                <c:pt idx="447">
                  <c:v>88.894499999999994</c:v>
                </c:pt>
                <c:pt idx="448">
                  <c:v>88.894499999999994</c:v>
                </c:pt>
                <c:pt idx="449">
                  <c:v>88.894499999999994</c:v>
                </c:pt>
                <c:pt idx="450">
                  <c:v>88.894499999999994</c:v>
                </c:pt>
                <c:pt idx="451">
                  <c:v>88.894400000000005</c:v>
                </c:pt>
                <c:pt idx="452">
                  <c:v>88.894400000000005</c:v>
                </c:pt>
                <c:pt idx="453">
                  <c:v>88.894400000000005</c:v>
                </c:pt>
                <c:pt idx="454">
                  <c:v>88.894400000000005</c:v>
                </c:pt>
                <c:pt idx="455">
                  <c:v>88.894400000000005</c:v>
                </c:pt>
                <c:pt idx="456">
                  <c:v>88.894300000000001</c:v>
                </c:pt>
                <c:pt idx="457">
                  <c:v>88.894300000000001</c:v>
                </c:pt>
                <c:pt idx="458">
                  <c:v>88.894300000000001</c:v>
                </c:pt>
                <c:pt idx="459">
                  <c:v>88.894300000000001</c:v>
                </c:pt>
                <c:pt idx="460">
                  <c:v>88.894300000000001</c:v>
                </c:pt>
                <c:pt idx="461">
                  <c:v>88.894300000000001</c:v>
                </c:pt>
                <c:pt idx="462">
                  <c:v>88.894300000000001</c:v>
                </c:pt>
                <c:pt idx="463">
                  <c:v>88.894300000000001</c:v>
                </c:pt>
                <c:pt idx="464">
                  <c:v>88.894300000000001</c:v>
                </c:pt>
                <c:pt idx="465">
                  <c:v>88.894300000000001</c:v>
                </c:pt>
                <c:pt idx="466">
                  <c:v>88.894300000000001</c:v>
                </c:pt>
                <c:pt idx="467">
                  <c:v>88.894300000000001</c:v>
                </c:pt>
                <c:pt idx="468">
                  <c:v>88.894300000000001</c:v>
                </c:pt>
                <c:pt idx="469">
                  <c:v>88.894300000000001</c:v>
                </c:pt>
                <c:pt idx="470">
                  <c:v>88.894400000000005</c:v>
                </c:pt>
                <c:pt idx="471">
                  <c:v>88.894400000000005</c:v>
                </c:pt>
                <c:pt idx="472">
                  <c:v>88.894400000000005</c:v>
                </c:pt>
                <c:pt idx="473">
                  <c:v>88.894400000000005</c:v>
                </c:pt>
                <c:pt idx="474">
                  <c:v>88.894499999999994</c:v>
                </c:pt>
                <c:pt idx="475">
                  <c:v>88.894499999999994</c:v>
                </c:pt>
                <c:pt idx="476">
                  <c:v>88.894599999999997</c:v>
                </c:pt>
                <c:pt idx="477">
                  <c:v>88.894599999999997</c:v>
                </c:pt>
                <c:pt idx="478">
                  <c:v>88.8947</c:v>
                </c:pt>
                <c:pt idx="479">
                  <c:v>88.8947</c:v>
                </c:pt>
                <c:pt idx="480">
                  <c:v>88.894800000000004</c:v>
                </c:pt>
                <c:pt idx="481">
                  <c:v>88.894800000000004</c:v>
                </c:pt>
                <c:pt idx="482">
                  <c:v>88.894900000000007</c:v>
                </c:pt>
                <c:pt idx="483">
                  <c:v>88.894999999999996</c:v>
                </c:pt>
                <c:pt idx="484">
                  <c:v>88.894999999999996</c:v>
                </c:pt>
                <c:pt idx="485">
                  <c:v>88.895099999999999</c:v>
                </c:pt>
                <c:pt idx="486">
                  <c:v>88.895200000000003</c:v>
                </c:pt>
                <c:pt idx="487">
                  <c:v>88.895200000000003</c:v>
                </c:pt>
                <c:pt idx="488">
                  <c:v>88.895300000000006</c:v>
                </c:pt>
                <c:pt idx="489">
                  <c:v>88.895399999999995</c:v>
                </c:pt>
                <c:pt idx="490">
                  <c:v>88.895499999999998</c:v>
                </c:pt>
                <c:pt idx="491">
                  <c:v>88.895499999999998</c:v>
                </c:pt>
                <c:pt idx="492">
                  <c:v>88.895600000000002</c:v>
                </c:pt>
                <c:pt idx="493">
                  <c:v>88.895700000000005</c:v>
                </c:pt>
                <c:pt idx="494">
                  <c:v>88.895700000000005</c:v>
                </c:pt>
                <c:pt idx="495">
                  <c:v>88.895799999999994</c:v>
                </c:pt>
                <c:pt idx="496">
                  <c:v>88.895899999999997</c:v>
                </c:pt>
                <c:pt idx="497">
                  <c:v>88.896000000000001</c:v>
                </c:pt>
                <c:pt idx="498">
                  <c:v>88.896000000000001</c:v>
                </c:pt>
                <c:pt idx="499">
                  <c:v>88.896100000000004</c:v>
                </c:pt>
                <c:pt idx="500">
                  <c:v>88.896199999999993</c:v>
                </c:pt>
                <c:pt idx="501">
                  <c:v>88.896299999999997</c:v>
                </c:pt>
                <c:pt idx="502">
                  <c:v>88.896299999999997</c:v>
                </c:pt>
                <c:pt idx="503">
                  <c:v>88.8964</c:v>
                </c:pt>
                <c:pt idx="504">
                  <c:v>88.896500000000003</c:v>
                </c:pt>
                <c:pt idx="505">
                  <c:v>88.896600000000007</c:v>
                </c:pt>
                <c:pt idx="506">
                  <c:v>88.896699999999996</c:v>
                </c:pt>
                <c:pt idx="507">
                  <c:v>88.896699999999996</c:v>
                </c:pt>
                <c:pt idx="508">
                  <c:v>88.896799999999999</c:v>
                </c:pt>
                <c:pt idx="509">
                  <c:v>88.896900000000002</c:v>
                </c:pt>
                <c:pt idx="510">
                  <c:v>88.897000000000006</c:v>
                </c:pt>
                <c:pt idx="511">
                  <c:v>88.897000000000006</c:v>
                </c:pt>
                <c:pt idx="512">
                  <c:v>88.897099999999995</c:v>
                </c:pt>
                <c:pt idx="513">
                  <c:v>88.897199999999998</c:v>
                </c:pt>
                <c:pt idx="514">
                  <c:v>88.897300000000001</c:v>
                </c:pt>
                <c:pt idx="515">
                  <c:v>88.897400000000005</c:v>
                </c:pt>
                <c:pt idx="516">
                  <c:v>88.897400000000005</c:v>
                </c:pt>
                <c:pt idx="517">
                  <c:v>88.897499999999994</c:v>
                </c:pt>
                <c:pt idx="518">
                  <c:v>88.897599999999997</c:v>
                </c:pt>
                <c:pt idx="519">
                  <c:v>88.8977</c:v>
                </c:pt>
                <c:pt idx="520">
                  <c:v>88.897800000000004</c:v>
                </c:pt>
                <c:pt idx="521">
                  <c:v>88.897800000000004</c:v>
                </c:pt>
                <c:pt idx="522">
                  <c:v>88.897900000000007</c:v>
                </c:pt>
                <c:pt idx="523">
                  <c:v>88.897999999999996</c:v>
                </c:pt>
                <c:pt idx="524">
                  <c:v>88.898099999999999</c:v>
                </c:pt>
                <c:pt idx="525">
                  <c:v>88.898200000000003</c:v>
                </c:pt>
                <c:pt idx="526">
                  <c:v>88.898300000000006</c:v>
                </c:pt>
                <c:pt idx="527">
                  <c:v>88.898300000000006</c:v>
                </c:pt>
                <c:pt idx="528">
                  <c:v>88.898399999999995</c:v>
                </c:pt>
                <c:pt idx="529">
                  <c:v>88.898499999999999</c:v>
                </c:pt>
                <c:pt idx="530">
                  <c:v>88.898600000000002</c:v>
                </c:pt>
                <c:pt idx="531">
                  <c:v>88.898700000000005</c:v>
                </c:pt>
                <c:pt idx="532">
                  <c:v>88.898799999999994</c:v>
                </c:pt>
                <c:pt idx="533">
                  <c:v>88.898899999999998</c:v>
                </c:pt>
                <c:pt idx="534">
                  <c:v>88.899000000000001</c:v>
                </c:pt>
                <c:pt idx="535">
                  <c:v>88.899100000000004</c:v>
                </c:pt>
                <c:pt idx="536">
                  <c:v>88.899199999999993</c:v>
                </c:pt>
                <c:pt idx="537">
                  <c:v>88.899299999999997</c:v>
                </c:pt>
                <c:pt idx="538">
                  <c:v>88.8994</c:v>
                </c:pt>
                <c:pt idx="539">
                  <c:v>88.899500000000003</c:v>
                </c:pt>
                <c:pt idx="540">
                  <c:v>88.899600000000007</c:v>
                </c:pt>
                <c:pt idx="541">
                  <c:v>88.899799999999999</c:v>
                </c:pt>
                <c:pt idx="542">
                  <c:v>88.899900000000002</c:v>
                </c:pt>
                <c:pt idx="543">
                  <c:v>88.9</c:v>
                </c:pt>
                <c:pt idx="544">
                  <c:v>88.900199999999998</c:v>
                </c:pt>
                <c:pt idx="545">
                  <c:v>88.900300000000001</c:v>
                </c:pt>
                <c:pt idx="546">
                  <c:v>88.900499999999994</c:v>
                </c:pt>
                <c:pt idx="547">
                  <c:v>88.900599999999997</c:v>
                </c:pt>
                <c:pt idx="548">
                  <c:v>88.900800000000004</c:v>
                </c:pt>
                <c:pt idx="549">
                  <c:v>88.900899999999993</c:v>
                </c:pt>
                <c:pt idx="550">
                  <c:v>88.9011</c:v>
                </c:pt>
                <c:pt idx="551">
                  <c:v>88.901300000000006</c:v>
                </c:pt>
                <c:pt idx="552">
                  <c:v>88.901399999999995</c:v>
                </c:pt>
                <c:pt idx="553">
                  <c:v>88.901600000000002</c:v>
                </c:pt>
                <c:pt idx="554">
                  <c:v>88.901799999999994</c:v>
                </c:pt>
                <c:pt idx="555">
                  <c:v>88.901899999999998</c:v>
                </c:pt>
                <c:pt idx="556">
                  <c:v>88.902100000000004</c:v>
                </c:pt>
                <c:pt idx="557">
                  <c:v>88.902299999999997</c:v>
                </c:pt>
                <c:pt idx="558">
                  <c:v>88.9024</c:v>
                </c:pt>
                <c:pt idx="559">
                  <c:v>88.902600000000007</c:v>
                </c:pt>
                <c:pt idx="560">
                  <c:v>88.902799999999999</c:v>
                </c:pt>
                <c:pt idx="561">
                  <c:v>88.902900000000002</c:v>
                </c:pt>
                <c:pt idx="562">
                  <c:v>88.903099999999995</c:v>
                </c:pt>
                <c:pt idx="563">
                  <c:v>88.903199999999998</c:v>
                </c:pt>
                <c:pt idx="564">
                  <c:v>88.903400000000005</c:v>
                </c:pt>
                <c:pt idx="565">
                  <c:v>88.903599999999997</c:v>
                </c:pt>
                <c:pt idx="566">
                  <c:v>88.903700000000001</c:v>
                </c:pt>
                <c:pt idx="567">
                  <c:v>88.903899999999993</c:v>
                </c:pt>
                <c:pt idx="568">
                  <c:v>88.903999999999996</c:v>
                </c:pt>
                <c:pt idx="569">
                  <c:v>88.904200000000003</c:v>
                </c:pt>
                <c:pt idx="570">
                  <c:v>88.904300000000006</c:v>
                </c:pt>
                <c:pt idx="571">
                  <c:v>88.904499999999999</c:v>
                </c:pt>
                <c:pt idx="572">
                  <c:v>88.904700000000005</c:v>
                </c:pt>
                <c:pt idx="573">
                  <c:v>88.904799999999994</c:v>
                </c:pt>
                <c:pt idx="574">
                  <c:v>88.905000000000001</c:v>
                </c:pt>
                <c:pt idx="575">
                  <c:v>88.905100000000004</c:v>
                </c:pt>
                <c:pt idx="576">
                  <c:v>88.905299999999997</c:v>
                </c:pt>
                <c:pt idx="577">
                  <c:v>88.905500000000004</c:v>
                </c:pt>
                <c:pt idx="578">
                  <c:v>88.905600000000007</c:v>
                </c:pt>
                <c:pt idx="579">
                  <c:v>88.905799999999999</c:v>
                </c:pt>
                <c:pt idx="580">
                  <c:v>88.905900000000003</c:v>
                </c:pt>
                <c:pt idx="581">
                  <c:v>88.906099999999995</c:v>
                </c:pt>
                <c:pt idx="582">
                  <c:v>88.906199999999998</c:v>
                </c:pt>
                <c:pt idx="583">
                  <c:v>88.906400000000005</c:v>
                </c:pt>
                <c:pt idx="584">
                  <c:v>88.906599999999997</c:v>
                </c:pt>
                <c:pt idx="585">
                  <c:v>88.906700000000001</c:v>
                </c:pt>
                <c:pt idx="586">
                  <c:v>88.906899999999993</c:v>
                </c:pt>
                <c:pt idx="587">
                  <c:v>88.9071</c:v>
                </c:pt>
                <c:pt idx="588">
                  <c:v>88.907200000000003</c:v>
                </c:pt>
                <c:pt idx="589">
                  <c:v>88.907399999999996</c:v>
                </c:pt>
                <c:pt idx="590">
                  <c:v>88.907499999999999</c:v>
                </c:pt>
                <c:pt idx="591">
                  <c:v>88.907700000000006</c:v>
                </c:pt>
                <c:pt idx="592">
                  <c:v>88.907899999999998</c:v>
                </c:pt>
                <c:pt idx="593">
                  <c:v>88.908000000000001</c:v>
                </c:pt>
                <c:pt idx="594">
                  <c:v>88.908199999999994</c:v>
                </c:pt>
                <c:pt idx="595">
                  <c:v>88.908299999999997</c:v>
                </c:pt>
                <c:pt idx="596">
                  <c:v>88.908500000000004</c:v>
                </c:pt>
                <c:pt idx="597">
                  <c:v>88.908699999999996</c:v>
                </c:pt>
                <c:pt idx="598">
                  <c:v>88.908799999999999</c:v>
                </c:pt>
                <c:pt idx="599">
                  <c:v>88.909000000000006</c:v>
                </c:pt>
                <c:pt idx="600">
                  <c:v>88.909099999999995</c:v>
                </c:pt>
                <c:pt idx="601">
                  <c:v>88.909300000000002</c:v>
                </c:pt>
                <c:pt idx="602">
                  <c:v>88.909499999999994</c:v>
                </c:pt>
                <c:pt idx="603">
                  <c:v>88.909599999999998</c:v>
                </c:pt>
                <c:pt idx="604">
                  <c:v>88.909800000000004</c:v>
                </c:pt>
                <c:pt idx="605">
                  <c:v>88.91</c:v>
                </c:pt>
                <c:pt idx="606">
                  <c:v>88.9101</c:v>
                </c:pt>
                <c:pt idx="607">
                  <c:v>88.910300000000007</c:v>
                </c:pt>
                <c:pt idx="608">
                  <c:v>88.910499999999999</c:v>
                </c:pt>
                <c:pt idx="609">
                  <c:v>88.910600000000002</c:v>
                </c:pt>
                <c:pt idx="610">
                  <c:v>88.910799999999995</c:v>
                </c:pt>
                <c:pt idx="611">
                  <c:v>88.911000000000001</c:v>
                </c:pt>
                <c:pt idx="612">
                  <c:v>88.911100000000005</c:v>
                </c:pt>
                <c:pt idx="613">
                  <c:v>88.911299999999997</c:v>
                </c:pt>
                <c:pt idx="614">
                  <c:v>88.9114</c:v>
                </c:pt>
                <c:pt idx="615">
                  <c:v>88.911600000000007</c:v>
                </c:pt>
                <c:pt idx="616">
                  <c:v>88.911799999999999</c:v>
                </c:pt>
                <c:pt idx="617">
                  <c:v>88.911900000000003</c:v>
                </c:pt>
                <c:pt idx="618">
                  <c:v>88.912099999999995</c:v>
                </c:pt>
                <c:pt idx="619">
                  <c:v>88.912300000000002</c:v>
                </c:pt>
                <c:pt idx="620">
                  <c:v>88.912400000000005</c:v>
                </c:pt>
                <c:pt idx="621">
                  <c:v>88.912599999999998</c:v>
                </c:pt>
                <c:pt idx="622">
                  <c:v>88.912800000000004</c:v>
                </c:pt>
                <c:pt idx="623">
                  <c:v>88.912899999999993</c:v>
                </c:pt>
                <c:pt idx="624">
                  <c:v>88.9131</c:v>
                </c:pt>
                <c:pt idx="625">
                  <c:v>88.913300000000007</c:v>
                </c:pt>
                <c:pt idx="626">
                  <c:v>88.913399999999996</c:v>
                </c:pt>
                <c:pt idx="627">
                  <c:v>88.913600000000002</c:v>
                </c:pt>
                <c:pt idx="628">
                  <c:v>88.913799999999995</c:v>
                </c:pt>
                <c:pt idx="629">
                  <c:v>88.913899999999998</c:v>
                </c:pt>
                <c:pt idx="630">
                  <c:v>88.914100000000005</c:v>
                </c:pt>
                <c:pt idx="631">
                  <c:v>88.914299999999997</c:v>
                </c:pt>
                <c:pt idx="632">
                  <c:v>88.914400000000001</c:v>
                </c:pt>
                <c:pt idx="633">
                  <c:v>88.914599999999993</c:v>
                </c:pt>
                <c:pt idx="634">
                  <c:v>88.9148</c:v>
                </c:pt>
                <c:pt idx="635">
                  <c:v>88.914900000000003</c:v>
                </c:pt>
                <c:pt idx="636">
                  <c:v>88.915099999999995</c:v>
                </c:pt>
                <c:pt idx="637">
                  <c:v>88.915300000000002</c:v>
                </c:pt>
                <c:pt idx="638">
                  <c:v>88.915400000000005</c:v>
                </c:pt>
                <c:pt idx="639">
                  <c:v>88.915599999999998</c:v>
                </c:pt>
                <c:pt idx="640">
                  <c:v>88.915800000000004</c:v>
                </c:pt>
                <c:pt idx="641">
                  <c:v>88.915899999999993</c:v>
                </c:pt>
                <c:pt idx="642">
                  <c:v>88.9161</c:v>
                </c:pt>
                <c:pt idx="643">
                  <c:v>88.916300000000007</c:v>
                </c:pt>
                <c:pt idx="644">
                  <c:v>88.916399999999996</c:v>
                </c:pt>
                <c:pt idx="645">
                  <c:v>88.916600000000003</c:v>
                </c:pt>
                <c:pt idx="646">
                  <c:v>88.916799999999995</c:v>
                </c:pt>
                <c:pt idx="647">
                  <c:v>88.917000000000002</c:v>
                </c:pt>
                <c:pt idx="648">
                  <c:v>88.917100000000005</c:v>
                </c:pt>
                <c:pt idx="649">
                  <c:v>88.917299999999997</c:v>
                </c:pt>
                <c:pt idx="650">
                  <c:v>88.917500000000004</c:v>
                </c:pt>
                <c:pt idx="651">
                  <c:v>88.917599999999993</c:v>
                </c:pt>
                <c:pt idx="652">
                  <c:v>88.9178</c:v>
                </c:pt>
                <c:pt idx="653">
                  <c:v>88.918000000000006</c:v>
                </c:pt>
                <c:pt idx="654">
                  <c:v>88.918199999999999</c:v>
                </c:pt>
                <c:pt idx="655">
                  <c:v>88.918300000000002</c:v>
                </c:pt>
                <c:pt idx="656">
                  <c:v>88.918499999999995</c:v>
                </c:pt>
                <c:pt idx="657">
                  <c:v>88.918700000000001</c:v>
                </c:pt>
                <c:pt idx="658">
                  <c:v>88.918899999999994</c:v>
                </c:pt>
                <c:pt idx="659">
                  <c:v>88.918999999999997</c:v>
                </c:pt>
                <c:pt idx="660">
                  <c:v>88.919200000000004</c:v>
                </c:pt>
                <c:pt idx="661">
                  <c:v>88.919399999999996</c:v>
                </c:pt>
                <c:pt idx="662">
                  <c:v>88.919499999999999</c:v>
                </c:pt>
                <c:pt idx="663">
                  <c:v>88.919700000000006</c:v>
                </c:pt>
                <c:pt idx="664">
                  <c:v>88.919899999999998</c:v>
                </c:pt>
                <c:pt idx="665">
                  <c:v>88.920100000000005</c:v>
                </c:pt>
                <c:pt idx="666">
                  <c:v>88.920199999999994</c:v>
                </c:pt>
                <c:pt idx="667">
                  <c:v>88.920400000000001</c:v>
                </c:pt>
                <c:pt idx="668">
                  <c:v>88.920599999999993</c:v>
                </c:pt>
                <c:pt idx="669">
                  <c:v>88.920699999999997</c:v>
                </c:pt>
                <c:pt idx="670">
                  <c:v>88.920900000000003</c:v>
                </c:pt>
                <c:pt idx="671">
                  <c:v>88.921099999999996</c:v>
                </c:pt>
                <c:pt idx="672">
                  <c:v>88.921300000000002</c:v>
                </c:pt>
                <c:pt idx="673">
                  <c:v>88.921400000000006</c:v>
                </c:pt>
                <c:pt idx="674">
                  <c:v>88.921599999999998</c:v>
                </c:pt>
                <c:pt idx="675">
                  <c:v>88.921800000000005</c:v>
                </c:pt>
                <c:pt idx="676">
                  <c:v>88.921999999999997</c:v>
                </c:pt>
                <c:pt idx="677">
                  <c:v>88.9221</c:v>
                </c:pt>
                <c:pt idx="678">
                  <c:v>88.922300000000007</c:v>
                </c:pt>
                <c:pt idx="679">
                  <c:v>88.922499999999999</c:v>
                </c:pt>
                <c:pt idx="680">
                  <c:v>88.922700000000006</c:v>
                </c:pt>
                <c:pt idx="681">
                  <c:v>88.922799999999995</c:v>
                </c:pt>
                <c:pt idx="682">
                  <c:v>88.923000000000002</c:v>
                </c:pt>
                <c:pt idx="683">
                  <c:v>88.923199999999994</c:v>
                </c:pt>
                <c:pt idx="684">
                  <c:v>88.923400000000001</c:v>
                </c:pt>
                <c:pt idx="685">
                  <c:v>88.923500000000004</c:v>
                </c:pt>
                <c:pt idx="686">
                  <c:v>88.923699999999997</c:v>
                </c:pt>
                <c:pt idx="687">
                  <c:v>88.923900000000003</c:v>
                </c:pt>
                <c:pt idx="688">
                  <c:v>88.924099999999996</c:v>
                </c:pt>
                <c:pt idx="689">
                  <c:v>88.924199999999999</c:v>
                </c:pt>
                <c:pt idx="690">
                  <c:v>88.924400000000006</c:v>
                </c:pt>
                <c:pt idx="691">
                  <c:v>88.924599999999998</c:v>
                </c:pt>
                <c:pt idx="692">
                  <c:v>88.924800000000005</c:v>
                </c:pt>
                <c:pt idx="693">
                  <c:v>88.924899999999994</c:v>
                </c:pt>
                <c:pt idx="694">
                  <c:v>88.9251</c:v>
                </c:pt>
                <c:pt idx="695">
                  <c:v>88.925299999999993</c:v>
                </c:pt>
                <c:pt idx="696">
                  <c:v>88.9255</c:v>
                </c:pt>
                <c:pt idx="697">
                  <c:v>88.925700000000006</c:v>
                </c:pt>
                <c:pt idx="698">
                  <c:v>88.925799999999995</c:v>
                </c:pt>
                <c:pt idx="699">
                  <c:v>88.926000000000002</c:v>
                </c:pt>
                <c:pt idx="700">
                  <c:v>88.926199999999994</c:v>
                </c:pt>
                <c:pt idx="701">
                  <c:v>88.926400000000001</c:v>
                </c:pt>
                <c:pt idx="702">
                  <c:v>88.926500000000004</c:v>
                </c:pt>
                <c:pt idx="703">
                  <c:v>88.926699999999997</c:v>
                </c:pt>
                <c:pt idx="704">
                  <c:v>88.926900000000003</c:v>
                </c:pt>
                <c:pt idx="705">
                  <c:v>88.927099999999996</c:v>
                </c:pt>
                <c:pt idx="706">
                  <c:v>88.927199999999999</c:v>
                </c:pt>
                <c:pt idx="707">
                  <c:v>88.927400000000006</c:v>
                </c:pt>
                <c:pt idx="708">
                  <c:v>88.927599999999998</c:v>
                </c:pt>
                <c:pt idx="709">
                  <c:v>88.927800000000005</c:v>
                </c:pt>
                <c:pt idx="710">
                  <c:v>88.927899999999994</c:v>
                </c:pt>
                <c:pt idx="711">
                  <c:v>88.928100000000001</c:v>
                </c:pt>
                <c:pt idx="712">
                  <c:v>88.928299999999993</c:v>
                </c:pt>
                <c:pt idx="713">
                  <c:v>88.9285</c:v>
                </c:pt>
                <c:pt idx="714">
                  <c:v>88.928700000000006</c:v>
                </c:pt>
                <c:pt idx="715">
                  <c:v>88.928799999999995</c:v>
                </c:pt>
                <c:pt idx="716">
                  <c:v>88.929000000000002</c:v>
                </c:pt>
                <c:pt idx="717">
                  <c:v>88.929199999999994</c:v>
                </c:pt>
                <c:pt idx="718">
                  <c:v>88.929400000000001</c:v>
                </c:pt>
                <c:pt idx="719">
                  <c:v>88.929500000000004</c:v>
                </c:pt>
                <c:pt idx="720">
                  <c:v>88.929699999999997</c:v>
                </c:pt>
                <c:pt idx="721">
                  <c:v>88.929900000000004</c:v>
                </c:pt>
                <c:pt idx="722">
                  <c:v>88.930099999999996</c:v>
                </c:pt>
                <c:pt idx="723">
                  <c:v>88.930300000000003</c:v>
                </c:pt>
                <c:pt idx="724">
                  <c:v>88.930400000000006</c:v>
                </c:pt>
                <c:pt idx="725">
                  <c:v>88.930599999999998</c:v>
                </c:pt>
                <c:pt idx="726">
                  <c:v>88.930800000000005</c:v>
                </c:pt>
                <c:pt idx="727">
                  <c:v>88.930999999999997</c:v>
                </c:pt>
                <c:pt idx="728">
                  <c:v>88.931200000000004</c:v>
                </c:pt>
                <c:pt idx="729">
                  <c:v>88.931299999999993</c:v>
                </c:pt>
                <c:pt idx="730">
                  <c:v>88.9315</c:v>
                </c:pt>
                <c:pt idx="731">
                  <c:v>88.931700000000006</c:v>
                </c:pt>
                <c:pt idx="732">
                  <c:v>88.931899999999999</c:v>
                </c:pt>
                <c:pt idx="733">
                  <c:v>88.932000000000002</c:v>
                </c:pt>
                <c:pt idx="734">
                  <c:v>88.932199999999995</c:v>
                </c:pt>
                <c:pt idx="735">
                  <c:v>88.932400000000001</c:v>
                </c:pt>
                <c:pt idx="736">
                  <c:v>88.932599999999994</c:v>
                </c:pt>
                <c:pt idx="737">
                  <c:v>88.9328</c:v>
                </c:pt>
                <c:pt idx="738">
                  <c:v>88.932900000000004</c:v>
                </c:pt>
                <c:pt idx="739">
                  <c:v>88.933099999999996</c:v>
                </c:pt>
                <c:pt idx="740">
                  <c:v>88.933300000000003</c:v>
                </c:pt>
                <c:pt idx="741">
                  <c:v>88.933499999999995</c:v>
                </c:pt>
                <c:pt idx="742">
                  <c:v>88.933700000000002</c:v>
                </c:pt>
                <c:pt idx="743">
                  <c:v>88.933800000000005</c:v>
                </c:pt>
                <c:pt idx="744">
                  <c:v>88.933999999999997</c:v>
                </c:pt>
                <c:pt idx="745">
                  <c:v>88.934200000000004</c:v>
                </c:pt>
                <c:pt idx="746">
                  <c:v>88.934399999999997</c:v>
                </c:pt>
                <c:pt idx="747">
                  <c:v>88.934600000000003</c:v>
                </c:pt>
                <c:pt idx="748">
                  <c:v>88.934700000000007</c:v>
                </c:pt>
                <c:pt idx="749">
                  <c:v>88.934899999999999</c:v>
                </c:pt>
                <c:pt idx="750">
                  <c:v>88.935100000000006</c:v>
                </c:pt>
                <c:pt idx="751">
                  <c:v>88.935299999999998</c:v>
                </c:pt>
                <c:pt idx="752">
                  <c:v>88.935500000000005</c:v>
                </c:pt>
                <c:pt idx="753">
                  <c:v>88.935599999999994</c:v>
                </c:pt>
                <c:pt idx="754">
                  <c:v>88.9358</c:v>
                </c:pt>
                <c:pt idx="755">
                  <c:v>88.936000000000007</c:v>
                </c:pt>
                <c:pt idx="756">
                  <c:v>88.936199999999999</c:v>
                </c:pt>
                <c:pt idx="757">
                  <c:v>88.936400000000006</c:v>
                </c:pt>
                <c:pt idx="758">
                  <c:v>88.936499999999995</c:v>
                </c:pt>
                <c:pt idx="759">
                  <c:v>88.936700000000002</c:v>
                </c:pt>
                <c:pt idx="760">
                  <c:v>88.936899999999994</c:v>
                </c:pt>
                <c:pt idx="761">
                  <c:v>88.936999999999998</c:v>
                </c:pt>
                <c:pt idx="762">
                  <c:v>88.937200000000004</c:v>
                </c:pt>
                <c:pt idx="763">
                  <c:v>88.937399999999997</c:v>
                </c:pt>
                <c:pt idx="764">
                  <c:v>88.9375</c:v>
                </c:pt>
                <c:pt idx="765">
                  <c:v>88.937700000000007</c:v>
                </c:pt>
                <c:pt idx="766">
                  <c:v>88.937899999999999</c:v>
                </c:pt>
                <c:pt idx="767">
                  <c:v>88.938000000000002</c:v>
                </c:pt>
                <c:pt idx="768">
                  <c:v>88.938199999999995</c:v>
                </c:pt>
                <c:pt idx="769">
                  <c:v>88.938400000000001</c:v>
                </c:pt>
                <c:pt idx="770">
                  <c:v>88.938500000000005</c:v>
                </c:pt>
                <c:pt idx="771">
                  <c:v>88.938699999999997</c:v>
                </c:pt>
                <c:pt idx="772">
                  <c:v>88.938900000000004</c:v>
                </c:pt>
                <c:pt idx="773">
                  <c:v>88.938999999999993</c:v>
                </c:pt>
                <c:pt idx="774">
                  <c:v>88.9392</c:v>
                </c:pt>
                <c:pt idx="775">
                  <c:v>88.939400000000006</c:v>
                </c:pt>
                <c:pt idx="776">
                  <c:v>88.939599999999999</c:v>
                </c:pt>
                <c:pt idx="777">
                  <c:v>88.939800000000005</c:v>
                </c:pt>
                <c:pt idx="778">
                  <c:v>88.94</c:v>
                </c:pt>
                <c:pt idx="779">
                  <c:v>88.940200000000004</c:v>
                </c:pt>
                <c:pt idx="780">
                  <c:v>88.940399999999997</c:v>
                </c:pt>
                <c:pt idx="781">
                  <c:v>88.940600000000003</c:v>
                </c:pt>
                <c:pt idx="782">
                  <c:v>88.940799999999996</c:v>
                </c:pt>
                <c:pt idx="783">
                  <c:v>88.941000000000003</c:v>
                </c:pt>
                <c:pt idx="784">
                  <c:v>88.941299999999998</c:v>
                </c:pt>
                <c:pt idx="785">
                  <c:v>88.941500000000005</c:v>
                </c:pt>
                <c:pt idx="786">
                  <c:v>88.941699999999997</c:v>
                </c:pt>
                <c:pt idx="787">
                  <c:v>88.941999999999993</c:v>
                </c:pt>
                <c:pt idx="788">
                  <c:v>88.9422</c:v>
                </c:pt>
                <c:pt idx="789">
                  <c:v>88.942499999999995</c:v>
                </c:pt>
                <c:pt idx="790">
                  <c:v>88.942700000000002</c:v>
                </c:pt>
                <c:pt idx="791">
                  <c:v>88.942999999999998</c:v>
                </c:pt>
                <c:pt idx="792">
                  <c:v>88.943299999999994</c:v>
                </c:pt>
                <c:pt idx="793">
                  <c:v>88.9435</c:v>
                </c:pt>
                <c:pt idx="794">
                  <c:v>88.943799999999996</c:v>
                </c:pt>
                <c:pt idx="795">
                  <c:v>88.944000000000003</c:v>
                </c:pt>
                <c:pt idx="796">
                  <c:v>88.944299999999998</c:v>
                </c:pt>
                <c:pt idx="797">
                  <c:v>88.944500000000005</c:v>
                </c:pt>
                <c:pt idx="798">
                  <c:v>88.944800000000001</c:v>
                </c:pt>
                <c:pt idx="799">
                  <c:v>88.945099999999996</c:v>
                </c:pt>
                <c:pt idx="800">
                  <c:v>88.945300000000003</c:v>
                </c:pt>
                <c:pt idx="801">
                  <c:v>88.945599999999999</c:v>
                </c:pt>
                <c:pt idx="802">
                  <c:v>88.945800000000006</c:v>
                </c:pt>
                <c:pt idx="803">
                  <c:v>88.946100000000001</c:v>
                </c:pt>
                <c:pt idx="804">
                  <c:v>88.946299999999994</c:v>
                </c:pt>
                <c:pt idx="805">
                  <c:v>88.946600000000004</c:v>
                </c:pt>
                <c:pt idx="806">
                  <c:v>88.946799999999996</c:v>
                </c:pt>
                <c:pt idx="807">
                  <c:v>88.947100000000006</c:v>
                </c:pt>
                <c:pt idx="808">
                  <c:v>88.947299999999998</c:v>
                </c:pt>
                <c:pt idx="809">
                  <c:v>88.947599999999994</c:v>
                </c:pt>
                <c:pt idx="810">
                  <c:v>88.947800000000001</c:v>
                </c:pt>
                <c:pt idx="811">
                  <c:v>88.948099999999997</c:v>
                </c:pt>
                <c:pt idx="812">
                  <c:v>88.948300000000003</c:v>
                </c:pt>
                <c:pt idx="813">
                  <c:v>88.948599999999999</c:v>
                </c:pt>
                <c:pt idx="814">
                  <c:v>88.948800000000006</c:v>
                </c:pt>
                <c:pt idx="815">
                  <c:v>88.949100000000001</c:v>
                </c:pt>
                <c:pt idx="816">
                  <c:v>88.949299999999994</c:v>
                </c:pt>
                <c:pt idx="817">
                  <c:v>88.949600000000004</c:v>
                </c:pt>
                <c:pt idx="818">
                  <c:v>88.949799999999996</c:v>
                </c:pt>
                <c:pt idx="819">
                  <c:v>88.950100000000006</c:v>
                </c:pt>
                <c:pt idx="820">
                  <c:v>88.950299999999999</c:v>
                </c:pt>
                <c:pt idx="821">
                  <c:v>88.950599999999994</c:v>
                </c:pt>
                <c:pt idx="822">
                  <c:v>88.950800000000001</c:v>
                </c:pt>
                <c:pt idx="823">
                  <c:v>88.951099999999997</c:v>
                </c:pt>
                <c:pt idx="824">
                  <c:v>88.951300000000003</c:v>
                </c:pt>
                <c:pt idx="825">
                  <c:v>88.951599999999999</c:v>
                </c:pt>
                <c:pt idx="826">
                  <c:v>88.951800000000006</c:v>
                </c:pt>
                <c:pt idx="827">
                  <c:v>88.952100000000002</c:v>
                </c:pt>
                <c:pt idx="828">
                  <c:v>88.952299999999994</c:v>
                </c:pt>
                <c:pt idx="829">
                  <c:v>88.952600000000004</c:v>
                </c:pt>
                <c:pt idx="830">
                  <c:v>88.952799999999996</c:v>
                </c:pt>
                <c:pt idx="831">
                  <c:v>88.953100000000006</c:v>
                </c:pt>
                <c:pt idx="832">
                  <c:v>88.953400000000002</c:v>
                </c:pt>
                <c:pt idx="833">
                  <c:v>88.953599999999994</c:v>
                </c:pt>
                <c:pt idx="834">
                  <c:v>88.953800000000001</c:v>
                </c:pt>
                <c:pt idx="835">
                  <c:v>88.954099999999997</c:v>
                </c:pt>
                <c:pt idx="836">
                  <c:v>88.954400000000007</c:v>
                </c:pt>
                <c:pt idx="837">
                  <c:v>88.954599999999999</c:v>
                </c:pt>
                <c:pt idx="838">
                  <c:v>88.954899999999995</c:v>
                </c:pt>
                <c:pt idx="839">
                  <c:v>88.955100000000002</c:v>
                </c:pt>
                <c:pt idx="840">
                  <c:v>88.955399999999997</c:v>
                </c:pt>
                <c:pt idx="841">
                  <c:v>88.955600000000004</c:v>
                </c:pt>
                <c:pt idx="842">
                  <c:v>88.9559</c:v>
                </c:pt>
                <c:pt idx="843">
                  <c:v>88.956100000000006</c:v>
                </c:pt>
                <c:pt idx="844">
                  <c:v>88.956400000000002</c:v>
                </c:pt>
                <c:pt idx="845">
                  <c:v>88.956599999999995</c:v>
                </c:pt>
                <c:pt idx="846">
                  <c:v>88.956900000000005</c:v>
                </c:pt>
                <c:pt idx="847">
                  <c:v>88.957099999999997</c:v>
                </c:pt>
                <c:pt idx="848">
                  <c:v>88.957400000000007</c:v>
                </c:pt>
                <c:pt idx="849">
                  <c:v>88.957599999999999</c:v>
                </c:pt>
                <c:pt idx="850">
                  <c:v>88.957899999999995</c:v>
                </c:pt>
                <c:pt idx="851">
                  <c:v>88.958200000000005</c:v>
                </c:pt>
                <c:pt idx="852">
                  <c:v>88.958399999999997</c:v>
                </c:pt>
                <c:pt idx="853">
                  <c:v>88.958699999999993</c:v>
                </c:pt>
                <c:pt idx="854">
                  <c:v>88.9589</c:v>
                </c:pt>
                <c:pt idx="855">
                  <c:v>88.959199999999996</c:v>
                </c:pt>
                <c:pt idx="856">
                  <c:v>88.959400000000002</c:v>
                </c:pt>
                <c:pt idx="857">
                  <c:v>88.959699999999998</c:v>
                </c:pt>
                <c:pt idx="858">
                  <c:v>88.959900000000005</c:v>
                </c:pt>
                <c:pt idx="859">
                  <c:v>88.9602</c:v>
                </c:pt>
                <c:pt idx="860">
                  <c:v>88.960400000000007</c:v>
                </c:pt>
                <c:pt idx="861">
                  <c:v>88.960700000000003</c:v>
                </c:pt>
                <c:pt idx="862">
                  <c:v>88.960899999999995</c:v>
                </c:pt>
                <c:pt idx="863">
                  <c:v>88.961200000000005</c:v>
                </c:pt>
                <c:pt idx="864">
                  <c:v>88.961500000000001</c:v>
                </c:pt>
                <c:pt idx="865">
                  <c:v>88.961699999999993</c:v>
                </c:pt>
                <c:pt idx="866">
                  <c:v>88.962000000000003</c:v>
                </c:pt>
                <c:pt idx="867">
                  <c:v>88.962199999999996</c:v>
                </c:pt>
                <c:pt idx="868">
                  <c:v>88.962500000000006</c:v>
                </c:pt>
                <c:pt idx="869">
                  <c:v>88.962699999999998</c:v>
                </c:pt>
                <c:pt idx="870">
                  <c:v>88.962999999999994</c:v>
                </c:pt>
                <c:pt idx="871">
                  <c:v>88.963200000000001</c:v>
                </c:pt>
                <c:pt idx="872">
                  <c:v>88.963499999999996</c:v>
                </c:pt>
                <c:pt idx="873">
                  <c:v>88.963800000000006</c:v>
                </c:pt>
                <c:pt idx="874">
                  <c:v>88.963999999999999</c:v>
                </c:pt>
                <c:pt idx="875">
                  <c:v>88.964299999999994</c:v>
                </c:pt>
                <c:pt idx="876">
                  <c:v>88.964500000000001</c:v>
                </c:pt>
                <c:pt idx="877">
                  <c:v>88.964799999999997</c:v>
                </c:pt>
                <c:pt idx="878">
                  <c:v>88.965000000000003</c:v>
                </c:pt>
                <c:pt idx="879">
                  <c:v>88.965299999999999</c:v>
                </c:pt>
                <c:pt idx="880">
                  <c:v>88.965599999999995</c:v>
                </c:pt>
                <c:pt idx="881">
                  <c:v>88.965800000000002</c:v>
                </c:pt>
                <c:pt idx="882">
                  <c:v>88.966099999999997</c:v>
                </c:pt>
                <c:pt idx="883">
                  <c:v>88.966300000000004</c:v>
                </c:pt>
                <c:pt idx="884">
                  <c:v>88.9666</c:v>
                </c:pt>
                <c:pt idx="885">
                  <c:v>88.966800000000006</c:v>
                </c:pt>
                <c:pt idx="886">
                  <c:v>88.967100000000002</c:v>
                </c:pt>
                <c:pt idx="887">
                  <c:v>88.967399999999998</c:v>
                </c:pt>
                <c:pt idx="888">
                  <c:v>88.967600000000004</c:v>
                </c:pt>
                <c:pt idx="889">
                  <c:v>88.9679</c:v>
                </c:pt>
                <c:pt idx="890">
                  <c:v>88.968100000000007</c:v>
                </c:pt>
                <c:pt idx="891">
                  <c:v>88.968400000000003</c:v>
                </c:pt>
                <c:pt idx="892">
                  <c:v>88.968699999999998</c:v>
                </c:pt>
                <c:pt idx="893">
                  <c:v>88.968900000000005</c:v>
                </c:pt>
                <c:pt idx="894">
                  <c:v>88.969200000000001</c:v>
                </c:pt>
                <c:pt idx="895">
                  <c:v>88.969399999999993</c:v>
                </c:pt>
                <c:pt idx="896">
                  <c:v>88.969700000000003</c:v>
                </c:pt>
                <c:pt idx="897">
                  <c:v>88.97</c:v>
                </c:pt>
                <c:pt idx="898">
                  <c:v>88.970200000000006</c:v>
                </c:pt>
                <c:pt idx="899">
                  <c:v>88.970500000000001</c:v>
                </c:pt>
                <c:pt idx="900">
                  <c:v>88.970699999999994</c:v>
                </c:pt>
                <c:pt idx="901">
                  <c:v>88.971000000000004</c:v>
                </c:pt>
                <c:pt idx="902">
                  <c:v>88.971299999999999</c:v>
                </c:pt>
                <c:pt idx="903">
                  <c:v>88.971500000000006</c:v>
                </c:pt>
                <c:pt idx="904">
                  <c:v>88.971800000000002</c:v>
                </c:pt>
                <c:pt idx="905">
                  <c:v>88.971999999999994</c:v>
                </c:pt>
                <c:pt idx="906">
                  <c:v>88.972300000000004</c:v>
                </c:pt>
                <c:pt idx="907">
                  <c:v>88.9726</c:v>
                </c:pt>
                <c:pt idx="908">
                  <c:v>88.972800000000007</c:v>
                </c:pt>
                <c:pt idx="909">
                  <c:v>88.973100000000002</c:v>
                </c:pt>
                <c:pt idx="910">
                  <c:v>88.973299999999995</c:v>
                </c:pt>
                <c:pt idx="911">
                  <c:v>88.973600000000005</c:v>
                </c:pt>
                <c:pt idx="912">
                  <c:v>88.9739</c:v>
                </c:pt>
                <c:pt idx="913">
                  <c:v>88.974100000000007</c:v>
                </c:pt>
                <c:pt idx="914">
                  <c:v>88.974400000000003</c:v>
                </c:pt>
                <c:pt idx="915">
                  <c:v>88.974699999999999</c:v>
                </c:pt>
                <c:pt idx="916">
                  <c:v>88.974900000000005</c:v>
                </c:pt>
                <c:pt idx="917">
                  <c:v>88.975200000000001</c:v>
                </c:pt>
                <c:pt idx="918">
                  <c:v>88.975399999999993</c:v>
                </c:pt>
                <c:pt idx="919">
                  <c:v>88.975700000000003</c:v>
                </c:pt>
                <c:pt idx="920">
                  <c:v>88.975999999999999</c:v>
                </c:pt>
                <c:pt idx="921">
                  <c:v>88.976200000000006</c:v>
                </c:pt>
                <c:pt idx="922">
                  <c:v>88.976500000000001</c:v>
                </c:pt>
                <c:pt idx="923">
                  <c:v>88.976799999999997</c:v>
                </c:pt>
                <c:pt idx="924">
                  <c:v>88.977000000000004</c:v>
                </c:pt>
                <c:pt idx="925">
                  <c:v>88.9773</c:v>
                </c:pt>
                <c:pt idx="926">
                  <c:v>88.977500000000006</c:v>
                </c:pt>
                <c:pt idx="927">
                  <c:v>88.977800000000002</c:v>
                </c:pt>
                <c:pt idx="928">
                  <c:v>88.978099999999998</c:v>
                </c:pt>
                <c:pt idx="929">
                  <c:v>88.978300000000004</c:v>
                </c:pt>
                <c:pt idx="930">
                  <c:v>88.9786</c:v>
                </c:pt>
                <c:pt idx="931">
                  <c:v>88.978899999999996</c:v>
                </c:pt>
                <c:pt idx="932">
                  <c:v>88.979100000000003</c:v>
                </c:pt>
                <c:pt idx="933">
                  <c:v>88.979399999999998</c:v>
                </c:pt>
                <c:pt idx="934">
                  <c:v>88.979699999999994</c:v>
                </c:pt>
                <c:pt idx="935">
                  <c:v>88.979900000000001</c:v>
                </c:pt>
                <c:pt idx="936">
                  <c:v>88.980199999999996</c:v>
                </c:pt>
                <c:pt idx="937">
                  <c:v>88.980400000000003</c:v>
                </c:pt>
                <c:pt idx="938">
                  <c:v>88.980699999999999</c:v>
                </c:pt>
                <c:pt idx="939">
                  <c:v>88.980999999999995</c:v>
                </c:pt>
                <c:pt idx="940">
                  <c:v>88.981200000000001</c:v>
                </c:pt>
                <c:pt idx="941">
                  <c:v>88.981499999999997</c:v>
                </c:pt>
                <c:pt idx="942">
                  <c:v>88.981800000000007</c:v>
                </c:pt>
                <c:pt idx="943">
                  <c:v>88.981999999999999</c:v>
                </c:pt>
                <c:pt idx="944">
                  <c:v>88.982299999999995</c:v>
                </c:pt>
                <c:pt idx="945">
                  <c:v>88.982600000000005</c:v>
                </c:pt>
                <c:pt idx="946">
                  <c:v>88.982799999999997</c:v>
                </c:pt>
                <c:pt idx="947">
                  <c:v>88.983099999999993</c:v>
                </c:pt>
                <c:pt idx="948">
                  <c:v>88.983400000000003</c:v>
                </c:pt>
                <c:pt idx="949">
                  <c:v>88.983599999999996</c:v>
                </c:pt>
                <c:pt idx="950">
                  <c:v>88.983900000000006</c:v>
                </c:pt>
                <c:pt idx="951">
                  <c:v>88.984099999999998</c:v>
                </c:pt>
                <c:pt idx="952">
                  <c:v>88.984399999999994</c:v>
                </c:pt>
                <c:pt idx="953">
                  <c:v>88.984700000000004</c:v>
                </c:pt>
                <c:pt idx="954">
                  <c:v>88.984899999999996</c:v>
                </c:pt>
                <c:pt idx="955">
                  <c:v>88.985200000000006</c:v>
                </c:pt>
                <c:pt idx="956">
                  <c:v>88.985500000000002</c:v>
                </c:pt>
                <c:pt idx="957">
                  <c:v>88.985699999999994</c:v>
                </c:pt>
                <c:pt idx="958">
                  <c:v>88.986000000000004</c:v>
                </c:pt>
                <c:pt idx="959">
                  <c:v>88.9863</c:v>
                </c:pt>
                <c:pt idx="960">
                  <c:v>88.986500000000007</c:v>
                </c:pt>
                <c:pt idx="961">
                  <c:v>88.986800000000002</c:v>
                </c:pt>
                <c:pt idx="962">
                  <c:v>88.987099999999998</c:v>
                </c:pt>
                <c:pt idx="963">
                  <c:v>88.987300000000005</c:v>
                </c:pt>
                <c:pt idx="964">
                  <c:v>88.9876</c:v>
                </c:pt>
                <c:pt idx="965">
                  <c:v>88.987899999999996</c:v>
                </c:pt>
                <c:pt idx="966">
                  <c:v>88.988100000000003</c:v>
                </c:pt>
                <c:pt idx="967">
                  <c:v>88.988399999999999</c:v>
                </c:pt>
                <c:pt idx="968">
                  <c:v>88.988699999999994</c:v>
                </c:pt>
                <c:pt idx="969">
                  <c:v>88.988900000000001</c:v>
                </c:pt>
                <c:pt idx="970">
                  <c:v>88.989199999999997</c:v>
                </c:pt>
                <c:pt idx="971">
                  <c:v>88.989500000000007</c:v>
                </c:pt>
                <c:pt idx="972">
                  <c:v>88.989699999999999</c:v>
                </c:pt>
                <c:pt idx="973">
                  <c:v>88.99</c:v>
                </c:pt>
                <c:pt idx="974">
                  <c:v>88.990300000000005</c:v>
                </c:pt>
                <c:pt idx="975">
                  <c:v>88.990499999999997</c:v>
                </c:pt>
                <c:pt idx="976">
                  <c:v>88.990799999999993</c:v>
                </c:pt>
                <c:pt idx="977">
                  <c:v>88.991100000000003</c:v>
                </c:pt>
                <c:pt idx="978">
                  <c:v>88.991299999999995</c:v>
                </c:pt>
                <c:pt idx="979">
                  <c:v>88.991600000000005</c:v>
                </c:pt>
                <c:pt idx="980">
                  <c:v>88.991900000000001</c:v>
                </c:pt>
                <c:pt idx="981">
                  <c:v>88.992099999999994</c:v>
                </c:pt>
                <c:pt idx="982">
                  <c:v>88.992400000000004</c:v>
                </c:pt>
                <c:pt idx="983">
                  <c:v>88.992699999999999</c:v>
                </c:pt>
                <c:pt idx="984">
                  <c:v>88.992900000000006</c:v>
                </c:pt>
                <c:pt idx="985">
                  <c:v>88.993200000000002</c:v>
                </c:pt>
                <c:pt idx="986">
                  <c:v>88.993499999999997</c:v>
                </c:pt>
                <c:pt idx="987">
                  <c:v>88.993700000000004</c:v>
                </c:pt>
                <c:pt idx="988">
                  <c:v>88.994</c:v>
                </c:pt>
                <c:pt idx="989">
                  <c:v>88.994299999999996</c:v>
                </c:pt>
                <c:pt idx="990">
                  <c:v>88.994500000000002</c:v>
                </c:pt>
                <c:pt idx="991">
                  <c:v>88.994799999999998</c:v>
                </c:pt>
                <c:pt idx="992">
                  <c:v>88.995099999999994</c:v>
                </c:pt>
                <c:pt idx="993">
                  <c:v>88.9953</c:v>
                </c:pt>
                <c:pt idx="994">
                  <c:v>88.995599999999996</c:v>
                </c:pt>
                <c:pt idx="995">
                  <c:v>88.995800000000003</c:v>
                </c:pt>
                <c:pt idx="996">
                  <c:v>88.996099999999998</c:v>
                </c:pt>
                <c:pt idx="997">
                  <c:v>88.996399999999994</c:v>
                </c:pt>
                <c:pt idx="998">
                  <c:v>88.996600000000001</c:v>
                </c:pt>
                <c:pt idx="999">
                  <c:v>88.996899999999997</c:v>
                </c:pt>
                <c:pt idx="1000">
                  <c:v>88.997100000000003</c:v>
                </c:pt>
                <c:pt idx="1001">
                  <c:v>88.997399999999999</c:v>
                </c:pt>
                <c:pt idx="1002">
                  <c:v>88.997600000000006</c:v>
                </c:pt>
                <c:pt idx="1003">
                  <c:v>88.997900000000001</c:v>
                </c:pt>
                <c:pt idx="1004">
                  <c:v>88.998099999999994</c:v>
                </c:pt>
                <c:pt idx="1005">
                  <c:v>88.9983</c:v>
                </c:pt>
                <c:pt idx="1006">
                  <c:v>88.998599999999996</c:v>
                </c:pt>
                <c:pt idx="1007">
                  <c:v>88.998800000000003</c:v>
                </c:pt>
                <c:pt idx="1008">
                  <c:v>88.998999999999995</c:v>
                </c:pt>
                <c:pt idx="1009">
                  <c:v>88.999300000000005</c:v>
                </c:pt>
                <c:pt idx="1010">
                  <c:v>88.999499999999998</c:v>
                </c:pt>
                <c:pt idx="1011">
                  <c:v>88.999700000000004</c:v>
                </c:pt>
                <c:pt idx="1012">
                  <c:v>89</c:v>
                </c:pt>
                <c:pt idx="1013">
                  <c:v>89.000200000000007</c:v>
                </c:pt>
                <c:pt idx="1014">
                  <c:v>89.000399999999999</c:v>
                </c:pt>
                <c:pt idx="1015">
                  <c:v>89.000699999999995</c:v>
                </c:pt>
                <c:pt idx="1016">
                  <c:v>89.000900000000001</c:v>
                </c:pt>
                <c:pt idx="1017">
                  <c:v>89.001099999999994</c:v>
                </c:pt>
                <c:pt idx="1018">
                  <c:v>89.001400000000004</c:v>
                </c:pt>
                <c:pt idx="1019">
                  <c:v>89.001599999999996</c:v>
                </c:pt>
                <c:pt idx="1020">
                  <c:v>89.001900000000006</c:v>
                </c:pt>
                <c:pt idx="1021">
                  <c:v>89.002099999999999</c:v>
                </c:pt>
                <c:pt idx="1022">
                  <c:v>89.002399999999994</c:v>
                </c:pt>
                <c:pt idx="1023">
                  <c:v>89.002600000000001</c:v>
                </c:pt>
                <c:pt idx="1024">
                  <c:v>89.002899999999997</c:v>
                </c:pt>
                <c:pt idx="1025">
                  <c:v>89.003200000000007</c:v>
                </c:pt>
                <c:pt idx="1026">
                  <c:v>89.003399999999999</c:v>
                </c:pt>
                <c:pt idx="1027">
                  <c:v>89.003699999999995</c:v>
                </c:pt>
                <c:pt idx="1028">
                  <c:v>89.004000000000005</c:v>
                </c:pt>
                <c:pt idx="1029">
                  <c:v>89.004199999999997</c:v>
                </c:pt>
                <c:pt idx="1030">
                  <c:v>89.004499999999993</c:v>
                </c:pt>
                <c:pt idx="1031">
                  <c:v>89.004800000000003</c:v>
                </c:pt>
                <c:pt idx="1032">
                  <c:v>89.004999999999995</c:v>
                </c:pt>
                <c:pt idx="1033">
                  <c:v>89.005300000000005</c:v>
                </c:pt>
                <c:pt idx="1034">
                  <c:v>89.005600000000001</c:v>
                </c:pt>
                <c:pt idx="1035">
                  <c:v>89.005899999999997</c:v>
                </c:pt>
                <c:pt idx="1036">
                  <c:v>89.006100000000004</c:v>
                </c:pt>
                <c:pt idx="1037">
                  <c:v>89.006399999999999</c:v>
                </c:pt>
                <c:pt idx="1038">
                  <c:v>89.006699999999995</c:v>
                </c:pt>
                <c:pt idx="1039">
                  <c:v>89.006900000000002</c:v>
                </c:pt>
                <c:pt idx="1040">
                  <c:v>89.007199999999997</c:v>
                </c:pt>
                <c:pt idx="1041">
                  <c:v>89.007499999999993</c:v>
                </c:pt>
                <c:pt idx="1042">
                  <c:v>89.0077</c:v>
                </c:pt>
                <c:pt idx="1043">
                  <c:v>89.007999999999996</c:v>
                </c:pt>
                <c:pt idx="1044">
                  <c:v>89.008300000000006</c:v>
                </c:pt>
                <c:pt idx="1045">
                  <c:v>89.008499999999998</c:v>
                </c:pt>
                <c:pt idx="1046">
                  <c:v>89.008799999999994</c:v>
                </c:pt>
                <c:pt idx="1047">
                  <c:v>89.009100000000004</c:v>
                </c:pt>
                <c:pt idx="1048">
                  <c:v>89.009399999999999</c:v>
                </c:pt>
                <c:pt idx="1049">
                  <c:v>89.009600000000006</c:v>
                </c:pt>
                <c:pt idx="1050">
                  <c:v>89.009900000000002</c:v>
                </c:pt>
                <c:pt idx="1051">
                  <c:v>89.010199999999998</c:v>
                </c:pt>
                <c:pt idx="1052">
                  <c:v>89.010400000000004</c:v>
                </c:pt>
                <c:pt idx="1053">
                  <c:v>89.0107</c:v>
                </c:pt>
                <c:pt idx="1054">
                  <c:v>89.010999999999996</c:v>
                </c:pt>
                <c:pt idx="1055">
                  <c:v>89.011200000000002</c:v>
                </c:pt>
                <c:pt idx="1056">
                  <c:v>89.011499999999998</c:v>
                </c:pt>
                <c:pt idx="1057">
                  <c:v>89.011799999999994</c:v>
                </c:pt>
                <c:pt idx="1058">
                  <c:v>89.012100000000004</c:v>
                </c:pt>
                <c:pt idx="1059">
                  <c:v>89.012299999999996</c:v>
                </c:pt>
                <c:pt idx="1060">
                  <c:v>89.012600000000006</c:v>
                </c:pt>
                <c:pt idx="1061">
                  <c:v>89.012900000000002</c:v>
                </c:pt>
                <c:pt idx="1062">
                  <c:v>89.013099999999994</c:v>
                </c:pt>
                <c:pt idx="1063">
                  <c:v>89.013400000000004</c:v>
                </c:pt>
                <c:pt idx="1064">
                  <c:v>89.0137</c:v>
                </c:pt>
                <c:pt idx="1065">
                  <c:v>89.013900000000007</c:v>
                </c:pt>
                <c:pt idx="1066">
                  <c:v>89.014200000000002</c:v>
                </c:pt>
                <c:pt idx="1067">
                  <c:v>89.014499999999998</c:v>
                </c:pt>
                <c:pt idx="1068">
                  <c:v>89.014799999999994</c:v>
                </c:pt>
                <c:pt idx="1069">
                  <c:v>89.015000000000001</c:v>
                </c:pt>
                <c:pt idx="1070">
                  <c:v>89.015299999999996</c:v>
                </c:pt>
                <c:pt idx="1071">
                  <c:v>89.015600000000006</c:v>
                </c:pt>
                <c:pt idx="1072">
                  <c:v>89.015799999999999</c:v>
                </c:pt>
                <c:pt idx="1073">
                  <c:v>89.016099999999994</c:v>
                </c:pt>
                <c:pt idx="1074">
                  <c:v>89.016400000000004</c:v>
                </c:pt>
                <c:pt idx="1075">
                  <c:v>89.016599999999997</c:v>
                </c:pt>
                <c:pt idx="1076">
                  <c:v>89.016900000000007</c:v>
                </c:pt>
                <c:pt idx="1077">
                  <c:v>89.017200000000003</c:v>
                </c:pt>
                <c:pt idx="1078">
                  <c:v>89.017499999999998</c:v>
                </c:pt>
                <c:pt idx="1079">
                  <c:v>89.017700000000005</c:v>
                </c:pt>
                <c:pt idx="1080">
                  <c:v>89.018000000000001</c:v>
                </c:pt>
                <c:pt idx="1081">
                  <c:v>89.018299999999996</c:v>
                </c:pt>
                <c:pt idx="1082">
                  <c:v>89.018500000000003</c:v>
                </c:pt>
                <c:pt idx="1083">
                  <c:v>89.018799999999999</c:v>
                </c:pt>
                <c:pt idx="1084">
                  <c:v>89.019099999999995</c:v>
                </c:pt>
                <c:pt idx="1085">
                  <c:v>89.019400000000005</c:v>
                </c:pt>
                <c:pt idx="1086">
                  <c:v>89.019599999999997</c:v>
                </c:pt>
                <c:pt idx="1087">
                  <c:v>89.019900000000007</c:v>
                </c:pt>
                <c:pt idx="1088">
                  <c:v>89.020200000000003</c:v>
                </c:pt>
                <c:pt idx="1089">
                  <c:v>89.020399999999995</c:v>
                </c:pt>
                <c:pt idx="1090">
                  <c:v>89.020700000000005</c:v>
                </c:pt>
                <c:pt idx="1091">
                  <c:v>89.021000000000001</c:v>
                </c:pt>
                <c:pt idx="1092">
                  <c:v>89.021299999999997</c:v>
                </c:pt>
                <c:pt idx="1093">
                  <c:v>89.021500000000003</c:v>
                </c:pt>
                <c:pt idx="1094">
                  <c:v>89.021799999999999</c:v>
                </c:pt>
                <c:pt idx="1095">
                  <c:v>89.022099999999995</c:v>
                </c:pt>
                <c:pt idx="1096">
                  <c:v>89.022400000000005</c:v>
                </c:pt>
                <c:pt idx="1097">
                  <c:v>89.022599999999997</c:v>
                </c:pt>
                <c:pt idx="1098">
                  <c:v>89.022900000000007</c:v>
                </c:pt>
                <c:pt idx="1099">
                  <c:v>89.023200000000003</c:v>
                </c:pt>
                <c:pt idx="1100">
                  <c:v>89.023499999999999</c:v>
                </c:pt>
                <c:pt idx="1101">
                  <c:v>89.023700000000005</c:v>
                </c:pt>
                <c:pt idx="1102">
                  <c:v>89.024000000000001</c:v>
                </c:pt>
                <c:pt idx="1103">
                  <c:v>89.024299999999997</c:v>
                </c:pt>
                <c:pt idx="1104">
                  <c:v>89.024500000000003</c:v>
                </c:pt>
                <c:pt idx="1105">
                  <c:v>89.024799999999999</c:v>
                </c:pt>
                <c:pt idx="1106">
                  <c:v>89.025099999999995</c:v>
                </c:pt>
                <c:pt idx="1107">
                  <c:v>89.025400000000005</c:v>
                </c:pt>
                <c:pt idx="1108">
                  <c:v>89.025599999999997</c:v>
                </c:pt>
                <c:pt idx="1109">
                  <c:v>89.025899999999993</c:v>
                </c:pt>
                <c:pt idx="1110">
                  <c:v>89.026200000000003</c:v>
                </c:pt>
                <c:pt idx="1111">
                  <c:v>89.026399999999995</c:v>
                </c:pt>
                <c:pt idx="1112">
                  <c:v>89.026700000000005</c:v>
                </c:pt>
                <c:pt idx="1113">
                  <c:v>89.027000000000001</c:v>
                </c:pt>
                <c:pt idx="1114">
                  <c:v>89.027299999999997</c:v>
                </c:pt>
                <c:pt idx="1115">
                  <c:v>89.027500000000003</c:v>
                </c:pt>
                <c:pt idx="1116">
                  <c:v>89.027799999999999</c:v>
                </c:pt>
                <c:pt idx="1117">
                  <c:v>89.028099999999995</c:v>
                </c:pt>
                <c:pt idx="1118">
                  <c:v>89.028400000000005</c:v>
                </c:pt>
                <c:pt idx="1119">
                  <c:v>89.028599999999997</c:v>
                </c:pt>
                <c:pt idx="1120">
                  <c:v>89.028899999999993</c:v>
                </c:pt>
                <c:pt idx="1121">
                  <c:v>89.029200000000003</c:v>
                </c:pt>
                <c:pt idx="1122">
                  <c:v>89.029499999999999</c:v>
                </c:pt>
                <c:pt idx="1123">
                  <c:v>89.029799999999994</c:v>
                </c:pt>
                <c:pt idx="1124">
                  <c:v>89.03</c:v>
                </c:pt>
                <c:pt idx="1125">
                  <c:v>89.030299999999997</c:v>
                </c:pt>
                <c:pt idx="1126">
                  <c:v>89.030600000000007</c:v>
                </c:pt>
                <c:pt idx="1127">
                  <c:v>89.030900000000003</c:v>
                </c:pt>
                <c:pt idx="1128">
                  <c:v>89.031099999999995</c:v>
                </c:pt>
                <c:pt idx="1129">
                  <c:v>89.031400000000005</c:v>
                </c:pt>
                <c:pt idx="1130">
                  <c:v>89.031700000000001</c:v>
                </c:pt>
                <c:pt idx="1131">
                  <c:v>89.031899999999993</c:v>
                </c:pt>
                <c:pt idx="1132">
                  <c:v>89.032200000000003</c:v>
                </c:pt>
                <c:pt idx="1133">
                  <c:v>89.032499999999999</c:v>
                </c:pt>
                <c:pt idx="1134">
                  <c:v>89.032799999999995</c:v>
                </c:pt>
                <c:pt idx="1135">
                  <c:v>89.033100000000005</c:v>
                </c:pt>
                <c:pt idx="1136">
                  <c:v>89.033299999999997</c:v>
                </c:pt>
                <c:pt idx="1137">
                  <c:v>89.033600000000007</c:v>
                </c:pt>
                <c:pt idx="1138">
                  <c:v>89.033900000000003</c:v>
                </c:pt>
                <c:pt idx="1139">
                  <c:v>89.034199999999998</c:v>
                </c:pt>
                <c:pt idx="1140">
                  <c:v>89.034400000000005</c:v>
                </c:pt>
                <c:pt idx="1141">
                  <c:v>89.034700000000001</c:v>
                </c:pt>
                <c:pt idx="1142">
                  <c:v>89.034999999999997</c:v>
                </c:pt>
                <c:pt idx="1143">
                  <c:v>89.035300000000007</c:v>
                </c:pt>
                <c:pt idx="1144">
                  <c:v>89.035499999999999</c:v>
                </c:pt>
                <c:pt idx="1145">
                  <c:v>89.035799999999995</c:v>
                </c:pt>
                <c:pt idx="1146">
                  <c:v>89.036100000000005</c:v>
                </c:pt>
                <c:pt idx="1147">
                  <c:v>89.0364</c:v>
                </c:pt>
                <c:pt idx="1148">
                  <c:v>89.036699999999996</c:v>
                </c:pt>
                <c:pt idx="1149">
                  <c:v>89.036900000000003</c:v>
                </c:pt>
                <c:pt idx="1150">
                  <c:v>89.037199999999999</c:v>
                </c:pt>
                <c:pt idx="1151">
                  <c:v>89.037499999999994</c:v>
                </c:pt>
                <c:pt idx="1152">
                  <c:v>89.037800000000004</c:v>
                </c:pt>
                <c:pt idx="1153">
                  <c:v>89.037999999999997</c:v>
                </c:pt>
                <c:pt idx="1154">
                  <c:v>89.038300000000007</c:v>
                </c:pt>
                <c:pt idx="1155">
                  <c:v>89.038600000000002</c:v>
                </c:pt>
                <c:pt idx="1156">
                  <c:v>89.038899999999998</c:v>
                </c:pt>
                <c:pt idx="1157">
                  <c:v>89.039100000000005</c:v>
                </c:pt>
                <c:pt idx="1158">
                  <c:v>89.039400000000001</c:v>
                </c:pt>
                <c:pt idx="1159">
                  <c:v>89.039699999999996</c:v>
                </c:pt>
                <c:pt idx="1160">
                  <c:v>89.04</c:v>
                </c:pt>
                <c:pt idx="1161">
                  <c:v>89.040300000000002</c:v>
                </c:pt>
                <c:pt idx="1162">
                  <c:v>89.040499999999994</c:v>
                </c:pt>
                <c:pt idx="1163">
                  <c:v>89.040800000000004</c:v>
                </c:pt>
                <c:pt idx="1164">
                  <c:v>89.0411</c:v>
                </c:pt>
                <c:pt idx="1165">
                  <c:v>89.041399999999996</c:v>
                </c:pt>
                <c:pt idx="1166">
                  <c:v>89.041600000000003</c:v>
                </c:pt>
                <c:pt idx="1167">
                  <c:v>89.041899999999998</c:v>
                </c:pt>
                <c:pt idx="1168">
                  <c:v>89.042199999999994</c:v>
                </c:pt>
                <c:pt idx="1169">
                  <c:v>89.042500000000004</c:v>
                </c:pt>
                <c:pt idx="1170">
                  <c:v>89.042699999999996</c:v>
                </c:pt>
                <c:pt idx="1171">
                  <c:v>89.043000000000006</c:v>
                </c:pt>
                <c:pt idx="1172">
                  <c:v>89.043300000000002</c:v>
                </c:pt>
                <c:pt idx="1173">
                  <c:v>89.043599999999998</c:v>
                </c:pt>
                <c:pt idx="1174">
                  <c:v>89.043899999999994</c:v>
                </c:pt>
                <c:pt idx="1175">
                  <c:v>89.0441</c:v>
                </c:pt>
                <c:pt idx="1176">
                  <c:v>89.044399999999996</c:v>
                </c:pt>
                <c:pt idx="1177">
                  <c:v>89.044700000000006</c:v>
                </c:pt>
                <c:pt idx="1178">
                  <c:v>89.045000000000002</c:v>
                </c:pt>
                <c:pt idx="1179">
                  <c:v>89.045199999999994</c:v>
                </c:pt>
                <c:pt idx="1180">
                  <c:v>89.045500000000004</c:v>
                </c:pt>
                <c:pt idx="1181">
                  <c:v>89.0458</c:v>
                </c:pt>
                <c:pt idx="1182">
                  <c:v>89.046099999999996</c:v>
                </c:pt>
                <c:pt idx="1183">
                  <c:v>89.046400000000006</c:v>
                </c:pt>
                <c:pt idx="1184">
                  <c:v>89.046599999999998</c:v>
                </c:pt>
                <c:pt idx="1185">
                  <c:v>89.046899999999994</c:v>
                </c:pt>
                <c:pt idx="1186">
                  <c:v>89.047200000000004</c:v>
                </c:pt>
                <c:pt idx="1187">
                  <c:v>89.047499999999999</c:v>
                </c:pt>
                <c:pt idx="1188">
                  <c:v>89.047700000000006</c:v>
                </c:pt>
                <c:pt idx="1189">
                  <c:v>89.048000000000002</c:v>
                </c:pt>
                <c:pt idx="1190">
                  <c:v>89.048299999999998</c:v>
                </c:pt>
                <c:pt idx="1191">
                  <c:v>89.048599999999993</c:v>
                </c:pt>
                <c:pt idx="1192">
                  <c:v>89.048900000000003</c:v>
                </c:pt>
                <c:pt idx="1193">
                  <c:v>89.049099999999996</c:v>
                </c:pt>
                <c:pt idx="1194">
                  <c:v>89.049400000000006</c:v>
                </c:pt>
                <c:pt idx="1195">
                  <c:v>89.049700000000001</c:v>
                </c:pt>
                <c:pt idx="1196">
                  <c:v>89.05</c:v>
                </c:pt>
                <c:pt idx="1197">
                  <c:v>89.050299999999993</c:v>
                </c:pt>
                <c:pt idx="1198">
                  <c:v>89.0505</c:v>
                </c:pt>
                <c:pt idx="1199">
                  <c:v>89.050799999999995</c:v>
                </c:pt>
                <c:pt idx="1200">
                  <c:v>89.051100000000005</c:v>
                </c:pt>
                <c:pt idx="1201">
                  <c:v>89.051400000000001</c:v>
                </c:pt>
                <c:pt idx="1202">
                  <c:v>89.051599999999993</c:v>
                </c:pt>
                <c:pt idx="1203">
                  <c:v>89.051900000000003</c:v>
                </c:pt>
                <c:pt idx="1204">
                  <c:v>89.052199999999999</c:v>
                </c:pt>
                <c:pt idx="1205">
                  <c:v>89.052499999999995</c:v>
                </c:pt>
                <c:pt idx="1206">
                  <c:v>89.052800000000005</c:v>
                </c:pt>
                <c:pt idx="1207">
                  <c:v>89.052999999999997</c:v>
                </c:pt>
                <c:pt idx="1208">
                  <c:v>89.053299999999993</c:v>
                </c:pt>
                <c:pt idx="1209">
                  <c:v>89.053600000000003</c:v>
                </c:pt>
                <c:pt idx="1210">
                  <c:v>89.053899999999999</c:v>
                </c:pt>
                <c:pt idx="1211">
                  <c:v>89.054199999999994</c:v>
                </c:pt>
                <c:pt idx="1212">
                  <c:v>89.054400000000001</c:v>
                </c:pt>
                <c:pt idx="1213">
                  <c:v>89.054699999999997</c:v>
                </c:pt>
                <c:pt idx="1214">
                  <c:v>89.055000000000007</c:v>
                </c:pt>
                <c:pt idx="1215">
                  <c:v>89.055300000000003</c:v>
                </c:pt>
                <c:pt idx="1216">
                  <c:v>89.055599999999998</c:v>
                </c:pt>
                <c:pt idx="1217">
                  <c:v>89.055800000000005</c:v>
                </c:pt>
                <c:pt idx="1218">
                  <c:v>89.056100000000001</c:v>
                </c:pt>
                <c:pt idx="1219">
                  <c:v>89.056399999999996</c:v>
                </c:pt>
                <c:pt idx="1220">
                  <c:v>89.056700000000006</c:v>
                </c:pt>
                <c:pt idx="1221">
                  <c:v>89.057000000000002</c:v>
                </c:pt>
                <c:pt idx="1222">
                  <c:v>89.057199999999995</c:v>
                </c:pt>
                <c:pt idx="1223">
                  <c:v>89.057500000000005</c:v>
                </c:pt>
                <c:pt idx="1224">
                  <c:v>89.0578</c:v>
                </c:pt>
                <c:pt idx="1225">
                  <c:v>89.058099999999996</c:v>
                </c:pt>
                <c:pt idx="1226">
                  <c:v>89.058300000000003</c:v>
                </c:pt>
                <c:pt idx="1227">
                  <c:v>89.058599999999998</c:v>
                </c:pt>
                <c:pt idx="1228">
                  <c:v>89.058899999999994</c:v>
                </c:pt>
                <c:pt idx="1229">
                  <c:v>89.059200000000004</c:v>
                </c:pt>
                <c:pt idx="1230">
                  <c:v>89.0595</c:v>
                </c:pt>
                <c:pt idx="1231">
                  <c:v>89.059799999999996</c:v>
                </c:pt>
                <c:pt idx="1232">
                  <c:v>89.06</c:v>
                </c:pt>
                <c:pt idx="1233">
                  <c:v>89.060299999999998</c:v>
                </c:pt>
                <c:pt idx="1234">
                  <c:v>89.060599999999994</c:v>
                </c:pt>
                <c:pt idx="1235">
                  <c:v>89.060900000000004</c:v>
                </c:pt>
                <c:pt idx="1236">
                  <c:v>89.061199999999999</c:v>
                </c:pt>
                <c:pt idx="1237">
                  <c:v>89.061499999999995</c:v>
                </c:pt>
                <c:pt idx="1238">
                  <c:v>89.061800000000005</c:v>
                </c:pt>
                <c:pt idx="1239">
                  <c:v>89.062100000000001</c:v>
                </c:pt>
                <c:pt idx="1240">
                  <c:v>89.062399999999997</c:v>
                </c:pt>
                <c:pt idx="1241">
                  <c:v>89.062700000000007</c:v>
                </c:pt>
                <c:pt idx="1242">
                  <c:v>89.063000000000002</c:v>
                </c:pt>
                <c:pt idx="1243">
                  <c:v>89.063299999999998</c:v>
                </c:pt>
                <c:pt idx="1244">
                  <c:v>89.063599999999994</c:v>
                </c:pt>
                <c:pt idx="1245">
                  <c:v>89.063999999999993</c:v>
                </c:pt>
                <c:pt idx="1246">
                  <c:v>89.064300000000003</c:v>
                </c:pt>
                <c:pt idx="1247">
                  <c:v>89.064599999999999</c:v>
                </c:pt>
                <c:pt idx="1248">
                  <c:v>89.064999999999998</c:v>
                </c:pt>
                <c:pt idx="1249">
                  <c:v>89.065299999999993</c:v>
                </c:pt>
                <c:pt idx="1250">
                  <c:v>89.065600000000003</c:v>
                </c:pt>
                <c:pt idx="1251">
                  <c:v>89.066000000000003</c:v>
                </c:pt>
                <c:pt idx="1252">
                  <c:v>89.066299999999998</c:v>
                </c:pt>
                <c:pt idx="1253">
                  <c:v>89.066599999999994</c:v>
                </c:pt>
                <c:pt idx="1254">
                  <c:v>89.066999999999993</c:v>
                </c:pt>
                <c:pt idx="1255">
                  <c:v>89.067300000000003</c:v>
                </c:pt>
                <c:pt idx="1256">
                  <c:v>89.067599999999999</c:v>
                </c:pt>
                <c:pt idx="1257">
                  <c:v>89.067899999999995</c:v>
                </c:pt>
                <c:pt idx="1258">
                  <c:v>89.068200000000004</c:v>
                </c:pt>
                <c:pt idx="1259">
                  <c:v>89.0685</c:v>
                </c:pt>
                <c:pt idx="1260">
                  <c:v>89.068799999999996</c:v>
                </c:pt>
                <c:pt idx="1261">
                  <c:v>89.069000000000003</c:v>
                </c:pt>
                <c:pt idx="1262">
                  <c:v>89.069299999999998</c:v>
                </c:pt>
                <c:pt idx="1263">
                  <c:v>89.069599999999994</c:v>
                </c:pt>
                <c:pt idx="1264">
                  <c:v>89.069800000000001</c:v>
                </c:pt>
                <c:pt idx="1265">
                  <c:v>89.070099999999996</c:v>
                </c:pt>
                <c:pt idx="1266">
                  <c:v>89.070300000000003</c:v>
                </c:pt>
                <c:pt idx="1267">
                  <c:v>89.070599999999999</c:v>
                </c:pt>
                <c:pt idx="1268">
                  <c:v>89.070800000000006</c:v>
                </c:pt>
                <c:pt idx="1269">
                  <c:v>89.070999999999998</c:v>
                </c:pt>
                <c:pt idx="1270">
                  <c:v>89.071299999999994</c:v>
                </c:pt>
                <c:pt idx="1271">
                  <c:v>89.0715</c:v>
                </c:pt>
                <c:pt idx="1272">
                  <c:v>89.071700000000007</c:v>
                </c:pt>
                <c:pt idx="1273">
                  <c:v>89.072000000000003</c:v>
                </c:pt>
                <c:pt idx="1274">
                  <c:v>89.072199999999995</c:v>
                </c:pt>
                <c:pt idx="1275">
                  <c:v>89.072400000000002</c:v>
                </c:pt>
                <c:pt idx="1276">
                  <c:v>89.072699999999998</c:v>
                </c:pt>
                <c:pt idx="1277">
                  <c:v>89.072900000000004</c:v>
                </c:pt>
                <c:pt idx="1278">
                  <c:v>89.073099999999997</c:v>
                </c:pt>
                <c:pt idx="1279">
                  <c:v>89.073400000000007</c:v>
                </c:pt>
                <c:pt idx="1280">
                  <c:v>89.073599999999999</c:v>
                </c:pt>
                <c:pt idx="1281">
                  <c:v>89.073800000000006</c:v>
                </c:pt>
                <c:pt idx="1282">
                  <c:v>89.074100000000001</c:v>
                </c:pt>
                <c:pt idx="1283">
                  <c:v>89.074299999999994</c:v>
                </c:pt>
                <c:pt idx="1284">
                  <c:v>89.0745</c:v>
                </c:pt>
                <c:pt idx="1285">
                  <c:v>89.074799999999996</c:v>
                </c:pt>
                <c:pt idx="1286">
                  <c:v>89.075000000000003</c:v>
                </c:pt>
                <c:pt idx="1287">
                  <c:v>89.075299999999999</c:v>
                </c:pt>
                <c:pt idx="1288">
                  <c:v>89.075500000000005</c:v>
                </c:pt>
                <c:pt idx="1289">
                  <c:v>89.075699999999998</c:v>
                </c:pt>
                <c:pt idx="1290">
                  <c:v>89.075999999999993</c:v>
                </c:pt>
                <c:pt idx="1291">
                  <c:v>89.0762</c:v>
                </c:pt>
                <c:pt idx="1292">
                  <c:v>89.076400000000007</c:v>
                </c:pt>
                <c:pt idx="1293">
                  <c:v>89.076700000000002</c:v>
                </c:pt>
                <c:pt idx="1294">
                  <c:v>89.076899999999995</c:v>
                </c:pt>
                <c:pt idx="1295">
                  <c:v>89.077200000000005</c:v>
                </c:pt>
                <c:pt idx="1296">
                  <c:v>89.077399999999997</c:v>
                </c:pt>
                <c:pt idx="1297">
                  <c:v>89.077600000000004</c:v>
                </c:pt>
                <c:pt idx="1298">
                  <c:v>89.0779</c:v>
                </c:pt>
                <c:pt idx="1299">
                  <c:v>89.078100000000006</c:v>
                </c:pt>
                <c:pt idx="1300">
                  <c:v>89.078299999999999</c:v>
                </c:pt>
                <c:pt idx="1301">
                  <c:v>89.078599999999994</c:v>
                </c:pt>
                <c:pt idx="1302">
                  <c:v>89.078800000000001</c:v>
                </c:pt>
                <c:pt idx="1303">
                  <c:v>89.079099999999997</c:v>
                </c:pt>
                <c:pt idx="1304">
                  <c:v>89.079300000000003</c:v>
                </c:pt>
                <c:pt idx="1305">
                  <c:v>89.079499999999996</c:v>
                </c:pt>
                <c:pt idx="1306">
                  <c:v>89.079800000000006</c:v>
                </c:pt>
                <c:pt idx="1307">
                  <c:v>89.08</c:v>
                </c:pt>
                <c:pt idx="1308">
                  <c:v>89.080200000000005</c:v>
                </c:pt>
                <c:pt idx="1309">
                  <c:v>89.080500000000001</c:v>
                </c:pt>
                <c:pt idx="1310">
                  <c:v>89.080699999999993</c:v>
                </c:pt>
                <c:pt idx="1311">
                  <c:v>89.081000000000003</c:v>
                </c:pt>
                <c:pt idx="1312">
                  <c:v>89.081199999999995</c:v>
                </c:pt>
                <c:pt idx="1313">
                  <c:v>89.081400000000002</c:v>
                </c:pt>
                <c:pt idx="1314">
                  <c:v>89.081699999999998</c:v>
                </c:pt>
                <c:pt idx="1315">
                  <c:v>89.081900000000005</c:v>
                </c:pt>
                <c:pt idx="1316">
                  <c:v>89.082099999999997</c:v>
                </c:pt>
                <c:pt idx="1317">
                  <c:v>89.082400000000007</c:v>
                </c:pt>
                <c:pt idx="1318">
                  <c:v>89.082599999999999</c:v>
                </c:pt>
                <c:pt idx="1319">
                  <c:v>89.082800000000006</c:v>
                </c:pt>
                <c:pt idx="1320">
                  <c:v>89.083100000000002</c:v>
                </c:pt>
                <c:pt idx="1321">
                  <c:v>89.083299999999994</c:v>
                </c:pt>
                <c:pt idx="1322">
                  <c:v>89.083500000000001</c:v>
                </c:pt>
                <c:pt idx="1323">
                  <c:v>89.083799999999997</c:v>
                </c:pt>
                <c:pt idx="1324">
                  <c:v>89.084000000000003</c:v>
                </c:pt>
                <c:pt idx="1325">
                  <c:v>89.084199999999996</c:v>
                </c:pt>
                <c:pt idx="1326">
                  <c:v>89.084500000000006</c:v>
                </c:pt>
                <c:pt idx="1327">
                  <c:v>89.084699999999998</c:v>
                </c:pt>
                <c:pt idx="1328">
                  <c:v>89.084999999999994</c:v>
                </c:pt>
                <c:pt idx="1329">
                  <c:v>89.0852</c:v>
                </c:pt>
                <c:pt idx="1330">
                  <c:v>89.085400000000007</c:v>
                </c:pt>
                <c:pt idx="1331">
                  <c:v>89.085599999999999</c:v>
                </c:pt>
                <c:pt idx="1332">
                  <c:v>89.085899999999995</c:v>
                </c:pt>
                <c:pt idx="1333">
                  <c:v>89.086100000000002</c:v>
                </c:pt>
                <c:pt idx="1334">
                  <c:v>89.086299999999994</c:v>
                </c:pt>
                <c:pt idx="1335">
                  <c:v>89.086600000000004</c:v>
                </c:pt>
                <c:pt idx="1336">
                  <c:v>89.086799999999997</c:v>
                </c:pt>
                <c:pt idx="1337">
                  <c:v>89.087000000000003</c:v>
                </c:pt>
                <c:pt idx="1338">
                  <c:v>89.087299999999999</c:v>
                </c:pt>
                <c:pt idx="1339">
                  <c:v>89.087500000000006</c:v>
                </c:pt>
                <c:pt idx="1340">
                  <c:v>89.087800000000001</c:v>
                </c:pt>
                <c:pt idx="1341">
                  <c:v>89.087999999999994</c:v>
                </c:pt>
                <c:pt idx="1342">
                  <c:v>89.088200000000001</c:v>
                </c:pt>
                <c:pt idx="1343">
                  <c:v>89.088399999999993</c:v>
                </c:pt>
                <c:pt idx="1344">
                  <c:v>89.088700000000003</c:v>
                </c:pt>
                <c:pt idx="1345">
                  <c:v>89.088899999999995</c:v>
                </c:pt>
                <c:pt idx="1346">
                  <c:v>89.089100000000002</c:v>
                </c:pt>
                <c:pt idx="1347">
                  <c:v>89.089399999999998</c:v>
                </c:pt>
                <c:pt idx="1348">
                  <c:v>89.089600000000004</c:v>
                </c:pt>
                <c:pt idx="1349">
                  <c:v>89.089799999999997</c:v>
                </c:pt>
                <c:pt idx="1350">
                  <c:v>89.090100000000007</c:v>
                </c:pt>
                <c:pt idx="1351">
                  <c:v>89.090299999999999</c:v>
                </c:pt>
                <c:pt idx="1352">
                  <c:v>89.090500000000006</c:v>
                </c:pt>
                <c:pt idx="1353">
                  <c:v>89.090800000000002</c:v>
                </c:pt>
                <c:pt idx="1354">
                  <c:v>89.090999999999994</c:v>
                </c:pt>
                <c:pt idx="1355">
                  <c:v>89.091200000000001</c:v>
                </c:pt>
                <c:pt idx="1356">
                  <c:v>89.091499999999996</c:v>
                </c:pt>
                <c:pt idx="1357">
                  <c:v>89.091700000000003</c:v>
                </c:pt>
                <c:pt idx="1358">
                  <c:v>89.091899999999995</c:v>
                </c:pt>
                <c:pt idx="1359">
                  <c:v>89.092100000000002</c:v>
                </c:pt>
                <c:pt idx="1360">
                  <c:v>89.092399999999998</c:v>
                </c:pt>
                <c:pt idx="1361">
                  <c:v>89.092600000000004</c:v>
                </c:pt>
                <c:pt idx="1362">
                  <c:v>89.092799999999997</c:v>
                </c:pt>
                <c:pt idx="1363">
                  <c:v>89.093100000000007</c:v>
                </c:pt>
                <c:pt idx="1364">
                  <c:v>89.093299999999999</c:v>
                </c:pt>
                <c:pt idx="1365">
                  <c:v>89.093500000000006</c:v>
                </c:pt>
                <c:pt idx="1366">
                  <c:v>89.093699999999998</c:v>
                </c:pt>
                <c:pt idx="1367">
                  <c:v>89.093999999999994</c:v>
                </c:pt>
                <c:pt idx="1368">
                  <c:v>89.094200000000001</c:v>
                </c:pt>
                <c:pt idx="1369">
                  <c:v>89.094399999999993</c:v>
                </c:pt>
                <c:pt idx="1370">
                  <c:v>89.0946</c:v>
                </c:pt>
                <c:pt idx="1371">
                  <c:v>89.094899999999996</c:v>
                </c:pt>
                <c:pt idx="1372">
                  <c:v>89.095100000000002</c:v>
                </c:pt>
                <c:pt idx="1373">
                  <c:v>89.095299999999995</c:v>
                </c:pt>
                <c:pt idx="1374">
                  <c:v>89.095500000000001</c:v>
                </c:pt>
                <c:pt idx="1375">
                  <c:v>89.095799999999997</c:v>
                </c:pt>
                <c:pt idx="1376">
                  <c:v>89.096000000000004</c:v>
                </c:pt>
                <c:pt idx="1377">
                  <c:v>89.096199999999996</c:v>
                </c:pt>
                <c:pt idx="1378">
                  <c:v>89.096500000000006</c:v>
                </c:pt>
                <c:pt idx="1379">
                  <c:v>89.096699999999998</c:v>
                </c:pt>
                <c:pt idx="1380">
                  <c:v>89.096900000000005</c:v>
                </c:pt>
                <c:pt idx="1381">
                  <c:v>89.097099999999998</c:v>
                </c:pt>
                <c:pt idx="1382">
                  <c:v>89.097399999999993</c:v>
                </c:pt>
                <c:pt idx="1383">
                  <c:v>89.0976</c:v>
                </c:pt>
                <c:pt idx="1384">
                  <c:v>89.097800000000007</c:v>
                </c:pt>
                <c:pt idx="1385">
                  <c:v>89.097999999999999</c:v>
                </c:pt>
                <c:pt idx="1386">
                  <c:v>89.098299999999995</c:v>
                </c:pt>
                <c:pt idx="1387">
                  <c:v>89.098500000000001</c:v>
                </c:pt>
                <c:pt idx="1388">
                  <c:v>89.098699999999994</c:v>
                </c:pt>
                <c:pt idx="1389">
                  <c:v>89.0989</c:v>
                </c:pt>
                <c:pt idx="1390">
                  <c:v>89.099199999999996</c:v>
                </c:pt>
                <c:pt idx="1391">
                  <c:v>89.099400000000003</c:v>
                </c:pt>
                <c:pt idx="1392">
                  <c:v>89.099599999999995</c:v>
                </c:pt>
                <c:pt idx="1393">
                  <c:v>89.099800000000002</c:v>
                </c:pt>
                <c:pt idx="1394">
                  <c:v>89.100099999999998</c:v>
                </c:pt>
                <c:pt idx="1395">
                  <c:v>89.100300000000004</c:v>
                </c:pt>
                <c:pt idx="1396">
                  <c:v>89.100499999999997</c:v>
                </c:pt>
                <c:pt idx="1397">
                  <c:v>89.100700000000003</c:v>
                </c:pt>
                <c:pt idx="1398">
                  <c:v>89.100899999999996</c:v>
                </c:pt>
                <c:pt idx="1399">
                  <c:v>89.101200000000006</c:v>
                </c:pt>
                <c:pt idx="1400">
                  <c:v>89.101399999999998</c:v>
                </c:pt>
                <c:pt idx="1401">
                  <c:v>89.101600000000005</c:v>
                </c:pt>
                <c:pt idx="1402">
                  <c:v>89.101799999999997</c:v>
                </c:pt>
                <c:pt idx="1403">
                  <c:v>89.102099999999993</c:v>
                </c:pt>
                <c:pt idx="1404">
                  <c:v>89.1023</c:v>
                </c:pt>
                <c:pt idx="1405">
                  <c:v>89.102500000000006</c:v>
                </c:pt>
                <c:pt idx="1406">
                  <c:v>89.102699999999999</c:v>
                </c:pt>
                <c:pt idx="1407">
                  <c:v>89.102999999999994</c:v>
                </c:pt>
                <c:pt idx="1408">
                  <c:v>89.103200000000001</c:v>
                </c:pt>
                <c:pt idx="1409">
                  <c:v>89.103399999999993</c:v>
                </c:pt>
                <c:pt idx="1410">
                  <c:v>89.1036</c:v>
                </c:pt>
                <c:pt idx="1411">
                  <c:v>89.103800000000007</c:v>
                </c:pt>
                <c:pt idx="1412">
                  <c:v>89.104100000000003</c:v>
                </c:pt>
                <c:pt idx="1413">
                  <c:v>89.104299999999995</c:v>
                </c:pt>
                <c:pt idx="1414">
                  <c:v>89.104500000000002</c:v>
                </c:pt>
                <c:pt idx="1415">
                  <c:v>89.104699999999994</c:v>
                </c:pt>
                <c:pt idx="1416">
                  <c:v>89.105000000000004</c:v>
                </c:pt>
                <c:pt idx="1417">
                  <c:v>89.105199999999996</c:v>
                </c:pt>
                <c:pt idx="1418">
                  <c:v>89.105400000000003</c:v>
                </c:pt>
                <c:pt idx="1419">
                  <c:v>89.105599999999995</c:v>
                </c:pt>
                <c:pt idx="1420">
                  <c:v>89.105800000000002</c:v>
                </c:pt>
                <c:pt idx="1421">
                  <c:v>89.106099999999998</c:v>
                </c:pt>
                <c:pt idx="1422">
                  <c:v>89.106300000000005</c:v>
                </c:pt>
                <c:pt idx="1423">
                  <c:v>89.106499999999997</c:v>
                </c:pt>
                <c:pt idx="1424">
                  <c:v>89.106700000000004</c:v>
                </c:pt>
                <c:pt idx="1425">
                  <c:v>89.106999999999999</c:v>
                </c:pt>
                <c:pt idx="1426">
                  <c:v>89.107200000000006</c:v>
                </c:pt>
                <c:pt idx="1427">
                  <c:v>89.107399999999998</c:v>
                </c:pt>
                <c:pt idx="1428">
                  <c:v>89.107600000000005</c:v>
                </c:pt>
                <c:pt idx="1429">
                  <c:v>89.107799999999997</c:v>
                </c:pt>
                <c:pt idx="1430">
                  <c:v>89.108099999999993</c:v>
                </c:pt>
                <c:pt idx="1431">
                  <c:v>89.1083</c:v>
                </c:pt>
                <c:pt idx="1432">
                  <c:v>89.108500000000006</c:v>
                </c:pt>
                <c:pt idx="1433">
                  <c:v>89.108699999999999</c:v>
                </c:pt>
                <c:pt idx="1434">
                  <c:v>89.108900000000006</c:v>
                </c:pt>
                <c:pt idx="1435">
                  <c:v>89.109200000000001</c:v>
                </c:pt>
                <c:pt idx="1436">
                  <c:v>89.109399999999994</c:v>
                </c:pt>
                <c:pt idx="1437">
                  <c:v>89.1096</c:v>
                </c:pt>
                <c:pt idx="1438">
                  <c:v>89.109800000000007</c:v>
                </c:pt>
                <c:pt idx="1439">
                  <c:v>89.11</c:v>
                </c:pt>
                <c:pt idx="1440">
                  <c:v>89.110299999999995</c:v>
                </c:pt>
                <c:pt idx="1441">
                  <c:v>89.110500000000002</c:v>
                </c:pt>
                <c:pt idx="1442">
                  <c:v>89.110699999999994</c:v>
                </c:pt>
                <c:pt idx="1443">
                  <c:v>89.110900000000001</c:v>
                </c:pt>
                <c:pt idx="1444">
                  <c:v>89.111199999999997</c:v>
                </c:pt>
                <c:pt idx="1445">
                  <c:v>89.111400000000003</c:v>
                </c:pt>
                <c:pt idx="1446">
                  <c:v>89.111599999999996</c:v>
                </c:pt>
                <c:pt idx="1447">
                  <c:v>89.111800000000002</c:v>
                </c:pt>
                <c:pt idx="1448">
                  <c:v>89.111999999999995</c:v>
                </c:pt>
                <c:pt idx="1449">
                  <c:v>89.112200000000001</c:v>
                </c:pt>
                <c:pt idx="1450">
                  <c:v>89.112499999999997</c:v>
                </c:pt>
                <c:pt idx="1451">
                  <c:v>89.112700000000004</c:v>
                </c:pt>
                <c:pt idx="1452">
                  <c:v>89.112899999999996</c:v>
                </c:pt>
                <c:pt idx="1453">
                  <c:v>89.113100000000003</c:v>
                </c:pt>
                <c:pt idx="1454">
                  <c:v>89.113399999999999</c:v>
                </c:pt>
                <c:pt idx="1455">
                  <c:v>89.113600000000005</c:v>
                </c:pt>
                <c:pt idx="1456">
                  <c:v>89.113799999999998</c:v>
                </c:pt>
                <c:pt idx="1457">
                  <c:v>89.114000000000004</c:v>
                </c:pt>
                <c:pt idx="1458">
                  <c:v>89.114199999999997</c:v>
                </c:pt>
                <c:pt idx="1459">
                  <c:v>89.114400000000003</c:v>
                </c:pt>
                <c:pt idx="1460">
                  <c:v>89.114699999999999</c:v>
                </c:pt>
                <c:pt idx="1461">
                  <c:v>89.114900000000006</c:v>
                </c:pt>
                <c:pt idx="1462">
                  <c:v>89.115099999999998</c:v>
                </c:pt>
                <c:pt idx="1463">
                  <c:v>89.115300000000005</c:v>
                </c:pt>
                <c:pt idx="1464">
                  <c:v>89.115499999999997</c:v>
                </c:pt>
                <c:pt idx="1465">
                  <c:v>89.115799999999993</c:v>
                </c:pt>
                <c:pt idx="1466">
                  <c:v>89.116</c:v>
                </c:pt>
                <c:pt idx="1467">
                  <c:v>89.116200000000006</c:v>
                </c:pt>
                <c:pt idx="1468">
                  <c:v>89.116399999999999</c:v>
                </c:pt>
                <c:pt idx="1469">
                  <c:v>89.116600000000005</c:v>
                </c:pt>
                <c:pt idx="1470">
                  <c:v>89.116900000000001</c:v>
                </c:pt>
                <c:pt idx="1471">
                  <c:v>89.117099999999994</c:v>
                </c:pt>
                <c:pt idx="1472">
                  <c:v>89.1173</c:v>
                </c:pt>
                <c:pt idx="1473">
                  <c:v>89.117500000000007</c:v>
                </c:pt>
                <c:pt idx="1474">
                  <c:v>89.117699999999999</c:v>
                </c:pt>
                <c:pt idx="1475">
                  <c:v>89.117900000000006</c:v>
                </c:pt>
                <c:pt idx="1476">
                  <c:v>89.118200000000002</c:v>
                </c:pt>
                <c:pt idx="1477">
                  <c:v>89.118399999999994</c:v>
                </c:pt>
                <c:pt idx="1478">
                  <c:v>89.118600000000001</c:v>
                </c:pt>
                <c:pt idx="1479">
                  <c:v>89.118799999999993</c:v>
                </c:pt>
                <c:pt idx="1480">
                  <c:v>89.119</c:v>
                </c:pt>
                <c:pt idx="1481">
                  <c:v>89.119200000000006</c:v>
                </c:pt>
                <c:pt idx="1482">
                  <c:v>89.119399999999999</c:v>
                </c:pt>
                <c:pt idx="1483">
                  <c:v>89.119600000000005</c:v>
                </c:pt>
                <c:pt idx="1484">
                  <c:v>89.119799999999998</c:v>
                </c:pt>
                <c:pt idx="1485">
                  <c:v>89.12</c:v>
                </c:pt>
                <c:pt idx="1486">
                  <c:v>89.120199999999997</c:v>
                </c:pt>
                <c:pt idx="1487">
                  <c:v>89.120400000000004</c:v>
                </c:pt>
                <c:pt idx="1488">
                  <c:v>89.120599999999996</c:v>
                </c:pt>
                <c:pt idx="1489">
                  <c:v>89.120800000000003</c:v>
                </c:pt>
                <c:pt idx="1490">
                  <c:v>89.120999999999995</c:v>
                </c:pt>
                <c:pt idx="1491">
                  <c:v>89.121200000000002</c:v>
                </c:pt>
                <c:pt idx="1492">
                  <c:v>89.121399999999994</c:v>
                </c:pt>
                <c:pt idx="1493">
                  <c:v>89.121600000000001</c:v>
                </c:pt>
                <c:pt idx="1494">
                  <c:v>89.121799999999993</c:v>
                </c:pt>
                <c:pt idx="1495">
                  <c:v>89.122</c:v>
                </c:pt>
                <c:pt idx="1496">
                  <c:v>89.122200000000007</c:v>
                </c:pt>
                <c:pt idx="1497">
                  <c:v>89.122500000000002</c:v>
                </c:pt>
                <c:pt idx="1498">
                  <c:v>89.122699999999995</c:v>
                </c:pt>
                <c:pt idx="1499">
                  <c:v>89.122900000000001</c:v>
                </c:pt>
                <c:pt idx="1500">
                  <c:v>89.123099999999994</c:v>
                </c:pt>
                <c:pt idx="1501">
                  <c:v>89.1233</c:v>
                </c:pt>
                <c:pt idx="1502">
                  <c:v>89.123500000000007</c:v>
                </c:pt>
                <c:pt idx="1503">
                  <c:v>89.123800000000003</c:v>
                </c:pt>
                <c:pt idx="1504">
                  <c:v>89.123999999999995</c:v>
                </c:pt>
                <c:pt idx="1505">
                  <c:v>89.124200000000002</c:v>
                </c:pt>
                <c:pt idx="1506">
                  <c:v>89.124499999999998</c:v>
                </c:pt>
                <c:pt idx="1507">
                  <c:v>89.124700000000004</c:v>
                </c:pt>
                <c:pt idx="1508">
                  <c:v>89.124899999999997</c:v>
                </c:pt>
                <c:pt idx="1509">
                  <c:v>89.125200000000007</c:v>
                </c:pt>
                <c:pt idx="1510">
                  <c:v>89.125399999999999</c:v>
                </c:pt>
                <c:pt idx="1511">
                  <c:v>89.125600000000006</c:v>
                </c:pt>
                <c:pt idx="1512">
                  <c:v>89.125900000000001</c:v>
                </c:pt>
                <c:pt idx="1513">
                  <c:v>89.126099999999994</c:v>
                </c:pt>
                <c:pt idx="1514">
                  <c:v>89.126300000000001</c:v>
                </c:pt>
                <c:pt idx="1515">
                  <c:v>89.126599999999996</c:v>
                </c:pt>
                <c:pt idx="1516">
                  <c:v>89.126800000000003</c:v>
                </c:pt>
                <c:pt idx="1517">
                  <c:v>89.126999999999995</c:v>
                </c:pt>
                <c:pt idx="1518">
                  <c:v>89.127300000000005</c:v>
                </c:pt>
                <c:pt idx="1519">
                  <c:v>89.127499999999998</c:v>
                </c:pt>
                <c:pt idx="1520">
                  <c:v>89.127700000000004</c:v>
                </c:pt>
                <c:pt idx="1521">
                  <c:v>89.128</c:v>
                </c:pt>
                <c:pt idx="1522">
                  <c:v>89.128200000000007</c:v>
                </c:pt>
                <c:pt idx="1523">
                  <c:v>89.128399999999999</c:v>
                </c:pt>
                <c:pt idx="1524">
                  <c:v>89.128699999999995</c:v>
                </c:pt>
                <c:pt idx="1525">
                  <c:v>89.128900000000002</c:v>
                </c:pt>
                <c:pt idx="1526">
                  <c:v>89.129099999999994</c:v>
                </c:pt>
                <c:pt idx="1527">
                  <c:v>89.129400000000004</c:v>
                </c:pt>
                <c:pt idx="1528">
                  <c:v>89.129599999999996</c:v>
                </c:pt>
                <c:pt idx="1529">
                  <c:v>89.129800000000003</c:v>
                </c:pt>
                <c:pt idx="1530">
                  <c:v>89.130099999999999</c:v>
                </c:pt>
                <c:pt idx="1531">
                  <c:v>89.130300000000005</c:v>
                </c:pt>
                <c:pt idx="1532">
                  <c:v>89.130499999999998</c:v>
                </c:pt>
                <c:pt idx="1533">
                  <c:v>89.130799999999994</c:v>
                </c:pt>
                <c:pt idx="1534">
                  <c:v>89.131</c:v>
                </c:pt>
                <c:pt idx="1535">
                  <c:v>89.131200000000007</c:v>
                </c:pt>
                <c:pt idx="1536">
                  <c:v>89.131500000000003</c:v>
                </c:pt>
                <c:pt idx="1537">
                  <c:v>89.131699999999995</c:v>
                </c:pt>
                <c:pt idx="1538">
                  <c:v>89.131900000000002</c:v>
                </c:pt>
                <c:pt idx="1539">
                  <c:v>89.132199999999997</c:v>
                </c:pt>
                <c:pt idx="1540">
                  <c:v>89.132400000000004</c:v>
                </c:pt>
                <c:pt idx="1541">
                  <c:v>89.132599999999996</c:v>
                </c:pt>
                <c:pt idx="1542">
                  <c:v>89.132800000000003</c:v>
                </c:pt>
                <c:pt idx="1543">
                  <c:v>89.133099999999999</c:v>
                </c:pt>
                <c:pt idx="1544">
                  <c:v>89.133300000000006</c:v>
                </c:pt>
                <c:pt idx="1545">
                  <c:v>89.133499999999998</c:v>
                </c:pt>
                <c:pt idx="1546">
                  <c:v>89.133799999999994</c:v>
                </c:pt>
                <c:pt idx="1547">
                  <c:v>89.134</c:v>
                </c:pt>
                <c:pt idx="1548">
                  <c:v>89.134200000000007</c:v>
                </c:pt>
                <c:pt idx="1549">
                  <c:v>89.134500000000003</c:v>
                </c:pt>
                <c:pt idx="1550">
                  <c:v>89.134699999999995</c:v>
                </c:pt>
                <c:pt idx="1551">
                  <c:v>89.134900000000002</c:v>
                </c:pt>
                <c:pt idx="1552">
                  <c:v>89.135199999999998</c:v>
                </c:pt>
                <c:pt idx="1553">
                  <c:v>89.135400000000004</c:v>
                </c:pt>
                <c:pt idx="1554">
                  <c:v>89.135599999999997</c:v>
                </c:pt>
                <c:pt idx="1555">
                  <c:v>89.135900000000007</c:v>
                </c:pt>
                <c:pt idx="1556">
                  <c:v>89.136099999999999</c:v>
                </c:pt>
                <c:pt idx="1557">
                  <c:v>89.136300000000006</c:v>
                </c:pt>
                <c:pt idx="1558">
                  <c:v>89.136600000000001</c:v>
                </c:pt>
                <c:pt idx="1559">
                  <c:v>89.136799999999994</c:v>
                </c:pt>
                <c:pt idx="1560">
                  <c:v>89.137</c:v>
                </c:pt>
                <c:pt idx="1561">
                  <c:v>89.137299999999996</c:v>
                </c:pt>
                <c:pt idx="1562">
                  <c:v>89.137500000000003</c:v>
                </c:pt>
                <c:pt idx="1563">
                  <c:v>89.137699999999995</c:v>
                </c:pt>
                <c:pt idx="1564">
                  <c:v>89.138000000000005</c:v>
                </c:pt>
                <c:pt idx="1565">
                  <c:v>89.138199999999998</c:v>
                </c:pt>
                <c:pt idx="1566">
                  <c:v>89.138400000000004</c:v>
                </c:pt>
                <c:pt idx="1567">
                  <c:v>89.138599999999997</c:v>
                </c:pt>
                <c:pt idx="1568">
                  <c:v>89.138900000000007</c:v>
                </c:pt>
                <c:pt idx="1569">
                  <c:v>89.139099999999999</c:v>
                </c:pt>
                <c:pt idx="1570">
                  <c:v>89.139300000000006</c:v>
                </c:pt>
                <c:pt idx="1571">
                  <c:v>89.139600000000002</c:v>
                </c:pt>
                <c:pt idx="1572">
                  <c:v>89.139799999999994</c:v>
                </c:pt>
                <c:pt idx="1573">
                  <c:v>89.14</c:v>
                </c:pt>
                <c:pt idx="1574">
                  <c:v>89.140299999999996</c:v>
                </c:pt>
                <c:pt idx="1575">
                  <c:v>89.140500000000003</c:v>
                </c:pt>
                <c:pt idx="1576">
                  <c:v>89.140699999999995</c:v>
                </c:pt>
                <c:pt idx="1577">
                  <c:v>89.141000000000005</c:v>
                </c:pt>
                <c:pt idx="1578">
                  <c:v>89.141199999999998</c:v>
                </c:pt>
                <c:pt idx="1579">
                  <c:v>89.141400000000004</c:v>
                </c:pt>
                <c:pt idx="1580">
                  <c:v>89.1417</c:v>
                </c:pt>
                <c:pt idx="1581">
                  <c:v>89.141900000000007</c:v>
                </c:pt>
                <c:pt idx="1582">
                  <c:v>89.142099999999999</c:v>
                </c:pt>
                <c:pt idx="1583">
                  <c:v>89.142399999999995</c:v>
                </c:pt>
                <c:pt idx="1584">
                  <c:v>89.142600000000002</c:v>
                </c:pt>
                <c:pt idx="1585">
                  <c:v>89.142799999999994</c:v>
                </c:pt>
                <c:pt idx="1586">
                  <c:v>89.143100000000004</c:v>
                </c:pt>
                <c:pt idx="1587">
                  <c:v>89.143299999999996</c:v>
                </c:pt>
                <c:pt idx="1588">
                  <c:v>89.143500000000003</c:v>
                </c:pt>
                <c:pt idx="1589">
                  <c:v>89.143799999999999</c:v>
                </c:pt>
                <c:pt idx="1590">
                  <c:v>89.144000000000005</c:v>
                </c:pt>
                <c:pt idx="1591">
                  <c:v>89.144199999999998</c:v>
                </c:pt>
                <c:pt idx="1592">
                  <c:v>89.144499999999994</c:v>
                </c:pt>
                <c:pt idx="1593">
                  <c:v>89.1447</c:v>
                </c:pt>
                <c:pt idx="1594">
                  <c:v>89.144900000000007</c:v>
                </c:pt>
                <c:pt idx="1595">
                  <c:v>89.145200000000003</c:v>
                </c:pt>
                <c:pt idx="1596">
                  <c:v>89.145399999999995</c:v>
                </c:pt>
                <c:pt idx="1597">
                  <c:v>89.145600000000002</c:v>
                </c:pt>
                <c:pt idx="1598">
                  <c:v>89.145899999999997</c:v>
                </c:pt>
                <c:pt idx="1599">
                  <c:v>89.146100000000004</c:v>
                </c:pt>
                <c:pt idx="1600">
                  <c:v>89.146299999999997</c:v>
                </c:pt>
                <c:pt idx="1601">
                  <c:v>89.146600000000007</c:v>
                </c:pt>
                <c:pt idx="1602">
                  <c:v>89.146799999999999</c:v>
                </c:pt>
                <c:pt idx="1603">
                  <c:v>89.147000000000006</c:v>
                </c:pt>
                <c:pt idx="1604">
                  <c:v>89.147300000000001</c:v>
                </c:pt>
                <c:pt idx="1605">
                  <c:v>89.147499999999994</c:v>
                </c:pt>
                <c:pt idx="1606">
                  <c:v>89.1477</c:v>
                </c:pt>
                <c:pt idx="1607">
                  <c:v>89.147999999999996</c:v>
                </c:pt>
                <c:pt idx="1608">
                  <c:v>89.148200000000003</c:v>
                </c:pt>
                <c:pt idx="1609">
                  <c:v>89.148399999999995</c:v>
                </c:pt>
                <c:pt idx="1610">
                  <c:v>89.148700000000005</c:v>
                </c:pt>
                <c:pt idx="1611">
                  <c:v>89.148899999999998</c:v>
                </c:pt>
                <c:pt idx="1612">
                  <c:v>89.149199999999993</c:v>
                </c:pt>
                <c:pt idx="1613">
                  <c:v>89.1494</c:v>
                </c:pt>
                <c:pt idx="1614">
                  <c:v>89.149600000000007</c:v>
                </c:pt>
                <c:pt idx="1615">
                  <c:v>89.149900000000002</c:v>
                </c:pt>
                <c:pt idx="1616">
                  <c:v>89.150099999999995</c:v>
                </c:pt>
                <c:pt idx="1617">
                  <c:v>89.150300000000001</c:v>
                </c:pt>
                <c:pt idx="1618">
                  <c:v>89.150599999999997</c:v>
                </c:pt>
                <c:pt idx="1619">
                  <c:v>89.150800000000004</c:v>
                </c:pt>
                <c:pt idx="1620">
                  <c:v>89.150999999999996</c:v>
                </c:pt>
                <c:pt idx="1621">
                  <c:v>89.151300000000006</c:v>
                </c:pt>
                <c:pt idx="1622">
                  <c:v>89.151499999999999</c:v>
                </c:pt>
                <c:pt idx="1623">
                  <c:v>89.151700000000005</c:v>
                </c:pt>
                <c:pt idx="1624">
                  <c:v>89.152000000000001</c:v>
                </c:pt>
                <c:pt idx="1625">
                  <c:v>89.152199999999993</c:v>
                </c:pt>
                <c:pt idx="1626">
                  <c:v>89.1524</c:v>
                </c:pt>
                <c:pt idx="1627">
                  <c:v>89.152699999999996</c:v>
                </c:pt>
                <c:pt idx="1628">
                  <c:v>89.152900000000002</c:v>
                </c:pt>
                <c:pt idx="1629">
                  <c:v>89.153099999999995</c:v>
                </c:pt>
                <c:pt idx="1630">
                  <c:v>89.153400000000005</c:v>
                </c:pt>
                <c:pt idx="1631">
                  <c:v>89.153599999999997</c:v>
                </c:pt>
                <c:pt idx="1632">
                  <c:v>89.153899999999993</c:v>
                </c:pt>
                <c:pt idx="1633">
                  <c:v>89.1541</c:v>
                </c:pt>
                <c:pt idx="1634">
                  <c:v>89.154300000000006</c:v>
                </c:pt>
                <c:pt idx="1635">
                  <c:v>89.154600000000002</c:v>
                </c:pt>
                <c:pt idx="1636">
                  <c:v>89.154799999999994</c:v>
                </c:pt>
                <c:pt idx="1637">
                  <c:v>89.155000000000001</c:v>
                </c:pt>
                <c:pt idx="1638">
                  <c:v>89.155299999999997</c:v>
                </c:pt>
                <c:pt idx="1639">
                  <c:v>89.155500000000004</c:v>
                </c:pt>
                <c:pt idx="1640">
                  <c:v>89.155699999999996</c:v>
                </c:pt>
                <c:pt idx="1641">
                  <c:v>89.156000000000006</c:v>
                </c:pt>
                <c:pt idx="1642">
                  <c:v>89.156199999999998</c:v>
                </c:pt>
                <c:pt idx="1643">
                  <c:v>89.156400000000005</c:v>
                </c:pt>
                <c:pt idx="1644">
                  <c:v>89.156700000000001</c:v>
                </c:pt>
                <c:pt idx="1645">
                  <c:v>89.156899999999993</c:v>
                </c:pt>
                <c:pt idx="1646">
                  <c:v>89.1571</c:v>
                </c:pt>
                <c:pt idx="1647">
                  <c:v>89.157399999999996</c:v>
                </c:pt>
                <c:pt idx="1648">
                  <c:v>89.157600000000002</c:v>
                </c:pt>
                <c:pt idx="1649">
                  <c:v>89.157799999999995</c:v>
                </c:pt>
                <c:pt idx="1650">
                  <c:v>89.158100000000005</c:v>
                </c:pt>
                <c:pt idx="1651">
                  <c:v>89.158299999999997</c:v>
                </c:pt>
                <c:pt idx="1652">
                  <c:v>89.158600000000007</c:v>
                </c:pt>
                <c:pt idx="1653">
                  <c:v>89.158799999999999</c:v>
                </c:pt>
                <c:pt idx="1654">
                  <c:v>89.159000000000006</c:v>
                </c:pt>
                <c:pt idx="1655">
                  <c:v>89.159300000000002</c:v>
                </c:pt>
                <c:pt idx="1656">
                  <c:v>89.159499999999994</c:v>
                </c:pt>
                <c:pt idx="1657">
                  <c:v>89.159700000000001</c:v>
                </c:pt>
                <c:pt idx="1658">
                  <c:v>89.16</c:v>
                </c:pt>
                <c:pt idx="1659">
                  <c:v>89.160200000000003</c:v>
                </c:pt>
                <c:pt idx="1660">
                  <c:v>89.160399999999996</c:v>
                </c:pt>
                <c:pt idx="1661">
                  <c:v>89.160700000000006</c:v>
                </c:pt>
                <c:pt idx="1662">
                  <c:v>89.160899999999998</c:v>
                </c:pt>
                <c:pt idx="1663">
                  <c:v>89.161199999999994</c:v>
                </c:pt>
                <c:pt idx="1664">
                  <c:v>89.1614</c:v>
                </c:pt>
                <c:pt idx="1665">
                  <c:v>89.161600000000007</c:v>
                </c:pt>
                <c:pt idx="1666">
                  <c:v>89.161900000000003</c:v>
                </c:pt>
                <c:pt idx="1667">
                  <c:v>89.162099999999995</c:v>
                </c:pt>
                <c:pt idx="1668">
                  <c:v>89.162300000000002</c:v>
                </c:pt>
                <c:pt idx="1669">
                  <c:v>89.162599999999998</c:v>
                </c:pt>
                <c:pt idx="1670">
                  <c:v>89.162800000000004</c:v>
                </c:pt>
                <c:pt idx="1671">
                  <c:v>89.162999999999997</c:v>
                </c:pt>
                <c:pt idx="1672">
                  <c:v>89.163300000000007</c:v>
                </c:pt>
                <c:pt idx="1673">
                  <c:v>89.163499999999999</c:v>
                </c:pt>
                <c:pt idx="1674">
                  <c:v>89.163700000000006</c:v>
                </c:pt>
                <c:pt idx="1675">
                  <c:v>89.164000000000001</c:v>
                </c:pt>
                <c:pt idx="1676">
                  <c:v>89.164199999999994</c:v>
                </c:pt>
                <c:pt idx="1677">
                  <c:v>89.164400000000001</c:v>
                </c:pt>
                <c:pt idx="1678">
                  <c:v>89.164699999999996</c:v>
                </c:pt>
                <c:pt idx="1679">
                  <c:v>89.164900000000003</c:v>
                </c:pt>
                <c:pt idx="1680">
                  <c:v>89.165199999999999</c:v>
                </c:pt>
                <c:pt idx="1681">
                  <c:v>89.165400000000005</c:v>
                </c:pt>
                <c:pt idx="1682">
                  <c:v>89.165599999999998</c:v>
                </c:pt>
                <c:pt idx="1683">
                  <c:v>89.165899999999993</c:v>
                </c:pt>
                <c:pt idx="1684">
                  <c:v>89.1661</c:v>
                </c:pt>
                <c:pt idx="1685">
                  <c:v>89.166300000000007</c:v>
                </c:pt>
                <c:pt idx="1686">
                  <c:v>89.166600000000003</c:v>
                </c:pt>
                <c:pt idx="1687">
                  <c:v>89.166799999999995</c:v>
                </c:pt>
                <c:pt idx="1688">
                  <c:v>89.167100000000005</c:v>
                </c:pt>
                <c:pt idx="1689">
                  <c:v>89.167299999999997</c:v>
                </c:pt>
                <c:pt idx="1690">
                  <c:v>89.167500000000004</c:v>
                </c:pt>
                <c:pt idx="1691">
                  <c:v>89.1678</c:v>
                </c:pt>
                <c:pt idx="1692">
                  <c:v>89.168000000000006</c:v>
                </c:pt>
                <c:pt idx="1693">
                  <c:v>89.168199999999999</c:v>
                </c:pt>
                <c:pt idx="1694">
                  <c:v>89.168499999999995</c:v>
                </c:pt>
                <c:pt idx="1695">
                  <c:v>89.168700000000001</c:v>
                </c:pt>
                <c:pt idx="1696">
                  <c:v>89.168899999999994</c:v>
                </c:pt>
                <c:pt idx="1697">
                  <c:v>89.169200000000004</c:v>
                </c:pt>
                <c:pt idx="1698">
                  <c:v>89.169399999999996</c:v>
                </c:pt>
                <c:pt idx="1699">
                  <c:v>89.169700000000006</c:v>
                </c:pt>
                <c:pt idx="1700">
                  <c:v>89.169899999999998</c:v>
                </c:pt>
                <c:pt idx="1701">
                  <c:v>89.170100000000005</c:v>
                </c:pt>
                <c:pt idx="1702">
                  <c:v>89.170400000000001</c:v>
                </c:pt>
                <c:pt idx="1703">
                  <c:v>89.170599999999993</c:v>
                </c:pt>
                <c:pt idx="1704">
                  <c:v>89.1708</c:v>
                </c:pt>
                <c:pt idx="1705">
                  <c:v>89.171099999999996</c:v>
                </c:pt>
                <c:pt idx="1706">
                  <c:v>89.171300000000002</c:v>
                </c:pt>
                <c:pt idx="1707">
                  <c:v>89.171599999999998</c:v>
                </c:pt>
                <c:pt idx="1708">
                  <c:v>89.171800000000005</c:v>
                </c:pt>
                <c:pt idx="1709">
                  <c:v>89.171999999999997</c:v>
                </c:pt>
                <c:pt idx="1710">
                  <c:v>89.172300000000007</c:v>
                </c:pt>
                <c:pt idx="1711">
                  <c:v>89.172499999999999</c:v>
                </c:pt>
                <c:pt idx="1712">
                  <c:v>89.172700000000006</c:v>
                </c:pt>
                <c:pt idx="1713">
                  <c:v>89.173000000000002</c:v>
                </c:pt>
                <c:pt idx="1714">
                  <c:v>89.173199999999994</c:v>
                </c:pt>
                <c:pt idx="1715">
                  <c:v>89.173400000000001</c:v>
                </c:pt>
                <c:pt idx="1716">
                  <c:v>89.173699999999997</c:v>
                </c:pt>
                <c:pt idx="1717">
                  <c:v>89.173900000000003</c:v>
                </c:pt>
                <c:pt idx="1718">
                  <c:v>89.174199999999999</c:v>
                </c:pt>
                <c:pt idx="1719">
                  <c:v>89.174400000000006</c:v>
                </c:pt>
                <c:pt idx="1720">
                  <c:v>89.174700000000001</c:v>
                </c:pt>
                <c:pt idx="1721">
                  <c:v>89.174899999999994</c:v>
                </c:pt>
                <c:pt idx="1722">
                  <c:v>89.175200000000004</c:v>
                </c:pt>
                <c:pt idx="1723">
                  <c:v>89.175399999999996</c:v>
                </c:pt>
                <c:pt idx="1724">
                  <c:v>89.175600000000003</c:v>
                </c:pt>
                <c:pt idx="1725">
                  <c:v>89.175899999999999</c:v>
                </c:pt>
                <c:pt idx="1726">
                  <c:v>89.176100000000005</c:v>
                </c:pt>
                <c:pt idx="1727">
                  <c:v>89.176299999999998</c:v>
                </c:pt>
                <c:pt idx="1728">
                  <c:v>89.176500000000004</c:v>
                </c:pt>
                <c:pt idx="1729">
                  <c:v>89.176699999999997</c:v>
                </c:pt>
                <c:pt idx="1730">
                  <c:v>89.176900000000003</c:v>
                </c:pt>
                <c:pt idx="1731">
                  <c:v>89.177000000000007</c:v>
                </c:pt>
                <c:pt idx="1732">
                  <c:v>89.177199999999999</c:v>
                </c:pt>
                <c:pt idx="1733">
                  <c:v>89.177199999999999</c:v>
                </c:pt>
                <c:pt idx="1734">
                  <c:v>89.177199999999999</c:v>
                </c:pt>
                <c:pt idx="1735">
                  <c:v>89.177199999999999</c:v>
                </c:pt>
                <c:pt idx="1736">
                  <c:v>89.177000000000007</c:v>
                </c:pt>
                <c:pt idx="1737">
                  <c:v>89.1768</c:v>
                </c:pt>
                <c:pt idx="1738">
                  <c:v>89.176500000000004</c:v>
                </c:pt>
                <c:pt idx="1739">
                  <c:v>89.176199999999994</c:v>
                </c:pt>
                <c:pt idx="1740">
                  <c:v>89.175700000000006</c:v>
                </c:pt>
                <c:pt idx="1741">
                  <c:v>89.1751</c:v>
                </c:pt>
                <c:pt idx="1742">
                  <c:v>89.174499999999995</c:v>
                </c:pt>
                <c:pt idx="1743">
                  <c:v>89.173699999999997</c:v>
                </c:pt>
                <c:pt idx="1744">
                  <c:v>89.172799999999995</c:v>
                </c:pt>
                <c:pt idx="1745">
                  <c:v>89.171899999999994</c:v>
                </c:pt>
                <c:pt idx="1746">
                  <c:v>89.1708</c:v>
                </c:pt>
                <c:pt idx="1747">
                  <c:v>89.169700000000006</c:v>
                </c:pt>
                <c:pt idx="1748">
                  <c:v>89.168599999999998</c:v>
                </c:pt>
                <c:pt idx="1749">
                  <c:v>89.167400000000001</c:v>
                </c:pt>
                <c:pt idx="1750">
                  <c:v>89.1661</c:v>
                </c:pt>
                <c:pt idx="1751">
                  <c:v>89.164900000000003</c:v>
                </c:pt>
                <c:pt idx="1752">
                  <c:v>89.163600000000002</c:v>
                </c:pt>
                <c:pt idx="1753">
                  <c:v>89.162400000000005</c:v>
                </c:pt>
                <c:pt idx="1754">
                  <c:v>89.161100000000005</c:v>
                </c:pt>
                <c:pt idx="1755">
                  <c:v>89.159899999999993</c:v>
                </c:pt>
                <c:pt idx="1756">
                  <c:v>89.158699999999996</c:v>
                </c:pt>
                <c:pt idx="1757">
                  <c:v>89.157499999999999</c:v>
                </c:pt>
                <c:pt idx="1758">
                  <c:v>89.156400000000005</c:v>
                </c:pt>
                <c:pt idx="1759">
                  <c:v>89.155299999999997</c:v>
                </c:pt>
                <c:pt idx="1760">
                  <c:v>89.154200000000003</c:v>
                </c:pt>
                <c:pt idx="1761">
                  <c:v>89.153199999999998</c:v>
                </c:pt>
                <c:pt idx="1762">
                  <c:v>89.152199999999993</c:v>
                </c:pt>
                <c:pt idx="1763">
                  <c:v>89.151300000000006</c:v>
                </c:pt>
                <c:pt idx="1764">
                  <c:v>89.150300000000001</c:v>
                </c:pt>
                <c:pt idx="1765">
                  <c:v>89.1494</c:v>
                </c:pt>
                <c:pt idx="1766">
                  <c:v>89.148499999999999</c:v>
                </c:pt>
                <c:pt idx="1767">
                  <c:v>89.1477</c:v>
                </c:pt>
                <c:pt idx="1768">
                  <c:v>89.146799999999999</c:v>
                </c:pt>
                <c:pt idx="1769">
                  <c:v>89.146000000000001</c:v>
                </c:pt>
                <c:pt idx="1770">
                  <c:v>89.145099999999999</c:v>
                </c:pt>
                <c:pt idx="1771">
                  <c:v>89.144300000000001</c:v>
                </c:pt>
                <c:pt idx="1772">
                  <c:v>89.143500000000003</c:v>
                </c:pt>
                <c:pt idx="1773">
                  <c:v>89.142700000000005</c:v>
                </c:pt>
                <c:pt idx="1774">
                  <c:v>89.141900000000007</c:v>
                </c:pt>
                <c:pt idx="1775">
                  <c:v>89.141099999999994</c:v>
                </c:pt>
                <c:pt idx="1776">
                  <c:v>89.140299999999996</c:v>
                </c:pt>
                <c:pt idx="1777">
                  <c:v>89.139499999999998</c:v>
                </c:pt>
                <c:pt idx="1778">
                  <c:v>89.1387</c:v>
                </c:pt>
                <c:pt idx="1779">
                  <c:v>89.137900000000002</c:v>
                </c:pt>
                <c:pt idx="1780">
                  <c:v>89.137100000000004</c:v>
                </c:pt>
                <c:pt idx="1781">
                  <c:v>89.136300000000006</c:v>
                </c:pt>
                <c:pt idx="1782">
                  <c:v>89.135499999999993</c:v>
                </c:pt>
                <c:pt idx="1783">
                  <c:v>89.134699999999995</c:v>
                </c:pt>
                <c:pt idx="1784">
                  <c:v>89.133899999999997</c:v>
                </c:pt>
                <c:pt idx="1785">
                  <c:v>89.133099999999999</c:v>
                </c:pt>
                <c:pt idx="1786">
                  <c:v>89.132300000000001</c:v>
                </c:pt>
                <c:pt idx="1787">
                  <c:v>89.131500000000003</c:v>
                </c:pt>
                <c:pt idx="1788">
                  <c:v>89.130700000000004</c:v>
                </c:pt>
                <c:pt idx="1789">
                  <c:v>89.13</c:v>
                </c:pt>
                <c:pt idx="1790">
                  <c:v>89.129199999999997</c:v>
                </c:pt>
                <c:pt idx="1791">
                  <c:v>89.128399999999999</c:v>
                </c:pt>
                <c:pt idx="1792">
                  <c:v>89.127600000000001</c:v>
                </c:pt>
                <c:pt idx="1793">
                  <c:v>89.126800000000003</c:v>
                </c:pt>
                <c:pt idx="1794">
                  <c:v>89.126000000000005</c:v>
                </c:pt>
                <c:pt idx="1795">
                  <c:v>89.125299999999996</c:v>
                </c:pt>
                <c:pt idx="1796">
                  <c:v>89.124499999999998</c:v>
                </c:pt>
                <c:pt idx="1797">
                  <c:v>89.123699999999999</c:v>
                </c:pt>
                <c:pt idx="1798">
                  <c:v>89.122900000000001</c:v>
                </c:pt>
                <c:pt idx="1799">
                  <c:v>89.122200000000007</c:v>
                </c:pt>
                <c:pt idx="1800">
                  <c:v>89.121399999999994</c:v>
                </c:pt>
                <c:pt idx="1801">
                  <c:v>89.120599999999996</c:v>
                </c:pt>
                <c:pt idx="1802">
                  <c:v>89.119799999999998</c:v>
                </c:pt>
                <c:pt idx="1803">
                  <c:v>89.119100000000003</c:v>
                </c:pt>
                <c:pt idx="1804">
                  <c:v>89.118300000000005</c:v>
                </c:pt>
                <c:pt idx="1805">
                  <c:v>89.117500000000007</c:v>
                </c:pt>
                <c:pt idx="1806">
                  <c:v>89.116799999999998</c:v>
                </c:pt>
                <c:pt idx="1807">
                  <c:v>89.116</c:v>
                </c:pt>
                <c:pt idx="1808">
                  <c:v>89.115200000000002</c:v>
                </c:pt>
                <c:pt idx="1809">
                  <c:v>89.114500000000007</c:v>
                </c:pt>
                <c:pt idx="1810">
                  <c:v>89.113699999999994</c:v>
                </c:pt>
                <c:pt idx="1811">
                  <c:v>89.113</c:v>
                </c:pt>
                <c:pt idx="1812">
                  <c:v>89.112200000000001</c:v>
                </c:pt>
                <c:pt idx="1813">
                  <c:v>89.111400000000003</c:v>
                </c:pt>
                <c:pt idx="1814">
                  <c:v>89.110699999999994</c:v>
                </c:pt>
                <c:pt idx="1815">
                  <c:v>89.109899999999996</c:v>
                </c:pt>
                <c:pt idx="1816">
                  <c:v>89.109200000000001</c:v>
                </c:pt>
                <c:pt idx="1817">
                  <c:v>89.108400000000003</c:v>
                </c:pt>
                <c:pt idx="1818">
                  <c:v>89.107600000000005</c:v>
                </c:pt>
                <c:pt idx="1819">
                  <c:v>89.106899999999996</c:v>
                </c:pt>
                <c:pt idx="1820">
                  <c:v>89.106099999999998</c:v>
                </c:pt>
                <c:pt idx="1821">
                  <c:v>89.105400000000003</c:v>
                </c:pt>
                <c:pt idx="1822">
                  <c:v>89.104600000000005</c:v>
                </c:pt>
                <c:pt idx="1823">
                  <c:v>89.103800000000007</c:v>
                </c:pt>
                <c:pt idx="1824">
                  <c:v>89.103099999999998</c:v>
                </c:pt>
                <c:pt idx="1825">
                  <c:v>89.1023</c:v>
                </c:pt>
                <c:pt idx="1826">
                  <c:v>89.101500000000001</c:v>
                </c:pt>
                <c:pt idx="1827">
                  <c:v>89.100700000000003</c:v>
                </c:pt>
                <c:pt idx="1828">
                  <c:v>89.1</c:v>
                </c:pt>
                <c:pt idx="1829">
                  <c:v>89.099199999999996</c:v>
                </c:pt>
                <c:pt idx="1830">
                  <c:v>89.098399999999998</c:v>
                </c:pt>
                <c:pt idx="1831">
                  <c:v>89.0976</c:v>
                </c:pt>
                <c:pt idx="1832">
                  <c:v>89.096800000000002</c:v>
                </c:pt>
                <c:pt idx="1833">
                  <c:v>89.096000000000004</c:v>
                </c:pt>
                <c:pt idx="1834">
                  <c:v>89.095200000000006</c:v>
                </c:pt>
                <c:pt idx="1835">
                  <c:v>89.094399999999993</c:v>
                </c:pt>
                <c:pt idx="1836">
                  <c:v>89.093599999999995</c:v>
                </c:pt>
                <c:pt idx="1837">
                  <c:v>89.092799999999997</c:v>
                </c:pt>
                <c:pt idx="1838">
                  <c:v>89.091999999999999</c:v>
                </c:pt>
                <c:pt idx="1839">
                  <c:v>89.091200000000001</c:v>
                </c:pt>
                <c:pt idx="1840">
                  <c:v>89.090400000000002</c:v>
                </c:pt>
                <c:pt idx="1841">
                  <c:v>89.089500000000001</c:v>
                </c:pt>
                <c:pt idx="1842">
                  <c:v>89.088700000000003</c:v>
                </c:pt>
                <c:pt idx="1843">
                  <c:v>89.087900000000005</c:v>
                </c:pt>
                <c:pt idx="1844">
                  <c:v>89.087000000000003</c:v>
                </c:pt>
                <c:pt idx="1845">
                  <c:v>89.086200000000005</c:v>
                </c:pt>
                <c:pt idx="1846">
                  <c:v>89.085400000000007</c:v>
                </c:pt>
                <c:pt idx="1847">
                  <c:v>89.084599999999995</c:v>
                </c:pt>
                <c:pt idx="1848">
                  <c:v>89.083699999999993</c:v>
                </c:pt>
                <c:pt idx="1849">
                  <c:v>89.082899999999995</c:v>
                </c:pt>
                <c:pt idx="1850">
                  <c:v>89.082099999999997</c:v>
                </c:pt>
                <c:pt idx="1851">
                  <c:v>89.081199999999995</c:v>
                </c:pt>
                <c:pt idx="1852">
                  <c:v>89.080399999999997</c:v>
                </c:pt>
                <c:pt idx="1853">
                  <c:v>89.079499999999996</c:v>
                </c:pt>
                <c:pt idx="1854">
                  <c:v>89.078699999999998</c:v>
                </c:pt>
                <c:pt idx="1855">
                  <c:v>89.0779</c:v>
                </c:pt>
                <c:pt idx="1856">
                  <c:v>89.076999999999998</c:v>
                </c:pt>
                <c:pt idx="1857">
                  <c:v>89.0762</c:v>
                </c:pt>
                <c:pt idx="1858">
                  <c:v>89.075299999999999</c:v>
                </c:pt>
                <c:pt idx="1859">
                  <c:v>89.0745</c:v>
                </c:pt>
                <c:pt idx="1860">
                  <c:v>89.073700000000002</c:v>
                </c:pt>
                <c:pt idx="1861">
                  <c:v>89.072800000000001</c:v>
                </c:pt>
                <c:pt idx="1862">
                  <c:v>89.072000000000003</c:v>
                </c:pt>
                <c:pt idx="1863">
                  <c:v>89.071100000000001</c:v>
                </c:pt>
                <c:pt idx="1864">
                  <c:v>89.070300000000003</c:v>
                </c:pt>
                <c:pt idx="1865">
                  <c:v>89.069400000000002</c:v>
                </c:pt>
                <c:pt idx="1866">
                  <c:v>89.068600000000004</c:v>
                </c:pt>
                <c:pt idx="1867">
                  <c:v>89.067800000000005</c:v>
                </c:pt>
                <c:pt idx="1868">
                  <c:v>89.066900000000004</c:v>
                </c:pt>
                <c:pt idx="1869">
                  <c:v>89.066100000000006</c:v>
                </c:pt>
                <c:pt idx="1870">
                  <c:v>89.065200000000004</c:v>
                </c:pt>
                <c:pt idx="1871">
                  <c:v>89.064400000000006</c:v>
                </c:pt>
                <c:pt idx="1872">
                  <c:v>89.063599999999994</c:v>
                </c:pt>
                <c:pt idx="1873">
                  <c:v>89.062700000000007</c:v>
                </c:pt>
                <c:pt idx="1874">
                  <c:v>89.061899999999994</c:v>
                </c:pt>
                <c:pt idx="1875">
                  <c:v>89.061000000000007</c:v>
                </c:pt>
                <c:pt idx="1876">
                  <c:v>89.060199999999995</c:v>
                </c:pt>
                <c:pt idx="1877">
                  <c:v>89.059299999999993</c:v>
                </c:pt>
                <c:pt idx="1878">
                  <c:v>89.058499999999995</c:v>
                </c:pt>
                <c:pt idx="1879">
                  <c:v>89.057599999999994</c:v>
                </c:pt>
                <c:pt idx="1880">
                  <c:v>89.056799999999996</c:v>
                </c:pt>
                <c:pt idx="1881">
                  <c:v>89.055999999999997</c:v>
                </c:pt>
                <c:pt idx="1882">
                  <c:v>89.055099999999996</c:v>
                </c:pt>
                <c:pt idx="1883">
                  <c:v>89.054299999999998</c:v>
                </c:pt>
                <c:pt idx="1884">
                  <c:v>89.053399999999996</c:v>
                </c:pt>
                <c:pt idx="1885">
                  <c:v>89.052599999999998</c:v>
                </c:pt>
                <c:pt idx="1886">
                  <c:v>89.051699999999997</c:v>
                </c:pt>
                <c:pt idx="1887">
                  <c:v>89.050899999999999</c:v>
                </c:pt>
                <c:pt idx="1888">
                  <c:v>89.05</c:v>
                </c:pt>
                <c:pt idx="1889">
                  <c:v>89.049199999999999</c:v>
                </c:pt>
                <c:pt idx="1890">
                  <c:v>89.048400000000001</c:v>
                </c:pt>
                <c:pt idx="1891">
                  <c:v>89.047499999999999</c:v>
                </c:pt>
                <c:pt idx="1892">
                  <c:v>89.046700000000001</c:v>
                </c:pt>
                <c:pt idx="1893">
                  <c:v>89.0458</c:v>
                </c:pt>
                <c:pt idx="1894">
                  <c:v>89.045000000000002</c:v>
                </c:pt>
                <c:pt idx="1895">
                  <c:v>89.0441</c:v>
                </c:pt>
                <c:pt idx="1896">
                  <c:v>89.043300000000002</c:v>
                </c:pt>
                <c:pt idx="1897">
                  <c:v>89.042400000000001</c:v>
                </c:pt>
                <c:pt idx="1898">
                  <c:v>89.041600000000003</c:v>
                </c:pt>
                <c:pt idx="1899">
                  <c:v>89.040700000000001</c:v>
                </c:pt>
                <c:pt idx="1900">
                  <c:v>89.039900000000003</c:v>
                </c:pt>
                <c:pt idx="1901">
                  <c:v>89.039100000000005</c:v>
                </c:pt>
                <c:pt idx="1902">
                  <c:v>89.038200000000003</c:v>
                </c:pt>
                <c:pt idx="1903">
                  <c:v>89.037400000000005</c:v>
                </c:pt>
                <c:pt idx="1904">
                  <c:v>89.036500000000004</c:v>
                </c:pt>
                <c:pt idx="1905">
                  <c:v>89.035700000000006</c:v>
                </c:pt>
                <c:pt idx="1906">
                  <c:v>89.034800000000004</c:v>
                </c:pt>
                <c:pt idx="1907">
                  <c:v>89.034000000000006</c:v>
                </c:pt>
                <c:pt idx="1908">
                  <c:v>89.033100000000005</c:v>
                </c:pt>
                <c:pt idx="1909">
                  <c:v>89.032300000000006</c:v>
                </c:pt>
                <c:pt idx="1910">
                  <c:v>89.031499999999994</c:v>
                </c:pt>
                <c:pt idx="1911">
                  <c:v>89.030600000000007</c:v>
                </c:pt>
                <c:pt idx="1912">
                  <c:v>89.029799999999994</c:v>
                </c:pt>
                <c:pt idx="1913">
                  <c:v>89.028899999999993</c:v>
                </c:pt>
                <c:pt idx="1914">
                  <c:v>89.028099999999995</c:v>
                </c:pt>
                <c:pt idx="1915">
                  <c:v>89.027199999999993</c:v>
                </c:pt>
                <c:pt idx="1916">
                  <c:v>89.026399999999995</c:v>
                </c:pt>
                <c:pt idx="1917">
                  <c:v>89.025599999999997</c:v>
                </c:pt>
                <c:pt idx="1918">
                  <c:v>89.024699999999996</c:v>
                </c:pt>
                <c:pt idx="1919">
                  <c:v>89.023899999999998</c:v>
                </c:pt>
                <c:pt idx="1920">
                  <c:v>89.022999999999996</c:v>
                </c:pt>
                <c:pt idx="1921">
                  <c:v>89.022199999999998</c:v>
                </c:pt>
                <c:pt idx="1922">
                  <c:v>89.0214</c:v>
                </c:pt>
                <c:pt idx="1923">
                  <c:v>89.020499999999998</c:v>
                </c:pt>
                <c:pt idx="1924">
                  <c:v>89.0197</c:v>
                </c:pt>
                <c:pt idx="1925">
                  <c:v>89.018799999999999</c:v>
                </c:pt>
                <c:pt idx="1926">
                  <c:v>89.018000000000001</c:v>
                </c:pt>
                <c:pt idx="1927">
                  <c:v>89.017200000000003</c:v>
                </c:pt>
                <c:pt idx="1928">
                  <c:v>89.016300000000001</c:v>
                </c:pt>
                <c:pt idx="1929">
                  <c:v>89.015500000000003</c:v>
                </c:pt>
                <c:pt idx="1930">
                  <c:v>89.014600000000002</c:v>
                </c:pt>
                <c:pt idx="1931">
                  <c:v>89.013800000000003</c:v>
                </c:pt>
                <c:pt idx="1932">
                  <c:v>89.013000000000005</c:v>
                </c:pt>
                <c:pt idx="1933">
                  <c:v>89.012100000000004</c:v>
                </c:pt>
                <c:pt idx="1934">
                  <c:v>89.011300000000006</c:v>
                </c:pt>
                <c:pt idx="1935">
                  <c:v>89.010499999999993</c:v>
                </c:pt>
                <c:pt idx="1936">
                  <c:v>89.009600000000006</c:v>
                </c:pt>
                <c:pt idx="1937">
                  <c:v>89.008799999999994</c:v>
                </c:pt>
                <c:pt idx="1938">
                  <c:v>89.007900000000006</c:v>
                </c:pt>
                <c:pt idx="1939">
                  <c:v>89.007099999999994</c:v>
                </c:pt>
                <c:pt idx="1940">
                  <c:v>89.006299999999996</c:v>
                </c:pt>
                <c:pt idx="1941">
                  <c:v>89.005399999999995</c:v>
                </c:pt>
                <c:pt idx="1942">
                  <c:v>89.004599999999996</c:v>
                </c:pt>
                <c:pt idx="1943">
                  <c:v>89.003799999999998</c:v>
                </c:pt>
                <c:pt idx="1944">
                  <c:v>89.002899999999997</c:v>
                </c:pt>
                <c:pt idx="1945">
                  <c:v>89.002099999999999</c:v>
                </c:pt>
                <c:pt idx="1946">
                  <c:v>89.001300000000001</c:v>
                </c:pt>
                <c:pt idx="1947">
                  <c:v>89.000399999999999</c:v>
                </c:pt>
                <c:pt idx="1948">
                  <c:v>88.999600000000001</c:v>
                </c:pt>
                <c:pt idx="1949">
                  <c:v>88.998800000000003</c:v>
                </c:pt>
                <c:pt idx="1950">
                  <c:v>88.997900000000001</c:v>
                </c:pt>
                <c:pt idx="1951">
                  <c:v>88.997100000000003</c:v>
                </c:pt>
                <c:pt idx="1952">
                  <c:v>88.996300000000005</c:v>
                </c:pt>
                <c:pt idx="1953">
                  <c:v>88.995500000000007</c:v>
                </c:pt>
                <c:pt idx="1954">
                  <c:v>88.994600000000005</c:v>
                </c:pt>
                <c:pt idx="1955">
                  <c:v>88.993799999999993</c:v>
                </c:pt>
                <c:pt idx="1956">
                  <c:v>88.992999999999995</c:v>
                </c:pt>
                <c:pt idx="1957">
                  <c:v>88.992099999999994</c:v>
                </c:pt>
                <c:pt idx="1958">
                  <c:v>88.991299999999995</c:v>
                </c:pt>
                <c:pt idx="1959">
                  <c:v>88.990499999999997</c:v>
                </c:pt>
                <c:pt idx="1960">
                  <c:v>88.989599999999996</c:v>
                </c:pt>
                <c:pt idx="1961">
                  <c:v>88.988799999999998</c:v>
                </c:pt>
                <c:pt idx="1962">
                  <c:v>88.988</c:v>
                </c:pt>
                <c:pt idx="1963">
                  <c:v>88.987099999999998</c:v>
                </c:pt>
                <c:pt idx="1964">
                  <c:v>88.9863</c:v>
                </c:pt>
                <c:pt idx="1965">
                  <c:v>88.985500000000002</c:v>
                </c:pt>
                <c:pt idx="1966">
                  <c:v>88.984700000000004</c:v>
                </c:pt>
                <c:pt idx="1967">
                  <c:v>88.983999999999995</c:v>
                </c:pt>
                <c:pt idx="1968">
                  <c:v>88.983199999999997</c:v>
                </c:pt>
                <c:pt idx="1969">
                  <c:v>88.982500000000002</c:v>
                </c:pt>
                <c:pt idx="1970">
                  <c:v>88.981800000000007</c:v>
                </c:pt>
                <c:pt idx="1971">
                  <c:v>88.981200000000001</c:v>
                </c:pt>
                <c:pt idx="1972">
                  <c:v>88.980599999999995</c:v>
                </c:pt>
                <c:pt idx="1973">
                  <c:v>88.980099999999993</c:v>
                </c:pt>
                <c:pt idx="1974">
                  <c:v>88.979600000000005</c:v>
                </c:pt>
                <c:pt idx="1975">
                  <c:v>88.979299999999995</c:v>
                </c:pt>
                <c:pt idx="1976">
                  <c:v>88.978999999999999</c:v>
                </c:pt>
                <c:pt idx="1977">
                  <c:v>88.978899999999996</c:v>
                </c:pt>
                <c:pt idx="1978">
                  <c:v>88.978899999999996</c:v>
                </c:pt>
                <c:pt idx="1979">
                  <c:v>88.978999999999999</c:v>
                </c:pt>
                <c:pt idx="1980">
                  <c:v>88.979299999999995</c:v>
                </c:pt>
                <c:pt idx="1981">
                  <c:v>88.979699999999994</c:v>
                </c:pt>
                <c:pt idx="1982">
                  <c:v>88.980099999999993</c:v>
                </c:pt>
                <c:pt idx="1983">
                  <c:v>88.980699999999999</c:v>
                </c:pt>
                <c:pt idx="1984">
                  <c:v>88.981399999999994</c:v>
                </c:pt>
                <c:pt idx="1985">
                  <c:v>88.982200000000006</c:v>
                </c:pt>
                <c:pt idx="1986">
                  <c:v>88.983000000000004</c:v>
                </c:pt>
                <c:pt idx="1987">
                  <c:v>88.983800000000002</c:v>
                </c:pt>
                <c:pt idx="1988">
                  <c:v>88.984700000000004</c:v>
                </c:pt>
                <c:pt idx="1989">
                  <c:v>88.985600000000005</c:v>
                </c:pt>
                <c:pt idx="1990">
                  <c:v>88.986400000000003</c:v>
                </c:pt>
                <c:pt idx="1991">
                  <c:v>88.987300000000005</c:v>
                </c:pt>
                <c:pt idx="1992">
                  <c:v>88.988100000000003</c:v>
                </c:pt>
                <c:pt idx="1993">
                  <c:v>88.988799999999998</c:v>
                </c:pt>
                <c:pt idx="1994">
                  <c:v>88.989500000000007</c:v>
                </c:pt>
                <c:pt idx="1995">
                  <c:v>88.990200000000002</c:v>
                </c:pt>
                <c:pt idx="1996">
                  <c:v>88.990799999999993</c:v>
                </c:pt>
                <c:pt idx="1997">
                  <c:v>88.991299999999995</c:v>
                </c:pt>
                <c:pt idx="1998">
                  <c:v>88.991799999999998</c:v>
                </c:pt>
                <c:pt idx="1999">
                  <c:v>88.9923</c:v>
                </c:pt>
                <c:pt idx="2000">
                  <c:v>88.992699999999999</c:v>
                </c:pt>
                <c:pt idx="2001">
                  <c:v>88.992999999999995</c:v>
                </c:pt>
                <c:pt idx="2002">
                  <c:v>88.993300000000005</c:v>
                </c:pt>
                <c:pt idx="2003">
                  <c:v>88.993600000000001</c:v>
                </c:pt>
                <c:pt idx="2004">
                  <c:v>88.993899999999996</c:v>
                </c:pt>
                <c:pt idx="2005">
                  <c:v>88.994100000000003</c:v>
                </c:pt>
                <c:pt idx="2006">
                  <c:v>88.994299999999996</c:v>
                </c:pt>
                <c:pt idx="2007">
                  <c:v>88.994500000000002</c:v>
                </c:pt>
                <c:pt idx="2008">
                  <c:v>88.994699999999995</c:v>
                </c:pt>
                <c:pt idx="2009">
                  <c:v>88.994900000000001</c:v>
                </c:pt>
                <c:pt idx="2010">
                  <c:v>88.995099999999994</c:v>
                </c:pt>
                <c:pt idx="2011">
                  <c:v>88.995199999999997</c:v>
                </c:pt>
                <c:pt idx="2012">
                  <c:v>88.995400000000004</c:v>
                </c:pt>
                <c:pt idx="2013">
                  <c:v>88.995500000000007</c:v>
                </c:pt>
                <c:pt idx="2014">
                  <c:v>88.995699999999999</c:v>
                </c:pt>
                <c:pt idx="2015">
                  <c:v>88.995800000000003</c:v>
                </c:pt>
                <c:pt idx="2016">
                  <c:v>88.995999999999995</c:v>
                </c:pt>
                <c:pt idx="2017">
                  <c:v>88.996099999999998</c:v>
                </c:pt>
                <c:pt idx="2018">
                  <c:v>88.996300000000005</c:v>
                </c:pt>
                <c:pt idx="2019">
                  <c:v>88.996399999999994</c:v>
                </c:pt>
                <c:pt idx="2020">
                  <c:v>88.996499999999997</c:v>
                </c:pt>
                <c:pt idx="2021">
                  <c:v>88.996700000000004</c:v>
                </c:pt>
                <c:pt idx="2022">
                  <c:v>88.996799999999993</c:v>
                </c:pt>
                <c:pt idx="2023">
                  <c:v>88.996899999999997</c:v>
                </c:pt>
                <c:pt idx="2024">
                  <c:v>88.997100000000003</c:v>
                </c:pt>
                <c:pt idx="2025">
                  <c:v>88.997200000000007</c:v>
                </c:pt>
                <c:pt idx="2026">
                  <c:v>88.997299999999996</c:v>
                </c:pt>
                <c:pt idx="2027">
                  <c:v>88.997500000000002</c:v>
                </c:pt>
                <c:pt idx="2028">
                  <c:v>88.997600000000006</c:v>
                </c:pt>
                <c:pt idx="2029">
                  <c:v>88.997699999999995</c:v>
                </c:pt>
                <c:pt idx="2030">
                  <c:v>88.997900000000001</c:v>
                </c:pt>
                <c:pt idx="2031">
                  <c:v>88.998000000000005</c:v>
                </c:pt>
                <c:pt idx="2032">
                  <c:v>88.998099999999994</c:v>
                </c:pt>
                <c:pt idx="2033">
                  <c:v>88.998199999999997</c:v>
                </c:pt>
                <c:pt idx="2034">
                  <c:v>88.998400000000004</c:v>
                </c:pt>
                <c:pt idx="2035">
                  <c:v>88.998500000000007</c:v>
                </c:pt>
                <c:pt idx="2036">
                  <c:v>88.998599999999996</c:v>
                </c:pt>
                <c:pt idx="2037">
                  <c:v>88.998699999999999</c:v>
                </c:pt>
                <c:pt idx="2038">
                  <c:v>88.998900000000006</c:v>
                </c:pt>
                <c:pt idx="2039">
                  <c:v>88.998999999999995</c:v>
                </c:pt>
                <c:pt idx="2040">
                  <c:v>88.999099999999999</c:v>
                </c:pt>
                <c:pt idx="2041">
                  <c:v>88.999200000000002</c:v>
                </c:pt>
                <c:pt idx="2042">
                  <c:v>88.999300000000005</c:v>
                </c:pt>
                <c:pt idx="2043">
                  <c:v>88.999399999999994</c:v>
                </c:pt>
                <c:pt idx="2044">
                  <c:v>88.999600000000001</c:v>
                </c:pt>
                <c:pt idx="2045">
                  <c:v>88.999700000000004</c:v>
                </c:pt>
                <c:pt idx="2046">
                  <c:v>88.999799999999993</c:v>
                </c:pt>
                <c:pt idx="2047">
                  <c:v>88.999899999999997</c:v>
                </c:pt>
                <c:pt idx="2048">
                  <c:v>89</c:v>
                </c:pt>
                <c:pt idx="2049">
                  <c:v>89.000100000000003</c:v>
                </c:pt>
                <c:pt idx="2050">
                  <c:v>89.000299999999996</c:v>
                </c:pt>
                <c:pt idx="2051">
                  <c:v>89.000399999999999</c:v>
                </c:pt>
                <c:pt idx="2052">
                  <c:v>89.000500000000002</c:v>
                </c:pt>
                <c:pt idx="2053">
                  <c:v>89.000600000000006</c:v>
                </c:pt>
                <c:pt idx="2054">
                  <c:v>89.000699999999995</c:v>
                </c:pt>
                <c:pt idx="2055">
                  <c:v>89.000799999999998</c:v>
                </c:pt>
                <c:pt idx="2056">
                  <c:v>89.001000000000005</c:v>
                </c:pt>
                <c:pt idx="2057">
                  <c:v>89.001099999999994</c:v>
                </c:pt>
                <c:pt idx="2058">
                  <c:v>89.001199999999997</c:v>
                </c:pt>
                <c:pt idx="2059">
                  <c:v>89.001300000000001</c:v>
                </c:pt>
                <c:pt idx="2060">
                  <c:v>89.001400000000004</c:v>
                </c:pt>
                <c:pt idx="2061">
                  <c:v>89.001599999999996</c:v>
                </c:pt>
                <c:pt idx="2062">
                  <c:v>89.0017</c:v>
                </c:pt>
                <c:pt idx="2063">
                  <c:v>89.001800000000003</c:v>
                </c:pt>
                <c:pt idx="2064">
                  <c:v>89.001999999999995</c:v>
                </c:pt>
                <c:pt idx="2065">
                  <c:v>89.002099999999999</c:v>
                </c:pt>
                <c:pt idx="2066">
                  <c:v>89.002200000000002</c:v>
                </c:pt>
                <c:pt idx="2067">
                  <c:v>89.002399999999994</c:v>
                </c:pt>
                <c:pt idx="2068">
                  <c:v>89.002499999999998</c:v>
                </c:pt>
                <c:pt idx="2069">
                  <c:v>89.002700000000004</c:v>
                </c:pt>
                <c:pt idx="2070">
                  <c:v>89.002799999999993</c:v>
                </c:pt>
                <c:pt idx="2071">
                  <c:v>89.003</c:v>
                </c:pt>
                <c:pt idx="2072">
                  <c:v>89.003100000000003</c:v>
                </c:pt>
                <c:pt idx="2073">
                  <c:v>89.003299999999996</c:v>
                </c:pt>
                <c:pt idx="2074">
                  <c:v>89.003500000000003</c:v>
                </c:pt>
                <c:pt idx="2075">
                  <c:v>89.003600000000006</c:v>
                </c:pt>
                <c:pt idx="2076">
                  <c:v>89.003799999999998</c:v>
                </c:pt>
                <c:pt idx="2077">
                  <c:v>89.004000000000005</c:v>
                </c:pt>
                <c:pt idx="2078">
                  <c:v>89.004199999999997</c:v>
                </c:pt>
                <c:pt idx="2079">
                  <c:v>89.004400000000004</c:v>
                </c:pt>
                <c:pt idx="2080">
                  <c:v>89.004499999999993</c:v>
                </c:pt>
                <c:pt idx="2081">
                  <c:v>89.0047</c:v>
                </c:pt>
                <c:pt idx="2082">
                  <c:v>89.004900000000006</c:v>
                </c:pt>
                <c:pt idx="2083">
                  <c:v>89.005099999999999</c:v>
                </c:pt>
                <c:pt idx="2084">
                  <c:v>89.005300000000005</c:v>
                </c:pt>
                <c:pt idx="2085">
                  <c:v>89.005499999999998</c:v>
                </c:pt>
                <c:pt idx="2086">
                  <c:v>89.005700000000004</c:v>
                </c:pt>
                <c:pt idx="2087">
                  <c:v>89.005899999999997</c:v>
                </c:pt>
                <c:pt idx="2088">
                  <c:v>89.006100000000004</c:v>
                </c:pt>
                <c:pt idx="2089">
                  <c:v>89.006299999999996</c:v>
                </c:pt>
                <c:pt idx="2090">
                  <c:v>89.006500000000003</c:v>
                </c:pt>
                <c:pt idx="2091">
                  <c:v>89.006699999999995</c:v>
                </c:pt>
                <c:pt idx="2092">
                  <c:v>89.006900000000002</c:v>
                </c:pt>
                <c:pt idx="2093">
                  <c:v>89.007099999999994</c:v>
                </c:pt>
                <c:pt idx="2094">
                  <c:v>89.007300000000001</c:v>
                </c:pt>
                <c:pt idx="2095">
                  <c:v>89.007499999999993</c:v>
                </c:pt>
                <c:pt idx="2096">
                  <c:v>89.0077</c:v>
                </c:pt>
                <c:pt idx="2097">
                  <c:v>89.007900000000006</c:v>
                </c:pt>
                <c:pt idx="2098">
                  <c:v>89.008099999999999</c:v>
                </c:pt>
                <c:pt idx="2099">
                  <c:v>89.008399999999995</c:v>
                </c:pt>
                <c:pt idx="2100">
                  <c:v>89.008600000000001</c:v>
                </c:pt>
                <c:pt idx="2101">
                  <c:v>89.008799999999994</c:v>
                </c:pt>
                <c:pt idx="2102">
                  <c:v>89.009</c:v>
                </c:pt>
                <c:pt idx="2103">
                  <c:v>89.009200000000007</c:v>
                </c:pt>
                <c:pt idx="2104">
                  <c:v>89.009399999999999</c:v>
                </c:pt>
                <c:pt idx="2105">
                  <c:v>89.009600000000006</c:v>
                </c:pt>
                <c:pt idx="2106">
                  <c:v>89.009799999999998</c:v>
                </c:pt>
                <c:pt idx="2107">
                  <c:v>89.01</c:v>
                </c:pt>
                <c:pt idx="2108">
                  <c:v>89.010199999999998</c:v>
                </c:pt>
                <c:pt idx="2109">
                  <c:v>89.010400000000004</c:v>
                </c:pt>
                <c:pt idx="2110">
                  <c:v>89.010599999999997</c:v>
                </c:pt>
                <c:pt idx="2111">
                  <c:v>89.010900000000007</c:v>
                </c:pt>
                <c:pt idx="2112">
                  <c:v>89.011099999999999</c:v>
                </c:pt>
                <c:pt idx="2113">
                  <c:v>89.011300000000006</c:v>
                </c:pt>
                <c:pt idx="2114">
                  <c:v>89.011499999999998</c:v>
                </c:pt>
                <c:pt idx="2115">
                  <c:v>89.011700000000005</c:v>
                </c:pt>
                <c:pt idx="2116">
                  <c:v>89.011899999999997</c:v>
                </c:pt>
                <c:pt idx="2117">
                  <c:v>89.012100000000004</c:v>
                </c:pt>
                <c:pt idx="2118">
                  <c:v>89.012299999999996</c:v>
                </c:pt>
                <c:pt idx="2119">
                  <c:v>89.012600000000006</c:v>
                </c:pt>
                <c:pt idx="2120">
                  <c:v>89.012799999999999</c:v>
                </c:pt>
                <c:pt idx="2121">
                  <c:v>89.013000000000005</c:v>
                </c:pt>
                <c:pt idx="2122">
                  <c:v>89.013199999999998</c:v>
                </c:pt>
                <c:pt idx="2123">
                  <c:v>89.013400000000004</c:v>
                </c:pt>
                <c:pt idx="2124">
                  <c:v>89.013599999999997</c:v>
                </c:pt>
                <c:pt idx="2125">
                  <c:v>89.013900000000007</c:v>
                </c:pt>
                <c:pt idx="2126">
                  <c:v>89.014099999999999</c:v>
                </c:pt>
                <c:pt idx="2127">
                  <c:v>89.014300000000006</c:v>
                </c:pt>
                <c:pt idx="2128">
                  <c:v>89.014499999999998</c:v>
                </c:pt>
                <c:pt idx="2129">
                  <c:v>89.014700000000005</c:v>
                </c:pt>
                <c:pt idx="2130">
                  <c:v>89.014899999999997</c:v>
                </c:pt>
                <c:pt idx="2131">
                  <c:v>89.015199999999993</c:v>
                </c:pt>
                <c:pt idx="2132">
                  <c:v>89.0154</c:v>
                </c:pt>
                <c:pt idx="2133">
                  <c:v>89.015600000000006</c:v>
                </c:pt>
                <c:pt idx="2134">
                  <c:v>89.015799999999999</c:v>
                </c:pt>
                <c:pt idx="2135">
                  <c:v>89.016000000000005</c:v>
                </c:pt>
                <c:pt idx="2136">
                  <c:v>89.016300000000001</c:v>
                </c:pt>
                <c:pt idx="2137">
                  <c:v>89.016499999999994</c:v>
                </c:pt>
                <c:pt idx="2138">
                  <c:v>89.0167</c:v>
                </c:pt>
                <c:pt idx="2139">
                  <c:v>89.016900000000007</c:v>
                </c:pt>
                <c:pt idx="2140">
                  <c:v>89.017099999999999</c:v>
                </c:pt>
                <c:pt idx="2141">
                  <c:v>89.017399999999995</c:v>
                </c:pt>
                <c:pt idx="2142">
                  <c:v>89.017600000000002</c:v>
                </c:pt>
                <c:pt idx="2143">
                  <c:v>89.017799999999994</c:v>
                </c:pt>
                <c:pt idx="2144">
                  <c:v>89.018000000000001</c:v>
                </c:pt>
                <c:pt idx="2145">
                  <c:v>89.018299999999996</c:v>
                </c:pt>
                <c:pt idx="2146">
                  <c:v>89.018500000000003</c:v>
                </c:pt>
                <c:pt idx="2147">
                  <c:v>89.018699999999995</c:v>
                </c:pt>
                <c:pt idx="2148">
                  <c:v>89.018900000000002</c:v>
                </c:pt>
                <c:pt idx="2149">
                  <c:v>89.019199999999998</c:v>
                </c:pt>
                <c:pt idx="2150">
                  <c:v>89.019400000000005</c:v>
                </c:pt>
                <c:pt idx="2151">
                  <c:v>89.019599999999997</c:v>
                </c:pt>
                <c:pt idx="2152">
                  <c:v>89.019800000000004</c:v>
                </c:pt>
                <c:pt idx="2153">
                  <c:v>89.020099999999999</c:v>
                </c:pt>
                <c:pt idx="2154">
                  <c:v>89.020300000000006</c:v>
                </c:pt>
                <c:pt idx="2155">
                  <c:v>89.020499999999998</c:v>
                </c:pt>
                <c:pt idx="2156">
                  <c:v>89.020700000000005</c:v>
                </c:pt>
                <c:pt idx="2157">
                  <c:v>89.021000000000001</c:v>
                </c:pt>
                <c:pt idx="2158">
                  <c:v>89.021199999999993</c:v>
                </c:pt>
                <c:pt idx="2159">
                  <c:v>89.0214</c:v>
                </c:pt>
                <c:pt idx="2160">
                  <c:v>89.021699999999996</c:v>
                </c:pt>
                <c:pt idx="2161">
                  <c:v>89.021900000000002</c:v>
                </c:pt>
                <c:pt idx="2162">
                  <c:v>89.022099999999995</c:v>
                </c:pt>
                <c:pt idx="2163">
                  <c:v>89.022400000000005</c:v>
                </c:pt>
                <c:pt idx="2164">
                  <c:v>89.022599999999997</c:v>
                </c:pt>
                <c:pt idx="2165">
                  <c:v>89.022800000000004</c:v>
                </c:pt>
                <c:pt idx="2166">
                  <c:v>89.022999999999996</c:v>
                </c:pt>
                <c:pt idx="2167">
                  <c:v>89.023300000000006</c:v>
                </c:pt>
                <c:pt idx="2168">
                  <c:v>89.023499999999999</c:v>
                </c:pt>
                <c:pt idx="2169">
                  <c:v>89.023700000000005</c:v>
                </c:pt>
                <c:pt idx="2170">
                  <c:v>89.024000000000001</c:v>
                </c:pt>
                <c:pt idx="2171">
                  <c:v>89.024199999999993</c:v>
                </c:pt>
                <c:pt idx="2172">
                  <c:v>89.0244</c:v>
                </c:pt>
                <c:pt idx="2173">
                  <c:v>89.024699999999996</c:v>
                </c:pt>
                <c:pt idx="2174">
                  <c:v>89.024900000000002</c:v>
                </c:pt>
                <c:pt idx="2175">
                  <c:v>89.025099999999995</c:v>
                </c:pt>
                <c:pt idx="2176">
                  <c:v>89.025300000000001</c:v>
                </c:pt>
                <c:pt idx="2177">
                  <c:v>89.025599999999997</c:v>
                </c:pt>
                <c:pt idx="2178">
                  <c:v>89.025800000000004</c:v>
                </c:pt>
                <c:pt idx="2179">
                  <c:v>89.025999999999996</c:v>
                </c:pt>
                <c:pt idx="2180">
                  <c:v>89.026300000000006</c:v>
                </c:pt>
                <c:pt idx="2181">
                  <c:v>89.026499999999999</c:v>
                </c:pt>
                <c:pt idx="2182">
                  <c:v>89.026700000000005</c:v>
                </c:pt>
                <c:pt idx="2183">
                  <c:v>89.027000000000001</c:v>
                </c:pt>
                <c:pt idx="2184">
                  <c:v>89.027199999999993</c:v>
                </c:pt>
                <c:pt idx="2185">
                  <c:v>89.0274</c:v>
                </c:pt>
                <c:pt idx="2186">
                  <c:v>89.027699999999996</c:v>
                </c:pt>
                <c:pt idx="2187">
                  <c:v>89.027900000000002</c:v>
                </c:pt>
                <c:pt idx="2188">
                  <c:v>89.028099999999995</c:v>
                </c:pt>
                <c:pt idx="2189">
                  <c:v>89.028400000000005</c:v>
                </c:pt>
                <c:pt idx="2190">
                  <c:v>89.028599999999997</c:v>
                </c:pt>
                <c:pt idx="2191">
                  <c:v>89.028800000000004</c:v>
                </c:pt>
                <c:pt idx="2192">
                  <c:v>89.0291</c:v>
                </c:pt>
                <c:pt idx="2193">
                  <c:v>89.029300000000006</c:v>
                </c:pt>
                <c:pt idx="2194">
                  <c:v>89.029499999999999</c:v>
                </c:pt>
                <c:pt idx="2195">
                  <c:v>89.029799999999994</c:v>
                </c:pt>
                <c:pt idx="2196">
                  <c:v>89.03</c:v>
                </c:pt>
                <c:pt idx="2197">
                  <c:v>89.030299999999997</c:v>
                </c:pt>
                <c:pt idx="2198">
                  <c:v>89.030500000000004</c:v>
                </c:pt>
                <c:pt idx="2199">
                  <c:v>89.030699999999996</c:v>
                </c:pt>
                <c:pt idx="2200">
                  <c:v>89.030900000000003</c:v>
                </c:pt>
                <c:pt idx="2201">
                  <c:v>89.031199999999998</c:v>
                </c:pt>
                <c:pt idx="2202">
                  <c:v>89.031400000000005</c:v>
                </c:pt>
                <c:pt idx="2203">
                  <c:v>89.031700000000001</c:v>
                </c:pt>
                <c:pt idx="2204">
                  <c:v>89.031899999999993</c:v>
                </c:pt>
                <c:pt idx="2205">
                  <c:v>89.0321</c:v>
                </c:pt>
                <c:pt idx="2206">
                  <c:v>89.032399999999996</c:v>
                </c:pt>
                <c:pt idx="2207">
                  <c:v>89.032600000000002</c:v>
                </c:pt>
                <c:pt idx="2208">
                  <c:v>89.032799999999995</c:v>
                </c:pt>
                <c:pt idx="2209">
                  <c:v>89.033100000000005</c:v>
                </c:pt>
                <c:pt idx="2210">
                  <c:v>89.033299999999997</c:v>
                </c:pt>
                <c:pt idx="2211">
                  <c:v>89.033600000000007</c:v>
                </c:pt>
                <c:pt idx="2212">
                  <c:v>89.033799999999999</c:v>
                </c:pt>
                <c:pt idx="2213">
                  <c:v>89.034000000000006</c:v>
                </c:pt>
                <c:pt idx="2214">
                  <c:v>89.034300000000002</c:v>
                </c:pt>
                <c:pt idx="2215">
                  <c:v>89.034499999999994</c:v>
                </c:pt>
                <c:pt idx="2216">
                  <c:v>89.034700000000001</c:v>
                </c:pt>
                <c:pt idx="2217">
                  <c:v>89.034999999999997</c:v>
                </c:pt>
                <c:pt idx="2218">
                  <c:v>89.035200000000003</c:v>
                </c:pt>
                <c:pt idx="2219">
                  <c:v>89.035399999999996</c:v>
                </c:pt>
                <c:pt idx="2220">
                  <c:v>89.035700000000006</c:v>
                </c:pt>
                <c:pt idx="2221">
                  <c:v>89.035899999999998</c:v>
                </c:pt>
                <c:pt idx="2222">
                  <c:v>89.036100000000005</c:v>
                </c:pt>
                <c:pt idx="2223">
                  <c:v>89.0364</c:v>
                </c:pt>
                <c:pt idx="2224">
                  <c:v>89.036600000000007</c:v>
                </c:pt>
                <c:pt idx="2225">
                  <c:v>89.036799999999999</c:v>
                </c:pt>
                <c:pt idx="2226">
                  <c:v>89.037099999999995</c:v>
                </c:pt>
                <c:pt idx="2227">
                  <c:v>89.037300000000002</c:v>
                </c:pt>
                <c:pt idx="2228">
                  <c:v>89.037499999999994</c:v>
                </c:pt>
                <c:pt idx="2229">
                  <c:v>89.037700000000001</c:v>
                </c:pt>
                <c:pt idx="2230">
                  <c:v>89.037999999999997</c:v>
                </c:pt>
                <c:pt idx="2231">
                  <c:v>89.038200000000003</c:v>
                </c:pt>
                <c:pt idx="2232">
                  <c:v>89.038399999999996</c:v>
                </c:pt>
                <c:pt idx="2233">
                  <c:v>89.038700000000006</c:v>
                </c:pt>
                <c:pt idx="2234">
                  <c:v>89.038899999999998</c:v>
                </c:pt>
                <c:pt idx="2235">
                  <c:v>89.039100000000005</c:v>
                </c:pt>
                <c:pt idx="2236">
                  <c:v>89.039299999999997</c:v>
                </c:pt>
                <c:pt idx="2237">
                  <c:v>89.039599999999993</c:v>
                </c:pt>
                <c:pt idx="2238">
                  <c:v>89.0398</c:v>
                </c:pt>
                <c:pt idx="2239">
                  <c:v>89.04</c:v>
                </c:pt>
                <c:pt idx="2240">
                  <c:v>89.040300000000002</c:v>
                </c:pt>
                <c:pt idx="2241">
                  <c:v>89.040499999999994</c:v>
                </c:pt>
                <c:pt idx="2242">
                  <c:v>89.040700000000001</c:v>
                </c:pt>
                <c:pt idx="2243">
                  <c:v>89.040999999999997</c:v>
                </c:pt>
                <c:pt idx="2244">
                  <c:v>89.041200000000003</c:v>
                </c:pt>
                <c:pt idx="2245">
                  <c:v>89.041399999999996</c:v>
                </c:pt>
                <c:pt idx="2246">
                  <c:v>89.041700000000006</c:v>
                </c:pt>
                <c:pt idx="2247">
                  <c:v>89.041899999999998</c:v>
                </c:pt>
                <c:pt idx="2248">
                  <c:v>89.042100000000005</c:v>
                </c:pt>
                <c:pt idx="2249">
                  <c:v>89.042400000000001</c:v>
                </c:pt>
                <c:pt idx="2250">
                  <c:v>89.042599999999993</c:v>
                </c:pt>
                <c:pt idx="2251">
                  <c:v>89.0428</c:v>
                </c:pt>
                <c:pt idx="2252">
                  <c:v>89.043099999999995</c:v>
                </c:pt>
                <c:pt idx="2253">
                  <c:v>89.043300000000002</c:v>
                </c:pt>
                <c:pt idx="2254">
                  <c:v>89.043499999999995</c:v>
                </c:pt>
                <c:pt idx="2255">
                  <c:v>89.043800000000005</c:v>
                </c:pt>
                <c:pt idx="2256">
                  <c:v>89.043999999999997</c:v>
                </c:pt>
                <c:pt idx="2257">
                  <c:v>89.044200000000004</c:v>
                </c:pt>
                <c:pt idx="2258">
                  <c:v>89.044399999999996</c:v>
                </c:pt>
                <c:pt idx="2259">
                  <c:v>89.044700000000006</c:v>
                </c:pt>
                <c:pt idx="2260">
                  <c:v>89.044899999999998</c:v>
                </c:pt>
                <c:pt idx="2261">
                  <c:v>89.045199999999994</c:v>
                </c:pt>
                <c:pt idx="2262">
                  <c:v>89.045400000000001</c:v>
                </c:pt>
                <c:pt idx="2263">
                  <c:v>89.045599999999993</c:v>
                </c:pt>
                <c:pt idx="2264">
                  <c:v>89.045900000000003</c:v>
                </c:pt>
                <c:pt idx="2265">
                  <c:v>89.046099999999996</c:v>
                </c:pt>
                <c:pt idx="2266">
                  <c:v>89.046300000000002</c:v>
                </c:pt>
                <c:pt idx="2267">
                  <c:v>89.046599999999998</c:v>
                </c:pt>
                <c:pt idx="2268">
                  <c:v>89.046800000000005</c:v>
                </c:pt>
                <c:pt idx="2269">
                  <c:v>89.046999999999997</c:v>
                </c:pt>
                <c:pt idx="2270">
                  <c:v>89.047300000000007</c:v>
                </c:pt>
                <c:pt idx="2271">
                  <c:v>89.047499999999999</c:v>
                </c:pt>
                <c:pt idx="2272">
                  <c:v>89.047700000000006</c:v>
                </c:pt>
                <c:pt idx="2273">
                  <c:v>89.048000000000002</c:v>
                </c:pt>
                <c:pt idx="2274">
                  <c:v>89.048199999999994</c:v>
                </c:pt>
                <c:pt idx="2275">
                  <c:v>89.048400000000001</c:v>
                </c:pt>
                <c:pt idx="2276">
                  <c:v>89.048699999999997</c:v>
                </c:pt>
                <c:pt idx="2277">
                  <c:v>89.048900000000003</c:v>
                </c:pt>
                <c:pt idx="2278">
                  <c:v>89.049099999999996</c:v>
                </c:pt>
                <c:pt idx="2279">
                  <c:v>89.049400000000006</c:v>
                </c:pt>
                <c:pt idx="2280">
                  <c:v>89.049599999999998</c:v>
                </c:pt>
                <c:pt idx="2281">
                  <c:v>89.049800000000005</c:v>
                </c:pt>
                <c:pt idx="2282">
                  <c:v>89.0501</c:v>
                </c:pt>
                <c:pt idx="2283">
                  <c:v>89.050299999999993</c:v>
                </c:pt>
                <c:pt idx="2284">
                  <c:v>89.0505</c:v>
                </c:pt>
                <c:pt idx="2285">
                  <c:v>89.050799999999995</c:v>
                </c:pt>
                <c:pt idx="2286">
                  <c:v>89.051000000000002</c:v>
                </c:pt>
                <c:pt idx="2287">
                  <c:v>89.051199999999994</c:v>
                </c:pt>
                <c:pt idx="2288">
                  <c:v>89.051500000000004</c:v>
                </c:pt>
                <c:pt idx="2289">
                  <c:v>89.051699999999997</c:v>
                </c:pt>
                <c:pt idx="2290">
                  <c:v>89.051900000000003</c:v>
                </c:pt>
                <c:pt idx="2291">
                  <c:v>89.052199999999999</c:v>
                </c:pt>
                <c:pt idx="2292">
                  <c:v>89.052400000000006</c:v>
                </c:pt>
                <c:pt idx="2293">
                  <c:v>89.052700000000002</c:v>
                </c:pt>
                <c:pt idx="2294">
                  <c:v>89.052899999999994</c:v>
                </c:pt>
                <c:pt idx="2295">
                  <c:v>89.053100000000001</c:v>
                </c:pt>
                <c:pt idx="2296">
                  <c:v>89.053399999999996</c:v>
                </c:pt>
                <c:pt idx="2297">
                  <c:v>89.053600000000003</c:v>
                </c:pt>
                <c:pt idx="2298">
                  <c:v>89.053799999999995</c:v>
                </c:pt>
                <c:pt idx="2299">
                  <c:v>89.054100000000005</c:v>
                </c:pt>
                <c:pt idx="2300">
                  <c:v>89.054299999999998</c:v>
                </c:pt>
                <c:pt idx="2301">
                  <c:v>89.054500000000004</c:v>
                </c:pt>
                <c:pt idx="2302">
                  <c:v>89.0548</c:v>
                </c:pt>
                <c:pt idx="2303">
                  <c:v>89.055000000000007</c:v>
                </c:pt>
                <c:pt idx="2304">
                  <c:v>89.055199999999999</c:v>
                </c:pt>
                <c:pt idx="2305">
                  <c:v>89.055499999999995</c:v>
                </c:pt>
                <c:pt idx="2306">
                  <c:v>89.055700000000002</c:v>
                </c:pt>
                <c:pt idx="2307">
                  <c:v>89.055899999999994</c:v>
                </c:pt>
                <c:pt idx="2308">
                  <c:v>89.056200000000004</c:v>
                </c:pt>
                <c:pt idx="2309">
                  <c:v>89.056399999999996</c:v>
                </c:pt>
                <c:pt idx="2310">
                  <c:v>89.056700000000006</c:v>
                </c:pt>
                <c:pt idx="2311">
                  <c:v>89.056899999999999</c:v>
                </c:pt>
                <c:pt idx="2312">
                  <c:v>89.057100000000005</c:v>
                </c:pt>
                <c:pt idx="2313">
                  <c:v>89.057400000000001</c:v>
                </c:pt>
                <c:pt idx="2314">
                  <c:v>89.057599999999994</c:v>
                </c:pt>
                <c:pt idx="2315">
                  <c:v>89.0578</c:v>
                </c:pt>
                <c:pt idx="2316">
                  <c:v>89.058099999999996</c:v>
                </c:pt>
                <c:pt idx="2317">
                  <c:v>89.058300000000003</c:v>
                </c:pt>
                <c:pt idx="2318">
                  <c:v>89.058499999999995</c:v>
                </c:pt>
                <c:pt idx="2319">
                  <c:v>89.058800000000005</c:v>
                </c:pt>
                <c:pt idx="2320">
                  <c:v>89.058999999999997</c:v>
                </c:pt>
                <c:pt idx="2321">
                  <c:v>89.059200000000004</c:v>
                </c:pt>
                <c:pt idx="2322">
                  <c:v>89.0595</c:v>
                </c:pt>
                <c:pt idx="2323">
                  <c:v>89.059700000000007</c:v>
                </c:pt>
                <c:pt idx="2324">
                  <c:v>89.06</c:v>
                </c:pt>
                <c:pt idx="2325">
                  <c:v>89.060199999999995</c:v>
                </c:pt>
                <c:pt idx="2326">
                  <c:v>89.060400000000001</c:v>
                </c:pt>
                <c:pt idx="2327">
                  <c:v>89.060699999999997</c:v>
                </c:pt>
                <c:pt idx="2328">
                  <c:v>89.060900000000004</c:v>
                </c:pt>
                <c:pt idx="2329">
                  <c:v>89.061099999999996</c:v>
                </c:pt>
                <c:pt idx="2330">
                  <c:v>89.061400000000006</c:v>
                </c:pt>
                <c:pt idx="2331">
                  <c:v>89.061599999999999</c:v>
                </c:pt>
                <c:pt idx="2332">
                  <c:v>89.061800000000005</c:v>
                </c:pt>
                <c:pt idx="2333">
                  <c:v>89.062100000000001</c:v>
                </c:pt>
                <c:pt idx="2334">
                  <c:v>89.062299999999993</c:v>
                </c:pt>
                <c:pt idx="2335">
                  <c:v>89.062600000000003</c:v>
                </c:pt>
                <c:pt idx="2336">
                  <c:v>89.062799999999996</c:v>
                </c:pt>
                <c:pt idx="2337">
                  <c:v>89.063000000000002</c:v>
                </c:pt>
                <c:pt idx="2338">
                  <c:v>89.063299999999998</c:v>
                </c:pt>
                <c:pt idx="2339">
                  <c:v>89.063500000000005</c:v>
                </c:pt>
                <c:pt idx="2340">
                  <c:v>89.063699999999997</c:v>
                </c:pt>
                <c:pt idx="2341">
                  <c:v>89.063999999999993</c:v>
                </c:pt>
                <c:pt idx="2342">
                  <c:v>89.0642</c:v>
                </c:pt>
                <c:pt idx="2343">
                  <c:v>89.064400000000006</c:v>
                </c:pt>
                <c:pt idx="2344">
                  <c:v>89.064700000000002</c:v>
                </c:pt>
                <c:pt idx="2345">
                  <c:v>89.064899999999994</c:v>
                </c:pt>
                <c:pt idx="2346">
                  <c:v>89.065100000000001</c:v>
                </c:pt>
                <c:pt idx="2347">
                  <c:v>89.065399999999997</c:v>
                </c:pt>
                <c:pt idx="2348">
                  <c:v>89.065600000000003</c:v>
                </c:pt>
                <c:pt idx="2349">
                  <c:v>89.065899999999999</c:v>
                </c:pt>
                <c:pt idx="2350">
                  <c:v>89.066100000000006</c:v>
                </c:pt>
                <c:pt idx="2351">
                  <c:v>89.066299999999998</c:v>
                </c:pt>
                <c:pt idx="2352">
                  <c:v>89.066599999999994</c:v>
                </c:pt>
                <c:pt idx="2353">
                  <c:v>89.066800000000001</c:v>
                </c:pt>
                <c:pt idx="2354">
                  <c:v>89.066999999999993</c:v>
                </c:pt>
                <c:pt idx="2355">
                  <c:v>89.067300000000003</c:v>
                </c:pt>
                <c:pt idx="2356">
                  <c:v>89.067499999999995</c:v>
                </c:pt>
                <c:pt idx="2357">
                  <c:v>89.067800000000005</c:v>
                </c:pt>
                <c:pt idx="2358">
                  <c:v>89.067999999999998</c:v>
                </c:pt>
                <c:pt idx="2359">
                  <c:v>89.068200000000004</c:v>
                </c:pt>
                <c:pt idx="2360">
                  <c:v>89.0685</c:v>
                </c:pt>
                <c:pt idx="2361">
                  <c:v>89.068700000000007</c:v>
                </c:pt>
                <c:pt idx="2362">
                  <c:v>89.068899999999999</c:v>
                </c:pt>
                <c:pt idx="2363">
                  <c:v>89.069199999999995</c:v>
                </c:pt>
                <c:pt idx="2364">
                  <c:v>89.069400000000002</c:v>
                </c:pt>
                <c:pt idx="2365">
                  <c:v>89.069599999999994</c:v>
                </c:pt>
                <c:pt idx="2366">
                  <c:v>89.069900000000004</c:v>
                </c:pt>
                <c:pt idx="2367">
                  <c:v>89.070099999999996</c:v>
                </c:pt>
                <c:pt idx="2368">
                  <c:v>89.070300000000003</c:v>
                </c:pt>
                <c:pt idx="2369">
                  <c:v>89.070599999999999</c:v>
                </c:pt>
                <c:pt idx="2370">
                  <c:v>89.070800000000006</c:v>
                </c:pt>
                <c:pt idx="2371">
                  <c:v>89.071100000000001</c:v>
                </c:pt>
                <c:pt idx="2372">
                  <c:v>89.071299999999994</c:v>
                </c:pt>
                <c:pt idx="2373">
                  <c:v>89.0715</c:v>
                </c:pt>
                <c:pt idx="2374">
                  <c:v>89.071799999999996</c:v>
                </c:pt>
                <c:pt idx="2375">
                  <c:v>89.072000000000003</c:v>
                </c:pt>
                <c:pt idx="2376">
                  <c:v>89.072199999999995</c:v>
                </c:pt>
                <c:pt idx="2377">
                  <c:v>89.072500000000005</c:v>
                </c:pt>
                <c:pt idx="2378">
                  <c:v>89.072699999999998</c:v>
                </c:pt>
                <c:pt idx="2379">
                  <c:v>89.072900000000004</c:v>
                </c:pt>
                <c:pt idx="2380">
                  <c:v>89.0732</c:v>
                </c:pt>
                <c:pt idx="2381">
                  <c:v>89.073400000000007</c:v>
                </c:pt>
                <c:pt idx="2382">
                  <c:v>89.073700000000002</c:v>
                </c:pt>
                <c:pt idx="2383">
                  <c:v>89.073899999999995</c:v>
                </c:pt>
                <c:pt idx="2384">
                  <c:v>89.074100000000001</c:v>
                </c:pt>
                <c:pt idx="2385">
                  <c:v>89.074399999999997</c:v>
                </c:pt>
                <c:pt idx="2386">
                  <c:v>89.074600000000004</c:v>
                </c:pt>
                <c:pt idx="2387">
                  <c:v>89.074799999999996</c:v>
                </c:pt>
                <c:pt idx="2388">
                  <c:v>89.075100000000006</c:v>
                </c:pt>
                <c:pt idx="2389">
                  <c:v>89.075299999999999</c:v>
                </c:pt>
                <c:pt idx="2390">
                  <c:v>89.075599999999994</c:v>
                </c:pt>
                <c:pt idx="2391">
                  <c:v>89.075800000000001</c:v>
                </c:pt>
                <c:pt idx="2392">
                  <c:v>89.075999999999993</c:v>
                </c:pt>
                <c:pt idx="2393">
                  <c:v>89.076300000000003</c:v>
                </c:pt>
                <c:pt idx="2394">
                  <c:v>89.076499999999996</c:v>
                </c:pt>
                <c:pt idx="2395">
                  <c:v>89.076700000000002</c:v>
                </c:pt>
                <c:pt idx="2396">
                  <c:v>89.076999999999998</c:v>
                </c:pt>
                <c:pt idx="2397">
                  <c:v>89.077200000000005</c:v>
                </c:pt>
                <c:pt idx="2398">
                  <c:v>89.077500000000001</c:v>
                </c:pt>
                <c:pt idx="2399">
                  <c:v>89.077699999999993</c:v>
                </c:pt>
                <c:pt idx="2400">
                  <c:v>89.0779</c:v>
                </c:pt>
              </c:numCache>
            </c:numRef>
          </c:yVal>
          <c:smooth val="1"/>
        </c:ser>
        <c:ser>
          <c:idx val="12"/>
          <c:order val="4"/>
          <c:tx>
            <c:strRef>
              <c:f>Вотк.ГЭС!$F$1</c:f>
              <c:strCache>
                <c:ptCount val="1"/>
                <c:pt idx="0">
                  <c:v>Вотк.ГЭС (схема)</c:v>
                </c:pt>
              </c:strCache>
            </c:strRef>
          </c:tx>
          <c:marker>
            <c:symbol val="none"/>
          </c:marker>
          <c:xVal>
            <c:numRef>
              <c:f>Вотк.ГЭС!$E$5:$E$2405</c:f>
              <c:numCache>
                <c:formatCode>General</c:formatCode>
                <c:ptCount val="2401"/>
                <c:pt idx="0">
                  <c:v>-1</c:v>
                </c:pt>
                <c:pt idx="1">
                  <c:v>-0.9</c:v>
                </c:pt>
                <c:pt idx="2">
                  <c:v>-0.8</c:v>
                </c:pt>
                <c:pt idx="3">
                  <c:v>-0.7</c:v>
                </c:pt>
                <c:pt idx="4">
                  <c:v>-0.6</c:v>
                </c:pt>
                <c:pt idx="5">
                  <c:v>-0.5</c:v>
                </c:pt>
                <c:pt idx="6">
                  <c:v>-0.4</c:v>
                </c:pt>
                <c:pt idx="7">
                  <c:v>-0.3</c:v>
                </c:pt>
                <c:pt idx="8">
                  <c:v>-0.2</c:v>
                </c:pt>
                <c:pt idx="9">
                  <c:v>-0.1</c:v>
                </c:pt>
                <c:pt idx="10">
                  <c:v>0</c:v>
                </c:pt>
                <c:pt idx="11">
                  <c:v>0.1</c:v>
                </c:pt>
                <c:pt idx="12">
                  <c:v>0.2</c:v>
                </c:pt>
                <c:pt idx="13">
                  <c:v>0.3</c:v>
                </c:pt>
                <c:pt idx="14">
                  <c:v>0.4</c:v>
                </c:pt>
                <c:pt idx="15">
                  <c:v>0.5</c:v>
                </c:pt>
                <c:pt idx="16">
                  <c:v>0.6</c:v>
                </c:pt>
                <c:pt idx="17">
                  <c:v>0.7</c:v>
                </c:pt>
                <c:pt idx="18">
                  <c:v>0.8</c:v>
                </c:pt>
                <c:pt idx="19">
                  <c:v>0.9</c:v>
                </c:pt>
                <c:pt idx="20">
                  <c:v>1</c:v>
                </c:pt>
                <c:pt idx="21">
                  <c:v>1.1000000000000001</c:v>
                </c:pt>
                <c:pt idx="22">
                  <c:v>1.2</c:v>
                </c:pt>
                <c:pt idx="23">
                  <c:v>1.3</c:v>
                </c:pt>
                <c:pt idx="24">
                  <c:v>1.4</c:v>
                </c:pt>
                <c:pt idx="25">
                  <c:v>1.5</c:v>
                </c:pt>
                <c:pt idx="26">
                  <c:v>1.6</c:v>
                </c:pt>
                <c:pt idx="27">
                  <c:v>1.7</c:v>
                </c:pt>
                <c:pt idx="28">
                  <c:v>1.8</c:v>
                </c:pt>
                <c:pt idx="29">
                  <c:v>1.9</c:v>
                </c:pt>
                <c:pt idx="30">
                  <c:v>2</c:v>
                </c:pt>
                <c:pt idx="31">
                  <c:v>2.1</c:v>
                </c:pt>
                <c:pt idx="32">
                  <c:v>2.2000000000000002</c:v>
                </c:pt>
                <c:pt idx="33">
                  <c:v>2.2999999999999998</c:v>
                </c:pt>
                <c:pt idx="34">
                  <c:v>2.4</c:v>
                </c:pt>
                <c:pt idx="35">
                  <c:v>2.5</c:v>
                </c:pt>
                <c:pt idx="36">
                  <c:v>2.6</c:v>
                </c:pt>
                <c:pt idx="37">
                  <c:v>2.7</c:v>
                </c:pt>
                <c:pt idx="38">
                  <c:v>2.8</c:v>
                </c:pt>
                <c:pt idx="39">
                  <c:v>2.9</c:v>
                </c:pt>
                <c:pt idx="40">
                  <c:v>3</c:v>
                </c:pt>
                <c:pt idx="41">
                  <c:v>3.1</c:v>
                </c:pt>
                <c:pt idx="42">
                  <c:v>3.2</c:v>
                </c:pt>
                <c:pt idx="43">
                  <c:v>3.3</c:v>
                </c:pt>
                <c:pt idx="44">
                  <c:v>3.4</c:v>
                </c:pt>
                <c:pt idx="45">
                  <c:v>3.5</c:v>
                </c:pt>
                <c:pt idx="46">
                  <c:v>3.6</c:v>
                </c:pt>
                <c:pt idx="47">
                  <c:v>3.7</c:v>
                </c:pt>
                <c:pt idx="48">
                  <c:v>3.8</c:v>
                </c:pt>
                <c:pt idx="49">
                  <c:v>3.9</c:v>
                </c:pt>
                <c:pt idx="50">
                  <c:v>4</c:v>
                </c:pt>
                <c:pt idx="51">
                  <c:v>4.0999999999999996</c:v>
                </c:pt>
                <c:pt idx="52">
                  <c:v>4.2</c:v>
                </c:pt>
                <c:pt idx="53">
                  <c:v>4.3</c:v>
                </c:pt>
                <c:pt idx="54">
                  <c:v>4.4000000000000004</c:v>
                </c:pt>
                <c:pt idx="55">
                  <c:v>4.5</c:v>
                </c:pt>
                <c:pt idx="56">
                  <c:v>4.5999999999999996</c:v>
                </c:pt>
                <c:pt idx="57">
                  <c:v>4.7</c:v>
                </c:pt>
                <c:pt idx="58">
                  <c:v>4.8</c:v>
                </c:pt>
                <c:pt idx="59">
                  <c:v>4.9000000000000004</c:v>
                </c:pt>
                <c:pt idx="60">
                  <c:v>5</c:v>
                </c:pt>
                <c:pt idx="61">
                  <c:v>5.0999999999999996</c:v>
                </c:pt>
                <c:pt idx="62">
                  <c:v>5.2</c:v>
                </c:pt>
                <c:pt idx="63">
                  <c:v>5.3</c:v>
                </c:pt>
                <c:pt idx="64">
                  <c:v>5.4</c:v>
                </c:pt>
                <c:pt idx="65">
                  <c:v>5.5</c:v>
                </c:pt>
                <c:pt idx="66">
                  <c:v>5.6</c:v>
                </c:pt>
                <c:pt idx="67">
                  <c:v>5.7</c:v>
                </c:pt>
                <c:pt idx="68">
                  <c:v>5.8</c:v>
                </c:pt>
                <c:pt idx="69">
                  <c:v>5.9</c:v>
                </c:pt>
                <c:pt idx="70">
                  <c:v>6</c:v>
                </c:pt>
                <c:pt idx="71">
                  <c:v>6.1</c:v>
                </c:pt>
                <c:pt idx="72">
                  <c:v>6.2</c:v>
                </c:pt>
                <c:pt idx="73">
                  <c:v>6.3</c:v>
                </c:pt>
                <c:pt idx="74">
                  <c:v>6.4</c:v>
                </c:pt>
                <c:pt idx="75">
                  <c:v>6.5</c:v>
                </c:pt>
                <c:pt idx="76">
                  <c:v>6.6</c:v>
                </c:pt>
                <c:pt idx="77">
                  <c:v>6.7</c:v>
                </c:pt>
                <c:pt idx="78">
                  <c:v>6.8</c:v>
                </c:pt>
                <c:pt idx="79">
                  <c:v>6.9</c:v>
                </c:pt>
                <c:pt idx="80">
                  <c:v>7</c:v>
                </c:pt>
                <c:pt idx="81">
                  <c:v>7.1</c:v>
                </c:pt>
                <c:pt idx="82">
                  <c:v>7.2</c:v>
                </c:pt>
                <c:pt idx="83">
                  <c:v>7.3</c:v>
                </c:pt>
                <c:pt idx="84">
                  <c:v>7.4</c:v>
                </c:pt>
                <c:pt idx="85">
                  <c:v>7.5</c:v>
                </c:pt>
                <c:pt idx="86">
                  <c:v>7.6</c:v>
                </c:pt>
                <c:pt idx="87">
                  <c:v>7.7</c:v>
                </c:pt>
                <c:pt idx="88">
                  <c:v>7.8</c:v>
                </c:pt>
                <c:pt idx="89">
                  <c:v>7.9</c:v>
                </c:pt>
                <c:pt idx="90">
                  <c:v>8</c:v>
                </c:pt>
                <c:pt idx="91">
                  <c:v>8.1</c:v>
                </c:pt>
                <c:pt idx="92">
                  <c:v>8.1999999999999993</c:v>
                </c:pt>
                <c:pt idx="93">
                  <c:v>8.3000000000000007</c:v>
                </c:pt>
                <c:pt idx="94">
                  <c:v>8.4</c:v>
                </c:pt>
                <c:pt idx="95">
                  <c:v>8.5</c:v>
                </c:pt>
                <c:pt idx="96">
                  <c:v>8.6</c:v>
                </c:pt>
                <c:pt idx="97">
                  <c:v>8.6999999999999993</c:v>
                </c:pt>
                <c:pt idx="98">
                  <c:v>8.8000000000000007</c:v>
                </c:pt>
                <c:pt idx="99">
                  <c:v>8.9</c:v>
                </c:pt>
                <c:pt idx="100">
                  <c:v>9</c:v>
                </c:pt>
                <c:pt idx="101">
                  <c:v>9.1</c:v>
                </c:pt>
                <c:pt idx="102">
                  <c:v>9.1999999999999993</c:v>
                </c:pt>
                <c:pt idx="103">
                  <c:v>9.3000000000000007</c:v>
                </c:pt>
                <c:pt idx="104">
                  <c:v>9.4</c:v>
                </c:pt>
                <c:pt idx="105">
                  <c:v>9.5</c:v>
                </c:pt>
                <c:pt idx="106">
                  <c:v>9.6</c:v>
                </c:pt>
                <c:pt idx="107">
                  <c:v>9.6999999999999993</c:v>
                </c:pt>
                <c:pt idx="108">
                  <c:v>9.8000000000000007</c:v>
                </c:pt>
                <c:pt idx="109">
                  <c:v>9.9</c:v>
                </c:pt>
                <c:pt idx="110">
                  <c:v>10</c:v>
                </c:pt>
                <c:pt idx="111">
                  <c:v>10.1</c:v>
                </c:pt>
                <c:pt idx="112">
                  <c:v>10.199999999999999</c:v>
                </c:pt>
                <c:pt idx="113">
                  <c:v>10.3</c:v>
                </c:pt>
                <c:pt idx="114">
                  <c:v>10.4</c:v>
                </c:pt>
                <c:pt idx="115">
                  <c:v>10.5</c:v>
                </c:pt>
                <c:pt idx="116">
                  <c:v>10.6</c:v>
                </c:pt>
                <c:pt idx="117">
                  <c:v>10.7</c:v>
                </c:pt>
                <c:pt idx="118">
                  <c:v>10.8</c:v>
                </c:pt>
                <c:pt idx="119">
                  <c:v>10.9</c:v>
                </c:pt>
                <c:pt idx="120">
                  <c:v>11</c:v>
                </c:pt>
                <c:pt idx="121">
                  <c:v>11.1</c:v>
                </c:pt>
                <c:pt idx="122">
                  <c:v>11.2</c:v>
                </c:pt>
                <c:pt idx="123">
                  <c:v>11.3</c:v>
                </c:pt>
                <c:pt idx="124">
                  <c:v>11.4</c:v>
                </c:pt>
                <c:pt idx="125">
                  <c:v>11.5</c:v>
                </c:pt>
                <c:pt idx="126">
                  <c:v>11.6</c:v>
                </c:pt>
                <c:pt idx="127">
                  <c:v>11.7</c:v>
                </c:pt>
                <c:pt idx="128">
                  <c:v>11.8</c:v>
                </c:pt>
                <c:pt idx="129">
                  <c:v>11.9</c:v>
                </c:pt>
                <c:pt idx="130">
                  <c:v>12</c:v>
                </c:pt>
                <c:pt idx="131">
                  <c:v>12.1</c:v>
                </c:pt>
                <c:pt idx="132">
                  <c:v>12.2</c:v>
                </c:pt>
                <c:pt idx="133">
                  <c:v>12.3</c:v>
                </c:pt>
                <c:pt idx="134">
                  <c:v>12.4</c:v>
                </c:pt>
                <c:pt idx="135">
                  <c:v>12.5</c:v>
                </c:pt>
                <c:pt idx="136">
                  <c:v>12.6</c:v>
                </c:pt>
                <c:pt idx="137">
                  <c:v>12.7</c:v>
                </c:pt>
                <c:pt idx="138">
                  <c:v>12.8</c:v>
                </c:pt>
                <c:pt idx="139">
                  <c:v>12.9</c:v>
                </c:pt>
                <c:pt idx="140">
                  <c:v>13</c:v>
                </c:pt>
                <c:pt idx="141">
                  <c:v>13.1</c:v>
                </c:pt>
                <c:pt idx="142">
                  <c:v>13.2</c:v>
                </c:pt>
                <c:pt idx="143">
                  <c:v>13.3</c:v>
                </c:pt>
                <c:pt idx="144">
                  <c:v>13.4</c:v>
                </c:pt>
                <c:pt idx="145">
                  <c:v>13.5</c:v>
                </c:pt>
                <c:pt idx="146">
                  <c:v>13.6</c:v>
                </c:pt>
                <c:pt idx="147">
                  <c:v>13.7</c:v>
                </c:pt>
                <c:pt idx="148">
                  <c:v>13.8</c:v>
                </c:pt>
                <c:pt idx="149">
                  <c:v>13.9</c:v>
                </c:pt>
                <c:pt idx="150">
                  <c:v>14</c:v>
                </c:pt>
                <c:pt idx="151">
                  <c:v>14.1</c:v>
                </c:pt>
                <c:pt idx="152">
                  <c:v>14.2</c:v>
                </c:pt>
                <c:pt idx="153">
                  <c:v>14.3</c:v>
                </c:pt>
                <c:pt idx="154">
                  <c:v>14.4</c:v>
                </c:pt>
                <c:pt idx="155">
                  <c:v>14.5</c:v>
                </c:pt>
                <c:pt idx="156">
                  <c:v>14.6</c:v>
                </c:pt>
                <c:pt idx="157">
                  <c:v>14.7</c:v>
                </c:pt>
                <c:pt idx="158">
                  <c:v>14.8</c:v>
                </c:pt>
                <c:pt idx="159">
                  <c:v>14.9</c:v>
                </c:pt>
                <c:pt idx="160">
                  <c:v>15</c:v>
                </c:pt>
                <c:pt idx="161">
                  <c:v>15.1</c:v>
                </c:pt>
                <c:pt idx="162">
                  <c:v>15.2</c:v>
                </c:pt>
                <c:pt idx="163">
                  <c:v>15.3</c:v>
                </c:pt>
                <c:pt idx="164">
                  <c:v>15.4</c:v>
                </c:pt>
                <c:pt idx="165">
                  <c:v>15.5</c:v>
                </c:pt>
                <c:pt idx="166">
                  <c:v>15.6</c:v>
                </c:pt>
                <c:pt idx="167">
                  <c:v>15.7</c:v>
                </c:pt>
                <c:pt idx="168">
                  <c:v>15.8</c:v>
                </c:pt>
                <c:pt idx="169">
                  <c:v>15.9</c:v>
                </c:pt>
                <c:pt idx="170">
                  <c:v>16</c:v>
                </c:pt>
                <c:pt idx="171">
                  <c:v>16.100000000000001</c:v>
                </c:pt>
                <c:pt idx="172">
                  <c:v>16.2</c:v>
                </c:pt>
                <c:pt idx="173">
                  <c:v>16.3</c:v>
                </c:pt>
                <c:pt idx="174">
                  <c:v>16.399999999999999</c:v>
                </c:pt>
                <c:pt idx="175">
                  <c:v>16.5</c:v>
                </c:pt>
                <c:pt idx="176">
                  <c:v>16.600000000000001</c:v>
                </c:pt>
                <c:pt idx="177">
                  <c:v>16.7</c:v>
                </c:pt>
                <c:pt idx="178">
                  <c:v>16.8</c:v>
                </c:pt>
                <c:pt idx="179">
                  <c:v>16.899999999999999</c:v>
                </c:pt>
                <c:pt idx="180">
                  <c:v>17</c:v>
                </c:pt>
                <c:pt idx="181">
                  <c:v>17.100000000000001</c:v>
                </c:pt>
                <c:pt idx="182">
                  <c:v>17.2</c:v>
                </c:pt>
                <c:pt idx="183">
                  <c:v>17.3</c:v>
                </c:pt>
                <c:pt idx="184">
                  <c:v>17.399999999999999</c:v>
                </c:pt>
                <c:pt idx="185">
                  <c:v>17.5</c:v>
                </c:pt>
                <c:pt idx="186">
                  <c:v>17.600000000000001</c:v>
                </c:pt>
                <c:pt idx="187">
                  <c:v>17.7</c:v>
                </c:pt>
                <c:pt idx="188">
                  <c:v>17.8</c:v>
                </c:pt>
                <c:pt idx="189">
                  <c:v>17.899999999999999</c:v>
                </c:pt>
                <c:pt idx="190">
                  <c:v>18</c:v>
                </c:pt>
                <c:pt idx="191">
                  <c:v>18.100000000000001</c:v>
                </c:pt>
                <c:pt idx="192">
                  <c:v>18.2</c:v>
                </c:pt>
                <c:pt idx="193">
                  <c:v>18.3</c:v>
                </c:pt>
                <c:pt idx="194">
                  <c:v>18.399999999999999</c:v>
                </c:pt>
                <c:pt idx="195">
                  <c:v>18.5</c:v>
                </c:pt>
                <c:pt idx="196">
                  <c:v>18.600000000000001</c:v>
                </c:pt>
                <c:pt idx="197">
                  <c:v>18.7</c:v>
                </c:pt>
                <c:pt idx="198">
                  <c:v>18.8</c:v>
                </c:pt>
                <c:pt idx="199">
                  <c:v>18.899999999999999</c:v>
                </c:pt>
                <c:pt idx="200">
                  <c:v>19</c:v>
                </c:pt>
                <c:pt idx="201">
                  <c:v>19.100000000000001</c:v>
                </c:pt>
                <c:pt idx="202">
                  <c:v>19.2</c:v>
                </c:pt>
                <c:pt idx="203">
                  <c:v>19.3</c:v>
                </c:pt>
                <c:pt idx="204">
                  <c:v>19.399999999999999</c:v>
                </c:pt>
                <c:pt idx="205">
                  <c:v>19.5</c:v>
                </c:pt>
                <c:pt idx="206">
                  <c:v>19.600000000000001</c:v>
                </c:pt>
                <c:pt idx="207">
                  <c:v>19.7</c:v>
                </c:pt>
                <c:pt idx="208">
                  <c:v>19.8</c:v>
                </c:pt>
                <c:pt idx="209">
                  <c:v>19.899999999999999</c:v>
                </c:pt>
                <c:pt idx="210">
                  <c:v>20</c:v>
                </c:pt>
                <c:pt idx="211">
                  <c:v>20.100000000000001</c:v>
                </c:pt>
                <c:pt idx="212">
                  <c:v>20.2</c:v>
                </c:pt>
                <c:pt idx="213">
                  <c:v>20.3</c:v>
                </c:pt>
                <c:pt idx="214">
                  <c:v>20.399999999999999</c:v>
                </c:pt>
                <c:pt idx="215">
                  <c:v>20.5</c:v>
                </c:pt>
                <c:pt idx="216">
                  <c:v>20.6</c:v>
                </c:pt>
                <c:pt idx="217">
                  <c:v>20.7</c:v>
                </c:pt>
                <c:pt idx="218">
                  <c:v>20.8</c:v>
                </c:pt>
                <c:pt idx="219">
                  <c:v>20.9</c:v>
                </c:pt>
                <c:pt idx="220">
                  <c:v>21</c:v>
                </c:pt>
                <c:pt idx="221">
                  <c:v>21.1</c:v>
                </c:pt>
                <c:pt idx="222">
                  <c:v>21.2</c:v>
                </c:pt>
                <c:pt idx="223">
                  <c:v>21.3</c:v>
                </c:pt>
                <c:pt idx="224">
                  <c:v>21.4</c:v>
                </c:pt>
                <c:pt idx="225">
                  <c:v>21.5</c:v>
                </c:pt>
                <c:pt idx="226">
                  <c:v>21.6</c:v>
                </c:pt>
                <c:pt idx="227">
                  <c:v>21.7</c:v>
                </c:pt>
                <c:pt idx="228">
                  <c:v>21.8</c:v>
                </c:pt>
                <c:pt idx="229">
                  <c:v>21.9</c:v>
                </c:pt>
                <c:pt idx="230">
                  <c:v>22</c:v>
                </c:pt>
                <c:pt idx="231">
                  <c:v>22.1</c:v>
                </c:pt>
                <c:pt idx="232">
                  <c:v>22.2</c:v>
                </c:pt>
                <c:pt idx="233">
                  <c:v>22.3</c:v>
                </c:pt>
                <c:pt idx="234">
                  <c:v>22.4</c:v>
                </c:pt>
                <c:pt idx="235">
                  <c:v>22.5</c:v>
                </c:pt>
                <c:pt idx="236">
                  <c:v>22.6</c:v>
                </c:pt>
                <c:pt idx="237">
                  <c:v>22.7</c:v>
                </c:pt>
                <c:pt idx="238">
                  <c:v>22.8</c:v>
                </c:pt>
                <c:pt idx="239">
                  <c:v>22.9</c:v>
                </c:pt>
                <c:pt idx="240">
                  <c:v>23</c:v>
                </c:pt>
                <c:pt idx="241">
                  <c:v>23.1</c:v>
                </c:pt>
                <c:pt idx="242">
                  <c:v>23.2</c:v>
                </c:pt>
                <c:pt idx="243">
                  <c:v>23.3</c:v>
                </c:pt>
                <c:pt idx="244">
                  <c:v>23.4</c:v>
                </c:pt>
                <c:pt idx="245">
                  <c:v>23.5</c:v>
                </c:pt>
                <c:pt idx="246">
                  <c:v>23.6</c:v>
                </c:pt>
                <c:pt idx="247">
                  <c:v>23.7</c:v>
                </c:pt>
                <c:pt idx="248">
                  <c:v>23.8</c:v>
                </c:pt>
                <c:pt idx="249">
                  <c:v>23.9</c:v>
                </c:pt>
                <c:pt idx="250">
                  <c:v>24</c:v>
                </c:pt>
                <c:pt idx="251">
                  <c:v>24.1</c:v>
                </c:pt>
                <c:pt idx="252">
                  <c:v>24.2</c:v>
                </c:pt>
                <c:pt idx="253">
                  <c:v>24.3</c:v>
                </c:pt>
                <c:pt idx="254">
                  <c:v>24.4</c:v>
                </c:pt>
                <c:pt idx="255">
                  <c:v>24.5</c:v>
                </c:pt>
                <c:pt idx="256">
                  <c:v>24.6</c:v>
                </c:pt>
                <c:pt idx="257">
                  <c:v>24.7</c:v>
                </c:pt>
                <c:pt idx="258">
                  <c:v>24.8</c:v>
                </c:pt>
                <c:pt idx="259">
                  <c:v>24.9</c:v>
                </c:pt>
                <c:pt idx="260">
                  <c:v>25</c:v>
                </c:pt>
                <c:pt idx="261">
                  <c:v>25.1</c:v>
                </c:pt>
                <c:pt idx="262">
                  <c:v>25.2</c:v>
                </c:pt>
                <c:pt idx="263">
                  <c:v>25.3</c:v>
                </c:pt>
                <c:pt idx="264">
                  <c:v>25.4</c:v>
                </c:pt>
                <c:pt idx="265">
                  <c:v>25.5</c:v>
                </c:pt>
                <c:pt idx="266">
                  <c:v>25.6</c:v>
                </c:pt>
                <c:pt idx="267">
                  <c:v>25.7</c:v>
                </c:pt>
                <c:pt idx="268">
                  <c:v>25.8</c:v>
                </c:pt>
                <c:pt idx="269">
                  <c:v>25.9</c:v>
                </c:pt>
                <c:pt idx="270">
                  <c:v>26</c:v>
                </c:pt>
                <c:pt idx="271">
                  <c:v>26.1</c:v>
                </c:pt>
                <c:pt idx="272">
                  <c:v>26.2</c:v>
                </c:pt>
                <c:pt idx="273">
                  <c:v>26.3</c:v>
                </c:pt>
                <c:pt idx="274">
                  <c:v>26.4</c:v>
                </c:pt>
                <c:pt idx="275">
                  <c:v>26.5</c:v>
                </c:pt>
                <c:pt idx="276">
                  <c:v>26.6</c:v>
                </c:pt>
                <c:pt idx="277">
                  <c:v>26.7</c:v>
                </c:pt>
                <c:pt idx="278">
                  <c:v>26.8</c:v>
                </c:pt>
                <c:pt idx="279">
                  <c:v>26.9</c:v>
                </c:pt>
                <c:pt idx="280">
                  <c:v>27</c:v>
                </c:pt>
                <c:pt idx="281">
                  <c:v>27.1</c:v>
                </c:pt>
                <c:pt idx="282">
                  <c:v>27.2</c:v>
                </c:pt>
                <c:pt idx="283">
                  <c:v>27.3</c:v>
                </c:pt>
                <c:pt idx="284">
                  <c:v>27.4</c:v>
                </c:pt>
                <c:pt idx="285">
                  <c:v>27.5</c:v>
                </c:pt>
                <c:pt idx="286">
                  <c:v>27.6</c:v>
                </c:pt>
                <c:pt idx="287">
                  <c:v>27.7</c:v>
                </c:pt>
                <c:pt idx="288">
                  <c:v>27.8</c:v>
                </c:pt>
                <c:pt idx="289">
                  <c:v>27.9</c:v>
                </c:pt>
                <c:pt idx="290">
                  <c:v>28</c:v>
                </c:pt>
                <c:pt idx="291">
                  <c:v>28.1</c:v>
                </c:pt>
                <c:pt idx="292">
                  <c:v>28.2</c:v>
                </c:pt>
                <c:pt idx="293">
                  <c:v>28.3</c:v>
                </c:pt>
                <c:pt idx="294">
                  <c:v>28.4</c:v>
                </c:pt>
                <c:pt idx="295">
                  <c:v>28.5</c:v>
                </c:pt>
                <c:pt idx="296">
                  <c:v>28.6</c:v>
                </c:pt>
                <c:pt idx="297">
                  <c:v>28.7</c:v>
                </c:pt>
                <c:pt idx="298">
                  <c:v>28.8</c:v>
                </c:pt>
                <c:pt idx="299">
                  <c:v>28.9</c:v>
                </c:pt>
                <c:pt idx="300">
                  <c:v>29</c:v>
                </c:pt>
                <c:pt idx="301">
                  <c:v>29.1</c:v>
                </c:pt>
                <c:pt idx="302">
                  <c:v>29.2</c:v>
                </c:pt>
                <c:pt idx="303">
                  <c:v>29.3</c:v>
                </c:pt>
                <c:pt idx="304">
                  <c:v>29.4</c:v>
                </c:pt>
                <c:pt idx="305">
                  <c:v>29.5</c:v>
                </c:pt>
                <c:pt idx="306">
                  <c:v>29.6</c:v>
                </c:pt>
                <c:pt idx="307">
                  <c:v>29.7</c:v>
                </c:pt>
                <c:pt idx="308">
                  <c:v>29.8</c:v>
                </c:pt>
                <c:pt idx="309">
                  <c:v>29.9</c:v>
                </c:pt>
                <c:pt idx="310">
                  <c:v>30</c:v>
                </c:pt>
                <c:pt idx="311">
                  <c:v>30.1</c:v>
                </c:pt>
                <c:pt idx="312">
                  <c:v>30.2</c:v>
                </c:pt>
                <c:pt idx="313">
                  <c:v>30.3</c:v>
                </c:pt>
                <c:pt idx="314">
                  <c:v>30.4</c:v>
                </c:pt>
                <c:pt idx="315">
                  <c:v>30.5</c:v>
                </c:pt>
                <c:pt idx="316">
                  <c:v>30.6</c:v>
                </c:pt>
                <c:pt idx="317">
                  <c:v>30.7</c:v>
                </c:pt>
                <c:pt idx="318">
                  <c:v>30.8</c:v>
                </c:pt>
                <c:pt idx="319">
                  <c:v>30.9</c:v>
                </c:pt>
                <c:pt idx="320">
                  <c:v>31</c:v>
                </c:pt>
                <c:pt idx="321">
                  <c:v>31.1</c:v>
                </c:pt>
                <c:pt idx="322">
                  <c:v>31.2</c:v>
                </c:pt>
                <c:pt idx="323">
                  <c:v>31.3</c:v>
                </c:pt>
                <c:pt idx="324">
                  <c:v>31.4</c:v>
                </c:pt>
                <c:pt idx="325">
                  <c:v>31.5</c:v>
                </c:pt>
                <c:pt idx="326">
                  <c:v>31.6</c:v>
                </c:pt>
                <c:pt idx="327">
                  <c:v>31.7</c:v>
                </c:pt>
                <c:pt idx="328">
                  <c:v>31.8</c:v>
                </c:pt>
                <c:pt idx="329">
                  <c:v>31.9</c:v>
                </c:pt>
                <c:pt idx="330">
                  <c:v>32</c:v>
                </c:pt>
                <c:pt idx="331">
                  <c:v>32.1</c:v>
                </c:pt>
                <c:pt idx="332">
                  <c:v>32.200000000000003</c:v>
                </c:pt>
                <c:pt idx="333">
                  <c:v>32.299999999999997</c:v>
                </c:pt>
                <c:pt idx="334">
                  <c:v>32.4</c:v>
                </c:pt>
                <c:pt idx="335">
                  <c:v>32.5</c:v>
                </c:pt>
                <c:pt idx="336">
                  <c:v>32.6</c:v>
                </c:pt>
                <c:pt idx="337">
                  <c:v>32.700000000000003</c:v>
                </c:pt>
                <c:pt idx="338">
                  <c:v>32.799999999999997</c:v>
                </c:pt>
                <c:pt idx="339">
                  <c:v>32.9</c:v>
                </c:pt>
                <c:pt idx="340">
                  <c:v>33</c:v>
                </c:pt>
                <c:pt idx="341">
                  <c:v>33.1</c:v>
                </c:pt>
                <c:pt idx="342">
                  <c:v>33.200000000000003</c:v>
                </c:pt>
                <c:pt idx="343">
                  <c:v>33.299999999999997</c:v>
                </c:pt>
                <c:pt idx="344">
                  <c:v>33.4</c:v>
                </c:pt>
                <c:pt idx="345">
                  <c:v>33.5</c:v>
                </c:pt>
                <c:pt idx="346">
                  <c:v>33.6</c:v>
                </c:pt>
                <c:pt idx="347">
                  <c:v>33.700000000000003</c:v>
                </c:pt>
                <c:pt idx="348">
                  <c:v>33.799999999999997</c:v>
                </c:pt>
                <c:pt idx="349">
                  <c:v>33.9</c:v>
                </c:pt>
                <c:pt idx="350">
                  <c:v>34</c:v>
                </c:pt>
                <c:pt idx="351">
                  <c:v>34.1</c:v>
                </c:pt>
                <c:pt idx="352">
                  <c:v>34.200000000000003</c:v>
                </c:pt>
                <c:pt idx="353">
                  <c:v>34.299999999999997</c:v>
                </c:pt>
                <c:pt idx="354">
                  <c:v>34.4</c:v>
                </c:pt>
                <c:pt idx="355">
                  <c:v>34.5</c:v>
                </c:pt>
                <c:pt idx="356">
                  <c:v>34.6</c:v>
                </c:pt>
                <c:pt idx="357">
                  <c:v>34.700000000000003</c:v>
                </c:pt>
                <c:pt idx="358">
                  <c:v>34.799999999999997</c:v>
                </c:pt>
                <c:pt idx="359">
                  <c:v>34.9</c:v>
                </c:pt>
                <c:pt idx="360">
                  <c:v>35</c:v>
                </c:pt>
                <c:pt idx="361">
                  <c:v>35.1</c:v>
                </c:pt>
                <c:pt idx="362">
                  <c:v>35.200000000000003</c:v>
                </c:pt>
                <c:pt idx="363">
                  <c:v>35.299999999999997</c:v>
                </c:pt>
                <c:pt idx="364">
                  <c:v>35.4</c:v>
                </c:pt>
                <c:pt idx="365">
                  <c:v>35.5</c:v>
                </c:pt>
                <c:pt idx="366">
                  <c:v>35.6</c:v>
                </c:pt>
                <c:pt idx="367">
                  <c:v>35.700000000000003</c:v>
                </c:pt>
                <c:pt idx="368">
                  <c:v>35.799999999999997</c:v>
                </c:pt>
                <c:pt idx="369">
                  <c:v>35.9</c:v>
                </c:pt>
                <c:pt idx="370">
                  <c:v>36</c:v>
                </c:pt>
                <c:pt idx="371">
                  <c:v>36.1</c:v>
                </c:pt>
                <c:pt idx="372">
                  <c:v>36.200000000000003</c:v>
                </c:pt>
                <c:pt idx="373">
                  <c:v>36.299999999999997</c:v>
                </c:pt>
                <c:pt idx="374">
                  <c:v>36.4</c:v>
                </c:pt>
                <c:pt idx="375">
                  <c:v>36.5</c:v>
                </c:pt>
                <c:pt idx="376">
                  <c:v>36.6</c:v>
                </c:pt>
                <c:pt idx="377">
                  <c:v>36.700000000000003</c:v>
                </c:pt>
                <c:pt idx="378">
                  <c:v>36.799999999999997</c:v>
                </c:pt>
                <c:pt idx="379">
                  <c:v>36.9</c:v>
                </c:pt>
                <c:pt idx="380">
                  <c:v>37</c:v>
                </c:pt>
                <c:pt idx="381">
                  <c:v>37.1</c:v>
                </c:pt>
                <c:pt idx="382">
                  <c:v>37.200000000000003</c:v>
                </c:pt>
                <c:pt idx="383">
                  <c:v>37.299999999999997</c:v>
                </c:pt>
                <c:pt idx="384">
                  <c:v>37.4</c:v>
                </c:pt>
                <c:pt idx="385">
                  <c:v>37.5</c:v>
                </c:pt>
                <c:pt idx="386">
                  <c:v>37.6</c:v>
                </c:pt>
                <c:pt idx="387">
                  <c:v>37.700000000000003</c:v>
                </c:pt>
                <c:pt idx="388">
                  <c:v>37.799999999999997</c:v>
                </c:pt>
                <c:pt idx="389">
                  <c:v>37.9</c:v>
                </c:pt>
                <c:pt idx="390">
                  <c:v>38</c:v>
                </c:pt>
                <c:pt idx="391">
                  <c:v>38.1</c:v>
                </c:pt>
                <c:pt idx="392">
                  <c:v>38.200000000000003</c:v>
                </c:pt>
                <c:pt idx="393">
                  <c:v>38.299999999999997</c:v>
                </c:pt>
                <c:pt idx="394">
                  <c:v>38.4</c:v>
                </c:pt>
                <c:pt idx="395">
                  <c:v>38.5</c:v>
                </c:pt>
                <c:pt idx="396">
                  <c:v>38.6</c:v>
                </c:pt>
                <c:pt idx="397">
                  <c:v>38.700000000000003</c:v>
                </c:pt>
                <c:pt idx="398">
                  <c:v>38.799999999999997</c:v>
                </c:pt>
                <c:pt idx="399">
                  <c:v>38.9</c:v>
                </c:pt>
                <c:pt idx="400">
                  <c:v>39</c:v>
                </c:pt>
                <c:pt idx="401">
                  <c:v>39.1</c:v>
                </c:pt>
                <c:pt idx="402">
                  <c:v>39.200000000000003</c:v>
                </c:pt>
                <c:pt idx="403">
                  <c:v>39.299999999999997</c:v>
                </c:pt>
                <c:pt idx="404">
                  <c:v>39.4</c:v>
                </c:pt>
                <c:pt idx="405">
                  <c:v>39.5</c:v>
                </c:pt>
                <c:pt idx="406">
                  <c:v>39.6</c:v>
                </c:pt>
                <c:pt idx="407">
                  <c:v>39.700000000000003</c:v>
                </c:pt>
                <c:pt idx="408">
                  <c:v>39.799999999999997</c:v>
                </c:pt>
                <c:pt idx="409">
                  <c:v>39.9</c:v>
                </c:pt>
                <c:pt idx="410">
                  <c:v>40</c:v>
                </c:pt>
                <c:pt idx="411">
                  <c:v>40.1</c:v>
                </c:pt>
                <c:pt idx="412">
                  <c:v>40.200000000000003</c:v>
                </c:pt>
                <c:pt idx="413">
                  <c:v>40.299999999999997</c:v>
                </c:pt>
                <c:pt idx="414">
                  <c:v>40.4</c:v>
                </c:pt>
                <c:pt idx="415">
                  <c:v>40.5</c:v>
                </c:pt>
                <c:pt idx="416">
                  <c:v>40.6</c:v>
                </c:pt>
                <c:pt idx="417">
                  <c:v>40.700000000000003</c:v>
                </c:pt>
                <c:pt idx="418">
                  <c:v>40.799999999999997</c:v>
                </c:pt>
                <c:pt idx="419">
                  <c:v>40.9</c:v>
                </c:pt>
                <c:pt idx="420">
                  <c:v>41</c:v>
                </c:pt>
                <c:pt idx="421">
                  <c:v>41.1</c:v>
                </c:pt>
                <c:pt idx="422">
                  <c:v>41.2</c:v>
                </c:pt>
                <c:pt idx="423">
                  <c:v>41.3</c:v>
                </c:pt>
                <c:pt idx="424">
                  <c:v>41.4</c:v>
                </c:pt>
                <c:pt idx="425">
                  <c:v>41.5</c:v>
                </c:pt>
                <c:pt idx="426">
                  <c:v>41.6</c:v>
                </c:pt>
                <c:pt idx="427">
                  <c:v>41.7</c:v>
                </c:pt>
                <c:pt idx="428">
                  <c:v>41.8</c:v>
                </c:pt>
                <c:pt idx="429">
                  <c:v>41.9</c:v>
                </c:pt>
                <c:pt idx="430">
                  <c:v>42</c:v>
                </c:pt>
                <c:pt idx="431">
                  <c:v>42.1</c:v>
                </c:pt>
                <c:pt idx="432">
                  <c:v>42.2</c:v>
                </c:pt>
                <c:pt idx="433">
                  <c:v>42.3</c:v>
                </c:pt>
                <c:pt idx="434">
                  <c:v>42.4</c:v>
                </c:pt>
                <c:pt idx="435">
                  <c:v>42.5</c:v>
                </c:pt>
                <c:pt idx="436">
                  <c:v>42.6</c:v>
                </c:pt>
                <c:pt idx="437">
                  <c:v>42.7</c:v>
                </c:pt>
                <c:pt idx="438">
                  <c:v>42.8</c:v>
                </c:pt>
                <c:pt idx="439">
                  <c:v>42.9</c:v>
                </c:pt>
                <c:pt idx="440">
                  <c:v>43</c:v>
                </c:pt>
                <c:pt idx="441">
                  <c:v>43.1</c:v>
                </c:pt>
                <c:pt idx="442">
                  <c:v>43.2</c:v>
                </c:pt>
                <c:pt idx="443">
                  <c:v>43.3</c:v>
                </c:pt>
                <c:pt idx="444">
                  <c:v>43.4</c:v>
                </c:pt>
                <c:pt idx="445">
                  <c:v>43.5</c:v>
                </c:pt>
                <c:pt idx="446">
                  <c:v>43.6</c:v>
                </c:pt>
                <c:pt idx="447">
                  <c:v>43.7</c:v>
                </c:pt>
                <c:pt idx="448">
                  <c:v>43.8</c:v>
                </c:pt>
                <c:pt idx="449">
                  <c:v>43.9</c:v>
                </c:pt>
                <c:pt idx="450">
                  <c:v>44</c:v>
                </c:pt>
                <c:pt idx="451">
                  <c:v>44.1</c:v>
                </c:pt>
                <c:pt idx="452">
                  <c:v>44.2</c:v>
                </c:pt>
                <c:pt idx="453">
                  <c:v>44.3</c:v>
                </c:pt>
                <c:pt idx="454">
                  <c:v>44.4</c:v>
                </c:pt>
                <c:pt idx="455">
                  <c:v>44.5</c:v>
                </c:pt>
                <c:pt idx="456">
                  <c:v>44.6</c:v>
                </c:pt>
                <c:pt idx="457">
                  <c:v>44.7</c:v>
                </c:pt>
                <c:pt idx="458">
                  <c:v>44.8</c:v>
                </c:pt>
                <c:pt idx="459">
                  <c:v>44.9</c:v>
                </c:pt>
                <c:pt idx="460">
                  <c:v>45</c:v>
                </c:pt>
                <c:pt idx="461">
                  <c:v>45.1</c:v>
                </c:pt>
                <c:pt idx="462">
                  <c:v>45.2</c:v>
                </c:pt>
                <c:pt idx="463">
                  <c:v>45.3</c:v>
                </c:pt>
                <c:pt idx="464">
                  <c:v>45.4</c:v>
                </c:pt>
                <c:pt idx="465">
                  <c:v>45.5</c:v>
                </c:pt>
                <c:pt idx="466">
                  <c:v>45.6</c:v>
                </c:pt>
                <c:pt idx="467">
                  <c:v>45.7</c:v>
                </c:pt>
                <c:pt idx="468">
                  <c:v>45.8</c:v>
                </c:pt>
                <c:pt idx="469">
                  <c:v>45.9</c:v>
                </c:pt>
                <c:pt idx="470">
                  <c:v>46</c:v>
                </c:pt>
                <c:pt idx="471">
                  <c:v>46.1</c:v>
                </c:pt>
                <c:pt idx="472">
                  <c:v>46.2</c:v>
                </c:pt>
                <c:pt idx="473">
                  <c:v>46.3</c:v>
                </c:pt>
                <c:pt idx="474">
                  <c:v>46.4</c:v>
                </c:pt>
                <c:pt idx="475">
                  <c:v>46.5</c:v>
                </c:pt>
                <c:pt idx="476">
                  <c:v>46.6</c:v>
                </c:pt>
                <c:pt idx="477">
                  <c:v>46.7</c:v>
                </c:pt>
                <c:pt idx="478">
                  <c:v>46.8</c:v>
                </c:pt>
                <c:pt idx="479">
                  <c:v>46.9</c:v>
                </c:pt>
                <c:pt idx="480">
                  <c:v>47</c:v>
                </c:pt>
                <c:pt idx="481">
                  <c:v>47.1</c:v>
                </c:pt>
                <c:pt idx="482">
                  <c:v>47.2</c:v>
                </c:pt>
                <c:pt idx="483">
                  <c:v>47.3</c:v>
                </c:pt>
                <c:pt idx="484">
                  <c:v>47.4</c:v>
                </c:pt>
                <c:pt idx="485">
                  <c:v>47.5</c:v>
                </c:pt>
                <c:pt idx="486">
                  <c:v>47.6</c:v>
                </c:pt>
                <c:pt idx="487">
                  <c:v>47.7</c:v>
                </c:pt>
                <c:pt idx="488">
                  <c:v>47.8</c:v>
                </c:pt>
                <c:pt idx="489">
                  <c:v>47.9</c:v>
                </c:pt>
                <c:pt idx="490">
                  <c:v>48</c:v>
                </c:pt>
                <c:pt idx="491">
                  <c:v>48.1</c:v>
                </c:pt>
                <c:pt idx="492">
                  <c:v>48.2</c:v>
                </c:pt>
                <c:pt idx="493">
                  <c:v>48.3</c:v>
                </c:pt>
                <c:pt idx="494">
                  <c:v>48.4</c:v>
                </c:pt>
                <c:pt idx="495">
                  <c:v>48.5</c:v>
                </c:pt>
                <c:pt idx="496">
                  <c:v>48.6</c:v>
                </c:pt>
                <c:pt idx="497">
                  <c:v>48.7</c:v>
                </c:pt>
                <c:pt idx="498">
                  <c:v>48.8</c:v>
                </c:pt>
                <c:pt idx="499">
                  <c:v>48.9</c:v>
                </c:pt>
                <c:pt idx="500">
                  <c:v>49</c:v>
                </c:pt>
                <c:pt idx="501">
                  <c:v>49.1</c:v>
                </c:pt>
                <c:pt idx="502">
                  <c:v>49.2</c:v>
                </c:pt>
                <c:pt idx="503">
                  <c:v>49.3</c:v>
                </c:pt>
                <c:pt idx="504">
                  <c:v>49.4</c:v>
                </c:pt>
                <c:pt idx="505">
                  <c:v>49.5</c:v>
                </c:pt>
                <c:pt idx="506">
                  <c:v>49.6</c:v>
                </c:pt>
                <c:pt idx="507">
                  <c:v>49.7</c:v>
                </c:pt>
                <c:pt idx="508">
                  <c:v>49.8</c:v>
                </c:pt>
                <c:pt idx="509">
                  <c:v>49.9</c:v>
                </c:pt>
                <c:pt idx="510">
                  <c:v>50</c:v>
                </c:pt>
                <c:pt idx="511">
                  <c:v>50.1</c:v>
                </c:pt>
                <c:pt idx="512">
                  <c:v>50.2</c:v>
                </c:pt>
                <c:pt idx="513">
                  <c:v>50.3</c:v>
                </c:pt>
                <c:pt idx="514">
                  <c:v>50.4</c:v>
                </c:pt>
                <c:pt idx="515">
                  <c:v>50.5</c:v>
                </c:pt>
                <c:pt idx="516">
                  <c:v>50.6</c:v>
                </c:pt>
                <c:pt idx="517">
                  <c:v>50.7</c:v>
                </c:pt>
                <c:pt idx="518">
                  <c:v>50.8</c:v>
                </c:pt>
                <c:pt idx="519">
                  <c:v>50.9</c:v>
                </c:pt>
                <c:pt idx="520">
                  <c:v>51</c:v>
                </c:pt>
                <c:pt idx="521">
                  <c:v>51.1</c:v>
                </c:pt>
                <c:pt idx="522">
                  <c:v>51.2</c:v>
                </c:pt>
                <c:pt idx="523">
                  <c:v>51.3</c:v>
                </c:pt>
                <c:pt idx="524">
                  <c:v>51.4</c:v>
                </c:pt>
                <c:pt idx="525">
                  <c:v>51.5</c:v>
                </c:pt>
                <c:pt idx="526">
                  <c:v>51.6</c:v>
                </c:pt>
                <c:pt idx="527">
                  <c:v>51.7</c:v>
                </c:pt>
                <c:pt idx="528">
                  <c:v>51.8</c:v>
                </c:pt>
                <c:pt idx="529">
                  <c:v>51.9</c:v>
                </c:pt>
                <c:pt idx="530">
                  <c:v>52</c:v>
                </c:pt>
                <c:pt idx="531">
                  <c:v>52.1</c:v>
                </c:pt>
                <c:pt idx="532">
                  <c:v>52.2</c:v>
                </c:pt>
                <c:pt idx="533">
                  <c:v>52.3</c:v>
                </c:pt>
                <c:pt idx="534">
                  <c:v>52.4</c:v>
                </c:pt>
                <c:pt idx="535">
                  <c:v>52.5</c:v>
                </c:pt>
                <c:pt idx="536">
                  <c:v>52.6</c:v>
                </c:pt>
                <c:pt idx="537">
                  <c:v>52.7</c:v>
                </c:pt>
                <c:pt idx="538">
                  <c:v>52.8</c:v>
                </c:pt>
                <c:pt idx="539">
                  <c:v>52.9</c:v>
                </c:pt>
                <c:pt idx="540">
                  <c:v>53</c:v>
                </c:pt>
                <c:pt idx="541">
                  <c:v>53.1</c:v>
                </c:pt>
                <c:pt idx="542">
                  <c:v>53.2</c:v>
                </c:pt>
                <c:pt idx="543">
                  <c:v>53.3</c:v>
                </c:pt>
                <c:pt idx="544">
                  <c:v>53.4</c:v>
                </c:pt>
                <c:pt idx="545">
                  <c:v>53.5</c:v>
                </c:pt>
                <c:pt idx="546">
                  <c:v>53.6</c:v>
                </c:pt>
                <c:pt idx="547">
                  <c:v>53.7</c:v>
                </c:pt>
                <c:pt idx="548">
                  <c:v>53.8</c:v>
                </c:pt>
                <c:pt idx="549">
                  <c:v>53.9</c:v>
                </c:pt>
                <c:pt idx="550">
                  <c:v>54</c:v>
                </c:pt>
                <c:pt idx="551">
                  <c:v>54.1</c:v>
                </c:pt>
                <c:pt idx="552">
                  <c:v>54.2</c:v>
                </c:pt>
                <c:pt idx="553">
                  <c:v>54.3</c:v>
                </c:pt>
                <c:pt idx="554">
                  <c:v>54.4</c:v>
                </c:pt>
                <c:pt idx="555">
                  <c:v>54.5</c:v>
                </c:pt>
                <c:pt idx="556">
                  <c:v>54.6</c:v>
                </c:pt>
                <c:pt idx="557">
                  <c:v>54.7</c:v>
                </c:pt>
                <c:pt idx="558">
                  <c:v>54.8</c:v>
                </c:pt>
                <c:pt idx="559">
                  <c:v>54.9</c:v>
                </c:pt>
                <c:pt idx="560">
                  <c:v>55</c:v>
                </c:pt>
                <c:pt idx="561">
                  <c:v>55.1</c:v>
                </c:pt>
                <c:pt idx="562">
                  <c:v>55.2</c:v>
                </c:pt>
                <c:pt idx="563">
                  <c:v>55.3</c:v>
                </c:pt>
                <c:pt idx="564">
                  <c:v>55.4</c:v>
                </c:pt>
                <c:pt idx="565">
                  <c:v>55.5</c:v>
                </c:pt>
                <c:pt idx="566">
                  <c:v>55.6</c:v>
                </c:pt>
                <c:pt idx="567">
                  <c:v>55.7</c:v>
                </c:pt>
                <c:pt idx="568">
                  <c:v>55.8</c:v>
                </c:pt>
                <c:pt idx="569">
                  <c:v>55.9</c:v>
                </c:pt>
                <c:pt idx="570">
                  <c:v>56</c:v>
                </c:pt>
                <c:pt idx="571">
                  <c:v>56.1</c:v>
                </c:pt>
                <c:pt idx="572">
                  <c:v>56.2</c:v>
                </c:pt>
                <c:pt idx="573">
                  <c:v>56.3</c:v>
                </c:pt>
                <c:pt idx="574">
                  <c:v>56.4</c:v>
                </c:pt>
                <c:pt idx="575">
                  <c:v>56.5</c:v>
                </c:pt>
                <c:pt idx="576">
                  <c:v>56.6</c:v>
                </c:pt>
                <c:pt idx="577">
                  <c:v>56.7</c:v>
                </c:pt>
                <c:pt idx="578">
                  <c:v>56.8</c:v>
                </c:pt>
                <c:pt idx="579">
                  <c:v>56.9</c:v>
                </c:pt>
                <c:pt idx="580">
                  <c:v>57</c:v>
                </c:pt>
                <c:pt idx="581">
                  <c:v>57.1</c:v>
                </c:pt>
                <c:pt idx="582">
                  <c:v>57.2</c:v>
                </c:pt>
                <c:pt idx="583">
                  <c:v>57.3</c:v>
                </c:pt>
                <c:pt idx="584">
                  <c:v>57.4</c:v>
                </c:pt>
                <c:pt idx="585">
                  <c:v>57.5</c:v>
                </c:pt>
                <c:pt idx="586">
                  <c:v>57.6</c:v>
                </c:pt>
                <c:pt idx="587">
                  <c:v>57.7</c:v>
                </c:pt>
                <c:pt idx="588">
                  <c:v>57.8</c:v>
                </c:pt>
                <c:pt idx="589">
                  <c:v>57.9</c:v>
                </c:pt>
                <c:pt idx="590">
                  <c:v>58</c:v>
                </c:pt>
                <c:pt idx="591">
                  <c:v>58.1</c:v>
                </c:pt>
                <c:pt idx="592">
                  <c:v>58.2</c:v>
                </c:pt>
                <c:pt idx="593">
                  <c:v>58.3</c:v>
                </c:pt>
                <c:pt idx="594">
                  <c:v>58.4</c:v>
                </c:pt>
                <c:pt idx="595">
                  <c:v>58.5</c:v>
                </c:pt>
                <c:pt idx="596">
                  <c:v>58.6</c:v>
                </c:pt>
                <c:pt idx="597">
                  <c:v>58.7</c:v>
                </c:pt>
                <c:pt idx="598">
                  <c:v>58.8</c:v>
                </c:pt>
                <c:pt idx="599">
                  <c:v>58.9</c:v>
                </c:pt>
                <c:pt idx="600">
                  <c:v>59</c:v>
                </c:pt>
                <c:pt idx="601">
                  <c:v>59.1</c:v>
                </c:pt>
                <c:pt idx="602">
                  <c:v>59.2</c:v>
                </c:pt>
                <c:pt idx="603">
                  <c:v>59.3</c:v>
                </c:pt>
                <c:pt idx="604">
                  <c:v>59.4</c:v>
                </c:pt>
                <c:pt idx="605">
                  <c:v>59.5</c:v>
                </c:pt>
                <c:pt idx="606">
                  <c:v>59.6</c:v>
                </c:pt>
                <c:pt idx="607">
                  <c:v>59.7</c:v>
                </c:pt>
                <c:pt idx="608">
                  <c:v>59.8</c:v>
                </c:pt>
                <c:pt idx="609">
                  <c:v>59.9</c:v>
                </c:pt>
                <c:pt idx="610">
                  <c:v>60</c:v>
                </c:pt>
                <c:pt idx="611">
                  <c:v>60.1</c:v>
                </c:pt>
                <c:pt idx="612">
                  <c:v>60.2</c:v>
                </c:pt>
                <c:pt idx="613">
                  <c:v>60.3</c:v>
                </c:pt>
                <c:pt idx="614">
                  <c:v>60.4</c:v>
                </c:pt>
                <c:pt idx="615">
                  <c:v>60.5</c:v>
                </c:pt>
                <c:pt idx="616">
                  <c:v>60.6</c:v>
                </c:pt>
                <c:pt idx="617">
                  <c:v>60.7</c:v>
                </c:pt>
                <c:pt idx="618">
                  <c:v>60.8</c:v>
                </c:pt>
                <c:pt idx="619">
                  <c:v>60.9</c:v>
                </c:pt>
                <c:pt idx="620">
                  <c:v>61</c:v>
                </c:pt>
                <c:pt idx="621">
                  <c:v>61.1</c:v>
                </c:pt>
                <c:pt idx="622">
                  <c:v>61.2</c:v>
                </c:pt>
                <c:pt idx="623">
                  <c:v>61.3</c:v>
                </c:pt>
                <c:pt idx="624">
                  <c:v>61.4</c:v>
                </c:pt>
                <c:pt idx="625">
                  <c:v>61.5</c:v>
                </c:pt>
                <c:pt idx="626">
                  <c:v>61.6</c:v>
                </c:pt>
                <c:pt idx="627">
                  <c:v>61.7</c:v>
                </c:pt>
                <c:pt idx="628">
                  <c:v>61.8</c:v>
                </c:pt>
                <c:pt idx="629">
                  <c:v>61.9</c:v>
                </c:pt>
                <c:pt idx="630">
                  <c:v>62</c:v>
                </c:pt>
                <c:pt idx="631">
                  <c:v>62.1</c:v>
                </c:pt>
                <c:pt idx="632">
                  <c:v>62.2</c:v>
                </c:pt>
                <c:pt idx="633">
                  <c:v>62.3</c:v>
                </c:pt>
                <c:pt idx="634">
                  <c:v>62.4</c:v>
                </c:pt>
                <c:pt idx="635">
                  <c:v>62.5</c:v>
                </c:pt>
                <c:pt idx="636">
                  <c:v>62.6</c:v>
                </c:pt>
                <c:pt idx="637">
                  <c:v>62.7</c:v>
                </c:pt>
                <c:pt idx="638">
                  <c:v>62.8</c:v>
                </c:pt>
                <c:pt idx="639">
                  <c:v>62.9</c:v>
                </c:pt>
                <c:pt idx="640">
                  <c:v>63</c:v>
                </c:pt>
                <c:pt idx="641">
                  <c:v>63.1</c:v>
                </c:pt>
                <c:pt idx="642">
                  <c:v>63.2</c:v>
                </c:pt>
                <c:pt idx="643">
                  <c:v>63.3</c:v>
                </c:pt>
                <c:pt idx="644">
                  <c:v>63.4</c:v>
                </c:pt>
                <c:pt idx="645">
                  <c:v>63.5</c:v>
                </c:pt>
                <c:pt idx="646">
                  <c:v>63.6</c:v>
                </c:pt>
                <c:pt idx="647">
                  <c:v>63.7</c:v>
                </c:pt>
                <c:pt idx="648">
                  <c:v>63.8</c:v>
                </c:pt>
                <c:pt idx="649">
                  <c:v>63.9</c:v>
                </c:pt>
                <c:pt idx="650">
                  <c:v>64</c:v>
                </c:pt>
                <c:pt idx="651">
                  <c:v>64.099999999999994</c:v>
                </c:pt>
                <c:pt idx="652">
                  <c:v>64.2</c:v>
                </c:pt>
                <c:pt idx="653">
                  <c:v>64.3</c:v>
                </c:pt>
                <c:pt idx="654">
                  <c:v>64.400000000000006</c:v>
                </c:pt>
                <c:pt idx="655">
                  <c:v>64.5</c:v>
                </c:pt>
                <c:pt idx="656">
                  <c:v>64.599999999999994</c:v>
                </c:pt>
                <c:pt idx="657">
                  <c:v>64.7</c:v>
                </c:pt>
                <c:pt idx="658">
                  <c:v>64.8</c:v>
                </c:pt>
                <c:pt idx="659">
                  <c:v>64.900000000000006</c:v>
                </c:pt>
                <c:pt idx="660">
                  <c:v>65</c:v>
                </c:pt>
                <c:pt idx="661">
                  <c:v>65.099999999999994</c:v>
                </c:pt>
                <c:pt idx="662">
                  <c:v>65.2</c:v>
                </c:pt>
                <c:pt idx="663">
                  <c:v>65.3</c:v>
                </c:pt>
                <c:pt idx="664">
                  <c:v>65.400000000000006</c:v>
                </c:pt>
                <c:pt idx="665">
                  <c:v>65.5</c:v>
                </c:pt>
                <c:pt idx="666">
                  <c:v>65.599999999999994</c:v>
                </c:pt>
                <c:pt idx="667">
                  <c:v>65.7</c:v>
                </c:pt>
                <c:pt idx="668">
                  <c:v>65.8</c:v>
                </c:pt>
                <c:pt idx="669">
                  <c:v>65.900000000000006</c:v>
                </c:pt>
                <c:pt idx="670">
                  <c:v>66</c:v>
                </c:pt>
                <c:pt idx="671">
                  <c:v>66.099999999999994</c:v>
                </c:pt>
                <c:pt idx="672">
                  <c:v>66.2</c:v>
                </c:pt>
                <c:pt idx="673">
                  <c:v>66.3</c:v>
                </c:pt>
                <c:pt idx="674">
                  <c:v>66.400000000000006</c:v>
                </c:pt>
                <c:pt idx="675">
                  <c:v>66.5</c:v>
                </c:pt>
                <c:pt idx="676">
                  <c:v>66.599999999999994</c:v>
                </c:pt>
                <c:pt idx="677">
                  <c:v>66.7</c:v>
                </c:pt>
                <c:pt idx="678">
                  <c:v>66.8</c:v>
                </c:pt>
                <c:pt idx="679">
                  <c:v>66.900000000000006</c:v>
                </c:pt>
                <c:pt idx="680">
                  <c:v>67</c:v>
                </c:pt>
                <c:pt idx="681">
                  <c:v>67.099999999999994</c:v>
                </c:pt>
                <c:pt idx="682">
                  <c:v>67.2</c:v>
                </c:pt>
                <c:pt idx="683">
                  <c:v>67.3</c:v>
                </c:pt>
                <c:pt idx="684">
                  <c:v>67.400000000000006</c:v>
                </c:pt>
                <c:pt idx="685">
                  <c:v>67.5</c:v>
                </c:pt>
                <c:pt idx="686">
                  <c:v>67.599999999999994</c:v>
                </c:pt>
                <c:pt idx="687">
                  <c:v>67.7</c:v>
                </c:pt>
                <c:pt idx="688">
                  <c:v>67.8</c:v>
                </c:pt>
                <c:pt idx="689">
                  <c:v>67.900000000000006</c:v>
                </c:pt>
                <c:pt idx="690">
                  <c:v>68</c:v>
                </c:pt>
                <c:pt idx="691">
                  <c:v>68.099999999999994</c:v>
                </c:pt>
                <c:pt idx="692">
                  <c:v>68.2</c:v>
                </c:pt>
                <c:pt idx="693">
                  <c:v>68.3</c:v>
                </c:pt>
                <c:pt idx="694">
                  <c:v>68.400000000000006</c:v>
                </c:pt>
                <c:pt idx="695">
                  <c:v>68.5</c:v>
                </c:pt>
                <c:pt idx="696">
                  <c:v>68.599999999999994</c:v>
                </c:pt>
                <c:pt idx="697">
                  <c:v>68.7</c:v>
                </c:pt>
                <c:pt idx="698">
                  <c:v>68.8</c:v>
                </c:pt>
                <c:pt idx="699">
                  <c:v>68.900000000000006</c:v>
                </c:pt>
                <c:pt idx="700">
                  <c:v>69</c:v>
                </c:pt>
                <c:pt idx="701">
                  <c:v>69.099999999999994</c:v>
                </c:pt>
                <c:pt idx="702">
                  <c:v>69.2</c:v>
                </c:pt>
                <c:pt idx="703">
                  <c:v>69.3</c:v>
                </c:pt>
                <c:pt idx="704">
                  <c:v>69.400000000000006</c:v>
                </c:pt>
                <c:pt idx="705">
                  <c:v>69.5</c:v>
                </c:pt>
                <c:pt idx="706">
                  <c:v>69.599999999999994</c:v>
                </c:pt>
                <c:pt idx="707">
                  <c:v>69.7</c:v>
                </c:pt>
                <c:pt idx="708">
                  <c:v>69.8</c:v>
                </c:pt>
                <c:pt idx="709">
                  <c:v>69.900000000000006</c:v>
                </c:pt>
                <c:pt idx="710">
                  <c:v>70</c:v>
                </c:pt>
                <c:pt idx="711">
                  <c:v>70.099999999999994</c:v>
                </c:pt>
                <c:pt idx="712">
                  <c:v>70.2</c:v>
                </c:pt>
                <c:pt idx="713">
                  <c:v>70.3</c:v>
                </c:pt>
                <c:pt idx="714">
                  <c:v>70.400000000000006</c:v>
                </c:pt>
                <c:pt idx="715">
                  <c:v>70.5</c:v>
                </c:pt>
                <c:pt idx="716">
                  <c:v>70.599999999999994</c:v>
                </c:pt>
                <c:pt idx="717">
                  <c:v>70.7</c:v>
                </c:pt>
                <c:pt idx="718">
                  <c:v>70.8</c:v>
                </c:pt>
                <c:pt idx="719">
                  <c:v>70.900000000000006</c:v>
                </c:pt>
                <c:pt idx="720">
                  <c:v>71</c:v>
                </c:pt>
                <c:pt idx="721">
                  <c:v>71.099999999999994</c:v>
                </c:pt>
                <c:pt idx="722">
                  <c:v>71.2</c:v>
                </c:pt>
                <c:pt idx="723">
                  <c:v>71.3</c:v>
                </c:pt>
                <c:pt idx="724">
                  <c:v>71.400000000000006</c:v>
                </c:pt>
                <c:pt idx="725">
                  <c:v>71.5</c:v>
                </c:pt>
                <c:pt idx="726">
                  <c:v>71.599999999999994</c:v>
                </c:pt>
                <c:pt idx="727">
                  <c:v>71.7</c:v>
                </c:pt>
                <c:pt idx="728">
                  <c:v>71.8</c:v>
                </c:pt>
                <c:pt idx="729">
                  <c:v>71.900000000000006</c:v>
                </c:pt>
                <c:pt idx="730">
                  <c:v>72</c:v>
                </c:pt>
                <c:pt idx="731">
                  <c:v>72.099999999999994</c:v>
                </c:pt>
                <c:pt idx="732">
                  <c:v>72.2</c:v>
                </c:pt>
                <c:pt idx="733">
                  <c:v>72.3</c:v>
                </c:pt>
                <c:pt idx="734">
                  <c:v>72.400000000000006</c:v>
                </c:pt>
                <c:pt idx="735">
                  <c:v>72.5</c:v>
                </c:pt>
                <c:pt idx="736">
                  <c:v>72.599999999999994</c:v>
                </c:pt>
                <c:pt idx="737">
                  <c:v>72.7</c:v>
                </c:pt>
                <c:pt idx="738">
                  <c:v>72.8</c:v>
                </c:pt>
                <c:pt idx="739">
                  <c:v>72.900000000000006</c:v>
                </c:pt>
                <c:pt idx="740">
                  <c:v>73</c:v>
                </c:pt>
                <c:pt idx="741">
                  <c:v>73.099999999999994</c:v>
                </c:pt>
                <c:pt idx="742">
                  <c:v>73.2</c:v>
                </c:pt>
                <c:pt idx="743">
                  <c:v>73.3</c:v>
                </c:pt>
                <c:pt idx="744">
                  <c:v>73.400000000000006</c:v>
                </c:pt>
                <c:pt idx="745">
                  <c:v>73.5</c:v>
                </c:pt>
                <c:pt idx="746">
                  <c:v>73.599999999999994</c:v>
                </c:pt>
                <c:pt idx="747">
                  <c:v>73.7</c:v>
                </c:pt>
                <c:pt idx="748">
                  <c:v>73.8</c:v>
                </c:pt>
                <c:pt idx="749">
                  <c:v>73.900000000000006</c:v>
                </c:pt>
                <c:pt idx="750">
                  <c:v>74</c:v>
                </c:pt>
                <c:pt idx="751">
                  <c:v>74.099999999999994</c:v>
                </c:pt>
                <c:pt idx="752">
                  <c:v>74.2</c:v>
                </c:pt>
                <c:pt idx="753">
                  <c:v>74.3</c:v>
                </c:pt>
                <c:pt idx="754">
                  <c:v>74.400000000000006</c:v>
                </c:pt>
                <c:pt idx="755">
                  <c:v>74.5</c:v>
                </c:pt>
                <c:pt idx="756">
                  <c:v>74.599999999999994</c:v>
                </c:pt>
                <c:pt idx="757">
                  <c:v>74.7</c:v>
                </c:pt>
                <c:pt idx="758">
                  <c:v>74.8</c:v>
                </c:pt>
                <c:pt idx="759">
                  <c:v>74.900000000000006</c:v>
                </c:pt>
                <c:pt idx="760">
                  <c:v>75</c:v>
                </c:pt>
                <c:pt idx="761">
                  <c:v>75.099999999999994</c:v>
                </c:pt>
                <c:pt idx="762">
                  <c:v>75.2</c:v>
                </c:pt>
                <c:pt idx="763">
                  <c:v>75.3</c:v>
                </c:pt>
                <c:pt idx="764">
                  <c:v>75.400000000000006</c:v>
                </c:pt>
                <c:pt idx="765">
                  <c:v>75.5</c:v>
                </c:pt>
                <c:pt idx="766">
                  <c:v>75.599999999999994</c:v>
                </c:pt>
                <c:pt idx="767">
                  <c:v>75.7</c:v>
                </c:pt>
                <c:pt idx="768">
                  <c:v>75.8</c:v>
                </c:pt>
                <c:pt idx="769">
                  <c:v>75.900000000000006</c:v>
                </c:pt>
                <c:pt idx="770">
                  <c:v>76</c:v>
                </c:pt>
                <c:pt idx="771">
                  <c:v>76.099999999999994</c:v>
                </c:pt>
                <c:pt idx="772">
                  <c:v>76.2</c:v>
                </c:pt>
                <c:pt idx="773">
                  <c:v>76.3</c:v>
                </c:pt>
                <c:pt idx="774">
                  <c:v>76.400000000000006</c:v>
                </c:pt>
                <c:pt idx="775">
                  <c:v>76.5</c:v>
                </c:pt>
                <c:pt idx="776">
                  <c:v>76.599999999999994</c:v>
                </c:pt>
                <c:pt idx="777">
                  <c:v>76.7</c:v>
                </c:pt>
                <c:pt idx="778">
                  <c:v>76.8</c:v>
                </c:pt>
                <c:pt idx="779">
                  <c:v>76.900000000000006</c:v>
                </c:pt>
                <c:pt idx="780">
                  <c:v>77</c:v>
                </c:pt>
                <c:pt idx="781">
                  <c:v>77.099999999999994</c:v>
                </c:pt>
                <c:pt idx="782">
                  <c:v>77.2</c:v>
                </c:pt>
                <c:pt idx="783">
                  <c:v>77.3</c:v>
                </c:pt>
                <c:pt idx="784">
                  <c:v>77.400000000000006</c:v>
                </c:pt>
                <c:pt idx="785">
                  <c:v>77.5</c:v>
                </c:pt>
                <c:pt idx="786">
                  <c:v>77.599999999999994</c:v>
                </c:pt>
                <c:pt idx="787">
                  <c:v>77.7</c:v>
                </c:pt>
                <c:pt idx="788">
                  <c:v>77.8</c:v>
                </c:pt>
                <c:pt idx="789">
                  <c:v>77.900000000000006</c:v>
                </c:pt>
                <c:pt idx="790">
                  <c:v>78</c:v>
                </c:pt>
                <c:pt idx="791">
                  <c:v>78.099999999999994</c:v>
                </c:pt>
                <c:pt idx="792">
                  <c:v>78.2</c:v>
                </c:pt>
                <c:pt idx="793">
                  <c:v>78.3</c:v>
                </c:pt>
                <c:pt idx="794">
                  <c:v>78.400000000000006</c:v>
                </c:pt>
                <c:pt idx="795">
                  <c:v>78.5</c:v>
                </c:pt>
                <c:pt idx="796">
                  <c:v>78.599999999999994</c:v>
                </c:pt>
                <c:pt idx="797">
                  <c:v>78.7</c:v>
                </c:pt>
                <c:pt idx="798">
                  <c:v>78.8</c:v>
                </c:pt>
                <c:pt idx="799">
                  <c:v>78.900000000000006</c:v>
                </c:pt>
                <c:pt idx="800">
                  <c:v>79</c:v>
                </c:pt>
                <c:pt idx="801">
                  <c:v>79.099999999999994</c:v>
                </c:pt>
                <c:pt idx="802">
                  <c:v>79.2</c:v>
                </c:pt>
                <c:pt idx="803">
                  <c:v>79.3</c:v>
                </c:pt>
                <c:pt idx="804">
                  <c:v>79.400000000000006</c:v>
                </c:pt>
                <c:pt idx="805">
                  <c:v>79.5</c:v>
                </c:pt>
                <c:pt idx="806">
                  <c:v>79.599999999999994</c:v>
                </c:pt>
                <c:pt idx="807">
                  <c:v>79.7</c:v>
                </c:pt>
                <c:pt idx="808">
                  <c:v>79.8</c:v>
                </c:pt>
                <c:pt idx="809">
                  <c:v>79.900000000000006</c:v>
                </c:pt>
                <c:pt idx="810">
                  <c:v>80</c:v>
                </c:pt>
                <c:pt idx="811">
                  <c:v>80.099999999999994</c:v>
                </c:pt>
                <c:pt idx="812">
                  <c:v>80.2</c:v>
                </c:pt>
                <c:pt idx="813">
                  <c:v>80.3</c:v>
                </c:pt>
                <c:pt idx="814">
                  <c:v>80.400000000000006</c:v>
                </c:pt>
                <c:pt idx="815">
                  <c:v>80.5</c:v>
                </c:pt>
                <c:pt idx="816">
                  <c:v>80.599999999999994</c:v>
                </c:pt>
                <c:pt idx="817">
                  <c:v>80.7</c:v>
                </c:pt>
                <c:pt idx="818">
                  <c:v>80.8</c:v>
                </c:pt>
                <c:pt idx="819">
                  <c:v>80.900000000000006</c:v>
                </c:pt>
                <c:pt idx="820">
                  <c:v>81</c:v>
                </c:pt>
                <c:pt idx="821">
                  <c:v>81.099999999999994</c:v>
                </c:pt>
                <c:pt idx="822">
                  <c:v>81.2</c:v>
                </c:pt>
                <c:pt idx="823">
                  <c:v>81.3</c:v>
                </c:pt>
                <c:pt idx="824">
                  <c:v>81.400000000000006</c:v>
                </c:pt>
                <c:pt idx="825">
                  <c:v>81.5</c:v>
                </c:pt>
                <c:pt idx="826">
                  <c:v>81.599999999999994</c:v>
                </c:pt>
                <c:pt idx="827">
                  <c:v>81.7</c:v>
                </c:pt>
                <c:pt idx="828">
                  <c:v>81.8</c:v>
                </c:pt>
                <c:pt idx="829">
                  <c:v>81.900000000000006</c:v>
                </c:pt>
                <c:pt idx="830">
                  <c:v>82</c:v>
                </c:pt>
                <c:pt idx="831">
                  <c:v>82.1</c:v>
                </c:pt>
                <c:pt idx="832">
                  <c:v>82.2</c:v>
                </c:pt>
                <c:pt idx="833">
                  <c:v>82.3</c:v>
                </c:pt>
                <c:pt idx="834">
                  <c:v>82.4</c:v>
                </c:pt>
                <c:pt idx="835">
                  <c:v>82.5</c:v>
                </c:pt>
                <c:pt idx="836">
                  <c:v>82.6</c:v>
                </c:pt>
                <c:pt idx="837">
                  <c:v>82.7</c:v>
                </c:pt>
                <c:pt idx="838">
                  <c:v>82.8</c:v>
                </c:pt>
                <c:pt idx="839">
                  <c:v>82.9</c:v>
                </c:pt>
                <c:pt idx="840">
                  <c:v>83</c:v>
                </c:pt>
                <c:pt idx="841">
                  <c:v>83.1</c:v>
                </c:pt>
                <c:pt idx="842">
                  <c:v>83.2</c:v>
                </c:pt>
                <c:pt idx="843">
                  <c:v>83.3</c:v>
                </c:pt>
                <c:pt idx="844">
                  <c:v>83.4</c:v>
                </c:pt>
                <c:pt idx="845">
                  <c:v>83.5</c:v>
                </c:pt>
                <c:pt idx="846">
                  <c:v>83.6</c:v>
                </c:pt>
                <c:pt idx="847">
                  <c:v>83.7</c:v>
                </c:pt>
                <c:pt idx="848">
                  <c:v>83.8</c:v>
                </c:pt>
                <c:pt idx="849">
                  <c:v>83.9</c:v>
                </c:pt>
                <c:pt idx="850">
                  <c:v>84</c:v>
                </c:pt>
                <c:pt idx="851">
                  <c:v>84.1</c:v>
                </c:pt>
                <c:pt idx="852">
                  <c:v>84.2</c:v>
                </c:pt>
                <c:pt idx="853">
                  <c:v>84.3</c:v>
                </c:pt>
                <c:pt idx="854">
                  <c:v>84.4</c:v>
                </c:pt>
                <c:pt idx="855">
                  <c:v>84.5</c:v>
                </c:pt>
                <c:pt idx="856">
                  <c:v>84.6</c:v>
                </c:pt>
                <c:pt idx="857">
                  <c:v>84.7</c:v>
                </c:pt>
                <c:pt idx="858">
                  <c:v>84.8</c:v>
                </c:pt>
                <c:pt idx="859">
                  <c:v>84.9</c:v>
                </c:pt>
                <c:pt idx="860">
                  <c:v>85</c:v>
                </c:pt>
                <c:pt idx="861">
                  <c:v>85.1</c:v>
                </c:pt>
                <c:pt idx="862">
                  <c:v>85.2</c:v>
                </c:pt>
                <c:pt idx="863">
                  <c:v>85.3</c:v>
                </c:pt>
                <c:pt idx="864">
                  <c:v>85.4</c:v>
                </c:pt>
                <c:pt idx="865">
                  <c:v>85.5</c:v>
                </c:pt>
                <c:pt idx="866">
                  <c:v>85.6</c:v>
                </c:pt>
                <c:pt idx="867">
                  <c:v>85.7</c:v>
                </c:pt>
                <c:pt idx="868">
                  <c:v>85.8</c:v>
                </c:pt>
                <c:pt idx="869">
                  <c:v>85.9</c:v>
                </c:pt>
                <c:pt idx="870">
                  <c:v>86</c:v>
                </c:pt>
                <c:pt idx="871">
                  <c:v>86.1</c:v>
                </c:pt>
                <c:pt idx="872">
                  <c:v>86.2</c:v>
                </c:pt>
                <c:pt idx="873">
                  <c:v>86.3</c:v>
                </c:pt>
                <c:pt idx="874">
                  <c:v>86.4</c:v>
                </c:pt>
                <c:pt idx="875">
                  <c:v>86.5</c:v>
                </c:pt>
                <c:pt idx="876">
                  <c:v>86.6</c:v>
                </c:pt>
                <c:pt idx="877">
                  <c:v>86.7</c:v>
                </c:pt>
                <c:pt idx="878">
                  <c:v>86.8</c:v>
                </c:pt>
                <c:pt idx="879">
                  <c:v>86.9</c:v>
                </c:pt>
                <c:pt idx="880">
                  <c:v>87</c:v>
                </c:pt>
                <c:pt idx="881">
                  <c:v>87.1</c:v>
                </c:pt>
                <c:pt idx="882">
                  <c:v>87.2</c:v>
                </c:pt>
                <c:pt idx="883">
                  <c:v>87.3</c:v>
                </c:pt>
                <c:pt idx="884">
                  <c:v>87.4</c:v>
                </c:pt>
                <c:pt idx="885">
                  <c:v>87.5</c:v>
                </c:pt>
                <c:pt idx="886">
                  <c:v>87.6</c:v>
                </c:pt>
                <c:pt idx="887">
                  <c:v>87.7</c:v>
                </c:pt>
                <c:pt idx="888">
                  <c:v>87.8</c:v>
                </c:pt>
                <c:pt idx="889">
                  <c:v>87.9</c:v>
                </c:pt>
                <c:pt idx="890">
                  <c:v>88</c:v>
                </c:pt>
                <c:pt idx="891">
                  <c:v>88.1</c:v>
                </c:pt>
                <c:pt idx="892">
                  <c:v>88.2</c:v>
                </c:pt>
                <c:pt idx="893">
                  <c:v>88.3</c:v>
                </c:pt>
                <c:pt idx="894">
                  <c:v>88.4</c:v>
                </c:pt>
                <c:pt idx="895">
                  <c:v>88.5</c:v>
                </c:pt>
                <c:pt idx="896">
                  <c:v>88.6</c:v>
                </c:pt>
                <c:pt idx="897">
                  <c:v>88.7</c:v>
                </c:pt>
                <c:pt idx="898">
                  <c:v>88.8</c:v>
                </c:pt>
                <c:pt idx="899">
                  <c:v>88.9</c:v>
                </c:pt>
                <c:pt idx="900">
                  <c:v>89</c:v>
                </c:pt>
                <c:pt idx="901">
                  <c:v>89.1</c:v>
                </c:pt>
                <c:pt idx="902">
                  <c:v>89.2</c:v>
                </c:pt>
                <c:pt idx="903">
                  <c:v>89.3</c:v>
                </c:pt>
                <c:pt idx="904">
                  <c:v>89.4</c:v>
                </c:pt>
                <c:pt idx="905">
                  <c:v>89.5</c:v>
                </c:pt>
                <c:pt idx="906">
                  <c:v>89.6</c:v>
                </c:pt>
                <c:pt idx="907">
                  <c:v>89.7</c:v>
                </c:pt>
                <c:pt idx="908">
                  <c:v>89.8</c:v>
                </c:pt>
                <c:pt idx="909">
                  <c:v>89.9</c:v>
                </c:pt>
                <c:pt idx="910">
                  <c:v>90</c:v>
                </c:pt>
                <c:pt idx="911">
                  <c:v>90.1</c:v>
                </c:pt>
                <c:pt idx="912">
                  <c:v>90.2</c:v>
                </c:pt>
                <c:pt idx="913">
                  <c:v>90.3</c:v>
                </c:pt>
                <c:pt idx="914">
                  <c:v>90.4</c:v>
                </c:pt>
                <c:pt idx="915">
                  <c:v>90.5</c:v>
                </c:pt>
                <c:pt idx="916">
                  <c:v>90.6</c:v>
                </c:pt>
                <c:pt idx="917">
                  <c:v>90.7</c:v>
                </c:pt>
                <c:pt idx="918">
                  <c:v>90.8</c:v>
                </c:pt>
                <c:pt idx="919">
                  <c:v>90.9</c:v>
                </c:pt>
                <c:pt idx="920">
                  <c:v>91</c:v>
                </c:pt>
                <c:pt idx="921">
                  <c:v>91.1</c:v>
                </c:pt>
                <c:pt idx="922">
                  <c:v>91.2</c:v>
                </c:pt>
                <c:pt idx="923">
                  <c:v>91.3</c:v>
                </c:pt>
                <c:pt idx="924">
                  <c:v>91.4</c:v>
                </c:pt>
                <c:pt idx="925">
                  <c:v>91.5</c:v>
                </c:pt>
                <c:pt idx="926">
                  <c:v>91.6</c:v>
                </c:pt>
                <c:pt idx="927">
                  <c:v>91.7</c:v>
                </c:pt>
                <c:pt idx="928">
                  <c:v>91.8</c:v>
                </c:pt>
                <c:pt idx="929">
                  <c:v>91.9</c:v>
                </c:pt>
                <c:pt idx="930">
                  <c:v>92</c:v>
                </c:pt>
                <c:pt idx="931">
                  <c:v>92.1</c:v>
                </c:pt>
                <c:pt idx="932">
                  <c:v>92.2</c:v>
                </c:pt>
                <c:pt idx="933">
                  <c:v>92.3</c:v>
                </c:pt>
                <c:pt idx="934">
                  <c:v>92.4</c:v>
                </c:pt>
                <c:pt idx="935">
                  <c:v>92.5</c:v>
                </c:pt>
                <c:pt idx="936">
                  <c:v>92.6</c:v>
                </c:pt>
                <c:pt idx="937">
                  <c:v>92.7</c:v>
                </c:pt>
                <c:pt idx="938">
                  <c:v>92.8</c:v>
                </c:pt>
                <c:pt idx="939">
                  <c:v>92.9</c:v>
                </c:pt>
                <c:pt idx="940">
                  <c:v>93</c:v>
                </c:pt>
                <c:pt idx="941">
                  <c:v>93.1</c:v>
                </c:pt>
                <c:pt idx="942">
                  <c:v>93.2</c:v>
                </c:pt>
                <c:pt idx="943">
                  <c:v>93.3</c:v>
                </c:pt>
                <c:pt idx="944">
                  <c:v>93.4</c:v>
                </c:pt>
                <c:pt idx="945">
                  <c:v>93.5</c:v>
                </c:pt>
                <c:pt idx="946">
                  <c:v>93.6</c:v>
                </c:pt>
                <c:pt idx="947">
                  <c:v>93.7</c:v>
                </c:pt>
                <c:pt idx="948">
                  <c:v>93.8</c:v>
                </c:pt>
                <c:pt idx="949">
                  <c:v>93.9</c:v>
                </c:pt>
                <c:pt idx="950">
                  <c:v>94</c:v>
                </c:pt>
                <c:pt idx="951">
                  <c:v>94.1</c:v>
                </c:pt>
                <c:pt idx="952">
                  <c:v>94.2</c:v>
                </c:pt>
                <c:pt idx="953">
                  <c:v>94.3</c:v>
                </c:pt>
                <c:pt idx="954">
                  <c:v>94.4</c:v>
                </c:pt>
                <c:pt idx="955">
                  <c:v>94.5</c:v>
                </c:pt>
                <c:pt idx="956">
                  <c:v>94.6</c:v>
                </c:pt>
                <c:pt idx="957">
                  <c:v>94.7</c:v>
                </c:pt>
                <c:pt idx="958">
                  <c:v>94.8</c:v>
                </c:pt>
                <c:pt idx="959">
                  <c:v>94.9</c:v>
                </c:pt>
                <c:pt idx="960">
                  <c:v>95</c:v>
                </c:pt>
                <c:pt idx="961">
                  <c:v>95.1</c:v>
                </c:pt>
                <c:pt idx="962">
                  <c:v>95.2</c:v>
                </c:pt>
                <c:pt idx="963">
                  <c:v>95.3</c:v>
                </c:pt>
                <c:pt idx="964">
                  <c:v>95.4</c:v>
                </c:pt>
                <c:pt idx="965">
                  <c:v>95.5</c:v>
                </c:pt>
                <c:pt idx="966">
                  <c:v>95.6</c:v>
                </c:pt>
                <c:pt idx="967">
                  <c:v>95.7</c:v>
                </c:pt>
                <c:pt idx="968">
                  <c:v>95.8</c:v>
                </c:pt>
                <c:pt idx="969">
                  <c:v>95.9</c:v>
                </c:pt>
                <c:pt idx="970">
                  <c:v>96</c:v>
                </c:pt>
                <c:pt idx="971">
                  <c:v>96.1</c:v>
                </c:pt>
                <c:pt idx="972">
                  <c:v>96.2</c:v>
                </c:pt>
                <c:pt idx="973">
                  <c:v>96.3</c:v>
                </c:pt>
                <c:pt idx="974">
                  <c:v>96.4</c:v>
                </c:pt>
                <c:pt idx="975">
                  <c:v>96.5</c:v>
                </c:pt>
                <c:pt idx="976">
                  <c:v>96.6</c:v>
                </c:pt>
                <c:pt idx="977">
                  <c:v>96.7</c:v>
                </c:pt>
                <c:pt idx="978">
                  <c:v>96.8</c:v>
                </c:pt>
                <c:pt idx="979">
                  <c:v>96.9</c:v>
                </c:pt>
                <c:pt idx="980">
                  <c:v>97</c:v>
                </c:pt>
                <c:pt idx="981">
                  <c:v>97.1</c:v>
                </c:pt>
                <c:pt idx="982">
                  <c:v>97.2</c:v>
                </c:pt>
                <c:pt idx="983">
                  <c:v>97.3</c:v>
                </c:pt>
                <c:pt idx="984">
                  <c:v>97.4</c:v>
                </c:pt>
                <c:pt idx="985">
                  <c:v>97.5</c:v>
                </c:pt>
                <c:pt idx="986">
                  <c:v>97.6</c:v>
                </c:pt>
                <c:pt idx="987">
                  <c:v>97.7</c:v>
                </c:pt>
                <c:pt idx="988">
                  <c:v>97.8</c:v>
                </c:pt>
                <c:pt idx="989">
                  <c:v>97.9</c:v>
                </c:pt>
                <c:pt idx="990">
                  <c:v>98</c:v>
                </c:pt>
                <c:pt idx="991">
                  <c:v>98.1</c:v>
                </c:pt>
                <c:pt idx="992">
                  <c:v>98.2</c:v>
                </c:pt>
                <c:pt idx="993">
                  <c:v>98.3</c:v>
                </c:pt>
                <c:pt idx="994">
                  <c:v>98.4</c:v>
                </c:pt>
                <c:pt idx="995">
                  <c:v>98.5</c:v>
                </c:pt>
                <c:pt idx="996">
                  <c:v>98.6</c:v>
                </c:pt>
                <c:pt idx="997">
                  <c:v>98.7</c:v>
                </c:pt>
                <c:pt idx="998">
                  <c:v>98.8</c:v>
                </c:pt>
                <c:pt idx="999">
                  <c:v>98.9</c:v>
                </c:pt>
                <c:pt idx="1000">
                  <c:v>99</c:v>
                </c:pt>
                <c:pt idx="1001">
                  <c:v>99.1</c:v>
                </c:pt>
                <c:pt idx="1002">
                  <c:v>99.2</c:v>
                </c:pt>
                <c:pt idx="1003">
                  <c:v>99.3</c:v>
                </c:pt>
                <c:pt idx="1004">
                  <c:v>99.4</c:v>
                </c:pt>
                <c:pt idx="1005">
                  <c:v>99.5</c:v>
                </c:pt>
                <c:pt idx="1006">
                  <c:v>99.6</c:v>
                </c:pt>
                <c:pt idx="1007">
                  <c:v>99.7</c:v>
                </c:pt>
                <c:pt idx="1008">
                  <c:v>99.8</c:v>
                </c:pt>
                <c:pt idx="1009">
                  <c:v>99.9</c:v>
                </c:pt>
                <c:pt idx="1010">
                  <c:v>100</c:v>
                </c:pt>
                <c:pt idx="1011">
                  <c:v>100.1</c:v>
                </c:pt>
                <c:pt idx="1012">
                  <c:v>100.2</c:v>
                </c:pt>
                <c:pt idx="1013">
                  <c:v>100.3</c:v>
                </c:pt>
                <c:pt idx="1014">
                  <c:v>100.4</c:v>
                </c:pt>
                <c:pt idx="1015">
                  <c:v>100.5</c:v>
                </c:pt>
                <c:pt idx="1016">
                  <c:v>100.6</c:v>
                </c:pt>
                <c:pt idx="1017">
                  <c:v>100.7</c:v>
                </c:pt>
                <c:pt idx="1018">
                  <c:v>100.8</c:v>
                </c:pt>
                <c:pt idx="1019">
                  <c:v>100.9</c:v>
                </c:pt>
                <c:pt idx="1020">
                  <c:v>101</c:v>
                </c:pt>
                <c:pt idx="1021">
                  <c:v>101.1</c:v>
                </c:pt>
                <c:pt idx="1022">
                  <c:v>101.2</c:v>
                </c:pt>
                <c:pt idx="1023">
                  <c:v>101.3</c:v>
                </c:pt>
                <c:pt idx="1024">
                  <c:v>101.4</c:v>
                </c:pt>
                <c:pt idx="1025">
                  <c:v>101.5</c:v>
                </c:pt>
                <c:pt idx="1026">
                  <c:v>101.6</c:v>
                </c:pt>
                <c:pt idx="1027">
                  <c:v>101.7</c:v>
                </c:pt>
                <c:pt idx="1028">
                  <c:v>101.8</c:v>
                </c:pt>
                <c:pt idx="1029">
                  <c:v>101.9</c:v>
                </c:pt>
                <c:pt idx="1030">
                  <c:v>102</c:v>
                </c:pt>
                <c:pt idx="1031">
                  <c:v>102.1</c:v>
                </c:pt>
                <c:pt idx="1032">
                  <c:v>102.2</c:v>
                </c:pt>
                <c:pt idx="1033">
                  <c:v>102.3</c:v>
                </c:pt>
                <c:pt idx="1034">
                  <c:v>102.4</c:v>
                </c:pt>
                <c:pt idx="1035">
                  <c:v>102.5</c:v>
                </c:pt>
                <c:pt idx="1036">
                  <c:v>102.6</c:v>
                </c:pt>
                <c:pt idx="1037">
                  <c:v>102.7</c:v>
                </c:pt>
                <c:pt idx="1038">
                  <c:v>102.8</c:v>
                </c:pt>
                <c:pt idx="1039">
                  <c:v>102.9</c:v>
                </c:pt>
                <c:pt idx="1040">
                  <c:v>103</c:v>
                </c:pt>
                <c:pt idx="1041">
                  <c:v>103.1</c:v>
                </c:pt>
                <c:pt idx="1042">
                  <c:v>103.2</c:v>
                </c:pt>
                <c:pt idx="1043">
                  <c:v>103.3</c:v>
                </c:pt>
                <c:pt idx="1044">
                  <c:v>103.4</c:v>
                </c:pt>
                <c:pt idx="1045">
                  <c:v>103.5</c:v>
                </c:pt>
                <c:pt idx="1046">
                  <c:v>103.6</c:v>
                </c:pt>
                <c:pt idx="1047">
                  <c:v>103.7</c:v>
                </c:pt>
                <c:pt idx="1048">
                  <c:v>103.8</c:v>
                </c:pt>
                <c:pt idx="1049">
                  <c:v>103.9</c:v>
                </c:pt>
                <c:pt idx="1050">
                  <c:v>104</c:v>
                </c:pt>
                <c:pt idx="1051">
                  <c:v>104.1</c:v>
                </c:pt>
                <c:pt idx="1052">
                  <c:v>104.2</c:v>
                </c:pt>
                <c:pt idx="1053">
                  <c:v>104.3</c:v>
                </c:pt>
                <c:pt idx="1054">
                  <c:v>104.4</c:v>
                </c:pt>
                <c:pt idx="1055">
                  <c:v>104.5</c:v>
                </c:pt>
                <c:pt idx="1056">
                  <c:v>104.6</c:v>
                </c:pt>
                <c:pt idx="1057">
                  <c:v>104.7</c:v>
                </c:pt>
                <c:pt idx="1058">
                  <c:v>104.8</c:v>
                </c:pt>
                <c:pt idx="1059">
                  <c:v>104.9</c:v>
                </c:pt>
                <c:pt idx="1060">
                  <c:v>105</c:v>
                </c:pt>
                <c:pt idx="1061">
                  <c:v>105.1</c:v>
                </c:pt>
                <c:pt idx="1062">
                  <c:v>105.2</c:v>
                </c:pt>
                <c:pt idx="1063">
                  <c:v>105.3</c:v>
                </c:pt>
                <c:pt idx="1064">
                  <c:v>105.4</c:v>
                </c:pt>
                <c:pt idx="1065">
                  <c:v>105.5</c:v>
                </c:pt>
                <c:pt idx="1066">
                  <c:v>105.6</c:v>
                </c:pt>
                <c:pt idx="1067">
                  <c:v>105.7</c:v>
                </c:pt>
                <c:pt idx="1068">
                  <c:v>105.8</c:v>
                </c:pt>
                <c:pt idx="1069">
                  <c:v>105.9</c:v>
                </c:pt>
                <c:pt idx="1070">
                  <c:v>106</c:v>
                </c:pt>
                <c:pt idx="1071">
                  <c:v>106.1</c:v>
                </c:pt>
                <c:pt idx="1072">
                  <c:v>106.2</c:v>
                </c:pt>
                <c:pt idx="1073">
                  <c:v>106.3</c:v>
                </c:pt>
                <c:pt idx="1074">
                  <c:v>106.4</c:v>
                </c:pt>
                <c:pt idx="1075">
                  <c:v>106.5</c:v>
                </c:pt>
                <c:pt idx="1076">
                  <c:v>106.6</c:v>
                </c:pt>
                <c:pt idx="1077">
                  <c:v>106.7</c:v>
                </c:pt>
                <c:pt idx="1078">
                  <c:v>106.8</c:v>
                </c:pt>
                <c:pt idx="1079">
                  <c:v>106.9</c:v>
                </c:pt>
                <c:pt idx="1080">
                  <c:v>107</c:v>
                </c:pt>
                <c:pt idx="1081">
                  <c:v>107.1</c:v>
                </c:pt>
                <c:pt idx="1082">
                  <c:v>107.2</c:v>
                </c:pt>
                <c:pt idx="1083">
                  <c:v>107.3</c:v>
                </c:pt>
                <c:pt idx="1084">
                  <c:v>107.4</c:v>
                </c:pt>
                <c:pt idx="1085">
                  <c:v>107.5</c:v>
                </c:pt>
                <c:pt idx="1086">
                  <c:v>107.6</c:v>
                </c:pt>
                <c:pt idx="1087">
                  <c:v>107.7</c:v>
                </c:pt>
                <c:pt idx="1088">
                  <c:v>107.8</c:v>
                </c:pt>
                <c:pt idx="1089">
                  <c:v>107.9</c:v>
                </c:pt>
                <c:pt idx="1090">
                  <c:v>108</c:v>
                </c:pt>
                <c:pt idx="1091">
                  <c:v>108.1</c:v>
                </c:pt>
                <c:pt idx="1092">
                  <c:v>108.2</c:v>
                </c:pt>
                <c:pt idx="1093">
                  <c:v>108.3</c:v>
                </c:pt>
                <c:pt idx="1094">
                  <c:v>108.4</c:v>
                </c:pt>
                <c:pt idx="1095">
                  <c:v>108.5</c:v>
                </c:pt>
                <c:pt idx="1096">
                  <c:v>108.6</c:v>
                </c:pt>
                <c:pt idx="1097">
                  <c:v>108.7</c:v>
                </c:pt>
                <c:pt idx="1098">
                  <c:v>108.8</c:v>
                </c:pt>
                <c:pt idx="1099">
                  <c:v>108.9</c:v>
                </c:pt>
                <c:pt idx="1100">
                  <c:v>109</c:v>
                </c:pt>
                <c:pt idx="1101">
                  <c:v>109.1</c:v>
                </c:pt>
                <c:pt idx="1102">
                  <c:v>109.2</c:v>
                </c:pt>
                <c:pt idx="1103">
                  <c:v>109.3</c:v>
                </c:pt>
                <c:pt idx="1104">
                  <c:v>109.4</c:v>
                </c:pt>
                <c:pt idx="1105">
                  <c:v>109.5</c:v>
                </c:pt>
                <c:pt idx="1106">
                  <c:v>109.6</c:v>
                </c:pt>
                <c:pt idx="1107">
                  <c:v>109.7</c:v>
                </c:pt>
                <c:pt idx="1108">
                  <c:v>109.8</c:v>
                </c:pt>
                <c:pt idx="1109">
                  <c:v>109.9</c:v>
                </c:pt>
                <c:pt idx="1110">
                  <c:v>110</c:v>
                </c:pt>
                <c:pt idx="1111">
                  <c:v>110.1</c:v>
                </c:pt>
                <c:pt idx="1112">
                  <c:v>110.2</c:v>
                </c:pt>
                <c:pt idx="1113">
                  <c:v>110.3</c:v>
                </c:pt>
                <c:pt idx="1114">
                  <c:v>110.4</c:v>
                </c:pt>
                <c:pt idx="1115">
                  <c:v>110.5</c:v>
                </c:pt>
                <c:pt idx="1116">
                  <c:v>110.6</c:v>
                </c:pt>
                <c:pt idx="1117">
                  <c:v>110.7</c:v>
                </c:pt>
                <c:pt idx="1118">
                  <c:v>110.8</c:v>
                </c:pt>
                <c:pt idx="1119">
                  <c:v>110.9</c:v>
                </c:pt>
                <c:pt idx="1120">
                  <c:v>111</c:v>
                </c:pt>
                <c:pt idx="1121">
                  <c:v>111.1</c:v>
                </c:pt>
                <c:pt idx="1122">
                  <c:v>111.2</c:v>
                </c:pt>
                <c:pt idx="1123">
                  <c:v>111.3</c:v>
                </c:pt>
                <c:pt idx="1124">
                  <c:v>111.4</c:v>
                </c:pt>
                <c:pt idx="1125">
                  <c:v>111.5</c:v>
                </c:pt>
                <c:pt idx="1126">
                  <c:v>111.6</c:v>
                </c:pt>
                <c:pt idx="1127">
                  <c:v>111.7</c:v>
                </c:pt>
                <c:pt idx="1128">
                  <c:v>111.8</c:v>
                </c:pt>
                <c:pt idx="1129">
                  <c:v>111.9</c:v>
                </c:pt>
                <c:pt idx="1130">
                  <c:v>112</c:v>
                </c:pt>
                <c:pt idx="1131">
                  <c:v>112.1</c:v>
                </c:pt>
                <c:pt idx="1132">
                  <c:v>112.2</c:v>
                </c:pt>
                <c:pt idx="1133">
                  <c:v>112.3</c:v>
                </c:pt>
                <c:pt idx="1134">
                  <c:v>112.4</c:v>
                </c:pt>
                <c:pt idx="1135">
                  <c:v>112.5</c:v>
                </c:pt>
                <c:pt idx="1136">
                  <c:v>112.6</c:v>
                </c:pt>
                <c:pt idx="1137">
                  <c:v>112.7</c:v>
                </c:pt>
                <c:pt idx="1138">
                  <c:v>112.8</c:v>
                </c:pt>
                <c:pt idx="1139">
                  <c:v>112.9</c:v>
                </c:pt>
                <c:pt idx="1140">
                  <c:v>113</c:v>
                </c:pt>
                <c:pt idx="1141">
                  <c:v>113.1</c:v>
                </c:pt>
                <c:pt idx="1142">
                  <c:v>113.2</c:v>
                </c:pt>
                <c:pt idx="1143">
                  <c:v>113.3</c:v>
                </c:pt>
                <c:pt idx="1144">
                  <c:v>113.4</c:v>
                </c:pt>
                <c:pt idx="1145">
                  <c:v>113.5</c:v>
                </c:pt>
                <c:pt idx="1146">
                  <c:v>113.6</c:v>
                </c:pt>
                <c:pt idx="1147">
                  <c:v>113.7</c:v>
                </c:pt>
                <c:pt idx="1148">
                  <c:v>113.8</c:v>
                </c:pt>
                <c:pt idx="1149">
                  <c:v>113.9</c:v>
                </c:pt>
                <c:pt idx="1150">
                  <c:v>114</c:v>
                </c:pt>
                <c:pt idx="1151">
                  <c:v>114.1</c:v>
                </c:pt>
                <c:pt idx="1152">
                  <c:v>114.2</c:v>
                </c:pt>
                <c:pt idx="1153">
                  <c:v>114.3</c:v>
                </c:pt>
                <c:pt idx="1154">
                  <c:v>114.4</c:v>
                </c:pt>
                <c:pt idx="1155">
                  <c:v>114.5</c:v>
                </c:pt>
                <c:pt idx="1156">
                  <c:v>114.6</c:v>
                </c:pt>
                <c:pt idx="1157">
                  <c:v>114.7</c:v>
                </c:pt>
                <c:pt idx="1158">
                  <c:v>114.8</c:v>
                </c:pt>
                <c:pt idx="1159">
                  <c:v>114.9</c:v>
                </c:pt>
                <c:pt idx="1160">
                  <c:v>115</c:v>
                </c:pt>
                <c:pt idx="1161">
                  <c:v>115.1</c:v>
                </c:pt>
                <c:pt idx="1162">
                  <c:v>115.2</c:v>
                </c:pt>
                <c:pt idx="1163">
                  <c:v>115.3</c:v>
                </c:pt>
                <c:pt idx="1164">
                  <c:v>115.4</c:v>
                </c:pt>
                <c:pt idx="1165">
                  <c:v>115.5</c:v>
                </c:pt>
                <c:pt idx="1166">
                  <c:v>115.6</c:v>
                </c:pt>
                <c:pt idx="1167">
                  <c:v>115.7</c:v>
                </c:pt>
                <c:pt idx="1168">
                  <c:v>115.8</c:v>
                </c:pt>
                <c:pt idx="1169">
                  <c:v>115.9</c:v>
                </c:pt>
                <c:pt idx="1170">
                  <c:v>116</c:v>
                </c:pt>
                <c:pt idx="1171">
                  <c:v>116.1</c:v>
                </c:pt>
                <c:pt idx="1172">
                  <c:v>116.2</c:v>
                </c:pt>
                <c:pt idx="1173">
                  <c:v>116.3</c:v>
                </c:pt>
                <c:pt idx="1174">
                  <c:v>116.4</c:v>
                </c:pt>
                <c:pt idx="1175">
                  <c:v>116.5</c:v>
                </c:pt>
                <c:pt idx="1176">
                  <c:v>116.6</c:v>
                </c:pt>
                <c:pt idx="1177">
                  <c:v>116.7</c:v>
                </c:pt>
                <c:pt idx="1178">
                  <c:v>116.8</c:v>
                </c:pt>
                <c:pt idx="1179">
                  <c:v>116.9</c:v>
                </c:pt>
                <c:pt idx="1180">
                  <c:v>117</c:v>
                </c:pt>
                <c:pt idx="1181">
                  <c:v>117.1</c:v>
                </c:pt>
                <c:pt idx="1182">
                  <c:v>117.2</c:v>
                </c:pt>
                <c:pt idx="1183">
                  <c:v>117.3</c:v>
                </c:pt>
                <c:pt idx="1184">
                  <c:v>117.4</c:v>
                </c:pt>
                <c:pt idx="1185">
                  <c:v>117.5</c:v>
                </c:pt>
                <c:pt idx="1186">
                  <c:v>117.6</c:v>
                </c:pt>
                <c:pt idx="1187">
                  <c:v>117.7</c:v>
                </c:pt>
                <c:pt idx="1188">
                  <c:v>117.8</c:v>
                </c:pt>
                <c:pt idx="1189">
                  <c:v>117.9</c:v>
                </c:pt>
                <c:pt idx="1190">
                  <c:v>118</c:v>
                </c:pt>
                <c:pt idx="1191">
                  <c:v>118.1</c:v>
                </c:pt>
                <c:pt idx="1192">
                  <c:v>118.2</c:v>
                </c:pt>
                <c:pt idx="1193">
                  <c:v>118.3</c:v>
                </c:pt>
                <c:pt idx="1194">
                  <c:v>118.4</c:v>
                </c:pt>
                <c:pt idx="1195">
                  <c:v>118.5</c:v>
                </c:pt>
                <c:pt idx="1196">
                  <c:v>118.6</c:v>
                </c:pt>
                <c:pt idx="1197">
                  <c:v>118.7</c:v>
                </c:pt>
                <c:pt idx="1198">
                  <c:v>118.8</c:v>
                </c:pt>
                <c:pt idx="1199">
                  <c:v>118.9</c:v>
                </c:pt>
                <c:pt idx="1200">
                  <c:v>119</c:v>
                </c:pt>
                <c:pt idx="1201">
                  <c:v>119.1</c:v>
                </c:pt>
                <c:pt idx="1202">
                  <c:v>119.2</c:v>
                </c:pt>
                <c:pt idx="1203">
                  <c:v>119.3</c:v>
                </c:pt>
                <c:pt idx="1204">
                  <c:v>119.4</c:v>
                </c:pt>
                <c:pt idx="1205">
                  <c:v>119.5</c:v>
                </c:pt>
                <c:pt idx="1206">
                  <c:v>119.6</c:v>
                </c:pt>
                <c:pt idx="1207">
                  <c:v>119.7</c:v>
                </c:pt>
                <c:pt idx="1208">
                  <c:v>119.8</c:v>
                </c:pt>
                <c:pt idx="1209">
                  <c:v>119.9</c:v>
                </c:pt>
                <c:pt idx="1210">
                  <c:v>120</c:v>
                </c:pt>
                <c:pt idx="1211">
                  <c:v>120.1</c:v>
                </c:pt>
                <c:pt idx="1212">
                  <c:v>120.2</c:v>
                </c:pt>
                <c:pt idx="1213">
                  <c:v>120.3</c:v>
                </c:pt>
                <c:pt idx="1214">
                  <c:v>120.4</c:v>
                </c:pt>
                <c:pt idx="1215">
                  <c:v>120.5</c:v>
                </c:pt>
                <c:pt idx="1216">
                  <c:v>120.6</c:v>
                </c:pt>
                <c:pt idx="1217">
                  <c:v>120.7</c:v>
                </c:pt>
                <c:pt idx="1218">
                  <c:v>120.8</c:v>
                </c:pt>
                <c:pt idx="1219">
                  <c:v>120.9</c:v>
                </c:pt>
                <c:pt idx="1220">
                  <c:v>121</c:v>
                </c:pt>
                <c:pt idx="1221">
                  <c:v>121.1</c:v>
                </c:pt>
                <c:pt idx="1222">
                  <c:v>121.2</c:v>
                </c:pt>
                <c:pt idx="1223">
                  <c:v>121.3</c:v>
                </c:pt>
                <c:pt idx="1224">
                  <c:v>121.4</c:v>
                </c:pt>
                <c:pt idx="1225">
                  <c:v>121.5</c:v>
                </c:pt>
                <c:pt idx="1226">
                  <c:v>121.6</c:v>
                </c:pt>
                <c:pt idx="1227">
                  <c:v>121.7</c:v>
                </c:pt>
                <c:pt idx="1228">
                  <c:v>121.8</c:v>
                </c:pt>
                <c:pt idx="1229">
                  <c:v>121.9</c:v>
                </c:pt>
                <c:pt idx="1230">
                  <c:v>122</c:v>
                </c:pt>
                <c:pt idx="1231">
                  <c:v>122.1</c:v>
                </c:pt>
                <c:pt idx="1232">
                  <c:v>122.2</c:v>
                </c:pt>
                <c:pt idx="1233">
                  <c:v>122.3</c:v>
                </c:pt>
                <c:pt idx="1234">
                  <c:v>122.4</c:v>
                </c:pt>
                <c:pt idx="1235">
                  <c:v>122.5</c:v>
                </c:pt>
                <c:pt idx="1236">
                  <c:v>122.6</c:v>
                </c:pt>
                <c:pt idx="1237">
                  <c:v>122.7</c:v>
                </c:pt>
                <c:pt idx="1238">
                  <c:v>122.8</c:v>
                </c:pt>
                <c:pt idx="1239">
                  <c:v>122.9</c:v>
                </c:pt>
                <c:pt idx="1240">
                  <c:v>123</c:v>
                </c:pt>
                <c:pt idx="1241">
                  <c:v>123.1</c:v>
                </c:pt>
                <c:pt idx="1242">
                  <c:v>123.2</c:v>
                </c:pt>
                <c:pt idx="1243">
                  <c:v>123.3</c:v>
                </c:pt>
                <c:pt idx="1244">
                  <c:v>123.4</c:v>
                </c:pt>
                <c:pt idx="1245">
                  <c:v>123.5</c:v>
                </c:pt>
                <c:pt idx="1246">
                  <c:v>123.6</c:v>
                </c:pt>
                <c:pt idx="1247">
                  <c:v>123.7</c:v>
                </c:pt>
                <c:pt idx="1248">
                  <c:v>123.8</c:v>
                </c:pt>
                <c:pt idx="1249">
                  <c:v>123.9</c:v>
                </c:pt>
                <c:pt idx="1250">
                  <c:v>124</c:v>
                </c:pt>
                <c:pt idx="1251">
                  <c:v>124.1</c:v>
                </c:pt>
                <c:pt idx="1252">
                  <c:v>124.2</c:v>
                </c:pt>
                <c:pt idx="1253">
                  <c:v>124.3</c:v>
                </c:pt>
                <c:pt idx="1254">
                  <c:v>124.4</c:v>
                </c:pt>
                <c:pt idx="1255">
                  <c:v>124.5</c:v>
                </c:pt>
                <c:pt idx="1256">
                  <c:v>124.6</c:v>
                </c:pt>
                <c:pt idx="1257">
                  <c:v>124.7</c:v>
                </c:pt>
                <c:pt idx="1258">
                  <c:v>124.8</c:v>
                </c:pt>
                <c:pt idx="1259">
                  <c:v>124.9</c:v>
                </c:pt>
                <c:pt idx="1260">
                  <c:v>125</c:v>
                </c:pt>
                <c:pt idx="1261">
                  <c:v>125.1</c:v>
                </c:pt>
                <c:pt idx="1262">
                  <c:v>125.2</c:v>
                </c:pt>
                <c:pt idx="1263">
                  <c:v>125.3</c:v>
                </c:pt>
                <c:pt idx="1264">
                  <c:v>125.4</c:v>
                </c:pt>
                <c:pt idx="1265">
                  <c:v>125.5</c:v>
                </c:pt>
                <c:pt idx="1266">
                  <c:v>125.6</c:v>
                </c:pt>
                <c:pt idx="1267">
                  <c:v>125.7</c:v>
                </c:pt>
                <c:pt idx="1268">
                  <c:v>125.8</c:v>
                </c:pt>
                <c:pt idx="1269">
                  <c:v>125.9</c:v>
                </c:pt>
                <c:pt idx="1270">
                  <c:v>126</c:v>
                </c:pt>
                <c:pt idx="1271">
                  <c:v>126.1</c:v>
                </c:pt>
                <c:pt idx="1272">
                  <c:v>126.2</c:v>
                </c:pt>
                <c:pt idx="1273">
                  <c:v>126.3</c:v>
                </c:pt>
                <c:pt idx="1274">
                  <c:v>126.4</c:v>
                </c:pt>
                <c:pt idx="1275">
                  <c:v>126.5</c:v>
                </c:pt>
                <c:pt idx="1276">
                  <c:v>126.6</c:v>
                </c:pt>
                <c:pt idx="1277">
                  <c:v>126.7</c:v>
                </c:pt>
                <c:pt idx="1278">
                  <c:v>126.8</c:v>
                </c:pt>
                <c:pt idx="1279">
                  <c:v>126.9</c:v>
                </c:pt>
                <c:pt idx="1280">
                  <c:v>127</c:v>
                </c:pt>
                <c:pt idx="1281">
                  <c:v>127.1</c:v>
                </c:pt>
                <c:pt idx="1282">
                  <c:v>127.2</c:v>
                </c:pt>
                <c:pt idx="1283">
                  <c:v>127.3</c:v>
                </c:pt>
                <c:pt idx="1284">
                  <c:v>127.4</c:v>
                </c:pt>
                <c:pt idx="1285">
                  <c:v>127.5</c:v>
                </c:pt>
                <c:pt idx="1286">
                  <c:v>127.6</c:v>
                </c:pt>
                <c:pt idx="1287">
                  <c:v>127.7</c:v>
                </c:pt>
                <c:pt idx="1288">
                  <c:v>127.8</c:v>
                </c:pt>
                <c:pt idx="1289">
                  <c:v>127.9</c:v>
                </c:pt>
                <c:pt idx="1290">
                  <c:v>128</c:v>
                </c:pt>
                <c:pt idx="1291">
                  <c:v>128.1</c:v>
                </c:pt>
                <c:pt idx="1292">
                  <c:v>128.19999999999999</c:v>
                </c:pt>
                <c:pt idx="1293">
                  <c:v>128.30000000000001</c:v>
                </c:pt>
                <c:pt idx="1294">
                  <c:v>128.4</c:v>
                </c:pt>
                <c:pt idx="1295">
                  <c:v>128.5</c:v>
                </c:pt>
                <c:pt idx="1296">
                  <c:v>128.6</c:v>
                </c:pt>
                <c:pt idx="1297">
                  <c:v>128.69999999999999</c:v>
                </c:pt>
                <c:pt idx="1298">
                  <c:v>128.80000000000001</c:v>
                </c:pt>
                <c:pt idx="1299">
                  <c:v>128.9</c:v>
                </c:pt>
                <c:pt idx="1300">
                  <c:v>129</c:v>
                </c:pt>
                <c:pt idx="1301">
                  <c:v>129.1</c:v>
                </c:pt>
                <c:pt idx="1302">
                  <c:v>129.19999999999999</c:v>
                </c:pt>
                <c:pt idx="1303">
                  <c:v>129.30000000000001</c:v>
                </c:pt>
                <c:pt idx="1304">
                  <c:v>129.4</c:v>
                </c:pt>
                <c:pt idx="1305">
                  <c:v>129.5</c:v>
                </c:pt>
                <c:pt idx="1306">
                  <c:v>129.6</c:v>
                </c:pt>
                <c:pt idx="1307">
                  <c:v>129.69999999999999</c:v>
                </c:pt>
                <c:pt idx="1308">
                  <c:v>129.80000000000001</c:v>
                </c:pt>
                <c:pt idx="1309">
                  <c:v>129.9</c:v>
                </c:pt>
                <c:pt idx="1310">
                  <c:v>130</c:v>
                </c:pt>
                <c:pt idx="1311">
                  <c:v>130.1</c:v>
                </c:pt>
                <c:pt idx="1312">
                  <c:v>130.19999999999999</c:v>
                </c:pt>
                <c:pt idx="1313">
                  <c:v>130.30000000000001</c:v>
                </c:pt>
                <c:pt idx="1314">
                  <c:v>130.4</c:v>
                </c:pt>
                <c:pt idx="1315">
                  <c:v>130.5</c:v>
                </c:pt>
                <c:pt idx="1316">
                  <c:v>130.6</c:v>
                </c:pt>
                <c:pt idx="1317">
                  <c:v>130.69999999999999</c:v>
                </c:pt>
                <c:pt idx="1318">
                  <c:v>130.80000000000001</c:v>
                </c:pt>
                <c:pt idx="1319">
                  <c:v>130.9</c:v>
                </c:pt>
                <c:pt idx="1320">
                  <c:v>131</c:v>
                </c:pt>
                <c:pt idx="1321">
                  <c:v>131.1</c:v>
                </c:pt>
                <c:pt idx="1322">
                  <c:v>131.19999999999999</c:v>
                </c:pt>
                <c:pt idx="1323">
                  <c:v>131.30000000000001</c:v>
                </c:pt>
                <c:pt idx="1324">
                  <c:v>131.4</c:v>
                </c:pt>
                <c:pt idx="1325">
                  <c:v>131.5</c:v>
                </c:pt>
                <c:pt idx="1326">
                  <c:v>131.6</c:v>
                </c:pt>
                <c:pt idx="1327">
                  <c:v>131.69999999999999</c:v>
                </c:pt>
                <c:pt idx="1328">
                  <c:v>131.80000000000001</c:v>
                </c:pt>
                <c:pt idx="1329">
                  <c:v>131.9</c:v>
                </c:pt>
                <c:pt idx="1330">
                  <c:v>132</c:v>
                </c:pt>
                <c:pt idx="1331">
                  <c:v>132.1</c:v>
                </c:pt>
                <c:pt idx="1332">
                  <c:v>132.19999999999999</c:v>
                </c:pt>
                <c:pt idx="1333">
                  <c:v>132.30000000000001</c:v>
                </c:pt>
                <c:pt idx="1334">
                  <c:v>132.4</c:v>
                </c:pt>
                <c:pt idx="1335">
                  <c:v>132.5</c:v>
                </c:pt>
                <c:pt idx="1336">
                  <c:v>132.6</c:v>
                </c:pt>
                <c:pt idx="1337">
                  <c:v>132.69999999999999</c:v>
                </c:pt>
                <c:pt idx="1338">
                  <c:v>132.80000000000001</c:v>
                </c:pt>
                <c:pt idx="1339">
                  <c:v>132.9</c:v>
                </c:pt>
                <c:pt idx="1340">
                  <c:v>133</c:v>
                </c:pt>
                <c:pt idx="1341">
                  <c:v>133.1</c:v>
                </c:pt>
                <c:pt idx="1342">
                  <c:v>133.19999999999999</c:v>
                </c:pt>
                <c:pt idx="1343">
                  <c:v>133.30000000000001</c:v>
                </c:pt>
                <c:pt idx="1344">
                  <c:v>133.4</c:v>
                </c:pt>
                <c:pt idx="1345">
                  <c:v>133.5</c:v>
                </c:pt>
                <c:pt idx="1346">
                  <c:v>133.6</c:v>
                </c:pt>
                <c:pt idx="1347">
                  <c:v>133.69999999999999</c:v>
                </c:pt>
                <c:pt idx="1348">
                  <c:v>133.80000000000001</c:v>
                </c:pt>
                <c:pt idx="1349">
                  <c:v>133.9</c:v>
                </c:pt>
                <c:pt idx="1350">
                  <c:v>134</c:v>
                </c:pt>
                <c:pt idx="1351">
                  <c:v>134.1</c:v>
                </c:pt>
                <c:pt idx="1352">
                  <c:v>134.19999999999999</c:v>
                </c:pt>
                <c:pt idx="1353">
                  <c:v>134.30000000000001</c:v>
                </c:pt>
                <c:pt idx="1354">
                  <c:v>134.4</c:v>
                </c:pt>
                <c:pt idx="1355">
                  <c:v>134.5</c:v>
                </c:pt>
                <c:pt idx="1356">
                  <c:v>134.6</c:v>
                </c:pt>
                <c:pt idx="1357">
                  <c:v>134.69999999999999</c:v>
                </c:pt>
                <c:pt idx="1358">
                  <c:v>134.80000000000001</c:v>
                </c:pt>
                <c:pt idx="1359">
                  <c:v>134.9</c:v>
                </c:pt>
                <c:pt idx="1360">
                  <c:v>135</c:v>
                </c:pt>
                <c:pt idx="1361">
                  <c:v>135.1</c:v>
                </c:pt>
                <c:pt idx="1362">
                  <c:v>135.19999999999999</c:v>
                </c:pt>
                <c:pt idx="1363">
                  <c:v>135.30000000000001</c:v>
                </c:pt>
                <c:pt idx="1364">
                  <c:v>135.4</c:v>
                </c:pt>
                <c:pt idx="1365">
                  <c:v>135.5</c:v>
                </c:pt>
                <c:pt idx="1366">
                  <c:v>135.6</c:v>
                </c:pt>
                <c:pt idx="1367">
                  <c:v>135.69999999999999</c:v>
                </c:pt>
                <c:pt idx="1368">
                  <c:v>135.80000000000001</c:v>
                </c:pt>
                <c:pt idx="1369">
                  <c:v>135.9</c:v>
                </c:pt>
                <c:pt idx="1370">
                  <c:v>136</c:v>
                </c:pt>
                <c:pt idx="1371">
                  <c:v>136.1</c:v>
                </c:pt>
                <c:pt idx="1372">
                  <c:v>136.19999999999999</c:v>
                </c:pt>
                <c:pt idx="1373">
                  <c:v>136.30000000000001</c:v>
                </c:pt>
                <c:pt idx="1374">
                  <c:v>136.4</c:v>
                </c:pt>
                <c:pt idx="1375">
                  <c:v>136.5</c:v>
                </c:pt>
                <c:pt idx="1376">
                  <c:v>136.6</c:v>
                </c:pt>
                <c:pt idx="1377">
                  <c:v>136.69999999999999</c:v>
                </c:pt>
                <c:pt idx="1378">
                  <c:v>136.80000000000001</c:v>
                </c:pt>
                <c:pt idx="1379">
                  <c:v>136.9</c:v>
                </c:pt>
                <c:pt idx="1380">
                  <c:v>137</c:v>
                </c:pt>
                <c:pt idx="1381">
                  <c:v>137.1</c:v>
                </c:pt>
                <c:pt idx="1382">
                  <c:v>137.19999999999999</c:v>
                </c:pt>
                <c:pt idx="1383">
                  <c:v>137.30000000000001</c:v>
                </c:pt>
                <c:pt idx="1384">
                  <c:v>137.4</c:v>
                </c:pt>
                <c:pt idx="1385">
                  <c:v>137.5</c:v>
                </c:pt>
                <c:pt idx="1386">
                  <c:v>137.6</c:v>
                </c:pt>
                <c:pt idx="1387">
                  <c:v>137.69999999999999</c:v>
                </c:pt>
                <c:pt idx="1388">
                  <c:v>137.80000000000001</c:v>
                </c:pt>
                <c:pt idx="1389">
                  <c:v>137.9</c:v>
                </c:pt>
                <c:pt idx="1390">
                  <c:v>138</c:v>
                </c:pt>
                <c:pt idx="1391">
                  <c:v>138.1</c:v>
                </c:pt>
                <c:pt idx="1392">
                  <c:v>138.19999999999999</c:v>
                </c:pt>
                <c:pt idx="1393">
                  <c:v>138.30000000000001</c:v>
                </c:pt>
                <c:pt idx="1394">
                  <c:v>138.4</c:v>
                </c:pt>
                <c:pt idx="1395">
                  <c:v>138.5</c:v>
                </c:pt>
                <c:pt idx="1396">
                  <c:v>138.6</c:v>
                </c:pt>
                <c:pt idx="1397">
                  <c:v>138.69999999999999</c:v>
                </c:pt>
                <c:pt idx="1398">
                  <c:v>138.80000000000001</c:v>
                </c:pt>
                <c:pt idx="1399">
                  <c:v>138.9</c:v>
                </c:pt>
                <c:pt idx="1400">
                  <c:v>139</c:v>
                </c:pt>
                <c:pt idx="1401">
                  <c:v>139.1</c:v>
                </c:pt>
                <c:pt idx="1402">
                  <c:v>139.19999999999999</c:v>
                </c:pt>
                <c:pt idx="1403">
                  <c:v>139.30000000000001</c:v>
                </c:pt>
                <c:pt idx="1404">
                  <c:v>139.4</c:v>
                </c:pt>
                <c:pt idx="1405">
                  <c:v>139.5</c:v>
                </c:pt>
                <c:pt idx="1406">
                  <c:v>139.6</c:v>
                </c:pt>
                <c:pt idx="1407">
                  <c:v>139.69999999999999</c:v>
                </c:pt>
                <c:pt idx="1408">
                  <c:v>139.80000000000001</c:v>
                </c:pt>
                <c:pt idx="1409">
                  <c:v>139.9</c:v>
                </c:pt>
                <c:pt idx="1410">
                  <c:v>140</c:v>
                </c:pt>
                <c:pt idx="1411">
                  <c:v>140.1</c:v>
                </c:pt>
                <c:pt idx="1412">
                  <c:v>140.19999999999999</c:v>
                </c:pt>
                <c:pt idx="1413">
                  <c:v>140.30000000000001</c:v>
                </c:pt>
                <c:pt idx="1414">
                  <c:v>140.4</c:v>
                </c:pt>
                <c:pt idx="1415">
                  <c:v>140.5</c:v>
                </c:pt>
                <c:pt idx="1416">
                  <c:v>140.6</c:v>
                </c:pt>
                <c:pt idx="1417">
                  <c:v>140.69999999999999</c:v>
                </c:pt>
                <c:pt idx="1418">
                  <c:v>140.80000000000001</c:v>
                </c:pt>
                <c:pt idx="1419">
                  <c:v>140.9</c:v>
                </c:pt>
                <c:pt idx="1420">
                  <c:v>141</c:v>
                </c:pt>
                <c:pt idx="1421">
                  <c:v>141.1</c:v>
                </c:pt>
                <c:pt idx="1422">
                  <c:v>141.19999999999999</c:v>
                </c:pt>
                <c:pt idx="1423">
                  <c:v>141.30000000000001</c:v>
                </c:pt>
                <c:pt idx="1424">
                  <c:v>141.4</c:v>
                </c:pt>
                <c:pt idx="1425">
                  <c:v>141.5</c:v>
                </c:pt>
                <c:pt idx="1426">
                  <c:v>141.6</c:v>
                </c:pt>
                <c:pt idx="1427">
                  <c:v>141.69999999999999</c:v>
                </c:pt>
                <c:pt idx="1428">
                  <c:v>141.80000000000001</c:v>
                </c:pt>
                <c:pt idx="1429">
                  <c:v>141.9</c:v>
                </c:pt>
                <c:pt idx="1430">
                  <c:v>142</c:v>
                </c:pt>
                <c:pt idx="1431">
                  <c:v>142.1</c:v>
                </c:pt>
                <c:pt idx="1432">
                  <c:v>142.19999999999999</c:v>
                </c:pt>
                <c:pt idx="1433">
                  <c:v>142.30000000000001</c:v>
                </c:pt>
                <c:pt idx="1434">
                  <c:v>142.4</c:v>
                </c:pt>
                <c:pt idx="1435">
                  <c:v>142.5</c:v>
                </c:pt>
                <c:pt idx="1436">
                  <c:v>142.6</c:v>
                </c:pt>
                <c:pt idx="1437">
                  <c:v>142.69999999999999</c:v>
                </c:pt>
                <c:pt idx="1438">
                  <c:v>142.80000000000001</c:v>
                </c:pt>
                <c:pt idx="1439">
                  <c:v>142.9</c:v>
                </c:pt>
                <c:pt idx="1440">
                  <c:v>143</c:v>
                </c:pt>
                <c:pt idx="1441">
                  <c:v>143.1</c:v>
                </c:pt>
                <c:pt idx="1442">
                  <c:v>143.19999999999999</c:v>
                </c:pt>
                <c:pt idx="1443">
                  <c:v>143.30000000000001</c:v>
                </c:pt>
                <c:pt idx="1444">
                  <c:v>143.4</c:v>
                </c:pt>
                <c:pt idx="1445">
                  <c:v>143.5</c:v>
                </c:pt>
                <c:pt idx="1446">
                  <c:v>143.6</c:v>
                </c:pt>
                <c:pt idx="1447">
                  <c:v>143.69999999999999</c:v>
                </c:pt>
                <c:pt idx="1448">
                  <c:v>143.80000000000001</c:v>
                </c:pt>
                <c:pt idx="1449">
                  <c:v>143.9</c:v>
                </c:pt>
                <c:pt idx="1450">
                  <c:v>144</c:v>
                </c:pt>
                <c:pt idx="1451">
                  <c:v>144.1</c:v>
                </c:pt>
                <c:pt idx="1452">
                  <c:v>144.19999999999999</c:v>
                </c:pt>
                <c:pt idx="1453">
                  <c:v>144.30000000000001</c:v>
                </c:pt>
                <c:pt idx="1454">
                  <c:v>144.4</c:v>
                </c:pt>
                <c:pt idx="1455">
                  <c:v>144.5</c:v>
                </c:pt>
                <c:pt idx="1456">
                  <c:v>144.6</c:v>
                </c:pt>
                <c:pt idx="1457">
                  <c:v>144.69999999999999</c:v>
                </c:pt>
                <c:pt idx="1458">
                  <c:v>144.80000000000001</c:v>
                </c:pt>
                <c:pt idx="1459">
                  <c:v>144.9</c:v>
                </c:pt>
                <c:pt idx="1460">
                  <c:v>145</c:v>
                </c:pt>
                <c:pt idx="1461">
                  <c:v>145.1</c:v>
                </c:pt>
                <c:pt idx="1462">
                  <c:v>145.19999999999999</c:v>
                </c:pt>
                <c:pt idx="1463">
                  <c:v>145.30000000000001</c:v>
                </c:pt>
                <c:pt idx="1464">
                  <c:v>145.4</c:v>
                </c:pt>
                <c:pt idx="1465">
                  <c:v>145.5</c:v>
                </c:pt>
                <c:pt idx="1466">
                  <c:v>145.6</c:v>
                </c:pt>
                <c:pt idx="1467">
                  <c:v>145.69999999999999</c:v>
                </c:pt>
                <c:pt idx="1468">
                  <c:v>145.80000000000001</c:v>
                </c:pt>
                <c:pt idx="1469">
                  <c:v>145.9</c:v>
                </c:pt>
                <c:pt idx="1470">
                  <c:v>146</c:v>
                </c:pt>
                <c:pt idx="1471">
                  <c:v>146.1</c:v>
                </c:pt>
                <c:pt idx="1472">
                  <c:v>146.19999999999999</c:v>
                </c:pt>
                <c:pt idx="1473">
                  <c:v>146.30000000000001</c:v>
                </c:pt>
                <c:pt idx="1474">
                  <c:v>146.4</c:v>
                </c:pt>
                <c:pt idx="1475">
                  <c:v>146.5</c:v>
                </c:pt>
                <c:pt idx="1476">
                  <c:v>146.6</c:v>
                </c:pt>
                <c:pt idx="1477">
                  <c:v>146.69999999999999</c:v>
                </c:pt>
                <c:pt idx="1478">
                  <c:v>146.80000000000001</c:v>
                </c:pt>
                <c:pt idx="1479">
                  <c:v>146.9</c:v>
                </c:pt>
                <c:pt idx="1480">
                  <c:v>147</c:v>
                </c:pt>
                <c:pt idx="1481">
                  <c:v>147.1</c:v>
                </c:pt>
                <c:pt idx="1482">
                  <c:v>147.19999999999999</c:v>
                </c:pt>
                <c:pt idx="1483">
                  <c:v>147.30000000000001</c:v>
                </c:pt>
                <c:pt idx="1484">
                  <c:v>147.4</c:v>
                </c:pt>
                <c:pt idx="1485">
                  <c:v>147.5</c:v>
                </c:pt>
                <c:pt idx="1486">
                  <c:v>147.6</c:v>
                </c:pt>
                <c:pt idx="1487">
                  <c:v>147.69999999999999</c:v>
                </c:pt>
                <c:pt idx="1488">
                  <c:v>147.80000000000001</c:v>
                </c:pt>
                <c:pt idx="1489">
                  <c:v>147.9</c:v>
                </c:pt>
                <c:pt idx="1490">
                  <c:v>148</c:v>
                </c:pt>
                <c:pt idx="1491">
                  <c:v>148.1</c:v>
                </c:pt>
                <c:pt idx="1492">
                  <c:v>148.19999999999999</c:v>
                </c:pt>
                <c:pt idx="1493">
                  <c:v>148.30000000000001</c:v>
                </c:pt>
                <c:pt idx="1494">
                  <c:v>148.4</c:v>
                </c:pt>
                <c:pt idx="1495">
                  <c:v>148.5</c:v>
                </c:pt>
                <c:pt idx="1496">
                  <c:v>148.6</c:v>
                </c:pt>
                <c:pt idx="1497">
                  <c:v>148.69999999999999</c:v>
                </c:pt>
                <c:pt idx="1498">
                  <c:v>148.80000000000001</c:v>
                </c:pt>
                <c:pt idx="1499">
                  <c:v>148.9</c:v>
                </c:pt>
                <c:pt idx="1500">
                  <c:v>149</c:v>
                </c:pt>
                <c:pt idx="1501">
                  <c:v>149.1</c:v>
                </c:pt>
                <c:pt idx="1502">
                  <c:v>149.19999999999999</c:v>
                </c:pt>
                <c:pt idx="1503">
                  <c:v>149.30000000000001</c:v>
                </c:pt>
                <c:pt idx="1504">
                  <c:v>149.4</c:v>
                </c:pt>
                <c:pt idx="1505">
                  <c:v>149.5</c:v>
                </c:pt>
                <c:pt idx="1506">
                  <c:v>149.6</c:v>
                </c:pt>
                <c:pt idx="1507">
                  <c:v>149.69999999999999</c:v>
                </c:pt>
                <c:pt idx="1508">
                  <c:v>149.80000000000001</c:v>
                </c:pt>
                <c:pt idx="1509">
                  <c:v>149.9</c:v>
                </c:pt>
                <c:pt idx="1510">
                  <c:v>150</c:v>
                </c:pt>
                <c:pt idx="1511">
                  <c:v>150.1</c:v>
                </c:pt>
                <c:pt idx="1512">
                  <c:v>150.19999999999999</c:v>
                </c:pt>
                <c:pt idx="1513">
                  <c:v>150.30000000000001</c:v>
                </c:pt>
                <c:pt idx="1514">
                  <c:v>150.4</c:v>
                </c:pt>
                <c:pt idx="1515">
                  <c:v>150.5</c:v>
                </c:pt>
                <c:pt idx="1516">
                  <c:v>150.6</c:v>
                </c:pt>
                <c:pt idx="1517">
                  <c:v>150.69999999999999</c:v>
                </c:pt>
                <c:pt idx="1518">
                  <c:v>150.80000000000001</c:v>
                </c:pt>
                <c:pt idx="1519">
                  <c:v>150.9</c:v>
                </c:pt>
                <c:pt idx="1520">
                  <c:v>151</c:v>
                </c:pt>
                <c:pt idx="1521">
                  <c:v>151.1</c:v>
                </c:pt>
                <c:pt idx="1522">
                  <c:v>151.19999999999999</c:v>
                </c:pt>
                <c:pt idx="1523">
                  <c:v>151.30000000000001</c:v>
                </c:pt>
                <c:pt idx="1524">
                  <c:v>151.4</c:v>
                </c:pt>
                <c:pt idx="1525">
                  <c:v>151.5</c:v>
                </c:pt>
                <c:pt idx="1526">
                  <c:v>151.6</c:v>
                </c:pt>
                <c:pt idx="1527">
                  <c:v>151.69999999999999</c:v>
                </c:pt>
                <c:pt idx="1528">
                  <c:v>151.80000000000001</c:v>
                </c:pt>
                <c:pt idx="1529">
                  <c:v>151.9</c:v>
                </c:pt>
                <c:pt idx="1530">
                  <c:v>152</c:v>
                </c:pt>
                <c:pt idx="1531">
                  <c:v>152.1</c:v>
                </c:pt>
                <c:pt idx="1532">
                  <c:v>152.19999999999999</c:v>
                </c:pt>
                <c:pt idx="1533">
                  <c:v>152.30000000000001</c:v>
                </c:pt>
                <c:pt idx="1534">
                  <c:v>152.4</c:v>
                </c:pt>
                <c:pt idx="1535">
                  <c:v>152.5</c:v>
                </c:pt>
                <c:pt idx="1536">
                  <c:v>152.6</c:v>
                </c:pt>
                <c:pt idx="1537">
                  <c:v>152.69999999999999</c:v>
                </c:pt>
                <c:pt idx="1538">
                  <c:v>152.80000000000001</c:v>
                </c:pt>
                <c:pt idx="1539">
                  <c:v>152.9</c:v>
                </c:pt>
                <c:pt idx="1540">
                  <c:v>153</c:v>
                </c:pt>
                <c:pt idx="1541">
                  <c:v>153.1</c:v>
                </c:pt>
                <c:pt idx="1542">
                  <c:v>153.19999999999999</c:v>
                </c:pt>
                <c:pt idx="1543">
                  <c:v>153.30000000000001</c:v>
                </c:pt>
                <c:pt idx="1544">
                  <c:v>153.4</c:v>
                </c:pt>
                <c:pt idx="1545">
                  <c:v>153.5</c:v>
                </c:pt>
                <c:pt idx="1546">
                  <c:v>153.6</c:v>
                </c:pt>
                <c:pt idx="1547">
                  <c:v>153.69999999999999</c:v>
                </c:pt>
                <c:pt idx="1548">
                  <c:v>153.80000000000001</c:v>
                </c:pt>
                <c:pt idx="1549">
                  <c:v>153.9</c:v>
                </c:pt>
                <c:pt idx="1550">
                  <c:v>154</c:v>
                </c:pt>
                <c:pt idx="1551">
                  <c:v>154.1</c:v>
                </c:pt>
                <c:pt idx="1552">
                  <c:v>154.19999999999999</c:v>
                </c:pt>
                <c:pt idx="1553">
                  <c:v>154.30000000000001</c:v>
                </c:pt>
                <c:pt idx="1554">
                  <c:v>154.4</c:v>
                </c:pt>
                <c:pt idx="1555">
                  <c:v>154.5</c:v>
                </c:pt>
                <c:pt idx="1556">
                  <c:v>154.6</c:v>
                </c:pt>
                <c:pt idx="1557">
                  <c:v>154.69999999999999</c:v>
                </c:pt>
                <c:pt idx="1558">
                  <c:v>154.80000000000001</c:v>
                </c:pt>
                <c:pt idx="1559">
                  <c:v>154.9</c:v>
                </c:pt>
                <c:pt idx="1560">
                  <c:v>155</c:v>
                </c:pt>
                <c:pt idx="1561">
                  <c:v>155.1</c:v>
                </c:pt>
                <c:pt idx="1562">
                  <c:v>155.19999999999999</c:v>
                </c:pt>
                <c:pt idx="1563">
                  <c:v>155.30000000000001</c:v>
                </c:pt>
                <c:pt idx="1564">
                  <c:v>155.4</c:v>
                </c:pt>
                <c:pt idx="1565">
                  <c:v>155.5</c:v>
                </c:pt>
                <c:pt idx="1566">
                  <c:v>155.6</c:v>
                </c:pt>
                <c:pt idx="1567">
                  <c:v>155.69999999999999</c:v>
                </c:pt>
                <c:pt idx="1568">
                  <c:v>155.80000000000001</c:v>
                </c:pt>
                <c:pt idx="1569">
                  <c:v>155.9</c:v>
                </c:pt>
                <c:pt idx="1570">
                  <c:v>156</c:v>
                </c:pt>
                <c:pt idx="1571">
                  <c:v>156.1</c:v>
                </c:pt>
                <c:pt idx="1572">
                  <c:v>156.19999999999999</c:v>
                </c:pt>
                <c:pt idx="1573">
                  <c:v>156.30000000000001</c:v>
                </c:pt>
                <c:pt idx="1574">
                  <c:v>156.4</c:v>
                </c:pt>
                <c:pt idx="1575">
                  <c:v>156.5</c:v>
                </c:pt>
                <c:pt idx="1576">
                  <c:v>156.6</c:v>
                </c:pt>
                <c:pt idx="1577">
                  <c:v>156.69999999999999</c:v>
                </c:pt>
                <c:pt idx="1578">
                  <c:v>156.80000000000001</c:v>
                </c:pt>
                <c:pt idx="1579">
                  <c:v>156.9</c:v>
                </c:pt>
                <c:pt idx="1580">
                  <c:v>157</c:v>
                </c:pt>
                <c:pt idx="1581">
                  <c:v>157.1</c:v>
                </c:pt>
                <c:pt idx="1582">
                  <c:v>157.19999999999999</c:v>
                </c:pt>
                <c:pt idx="1583">
                  <c:v>157.30000000000001</c:v>
                </c:pt>
                <c:pt idx="1584">
                  <c:v>157.4</c:v>
                </c:pt>
                <c:pt idx="1585">
                  <c:v>157.5</c:v>
                </c:pt>
                <c:pt idx="1586">
                  <c:v>157.6</c:v>
                </c:pt>
                <c:pt idx="1587">
                  <c:v>157.69999999999999</c:v>
                </c:pt>
                <c:pt idx="1588">
                  <c:v>157.80000000000001</c:v>
                </c:pt>
                <c:pt idx="1589">
                  <c:v>157.9</c:v>
                </c:pt>
                <c:pt idx="1590">
                  <c:v>158</c:v>
                </c:pt>
                <c:pt idx="1591">
                  <c:v>158.1</c:v>
                </c:pt>
                <c:pt idx="1592">
                  <c:v>158.19999999999999</c:v>
                </c:pt>
                <c:pt idx="1593">
                  <c:v>158.30000000000001</c:v>
                </c:pt>
                <c:pt idx="1594">
                  <c:v>158.4</c:v>
                </c:pt>
                <c:pt idx="1595">
                  <c:v>158.5</c:v>
                </c:pt>
                <c:pt idx="1596">
                  <c:v>158.6</c:v>
                </c:pt>
                <c:pt idx="1597">
                  <c:v>158.69999999999999</c:v>
                </c:pt>
                <c:pt idx="1598">
                  <c:v>158.80000000000001</c:v>
                </c:pt>
                <c:pt idx="1599">
                  <c:v>158.9</c:v>
                </c:pt>
                <c:pt idx="1600">
                  <c:v>159</c:v>
                </c:pt>
                <c:pt idx="1601">
                  <c:v>159.1</c:v>
                </c:pt>
                <c:pt idx="1602">
                  <c:v>159.19999999999999</c:v>
                </c:pt>
                <c:pt idx="1603">
                  <c:v>159.30000000000001</c:v>
                </c:pt>
                <c:pt idx="1604">
                  <c:v>159.4</c:v>
                </c:pt>
                <c:pt idx="1605">
                  <c:v>159.5</c:v>
                </c:pt>
                <c:pt idx="1606">
                  <c:v>159.6</c:v>
                </c:pt>
                <c:pt idx="1607">
                  <c:v>159.69999999999999</c:v>
                </c:pt>
                <c:pt idx="1608">
                  <c:v>159.80000000000001</c:v>
                </c:pt>
                <c:pt idx="1609">
                  <c:v>159.9</c:v>
                </c:pt>
                <c:pt idx="1610">
                  <c:v>160</c:v>
                </c:pt>
                <c:pt idx="1611">
                  <c:v>160.1</c:v>
                </c:pt>
                <c:pt idx="1612">
                  <c:v>160.19999999999999</c:v>
                </c:pt>
                <c:pt idx="1613">
                  <c:v>160.30000000000001</c:v>
                </c:pt>
                <c:pt idx="1614">
                  <c:v>160.4</c:v>
                </c:pt>
                <c:pt idx="1615">
                  <c:v>160.5</c:v>
                </c:pt>
                <c:pt idx="1616">
                  <c:v>160.6</c:v>
                </c:pt>
                <c:pt idx="1617">
                  <c:v>160.69999999999999</c:v>
                </c:pt>
                <c:pt idx="1618">
                  <c:v>160.80000000000001</c:v>
                </c:pt>
                <c:pt idx="1619">
                  <c:v>160.9</c:v>
                </c:pt>
                <c:pt idx="1620">
                  <c:v>161</c:v>
                </c:pt>
                <c:pt idx="1621">
                  <c:v>161.1</c:v>
                </c:pt>
                <c:pt idx="1622">
                  <c:v>161.19999999999999</c:v>
                </c:pt>
                <c:pt idx="1623">
                  <c:v>161.30000000000001</c:v>
                </c:pt>
                <c:pt idx="1624">
                  <c:v>161.4</c:v>
                </c:pt>
                <c:pt idx="1625">
                  <c:v>161.5</c:v>
                </c:pt>
                <c:pt idx="1626">
                  <c:v>161.6</c:v>
                </c:pt>
                <c:pt idx="1627">
                  <c:v>161.69999999999999</c:v>
                </c:pt>
                <c:pt idx="1628">
                  <c:v>161.80000000000001</c:v>
                </c:pt>
                <c:pt idx="1629">
                  <c:v>161.9</c:v>
                </c:pt>
                <c:pt idx="1630">
                  <c:v>162</c:v>
                </c:pt>
                <c:pt idx="1631">
                  <c:v>162.1</c:v>
                </c:pt>
                <c:pt idx="1632">
                  <c:v>162.19999999999999</c:v>
                </c:pt>
                <c:pt idx="1633">
                  <c:v>162.30000000000001</c:v>
                </c:pt>
                <c:pt idx="1634">
                  <c:v>162.4</c:v>
                </c:pt>
                <c:pt idx="1635">
                  <c:v>162.5</c:v>
                </c:pt>
                <c:pt idx="1636">
                  <c:v>162.6</c:v>
                </c:pt>
                <c:pt idx="1637">
                  <c:v>162.69999999999999</c:v>
                </c:pt>
                <c:pt idx="1638">
                  <c:v>162.80000000000001</c:v>
                </c:pt>
                <c:pt idx="1639">
                  <c:v>162.9</c:v>
                </c:pt>
                <c:pt idx="1640">
                  <c:v>163</c:v>
                </c:pt>
                <c:pt idx="1641">
                  <c:v>163.1</c:v>
                </c:pt>
                <c:pt idx="1642">
                  <c:v>163.19999999999999</c:v>
                </c:pt>
                <c:pt idx="1643">
                  <c:v>163.30000000000001</c:v>
                </c:pt>
                <c:pt idx="1644">
                  <c:v>163.4</c:v>
                </c:pt>
                <c:pt idx="1645">
                  <c:v>163.5</c:v>
                </c:pt>
                <c:pt idx="1646">
                  <c:v>163.6</c:v>
                </c:pt>
                <c:pt idx="1647">
                  <c:v>163.69999999999999</c:v>
                </c:pt>
                <c:pt idx="1648">
                  <c:v>163.80000000000001</c:v>
                </c:pt>
                <c:pt idx="1649">
                  <c:v>163.9</c:v>
                </c:pt>
                <c:pt idx="1650">
                  <c:v>164</c:v>
                </c:pt>
                <c:pt idx="1651">
                  <c:v>164.1</c:v>
                </c:pt>
                <c:pt idx="1652">
                  <c:v>164.2</c:v>
                </c:pt>
                <c:pt idx="1653">
                  <c:v>164.3</c:v>
                </c:pt>
                <c:pt idx="1654">
                  <c:v>164.4</c:v>
                </c:pt>
                <c:pt idx="1655">
                  <c:v>164.5</c:v>
                </c:pt>
                <c:pt idx="1656">
                  <c:v>164.6</c:v>
                </c:pt>
                <c:pt idx="1657">
                  <c:v>164.7</c:v>
                </c:pt>
                <c:pt idx="1658">
                  <c:v>164.8</c:v>
                </c:pt>
                <c:pt idx="1659">
                  <c:v>164.9</c:v>
                </c:pt>
                <c:pt idx="1660">
                  <c:v>165</c:v>
                </c:pt>
                <c:pt idx="1661">
                  <c:v>165.1</c:v>
                </c:pt>
                <c:pt idx="1662">
                  <c:v>165.2</c:v>
                </c:pt>
                <c:pt idx="1663">
                  <c:v>165.3</c:v>
                </c:pt>
                <c:pt idx="1664">
                  <c:v>165.4</c:v>
                </c:pt>
                <c:pt idx="1665">
                  <c:v>165.5</c:v>
                </c:pt>
                <c:pt idx="1666">
                  <c:v>165.6</c:v>
                </c:pt>
                <c:pt idx="1667">
                  <c:v>165.7</c:v>
                </c:pt>
                <c:pt idx="1668">
                  <c:v>165.8</c:v>
                </c:pt>
                <c:pt idx="1669">
                  <c:v>165.9</c:v>
                </c:pt>
                <c:pt idx="1670">
                  <c:v>166</c:v>
                </c:pt>
                <c:pt idx="1671">
                  <c:v>166.1</c:v>
                </c:pt>
                <c:pt idx="1672">
                  <c:v>166.2</c:v>
                </c:pt>
                <c:pt idx="1673">
                  <c:v>166.3</c:v>
                </c:pt>
                <c:pt idx="1674">
                  <c:v>166.4</c:v>
                </c:pt>
                <c:pt idx="1675">
                  <c:v>166.5</c:v>
                </c:pt>
                <c:pt idx="1676">
                  <c:v>166.6</c:v>
                </c:pt>
                <c:pt idx="1677">
                  <c:v>166.7</c:v>
                </c:pt>
                <c:pt idx="1678">
                  <c:v>166.8</c:v>
                </c:pt>
                <c:pt idx="1679">
                  <c:v>166.9</c:v>
                </c:pt>
                <c:pt idx="1680">
                  <c:v>167</c:v>
                </c:pt>
                <c:pt idx="1681">
                  <c:v>167.1</c:v>
                </c:pt>
                <c:pt idx="1682">
                  <c:v>167.2</c:v>
                </c:pt>
                <c:pt idx="1683">
                  <c:v>167.3</c:v>
                </c:pt>
                <c:pt idx="1684">
                  <c:v>167.4</c:v>
                </c:pt>
                <c:pt idx="1685">
                  <c:v>167.5</c:v>
                </c:pt>
                <c:pt idx="1686">
                  <c:v>167.6</c:v>
                </c:pt>
                <c:pt idx="1687">
                  <c:v>167.7</c:v>
                </c:pt>
                <c:pt idx="1688">
                  <c:v>167.8</c:v>
                </c:pt>
                <c:pt idx="1689">
                  <c:v>167.9</c:v>
                </c:pt>
                <c:pt idx="1690">
                  <c:v>168</c:v>
                </c:pt>
                <c:pt idx="1691">
                  <c:v>168.1</c:v>
                </c:pt>
                <c:pt idx="1692">
                  <c:v>168.2</c:v>
                </c:pt>
                <c:pt idx="1693">
                  <c:v>168.3</c:v>
                </c:pt>
                <c:pt idx="1694">
                  <c:v>168.4</c:v>
                </c:pt>
                <c:pt idx="1695">
                  <c:v>168.5</c:v>
                </c:pt>
                <c:pt idx="1696">
                  <c:v>168.6</c:v>
                </c:pt>
                <c:pt idx="1697">
                  <c:v>168.7</c:v>
                </c:pt>
                <c:pt idx="1698">
                  <c:v>168.8</c:v>
                </c:pt>
                <c:pt idx="1699">
                  <c:v>168.9</c:v>
                </c:pt>
                <c:pt idx="1700">
                  <c:v>169</c:v>
                </c:pt>
                <c:pt idx="1701">
                  <c:v>169.1</c:v>
                </c:pt>
                <c:pt idx="1702">
                  <c:v>169.2</c:v>
                </c:pt>
                <c:pt idx="1703">
                  <c:v>169.3</c:v>
                </c:pt>
                <c:pt idx="1704">
                  <c:v>169.4</c:v>
                </c:pt>
                <c:pt idx="1705">
                  <c:v>169.5</c:v>
                </c:pt>
                <c:pt idx="1706">
                  <c:v>169.6</c:v>
                </c:pt>
                <c:pt idx="1707">
                  <c:v>169.7</c:v>
                </c:pt>
                <c:pt idx="1708">
                  <c:v>169.8</c:v>
                </c:pt>
                <c:pt idx="1709">
                  <c:v>169.9</c:v>
                </c:pt>
                <c:pt idx="1710">
                  <c:v>170</c:v>
                </c:pt>
                <c:pt idx="1711">
                  <c:v>170.1</c:v>
                </c:pt>
                <c:pt idx="1712">
                  <c:v>170.2</c:v>
                </c:pt>
                <c:pt idx="1713">
                  <c:v>170.3</c:v>
                </c:pt>
                <c:pt idx="1714">
                  <c:v>170.4</c:v>
                </c:pt>
                <c:pt idx="1715">
                  <c:v>170.5</c:v>
                </c:pt>
                <c:pt idx="1716">
                  <c:v>170.6</c:v>
                </c:pt>
                <c:pt idx="1717">
                  <c:v>170.7</c:v>
                </c:pt>
                <c:pt idx="1718">
                  <c:v>170.8</c:v>
                </c:pt>
                <c:pt idx="1719">
                  <c:v>170.9</c:v>
                </c:pt>
                <c:pt idx="1720">
                  <c:v>171</c:v>
                </c:pt>
                <c:pt idx="1721">
                  <c:v>171.1</c:v>
                </c:pt>
                <c:pt idx="1722">
                  <c:v>171.2</c:v>
                </c:pt>
                <c:pt idx="1723">
                  <c:v>171.3</c:v>
                </c:pt>
                <c:pt idx="1724">
                  <c:v>171.4</c:v>
                </c:pt>
                <c:pt idx="1725">
                  <c:v>171.5</c:v>
                </c:pt>
                <c:pt idx="1726">
                  <c:v>171.6</c:v>
                </c:pt>
                <c:pt idx="1727">
                  <c:v>171.7</c:v>
                </c:pt>
                <c:pt idx="1728">
                  <c:v>171.8</c:v>
                </c:pt>
                <c:pt idx="1729">
                  <c:v>171.9</c:v>
                </c:pt>
                <c:pt idx="1730">
                  <c:v>172</c:v>
                </c:pt>
                <c:pt idx="1731">
                  <c:v>172.1</c:v>
                </c:pt>
                <c:pt idx="1732">
                  <c:v>172.2</c:v>
                </c:pt>
                <c:pt idx="1733">
                  <c:v>172.3</c:v>
                </c:pt>
                <c:pt idx="1734">
                  <c:v>172.4</c:v>
                </c:pt>
                <c:pt idx="1735">
                  <c:v>172.5</c:v>
                </c:pt>
                <c:pt idx="1736">
                  <c:v>172.6</c:v>
                </c:pt>
                <c:pt idx="1737">
                  <c:v>172.7</c:v>
                </c:pt>
                <c:pt idx="1738">
                  <c:v>172.8</c:v>
                </c:pt>
                <c:pt idx="1739">
                  <c:v>172.9</c:v>
                </c:pt>
                <c:pt idx="1740">
                  <c:v>173</c:v>
                </c:pt>
                <c:pt idx="1741">
                  <c:v>173.1</c:v>
                </c:pt>
                <c:pt idx="1742">
                  <c:v>173.2</c:v>
                </c:pt>
                <c:pt idx="1743">
                  <c:v>173.3</c:v>
                </c:pt>
                <c:pt idx="1744">
                  <c:v>173.4</c:v>
                </c:pt>
                <c:pt idx="1745">
                  <c:v>173.5</c:v>
                </c:pt>
                <c:pt idx="1746">
                  <c:v>173.6</c:v>
                </c:pt>
                <c:pt idx="1747">
                  <c:v>173.7</c:v>
                </c:pt>
                <c:pt idx="1748">
                  <c:v>173.8</c:v>
                </c:pt>
                <c:pt idx="1749">
                  <c:v>173.9</c:v>
                </c:pt>
                <c:pt idx="1750">
                  <c:v>174</c:v>
                </c:pt>
                <c:pt idx="1751">
                  <c:v>174.1</c:v>
                </c:pt>
                <c:pt idx="1752">
                  <c:v>174.2</c:v>
                </c:pt>
                <c:pt idx="1753">
                  <c:v>174.3</c:v>
                </c:pt>
                <c:pt idx="1754">
                  <c:v>174.4</c:v>
                </c:pt>
                <c:pt idx="1755">
                  <c:v>174.5</c:v>
                </c:pt>
                <c:pt idx="1756">
                  <c:v>174.6</c:v>
                </c:pt>
                <c:pt idx="1757">
                  <c:v>174.7</c:v>
                </c:pt>
                <c:pt idx="1758">
                  <c:v>174.8</c:v>
                </c:pt>
                <c:pt idx="1759">
                  <c:v>174.9</c:v>
                </c:pt>
                <c:pt idx="1760">
                  <c:v>175</c:v>
                </c:pt>
                <c:pt idx="1761">
                  <c:v>175.1</c:v>
                </c:pt>
                <c:pt idx="1762">
                  <c:v>175.2</c:v>
                </c:pt>
                <c:pt idx="1763">
                  <c:v>175.3</c:v>
                </c:pt>
                <c:pt idx="1764">
                  <c:v>175.4</c:v>
                </c:pt>
                <c:pt idx="1765">
                  <c:v>175.5</c:v>
                </c:pt>
                <c:pt idx="1766">
                  <c:v>175.6</c:v>
                </c:pt>
                <c:pt idx="1767">
                  <c:v>175.7</c:v>
                </c:pt>
                <c:pt idx="1768">
                  <c:v>175.8</c:v>
                </c:pt>
                <c:pt idx="1769">
                  <c:v>175.9</c:v>
                </c:pt>
                <c:pt idx="1770">
                  <c:v>176</c:v>
                </c:pt>
                <c:pt idx="1771">
                  <c:v>176.1</c:v>
                </c:pt>
                <c:pt idx="1772">
                  <c:v>176.2</c:v>
                </c:pt>
                <c:pt idx="1773">
                  <c:v>176.3</c:v>
                </c:pt>
                <c:pt idx="1774">
                  <c:v>176.4</c:v>
                </c:pt>
                <c:pt idx="1775">
                  <c:v>176.5</c:v>
                </c:pt>
                <c:pt idx="1776">
                  <c:v>176.6</c:v>
                </c:pt>
                <c:pt idx="1777">
                  <c:v>176.7</c:v>
                </c:pt>
                <c:pt idx="1778">
                  <c:v>176.8</c:v>
                </c:pt>
                <c:pt idx="1779">
                  <c:v>176.9</c:v>
                </c:pt>
                <c:pt idx="1780">
                  <c:v>177</c:v>
                </c:pt>
                <c:pt idx="1781">
                  <c:v>177.1</c:v>
                </c:pt>
                <c:pt idx="1782">
                  <c:v>177.2</c:v>
                </c:pt>
                <c:pt idx="1783">
                  <c:v>177.3</c:v>
                </c:pt>
                <c:pt idx="1784">
                  <c:v>177.4</c:v>
                </c:pt>
                <c:pt idx="1785">
                  <c:v>177.5</c:v>
                </c:pt>
                <c:pt idx="1786">
                  <c:v>177.6</c:v>
                </c:pt>
                <c:pt idx="1787">
                  <c:v>177.7</c:v>
                </c:pt>
                <c:pt idx="1788">
                  <c:v>177.8</c:v>
                </c:pt>
                <c:pt idx="1789">
                  <c:v>177.9</c:v>
                </c:pt>
                <c:pt idx="1790">
                  <c:v>178</c:v>
                </c:pt>
                <c:pt idx="1791">
                  <c:v>178.1</c:v>
                </c:pt>
                <c:pt idx="1792">
                  <c:v>178.2</c:v>
                </c:pt>
                <c:pt idx="1793">
                  <c:v>178.3</c:v>
                </c:pt>
                <c:pt idx="1794">
                  <c:v>178.4</c:v>
                </c:pt>
                <c:pt idx="1795">
                  <c:v>178.5</c:v>
                </c:pt>
                <c:pt idx="1796">
                  <c:v>178.6</c:v>
                </c:pt>
                <c:pt idx="1797">
                  <c:v>178.7</c:v>
                </c:pt>
                <c:pt idx="1798">
                  <c:v>178.8</c:v>
                </c:pt>
                <c:pt idx="1799">
                  <c:v>178.9</c:v>
                </c:pt>
                <c:pt idx="1800">
                  <c:v>179</c:v>
                </c:pt>
                <c:pt idx="1801">
                  <c:v>179.1</c:v>
                </c:pt>
                <c:pt idx="1802">
                  <c:v>179.2</c:v>
                </c:pt>
                <c:pt idx="1803">
                  <c:v>179.3</c:v>
                </c:pt>
                <c:pt idx="1804">
                  <c:v>179.4</c:v>
                </c:pt>
                <c:pt idx="1805">
                  <c:v>179.5</c:v>
                </c:pt>
                <c:pt idx="1806">
                  <c:v>179.6</c:v>
                </c:pt>
                <c:pt idx="1807">
                  <c:v>179.7</c:v>
                </c:pt>
                <c:pt idx="1808">
                  <c:v>179.8</c:v>
                </c:pt>
                <c:pt idx="1809">
                  <c:v>179.9</c:v>
                </c:pt>
                <c:pt idx="1810">
                  <c:v>180</c:v>
                </c:pt>
                <c:pt idx="1811">
                  <c:v>180.1</c:v>
                </c:pt>
                <c:pt idx="1812">
                  <c:v>180.2</c:v>
                </c:pt>
                <c:pt idx="1813">
                  <c:v>180.3</c:v>
                </c:pt>
                <c:pt idx="1814">
                  <c:v>180.4</c:v>
                </c:pt>
                <c:pt idx="1815">
                  <c:v>180.5</c:v>
                </c:pt>
                <c:pt idx="1816">
                  <c:v>180.6</c:v>
                </c:pt>
                <c:pt idx="1817">
                  <c:v>180.7</c:v>
                </c:pt>
                <c:pt idx="1818">
                  <c:v>180.8</c:v>
                </c:pt>
                <c:pt idx="1819">
                  <c:v>180.9</c:v>
                </c:pt>
                <c:pt idx="1820">
                  <c:v>181</c:v>
                </c:pt>
                <c:pt idx="1821">
                  <c:v>181.1</c:v>
                </c:pt>
                <c:pt idx="1822">
                  <c:v>181.2</c:v>
                </c:pt>
                <c:pt idx="1823">
                  <c:v>181.3</c:v>
                </c:pt>
                <c:pt idx="1824">
                  <c:v>181.4</c:v>
                </c:pt>
                <c:pt idx="1825">
                  <c:v>181.5</c:v>
                </c:pt>
                <c:pt idx="1826">
                  <c:v>181.6</c:v>
                </c:pt>
                <c:pt idx="1827">
                  <c:v>181.7</c:v>
                </c:pt>
                <c:pt idx="1828">
                  <c:v>181.8</c:v>
                </c:pt>
                <c:pt idx="1829">
                  <c:v>181.9</c:v>
                </c:pt>
                <c:pt idx="1830">
                  <c:v>182</c:v>
                </c:pt>
                <c:pt idx="1831">
                  <c:v>182.1</c:v>
                </c:pt>
                <c:pt idx="1832">
                  <c:v>182.2</c:v>
                </c:pt>
                <c:pt idx="1833">
                  <c:v>182.3</c:v>
                </c:pt>
                <c:pt idx="1834">
                  <c:v>182.4</c:v>
                </c:pt>
                <c:pt idx="1835">
                  <c:v>182.5</c:v>
                </c:pt>
                <c:pt idx="1836">
                  <c:v>182.6</c:v>
                </c:pt>
                <c:pt idx="1837">
                  <c:v>182.7</c:v>
                </c:pt>
                <c:pt idx="1838">
                  <c:v>182.8</c:v>
                </c:pt>
                <c:pt idx="1839">
                  <c:v>182.9</c:v>
                </c:pt>
                <c:pt idx="1840">
                  <c:v>183</c:v>
                </c:pt>
                <c:pt idx="1841">
                  <c:v>183.1</c:v>
                </c:pt>
                <c:pt idx="1842">
                  <c:v>183.2</c:v>
                </c:pt>
                <c:pt idx="1843">
                  <c:v>183.3</c:v>
                </c:pt>
                <c:pt idx="1844">
                  <c:v>183.4</c:v>
                </c:pt>
                <c:pt idx="1845">
                  <c:v>183.5</c:v>
                </c:pt>
                <c:pt idx="1846">
                  <c:v>183.6</c:v>
                </c:pt>
                <c:pt idx="1847">
                  <c:v>183.7</c:v>
                </c:pt>
                <c:pt idx="1848">
                  <c:v>183.8</c:v>
                </c:pt>
                <c:pt idx="1849">
                  <c:v>183.9</c:v>
                </c:pt>
                <c:pt idx="1850">
                  <c:v>184</c:v>
                </c:pt>
                <c:pt idx="1851">
                  <c:v>184.1</c:v>
                </c:pt>
                <c:pt idx="1852">
                  <c:v>184.2</c:v>
                </c:pt>
                <c:pt idx="1853">
                  <c:v>184.3</c:v>
                </c:pt>
                <c:pt idx="1854">
                  <c:v>184.4</c:v>
                </c:pt>
                <c:pt idx="1855">
                  <c:v>184.5</c:v>
                </c:pt>
                <c:pt idx="1856">
                  <c:v>184.6</c:v>
                </c:pt>
                <c:pt idx="1857">
                  <c:v>184.7</c:v>
                </c:pt>
                <c:pt idx="1858">
                  <c:v>184.8</c:v>
                </c:pt>
                <c:pt idx="1859">
                  <c:v>184.9</c:v>
                </c:pt>
                <c:pt idx="1860">
                  <c:v>185</c:v>
                </c:pt>
                <c:pt idx="1861">
                  <c:v>185.1</c:v>
                </c:pt>
                <c:pt idx="1862">
                  <c:v>185.2</c:v>
                </c:pt>
                <c:pt idx="1863">
                  <c:v>185.3</c:v>
                </c:pt>
                <c:pt idx="1864">
                  <c:v>185.4</c:v>
                </c:pt>
                <c:pt idx="1865">
                  <c:v>185.5</c:v>
                </c:pt>
                <c:pt idx="1866">
                  <c:v>185.6</c:v>
                </c:pt>
                <c:pt idx="1867">
                  <c:v>185.7</c:v>
                </c:pt>
                <c:pt idx="1868">
                  <c:v>185.8</c:v>
                </c:pt>
                <c:pt idx="1869">
                  <c:v>185.9</c:v>
                </c:pt>
                <c:pt idx="1870">
                  <c:v>186</c:v>
                </c:pt>
                <c:pt idx="1871">
                  <c:v>186.1</c:v>
                </c:pt>
                <c:pt idx="1872">
                  <c:v>186.2</c:v>
                </c:pt>
                <c:pt idx="1873">
                  <c:v>186.3</c:v>
                </c:pt>
                <c:pt idx="1874">
                  <c:v>186.4</c:v>
                </c:pt>
                <c:pt idx="1875">
                  <c:v>186.5</c:v>
                </c:pt>
                <c:pt idx="1876">
                  <c:v>186.6</c:v>
                </c:pt>
                <c:pt idx="1877">
                  <c:v>186.7</c:v>
                </c:pt>
                <c:pt idx="1878">
                  <c:v>186.8</c:v>
                </c:pt>
                <c:pt idx="1879">
                  <c:v>186.9</c:v>
                </c:pt>
                <c:pt idx="1880">
                  <c:v>187</c:v>
                </c:pt>
                <c:pt idx="1881">
                  <c:v>187.1</c:v>
                </c:pt>
                <c:pt idx="1882">
                  <c:v>187.2</c:v>
                </c:pt>
                <c:pt idx="1883">
                  <c:v>187.3</c:v>
                </c:pt>
                <c:pt idx="1884">
                  <c:v>187.4</c:v>
                </c:pt>
                <c:pt idx="1885">
                  <c:v>187.5</c:v>
                </c:pt>
                <c:pt idx="1886">
                  <c:v>187.6</c:v>
                </c:pt>
                <c:pt idx="1887">
                  <c:v>187.7</c:v>
                </c:pt>
                <c:pt idx="1888">
                  <c:v>187.8</c:v>
                </c:pt>
                <c:pt idx="1889">
                  <c:v>187.9</c:v>
                </c:pt>
                <c:pt idx="1890">
                  <c:v>188</c:v>
                </c:pt>
                <c:pt idx="1891">
                  <c:v>188.1</c:v>
                </c:pt>
                <c:pt idx="1892">
                  <c:v>188.2</c:v>
                </c:pt>
                <c:pt idx="1893">
                  <c:v>188.3</c:v>
                </c:pt>
                <c:pt idx="1894">
                  <c:v>188.4</c:v>
                </c:pt>
                <c:pt idx="1895">
                  <c:v>188.5</c:v>
                </c:pt>
                <c:pt idx="1896">
                  <c:v>188.6</c:v>
                </c:pt>
                <c:pt idx="1897">
                  <c:v>188.7</c:v>
                </c:pt>
                <c:pt idx="1898">
                  <c:v>188.8</c:v>
                </c:pt>
                <c:pt idx="1899">
                  <c:v>188.9</c:v>
                </c:pt>
                <c:pt idx="1900">
                  <c:v>189</c:v>
                </c:pt>
                <c:pt idx="1901">
                  <c:v>189.1</c:v>
                </c:pt>
                <c:pt idx="1902">
                  <c:v>189.2</c:v>
                </c:pt>
                <c:pt idx="1903">
                  <c:v>189.3</c:v>
                </c:pt>
                <c:pt idx="1904">
                  <c:v>189.4</c:v>
                </c:pt>
                <c:pt idx="1905">
                  <c:v>189.5</c:v>
                </c:pt>
                <c:pt idx="1906">
                  <c:v>189.6</c:v>
                </c:pt>
                <c:pt idx="1907">
                  <c:v>189.7</c:v>
                </c:pt>
                <c:pt idx="1908">
                  <c:v>189.8</c:v>
                </c:pt>
                <c:pt idx="1909">
                  <c:v>189.9</c:v>
                </c:pt>
                <c:pt idx="1910">
                  <c:v>190</c:v>
                </c:pt>
                <c:pt idx="1911">
                  <c:v>190.1</c:v>
                </c:pt>
                <c:pt idx="1912">
                  <c:v>190.2</c:v>
                </c:pt>
                <c:pt idx="1913">
                  <c:v>190.3</c:v>
                </c:pt>
                <c:pt idx="1914">
                  <c:v>190.4</c:v>
                </c:pt>
                <c:pt idx="1915">
                  <c:v>190.5</c:v>
                </c:pt>
                <c:pt idx="1916">
                  <c:v>190.6</c:v>
                </c:pt>
                <c:pt idx="1917">
                  <c:v>190.7</c:v>
                </c:pt>
                <c:pt idx="1918">
                  <c:v>190.8</c:v>
                </c:pt>
                <c:pt idx="1919">
                  <c:v>190.9</c:v>
                </c:pt>
                <c:pt idx="1920">
                  <c:v>191</c:v>
                </c:pt>
                <c:pt idx="1921">
                  <c:v>191.1</c:v>
                </c:pt>
                <c:pt idx="1922">
                  <c:v>191.2</c:v>
                </c:pt>
                <c:pt idx="1923">
                  <c:v>191.3</c:v>
                </c:pt>
                <c:pt idx="1924">
                  <c:v>191.4</c:v>
                </c:pt>
                <c:pt idx="1925">
                  <c:v>191.5</c:v>
                </c:pt>
                <c:pt idx="1926">
                  <c:v>191.6</c:v>
                </c:pt>
                <c:pt idx="1927">
                  <c:v>191.7</c:v>
                </c:pt>
                <c:pt idx="1928">
                  <c:v>191.8</c:v>
                </c:pt>
                <c:pt idx="1929">
                  <c:v>191.9</c:v>
                </c:pt>
                <c:pt idx="1930">
                  <c:v>192</c:v>
                </c:pt>
                <c:pt idx="1931">
                  <c:v>192.1</c:v>
                </c:pt>
                <c:pt idx="1932">
                  <c:v>192.2</c:v>
                </c:pt>
                <c:pt idx="1933">
                  <c:v>192.3</c:v>
                </c:pt>
                <c:pt idx="1934">
                  <c:v>192.4</c:v>
                </c:pt>
                <c:pt idx="1935">
                  <c:v>192.5</c:v>
                </c:pt>
                <c:pt idx="1936">
                  <c:v>192.6</c:v>
                </c:pt>
                <c:pt idx="1937">
                  <c:v>192.7</c:v>
                </c:pt>
                <c:pt idx="1938">
                  <c:v>192.8</c:v>
                </c:pt>
                <c:pt idx="1939">
                  <c:v>192.9</c:v>
                </c:pt>
                <c:pt idx="1940">
                  <c:v>193</c:v>
                </c:pt>
                <c:pt idx="1941">
                  <c:v>193.1</c:v>
                </c:pt>
                <c:pt idx="1942">
                  <c:v>193.2</c:v>
                </c:pt>
                <c:pt idx="1943">
                  <c:v>193.3</c:v>
                </c:pt>
                <c:pt idx="1944">
                  <c:v>193.4</c:v>
                </c:pt>
                <c:pt idx="1945">
                  <c:v>193.5</c:v>
                </c:pt>
                <c:pt idx="1946">
                  <c:v>193.6</c:v>
                </c:pt>
                <c:pt idx="1947">
                  <c:v>193.7</c:v>
                </c:pt>
                <c:pt idx="1948">
                  <c:v>193.8</c:v>
                </c:pt>
                <c:pt idx="1949">
                  <c:v>193.9</c:v>
                </c:pt>
                <c:pt idx="1950">
                  <c:v>194</c:v>
                </c:pt>
                <c:pt idx="1951">
                  <c:v>194.1</c:v>
                </c:pt>
                <c:pt idx="1952">
                  <c:v>194.2</c:v>
                </c:pt>
                <c:pt idx="1953">
                  <c:v>194.3</c:v>
                </c:pt>
                <c:pt idx="1954">
                  <c:v>194.4</c:v>
                </c:pt>
                <c:pt idx="1955">
                  <c:v>194.5</c:v>
                </c:pt>
                <c:pt idx="1956">
                  <c:v>194.6</c:v>
                </c:pt>
                <c:pt idx="1957">
                  <c:v>194.7</c:v>
                </c:pt>
                <c:pt idx="1958">
                  <c:v>194.8</c:v>
                </c:pt>
                <c:pt idx="1959">
                  <c:v>194.9</c:v>
                </c:pt>
                <c:pt idx="1960">
                  <c:v>195</c:v>
                </c:pt>
                <c:pt idx="1961">
                  <c:v>195.1</c:v>
                </c:pt>
                <c:pt idx="1962">
                  <c:v>195.2</c:v>
                </c:pt>
                <c:pt idx="1963">
                  <c:v>195.3</c:v>
                </c:pt>
                <c:pt idx="1964">
                  <c:v>195.4</c:v>
                </c:pt>
                <c:pt idx="1965">
                  <c:v>195.5</c:v>
                </c:pt>
                <c:pt idx="1966">
                  <c:v>195.6</c:v>
                </c:pt>
                <c:pt idx="1967">
                  <c:v>195.7</c:v>
                </c:pt>
                <c:pt idx="1968">
                  <c:v>195.8</c:v>
                </c:pt>
                <c:pt idx="1969">
                  <c:v>195.9</c:v>
                </c:pt>
                <c:pt idx="1970">
                  <c:v>196</c:v>
                </c:pt>
                <c:pt idx="1971">
                  <c:v>196.1</c:v>
                </c:pt>
                <c:pt idx="1972">
                  <c:v>196.2</c:v>
                </c:pt>
                <c:pt idx="1973">
                  <c:v>196.3</c:v>
                </c:pt>
                <c:pt idx="1974">
                  <c:v>196.4</c:v>
                </c:pt>
                <c:pt idx="1975">
                  <c:v>196.5</c:v>
                </c:pt>
                <c:pt idx="1976">
                  <c:v>196.6</c:v>
                </c:pt>
                <c:pt idx="1977">
                  <c:v>196.7</c:v>
                </c:pt>
                <c:pt idx="1978">
                  <c:v>196.8</c:v>
                </c:pt>
                <c:pt idx="1979">
                  <c:v>196.9</c:v>
                </c:pt>
                <c:pt idx="1980">
                  <c:v>197</c:v>
                </c:pt>
                <c:pt idx="1981">
                  <c:v>197.1</c:v>
                </c:pt>
                <c:pt idx="1982">
                  <c:v>197.2</c:v>
                </c:pt>
                <c:pt idx="1983">
                  <c:v>197.3</c:v>
                </c:pt>
                <c:pt idx="1984">
                  <c:v>197.4</c:v>
                </c:pt>
                <c:pt idx="1985">
                  <c:v>197.5</c:v>
                </c:pt>
                <c:pt idx="1986">
                  <c:v>197.6</c:v>
                </c:pt>
                <c:pt idx="1987">
                  <c:v>197.7</c:v>
                </c:pt>
                <c:pt idx="1988">
                  <c:v>197.8</c:v>
                </c:pt>
                <c:pt idx="1989">
                  <c:v>197.9</c:v>
                </c:pt>
                <c:pt idx="1990">
                  <c:v>198</c:v>
                </c:pt>
                <c:pt idx="1991">
                  <c:v>198.1</c:v>
                </c:pt>
                <c:pt idx="1992">
                  <c:v>198.2</c:v>
                </c:pt>
                <c:pt idx="1993">
                  <c:v>198.3</c:v>
                </c:pt>
                <c:pt idx="1994">
                  <c:v>198.4</c:v>
                </c:pt>
                <c:pt idx="1995">
                  <c:v>198.5</c:v>
                </c:pt>
                <c:pt idx="1996">
                  <c:v>198.6</c:v>
                </c:pt>
                <c:pt idx="1997">
                  <c:v>198.7</c:v>
                </c:pt>
                <c:pt idx="1998">
                  <c:v>198.8</c:v>
                </c:pt>
                <c:pt idx="1999">
                  <c:v>198.9</c:v>
                </c:pt>
                <c:pt idx="2000">
                  <c:v>199</c:v>
                </c:pt>
                <c:pt idx="2001">
                  <c:v>199.1</c:v>
                </c:pt>
                <c:pt idx="2002">
                  <c:v>199.2</c:v>
                </c:pt>
                <c:pt idx="2003">
                  <c:v>199.3</c:v>
                </c:pt>
                <c:pt idx="2004">
                  <c:v>199.4</c:v>
                </c:pt>
                <c:pt idx="2005">
                  <c:v>199.5</c:v>
                </c:pt>
                <c:pt idx="2006">
                  <c:v>199.6</c:v>
                </c:pt>
                <c:pt idx="2007">
                  <c:v>199.7</c:v>
                </c:pt>
                <c:pt idx="2008">
                  <c:v>199.8</c:v>
                </c:pt>
                <c:pt idx="2009">
                  <c:v>199.9</c:v>
                </c:pt>
                <c:pt idx="2010">
                  <c:v>200</c:v>
                </c:pt>
                <c:pt idx="2011">
                  <c:v>200.1</c:v>
                </c:pt>
                <c:pt idx="2012">
                  <c:v>200.2</c:v>
                </c:pt>
                <c:pt idx="2013">
                  <c:v>200.3</c:v>
                </c:pt>
                <c:pt idx="2014">
                  <c:v>200.4</c:v>
                </c:pt>
                <c:pt idx="2015">
                  <c:v>200.5</c:v>
                </c:pt>
                <c:pt idx="2016">
                  <c:v>200.6</c:v>
                </c:pt>
                <c:pt idx="2017">
                  <c:v>200.7</c:v>
                </c:pt>
                <c:pt idx="2018">
                  <c:v>200.8</c:v>
                </c:pt>
                <c:pt idx="2019">
                  <c:v>200.9</c:v>
                </c:pt>
                <c:pt idx="2020">
                  <c:v>201</c:v>
                </c:pt>
                <c:pt idx="2021">
                  <c:v>201.1</c:v>
                </c:pt>
                <c:pt idx="2022">
                  <c:v>201.2</c:v>
                </c:pt>
                <c:pt idx="2023">
                  <c:v>201.3</c:v>
                </c:pt>
                <c:pt idx="2024">
                  <c:v>201.4</c:v>
                </c:pt>
                <c:pt idx="2025">
                  <c:v>201.5</c:v>
                </c:pt>
                <c:pt idx="2026">
                  <c:v>201.6</c:v>
                </c:pt>
                <c:pt idx="2027">
                  <c:v>201.7</c:v>
                </c:pt>
                <c:pt idx="2028">
                  <c:v>201.8</c:v>
                </c:pt>
                <c:pt idx="2029">
                  <c:v>201.9</c:v>
                </c:pt>
                <c:pt idx="2030">
                  <c:v>202</c:v>
                </c:pt>
                <c:pt idx="2031">
                  <c:v>202.1</c:v>
                </c:pt>
                <c:pt idx="2032">
                  <c:v>202.2</c:v>
                </c:pt>
                <c:pt idx="2033">
                  <c:v>202.3</c:v>
                </c:pt>
                <c:pt idx="2034">
                  <c:v>202.4</c:v>
                </c:pt>
                <c:pt idx="2035">
                  <c:v>202.5</c:v>
                </c:pt>
                <c:pt idx="2036">
                  <c:v>202.6</c:v>
                </c:pt>
                <c:pt idx="2037">
                  <c:v>202.7</c:v>
                </c:pt>
                <c:pt idx="2038">
                  <c:v>202.8</c:v>
                </c:pt>
                <c:pt idx="2039">
                  <c:v>202.9</c:v>
                </c:pt>
                <c:pt idx="2040">
                  <c:v>203</c:v>
                </c:pt>
                <c:pt idx="2041">
                  <c:v>203.1</c:v>
                </c:pt>
                <c:pt idx="2042">
                  <c:v>203.2</c:v>
                </c:pt>
                <c:pt idx="2043">
                  <c:v>203.3</c:v>
                </c:pt>
                <c:pt idx="2044">
                  <c:v>203.4</c:v>
                </c:pt>
                <c:pt idx="2045">
                  <c:v>203.5</c:v>
                </c:pt>
                <c:pt idx="2046">
                  <c:v>203.6</c:v>
                </c:pt>
                <c:pt idx="2047">
                  <c:v>203.7</c:v>
                </c:pt>
                <c:pt idx="2048">
                  <c:v>203.8</c:v>
                </c:pt>
                <c:pt idx="2049">
                  <c:v>203.9</c:v>
                </c:pt>
                <c:pt idx="2050">
                  <c:v>204</c:v>
                </c:pt>
                <c:pt idx="2051">
                  <c:v>204.1</c:v>
                </c:pt>
                <c:pt idx="2052">
                  <c:v>204.2</c:v>
                </c:pt>
                <c:pt idx="2053">
                  <c:v>204.3</c:v>
                </c:pt>
                <c:pt idx="2054">
                  <c:v>204.4</c:v>
                </c:pt>
                <c:pt idx="2055">
                  <c:v>204.5</c:v>
                </c:pt>
                <c:pt idx="2056">
                  <c:v>204.6</c:v>
                </c:pt>
                <c:pt idx="2057">
                  <c:v>204.7</c:v>
                </c:pt>
                <c:pt idx="2058">
                  <c:v>204.8</c:v>
                </c:pt>
                <c:pt idx="2059">
                  <c:v>204.9</c:v>
                </c:pt>
                <c:pt idx="2060">
                  <c:v>205</c:v>
                </c:pt>
                <c:pt idx="2061">
                  <c:v>205.1</c:v>
                </c:pt>
                <c:pt idx="2062">
                  <c:v>205.2</c:v>
                </c:pt>
                <c:pt idx="2063">
                  <c:v>205.3</c:v>
                </c:pt>
                <c:pt idx="2064">
                  <c:v>205.4</c:v>
                </c:pt>
                <c:pt idx="2065">
                  <c:v>205.5</c:v>
                </c:pt>
                <c:pt idx="2066">
                  <c:v>205.6</c:v>
                </c:pt>
                <c:pt idx="2067">
                  <c:v>205.7</c:v>
                </c:pt>
                <c:pt idx="2068">
                  <c:v>205.8</c:v>
                </c:pt>
                <c:pt idx="2069">
                  <c:v>205.9</c:v>
                </c:pt>
                <c:pt idx="2070">
                  <c:v>206</c:v>
                </c:pt>
                <c:pt idx="2071">
                  <c:v>206.1</c:v>
                </c:pt>
                <c:pt idx="2072">
                  <c:v>206.2</c:v>
                </c:pt>
                <c:pt idx="2073">
                  <c:v>206.3</c:v>
                </c:pt>
                <c:pt idx="2074">
                  <c:v>206.4</c:v>
                </c:pt>
                <c:pt idx="2075">
                  <c:v>206.5</c:v>
                </c:pt>
                <c:pt idx="2076">
                  <c:v>206.6</c:v>
                </c:pt>
                <c:pt idx="2077">
                  <c:v>206.7</c:v>
                </c:pt>
                <c:pt idx="2078">
                  <c:v>206.8</c:v>
                </c:pt>
                <c:pt idx="2079">
                  <c:v>206.9</c:v>
                </c:pt>
                <c:pt idx="2080">
                  <c:v>207</c:v>
                </c:pt>
                <c:pt idx="2081">
                  <c:v>207.1</c:v>
                </c:pt>
                <c:pt idx="2082">
                  <c:v>207.2</c:v>
                </c:pt>
                <c:pt idx="2083">
                  <c:v>207.3</c:v>
                </c:pt>
                <c:pt idx="2084">
                  <c:v>207.4</c:v>
                </c:pt>
                <c:pt idx="2085">
                  <c:v>207.5</c:v>
                </c:pt>
                <c:pt idx="2086">
                  <c:v>207.6</c:v>
                </c:pt>
                <c:pt idx="2087">
                  <c:v>207.7</c:v>
                </c:pt>
                <c:pt idx="2088">
                  <c:v>207.8</c:v>
                </c:pt>
                <c:pt idx="2089">
                  <c:v>207.9</c:v>
                </c:pt>
                <c:pt idx="2090">
                  <c:v>208</c:v>
                </c:pt>
                <c:pt idx="2091">
                  <c:v>208.1</c:v>
                </c:pt>
                <c:pt idx="2092">
                  <c:v>208.2</c:v>
                </c:pt>
                <c:pt idx="2093">
                  <c:v>208.3</c:v>
                </c:pt>
                <c:pt idx="2094">
                  <c:v>208.4</c:v>
                </c:pt>
                <c:pt idx="2095">
                  <c:v>208.5</c:v>
                </c:pt>
                <c:pt idx="2096">
                  <c:v>208.6</c:v>
                </c:pt>
                <c:pt idx="2097">
                  <c:v>208.7</c:v>
                </c:pt>
                <c:pt idx="2098">
                  <c:v>208.8</c:v>
                </c:pt>
                <c:pt idx="2099">
                  <c:v>208.9</c:v>
                </c:pt>
                <c:pt idx="2100">
                  <c:v>209</c:v>
                </c:pt>
                <c:pt idx="2101">
                  <c:v>209.1</c:v>
                </c:pt>
                <c:pt idx="2102">
                  <c:v>209.2</c:v>
                </c:pt>
                <c:pt idx="2103">
                  <c:v>209.3</c:v>
                </c:pt>
                <c:pt idx="2104">
                  <c:v>209.4</c:v>
                </c:pt>
                <c:pt idx="2105">
                  <c:v>209.5</c:v>
                </c:pt>
                <c:pt idx="2106">
                  <c:v>209.6</c:v>
                </c:pt>
                <c:pt idx="2107">
                  <c:v>209.7</c:v>
                </c:pt>
                <c:pt idx="2108">
                  <c:v>209.8</c:v>
                </c:pt>
                <c:pt idx="2109">
                  <c:v>209.9</c:v>
                </c:pt>
                <c:pt idx="2110">
                  <c:v>210</c:v>
                </c:pt>
                <c:pt idx="2111">
                  <c:v>210.1</c:v>
                </c:pt>
                <c:pt idx="2112">
                  <c:v>210.2</c:v>
                </c:pt>
                <c:pt idx="2113">
                  <c:v>210.3</c:v>
                </c:pt>
                <c:pt idx="2114">
                  <c:v>210.4</c:v>
                </c:pt>
                <c:pt idx="2115">
                  <c:v>210.5</c:v>
                </c:pt>
                <c:pt idx="2116">
                  <c:v>210.6</c:v>
                </c:pt>
                <c:pt idx="2117">
                  <c:v>210.7</c:v>
                </c:pt>
                <c:pt idx="2118">
                  <c:v>210.8</c:v>
                </c:pt>
                <c:pt idx="2119">
                  <c:v>210.9</c:v>
                </c:pt>
                <c:pt idx="2120">
                  <c:v>211</c:v>
                </c:pt>
                <c:pt idx="2121">
                  <c:v>211.1</c:v>
                </c:pt>
                <c:pt idx="2122">
                  <c:v>211.2</c:v>
                </c:pt>
                <c:pt idx="2123">
                  <c:v>211.3</c:v>
                </c:pt>
                <c:pt idx="2124">
                  <c:v>211.4</c:v>
                </c:pt>
                <c:pt idx="2125">
                  <c:v>211.5</c:v>
                </c:pt>
                <c:pt idx="2126">
                  <c:v>211.6</c:v>
                </c:pt>
                <c:pt idx="2127">
                  <c:v>211.7</c:v>
                </c:pt>
                <c:pt idx="2128">
                  <c:v>211.8</c:v>
                </c:pt>
                <c:pt idx="2129">
                  <c:v>211.9</c:v>
                </c:pt>
                <c:pt idx="2130">
                  <c:v>212</c:v>
                </c:pt>
                <c:pt idx="2131">
                  <c:v>212.1</c:v>
                </c:pt>
                <c:pt idx="2132">
                  <c:v>212.2</c:v>
                </c:pt>
                <c:pt idx="2133">
                  <c:v>212.3</c:v>
                </c:pt>
                <c:pt idx="2134">
                  <c:v>212.4</c:v>
                </c:pt>
                <c:pt idx="2135">
                  <c:v>212.5</c:v>
                </c:pt>
                <c:pt idx="2136">
                  <c:v>212.6</c:v>
                </c:pt>
                <c:pt idx="2137">
                  <c:v>212.7</c:v>
                </c:pt>
                <c:pt idx="2138">
                  <c:v>212.8</c:v>
                </c:pt>
                <c:pt idx="2139">
                  <c:v>212.9</c:v>
                </c:pt>
                <c:pt idx="2140">
                  <c:v>213</c:v>
                </c:pt>
                <c:pt idx="2141">
                  <c:v>213.1</c:v>
                </c:pt>
                <c:pt idx="2142">
                  <c:v>213.2</c:v>
                </c:pt>
                <c:pt idx="2143">
                  <c:v>213.3</c:v>
                </c:pt>
                <c:pt idx="2144">
                  <c:v>213.4</c:v>
                </c:pt>
                <c:pt idx="2145">
                  <c:v>213.5</c:v>
                </c:pt>
                <c:pt idx="2146">
                  <c:v>213.6</c:v>
                </c:pt>
                <c:pt idx="2147">
                  <c:v>213.7</c:v>
                </c:pt>
                <c:pt idx="2148">
                  <c:v>213.8</c:v>
                </c:pt>
                <c:pt idx="2149">
                  <c:v>213.9</c:v>
                </c:pt>
                <c:pt idx="2150">
                  <c:v>214</c:v>
                </c:pt>
                <c:pt idx="2151">
                  <c:v>214.1</c:v>
                </c:pt>
                <c:pt idx="2152">
                  <c:v>214.2</c:v>
                </c:pt>
                <c:pt idx="2153">
                  <c:v>214.3</c:v>
                </c:pt>
                <c:pt idx="2154">
                  <c:v>214.4</c:v>
                </c:pt>
                <c:pt idx="2155">
                  <c:v>214.5</c:v>
                </c:pt>
                <c:pt idx="2156">
                  <c:v>214.6</c:v>
                </c:pt>
                <c:pt idx="2157">
                  <c:v>214.7</c:v>
                </c:pt>
                <c:pt idx="2158">
                  <c:v>214.8</c:v>
                </c:pt>
                <c:pt idx="2159">
                  <c:v>214.9</c:v>
                </c:pt>
                <c:pt idx="2160">
                  <c:v>215</c:v>
                </c:pt>
                <c:pt idx="2161">
                  <c:v>215.1</c:v>
                </c:pt>
                <c:pt idx="2162">
                  <c:v>215.2</c:v>
                </c:pt>
                <c:pt idx="2163">
                  <c:v>215.3</c:v>
                </c:pt>
                <c:pt idx="2164">
                  <c:v>215.4</c:v>
                </c:pt>
                <c:pt idx="2165">
                  <c:v>215.5</c:v>
                </c:pt>
                <c:pt idx="2166">
                  <c:v>215.6</c:v>
                </c:pt>
                <c:pt idx="2167">
                  <c:v>215.7</c:v>
                </c:pt>
                <c:pt idx="2168">
                  <c:v>215.8</c:v>
                </c:pt>
                <c:pt idx="2169">
                  <c:v>215.9</c:v>
                </c:pt>
                <c:pt idx="2170">
                  <c:v>216</c:v>
                </c:pt>
                <c:pt idx="2171">
                  <c:v>216.1</c:v>
                </c:pt>
                <c:pt idx="2172">
                  <c:v>216.2</c:v>
                </c:pt>
                <c:pt idx="2173">
                  <c:v>216.3</c:v>
                </c:pt>
                <c:pt idx="2174">
                  <c:v>216.4</c:v>
                </c:pt>
                <c:pt idx="2175">
                  <c:v>216.5</c:v>
                </c:pt>
                <c:pt idx="2176">
                  <c:v>216.6</c:v>
                </c:pt>
                <c:pt idx="2177">
                  <c:v>216.7</c:v>
                </c:pt>
                <c:pt idx="2178">
                  <c:v>216.8</c:v>
                </c:pt>
                <c:pt idx="2179">
                  <c:v>216.9</c:v>
                </c:pt>
                <c:pt idx="2180">
                  <c:v>217</c:v>
                </c:pt>
                <c:pt idx="2181">
                  <c:v>217.1</c:v>
                </c:pt>
                <c:pt idx="2182">
                  <c:v>217.2</c:v>
                </c:pt>
                <c:pt idx="2183">
                  <c:v>217.3</c:v>
                </c:pt>
                <c:pt idx="2184">
                  <c:v>217.4</c:v>
                </c:pt>
                <c:pt idx="2185">
                  <c:v>217.5</c:v>
                </c:pt>
                <c:pt idx="2186">
                  <c:v>217.6</c:v>
                </c:pt>
                <c:pt idx="2187">
                  <c:v>217.7</c:v>
                </c:pt>
                <c:pt idx="2188">
                  <c:v>217.8</c:v>
                </c:pt>
                <c:pt idx="2189">
                  <c:v>217.9</c:v>
                </c:pt>
                <c:pt idx="2190">
                  <c:v>218</c:v>
                </c:pt>
                <c:pt idx="2191">
                  <c:v>218.1</c:v>
                </c:pt>
                <c:pt idx="2192">
                  <c:v>218.2</c:v>
                </c:pt>
                <c:pt idx="2193">
                  <c:v>218.3</c:v>
                </c:pt>
                <c:pt idx="2194">
                  <c:v>218.4</c:v>
                </c:pt>
                <c:pt idx="2195">
                  <c:v>218.5</c:v>
                </c:pt>
                <c:pt idx="2196">
                  <c:v>218.6</c:v>
                </c:pt>
                <c:pt idx="2197">
                  <c:v>218.7</c:v>
                </c:pt>
                <c:pt idx="2198">
                  <c:v>218.8</c:v>
                </c:pt>
                <c:pt idx="2199">
                  <c:v>218.9</c:v>
                </c:pt>
                <c:pt idx="2200">
                  <c:v>219</c:v>
                </c:pt>
                <c:pt idx="2201">
                  <c:v>219.1</c:v>
                </c:pt>
                <c:pt idx="2202">
                  <c:v>219.2</c:v>
                </c:pt>
                <c:pt idx="2203">
                  <c:v>219.3</c:v>
                </c:pt>
                <c:pt idx="2204">
                  <c:v>219.4</c:v>
                </c:pt>
                <c:pt idx="2205">
                  <c:v>219.5</c:v>
                </c:pt>
                <c:pt idx="2206">
                  <c:v>219.6</c:v>
                </c:pt>
                <c:pt idx="2207">
                  <c:v>219.7</c:v>
                </c:pt>
                <c:pt idx="2208">
                  <c:v>219.8</c:v>
                </c:pt>
                <c:pt idx="2209">
                  <c:v>219.9</c:v>
                </c:pt>
                <c:pt idx="2210">
                  <c:v>220</c:v>
                </c:pt>
                <c:pt idx="2211">
                  <c:v>220.1</c:v>
                </c:pt>
                <c:pt idx="2212">
                  <c:v>220.2</c:v>
                </c:pt>
                <c:pt idx="2213">
                  <c:v>220.3</c:v>
                </c:pt>
                <c:pt idx="2214">
                  <c:v>220.4</c:v>
                </c:pt>
                <c:pt idx="2215">
                  <c:v>220.5</c:v>
                </c:pt>
                <c:pt idx="2216">
                  <c:v>220.6</c:v>
                </c:pt>
                <c:pt idx="2217">
                  <c:v>220.7</c:v>
                </c:pt>
                <c:pt idx="2218">
                  <c:v>220.8</c:v>
                </c:pt>
                <c:pt idx="2219">
                  <c:v>220.9</c:v>
                </c:pt>
                <c:pt idx="2220">
                  <c:v>221</c:v>
                </c:pt>
                <c:pt idx="2221">
                  <c:v>221.1</c:v>
                </c:pt>
                <c:pt idx="2222">
                  <c:v>221.2</c:v>
                </c:pt>
                <c:pt idx="2223">
                  <c:v>221.3</c:v>
                </c:pt>
                <c:pt idx="2224">
                  <c:v>221.4</c:v>
                </c:pt>
                <c:pt idx="2225">
                  <c:v>221.5</c:v>
                </c:pt>
                <c:pt idx="2226">
                  <c:v>221.6</c:v>
                </c:pt>
                <c:pt idx="2227">
                  <c:v>221.7</c:v>
                </c:pt>
                <c:pt idx="2228">
                  <c:v>221.8</c:v>
                </c:pt>
                <c:pt idx="2229">
                  <c:v>221.9</c:v>
                </c:pt>
                <c:pt idx="2230">
                  <c:v>222</c:v>
                </c:pt>
                <c:pt idx="2231">
                  <c:v>222.1</c:v>
                </c:pt>
                <c:pt idx="2232">
                  <c:v>222.2</c:v>
                </c:pt>
                <c:pt idx="2233">
                  <c:v>222.3</c:v>
                </c:pt>
                <c:pt idx="2234">
                  <c:v>222.4</c:v>
                </c:pt>
                <c:pt idx="2235">
                  <c:v>222.5</c:v>
                </c:pt>
                <c:pt idx="2236">
                  <c:v>222.6</c:v>
                </c:pt>
                <c:pt idx="2237">
                  <c:v>222.7</c:v>
                </c:pt>
                <c:pt idx="2238">
                  <c:v>222.8</c:v>
                </c:pt>
                <c:pt idx="2239">
                  <c:v>222.9</c:v>
                </c:pt>
                <c:pt idx="2240">
                  <c:v>223</c:v>
                </c:pt>
                <c:pt idx="2241">
                  <c:v>223.1</c:v>
                </c:pt>
                <c:pt idx="2242">
                  <c:v>223.2</c:v>
                </c:pt>
                <c:pt idx="2243">
                  <c:v>223.3</c:v>
                </c:pt>
                <c:pt idx="2244">
                  <c:v>223.4</c:v>
                </c:pt>
                <c:pt idx="2245">
                  <c:v>223.5</c:v>
                </c:pt>
                <c:pt idx="2246">
                  <c:v>223.6</c:v>
                </c:pt>
                <c:pt idx="2247">
                  <c:v>223.7</c:v>
                </c:pt>
                <c:pt idx="2248">
                  <c:v>223.8</c:v>
                </c:pt>
                <c:pt idx="2249">
                  <c:v>223.9</c:v>
                </c:pt>
                <c:pt idx="2250">
                  <c:v>224</c:v>
                </c:pt>
                <c:pt idx="2251">
                  <c:v>224.1</c:v>
                </c:pt>
                <c:pt idx="2252">
                  <c:v>224.2</c:v>
                </c:pt>
                <c:pt idx="2253">
                  <c:v>224.3</c:v>
                </c:pt>
                <c:pt idx="2254">
                  <c:v>224.4</c:v>
                </c:pt>
                <c:pt idx="2255">
                  <c:v>224.5</c:v>
                </c:pt>
                <c:pt idx="2256">
                  <c:v>224.6</c:v>
                </c:pt>
                <c:pt idx="2257">
                  <c:v>224.7</c:v>
                </c:pt>
                <c:pt idx="2258">
                  <c:v>224.8</c:v>
                </c:pt>
                <c:pt idx="2259">
                  <c:v>224.9</c:v>
                </c:pt>
                <c:pt idx="2260">
                  <c:v>225</c:v>
                </c:pt>
                <c:pt idx="2261">
                  <c:v>225.1</c:v>
                </c:pt>
                <c:pt idx="2262">
                  <c:v>225.2</c:v>
                </c:pt>
                <c:pt idx="2263">
                  <c:v>225.3</c:v>
                </c:pt>
                <c:pt idx="2264">
                  <c:v>225.4</c:v>
                </c:pt>
                <c:pt idx="2265">
                  <c:v>225.5</c:v>
                </c:pt>
                <c:pt idx="2266">
                  <c:v>225.6</c:v>
                </c:pt>
                <c:pt idx="2267">
                  <c:v>225.7</c:v>
                </c:pt>
                <c:pt idx="2268">
                  <c:v>225.8</c:v>
                </c:pt>
                <c:pt idx="2269">
                  <c:v>225.9</c:v>
                </c:pt>
                <c:pt idx="2270">
                  <c:v>226</c:v>
                </c:pt>
                <c:pt idx="2271">
                  <c:v>226.1</c:v>
                </c:pt>
                <c:pt idx="2272">
                  <c:v>226.2</c:v>
                </c:pt>
                <c:pt idx="2273">
                  <c:v>226.3</c:v>
                </c:pt>
                <c:pt idx="2274">
                  <c:v>226.4</c:v>
                </c:pt>
                <c:pt idx="2275">
                  <c:v>226.5</c:v>
                </c:pt>
                <c:pt idx="2276">
                  <c:v>226.6</c:v>
                </c:pt>
                <c:pt idx="2277">
                  <c:v>226.7</c:v>
                </c:pt>
                <c:pt idx="2278">
                  <c:v>226.8</c:v>
                </c:pt>
                <c:pt idx="2279">
                  <c:v>226.9</c:v>
                </c:pt>
                <c:pt idx="2280">
                  <c:v>227</c:v>
                </c:pt>
                <c:pt idx="2281">
                  <c:v>227.1</c:v>
                </c:pt>
                <c:pt idx="2282">
                  <c:v>227.2</c:v>
                </c:pt>
                <c:pt idx="2283">
                  <c:v>227.3</c:v>
                </c:pt>
                <c:pt idx="2284">
                  <c:v>227.4</c:v>
                </c:pt>
                <c:pt idx="2285">
                  <c:v>227.5</c:v>
                </c:pt>
                <c:pt idx="2286">
                  <c:v>227.6</c:v>
                </c:pt>
                <c:pt idx="2287">
                  <c:v>227.7</c:v>
                </c:pt>
                <c:pt idx="2288">
                  <c:v>227.8</c:v>
                </c:pt>
                <c:pt idx="2289">
                  <c:v>227.9</c:v>
                </c:pt>
                <c:pt idx="2290">
                  <c:v>228</c:v>
                </c:pt>
                <c:pt idx="2291">
                  <c:v>228.1</c:v>
                </c:pt>
                <c:pt idx="2292">
                  <c:v>228.2</c:v>
                </c:pt>
                <c:pt idx="2293">
                  <c:v>228.3</c:v>
                </c:pt>
                <c:pt idx="2294">
                  <c:v>228.4</c:v>
                </c:pt>
                <c:pt idx="2295">
                  <c:v>228.5</c:v>
                </c:pt>
                <c:pt idx="2296">
                  <c:v>228.6</c:v>
                </c:pt>
                <c:pt idx="2297">
                  <c:v>228.7</c:v>
                </c:pt>
                <c:pt idx="2298">
                  <c:v>228.8</c:v>
                </c:pt>
                <c:pt idx="2299">
                  <c:v>228.9</c:v>
                </c:pt>
                <c:pt idx="2300">
                  <c:v>229</c:v>
                </c:pt>
                <c:pt idx="2301">
                  <c:v>229.1</c:v>
                </c:pt>
                <c:pt idx="2302">
                  <c:v>229.2</c:v>
                </c:pt>
                <c:pt idx="2303">
                  <c:v>229.3</c:v>
                </c:pt>
                <c:pt idx="2304">
                  <c:v>229.4</c:v>
                </c:pt>
                <c:pt idx="2305">
                  <c:v>229.5</c:v>
                </c:pt>
                <c:pt idx="2306">
                  <c:v>229.6</c:v>
                </c:pt>
                <c:pt idx="2307">
                  <c:v>229.7</c:v>
                </c:pt>
                <c:pt idx="2308">
                  <c:v>229.8</c:v>
                </c:pt>
                <c:pt idx="2309">
                  <c:v>229.9</c:v>
                </c:pt>
                <c:pt idx="2310">
                  <c:v>230</c:v>
                </c:pt>
                <c:pt idx="2311">
                  <c:v>230.1</c:v>
                </c:pt>
                <c:pt idx="2312">
                  <c:v>230.2</c:v>
                </c:pt>
                <c:pt idx="2313">
                  <c:v>230.3</c:v>
                </c:pt>
                <c:pt idx="2314">
                  <c:v>230.4</c:v>
                </c:pt>
                <c:pt idx="2315">
                  <c:v>230.5</c:v>
                </c:pt>
                <c:pt idx="2316">
                  <c:v>230.6</c:v>
                </c:pt>
                <c:pt idx="2317">
                  <c:v>230.7</c:v>
                </c:pt>
                <c:pt idx="2318">
                  <c:v>230.8</c:v>
                </c:pt>
                <c:pt idx="2319">
                  <c:v>230.9</c:v>
                </c:pt>
                <c:pt idx="2320">
                  <c:v>231</c:v>
                </c:pt>
                <c:pt idx="2321">
                  <c:v>231.1</c:v>
                </c:pt>
                <c:pt idx="2322">
                  <c:v>231.2</c:v>
                </c:pt>
                <c:pt idx="2323">
                  <c:v>231.3</c:v>
                </c:pt>
                <c:pt idx="2324">
                  <c:v>231.4</c:v>
                </c:pt>
                <c:pt idx="2325">
                  <c:v>231.5</c:v>
                </c:pt>
                <c:pt idx="2326">
                  <c:v>231.6</c:v>
                </c:pt>
                <c:pt idx="2327">
                  <c:v>231.7</c:v>
                </c:pt>
                <c:pt idx="2328">
                  <c:v>231.8</c:v>
                </c:pt>
                <c:pt idx="2329">
                  <c:v>231.9</c:v>
                </c:pt>
                <c:pt idx="2330">
                  <c:v>232</c:v>
                </c:pt>
                <c:pt idx="2331">
                  <c:v>232.1</c:v>
                </c:pt>
                <c:pt idx="2332">
                  <c:v>232.2</c:v>
                </c:pt>
                <c:pt idx="2333">
                  <c:v>232.3</c:v>
                </c:pt>
                <c:pt idx="2334">
                  <c:v>232.4</c:v>
                </c:pt>
                <c:pt idx="2335">
                  <c:v>232.5</c:v>
                </c:pt>
                <c:pt idx="2336">
                  <c:v>232.6</c:v>
                </c:pt>
                <c:pt idx="2337">
                  <c:v>232.7</c:v>
                </c:pt>
                <c:pt idx="2338">
                  <c:v>232.8</c:v>
                </c:pt>
                <c:pt idx="2339">
                  <c:v>232.9</c:v>
                </c:pt>
                <c:pt idx="2340">
                  <c:v>233</c:v>
                </c:pt>
                <c:pt idx="2341">
                  <c:v>233.1</c:v>
                </c:pt>
                <c:pt idx="2342">
                  <c:v>233.2</c:v>
                </c:pt>
                <c:pt idx="2343">
                  <c:v>233.3</c:v>
                </c:pt>
                <c:pt idx="2344">
                  <c:v>233.4</c:v>
                </c:pt>
                <c:pt idx="2345">
                  <c:v>233.5</c:v>
                </c:pt>
                <c:pt idx="2346">
                  <c:v>233.6</c:v>
                </c:pt>
                <c:pt idx="2347">
                  <c:v>233.7</c:v>
                </c:pt>
                <c:pt idx="2348">
                  <c:v>233.8</c:v>
                </c:pt>
                <c:pt idx="2349">
                  <c:v>233.9</c:v>
                </c:pt>
                <c:pt idx="2350">
                  <c:v>234</c:v>
                </c:pt>
                <c:pt idx="2351">
                  <c:v>234.1</c:v>
                </c:pt>
                <c:pt idx="2352">
                  <c:v>234.2</c:v>
                </c:pt>
                <c:pt idx="2353">
                  <c:v>234.3</c:v>
                </c:pt>
                <c:pt idx="2354">
                  <c:v>234.4</c:v>
                </c:pt>
                <c:pt idx="2355">
                  <c:v>234.5</c:v>
                </c:pt>
                <c:pt idx="2356">
                  <c:v>234.6</c:v>
                </c:pt>
                <c:pt idx="2357">
                  <c:v>234.7</c:v>
                </c:pt>
                <c:pt idx="2358">
                  <c:v>234.8</c:v>
                </c:pt>
                <c:pt idx="2359">
                  <c:v>234.9</c:v>
                </c:pt>
                <c:pt idx="2360">
                  <c:v>235</c:v>
                </c:pt>
                <c:pt idx="2361">
                  <c:v>235.1</c:v>
                </c:pt>
                <c:pt idx="2362">
                  <c:v>235.2</c:v>
                </c:pt>
                <c:pt idx="2363">
                  <c:v>235.3</c:v>
                </c:pt>
                <c:pt idx="2364">
                  <c:v>235.4</c:v>
                </c:pt>
                <c:pt idx="2365">
                  <c:v>235.5</c:v>
                </c:pt>
                <c:pt idx="2366">
                  <c:v>235.6</c:v>
                </c:pt>
                <c:pt idx="2367">
                  <c:v>235.7</c:v>
                </c:pt>
                <c:pt idx="2368">
                  <c:v>235.8</c:v>
                </c:pt>
                <c:pt idx="2369">
                  <c:v>235.9</c:v>
                </c:pt>
                <c:pt idx="2370">
                  <c:v>236</c:v>
                </c:pt>
                <c:pt idx="2371">
                  <c:v>236.1</c:v>
                </c:pt>
                <c:pt idx="2372">
                  <c:v>236.2</c:v>
                </c:pt>
                <c:pt idx="2373">
                  <c:v>236.3</c:v>
                </c:pt>
                <c:pt idx="2374">
                  <c:v>236.4</c:v>
                </c:pt>
                <c:pt idx="2375">
                  <c:v>236.5</c:v>
                </c:pt>
                <c:pt idx="2376">
                  <c:v>236.6</c:v>
                </c:pt>
                <c:pt idx="2377">
                  <c:v>236.7</c:v>
                </c:pt>
                <c:pt idx="2378">
                  <c:v>236.8</c:v>
                </c:pt>
                <c:pt idx="2379">
                  <c:v>236.9</c:v>
                </c:pt>
                <c:pt idx="2380">
                  <c:v>237</c:v>
                </c:pt>
                <c:pt idx="2381">
                  <c:v>237.1</c:v>
                </c:pt>
                <c:pt idx="2382">
                  <c:v>237.2</c:v>
                </c:pt>
                <c:pt idx="2383">
                  <c:v>237.3</c:v>
                </c:pt>
                <c:pt idx="2384">
                  <c:v>237.4</c:v>
                </c:pt>
                <c:pt idx="2385">
                  <c:v>237.5</c:v>
                </c:pt>
                <c:pt idx="2386">
                  <c:v>237.6</c:v>
                </c:pt>
                <c:pt idx="2387">
                  <c:v>237.7</c:v>
                </c:pt>
                <c:pt idx="2388">
                  <c:v>237.8</c:v>
                </c:pt>
                <c:pt idx="2389">
                  <c:v>237.9</c:v>
                </c:pt>
                <c:pt idx="2390">
                  <c:v>238</c:v>
                </c:pt>
                <c:pt idx="2391">
                  <c:v>238.1</c:v>
                </c:pt>
                <c:pt idx="2392">
                  <c:v>238.2</c:v>
                </c:pt>
                <c:pt idx="2393">
                  <c:v>238.3</c:v>
                </c:pt>
                <c:pt idx="2394">
                  <c:v>238.4</c:v>
                </c:pt>
                <c:pt idx="2395">
                  <c:v>238.5</c:v>
                </c:pt>
                <c:pt idx="2396">
                  <c:v>238.6</c:v>
                </c:pt>
                <c:pt idx="2397">
                  <c:v>238.7</c:v>
                </c:pt>
                <c:pt idx="2398">
                  <c:v>238.8</c:v>
                </c:pt>
                <c:pt idx="2399">
                  <c:v>238.9</c:v>
                </c:pt>
                <c:pt idx="2400">
                  <c:v>239</c:v>
                </c:pt>
              </c:numCache>
            </c:numRef>
          </c:xVal>
          <c:yVal>
            <c:numRef>
              <c:f>Вотк.ГЭС!$C$5:$C$2405</c:f>
              <c:numCache>
                <c:formatCode>General</c:formatCode>
                <c:ptCount val="2401"/>
                <c:pt idx="0">
                  <c:v>88.948899999999995</c:v>
                </c:pt>
                <c:pt idx="1">
                  <c:v>88.952600000000004</c:v>
                </c:pt>
                <c:pt idx="2">
                  <c:v>88.953900000000004</c:v>
                </c:pt>
                <c:pt idx="3">
                  <c:v>88.954800000000006</c:v>
                </c:pt>
                <c:pt idx="4">
                  <c:v>88.955600000000004</c:v>
                </c:pt>
                <c:pt idx="5">
                  <c:v>88.956400000000002</c:v>
                </c:pt>
                <c:pt idx="6">
                  <c:v>88.957099999999997</c:v>
                </c:pt>
                <c:pt idx="7">
                  <c:v>88.957899999999995</c:v>
                </c:pt>
                <c:pt idx="8">
                  <c:v>88.958600000000004</c:v>
                </c:pt>
                <c:pt idx="9">
                  <c:v>88.959400000000002</c:v>
                </c:pt>
                <c:pt idx="10">
                  <c:v>88.960099999999997</c:v>
                </c:pt>
                <c:pt idx="11">
                  <c:v>88.960800000000006</c:v>
                </c:pt>
                <c:pt idx="12">
                  <c:v>88.961500000000001</c:v>
                </c:pt>
                <c:pt idx="13">
                  <c:v>88.962199999999996</c:v>
                </c:pt>
                <c:pt idx="14">
                  <c:v>88.962900000000005</c:v>
                </c:pt>
                <c:pt idx="15">
                  <c:v>88.963499999999996</c:v>
                </c:pt>
                <c:pt idx="16">
                  <c:v>88.964200000000005</c:v>
                </c:pt>
                <c:pt idx="17">
                  <c:v>88.964799999999997</c:v>
                </c:pt>
                <c:pt idx="18">
                  <c:v>88.965500000000006</c:v>
                </c:pt>
                <c:pt idx="19">
                  <c:v>88.966099999999997</c:v>
                </c:pt>
                <c:pt idx="20">
                  <c:v>88.966700000000003</c:v>
                </c:pt>
                <c:pt idx="21">
                  <c:v>88.967399999999998</c:v>
                </c:pt>
                <c:pt idx="22">
                  <c:v>88.968000000000004</c:v>
                </c:pt>
                <c:pt idx="23">
                  <c:v>88.968599999999995</c:v>
                </c:pt>
                <c:pt idx="24">
                  <c:v>88.969200000000001</c:v>
                </c:pt>
                <c:pt idx="25">
                  <c:v>88.969700000000003</c:v>
                </c:pt>
                <c:pt idx="26">
                  <c:v>88.970299999999995</c:v>
                </c:pt>
                <c:pt idx="27">
                  <c:v>88.9709</c:v>
                </c:pt>
                <c:pt idx="28">
                  <c:v>88.971400000000003</c:v>
                </c:pt>
                <c:pt idx="29">
                  <c:v>88.971999999999994</c:v>
                </c:pt>
                <c:pt idx="30">
                  <c:v>88.9726</c:v>
                </c:pt>
                <c:pt idx="31">
                  <c:v>88.973100000000002</c:v>
                </c:pt>
                <c:pt idx="32">
                  <c:v>88.973600000000005</c:v>
                </c:pt>
                <c:pt idx="33">
                  <c:v>88.974199999999996</c:v>
                </c:pt>
                <c:pt idx="34">
                  <c:v>88.974699999999999</c:v>
                </c:pt>
                <c:pt idx="35">
                  <c:v>88.975200000000001</c:v>
                </c:pt>
                <c:pt idx="36">
                  <c:v>88.975800000000007</c:v>
                </c:pt>
                <c:pt idx="37">
                  <c:v>88.976299999999995</c:v>
                </c:pt>
                <c:pt idx="38">
                  <c:v>88.976799999999997</c:v>
                </c:pt>
                <c:pt idx="39">
                  <c:v>88.9773</c:v>
                </c:pt>
                <c:pt idx="40">
                  <c:v>88.977800000000002</c:v>
                </c:pt>
                <c:pt idx="41">
                  <c:v>88.978200000000001</c:v>
                </c:pt>
                <c:pt idx="42">
                  <c:v>88.978700000000003</c:v>
                </c:pt>
                <c:pt idx="43">
                  <c:v>88.979200000000006</c:v>
                </c:pt>
                <c:pt idx="44">
                  <c:v>88.979699999999994</c:v>
                </c:pt>
                <c:pt idx="45">
                  <c:v>88.980199999999996</c:v>
                </c:pt>
                <c:pt idx="46">
                  <c:v>88.980599999999995</c:v>
                </c:pt>
                <c:pt idx="47">
                  <c:v>88.981099999999998</c:v>
                </c:pt>
                <c:pt idx="48">
                  <c:v>88.9816</c:v>
                </c:pt>
                <c:pt idx="49">
                  <c:v>88.981999999999999</c:v>
                </c:pt>
                <c:pt idx="50">
                  <c:v>88.982500000000002</c:v>
                </c:pt>
                <c:pt idx="51">
                  <c:v>88.982900000000001</c:v>
                </c:pt>
                <c:pt idx="52">
                  <c:v>88.983400000000003</c:v>
                </c:pt>
                <c:pt idx="53">
                  <c:v>88.983800000000002</c:v>
                </c:pt>
                <c:pt idx="54">
                  <c:v>88.984300000000005</c:v>
                </c:pt>
                <c:pt idx="55">
                  <c:v>88.984700000000004</c:v>
                </c:pt>
                <c:pt idx="56">
                  <c:v>88.985100000000003</c:v>
                </c:pt>
                <c:pt idx="57">
                  <c:v>88.985600000000005</c:v>
                </c:pt>
                <c:pt idx="58">
                  <c:v>88.986000000000004</c:v>
                </c:pt>
                <c:pt idx="59">
                  <c:v>88.986400000000003</c:v>
                </c:pt>
                <c:pt idx="60">
                  <c:v>88.986800000000002</c:v>
                </c:pt>
                <c:pt idx="61">
                  <c:v>88.987300000000005</c:v>
                </c:pt>
                <c:pt idx="62">
                  <c:v>88.987700000000004</c:v>
                </c:pt>
                <c:pt idx="63">
                  <c:v>88.988100000000003</c:v>
                </c:pt>
                <c:pt idx="64">
                  <c:v>88.988500000000002</c:v>
                </c:pt>
                <c:pt idx="65">
                  <c:v>88.988900000000001</c:v>
                </c:pt>
                <c:pt idx="66">
                  <c:v>88.9893</c:v>
                </c:pt>
                <c:pt idx="67">
                  <c:v>88.989699999999999</c:v>
                </c:pt>
                <c:pt idx="68">
                  <c:v>88.990099999999998</c:v>
                </c:pt>
                <c:pt idx="69">
                  <c:v>88.990499999999997</c:v>
                </c:pt>
                <c:pt idx="70">
                  <c:v>88.990899999999996</c:v>
                </c:pt>
                <c:pt idx="71">
                  <c:v>88.991299999999995</c:v>
                </c:pt>
                <c:pt idx="72">
                  <c:v>88.991699999999994</c:v>
                </c:pt>
                <c:pt idx="73">
                  <c:v>88.992000000000004</c:v>
                </c:pt>
                <c:pt idx="74">
                  <c:v>88.992400000000004</c:v>
                </c:pt>
                <c:pt idx="75">
                  <c:v>88.992800000000003</c:v>
                </c:pt>
                <c:pt idx="76">
                  <c:v>88.993200000000002</c:v>
                </c:pt>
                <c:pt idx="77">
                  <c:v>88.993600000000001</c:v>
                </c:pt>
                <c:pt idx="78">
                  <c:v>88.993899999999996</c:v>
                </c:pt>
                <c:pt idx="79">
                  <c:v>88.994299999999996</c:v>
                </c:pt>
                <c:pt idx="80">
                  <c:v>88.994699999999995</c:v>
                </c:pt>
                <c:pt idx="81">
                  <c:v>88.995000000000005</c:v>
                </c:pt>
                <c:pt idx="82">
                  <c:v>88.995400000000004</c:v>
                </c:pt>
                <c:pt idx="83">
                  <c:v>88.995800000000003</c:v>
                </c:pt>
                <c:pt idx="84">
                  <c:v>88.996099999999998</c:v>
                </c:pt>
                <c:pt idx="85">
                  <c:v>88.996499999999997</c:v>
                </c:pt>
                <c:pt idx="86">
                  <c:v>88.996899999999997</c:v>
                </c:pt>
                <c:pt idx="87">
                  <c:v>88.997200000000007</c:v>
                </c:pt>
                <c:pt idx="88">
                  <c:v>88.997500000000002</c:v>
                </c:pt>
                <c:pt idx="89">
                  <c:v>88.997900000000001</c:v>
                </c:pt>
                <c:pt idx="90">
                  <c:v>88.9983</c:v>
                </c:pt>
                <c:pt idx="91">
                  <c:v>88.998599999999996</c:v>
                </c:pt>
                <c:pt idx="92">
                  <c:v>88.998900000000006</c:v>
                </c:pt>
                <c:pt idx="93">
                  <c:v>88.999300000000005</c:v>
                </c:pt>
                <c:pt idx="94">
                  <c:v>88.999600000000001</c:v>
                </c:pt>
                <c:pt idx="95">
                  <c:v>88.999899999999997</c:v>
                </c:pt>
                <c:pt idx="96">
                  <c:v>89.000200000000007</c:v>
                </c:pt>
                <c:pt idx="97">
                  <c:v>89.000600000000006</c:v>
                </c:pt>
                <c:pt idx="98">
                  <c:v>89.000900000000001</c:v>
                </c:pt>
                <c:pt idx="99">
                  <c:v>89.001199999999997</c:v>
                </c:pt>
                <c:pt idx="100">
                  <c:v>89.001499999999993</c:v>
                </c:pt>
                <c:pt idx="101">
                  <c:v>89.0017</c:v>
                </c:pt>
                <c:pt idx="102">
                  <c:v>89.001999999999995</c:v>
                </c:pt>
                <c:pt idx="103">
                  <c:v>89.002200000000002</c:v>
                </c:pt>
                <c:pt idx="104">
                  <c:v>89.002499999999998</c:v>
                </c:pt>
                <c:pt idx="105">
                  <c:v>89.002600000000001</c:v>
                </c:pt>
                <c:pt idx="106">
                  <c:v>89.002799999999993</c:v>
                </c:pt>
                <c:pt idx="107">
                  <c:v>89.003</c:v>
                </c:pt>
                <c:pt idx="108">
                  <c:v>89.003100000000003</c:v>
                </c:pt>
                <c:pt idx="109">
                  <c:v>89.003100000000003</c:v>
                </c:pt>
                <c:pt idx="110">
                  <c:v>89.003200000000007</c:v>
                </c:pt>
                <c:pt idx="111">
                  <c:v>89.003100000000003</c:v>
                </c:pt>
                <c:pt idx="112">
                  <c:v>89.003100000000003</c:v>
                </c:pt>
                <c:pt idx="113">
                  <c:v>89.003</c:v>
                </c:pt>
                <c:pt idx="114">
                  <c:v>89.002899999999997</c:v>
                </c:pt>
                <c:pt idx="115">
                  <c:v>89.002700000000004</c:v>
                </c:pt>
                <c:pt idx="116">
                  <c:v>89.002399999999994</c:v>
                </c:pt>
                <c:pt idx="117">
                  <c:v>89.002099999999999</c:v>
                </c:pt>
                <c:pt idx="118">
                  <c:v>89.001800000000003</c:v>
                </c:pt>
                <c:pt idx="119">
                  <c:v>89.001400000000004</c:v>
                </c:pt>
                <c:pt idx="120">
                  <c:v>89.000900000000001</c:v>
                </c:pt>
                <c:pt idx="121">
                  <c:v>89.000399999999999</c:v>
                </c:pt>
                <c:pt idx="122">
                  <c:v>88.999899999999997</c:v>
                </c:pt>
                <c:pt idx="123">
                  <c:v>88.999300000000005</c:v>
                </c:pt>
                <c:pt idx="124">
                  <c:v>88.998699999999999</c:v>
                </c:pt>
                <c:pt idx="125">
                  <c:v>88.998099999999994</c:v>
                </c:pt>
                <c:pt idx="126">
                  <c:v>88.997399999999999</c:v>
                </c:pt>
                <c:pt idx="127">
                  <c:v>88.996700000000004</c:v>
                </c:pt>
                <c:pt idx="128">
                  <c:v>88.995999999999995</c:v>
                </c:pt>
                <c:pt idx="129">
                  <c:v>88.9953</c:v>
                </c:pt>
                <c:pt idx="130">
                  <c:v>88.994500000000002</c:v>
                </c:pt>
                <c:pt idx="131">
                  <c:v>88.993700000000004</c:v>
                </c:pt>
                <c:pt idx="132">
                  <c:v>88.992999999999995</c:v>
                </c:pt>
                <c:pt idx="133">
                  <c:v>88.992199999999997</c:v>
                </c:pt>
                <c:pt idx="134">
                  <c:v>88.991399999999999</c:v>
                </c:pt>
                <c:pt idx="135">
                  <c:v>88.990600000000001</c:v>
                </c:pt>
                <c:pt idx="136">
                  <c:v>88.989800000000002</c:v>
                </c:pt>
                <c:pt idx="137">
                  <c:v>88.989000000000004</c:v>
                </c:pt>
                <c:pt idx="138">
                  <c:v>88.988200000000006</c:v>
                </c:pt>
                <c:pt idx="139">
                  <c:v>88.987399999999994</c:v>
                </c:pt>
                <c:pt idx="140">
                  <c:v>88.986599999999996</c:v>
                </c:pt>
                <c:pt idx="141">
                  <c:v>88.985699999999994</c:v>
                </c:pt>
                <c:pt idx="142">
                  <c:v>88.984899999999996</c:v>
                </c:pt>
                <c:pt idx="143">
                  <c:v>88.984099999999998</c:v>
                </c:pt>
                <c:pt idx="144">
                  <c:v>88.9833</c:v>
                </c:pt>
                <c:pt idx="145">
                  <c:v>88.982500000000002</c:v>
                </c:pt>
                <c:pt idx="146">
                  <c:v>88.981700000000004</c:v>
                </c:pt>
                <c:pt idx="147">
                  <c:v>88.980800000000002</c:v>
                </c:pt>
                <c:pt idx="148">
                  <c:v>88.98</c:v>
                </c:pt>
                <c:pt idx="149">
                  <c:v>88.979200000000006</c:v>
                </c:pt>
                <c:pt idx="150">
                  <c:v>88.978399999999993</c:v>
                </c:pt>
                <c:pt idx="151">
                  <c:v>88.977500000000006</c:v>
                </c:pt>
                <c:pt idx="152">
                  <c:v>88.976699999999994</c:v>
                </c:pt>
                <c:pt idx="153">
                  <c:v>88.975800000000007</c:v>
                </c:pt>
                <c:pt idx="154">
                  <c:v>88.974999999999994</c:v>
                </c:pt>
                <c:pt idx="155">
                  <c:v>88.974100000000007</c:v>
                </c:pt>
                <c:pt idx="156">
                  <c:v>88.973200000000006</c:v>
                </c:pt>
                <c:pt idx="157">
                  <c:v>88.972300000000004</c:v>
                </c:pt>
                <c:pt idx="158">
                  <c:v>88.971400000000003</c:v>
                </c:pt>
                <c:pt idx="159">
                  <c:v>88.970500000000001</c:v>
                </c:pt>
                <c:pt idx="160">
                  <c:v>88.969700000000003</c:v>
                </c:pt>
                <c:pt idx="161">
                  <c:v>88.968800000000002</c:v>
                </c:pt>
                <c:pt idx="162">
                  <c:v>88.967799999999997</c:v>
                </c:pt>
                <c:pt idx="163">
                  <c:v>88.966899999999995</c:v>
                </c:pt>
                <c:pt idx="164">
                  <c:v>88.965999999999994</c:v>
                </c:pt>
                <c:pt idx="165">
                  <c:v>88.965100000000007</c:v>
                </c:pt>
                <c:pt idx="166">
                  <c:v>88.964100000000002</c:v>
                </c:pt>
                <c:pt idx="167">
                  <c:v>88.963200000000001</c:v>
                </c:pt>
                <c:pt idx="168">
                  <c:v>88.962199999999996</c:v>
                </c:pt>
                <c:pt idx="169">
                  <c:v>88.961299999999994</c:v>
                </c:pt>
                <c:pt idx="170">
                  <c:v>88.960300000000004</c:v>
                </c:pt>
                <c:pt idx="171">
                  <c:v>88.959299999999999</c:v>
                </c:pt>
                <c:pt idx="172">
                  <c:v>88.958399999999997</c:v>
                </c:pt>
                <c:pt idx="173">
                  <c:v>88.957400000000007</c:v>
                </c:pt>
                <c:pt idx="174">
                  <c:v>88.956400000000002</c:v>
                </c:pt>
                <c:pt idx="175">
                  <c:v>88.955399999999997</c:v>
                </c:pt>
                <c:pt idx="176">
                  <c:v>88.954400000000007</c:v>
                </c:pt>
                <c:pt idx="177">
                  <c:v>88.953400000000002</c:v>
                </c:pt>
                <c:pt idx="178">
                  <c:v>88.952399999999997</c:v>
                </c:pt>
                <c:pt idx="179">
                  <c:v>88.951400000000007</c:v>
                </c:pt>
                <c:pt idx="180">
                  <c:v>88.950400000000002</c:v>
                </c:pt>
                <c:pt idx="181">
                  <c:v>88.949399999999997</c:v>
                </c:pt>
                <c:pt idx="182">
                  <c:v>88.948300000000003</c:v>
                </c:pt>
                <c:pt idx="183">
                  <c:v>88.947299999999998</c:v>
                </c:pt>
                <c:pt idx="184">
                  <c:v>88.946299999999994</c:v>
                </c:pt>
                <c:pt idx="185">
                  <c:v>88.9452</c:v>
                </c:pt>
                <c:pt idx="186">
                  <c:v>88.944199999999995</c:v>
                </c:pt>
                <c:pt idx="187">
                  <c:v>88.943100000000001</c:v>
                </c:pt>
                <c:pt idx="188">
                  <c:v>88.942099999999996</c:v>
                </c:pt>
                <c:pt idx="189">
                  <c:v>88.941000000000003</c:v>
                </c:pt>
                <c:pt idx="190">
                  <c:v>88.94</c:v>
                </c:pt>
                <c:pt idx="191">
                  <c:v>88.938900000000004</c:v>
                </c:pt>
                <c:pt idx="192">
                  <c:v>88.937799999999996</c:v>
                </c:pt>
                <c:pt idx="193">
                  <c:v>88.936800000000005</c:v>
                </c:pt>
                <c:pt idx="194">
                  <c:v>88.935699999999997</c:v>
                </c:pt>
                <c:pt idx="195">
                  <c:v>88.934600000000003</c:v>
                </c:pt>
                <c:pt idx="196">
                  <c:v>88.933499999999995</c:v>
                </c:pt>
                <c:pt idx="197">
                  <c:v>88.932400000000001</c:v>
                </c:pt>
                <c:pt idx="198">
                  <c:v>88.931299999999993</c:v>
                </c:pt>
                <c:pt idx="199">
                  <c:v>88.930199999999999</c:v>
                </c:pt>
                <c:pt idx="200">
                  <c:v>88.929100000000005</c:v>
                </c:pt>
                <c:pt idx="201">
                  <c:v>88.927999999999997</c:v>
                </c:pt>
                <c:pt idx="202">
                  <c:v>88.926900000000003</c:v>
                </c:pt>
                <c:pt idx="203">
                  <c:v>88.925799999999995</c:v>
                </c:pt>
                <c:pt idx="204">
                  <c:v>88.924700000000001</c:v>
                </c:pt>
                <c:pt idx="205">
                  <c:v>88.923599999999993</c:v>
                </c:pt>
                <c:pt idx="206">
                  <c:v>88.922499999999999</c:v>
                </c:pt>
                <c:pt idx="207">
                  <c:v>88.921400000000006</c:v>
                </c:pt>
                <c:pt idx="208">
                  <c:v>88.920299999999997</c:v>
                </c:pt>
                <c:pt idx="209">
                  <c:v>88.9191</c:v>
                </c:pt>
                <c:pt idx="210">
                  <c:v>88.918000000000006</c:v>
                </c:pt>
                <c:pt idx="211">
                  <c:v>88.916899999999998</c:v>
                </c:pt>
                <c:pt idx="212">
                  <c:v>88.915800000000004</c:v>
                </c:pt>
                <c:pt idx="213">
                  <c:v>88.914599999999993</c:v>
                </c:pt>
                <c:pt idx="214">
                  <c:v>88.913499999999999</c:v>
                </c:pt>
                <c:pt idx="215">
                  <c:v>88.912400000000005</c:v>
                </c:pt>
                <c:pt idx="216">
                  <c:v>88.911299999999997</c:v>
                </c:pt>
                <c:pt idx="217">
                  <c:v>88.9101</c:v>
                </c:pt>
                <c:pt idx="218">
                  <c:v>88.909000000000006</c:v>
                </c:pt>
                <c:pt idx="219">
                  <c:v>88.907899999999998</c:v>
                </c:pt>
                <c:pt idx="220">
                  <c:v>88.906700000000001</c:v>
                </c:pt>
                <c:pt idx="221">
                  <c:v>88.905600000000007</c:v>
                </c:pt>
                <c:pt idx="222">
                  <c:v>88.904399999999995</c:v>
                </c:pt>
                <c:pt idx="223">
                  <c:v>88.903300000000002</c:v>
                </c:pt>
                <c:pt idx="224">
                  <c:v>88.902100000000004</c:v>
                </c:pt>
                <c:pt idx="225">
                  <c:v>88.900999999999996</c:v>
                </c:pt>
                <c:pt idx="226">
                  <c:v>88.899900000000002</c:v>
                </c:pt>
                <c:pt idx="227">
                  <c:v>88.898700000000005</c:v>
                </c:pt>
                <c:pt idx="228">
                  <c:v>88.897599999999997</c:v>
                </c:pt>
                <c:pt idx="229">
                  <c:v>88.8964</c:v>
                </c:pt>
                <c:pt idx="230">
                  <c:v>88.895300000000006</c:v>
                </c:pt>
                <c:pt idx="231">
                  <c:v>88.894099999999995</c:v>
                </c:pt>
                <c:pt idx="232">
                  <c:v>88.893000000000001</c:v>
                </c:pt>
                <c:pt idx="233">
                  <c:v>88.891800000000003</c:v>
                </c:pt>
                <c:pt idx="234">
                  <c:v>88.890699999999995</c:v>
                </c:pt>
                <c:pt idx="235">
                  <c:v>88.889499999999998</c:v>
                </c:pt>
                <c:pt idx="236">
                  <c:v>88.888400000000004</c:v>
                </c:pt>
                <c:pt idx="237">
                  <c:v>88.887299999999996</c:v>
                </c:pt>
                <c:pt idx="238">
                  <c:v>88.886099999999999</c:v>
                </c:pt>
                <c:pt idx="239">
                  <c:v>88.885000000000005</c:v>
                </c:pt>
                <c:pt idx="240">
                  <c:v>88.883799999999994</c:v>
                </c:pt>
                <c:pt idx="241">
                  <c:v>88.883899999999997</c:v>
                </c:pt>
                <c:pt idx="242">
                  <c:v>88.884100000000004</c:v>
                </c:pt>
                <c:pt idx="243">
                  <c:v>88.882999999999996</c:v>
                </c:pt>
                <c:pt idx="244">
                  <c:v>88.882000000000005</c:v>
                </c:pt>
                <c:pt idx="245">
                  <c:v>88.880899999999997</c:v>
                </c:pt>
                <c:pt idx="246">
                  <c:v>88.879800000000003</c:v>
                </c:pt>
                <c:pt idx="247">
                  <c:v>88.878699999999995</c:v>
                </c:pt>
                <c:pt idx="248">
                  <c:v>88.877700000000004</c:v>
                </c:pt>
                <c:pt idx="249">
                  <c:v>88.876599999999996</c:v>
                </c:pt>
                <c:pt idx="250">
                  <c:v>88.875500000000002</c:v>
                </c:pt>
                <c:pt idx="251">
                  <c:v>88.874399999999994</c:v>
                </c:pt>
                <c:pt idx="252">
                  <c:v>88.8733</c:v>
                </c:pt>
                <c:pt idx="253">
                  <c:v>88.872299999999996</c:v>
                </c:pt>
                <c:pt idx="254">
                  <c:v>88.871200000000002</c:v>
                </c:pt>
                <c:pt idx="255">
                  <c:v>88.870099999999994</c:v>
                </c:pt>
                <c:pt idx="256">
                  <c:v>88.869</c:v>
                </c:pt>
                <c:pt idx="257">
                  <c:v>88.867900000000006</c:v>
                </c:pt>
                <c:pt idx="258">
                  <c:v>88.866799999999998</c:v>
                </c:pt>
                <c:pt idx="259">
                  <c:v>88.865700000000004</c:v>
                </c:pt>
                <c:pt idx="260">
                  <c:v>88.864599999999996</c:v>
                </c:pt>
                <c:pt idx="261">
                  <c:v>88.863600000000005</c:v>
                </c:pt>
                <c:pt idx="262">
                  <c:v>88.862499999999997</c:v>
                </c:pt>
                <c:pt idx="263">
                  <c:v>88.861400000000003</c:v>
                </c:pt>
                <c:pt idx="264">
                  <c:v>88.860299999999995</c:v>
                </c:pt>
                <c:pt idx="265">
                  <c:v>88.859200000000001</c:v>
                </c:pt>
                <c:pt idx="266">
                  <c:v>88.858099999999993</c:v>
                </c:pt>
                <c:pt idx="267">
                  <c:v>88.856999999999999</c:v>
                </c:pt>
                <c:pt idx="268">
                  <c:v>88.855900000000005</c:v>
                </c:pt>
                <c:pt idx="269">
                  <c:v>88.854799999999997</c:v>
                </c:pt>
                <c:pt idx="270">
                  <c:v>88.853700000000003</c:v>
                </c:pt>
                <c:pt idx="271">
                  <c:v>88.852599999999995</c:v>
                </c:pt>
                <c:pt idx="272">
                  <c:v>88.851500000000001</c:v>
                </c:pt>
                <c:pt idx="273">
                  <c:v>88.850399999999993</c:v>
                </c:pt>
                <c:pt idx="274">
                  <c:v>88.849299999999999</c:v>
                </c:pt>
                <c:pt idx="275">
                  <c:v>88.848200000000006</c:v>
                </c:pt>
                <c:pt idx="276">
                  <c:v>88.847099999999998</c:v>
                </c:pt>
                <c:pt idx="277">
                  <c:v>88.846000000000004</c:v>
                </c:pt>
                <c:pt idx="278">
                  <c:v>88.844899999999996</c:v>
                </c:pt>
                <c:pt idx="279">
                  <c:v>88.843800000000002</c:v>
                </c:pt>
                <c:pt idx="280">
                  <c:v>88.842699999999994</c:v>
                </c:pt>
                <c:pt idx="281">
                  <c:v>88.8416</c:v>
                </c:pt>
                <c:pt idx="282">
                  <c:v>88.840500000000006</c:v>
                </c:pt>
                <c:pt idx="283">
                  <c:v>88.839399999999998</c:v>
                </c:pt>
                <c:pt idx="284">
                  <c:v>88.838300000000004</c:v>
                </c:pt>
                <c:pt idx="285">
                  <c:v>88.837199999999996</c:v>
                </c:pt>
                <c:pt idx="286">
                  <c:v>88.836100000000002</c:v>
                </c:pt>
                <c:pt idx="287">
                  <c:v>88.834999999999994</c:v>
                </c:pt>
                <c:pt idx="288">
                  <c:v>88.8339</c:v>
                </c:pt>
                <c:pt idx="289">
                  <c:v>88.832800000000006</c:v>
                </c:pt>
                <c:pt idx="290">
                  <c:v>88.831699999999998</c:v>
                </c:pt>
                <c:pt idx="291">
                  <c:v>88.830600000000004</c:v>
                </c:pt>
                <c:pt idx="292">
                  <c:v>88.829499999999996</c:v>
                </c:pt>
                <c:pt idx="293">
                  <c:v>88.828400000000002</c:v>
                </c:pt>
                <c:pt idx="294">
                  <c:v>88.827299999999994</c:v>
                </c:pt>
                <c:pt idx="295">
                  <c:v>88.8262</c:v>
                </c:pt>
                <c:pt idx="296">
                  <c:v>88.825100000000006</c:v>
                </c:pt>
                <c:pt idx="297">
                  <c:v>88.823999999999998</c:v>
                </c:pt>
                <c:pt idx="298">
                  <c:v>88.822900000000004</c:v>
                </c:pt>
                <c:pt idx="299">
                  <c:v>88.821799999999996</c:v>
                </c:pt>
                <c:pt idx="300">
                  <c:v>88.820700000000002</c:v>
                </c:pt>
                <c:pt idx="301">
                  <c:v>88.819599999999994</c:v>
                </c:pt>
                <c:pt idx="302">
                  <c:v>88.8185</c:v>
                </c:pt>
                <c:pt idx="303">
                  <c:v>88.817499999999995</c:v>
                </c:pt>
                <c:pt idx="304">
                  <c:v>88.816400000000002</c:v>
                </c:pt>
                <c:pt idx="305">
                  <c:v>88.815299999999993</c:v>
                </c:pt>
                <c:pt idx="306">
                  <c:v>88.8142</c:v>
                </c:pt>
                <c:pt idx="307">
                  <c:v>88.813100000000006</c:v>
                </c:pt>
                <c:pt idx="308">
                  <c:v>88.811999999999998</c:v>
                </c:pt>
                <c:pt idx="309">
                  <c:v>88.810900000000004</c:v>
                </c:pt>
                <c:pt idx="310">
                  <c:v>88.809799999999996</c:v>
                </c:pt>
                <c:pt idx="311">
                  <c:v>88.808700000000002</c:v>
                </c:pt>
                <c:pt idx="312">
                  <c:v>88.807599999999994</c:v>
                </c:pt>
                <c:pt idx="313">
                  <c:v>88.8065</c:v>
                </c:pt>
                <c:pt idx="314">
                  <c:v>88.805400000000006</c:v>
                </c:pt>
                <c:pt idx="315">
                  <c:v>88.804299999999998</c:v>
                </c:pt>
                <c:pt idx="316">
                  <c:v>88.803200000000004</c:v>
                </c:pt>
                <c:pt idx="317">
                  <c:v>88.802199999999999</c:v>
                </c:pt>
                <c:pt idx="318">
                  <c:v>88.801100000000005</c:v>
                </c:pt>
                <c:pt idx="319">
                  <c:v>88.8</c:v>
                </c:pt>
                <c:pt idx="320">
                  <c:v>88.798900000000003</c:v>
                </c:pt>
                <c:pt idx="321">
                  <c:v>88.797799999999995</c:v>
                </c:pt>
                <c:pt idx="322">
                  <c:v>88.796700000000001</c:v>
                </c:pt>
                <c:pt idx="323">
                  <c:v>88.795599999999993</c:v>
                </c:pt>
                <c:pt idx="324">
                  <c:v>88.794499999999999</c:v>
                </c:pt>
                <c:pt idx="325">
                  <c:v>88.793499999999995</c:v>
                </c:pt>
                <c:pt idx="326">
                  <c:v>88.792400000000001</c:v>
                </c:pt>
                <c:pt idx="327">
                  <c:v>88.791300000000007</c:v>
                </c:pt>
                <c:pt idx="328">
                  <c:v>88.790199999999999</c:v>
                </c:pt>
                <c:pt idx="329">
                  <c:v>88.789100000000005</c:v>
                </c:pt>
                <c:pt idx="330">
                  <c:v>88.787999999999997</c:v>
                </c:pt>
                <c:pt idx="331">
                  <c:v>88.786900000000003</c:v>
                </c:pt>
                <c:pt idx="332">
                  <c:v>88.785799999999995</c:v>
                </c:pt>
                <c:pt idx="333">
                  <c:v>88.784800000000004</c:v>
                </c:pt>
                <c:pt idx="334">
                  <c:v>88.783699999999996</c:v>
                </c:pt>
                <c:pt idx="335">
                  <c:v>88.782600000000002</c:v>
                </c:pt>
                <c:pt idx="336">
                  <c:v>88.781499999999994</c:v>
                </c:pt>
                <c:pt idx="337">
                  <c:v>88.7804</c:v>
                </c:pt>
                <c:pt idx="338">
                  <c:v>88.779300000000006</c:v>
                </c:pt>
                <c:pt idx="339">
                  <c:v>88.778199999999998</c:v>
                </c:pt>
                <c:pt idx="340">
                  <c:v>88.777199999999993</c:v>
                </c:pt>
                <c:pt idx="341">
                  <c:v>88.7761</c:v>
                </c:pt>
                <c:pt idx="342">
                  <c:v>88.775000000000006</c:v>
                </c:pt>
                <c:pt idx="343">
                  <c:v>88.773899999999998</c:v>
                </c:pt>
                <c:pt idx="344">
                  <c:v>88.772800000000004</c:v>
                </c:pt>
                <c:pt idx="345">
                  <c:v>88.771699999999996</c:v>
                </c:pt>
                <c:pt idx="346">
                  <c:v>88.770600000000002</c:v>
                </c:pt>
                <c:pt idx="347">
                  <c:v>88.769499999999994</c:v>
                </c:pt>
                <c:pt idx="348">
                  <c:v>88.768500000000003</c:v>
                </c:pt>
                <c:pt idx="349">
                  <c:v>88.767399999999995</c:v>
                </c:pt>
                <c:pt idx="350">
                  <c:v>88.766300000000001</c:v>
                </c:pt>
                <c:pt idx="351">
                  <c:v>88.765199999999993</c:v>
                </c:pt>
                <c:pt idx="352">
                  <c:v>88.764099999999999</c:v>
                </c:pt>
                <c:pt idx="353">
                  <c:v>88.763000000000005</c:v>
                </c:pt>
                <c:pt idx="354">
                  <c:v>88.761899999999997</c:v>
                </c:pt>
                <c:pt idx="355">
                  <c:v>88.760800000000003</c:v>
                </c:pt>
                <c:pt idx="356">
                  <c:v>88.759799999999998</c:v>
                </c:pt>
                <c:pt idx="357">
                  <c:v>88.758700000000005</c:v>
                </c:pt>
                <c:pt idx="358">
                  <c:v>88.757599999999996</c:v>
                </c:pt>
                <c:pt idx="359">
                  <c:v>88.756500000000003</c:v>
                </c:pt>
                <c:pt idx="360">
                  <c:v>88.755399999999995</c:v>
                </c:pt>
                <c:pt idx="361">
                  <c:v>88.754300000000001</c:v>
                </c:pt>
                <c:pt idx="362">
                  <c:v>88.753200000000007</c:v>
                </c:pt>
                <c:pt idx="363">
                  <c:v>88.752099999999999</c:v>
                </c:pt>
                <c:pt idx="364">
                  <c:v>88.751000000000005</c:v>
                </c:pt>
                <c:pt idx="365">
                  <c:v>88.75</c:v>
                </c:pt>
                <c:pt idx="366">
                  <c:v>88.748900000000006</c:v>
                </c:pt>
                <c:pt idx="367">
                  <c:v>88.747799999999998</c:v>
                </c:pt>
                <c:pt idx="368">
                  <c:v>88.746700000000004</c:v>
                </c:pt>
                <c:pt idx="369">
                  <c:v>88.745599999999996</c:v>
                </c:pt>
                <c:pt idx="370">
                  <c:v>88.744500000000002</c:v>
                </c:pt>
                <c:pt idx="371">
                  <c:v>88.743399999999994</c:v>
                </c:pt>
                <c:pt idx="372">
                  <c:v>88.7423</c:v>
                </c:pt>
                <c:pt idx="373">
                  <c:v>88.741200000000006</c:v>
                </c:pt>
                <c:pt idx="374">
                  <c:v>88.740099999999998</c:v>
                </c:pt>
                <c:pt idx="375">
                  <c:v>88.739099999999993</c:v>
                </c:pt>
                <c:pt idx="376">
                  <c:v>88.738</c:v>
                </c:pt>
                <c:pt idx="377">
                  <c:v>88.736900000000006</c:v>
                </c:pt>
                <c:pt idx="378">
                  <c:v>88.735799999999998</c:v>
                </c:pt>
                <c:pt idx="379">
                  <c:v>88.734700000000004</c:v>
                </c:pt>
                <c:pt idx="380">
                  <c:v>88.733599999999996</c:v>
                </c:pt>
                <c:pt idx="381">
                  <c:v>88.732500000000002</c:v>
                </c:pt>
                <c:pt idx="382">
                  <c:v>88.731399999999994</c:v>
                </c:pt>
                <c:pt idx="383">
                  <c:v>88.7303</c:v>
                </c:pt>
                <c:pt idx="384">
                  <c:v>88.729200000000006</c:v>
                </c:pt>
                <c:pt idx="385">
                  <c:v>88.728099999999998</c:v>
                </c:pt>
                <c:pt idx="386">
                  <c:v>88.727000000000004</c:v>
                </c:pt>
                <c:pt idx="387">
                  <c:v>88.725899999999996</c:v>
                </c:pt>
                <c:pt idx="388">
                  <c:v>88.724800000000002</c:v>
                </c:pt>
                <c:pt idx="389">
                  <c:v>88.723799999999997</c:v>
                </c:pt>
                <c:pt idx="390">
                  <c:v>88.722700000000003</c:v>
                </c:pt>
                <c:pt idx="391">
                  <c:v>88.721599999999995</c:v>
                </c:pt>
                <c:pt idx="392">
                  <c:v>88.720500000000001</c:v>
                </c:pt>
                <c:pt idx="393">
                  <c:v>88.719399999999993</c:v>
                </c:pt>
                <c:pt idx="394">
                  <c:v>88.718299999999999</c:v>
                </c:pt>
                <c:pt idx="395">
                  <c:v>88.717200000000005</c:v>
                </c:pt>
                <c:pt idx="396">
                  <c:v>88.716099999999997</c:v>
                </c:pt>
                <c:pt idx="397">
                  <c:v>88.715000000000003</c:v>
                </c:pt>
                <c:pt idx="398">
                  <c:v>88.713899999999995</c:v>
                </c:pt>
                <c:pt idx="399">
                  <c:v>88.712800000000001</c:v>
                </c:pt>
                <c:pt idx="400">
                  <c:v>88.711699999999993</c:v>
                </c:pt>
                <c:pt idx="401">
                  <c:v>88.710599999999999</c:v>
                </c:pt>
                <c:pt idx="402">
                  <c:v>88.709599999999995</c:v>
                </c:pt>
                <c:pt idx="403">
                  <c:v>88.708500000000001</c:v>
                </c:pt>
                <c:pt idx="404">
                  <c:v>88.707400000000007</c:v>
                </c:pt>
                <c:pt idx="405">
                  <c:v>88.706299999999999</c:v>
                </c:pt>
                <c:pt idx="406">
                  <c:v>88.705299999999994</c:v>
                </c:pt>
                <c:pt idx="407">
                  <c:v>88.7042</c:v>
                </c:pt>
                <c:pt idx="408">
                  <c:v>88.703199999999995</c:v>
                </c:pt>
                <c:pt idx="409">
                  <c:v>88.702200000000005</c:v>
                </c:pt>
                <c:pt idx="410">
                  <c:v>88.7012</c:v>
                </c:pt>
                <c:pt idx="411">
                  <c:v>88.700199999999995</c:v>
                </c:pt>
                <c:pt idx="412">
                  <c:v>88.699299999999994</c:v>
                </c:pt>
                <c:pt idx="413">
                  <c:v>88.698300000000003</c:v>
                </c:pt>
                <c:pt idx="414">
                  <c:v>88.697400000000002</c:v>
                </c:pt>
                <c:pt idx="415">
                  <c:v>88.696600000000004</c:v>
                </c:pt>
                <c:pt idx="416">
                  <c:v>88.695800000000006</c:v>
                </c:pt>
                <c:pt idx="417">
                  <c:v>88.694999999999993</c:v>
                </c:pt>
                <c:pt idx="418">
                  <c:v>88.694299999999998</c:v>
                </c:pt>
                <c:pt idx="419">
                  <c:v>88.693600000000004</c:v>
                </c:pt>
                <c:pt idx="420">
                  <c:v>88.692999999999998</c:v>
                </c:pt>
                <c:pt idx="421">
                  <c:v>88.692400000000006</c:v>
                </c:pt>
                <c:pt idx="422">
                  <c:v>88.691900000000004</c:v>
                </c:pt>
                <c:pt idx="423">
                  <c:v>88.691400000000002</c:v>
                </c:pt>
                <c:pt idx="424">
                  <c:v>88.691000000000003</c:v>
                </c:pt>
                <c:pt idx="425">
                  <c:v>88.690700000000007</c:v>
                </c:pt>
                <c:pt idx="426">
                  <c:v>88.690399999999997</c:v>
                </c:pt>
                <c:pt idx="427">
                  <c:v>88.690100000000001</c:v>
                </c:pt>
                <c:pt idx="428">
                  <c:v>88.689899999999994</c:v>
                </c:pt>
                <c:pt idx="429">
                  <c:v>88.689800000000005</c:v>
                </c:pt>
                <c:pt idx="430">
                  <c:v>88.689700000000002</c:v>
                </c:pt>
                <c:pt idx="431">
                  <c:v>88.689599999999999</c:v>
                </c:pt>
                <c:pt idx="432">
                  <c:v>88.689499999999995</c:v>
                </c:pt>
                <c:pt idx="433">
                  <c:v>88.689499999999995</c:v>
                </c:pt>
                <c:pt idx="434">
                  <c:v>88.689400000000006</c:v>
                </c:pt>
                <c:pt idx="435">
                  <c:v>88.689400000000006</c:v>
                </c:pt>
                <c:pt idx="436">
                  <c:v>88.689400000000006</c:v>
                </c:pt>
                <c:pt idx="437">
                  <c:v>88.689400000000006</c:v>
                </c:pt>
                <c:pt idx="438">
                  <c:v>88.689400000000006</c:v>
                </c:pt>
                <c:pt idx="439">
                  <c:v>88.689400000000006</c:v>
                </c:pt>
                <c:pt idx="440">
                  <c:v>88.689499999999995</c:v>
                </c:pt>
                <c:pt idx="441">
                  <c:v>88.689499999999995</c:v>
                </c:pt>
                <c:pt idx="442">
                  <c:v>88.689400000000006</c:v>
                </c:pt>
                <c:pt idx="443">
                  <c:v>88.689400000000006</c:v>
                </c:pt>
                <c:pt idx="444">
                  <c:v>88.689400000000006</c:v>
                </c:pt>
                <c:pt idx="445">
                  <c:v>88.689400000000006</c:v>
                </c:pt>
                <c:pt idx="446">
                  <c:v>88.689300000000003</c:v>
                </c:pt>
                <c:pt idx="447">
                  <c:v>88.689300000000003</c:v>
                </c:pt>
                <c:pt idx="448">
                  <c:v>88.6892</c:v>
                </c:pt>
                <c:pt idx="449">
                  <c:v>88.689099999999996</c:v>
                </c:pt>
                <c:pt idx="450">
                  <c:v>88.689099999999996</c:v>
                </c:pt>
                <c:pt idx="451">
                  <c:v>88.688999999999993</c:v>
                </c:pt>
                <c:pt idx="452">
                  <c:v>88.688900000000004</c:v>
                </c:pt>
                <c:pt idx="453">
                  <c:v>88.688800000000001</c:v>
                </c:pt>
                <c:pt idx="454">
                  <c:v>88.688699999999997</c:v>
                </c:pt>
                <c:pt idx="455">
                  <c:v>88.688599999999994</c:v>
                </c:pt>
                <c:pt idx="456">
                  <c:v>88.688500000000005</c:v>
                </c:pt>
                <c:pt idx="457">
                  <c:v>88.688400000000001</c:v>
                </c:pt>
                <c:pt idx="458">
                  <c:v>88.688299999999998</c:v>
                </c:pt>
                <c:pt idx="459">
                  <c:v>88.688199999999995</c:v>
                </c:pt>
                <c:pt idx="460">
                  <c:v>88.688100000000006</c:v>
                </c:pt>
                <c:pt idx="461">
                  <c:v>88.688000000000002</c:v>
                </c:pt>
                <c:pt idx="462">
                  <c:v>88.687899999999999</c:v>
                </c:pt>
                <c:pt idx="463">
                  <c:v>88.687799999999996</c:v>
                </c:pt>
                <c:pt idx="464">
                  <c:v>88.687700000000007</c:v>
                </c:pt>
                <c:pt idx="465">
                  <c:v>88.687600000000003</c:v>
                </c:pt>
                <c:pt idx="466">
                  <c:v>88.6875</c:v>
                </c:pt>
                <c:pt idx="467">
                  <c:v>88.6875</c:v>
                </c:pt>
                <c:pt idx="468">
                  <c:v>88.687399999999997</c:v>
                </c:pt>
                <c:pt idx="469">
                  <c:v>88.687299999999993</c:v>
                </c:pt>
                <c:pt idx="470">
                  <c:v>88.687200000000004</c:v>
                </c:pt>
                <c:pt idx="471">
                  <c:v>88.687100000000001</c:v>
                </c:pt>
                <c:pt idx="472">
                  <c:v>88.686999999999998</c:v>
                </c:pt>
                <c:pt idx="473">
                  <c:v>88.686999999999998</c:v>
                </c:pt>
                <c:pt idx="474">
                  <c:v>88.686899999999994</c:v>
                </c:pt>
                <c:pt idx="475">
                  <c:v>88.686800000000005</c:v>
                </c:pt>
                <c:pt idx="476">
                  <c:v>88.686700000000002</c:v>
                </c:pt>
                <c:pt idx="477">
                  <c:v>88.686700000000002</c:v>
                </c:pt>
                <c:pt idx="478">
                  <c:v>88.686599999999999</c:v>
                </c:pt>
                <c:pt idx="479">
                  <c:v>88.686499999999995</c:v>
                </c:pt>
                <c:pt idx="480">
                  <c:v>88.686499999999995</c:v>
                </c:pt>
                <c:pt idx="481">
                  <c:v>88.686400000000006</c:v>
                </c:pt>
                <c:pt idx="482">
                  <c:v>88.686400000000006</c:v>
                </c:pt>
                <c:pt idx="483">
                  <c:v>88.686300000000003</c:v>
                </c:pt>
                <c:pt idx="484">
                  <c:v>88.686199999999999</c:v>
                </c:pt>
                <c:pt idx="485">
                  <c:v>88.686199999999999</c:v>
                </c:pt>
                <c:pt idx="486">
                  <c:v>88.686099999999996</c:v>
                </c:pt>
                <c:pt idx="487">
                  <c:v>88.686099999999996</c:v>
                </c:pt>
                <c:pt idx="488">
                  <c:v>88.686099999999996</c:v>
                </c:pt>
                <c:pt idx="489">
                  <c:v>88.686000000000007</c:v>
                </c:pt>
                <c:pt idx="490">
                  <c:v>88.686000000000007</c:v>
                </c:pt>
                <c:pt idx="491">
                  <c:v>88.685900000000004</c:v>
                </c:pt>
                <c:pt idx="492">
                  <c:v>88.685900000000004</c:v>
                </c:pt>
                <c:pt idx="493">
                  <c:v>88.6858</c:v>
                </c:pt>
                <c:pt idx="494">
                  <c:v>88.6858</c:v>
                </c:pt>
                <c:pt idx="495">
                  <c:v>88.6858</c:v>
                </c:pt>
                <c:pt idx="496">
                  <c:v>88.685699999999997</c:v>
                </c:pt>
                <c:pt idx="497">
                  <c:v>88.685699999999997</c:v>
                </c:pt>
                <c:pt idx="498">
                  <c:v>88.685699999999997</c:v>
                </c:pt>
                <c:pt idx="499">
                  <c:v>88.685699999999997</c:v>
                </c:pt>
                <c:pt idx="500">
                  <c:v>88.685599999999994</c:v>
                </c:pt>
                <c:pt idx="501">
                  <c:v>88.685599999999994</c:v>
                </c:pt>
                <c:pt idx="502">
                  <c:v>88.685599999999994</c:v>
                </c:pt>
                <c:pt idx="503">
                  <c:v>88.685599999999994</c:v>
                </c:pt>
                <c:pt idx="504">
                  <c:v>88.685599999999994</c:v>
                </c:pt>
                <c:pt idx="505">
                  <c:v>88.685599999999994</c:v>
                </c:pt>
                <c:pt idx="506">
                  <c:v>88.685500000000005</c:v>
                </c:pt>
                <c:pt idx="507">
                  <c:v>88.685500000000005</c:v>
                </c:pt>
                <c:pt idx="508">
                  <c:v>88.685500000000005</c:v>
                </c:pt>
                <c:pt idx="509">
                  <c:v>88.685500000000005</c:v>
                </c:pt>
                <c:pt idx="510">
                  <c:v>88.685500000000005</c:v>
                </c:pt>
                <c:pt idx="511">
                  <c:v>88.685500000000005</c:v>
                </c:pt>
                <c:pt idx="512">
                  <c:v>88.685500000000005</c:v>
                </c:pt>
                <c:pt idx="513">
                  <c:v>88.685500000000005</c:v>
                </c:pt>
                <c:pt idx="514">
                  <c:v>88.685500000000005</c:v>
                </c:pt>
                <c:pt idx="515">
                  <c:v>88.685500000000005</c:v>
                </c:pt>
                <c:pt idx="516">
                  <c:v>88.685500000000005</c:v>
                </c:pt>
                <c:pt idx="517">
                  <c:v>88.685500000000005</c:v>
                </c:pt>
                <c:pt idx="518">
                  <c:v>88.685500000000005</c:v>
                </c:pt>
                <c:pt idx="519">
                  <c:v>88.685500000000005</c:v>
                </c:pt>
                <c:pt idx="520">
                  <c:v>88.685500000000005</c:v>
                </c:pt>
                <c:pt idx="521">
                  <c:v>88.685500000000005</c:v>
                </c:pt>
                <c:pt idx="522">
                  <c:v>88.685500000000005</c:v>
                </c:pt>
                <c:pt idx="523">
                  <c:v>88.685500000000005</c:v>
                </c:pt>
                <c:pt idx="524">
                  <c:v>88.685500000000005</c:v>
                </c:pt>
                <c:pt idx="525">
                  <c:v>88.685599999999994</c:v>
                </c:pt>
                <c:pt idx="526">
                  <c:v>88.685599999999994</c:v>
                </c:pt>
                <c:pt idx="527">
                  <c:v>88.685599999999994</c:v>
                </c:pt>
                <c:pt idx="528">
                  <c:v>88.685599999999994</c:v>
                </c:pt>
                <c:pt idx="529">
                  <c:v>88.685599999999994</c:v>
                </c:pt>
                <c:pt idx="530">
                  <c:v>88.685699999999997</c:v>
                </c:pt>
                <c:pt idx="531">
                  <c:v>88.685699999999997</c:v>
                </c:pt>
                <c:pt idx="532">
                  <c:v>88.685699999999997</c:v>
                </c:pt>
                <c:pt idx="533">
                  <c:v>88.685699999999997</c:v>
                </c:pt>
                <c:pt idx="534">
                  <c:v>88.685699999999997</c:v>
                </c:pt>
                <c:pt idx="535">
                  <c:v>88.6858</c:v>
                </c:pt>
                <c:pt idx="536">
                  <c:v>88.6858</c:v>
                </c:pt>
                <c:pt idx="537">
                  <c:v>88.6858</c:v>
                </c:pt>
                <c:pt idx="538">
                  <c:v>88.685900000000004</c:v>
                </c:pt>
                <c:pt idx="539">
                  <c:v>88.685900000000004</c:v>
                </c:pt>
                <c:pt idx="540">
                  <c:v>88.685900000000004</c:v>
                </c:pt>
                <c:pt idx="541">
                  <c:v>88.685900000000004</c:v>
                </c:pt>
                <c:pt idx="542">
                  <c:v>88.686000000000007</c:v>
                </c:pt>
                <c:pt idx="543">
                  <c:v>88.686000000000007</c:v>
                </c:pt>
                <c:pt idx="544">
                  <c:v>88.686099999999996</c:v>
                </c:pt>
                <c:pt idx="545">
                  <c:v>88.686099999999996</c:v>
                </c:pt>
                <c:pt idx="546">
                  <c:v>88.686099999999996</c:v>
                </c:pt>
                <c:pt idx="547">
                  <c:v>88.686199999999999</c:v>
                </c:pt>
                <c:pt idx="548">
                  <c:v>88.686199999999999</c:v>
                </c:pt>
                <c:pt idx="549">
                  <c:v>88.686300000000003</c:v>
                </c:pt>
                <c:pt idx="550">
                  <c:v>88.686300000000003</c:v>
                </c:pt>
                <c:pt idx="551">
                  <c:v>88.686300000000003</c:v>
                </c:pt>
                <c:pt idx="552">
                  <c:v>88.686400000000006</c:v>
                </c:pt>
                <c:pt idx="553">
                  <c:v>88.686400000000006</c:v>
                </c:pt>
                <c:pt idx="554">
                  <c:v>88.686499999999995</c:v>
                </c:pt>
                <c:pt idx="555">
                  <c:v>88.686499999999995</c:v>
                </c:pt>
                <c:pt idx="556">
                  <c:v>88.686599999999999</c:v>
                </c:pt>
                <c:pt idx="557">
                  <c:v>88.686599999999999</c:v>
                </c:pt>
                <c:pt idx="558">
                  <c:v>88.686700000000002</c:v>
                </c:pt>
                <c:pt idx="559">
                  <c:v>88.686700000000002</c:v>
                </c:pt>
                <c:pt idx="560">
                  <c:v>88.686800000000005</c:v>
                </c:pt>
                <c:pt idx="561">
                  <c:v>88.686800000000005</c:v>
                </c:pt>
                <c:pt idx="562">
                  <c:v>88.686899999999994</c:v>
                </c:pt>
                <c:pt idx="563">
                  <c:v>88.686899999999994</c:v>
                </c:pt>
                <c:pt idx="564">
                  <c:v>88.686999999999998</c:v>
                </c:pt>
                <c:pt idx="565">
                  <c:v>88.686999999999998</c:v>
                </c:pt>
                <c:pt idx="566">
                  <c:v>88.687100000000001</c:v>
                </c:pt>
                <c:pt idx="567">
                  <c:v>88.687200000000004</c:v>
                </c:pt>
                <c:pt idx="568">
                  <c:v>88.687200000000004</c:v>
                </c:pt>
                <c:pt idx="569">
                  <c:v>88.687299999999993</c:v>
                </c:pt>
                <c:pt idx="570">
                  <c:v>88.687299999999993</c:v>
                </c:pt>
                <c:pt idx="571">
                  <c:v>88.687399999999997</c:v>
                </c:pt>
                <c:pt idx="572">
                  <c:v>88.6875</c:v>
                </c:pt>
                <c:pt idx="573">
                  <c:v>88.6875</c:v>
                </c:pt>
                <c:pt idx="574">
                  <c:v>88.687600000000003</c:v>
                </c:pt>
                <c:pt idx="575">
                  <c:v>88.687700000000007</c:v>
                </c:pt>
                <c:pt idx="576">
                  <c:v>88.687700000000007</c:v>
                </c:pt>
                <c:pt idx="577">
                  <c:v>88.687799999999996</c:v>
                </c:pt>
                <c:pt idx="578">
                  <c:v>88.687899999999999</c:v>
                </c:pt>
                <c:pt idx="579">
                  <c:v>88.687899999999999</c:v>
                </c:pt>
                <c:pt idx="580">
                  <c:v>88.688000000000002</c:v>
                </c:pt>
                <c:pt idx="581">
                  <c:v>88.688100000000006</c:v>
                </c:pt>
                <c:pt idx="582">
                  <c:v>88.688199999999995</c:v>
                </c:pt>
                <c:pt idx="583">
                  <c:v>88.688299999999998</c:v>
                </c:pt>
                <c:pt idx="584">
                  <c:v>88.688400000000001</c:v>
                </c:pt>
                <c:pt idx="585">
                  <c:v>88.688400000000001</c:v>
                </c:pt>
                <c:pt idx="586">
                  <c:v>88.688500000000005</c:v>
                </c:pt>
                <c:pt idx="587">
                  <c:v>88.688599999999994</c:v>
                </c:pt>
                <c:pt idx="588">
                  <c:v>88.688699999999997</c:v>
                </c:pt>
                <c:pt idx="589">
                  <c:v>88.688800000000001</c:v>
                </c:pt>
                <c:pt idx="590">
                  <c:v>88.688900000000004</c:v>
                </c:pt>
                <c:pt idx="591">
                  <c:v>88.688999999999993</c:v>
                </c:pt>
                <c:pt idx="592">
                  <c:v>88.689099999999996</c:v>
                </c:pt>
                <c:pt idx="593">
                  <c:v>88.6892</c:v>
                </c:pt>
                <c:pt idx="594">
                  <c:v>88.689300000000003</c:v>
                </c:pt>
                <c:pt idx="595">
                  <c:v>88.689400000000006</c:v>
                </c:pt>
                <c:pt idx="596">
                  <c:v>88.689499999999995</c:v>
                </c:pt>
                <c:pt idx="597">
                  <c:v>88.689700000000002</c:v>
                </c:pt>
                <c:pt idx="598">
                  <c:v>88.689800000000005</c:v>
                </c:pt>
                <c:pt idx="599">
                  <c:v>88.689899999999994</c:v>
                </c:pt>
                <c:pt idx="600">
                  <c:v>88.69</c:v>
                </c:pt>
                <c:pt idx="601">
                  <c:v>88.690100000000001</c:v>
                </c:pt>
                <c:pt idx="602">
                  <c:v>88.690200000000004</c:v>
                </c:pt>
                <c:pt idx="603">
                  <c:v>88.690399999999997</c:v>
                </c:pt>
                <c:pt idx="604">
                  <c:v>88.6905</c:v>
                </c:pt>
                <c:pt idx="605">
                  <c:v>88.690600000000003</c:v>
                </c:pt>
                <c:pt idx="606">
                  <c:v>88.690700000000007</c:v>
                </c:pt>
                <c:pt idx="607">
                  <c:v>88.690899999999999</c:v>
                </c:pt>
                <c:pt idx="608">
                  <c:v>88.691000000000003</c:v>
                </c:pt>
                <c:pt idx="609">
                  <c:v>88.691100000000006</c:v>
                </c:pt>
                <c:pt idx="610">
                  <c:v>88.691199999999995</c:v>
                </c:pt>
                <c:pt idx="611">
                  <c:v>88.691400000000002</c:v>
                </c:pt>
                <c:pt idx="612">
                  <c:v>88.691500000000005</c:v>
                </c:pt>
                <c:pt idx="613">
                  <c:v>88.691599999999994</c:v>
                </c:pt>
                <c:pt idx="614">
                  <c:v>88.691699999999997</c:v>
                </c:pt>
                <c:pt idx="615">
                  <c:v>88.691900000000004</c:v>
                </c:pt>
                <c:pt idx="616">
                  <c:v>88.691999999999993</c:v>
                </c:pt>
                <c:pt idx="617">
                  <c:v>88.692099999999996</c:v>
                </c:pt>
                <c:pt idx="618">
                  <c:v>88.692300000000003</c:v>
                </c:pt>
                <c:pt idx="619">
                  <c:v>88.692400000000006</c:v>
                </c:pt>
                <c:pt idx="620">
                  <c:v>88.692499999999995</c:v>
                </c:pt>
                <c:pt idx="621">
                  <c:v>88.692700000000002</c:v>
                </c:pt>
                <c:pt idx="622">
                  <c:v>88.692800000000005</c:v>
                </c:pt>
                <c:pt idx="623">
                  <c:v>88.692899999999995</c:v>
                </c:pt>
                <c:pt idx="624">
                  <c:v>88.693100000000001</c:v>
                </c:pt>
                <c:pt idx="625">
                  <c:v>88.693200000000004</c:v>
                </c:pt>
                <c:pt idx="626">
                  <c:v>88.693399999999997</c:v>
                </c:pt>
                <c:pt idx="627">
                  <c:v>88.6935</c:v>
                </c:pt>
                <c:pt idx="628">
                  <c:v>88.693600000000004</c:v>
                </c:pt>
                <c:pt idx="629">
                  <c:v>88.693799999999996</c:v>
                </c:pt>
                <c:pt idx="630">
                  <c:v>88.693899999999999</c:v>
                </c:pt>
                <c:pt idx="631">
                  <c:v>88.694100000000006</c:v>
                </c:pt>
                <c:pt idx="632">
                  <c:v>88.694199999999995</c:v>
                </c:pt>
                <c:pt idx="633">
                  <c:v>88.694400000000002</c:v>
                </c:pt>
                <c:pt idx="634">
                  <c:v>88.694500000000005</c:v>
                </c:pt>
                <c:pt idx="635">
                  <c:v>88.694599999999994</c:v>
                </c:pt>
                <c:pt idx="636">
                  <c:v>88.694800000000001</c:v>
                </c:pt>
                <c:pt idx="637">
                  <c:v>88.694900000000004</c:v>
                </c:pt>
                <c:pt idx="638">
                  <c:v>88.695099999999996</c:v>
                </c:pt>
                <c:pt idx="639">
                  <c:v>88.6952</c:v>
                </c:pt>
                <c:pt idx="640">
                  <c:v>88.695400000000006</c:v>
                </c:pt>
                <c:pt idx="641">
                  <c:v>88.695499999999996</c:v>
                </c:pt>
                <c:pt idx="642">
                  <c:v>88.695700000000002</c:v>
                </c:pt>
                <c:pt idx="643">
                  <c:v>88.695800000000006</c:v>
                </c:pt>
                <c:pt idx="644">
                  <c:v>88.695999999999998</c:v>
                </c:pt>
                <c:pt idx="645">
                  <c:v>88.696100000000001</c:v>
                </c:pt>
                <c:pt idx="646">
                  <c:v>88.696299999999994</c:v>
                </c:pt>
                <c:pt idx="647">
                  <c:v>88.6965</c:v>
                </c:pt>
                <c:pt idx="648">
                  <c:v>88.696600000000004</c:v>
                </c:pt>
                <c:pt idx="649">
                  <c:v>88.696799999999996</c:v>
                </c:pt>
                <c:pt idx="650">
                  <c:v>88.696899999999999</c:v>
                </c:pt>
                <c:pt idx="651">
                  <c:v>88.697100000000006</c:v>
                </c:pt>
                <c:pt idx="652">
                  <c:v>88.697199999999995</c:v>
                </c:pt>
                <c:pt idx="653">
                  <c:v>88.697400000000002</c:v>
                </c:pt>
                <c:pt idx="654">
                  <c:v>88.697500000000005</c:v>
                </c:pt>
                <c:pt idx="655">
                  <c:v>88.697699999999998</c:v>
                </c:pt>
                <c:pt idx="656">
                  <c:v>88.697900000000004</c:v>
                </c:pt>
                <c:pt idx="657">
                  <c:v>88.697999999999993</c:v>
                </c:pt>
                <c:pt idx="658">
                  <c:v>88.6982</c:v>
                </c:pt>
                <c:pt idx="659">
                  <c:v>88.698300000000003</c:v>
                </c:pt>
                <c:pt idx="660">
                  <c:v>88.698499999999996</c:v>
                </c:pt>
                <c:pt idx="661">
                  <c:v>88.698700000000002</c:v>
                </c:pt>
                <c:pt idx="662">
                  <c:v>88.698800000000006</c:v>
                </c:pt>
                <c:pt idx="663">
                  <c:v>88.698999999999998</c:v>
                </c:pt>
                <c:pt idx="664">
                  <c:v>88.699100000000001</c:v>
                </c:pt>
                <c:pt idx="665">
                  <c:v>88.699299999999994</c:v>
                </c:pt>
                <c:pt idx="666">
                  <c:v>88.6995</c:v>
                </c:pt>
                <c:pt idx="667">
                  <c:v>88.699600000000004</c:v>
                </c:pt>
                <c:pt idx="668">
                  <c:v>88.699799999999996</c:v>
                </c:pt>
                <c:pt idx="669">
                  <c:v>88.7</c:v>
                </c:pt>
                <c:pt idx="670">
                  <c:v>88.700100000000006</c:v>
                </c:pt>
                <c:pt idx="671">
                  <c:v>88.700299999999999</c:v>
                </c:pt>
                <c:pt idx="672">
                  <c:v>88.700500000000005</c:v>
                </c:pt>
                <c:pt idx="673">
                  <c:v>88.700599999999994</c:v>
                </c:pt>
                <c:pt idx="674">
                  <c:v>88.700800000000001</c:v>
                </c:pt>
                <c:pt idx="675">
                  <c:v>88.700999999999993</c:v>
                </c:pt>
                <c:pt idx="676">
                  <c:v>88.701099999999997</c:v>
                </c:pt>
                <c:pt idx="677">
                  <c:v>88.701300000000003</c:v>
                </c:pt>
                <c:pt idx="678">
                  <c:v>88.701499999999996</c:v>
                </c:pt>
                <c:pt idx="679">
                  <c:v>88.701599999999999</c:v>
                </c:pt>
                <c:pt idx="680">
                  <c:v>88.701800000000006</c:v>
                </c:pt>
                <c:pt idx="681">
                  <c:v>88.701999999999998</c:v>
                </c:pt>
                <c:pt idx="682">
                  <c:v>88.702200000000005</c:v>
                </c:pt>
                <c:pt idx="683">
                  <c:v>88.702299999999994</c:v>
                </c:pt>
                <c:pt idx="684">
                  <c:v>88.702500000000001</c:v>
                </c:pt>
                <c:pt idx="685">
                  <c:v>88.702699999999993</c:v>
                </c:pt>
                <c:pt idx="686">
                  <c:v>88.702799999999996</c:v>
                </c:pt>
                <c:pt idx="687">
                  <c:v>88.703000000000003</c:v>
                </c:pt>
                <c:pt idx="688">
                  <c:v>88.703199999999995</c:v>
                </c:pt>
                <c:pt idx="689">
                  <c:v>88.703400000000002</c:v>
                </c:pt>
                <c:pt idx="690">
                  <c:v>88.703500000000005</c:v>
                </c:pt>
                <c:pt idx="691">
                  <c:v>88.703699999999998</c:v>
                </c:pt>
                <c:pt idx="692">
                  <c:v>88.703900000000004</c:v>
                </c:pt>
                <c:pt idx="693">
                  <c:v>88.704099999999997</c:v>
                </c:pt>
                <c:pt idx="694">
                  <c:v>88.7042</c:v>
                </c:pt>
                <c:pt idx="695">
                  <c:v>88.704400000000007</c:v>
                </c:pt>
                <c:pt idx="696">
                  <c:v>88.704599999999999</c:v>
                </c:pt>
                <c:pt idx="697">
                  <c:v>88.704800000000006</c:v>
                </c:pt>
                <c:pt idx="698">
                  <c:v>88.704899999999995</c:v>
                </c:pt>
                <c:pt idx="699">
                  <c:v>88.705100000000002</c:v>
                </c:pt>
                <c:pt idx="700">
                  <c:v>88.705299999999994</c:v>
                </c:pt>
                <c:pt idx="701">
                  <c:v>88.705500000000001</c:v>
                </c:pt>
                <c:pt idx="702">
                  <c:v>88.705600000000004</c:v>
                </c:pt>
                <c:pt idx="703">
                  <c:v>88.705799999999996</c:v>
                </c:pt>
                <c:pt idx="704">
                  <c:v>88.706000000000003</c:v>
                </c:pt>
                <c:pt idx="705">
                  <c:v>88.706199999999995</c:v>
                </c:pt>
                <c:pt idx="706">
                  <c:v>88.706400000000002</c:v>
                </c:pt>
                <c:pt idx="707">
                  <c:v>88.706500000000005</c:v>
                </c:pt>
                <c:pt idx="708">
                  <c:v>88.706699999999998</c:v>
                </c:pt>
                <c:pt idx="709">
                  <c:v>88.706900000000005</c:v>
                </c:pt>
                <c:pt idx="710">
                  <c:v>88.707099999999997</c:v>
                </c:pt>
                <c:pt idx="711">
                  <c:v>88.707300000000004</c:v>
                </c:pt>
                <c:pt idx="712">
                  <c:v>88.707400000000007</c:v>
                </c:pt>
                <c:pt idx="713">
                  <c:v>88.707599999999999</c:v>
                </c:pt>
                <c:pt idx="714">
                  <c:v>88.707800000000006</c:v>
                </c:pt>
                <c:pt idx="715">
                  <c:v>88.707999999999998</c:v>
                </c:pt>
                <c:pt idx="716">
                  <c:v>88.708200000000005</c:v>
                </c:pt>
                <c:pt idx="717">
                  <c:v>88.708299999999994</c:v>
                </c:pt>
                <c:pt idx="718">
                  <c:v>88.708500000000001</c:v>
                </c:pt>
                <c:pt idx="719">
                  <c:v>88.708699999999993</c:v>
                </c:pt>
                <c:pt idx="720">
                  <c:v>88.7089</c:v>
                </c:pt>
                <c:pt idx="721">
                  <c:v>88.708399999999997</c:v>
                </c:pt>
                <c:pt idx="722">
                  <c:v>88.707999999999998</c:v>
                </c:pt>
                <c:pt idx="723">
                  <c:v>88.708100000000002</c:v>
                </c:pt>
                <c:pt idx="724">
                  <c:v>88.708200000000005</c:v>
                </c:pt>
                <c:pt idx="725">
                  <c:v>88.708399999999997</c:v>
                </c:pt>
                <c:pt idx="726">
                  <c:v>88.708500000000001</c:v>
                </c:pt>
                <c:pt idx="727">
                  <c:v>88.708600000000004</c:v>
                </c:pt>
                <c:pt idx="728">
                  <c:v>88.708799999999997</c:v>
                </c:pt>
                <c:pt idx="729">
                  <c:v>88.7089</c:v>
                </c:pt>
                <c:pt idx="730">
                  <c:v>88.709100000000007</c:v>
                </c:pt>
                <c:pt idx="731">
                  <c:v>88.709199999999996</c:v>
                </c:pt>
                <c:pt idx="732">
                  <c:v>88.709400000000002</c:v>
                </c:pt>
                <c:pt idx="733">
                  <c:v>88.709500000000006</c:v>
                </c:pt>
                <c:pt idx="734">
                  <c:v>88.709699999999998</c:v>
                </c:pt>
                <c:pt idx="735">
                  <c:v>88.709800000000001</c:v>
                </c:pt>
                <c:pt idx="736">
                  <c:v>88.71</c:v>
                </c:pt>
                <c:pt idx="737">
                  <c:v>88.710099999999997</c:v>
                </c:pt>
                <c:pt idx="738">
                  <c:v>88.7102</c:v>
                </c:pt>
                <c:pt idx="739">
                  <c:v>88.710400000000007</c:v>
                </c:pt>
                <c:pt idx="740">
                  <c:v>88.710599999999999</c:v>
                </c:pt>
                <c:pt idx="741">
                  <c:v>88.710700000000003</c:v>
                </c:pt>
                <c:pt idx="742">
                  <c:v>88.710899999999995</c:v>
                </c:pt>
                <c:pt idx="743">
                  <c:v>88.710999999999999</c:v>
                </c:pt>
                <c:pt idx="744">
                  <c:v>88.711200000000005</c:v>
                </c:pt>
                <c:pt idx="745">
                  <c:v>88.711299999999994</c:v>
                </c:pt>
                <c:pt idx="746">
                  <c:v>88.711500000000001</c:v>
                </c:pt>
                <c:pt idx="747">
                  <c:v>88.711600000000004</c:v>
                </c:pt>
                <c:pt idx="748">
                  <c:v>88.711799999999997</c:v>
                </c:pt>
                <c:pt idx="749">
                  <c:v>88.7119</c:v>
                </c:pt>
                <c:pt idx="750">
                  <c:v>88.712100000000007</c:v>
                </c:pt>
                <c:pt idx="751">
                  <c:v>88.712299999999999</c:v>
                </c:pt>
                <c:pt idx="752">
                  <c:v>88.712400000000002</c:v>
                </c:pt>
                <c:pt idx="753">
                  <c:v>88.712599999999995</c:v>
                </c:pt>
                <c:pt idx="754">
                  <c:v>88.712699999999998</c:v>
                </c:pt>
                <c:pt idx="755">
                  <c:v>88.712900000000005</c:v>
                </c:pt>
                <c:pt idx="756">
                  <c:v>88.713099999999997</c:v>
                </c:pt>
                <c:pt idx="757">
                  <c:v>88.713200000000001</c:v>
                </c:pt>
                <c:pt idx="758">
                  <c:v>88.713399999999993</c:v>
                </c:pt>
                <c:pt idx="759">
                  <c:v>88.713499999999996</c:v>
                </c:pt>
                <c:pt idx="760">
                  <c:v>88.713700000000003</c:v>
                </c:pt>
                <c:pt idx="761">
                  <c:v>88.713899999999995</c:v>
                </c:pt>
                <c:pt idx="762">
                  <c:v>88.713999999999999</c:v>
                </c:pt>
                <c:pt idx="763">
                  <c:v>88.714200000000005</c:v>
                </c:pt>
                <c:pt idx="764">
                  <c:v>88.714399999999998</c:v>
                </c:pt>
                <c:pt idx="765">
                  <c:v>88.714500000000001</c:v>
                </c:pt>
                <c:pt idx="766">
                  <c:v>88.714699999999993</c:v>
                </c:pt>
                <c:pt idx="767">
                  <c:v>88.714799999999997</c:v>
                </c:pt>
                <c:pt idx="768">
                  <c:v>88.715000000000003</c:v>
                </c:pt>
                <c:pt idx="769">
                  <c:v>88.715199999999996</c:v>
                </c:pt>
                <c:pt idx="770">
                  <c:v>88.715299999999999</c:v>
                </c:pt>
                <c:pt idx="771">
                  <c:v>88.715500000000006</c:v>
                </c:pt>
                <c:pt idx="772">
                  <c:v>88.715699999999998</c:v>
                </c:pt>
                <c:pt idx="773">
                  <c:v>88.715800000000002</c:v>
                </c:pt>
                <c:pt idx="774">
                  <c:v>88.715999999999994</c:v>
                </c:pt>
                <c:pt idx="775">
                  <c:v>88.716200000000001</c:v>
                </c:pt>
                <c:pt idx="776">
                  <c:v>88.716399999999993</c:v>
                </c:pt>
                <c:pt idx="777">
                  <c:v>88.716499999999996</c:v>
                </c:pt>
                <c:pt idx="778">
                  <c:v>88.716700000000003</c:v>
                </c:pt>
                <c:pt idx="779">
                  <c:v>88.716800000000006</c:v>
                </c:pt>
                <c:pt idx="780">
                  <c:v>88.716999999999999</c:v>
                </c:pt>
                <c:pt idx="781">
                  <c:v>88.717200000000005</c:v>
                </c:pt>
                <c:pt idx="782">
                  <c:v>88.717399999999998</c:v>
                </c:pt>
                <c:pt idx="783">
                  <c:v>88.717500000000001</c:v>
                </c:pt>
                <c:pt idx="784">
                  <c:v>88.717699999999994</c:v>
                </c:pt>
                <c:pt idx="785">
                  <c:v>88.7179</c:v>
                </c:pt>
                <c:pt idx="786">
                  <c:v>88.718000000000004</c:v>
                </c:pt>
                <c:pt idx="787">
                  <c:v>88.718199999999996</c:v>
                </c:pt>
                <c:pt idx="788">
                  <c:v>88.718400000000003</c:v>
                </c:pt>
                <c:pt idx="789">
                  <c:v>88.718599999999995</c:v>
                </c:pt>
                <c:pt idx="790">
                  <c:v>88.718699999999998</c:v>
                </c:pt>
                <c:pt idx="791">
                  <c:v>88.718900000000005</c:v>
                </c:pt>
                <c:pt idx="792">
                  <c:v>88.719099999999997</c:v>
                </c:pt>
                <c:pt idx="793">
                  <c:v>88.719200000000001</c:v>
                </c:pt>
                <c:pt idx="794">
                  <c:v>88.719399999999993</c:v>
                </c:pt>
                <c:pt idx="795">
                  <c:v>88.7196</c:v>
                </c:pt>
                <c:pt idx="796">
                  <c:v>88.719800000000006</c:v>
                </c:pt>
                <c:pt idx="797">
                  <c:v>88.719899999999996</c:v>
                </c:pt>
                <c:pt idx="798">
                  <c:v>88.720100000000002</c:v>
                </c:pt>
                <c:pt idx="799">
                  <c:v>88.720299999999995</c:v>
                </c:pt>
                <c:pt idx="800">
                  <c:v>88.720500000000001</c:v>
                </c:pt>
                <c:pt idx="801">
                  <c:v>88.720600000000005</c:v>
                </c:pt>
                <c:pt idx="802">
                  <c:v>88.720799999999997</c:v>
                </c:pt>
                <c:pt idx="803">
                  <c:v>88.721000000000004</c:v>
                </c:pt>
                <c:pt idx="804">
                  <c:v>88.721199999999996</c:v>
                </c:pt>
                <c:pt idx="805">
                  <c:v>88.721299999999999</c:v>
                </c:pt>
                <c:pt idx="806">
                  <c:v>88.721500000000006</c:v>
                </c:pt>
                <c:pt idx="807">
                  <c:v>88.721699999999998</c:v>
                </c:pt>
                <c:pt idx="808">
                  <c:v>88.721900000000005</c:v>
                </c:pt>
                <c:pt idx="809">
                  <c:v>88.721999999999994</c:v>
                </c:pt>
                <c:pt idx="810">
                  <c:v>88.722200000000001</c:v>
                </c:pt>
                <c:pt idx="811">
                  <c:v>88.722399999999993</c:v>
                </c:pt>
                <c:pt idx="812">
                  <c:v>88.7226</c:v>
                </c:pt>
                <c:pt idx="813">
                  <c:v>88.722800000000007</c:v>
                </c:pt>
                <c:pt idx="814">
                  <c:v>88.722899999999996</c:v>
                </c:pt>
                <c:pt idx="815">
                  <c:v>88.723100000000002</c:v>
                </c:pt>
                <c:pt idx="816">
                  <c:v>88.723299999999995</c:v>
                </c:pt>
                <c:pt idx="817">
                  <c:v>88.723500000000001</c:v>
                </c:pt>
                <c:pt idx="818">
                  <c:v>88.723699999999994</c:v>
                </c:pt>
                <c:pt idx="819">
                  <c:v>88.7239</c:v>
                </c:pt>
                <c:pt idx="820">
                  <c:v>88.724000000000004</c:v>
                </c:pt>
                <c:pt idx="821">
                  <c:v>88.724199999999996</c:v>
                </c:pt>
                <c:pt idx="822">
                  <c:v>88.724400000000003</c:v>
                </c:pt>
                <c:pt idx="823">
                  <c:v>88.724599999999995</c:v>
                </c:pt>
                <c:pt idx="824">
                  <c:v>88.724800000000002</c:v>
                </c:pt>
                <c:pt idx="825">
                  <c:v>88.724999999999994</c:v>
                </c:pt>
                <c:pt idx="826">
                  <c:v>88.725200000000001</c:v>
                </c:pt>
                <c:pt idx="827">
                  <c:v>88.725399999999993</c:v>
                </c:pt>
                <c:pt idx="828">
                  <c:v>88.7256</c:v>
                </c:pt>
                <c:pt idx="829">
                  <c:v>88.725800000000007</c:v>
                </c:pt>
                <c:pt idx="830">
                  <c:v>88.726100000000002</c:v>
                </c:pt>
                <c:pt idx="831">
                  <c:v>88.726299999999995</c:v>
                </c:pt>
                <c:pt idx="832">
                  <c:v>88.726500000000001</c:v>
                </c:pt>
                <c:pt idx="833">
                  <c:v>88.726699999999994</c:v>
                </c:pt>
                <c:pt idx="834">
                  <c:v>88.726900000000001</c:v>
                </c:pt>
                <c:pt idx="835">
                  <c:v>88.727099999999993</c:v>
                </c:pt>
                <c:pt idx="836">
                  <c:v>88.727400000000003</c:v>
                </c:pt>
                <c:pt idx="837">
                  <c:v>88.727599999999995</c:v>
                </c:pt>
                <c:pt idx="838">
                  <c:v>88.727800000000002</c:v>
                </c:pt>
                <c:pt idx="839">
                  <c:v>88.727999999999994</c:v>
                </c:pt>
                <c:pt idx="840">
                  <c:v>88.728300000000004</c:v>
                </c:pt>
                <c:pt idx="841">
                  <c:v>88.728499999999997</c:v>
                </c:pt>
                <c:pt idx="842">
                  <c:v>88.728700000000003</c:v>
                </c:pt>
                <c:pt idx="843">
                  <c:v>88.728899999999996</c:v>
                </c:pt>
                <c:pt idx="844">
                  <c:v>88.729200000000006</c:v>
                </c:pt>
                <c:pt idx="845">
                  <c:v>88.729399999999998</c:v>
                </c:pt>
                <c:pt idx="846">
                  <c:v>88.729600000000005</c:v>
                </c:pt>
                <c:pt idx="847">
                  <c:v>88.729900000000001</c:v>
                </c:pt>
                <c:pt idx="848">
                  <c:v>88.730099999999993</c:v>
                </c:pt>
                <c:pt idx="849">
                  <c:v>88.7303</c:v>
                </c:pt>
                <c:pt idx="850">
                  <c:v>88.730599999999995</c:v>
                </c:pt>
                <c:pt idx="851">
                  <c:v>88.730800000000002</c:v>
                </c:pt>
                <c:pt idx="852">
                  <c:v>88.731099999999998</c:v>
                </c:pt>
                <c:pt idx="853">
                  <c:v>88.731300000000005</c:v>
                </c:pt>
                <c:pt idx="854">
                  <c:v>88.731499999999997</c:v>
                </c:pt>
                <c:pt idx="855">
                  <c:v>88.731800000000007</c:v>
                </c:pt>
                <c:pt idx="856">
                  <c:v>88.731999999999999</c:v>
                </c:pt>
                <c:pt idx="857">
                  <c:v>88.732200000000006</c:v>
                </c:pt>
                <c:pt idx="858">
                  <c:v>88.732500000000002</c:v>
                </c:pt>
                <c:pt idx="859">
                  <c:v>88.732699999999994</c:v>
                </c:pt>
                <c:pt idx="860">
                  <c:v>88.733000000000004</c:v>
                </c:pt>
                <c:pt idx="861">
                  <c:v>88.733199999999997</c:v>
                </c:pt>
                <c:pt idx="862">
                  <c:v>88.733400000000003</c:v>
                </c:pt>
                <c:pt idx="863">
                  <c:v>88.733699999999999</c:v>
                </c:pt>
                <c:pt idx="864">
                  <c:v>88.733900000000006</c:v>
                </c:pt>
                <c:pt idx="865">
                  <c:v>88.734200000000001</c:v>
                </c:pt>
                <c:pt idx="866">
                  <c:v>88.734399999999994</c:v>
                </c:pt>
                <c:pt idx="867">
                  <c:v>88.734700000000004</c:v>
                </c:pt>
                <c:pt idx="868">
                  <c:v>88.734899999999996</c:v>
                </c:pt>
                <c:pt idx="869">
                  <c:v>88.735200000000006</c:v>
                </c:pt>
                <c:pt idx="870">
                  <c:v>88.735399999999998</c:v>
                </c:pt>
                <c:pt idx="871">
                  <c:v>88.735699999999994</c:v>
                </c:pt>
                <c:pt idx="872">
                  <c:v>88.735900000000001</c:v>
                </c:pt>
                <c:pt idx="873">
                  <c:v>88.736199999999997</c:v>
                </c:pt>
                <c:pt idx="874">
                  <c:v>88.736400000000003</c:v>
                </c:pt>
                <c:pt idx="875">
                  <c:v>88.736699999999999</c:v>
                </c:pt>
                <c:pt idx="876">
                  <c:v>88.736900000000006</c:v>
                </c:pt>
                <c:pt idx="877">
                  <c:v>88.737200000000001</c:v>
                </c:pt>
                <c:pt idx="878">
                  <c:v>88.737399999999994</c:v>
                </c:pt>
                <c:pt idx="879">
                  <c:v>88.737700000000004</c:v>
                </c:pt>
                <c:pt idx="880">
                  <c:v>88.737899999999996</c:v>
                </c:pt>
                <c:pt idx="881">
                  <c:v>88.738200000000006</c:v>
                </c:pt>
                <c:pt idx="882">
                  <c:v>88.738399999999999</c:v>
                </c:pt>
                <c:pt idx="883">
                  <c:v>88.738699999999994</c:v>
                </c:pt>
                <c:pt idx="884">
                  <c:v>88.738900000000001</c:v>
                </c:pt>
                <c:pt idx="885">
                  <c:v>88.739199999999997</c:v>
                </c:pt>
                <c:pt idx="886">
                  <c:v>88.739500000000007</c:v>
                </c:pt>
                <c:pt idx="887">
                  <c:v>88.739699999999999</c:v>
                </c:pt>
                <c:pt idx="888">
                  <c:v>88.74</c:v>
                </c:pt>
                <c:pt idx="889">
                  <c:v>88.740200000000002</c:v>
                </c:pt>
                <c:pt idx="890">
                  <c:v>88.740499999999997</c:v>
                </c:pt>
                <c:pt idx="891">
                  <c:v>88.740799999999993</c:v>
                </c:pt>
                <c:pt idx="892">
                  <c:v>88.741</c:v>
                </c:pt>
                <c:pt idx="893">
                  <c:v>88.741299999999995</c:v>
                </c:pt>
                <c:pt idx="894">
                  <c:v>88.741500000000002</c:v>
                </c:pt>
                <c:pt idx="895">
                  <c:v>88.741799999999998</c:v>
                </c:pt>
                <c:pt idx="896">
                  <c:v>88.742099999999994</c:v>
                </c:pt>
                <c:pt idx="897">
                  <c:v>88.7423</c:v>
                </c:pt>
                <c:pt idx="898">
                  <c:v>88.742599999999996</c:v>
                </c:pt>
                <c:pt idx="899">
                  <c:v>88.742800000000003</c:v>
                </c:pt>
                <c:pt idx="900">
                  <c:v>88.743099999999998</c:v>
                </c:pt>
                <c:pt idx="901">
                  <c:v>88.743399999999994</c:v>
                </c:pt>
                <c:pt idx="902">
                  <c:v>88.743600000000001</c:v>
                </c:pt>
                <c:pt idx="903">
                  <c:v>88.743899999999996</c:v>
                </c:pt>
                <c:pt idx="904">
                  <c:v>88.744200000000006</c:v>
                </c:pt>
                <c:pt idx="905">
                  <c:v>88.744399999999999</c:v>
                </c:pt>
                <c:pt idx="906">
                  <c:v>88.744699999999995</c:v>
                </c:pt>
                <c:pt idx="907">
                  <c:v>88.745000000000005</c:v>
                </c:pt>
                <c:pt idx="908">
                  <c:v>88.745199999999997</c:v>
                </c:pt>
                <c:pt idx="909">
                  <c:v>88.745500000000007</c:v>
                </c:pt>
                <c:pt idx="910">
                  <c:v>88.745800000000003</c:v>
                </c:pt>
                <c:pt idx="911">
                  <c:v>88.745999999999995</c:v>
                </c:pt>
                <c:pt idx="912">
                  <c:v>88.746300000000005</c:v>
                </c:pt>
                <c:pt idx="913">
                  <c:v>88.746600000000001</c:v>
                </c:pt>
                <c:pt idx="914">
                  <c:v>88.746799999999993</c:v>
                </c:pt>
                <c:pt idx="915">
                  <c:v>88.747100000000003</c:v>
                </c:pt>
                <c:pt idx="916">
                  <c:v>88.747399999999999</c:v>
                </c:pt>
                <c:pt idx="917">
                  <c:v>88.747699999999995</c:v>
                </c:pt>
                <c:pt idx="918">
                  <c:v>88.747900000000001</c:v>
                </c:pt>
                <c:pt idx="919">
                  <c:v>88.748199999999997</c:v>
                </c:pt>
                <c:pt idx="920">
                  <c:v>88.748500000000007</c:v>
                </c:pt>
                <c:pt idx="921">
                  <c:v>88.748699999999999</c:v>
                </c:pt>
                <c:pt idx="922">
                  <c:v>88.748999999999995</c:v>
                </c:pt>
                <c:pt idx="923">
                  <c:v>88.749300000000005</c:v>
                </c:pt>
                <c:pt idx="924">
                  <c:v>88.749600000000001</c:v>
                </c:pt>
                <c:pt idx="925">
                  <c:v>88.749799999999993</c:v>
                </c:pt>
                <c:pt idx="926">
                  <c:v>88.750100000000003</c:v>
                </c:pt>
                <c:pt idx="927">
                  <c:v>88.750399999999999</c:v>
                </c:pt>
                <c:pt idx="928">
                  <c:v>88.750600000000006</c:v>
                </c:pt>
                <c:pt idx="929">
                  <c:v>88.750900000000001</c:v>
                </c:pt>
                <c:pt idx="930">
                  <c:v>88.751199999999997</c:v>
                </c:pt>
                <c:pt idx="931">
                  <c:v>88.751499999999993</c:v>
                </c:pt>
                <c:pt idx="932">
                  <c:v>88.7517</c:v>
                </c:pt>
                <c:pt idx="933">
                  <c:v>88.751999999999995</c:v>
                </c:pt>
                <c:pt idx="934">
                  <c:v>88.752300000000005</c:v>
                </c:pt>
                <c:pt idx="935">
                  <c:v>88.752600000000001</c:v>
                </c:pt>
                <c:pt idx="936">
                  <c:v>88.752899999999997</c:v>
                </c:pt>
                <c:pt idx="937">
                  <c:v>88.753100000000003</c:v>
                </c:pt>
                <c:pt idx="938">
                  <c:v>88.753399999999999</c:v>
                </c:pt>
                <c:pt idx="939">
                  <c:v>88.753699999999995</c:v>
                </c:pt>
                <c:pt idx="940">
                  <c:v>88.754000000000005</c:v>
                </c:pt>
                <c:pt idx="941">
                  <c:v>88.754199999999997</c:v>
                </c:pt>
                <c:pt idx="942">
                  <c:v>88.754499999999993</c:v>
                </c:pt>
                <c:pt idx="943">
                  <c:v>88.754800000000003</c:v>
                </c:pt>
                <c:pt idx="944">
                  <c:v>88.755099999999999</c:v>
                </c:pt>
                <c:pt idx="945">
                  <c:v>88.755399999999995</c:v>
                </c:pt>
                <c:pt idx="946">
                  <c:v>88.755600000000001</c:v>
                </c:pt>
                <c:pt idx="947">
                  <c:v>88.755899999999997</c:v>
                </c:pt>
                <c:pt idx="948">
                  <c:v>88.756200000000007</c:v>
                </c:pt>
                <c:pt idx="949">
                  <c:v>88.756500000000003</c:v>
                </c:pt>
                <c:pt idx="950">
                  <c:v>88.756699999999995</c:v>
                </c:pt>
                <c:pt idx="951">
                  <c:v>88.757000000000005</c:v>
                </c:pt>
                <c:pt idx="952">
                  <c:v>88.757300000000001</c:v>
                </c:pt>
                <c:pt idx="953">
                  <c:v>88.757599999999996</c:v>
                </c:pt>
                <c:pt idx="954">
                  <c:v>88.757900000000006</c:v>
                </c:pt>
                <c:pt idx="955">
                  <c:v>88.758200000000002</c:v>
                </c:pt>
                <c:pt idx="956">
                  <c:v>88.758399999999995</c:v>
                </c:pt>
                <c:pt idx="957">
                  <c:v>88.758700000000005</c:v>
                </c:pt>
                <c:pt idx="958">
                  <c:v>88.759</c:v>
                </c:pt>
                <c:pt idx="959">
                  <c:v>88.759299999999996</c:v>
                </c:pt>
                <c:pt idx="960">
                  <c:v>88.759600000000006</c:v>
                </c:pt>
                <c:pt idx="961">
                  <c:v>88.758600000000001</c:v>
                </c:pt>
                <c:pt idx="962">
                  <c:v>88.757499999999993</c:v>
                </c:pt>
                <c:pt idx="963">
                  <c:v>88.7577</c:v>
                </c:pt>
                <c:pt idx="964">
                  <c:v>88.757900000000006</c:v>
                </c:pt>
                <c:pt idx="965">
                  <c:v>88.758099999999999</c:v>
                </c:pt>
                <c:pt idx="966">
                  <c:v>88.758300000000006</c:v>
                </c:pt>
                <c:pt idx="967">
                  <c:v>88.758499999999998</c:v>
                </c:pt>
                <c:pt idx="968">
                  <c:v>88.758700000000005</c:v>
                </c:pt>
                <c:pt idx="969">
                  <c:v>88.758899999999997</c:v>
                </c:pt>
                <c:pt idx="970">
                  <c:v>88.759100000000004</c:v>
                </c:pt>
                <c:pt idx="971">
                  <c:v>88.759299999999996</c:v>
                </c:pt>
                <c:pt idx="972">
                  <c:v>88.759500000000003</c:v>
                </c:pt>
                <c:pt idx="973">
                  <c:v>88.759699999999995</c:v>
                </c:pt>
                <c:pt idx="974">
                  <c:v>88.759900000000002</c:v>
                </c:pt>
                <c:pt idx="975">
                  <c:v>88.760099999999994</c:v>
                </c:pt>
                <c:pt idx="976">
                  <c:v>88.760300000000001</c:v>
                </c:pt>
                <c:pt idx="977">
                  <c:v>88.760499999999993</c:v>
                </c:pt>
                <c:pt idx="978">
                  <c:v>88.7607</c:v>
                </c:pt>
                <c:pt idx="979">
                  <c:v>88.760999999999996</c:v>
                </c:pt>
                <c:pt idx="980">
                  <c:v>88.761200000000002</c:v>
                </c:pt>
                <c:pt idx="981">
                  <c:v>88.761399999999995</c:v>
                </c:pt>
                <c:pt idx="982">
                  <c:v>88.761600000000001</c:v>
                </c:pt>
                <c:pt idx="983">
                  <c:v>88.761799999999994</c:v>
                </c:pt>
                <c:pt idx="984">
                  <c:v>88.762</c:v>
                </c:pt>
                <c:pt idx="985">
                  <c:v>88.762299999999996</c:v>
                </c:pt>
                <c:pt idx="986">
                  <c:v>88.762500000000003</c:v>
                </c:pt>
                <c:pt idx="987">
                  <c:v>88.762699999999995</c:v>
                </c:pt>
                <c:pt idx="988">
                  <c:v>88.762900000000002</c:v>
                </c:pt>
                <c:pt idx="989">
                  <c:v>88.763099999999994</c:v>
                </c:pt>
                <c:pt idx="990">
                  <c:v>88.763400000000004</c:v>
                </c:pt>
                <c:pt idx="991">
                  <c:v>88.763599999999997</c:v>
                </c:pt>
                <c:pt idx="992">
                  <c:v>88.763800000000003</c:v>
                </c:pt>
                <c:pt idx="993">
                  <c:v>88.764099999999999</c:v>
                </c:pt>
                <c:pt idx="994">
                  <c:v>88.764300000000006</c:v>
                </c:pt>
                <c:pt idx="995">
                  <c:v>88.764499999999998</c:v>
                </c:pt>
                <c:pt idx="996">
                  <c:v>88.764700000000005</c:v>
                </c:pt>
                <c:pt idx="997">
                  <c:v>88.765000000000001</c:v>
                </c:pt>
                <c:pt idx="998">
                  <c:v>88.765199999999993</c:v>
                </c:pt>
                <c:pt idx="999">
                  <c:v>88.7654</c:v>
                </c:pt>
                <c:pt idx="1000">
                  <c:v>88.765699999999995</c:v>
                </c:pt>
                <c:pt idx="1001">
                  <c:v>88.765900000000002</c:v>
                </c:pt>
                <c:pt idx="1002">
                  <c:v>88.766099999999994</c:v>
                </c:pt>
                <c:pt idx="1003">
                  <c:v>88.766400000000004</c:v>
                </c:pt>
                <c:pt idx="1004">
                  <c:v>88.766599999999997</c:v>
                </c:pt>
                <c:pt idx="1005">
                  <c:v>88.766800000000003</c:v>
                </c:pt>
                <c:pt idx="1006">
                  <c:v>88.767099999999999</c:v>
                </c:pt>
                <c:pt idx="1007">
                  <c:v>88.767300000000006</c:v>
                </c:pt>
                <c:pt idx="1008">
                  <c:v>88.767499999999998</c:v>
                </c:pt>
                <c:pt idx="1009">
                  <c:v>88.767799999999994</c:v>
                </c:pt>
                <c:pt idx="1010">
                  <c:v>88.768000000000001</c:v>
                </c:pt>
                <c:pt idx="1011">
                  <c:v>88.768299999999996</c:v>
                </c:pt>
                <c:pt idx="1012">
                  <c:v>88.768500000000003</c:v>
                </c:pt>
                <c:pt idx="1013">
                  <c:v>88.768699999999995</c:v>
                </c:pt>
                <c:pt idx="1014">
                  <c:v>88.769000000000005</c:v>
                </c:pt>
                <c:pt idx="1015">
                  <c:v>88.769199999999998</c:v>
                </c:pt>
                <c:pt idx="1016">
                  <c:v>88.769499999999994</c:v>
                </c:pt>
                <c:pt idx="1017">
                  <c:v>88.7697</c:v>
                </c:pt>
                <c:pt idx="1018">
                  <c:v>88.769900000000007</c:v>
                </c:pt>
                <c:pt idx="1019">
                  <c:v>88.770200000000003</c:v>
                </c:pt>
                <c:pt idx="1020">
                  <c:v>88.770399999999995</c:v>
                </c:pt>
                <c:pt idx="1021">
                  <c:v>88.770700000000005</c:v>
                </c:pt>
                <c:pt idx="1022">
                  <c:v>88.770899999999997</c:v>
                </c:pt>
                <c:pt idx="1023">
                  <c:v>88.771199999999993</c:v>
                </c:pt>
                <c:pt idx="1024">
                  <c:v>88.7714</c:v>
                </c:pt>
                <c:pt idx="1025">
                  <c:v>88.771600000000007</c:v>
                </c:pt>
                <c:pt idx="1026">
                  <c:v>88.771900000000002</c:v>
                </c:pt>
                <c:pt idx="1027">
                  <c:v>88.772099999999995</c:v>
                </c:pt>
                <c:pt idx="1028">
                  <c:v>88.772400000000005</c:v>
                </c:pt>
                <c:pt idx="1029">
                  <c:v>88.772599999999997</c:v>
                </c:pt>
                <c:pt idx="1030">
                  <c:v>88.772900000000007</c:v>
                </c:pt>
                <c:pt idx="1031">
                  <c:v>88.773099999999999</c:v>
                </c:pt>
                <c:pt idx="1032">
                  <c:v>88.773399999999995</c:v>
                </c:pt>
                <c:pt idx="1033">
                  <c:v>88.773600000000002</c:v>
                </c:pt>
                <c:pt idx="1034">
                  <c:v>88.773899999999998</c:v>
                </c:pt>
                <c:pt idx="1035">
                  <c:v>88.774100000000004</c:v>
                </c:pt>
                <c:pt idx="1036">
                  <c:v>88.7744</c:v>
                </c:pt>
                <c:pt idx="1037">
                  <c:v>88.774600000000007</c:v>
                </c:pt>
                <c:pt idx="1038">
                  <c:v>88.774900000000002</c:v>
                </c:pt>
                <c:pt idx="1039">
                  <c:v>88.775099999999995</c:v>
                </c:pt>
                <c:pt idx="1040">
                  <c:v>88.775400000000005</c:v>
                </c:pt>
                <c:pt idx="1041">
                  <c:v>88.775599999999997</c:v>
                </c:pt>
                <c:pt idx="1042">
                  <c:v>88.775899999999993</c:v>
                </c:pt>
                <c:pt idx="1043">
                  <c:v>88.7761</c:v>
                </c:pt>
                <c:pt idx="1044">
                  <c:v>88.776399999999995</c:v>
                </c:pt>
                <c:pt idx="1045">
                  <c:v>88.776600000000002</c:v>
                </c:pt>
                <c:pt idx="1046">
                  <c:v>88.776899999999998</c:v>
                </c:pt>
                <c:pt idx="1047">
                  <c:v>88.777100000000004</c:v>
                </c:pt>
                <c:pt idx="1048">
                  <c:v>88.7774</c:v>
                </c:pt>
                <c:pt idx="1049">
                  <c:v>88.777600000000007</c:v>
                </c:pt>
                <c:pt idx="1050">
                  <c:v>88.777900000000002</c:v>
                </c:pt>
                <c:pt idx="1051">
                  <c:v>88.778099999999995</c:v>
                </c:pt>
                <c:pt idx="1052">
                  <c:v>88.778400000000005</c:v>
                </c:pt>
                <c:pt idx="1053">
                  <c:v>88.778700000000001</c:v>
                </c:pt>
                <c:pt idx="1054">
                  <c:v>88.778899999999993</c:v>
                </c:pt>
                <c:pt idx="1055">
                  <c:v>88.779200000000003</c:v>
                </c:pt>
                <c:pt idx="1056">
                  <c:v>88.779399999999995</c:v>
                </c:pt>
                <c:pt idx="1057">
                  <c:v>88.779700000000005</c:v>
                </c:pt>
                <c:pt idx="1058">
                  <c:v>88.779899999999998</c:v>
                </c:pt>
                <c:pt idx="1059">
                  <c:v>88.780199999999994</c:v>
                </c:pt>
                <c:pt idx="1060">
                  <c:v>88.780500000000004</c:v>
                </c:pt>
                <c:pt idx="1061">
                  <c:v>88.780699999999996</c:v>
                </c:pt>
                <c:pt idx="1062">
                  <c:v>88.781000000000006</c:v>
                </c:pt>
                <c:pt idx="1063">
                  <c:v>88.781199999999998</c:v>
                </c:pt>
                <c:pt idx="1064">
                  <c:v>88.781499999999994</c:v>
                </c:pt>
                <c:pt idx="1065">
                  <c:v>88.781800000000004</c:v>
                </c:pt>
                <c:pt idx="1066">
                  <c:v>88.781999999999996</c:v>
                </c:pt>
                <c:pt idx="1067">
                  <c:v>88.782300000000006</c:v>
                </c:pt>
                <c:pt idx="1068">
                  <c:v>88.782600000000002</c:v>
                </c:pt>
                <c:pt idx="1069">
                  <c:v>88.782799999999995</c:v>
                </c:pt>
                <c:pt idx="1070">
                  <c:v>88.783100000000005</c:v>
                </c:pt>
                <c:pt idx="1071">
                  <c:v>88.7834</c:v>
                </c:pt>
                <c:pt idx="1072">
                  <c:v>88.783699999999996</c:v>
                </c:pt>
                <c:pt idx="1073">
                  <c:v>88.783900000000003</c:v>
                </c:pt>
                <c:pt idx="1074">
                  <c:v>88.784199999999998</c:v>
                </c:pt>
                <c:pt idx="1075">
                  <c:v>88.784499999999994</c:v>
                </c:pt>
                <c:pt idx="1076">
                  <c:v>88.784700000000001</c:v>
                </c:pt>
                <c:pt idx="1077">
                  <c:v>88.784999999999997</c:v>
                </c:pt>
                <c:pt idx="1078">
                  <c:v>88.785300000000007</c:v>
                </c:pt>
                <c:pt idx="1079">
                  <c:v>88.785499999999999</c:v>
                </c:pt>
                <c:pt idx="1080">
                  <c:v>88.785799999999995</c:v>
                </c:pt>
                <c:pt idx="1081">
                  <c:v>88.786100000000005</c:v>
                </c:pt>
                <c:pt idx="1082">
                  <c:v>88.7864</c:v>
                </c:pt>
                <c:pt idx="1083">
                  <c:v>88.786699999999996</c:v>
                </c:pt>
                <c:pt idx="1084">
                  <c:v>88.786900000000003</c:v>
                </c:pt>
                <c:pt idx="1085">
                  <c:v>88.787199999999999</c:v>
                </c:pt>
                <c:pt idx="1086">
                  <c:v>88.787499999999994</c:v>
                </c:pt>
                <c:pt idx="1087">
                  <c:v>88.787800000000004</c:v>
                </c:pt>
                <c:pt idx="1088">
                  <c:v>88.787999999999997</c:v>
                </c:pt>
                <c:pt idx="1089">
                  <c:v>88.788300000000007</c:v>
                </c:pt>
                <c:pt idx="1090">
                  <c:v>88.788600000000002</c:v>
                </c:pt>
                <c:pt idx="1091">
                  <c:v>88.788899999999998</c:v>
                </c:pt>
                <c:pt idx="1092">
                  <c:v>88.789199999999994</c:v>
                </c:pt>
                <c:pt idx="1093">
                  <c:v>88.789400000000001</c:v>
                </c:pt>
                <c:pt idx="1094">
                  <c:v>88.789699999999996</c:v>
                </c:pt>
                <c:pt idx="1095">
                  <c:v>88.79</c:v>
                </c:pt>
                <c:pt idx="1096">
                  <c:v>88.790300000000002</c:v>
                </c:pt>
                <c:pt idx="1097">
                  <c:v>88.790599999999998</c:v>
                </c:pt>
                <c:pt idx="1098">
                  <c:v>88.790800000000004</c:v>
                </c:pt>
                <c:pt idx="1099">
                  <c:v>88.7911</c:v>
                </c:pt>
                <c:pt idx="1100">
                  <c:v>88.791399999999996</c:v>
                </c:pt>
                <c:pt idx="1101">
                  <c:v>88.791700000000006</c:v>
                </c:pt>
                <c:pt idx="1102">
                  <c:v>88.792000000000002</c:v>
                </c:pt>
                <c:pt idx="1103">
                  <c:v>88.792299999999997</c:v>
                </c:pt>
                <c:pt idx="1104">
                  <c:v>88.792599999999993</c:v>
                </c:pt>
                <c:pt idx="1105">
                  <c:v>88.7928</c:v>
                </c:pt>
                <c:pt idx="1106">
                  <c:v>88.793099999999995</c:v>
                </c:pt>
                <c:pt idx="1107">
                  <c:v>88.793400000000005</c:v>
                </c:pt>
                <c:pt idx="1108">
                  <c:v>88.793700000000001</c:v>
                </c:pt>
                <c:pt idx="1109">
                  <c:v>88.793999999999997</c:v>
                </c:pt>
                <c:pt idx="1110">
                  <c:v>88.794300000000007</c:v>
                </c:pt>
                <c:pt idx="1111">
                  <c:v>88.794499999999999</c:v>
                </c:pt>
                <c:pt idx="1112">
                  <c:v>88.794799999999995</c:v>
                </c:pt>
                <c:pt idx="1113">
                  <c:v>88.795100000000005</c:v>
                </c:pt>
                <c:pt idx="1114">
                  <c:v>88.795400000000001</c:v>
                </c:pt>
                <c:pt idx="1115">
                  <c:v>88.795699999999997</c:v>
                </c:pt>
                <c:pt idx="1116">
                  <c:v>88.796000000000006</c:v>
                </c:pt>
                <c:pt idx="1117">
                  <c:v>88.796300000000002</c:v>
                </c:pt>
                <c:pt idx="1118">
                  <c:v>88.796599999999998</c:v>
                </c:pt>
                <c:pt idx="1119">
                  <c:v>88.796899999999994</c:v>
                </c:pt>
                <c:pt idx="1120">
                  <c:v>88.7971</c:v>
                </c:pt>
                <c:pt idx="1121">
                  <c:v>88.797399999999996</c:v>
                </c:pt>
                <c:pt idx="1122">
                  <c:v>88.797700000000006</c:v>
                </c:pt>
                <c:pt idx="1123">
                  <c:v>88.798000000000002</c:v>
                </c:pt>
                <c:pt idx="1124">
                  <c:v>88.798299999999998</c:v>
                </c:pt>
                <c:pt idx="1125">
                  <c:v>88.798599999999993</c:v>
                </c:pt>
                <c:pt idx="1126">
                  <c:v>88.798900000000003</c:v>
                </c:pt>
                <c:pt idx="1127">
                  <c:v>88.799199999999999</c:v>
                </c:pt>
                <c:pt idx="1128">
                  <c:v>88.799499999999995</c:v>
                </c:pt>
                <c:pt idx="1129">
                  <c:v>88.799800000000005</c:v>
                </c:pt>
                <c:pt idx="1130">
                  <c:v>88.8</c:v>
                </c:pt>
                <c:pt idx="1131">
                  <c:v>88.800299999999993</c:v>
                </c:pt>
                <c:pt idx="1132">
                  <c:v>88.800600000000003</c:v>
                </c:pt>
                <c:pt idx="1133">
                  <c:v>88.800899999999999</c:v>
                </c:pt>
                <c:pt idx="1134">
                  <c:v>88.801199999999994</c:v>
                </c:pt>
                <c:pt idx="1135">
                  <c:v>88.801500000000004</c:v>
                </c:pt>
                <c:pt idx="1136">
                  <c:v>88.8018</c:v>
                </c:pt>
                <c:pt idx="1137">
                  <c:v>88.802099999999996</c:v>
                </c:pt>
                <c:pt idx="1138">
                  <c:v>88.802400000000006</c:v>
                </c:pt>
                <c:pt idx="1139">
                  <c:v>88.802700000000002</c:v>
                </c:pt>
                <c:pt idx="1140">
                  <c:v>88.802999999999997</c:v>
                </c:pt>
                <c:pt idx="1141">
                  <c:v>88.803299999999993</c:v>
                </c:pt>
                <c:pt idx="1142">
                  <c:v>88.803600000000003</c:v>
                </c:pt>
                <c:pt idx="1143">
                  <c:v>88.803899999999999</c:v>
                </c:pt>
                <c:pt idx="1144">
                  <c:v>88.804199999999994</c:v>
                </c:pt>
                <c:pt idx="1145">
                  <c:v>88.804500000000004</c:v>
                </c:pt>
                <c:pt idx="1146">
                  <c:v>88.8048</c:v>
                </c:pt>
                <c:pt idx="1147">
                  <c:v>88.805000000000007</c:v>
                </c:pt>
                <c:pt idx="1148">
                  <c:v>88.805300000000003</c:v>
                </c:pt>
                <c:pt idx="1149">
                  <c:v>88.805599999999998</c:v>
                </c:pt>
                <c:pt idx="1150">
                  <c:v>88.805899999999994</c:v>
                </c:pt>
                <c:pt idx="1151">
                  <c:v>88.806200000000004</c:v>
                </c:pt>
                <c:pt idx="1152">
                  <c:v>88.8065</c:v>
                </c:pt>
                <c:pt idx="1153">
                  <c:v>88.806799999999996</c:v>
                </c:pt>
                <c:pt idx="1154">
                  <c:v>88.807100000000005</c:v>
                </c:pt>
                <c:pt idx="1155">
                  <c:v>88.807400000000001</c:v>
                </c:pt>
                <c:pt idx="1156">
                  <c:v>88.807699999999997</c:v>
                </c:pt>
                <c:pt idx="1157">
                  <c:v>88.808000000000007</c:v>
                </c:pt>
                <c:pt idx="1158">
                  <c:v>88.808300000000003</c:v>
                </c:pt>
                <c:pt idx="1159">
                  <c:v>88.808599999999998</c:v>
                </c:pt>
                <c:pt idx="1160">
                  <c:v>88.808899999999994</c:v>
                </c:pt>
                <c:pt idx="1161">
                  <c:v>88.809200000000004</c:v>
                </c:pt>
                <c:pt idx="1162">
                  <c:v>88.8095</c:v>
                </c:pt>
                <c:pt idx="1163">
                  <c:v>88.809799999999996</c:v>
                </c:pt>
                <c:pt idx="1164">
                  <c:v>88.810100000000006</c:v>
                </c:pt>
                <c:pt idx="1165">
                  <c:v>88.810400000000001</c:v>
                </c:pt>
                <c:pt idx="1166">
                  <c:v>88.810699999999997</c:v>
                </c:pt>
                <c:pt idx="1167">
                  <c:v>88.811000000000007</c:v>
                </c:pt>
                <c:pt idx="1168">
                  <c:v>88.811300000000003</c:v>
                </c:pt>
                <c:pt idx="1169">
                  <c:v>88.811599999999999</c:v>
                </c:pt>
                <c:pt idx="1170">
                  <c:v>88.811899999999994</c:v>
                </c:pt>
                <c:pt idx="1171">
                  <c:v>88.812200000000004</c:v>
                </c:pt>
                <c:pt idx="1172">
                  <c:v>88.8125</c:v>
                </c:pt>
                <c:pt idx="1173">
                  <c:v>88.812799999999996</c:v>
                </c:pt>
                <c:pt idx="1174">
                  <c:v>88.813100000000006</c:v>
                </c:pt>
                <c:pt idx="1175">
                  <c:v>88.813400000000001</c:v>
                </c:pt>
                <c:pt idx="1176">
                  <c:v>88.813699999999997</c:v>
                </c:pt>
                <c:pt idx="1177">
                  <c:v>88.813999999999993</c:v>
                </c:pt>
                <c:pt idx="1178">
                  <c:v>88.814300000000003</c:v>
                </c:pt>
                <c:pt idx="1179">
                  <c:v>88.814599999999999</c:v>
                </c:pt>
                <c:pt idx="1180">
                  <c:v>88.814899999999994</c:v>
                </c:pt>
                <c:pt idx="1181">
                  <c:v>88.815200000000004</c:v>
                </c:pt>
                <c:pt idx="1182">
                  <c:v>88.8155</c:v>
                </c:pt>
                <c:pt idx="1183">
                  <c:v>88.815799999999996</c:v>
                </c:pt>
                <c:pt idx="1184">
                  <c:v>88.816100000000006</c:v>
                </c:pt>
                <c:pt idx="1185">
                  <c:v>88.816400000000002</c:v>
                </c:pt>
                <c:pt idx="1186">
                  <c:v>88.816699999999997</c:v>
                </c:pt>
                <c:pt idx="1187">
                  <c:v>88.816999999999993</c:v>
                </c:pt>
                <c:pt idx="1188">
                  <c:v>88.817300000000003</c:v>
                </c:pt>
                <c:pt idx="1189">
                  <c:v>88.817599999999999</c:v>
                </c:pt>
                <c:pt idx="1190">
                  <c:v>88.817899999999995</c:v>
                </c:pt>
                <c:pt idx="1191">
                  <c:v>88.818200000000004</c:v>
                </c:pt>
                <c:pt idx="1192">
                  <c:v>88.8185</c:v>
                </c:pt>
                <c:pt idx="1193">
                  <c:v>88.818799999999996</c:v>
                </c:pt>
                <c:pt idx="1194">
                  <c:v>88.819100000000006</c:v>
                </c:pt>
                <c:pt idx="1195">
                  <c:v>88.819400000000002</c:v>
                </c:pt>
                <c:pt idx="1196">
                  <c:v>88.819699999999997</c:v>
                </c:pt>
                <c:pt idx="1197">
                  <c:v>88.820099999999996</c:v>
                </c:pt>
                <c:pt idx="1198">
                  <c:v>88.820400000000006</c:v>
                </c:pt>
                <c:pt idx="1199">
                  <c:v>88.820700000000002</c:v>
                </c:pt>
                <c:pt idx="1200">
                  <c:v>88.820999999999998</c:v>
                </c:pt>
                <c:pt idx="1201">
                  <c:v>88.8232</c:v>
                </c:pt>
                <c:pt idx="1202">
                  <c:v>88.825500000000005</c:v>
                </c:pt>
                <c:pt idx="1203">
                  <c:v>88.825900000000004</c:v>
                </c:pt>
                <c:pt idx="1204">
                  <c:v>88.826400000000007</c:v>
                </c:pt>
                <c:pt idx="1205">
                  <c:v>88.826800000000006</c:v>
                </c:pt>
                <c:pt idx="1206">
                  <c:v>88.827200000000005</c:v>
                </c:pt>
                <c:pt idx="1207">
                  <c:v>88.827699999999993</c:v>
                </c:pt>
                <c:pt idx="1208">
                  <c:v>88.828100000000006</c:v>
                </c:pt>
                <c:pt idx="1209">
                  <c:v>88.828500000000005</c:v>
                </c:pt>
                <c:pt idx="1210">
                  <c:v>88.828900000000004</c:v>
                </c:pt>
                <c:pt idx="1211">
                  <c:v>88.829400000000007</c:v>
                </c:pt>
                <c:pt idx="1212">
                  <c:v>88.829800000000006</c:v>
                </c:pt>
                <c:pt idx="1213">
                  <c:v>88.830200000000005</c:v>
                </c:pt>
                <c:pt idx="1214">
                  <c:v>88.830600000000004</c:v>
                </c:pt>
                <c:pt idx="1215">
                  <c:v>88.831000000000003</c:v>
                </c:pt>
                <c:pt idx="1216">
                  <c:v>88.831400000000002</c:v>
                </c:pt>
                <c:pt idx="1217">
                  <c:v>88.831900000000005</c:v>
                </c:pt>
                <c:pt idx="1218">
                  <c:v>88.832300000000004</c:v>
                </c:pt>
                <c:pt idx="1219">
                  <c:v>88.832700000000003</c:v>
                </c:pt>
                <c:pt idx="1220">
                  <c:v>88.833100000000002</c:v>
                </c:pt>
                <c:pt idx="1221">
                  <c:v>88.833500000000001</c:v>
                </c:pt>
                <c:pt idx="1222">
                  <c:v>88.8339</c:v>
                </c:pt>
                <c:pt idx="1223">
                  <c:v>88.834299999999999</c:v>
                </c:pt>
                <c:pt idx="1224">
                  <c:v>88.834699999999998</c:v>
                </c:pt>
                <c:pt idx="1225">
                  <c:v>88.835099999999997</c:v>
                </c:pt>
                <c:pt idx="1226">
                  <c:v>88.835499999999996</c:v>
                </c:pt>
                <c:pt idx="1227">
                  <c:v>88.835899999999995</c:v>
                </c:pt>
                <c:pt idx="1228">
                  <c:v>88.836399999999998</c:v>
                </c:pt>
                <c:pt idx="1229">
                  <c:v>88.836699999999993</c:v>
                </c:pt>
                <c:pt idx="1230">
                  <c:v>88.837100000000007</c:v>
                </c:pt>
                <c:pt idx="1231">
                  <c:v>88.837500000000006</c:v>
                </c:pt>
                <c:pt idx="1232">
                  <c:v>88.837900000000005</c:v>
                </c:pt>
                <c:pt idx="1233">
                  <c:v>88.838300000000004</c:v>
                </c:pt>
                <c:pt idx="1234">
                  <c:v>88.838700000000003</c:v>
                </c:pt>
                <c:pt idx="1235">
                  <c:v>88.839100000000002</c:v>
                </c:pt>
                <c:pt idx="1236">
                  <c:v>88.839500000000001</c:v>
                </c:pt>
                <c:pt idx="1237">
                  <c:v>88.8399</c:v>
                </c:pt>
                <c:pt idx="1238">
                  <c:v>88.840299999999999</c:v>
                </c:pt>
                <c:pt idx="1239">
                  <c:v>88.840699999999998</c:v>
                </c:pt>
                <c:pt idx="1240">
                  <c:v>88.841099999999997</c:v>
                </c:pt>
                <c:pt idx="1241">
                  <c:v>88.841499999999996</c:v>
                </c:pt>
                <c:pt idx="1242">
                  <c:v>88.841899999999995</c:v>
                </c:pt>
                <c:pt idx="1243">
                  <c:v>88.842299999999994</c:v>
                </c:pt>
                <c:pt idx="1244">
                  <c:v>88.842699999999994</c:v>
                </c:pt>
                <c:pt idx="1245">
                  <c:v>88.843000000000004</c:v>
                </c:pt>
                <c:pt idx="1246">
                  <c:v>88.843400000000003</c:v>
                </c:pt>
                <c:pt idx="1247">
                  <c:v>88.843800000000002</c:v>
                </c:pt>
                <c:pt idx="1248">
                  <c:v>88.844200000000001</c:v>
                </c:pt>
                <c:pt idx="1249">
                  <c:v>88.8446</c:v>
                </c:pt>
                <c:pt idx="1250">
                  <c:v>88.844999999999999</c:v>
                </c:pt>
                <c:pt idx="1251">
                  <c:v>88.845399999999998</c:v>
                </c:pt>
                <c:pt idx="1252">
                  <c:v>88.845799999999997</c:v>
                </c:pt>
                <c:pt idx="1253">
                  <c:v>88.846100000000007</c:v>
                </c:pt>
                <c:pt idx="1254">
                  <c:v>88.846500000000006</c:v>
                </c:pt>
                <c:pt idx="1255">
                  <c:v>88.846900000000005</c:v>
                </c:pt>
                <c:pt idx="1256">
                  <c:v>88.847300000000004</c:v>
                </c:pt>
                <c:pt idx="1257">
                  <c:v>88.847700000000003</c:v>
                </c:pt>
                <c:pt idx="1258">
                  <c:v>88.848100000000002</c:v>
                </c:pt>
                <c:pt idx="1259">
                  <c:v>88.848399999999998</c:v>
                </c:pt>
                <c:pt idx="1260">
                  <c:v>88.848799999999997</c:v>
                </c:pt>
                <c:pt idx="1261">
                  <c:v>88.849199999999996</c:v>
                </c:pt>
                <c:pt idx="1262">
                  <c:v>88.849599999999995</c:v>
                </c:pt>
                <c:pt idx="1263">
                  <c:v>88.85</c:v>
                </c:pt>
                <c:pt idx="1264">
                  <c:v>88.850300000000004</c:v>
                </c:pt>
                <c:pt idx="1265">
                  <c:v>88.850700000000003</c:v>
                </c:pt>
                <c:pt idx="1266">
                  <c:v>88.851100000000002</c:v>
                </c:pt>
                <c:pt idx="1267">
                  <c:v>88.851500000000001</c:v>
                </c:pt>
                <c:pt idx="1268">
                  <c:v>88.851799999999997</c:v>
                </c:pt>
                <c:pt idx="1269">
                  <c:v>88.852199999999996</c:v>
                </c:pt>
                <c:pt idx="1270">
                  <c:v>88.852599999999995</c:v>
                </c:pt>
                <c:pt idx="1271">
                  <c:v>88.852999999999994</c:v>
                </c:pt>
                <c:pt idx="1272">
                  <c:v>88.853399999999993</c:v>
                </c:pt>
                <c:pt idx="1273">
                  <c:v>88.853700000000003</c:v>
                </c:pt>
                <c:pt idx="1274">
                  <c:v>88.854100000000003</c:v>
                </c:pt>
                <c:pt idx="1275">
                  <c:v>88.854500000000002</c:v>
                </c:pt>
                <c:pt idx="1276">
                  <c:v>88.854900000000001</c:v>
                </c:pt>
                <c:pt idx="1277">
                  <c:v>88.855199999999996</c:v>
                </c:pt>
                <c:pt idx="1278">
                  <c:v>88.855599999999995</c:v>
                </c:pt>
                <c:pt idx="1279">
                  <c:v>88.855999999999995</c:v>
                </c:pt>
                <c:pt idx="1280">
                  <c:v>88.856399999999994</c:v>
                </c:pt>
                <c:pt idx="1281">
                  <c:v>88.856700000000004</c:v>
                </c:pt>
                <c:pt idx="1282">
                  <c:v>88.857100000000003</c:v>
                </c:pt>
                <c:pt idx="1283">
                  <c:v>88.857500000000002</c:v>
                </c:pt>
                <c:pt idx="1284">
                  <c:v>88.857799999999997</c:v>
                </c:pt>
                <c:pt idx="1285">
                  <c:v>88.858199999999997</c:v>
                </c:pt>
                <c:pt idx="1286">
                  <c:v>88.858599999999996</c:v>
                </c:pt>
                <c:pt idx="1287">
                  <c:v>88.858900000000006</c:v>
                </c:pt>
                <c:pt idx="1288">
                  <c:v>88.859300000000005</c:v>
                </c:pt>
                <c:pt idx="1289">
                  <c:v>88.859700000000004</c:v>
                </c:pt>
                <c:pt idx="1290">
                  <c:v>88.860100000000003</c:v>
                </c:pt>
                <c:pt idx="1291">
                  <c:v>88.860399999999998</c:v>
                </c:pt>
                <c:pt idx="1292">
                  <c:v>88.860799999999998</c:v>
                </c:pt>
                <c:pt idx="1293">
                  <c:v>88.861199999999997</c:v>
                </c:pt>
                <c:pt idx="1294">
                  <c:v>88.861500000000007</c:v>
                </c:pt>
                <c:pt idx="1295">
                  <c:v>88.861900000000006</c:v>
                </c:pt>
                <c:pt idx="1296">
                  <c:v>88.862200000000001</c:v>
                </c:pt>
                <c:pt idx="1297">
                  <c:v>88.8626</c:v>
                </c:pt>
                <c:pt idx="1298">
                  <c:v>88.863</c:v>
                </c:pt>
                <c:pt idx="1299">
                  <c:v>88.863299999999995</c:v>
                </c:pt>
                <c:pt idx="1300">
                  <c:v>88.863699999999994</c:v>
                </c:pt>
                <c:pt idx="1301">
                  <c:v>88.864000000000004</c:v>
                </c:pt>
                <c:pt idx="1302">
                  <c:v>88.864400000000003</c:v>
                </c:pt>
                <c:pt idx="1303">
                  <c:v>88.864699999999999</c:v>
                </c:pt>
                <c:pt idx="1304">
                  <c:v>88.865099999999998</c:v>
                </c:pt>
                <c:pt idx="1305">
                  <c:v>88.865399999999994</c:v>
                </c:pt>
                <c:pt idx="1306">
                  <c:v>88.865799999999993</c:v>
                </c:pt>
                <c:pt idx="1307">
                  <c:v>88.866100000000003</c:v>
                </c:pt>
                <c:pt idx="1308">
                  <c:v>88.866399999999999</c:v>
                </c:pt>
                <c:pt idx="1309">
                  <c:v>88.866799999999998</c:v>
                </c:pt>
                <c:pt idx="1310">
                  <c:v>88.867099999999994</c:v>
                </c:pt>
                <c:pt idx="1311">
                  <c:v>88.867400000000004</c:v>
                </c:pt>
                <c:pt idx="1312">
                  <c:v>88.867800000000003</c:v>
                </c:pt>
                <c:pt idx="1313">
                  <c:v>88.868099999999998</c:v>
                </c:pt>
                <c:pt idx="1314">
                  <c:v>88.868399999999994</c:v>
                </c:pt>
                <c:pt idx="1315">
                  <c:v>88.868700000000004</c:v>
                </c:pt>
                <c:pt idx="1316">
                  <c:v>88.869100000000003</c:v>
                </c:pt>
                <c:pt idx="1317">
                  <c:v>88.869399999999999</c:v>
                </c:pt>
                <c:pt idx="1318">
                  <c:v>88.869699999999995</c:v>
                </c:pt>
                <c:pt idx="1319">
                  <c:v>88.87</c:v>
                </c:pt>
                <c:pt idx="1320">
                  <c:v>88.8703</c:v>
                </c:pt>
                <c:pt idx="1321">
                  <c:v>88.870599999999996</c:v>
                </c:pt>
                <c:pt idx="1322">
                  <c:v>88.870900000000006</c:v>
                </c:pt>
                <c:pt idx="1323">
                  <c:v>88.871300000000005</c:v>
                </c:pt>
                <c:pt idx="1324">
                  <c:v>88.871600000000001</c:v>
                </c:pt>
                <c:pt idx="1325">
                  <c:v>88.871899999999997</c:v>
                </c:pt>
                <c:pt idx="1326">
                  <c:v>88.872200000000007</c:v>
                </c:pt>
                <c:pt idx="1327">
                  <c:v>88.872500000000002</c:v>
                </c:pt>
                <c:pt idx="1328">
                  <c:v>88.872799999999998</c:v>
                </c:pt>
                <c:pt idx="1329">
                  <c:v>88.873099999999994</c:v>
                </c:pt>
                <c:pt idx="1330">
                  <c:v>88.873400000000004</c:v>
                </c:pt>
                <c:pt idx="1331">
                  <c:v>88.873699999999999</c:v>
                </c:pt>
                <c:pt idx="1332">
                  <c:v>88.873999999999995</c:v>
                </c:pt>
                <c:pt idx="1333">
                  <c:v>88.874300000000005</c:v>
                </c:pt>
                <c:pt idx="1334">
                  <c:v>88.874600000000001</c:v>
                </c:pt>
                <c:pt idx="1335">
                  <c:v>88.874899999999997</c:v>
                </c:pt>
                <c:pt idx="1336">
                  <c:v>88.875200000000007</c:v>
                </c:pt>
                <c:pt idx="1337">
                  <c:v>88.875500000000002</c:v>
                </c:pt>
                <c:pt idx="1338">
                  <c:v>88.875799999999998</c:v>
                </c:pt>
                <c:pt idx="1339">
                  <c:v>88.876099999999994</c:v>
                </c:pt>
                <c:pt idx="1340">
                  <c:v>88.876400000000004</c:v>
                </c:pt>
                <c:pt idx="1341">
                  <c:v>88.876800000000003</c:v>
                </c:pt>
                <c:pt idx="1342">
                  <c:v>88.876999999999995</c:v>
                </c:pt>
                <c:pt idx="1343">
                  <c:v>88.877300000000005</c:v>
                </c:pt>
                <c:pt idx="1344">
                  <c:v>88.877600000000001</c:v>
                </c:pt>
                <c:pt idx="1345">
                  <c:v>88.877899999999997</c:v>
                </c:pt>
                <c:pt idx="1346">
                  <c:v>88.878200000000007</c:v>
                </c:pt>
                <c:pt idx="1347">
                  <c:v>88.878500000000003</c:v>
                </c:pt>
                <c:pt idx="1348">
                  <c:v>88.878799999999998</c:v>
                </c:pt>
                <c:pt idx="1349">
                  <c:v>88.879099999999994</c:v>
                </c:pt>
                <c:pt idx="1350">
                  <c:v>88.879400000000004</c:v>
                </c:pt>
                <c:pt idx="1351">
                  <c:v>88.8797</c:v>
                </c:pt>
                <c:pt idx="1352">
                  <c:v>88.88</c:v>
                </c:pt>
                <c:pt idx="1353">
                  <c:v>88.880300000000005</c:v>
                </c:pt>
                <c:pt idx="1354">
                  <c:v>88.880600000000001</c:v>
                </c:pt>
                <c:pt idx="1355">
                  <c:v>88.880799999999994</c:v>
                </c:pt>
                <c:pt idx="1356">
                  <c:v>88.881100000000004</c:v>
                </c:pt>
                <c:pt idx="1357">
                  <c:v>88.881399999999999</c:v>
                </c:pt>
                <c:pt idx="1358">
                  <c:v>88.881699999999995</c:v>
                </c:pt>
                <c:pt idx="1359">
                  <c:v>88.882000000000005</c:v>
                </c:pt>
                <c:pt idx="1360">
                  <c:v>88.882300000000001</c:v>
                </c:pt>
                <c:pt idx="1361">
                  <c:v>88.882599999999996</c:v>
                </c:pt>
                <c:pt idx="1362">
                  <c:v>88.882900000000006</c:v>
                </c:pt>
                <c:pt idx="1363">
                  <c:v>88.883099999999999</c:v>
                </c:pt>
                <c:pt idx="1364">
                  <c:v>88.883399999999995</c:v>
                </c:pt>
                <c:pt idx="1365">
                  <c:v>88.883700000000005</c:v>
                </c:pt>
                <c:pt idx="1366">
                  <c:v>88.884</c:v>
                </c:pt>
                <c:pt idx="1367">
                  <c:v>88.884299999999996</c:v>
                </c:pt>
                <c:pt idx="1368">
                  <c:v>88.884600000000006</c:v>
                </c:pt>
                <c:pt idx="1369">
                  <c:v>88.884799999999998</c:v>
                </c:pt>
                <c:pt idx="1370">
                  <c:v>88.885099999999994</c:v>
                </c:pt>
                <c:pt idx="1371">
                  <c:v>88.885400000000004</c:v>
                </c:pt>
                <c:pt idx="1372">
                  <c:v>88.8857</c:v>
                </c:pt>
                <c:pt idx="1373">
                  <c:v>88.885999999999996</c:v>
                </c:pt>
                <c:pt idx="1374">
                  <c:v>88.886200000000002</c:v>
                </c:pt>
                <c:pt idx="1375">
                  <c:v>88.886499999999998</c:v>
                </c:pt>
                <c:pt idx="1376">
                  <c:v>88.886799999999994</c:v>
                </c:pt>
                <c:pt idx="1377">
                  <c:v>88.887100000000004</c:v>
                </c:pt>
                <c:pt idx="1378">
                  <c:v>88.887299999999996</c:v>
                </c:pt>
                <c:pt idx="1379">
                  <c:v>88.887600000000006</c:v>
                </c:pt>
                <c:pt idx="1380">
                  <c:v>88.887900000000002</c:v>
                </c:pt>
                <c:pt idx="1381">
                  <c:v>88.888199999999998</c:v>
                </c:pt>
                <c:pt idx="1382">
                  <c:v>88.888499999999993</c:v>
                </c:pt>
                <c:pt idx="1383">
                  <c:v>88.8887</c:v>
                </c:pt>
                <c:pt idx="1384">
                  <c:v>88.888999999999996</c:v>
                </c:pt>
                <c:pt idx="1385">
                  <c:v>88.889300000000006</c:v>
                </c:pt>
                <c:pt idx="1386">
                  <c:v>88.889499999999998</c:v>
                </c:pt>
                <c:pt idx="1387">
                  <c:v>88.889799999999994</c:v>
                </c:pt>
                <c:pt idx="1388">
                  <c:v>88.890100000000004</c:v>
                </c:pt>
                <c:pt idx="1389">
                  <c:v>88.8904</c:v>
                </c:pt>
                <c:pt idx="1390">
                  <c:v>88.890600000000006</c:v>
                </c:pt>
                <c:pt idx="1391">
                  <c:v>88.890900000000002</c:v>
                </c:pt>
                <c:pt idx="1392">
                  <c:v>88.891199999999998</c:v>
                </c:pt>
                <c:pt idx="1393">
                  <c:v>88.891400000000004</c:v>
                </c:pt>
                <c:pt idx="1394">
                  <c:v>88.8917</c:v>
                </c:pt>
                <c:pt idx="1395">
                  <c:v>88.891999999999996</c:v>
                </c:pt>
                <c:pt idx="1396">
                  <c:v>88.892300000000006</c:v>
                </c:pt>
                <c:pt idx="1397">
                  <c:v>88.892499999999998</c:v>
                </c:pt>
                <c:pt idx="1398">
                  <c:v>88.892799999999994</c:v>
                </c:pt>
                <c:pt idx="1399">
                  <c:v>88.893100000000004</c:v>
                </c:pt>
                <c:pt idx="1400">
                  <c:v>88.893299999999996</c:v>
                </c:pt>
                <c:pt idx="1401">
                  <c:v>88.893600000000006</c:v>
                </c:pt>
                <c:pt idx="1402">
                  <c:v>88.893900000000002</c:v>
                </c:pt>
                <c:pt idx="1403">
                  <c:v>88.894099999999995</c:v>
                </c:pt>
                <c:pt idx="1404">
                  <c:v>88.894400000000005</c:v>
                </c:pt>
                <c:pt idx="1405">
                  <c:v>88.8947</c:v>
                </c:pt>
                <c:pt idx="1406">
                  <c:v>88.894900000000007</c:v>
                </c:pt>
                <c:pt idx="1407">
                  <c:v>88.895200000000003</c:v>
                </c:pt>
                <c:pt idx="1408">
                  <c:v>88.895399999999995</c:v>
                </c:pt>
                <c:pt idx="1409">
                  <c:v>88.895700000000005</c:v>
                </c:pt>
                <c:pt idx="1410">
                  <c:v>88.896000000000001</c:v>
                </c:pt>
                <c:pt idx="1411">
                  <c:v>88.896199999999993</c:v>
                </c:pt>
                <c:pt idx="1412">
                  <c:v>88.896500000000003</c:v>
                </c:pt>
                <c:pt idx="1413">
                  <c:v>88.896799999999999</c:v>
                </c:pt>
                <c:pt idx="1414">
                  <c:v>88.897000000000006</c:v>
                </c:pt>
                <c:pt idx="1415">
                  <c:v>88.897300000000001</c:v>
                </c:pt>
                <c:pt idx="1416">
                  <c:v>88.897499999999994</c:v>
                </c:pt>
                <c:pt idx="1417">
                  <c:v>88.897800000000004</c:v>
                </c:pt>
                <c:pt idx="1418">
                  <c:v>88.898099999999999</c:v>
                </c:pt>
                <c:pt idx="1419">
                  <c:v>88.898300000000006</c:v>
                </c:pt>
                <c:pt idx="1420">
                  <c:v>88.898600000000002</c:v>
                </c:pt>
                <c:pt idx="1421">
                  <c:v>88.898799999999994</c:v>
                </c:pt>
                <c:pt idx="1422">
                  <c:v>88.899100000000004</c:v>
                </c:pt>
                <c:pt idx="1423">
                  <c:v>88.8994</c:v>
                </c:pt>
                <c:pt idx="1424">
                  <c:v>88.899600000000007</c:v>
                </c:pt>
                <c:pt idx="1425">
                  <c:v>88.899900000000002</c:v>
                </c:pt>
                <c:pt idx="1426">
                  <c:v>88.900199999999998</c:v>
                </c:pt>
                <c:pt idx="1427">
                  <c:v>88.900400000000005</c:v>
                </c:pt>
                <c:pt idx="1428">
                  <c:v>88.900700000000001</c:v>
                </c:pt>
                <c:pt idx="1429">
                  <c:v>88.900899999999993</c:v>
                </c:pt>
                <c:pt idx="1430">
                  <c:v>88.901200000000003</c:v>
                </c:pt>
                <c:pt idx="1431">
                  <c:v>88.901399999999995</c:v>
                </c:pt>
                <c:pt idx="1432">
                  <c:v>88.901700000000005</c:v>
                </c:pt>
                <c:pt idx="1433">
                  <c:v>88.902000000000001</c:v>
                </c:pt>
                <c:pt idx="1434">
                  <c:v>88.902199999999993</c:v>
                </c:pt>
                <c:pt idx="1435">
                  <c:v>88.902500000000003</c:v>
                </c:pt>
                <c:pt idx="1436">
                  <c:v>88.902699999999996</c:v>
                </c:pt>
                <c:pt idx="1437">
                  <c:v>88.903000000000006</c:v>
                </c:pt>
                <c:pt idx="1438">
                  <c:v>88.903199999999998</c:v>
                </c:pt>
                <c:pt idx="1439">
                  <c:v>88.903499999999994</c:v>
                </c:pt>
                <c:pt idx="1440">
                  <c:v>88.903800000000004</c:v>
                </c:pt>
                <c:pt idx="1441">
                  <c:v>88.903400000000005</c:v>
                </c:pt>
                <c:pt idx="1442">
                  <c:v>88.903000000000006</c:v>
                </c:pt>
                <c:pt idx="1443">
                  <c:v>88.903199999999998</c:v>
                </c:pt>
                <c:pt idx="1444">
                  <c:v>88.903400000000005</c:v>
                </c:pt>
                <c:pt idx="1445">
                  <c:v>88.903599999999997</c:v>
                </c:pt>
                <c:pt idx="1446">
                  <c:v>88.903800000000004</c:v>
                </c:pt>
                <c:pt idx="1447">
                  <c:v>88.903999999999996</c:v>
                </c:pt>
                <c:pt idx="1448">
                  <c:v>88.904200000000003</c:v>
                </c:pt>
                <c:pt idx="1449">
                  <c:v>88.904499999999999</c:v>
                </c:pt>
                <c:pt idx="1450">
                  <c:v>88.904700000000005</c:v>
                </c:pt>
                <c:pt idx="1451">
                  <c:v>88.904899999999998</c:v>
                </c:pt>
                <c:pt idx="1452">
                  <c:v>88.905100000000004</c:v>
                </c:pt>
                <c:pt idx="1453">
                  <c:v>88.905299999999997</c:v>
                </c:pt>
                <c:pt idx="1454">
                  <c:v>88.905500000000004</c:v>
                </c:pt>
                <c:pt idx="1455">
                  <c:v>88.905799999999999</c:v>
                </c:pt>
                <c:pt idx="1456">
                  <c:v>88.906000000000006</c:v>
                </c:pt>
                <c:pt idx="1457">
                  <c:v>88.906199999999998</c:v>
                </c:pt>
                <c:pt idx="1458">
                  <c:v>88.906400000000005</c:v>
                </c:pt>
                <c:pt idx="1459">
                  <c:v>88.906599999999997</c:v>
                </c:pt>
                <c:pt idx="1460">
                  <c:v>88.906800000000004</c:v>
                </c:pt>
                <c:pt idx="1461">
                  <c:v>88.9071</c:v>
                </c:pt>
                <c:pt idx="1462">
                  <c:v>88.907300000000006</c:v>
                </c:pt>
                <c:pt idx="1463">
                  <c:v>88.907499999999999</c:v>
                </c:pt>
                <c:pt idx="1464">
                  <c:v>88.907700000000006</c:v>
                </c:pt>
                <c:pt idx="1465">
                  <c:v>88.907899999999998</c:v>
                </c:pt>
                <c:pt idx="1466">
                  <c:v>88.908199999999994</c:v>
                </c:pt>
                <c:pt idx="1467">
                  <c:v>88.9084</c:v>
                </c:pt>
                <c:pt idx="1468">
                  <c:v>88.908600000000007</c:v>
                </c:pt>
                <c:pt idx="1469">
                  <c:v>88.908799999999999</c:v>
                </c:pt>
                <c:pt idx="1470">
                  <c:v>88.909000000000006</c:v>
                </c:pt>
                <c:pt idx="1471">
                  <c:v>88.909199999999998</c:v>
                </c:pt>
                <c:pt idx="1472">
                  <c:v>88.909499999999994</c:v>
                </c:pt>
                <c:pt idx="1473">
                  <c:v>88.909700000000001</c:v>
                </c:pt>
                <c:pt idx="1474">
                  <c:v>88.909899999999993</c:v>
                </c:pt>
                <c:pt idx="1475">
                  <c:v>88.9101</c:v>
                </c:pt>
                <c:pt idx="1476">
                  <c:v>88.910300000000007</c:v>
                </c:pt>
                <c:pt idx="1477">
                  <c:v>88.910600000000002</c:v>
                </c:pt>
                <c:pt idx="1478">
                  <c:v>88.910799999999995</c:v>
                </c:pt>
                <c:pt idx="1479">
                  <c:v>88.911000000000001</c:v>
                </c:pt>
                <c:pt idx="1480">
                  <c:v>88.911199999999994</c:v>
                </c:pt>
                <c:pt idx="1481">
                  <c:v>88.911500000000004</c:v>
                </c:pt>
                <c:pt idx="1482">
                  <c:v>88.911699999999996</c:v>
                </c:pt>
                <c:pt idx="1483">
                  <c:v>88.911900000000003</c:v>
                </c:pt>
                <c:pt idx="1484">
                  <c:v>88.912099999999995</c:v>
                </c:pt>
                <c:pt idx="1485">
                  <c:v>88.912300000000002</c:v>
                </c:pt>
                <c:pt idx="1486">
                  <c:v>88.912599999999998</c:v>
                </c:pt>
                <c:pt idx="1487">
                  <c:v>88.912800000000004</c:v>
                </c:pt>
                <c:pt idx="1488">
                  <c:v>88.912999999999997</c:v>
                </c:pt>
                <c:pt idx="1489">
                  <c:v>88.913200000000003</c:v>
                </c:pt>
                <c:pt idx="1490">
                  <c:v>88.913399999999996</c:v>
                </c:pt>
                <c:pt idx="1491">
                  <c:v>88.913700000000006</c:v>
                </c:pt>
                <c:pt idx="1492">
                  <c:v>88.913899999999998</c:v>
                </c:pt>
                <c:pt idx="1493">
                  <c:v>88.914100000000005</c:v>
                </c:pt>
                <c:pt idx="1494">
                  <c:v>88.914299999999997</c:v>
                </c:pt>
                <c:pt idx="1495">
                  <c:v>88.914500000000004</c:v>
                </c:pt>
                <c:pt idx="1496">
                  <c:v>88.9148</c:v>
                </c:pt>
                <c:pt idx="1497">
                  <c:v>88.915000000000006</c:v>
                </c:pt>
                <c:pt idx="1498">
                  <c:v>88.915199999999999</c:v>
                </c:pt>
                <c:pt idx="1499">
                  <c:v>88.915400000000005</c:v>
                </c:pt>
                <c:pt idx="1500">
                  <c:v>88.915700000000001</c:v>
                </c:pt>
                <c:pt idx="1501">
                  <c:v>88.915899999999993</c:v>
                </c:pt>
                <c:pt idx="1502">
                  <c:v>88.9161</c:v>
                </c:pt>
                <c:pt idx="1503">
                  <c:v>88.916300000000007</c:v>
                </c:pt>
                <c:pt idx="1504">
                  <c:v>88.916499999999999</c:v>
                </c:pt>
                <c:pt idx="1505">
                  <c:v>88.916799999999995</c:v>
                </c:pt>
                <c:pt idx="1506">
                  <c:v>88.917000000000002</c:v>
                </c:pt>
                <c:pt idx="1507">
                  <c:v>88.917199999999994</c:v>
                </c:pt>
                <c:pt idx="1508">
                  <c:v>88.917400000000001</c:v>
                </c:pt>
                <c:pt idx="1509">
                  <c:v>88.917699999999996</c:v>
                </c:pt>
                <c:pt idx="1510">
                  <c:v>88.917900000000003</c:v>
                </c:pt>
                <c:pt idx="1511">
                  <c:v>88.918099999999995</c:v>
                </c:pt>
                <c:pt idx="1512">
                  <c:v>88.918300000000002</c:v>
                </c:pt>
                <c:pt idx="1513">
                  <c:v>88.918599999999998</c:v>
                </c:pt>
                <c:pt idx="1514">
                  <c:v>88.918800000000005</c:v>
                </c:pt>
                <c:pt idx="1515">
                  <c:v>88.918999999999997</c:v>
                </c:pt>
                <c:pt idx="1516">
                  <c:v>88.919200000000004</c:v>
                </c:pt>
                <c:pt idx="1517">
                  <c:v>88.919399999999996</c:v>
                </c:pt>
                <c:pt idx="1518">
                  <c:v>88.919700000000006</c:v>
                </c:pt>
                <c:pt idx="1519">
                  <c:v>88.919899999999998</c:v>
                </c:pt>
                <c:pt idx="1520">
                  <c:v>88.920100000000005</c:v>
                </c:pt>
                <c:pt idx="1521">
                  <c:v>88.920299999999997</c:v>
                </c:pt>
                <c:pt idx="1522">
                  <c:v>88.920599999999993</c:v>
                </c:pt>
                <c:pt idx="1523">
                  <c:v>88.9208</c:v>
                </c:pt>
                <c:pt idx="1524">
                  <c:v>88.921000000000006</c:v>
                </c:pt>
                <c:pt idx="1525">
                  <c:v>88.921199999999999</c:v>
                </c:pt>
                <c:pt idx="1526">
                  <c:v>88.921499999999995</c:v>
                </c:pt>
                <c:pt idx="1527">
                  <c:v>88.921700000000001</c:v>
                </c:pt>
                <c:pt idx="1528">
                  <c:v>88.921899999999994</c:v>
                </c:pt>
                <c:pt idx="1529">
                  <c:v>88.9221</c:v>
                </c:pt>
                <c:pt idx="1530">
                  <c:v>88.922399999999996</c:v>
                </c:pt>
                <c:pt idx="1531">
                  <c:v>88.922600000000003</c:v>
                </c:pt>
                <c:pt idx="1532">
                  <c:v>88.922799999999995</c:v>
                </c:pt>
                <c:pt idx="1533">
                  <c:v>88.923000000000002</c:v>
                </c:pt>
                <c:pt idx="1534">
                  <c:v>88.923199999999994</c:v>
                </c:pt>
                <c:pt idx="1535">
                  <c:v>88.923500000000004</c:v>
                </c:pt>
                <c:pt idx="1536">
                  <c:v>88.923699999999997</c:v>
                </c:pt>
                <c:pt idx="1537">
                  <c:v>88.923900000000003</c:v>
                </c:pt>
                <c:pt idx="1538">
                  <c:v>88.924199999999999</c:v>
                </c:pt>
                <c:pt idx="1539">
                  <c:v>88.924400000000006</c:v>
                </c:pt>
                <c:pt idx="1540">
                  <c:v>88.924599999999998</c:v>
                </c:pt>
                <c:pt idx="1541">
                  <c:v>88.924800000000005</c:v>
                </c:pt>
                <c:pt idx="1542">
                  <c:v>88.9251</c:v>
                </c:pt>
                <c:pt idx="1543">
                  <c:v>88.925299999999993</c:v>
                </c:pt>
                <c:pt idx="1544">
                  <c:v>88.9255</c:v>
                </c:pt>
                <c:pt idx="1545">
                  <c:v>88.925799999999995</c:v>
                </c:pt>
                <c:pt idx="1546">
                  <c:v>88.926000000000002</c:v>
                </c:pt>
                <c:pt idx="1547">
                  <c:v>88.926199999999994</c:v>
                </c:pt>
                <c:pt idx="1548">
                  <c:v>88.926500000000004</c:v>
                </c:pt>
                <c:pt idx="1549">
                  <c:v>88.926699999999997</c:v>
                </c:pt>
                <c:pt idx="1550">
                  <c:v>88.926900000000003</c:v>
                </c:pt>
                <c:pt idx="1551">
                  <c:v>88.927199999999999</c:v>
                </c:pt>
                <c:pt idx="1552">
                  <c:v>88.927400000000006</c:v>
                </c:pt>
                <c:pt idx="1553">
                  <c:v>88.927700000000002</c:v>
                </c:pt>
                <c:pt idx="1554">
                  <c:v>88.927899999999994</c:v>
                </c:pt>
                <c:pt idx="1555">
                  <c:v>88.928100000000001</c:v>
                </c:pt>
                <c:pt idx="1556">
                  <c:v>88.928399999999996</c:v>
                </c:pt>
                <c:pt idx="1557">
                  <c:v>88.928600000000003</c:v>
                </c:pt>
                <c:pt idx="1558">
                  <c:v>88.928899999999999</c:v>
                </c:pt>
                <c:pt idx="1559">
                  <c:v>88.929100000000005</c:v>
                </c:pt>
                <c:pt idx="1560">
                  <c:v>88.929299999999998</c:v>
                </c:pt>
                <c:pt idx="1561">
                  <c:v>88.929599999999994</c:v>
                </c:pt>
                <c:pt idx="1562">
                  <c:v>88.9298</c:v>
                </c:pt>
                <c:pt idx="1563">
                  <c:v>88.930099999999996</c:v>
                </c:pt>
                <c:pt idx="1564">
                  <c:v>88.930300000000003</c:v>
                </c:pt>
                <c:pt idx="1565">
                  <c:v>88.930599999999998</c:v>
                </c:pt>
                <c:pt idx="1566">
                  <c:v>88.930800000000005</c:v>
                </c:pt>
                <c:pt idx="1567">
                  <c:v>88.930999999999997</c:v>
                </c:pt>
                <c:pt idx="1568">
                  <c:v>88.931299999999993</c:v>
                </c:pt>
                <c:pt idx="1569">
                  <c:v>88.9315</c:v>
                </c:pt>
                <c:pt idx="1570">
                  <c:v>88.931799999999996</c:v>
                </c:pt>
                <c:pt idx="1571">
                  <c:v>88.932000000000002</c:v>
                </c:pt>
                <c:pt idx="1572">
                  <c:v>88.932299999999998</c:v>
                </c:pt>
                <c:pt idx="1573">
                  <c:v>88.932500000000005</c:v>
                </c:pt>
                <c:pt idx="1574">
                  <c:v>88.9328</c:v>
                </c:pt>
                <c:pt idx="1575">
                  <c:v>88.933000000000007</c:v>
                </c:pt>
                <c:pt idx="1576">
                  <c:v>88.933199999999999</c:v>
                </c:pt>
                <c:pt idx="1577">
                  <c:v>88.933499999999995</c:v>
                </c:pt>
                <c:pt idx="1578">
                  <c:v>88.933700000000002</c:v>
                </c:pt>
                <c:pt idx="1579">
                  <c:v>88.933999999999997</c:v>
                </c:pt>
                <c:pt idx="1580">
                  <c:v>88.934200000000004</c:v>
                </c:pt>
                <c:pt idx="1581">
                  <c:v>88.9345</c:v>
                </c:pt>
                <c:pt idx="1582">
                  <c:v>88.934700000000007</c:v>
                </c:pt>
                <c:pt idx="1583">
                  <c:v>88.935000000000002</c:v>
                </c:pt>
                <c:pt idx="1584">
                  <c:v>88.935199999999995</c:v>
                </c:pt>
                <c:pt idx="1585">
                  <c:v>88.935500000000005</c:v>
                </c:pt>
                <c:pt idx="1586">
                  <c:v>88.935699999999997</c:v>
                </c:pt>
                <c:pt idx="1587">
                  <c:v>88.935900000000004</c:v>
                </c:pt>
                <c:pt idx="1588">
                  <c:v>88.936199999999999</c:v>
                </c:pt>
                <c:pt idx="1589">
                  <c:v>88.936400000000006</c:v>
                </c:pt>
                <c:pt idx="1590">
                  <c:v>88.936700000000002</c:v>
                </c:pt>
                <c:pt idx="1591">
                  <c:v>88.936899999999994</c:v>
                </c:pt>
                <c:pt idx="1592">
                  <c:v>88.937200000000004</c:v>
                </c:pt>
                <c:pt idx="1593">
                  <c:v>88.937399999999997</c:v>
                </c:pt>
                <c:pt idx="1594">
                  <c:v>88.937700000000007</c:v>
                </c:pt>
                <c:pt idx="1595">
                  <c:v>88.937899999999999</c:v>
                </c:pt>
                <c:pt idx="1596">
                  <c:v>88.938199999999995</c:v>
                </c:pt>
                <c:pt idx="1597">
                  <c:v>88.938400000000001</c:v>
                </c:pt>
                <c:pt idx="1598">
                  <c:v>88.938699999999997</c:v>
                </c:pt>
                <c:pt idx="1599">
                  <c:v>88.938900000000004</c:v>
                </c:pt>
                <c:pt idx="1600">
                  <c:v>88.9392</c:v>
                </c:pt>
                <c:pt idx="1601">
                  <c:v>88.939400000000006</c:v>
                </c:pt>
                <c:pt idx="1602">
                  <c:v>88.939700000000002</c:v>
                </c:pt>
                <c:pt idx="1603">
                  <c:v>88.939899999999994</c:v>
                </c:pt>
                <c:pt idx="1604">
                  <c:v>88.940200000000004</c:v>
                </c:pt>
                <c:pt idx="1605">
                  <c:v>88.940399999999997</c:v>
                </c:pt>
                <c:pt idx="1606">
                  <c:v>88.940700000000007</c:v>
                </c:pt>
                <c:pt idx="1607">
                  <c:v>88.940899999999999</c:v>
                </c:pt>
                <c:pt idx="1608">
                  <c:v>88.941199999999995</c:v>
                </c:pt>
                <c:pt idx="1609">
                  <c:v>88.941400000000002</c:v>
                </c:pt>
                <c:pt idx="1610">
                  <c:v>88.941699999999997</c:v>
                </c:pt>
                <c:pt idx="1611">
                  <c:v>88.941900000000004</c:v>
                </c:pt>
                <c:pt idx="1612">
                  <c:v>88.9422</c:v>
                </c:pt>
                <c:pt idx="1613">
                  <c:v>88.942400000000006</c:v>
                </c:pt>
                <c:pt idx="1614">
                  <c:v>88.942700000000002</c:v>
                </c:pt>
                <c:pt idx="1615">
                  <c:v>88.942899999999995</c:v>
                </c:pt>
                <c:pt idx="1616">
                  <c:v>88.943200000000004</c:v>
                </c:pt>
                <c:pt idx="1617">
                  <c:v>88.943399999999997</c:v>
                </c:pt>
                <c:pt idx="1618">
                  <c:v>88.943700000000007</c:v>
                </c:pt>
                <c:pt idx="1619">
                  <c:v>88.943899999999999</c:v>
                </c:pt>
                <c:pt idx="1620">
                  <c:v>88.944199999999995</c:v>
                </c:pt>
                <c:pt idx="1621">
                  <c:v>88.944400000000002</c:v>
                </c:pt>
                <c:pt idx="1622">
                  <c:v>88.944699999999997</c:v>
                </c:pt>
                <c:pt idx="1623">
                  <c:v>88.944900000000004</c:v>
                </c:pt>
                <c:pt idx="1624">
                  <c:v>88.9452</c:v>
                </c:pt>
                <c:pt idx="1625">
                  <c:v>88.945400000000006</c:v>
                </c:pt>
                <c:pt idx="1626">
                  <c:v>88.945700000000002</c:v>
                </c:pt>
                <c:pt idx="1627">
                  <c:v>88.945899999999995</c:v>
                </c:pt>
                <c:pt idx="1628">
                  <c:v>88.946200000000005</c:v>
                </c:pt>
                <c:pt idx="1629">
                  <c:v>88.946399999999997</c:v>
                </c:pt>
                <c:pt idx="1630">
                  <c:v>88.946700000000007</c:v>
                </c:pt>
                <c:pt idx="1631">
                  <c:v>88.947000000000003</c:v>
                </c:pt>
                <c:pt idx="1632">
                  <c:v>88.947199999999995</c:v>
                </c:pt>
                <c:pt idx="1633">
                  <c:v>88.947500000000005</c:v>
                </c:pt>
                <c:pt idx="1634">
                  <c:v>88.947699999999998</c:v>
                </c:pt>
                <c:pt idx="1635">
                  <c:v>88.947999999999993</c:v>
                </c:pt>
                <c:pt idx="1636">
                  <c:v>88.9482</c:v>
                </c:pt>
                <c:pt idx="1637">
                  <c:v>88.948499999999996</c:v>
                </c:pt>
                <c:pt idx="1638">
                  <c:v>88.948700000000002</c:v>
                </c:pt>
                <c:pt idx="1639">
                  <c:v>88.948999999999998</c:v>
                </c:pt>
                <c:pt idx="1640">
                  <c:v>88.949200000000005</c:v>
                </c:pt>
                <c:pt idx="1641">
                  <c:v>88.9495</c:v>
                </c:pt>
                <c:pt idx="1642">
                  <c:v>88.949700000000007</c:v>
                </c:pt>
                <c:pt idx="1643">
                  <c:v>88.95</c:v>
                </c:pt>
                <c:pt idx="1644">
                  <c:v>88.950199999999995</c:v>
                </c:pt>
                <c:pt idx="1645">
                  <c:v>88.950500000000005</c:v>
                </c:pt>
                <c:pt idx="1646">
                  <c:v>88.950699999999998</c:v>
                </c:pt>
                <c:pt idx="1647">
                  <c:v>88.950999999999993</c:v>
                </c:pt>
                <c:pt idx="1648">
                  <c:v>88.951300000000003</c:v>
                </c:pt>
                <c:pt idx="1649">
                  <c:v>88.951499999999996</c:v>
                </c:pt>
                <c:pt idx="1650">
                  <c:v>88.951800000000006</c:v>
                </c:pt>
                <c:pt idx="1651">
                  <c:v>88.951999999999998</c:v>
                </c:pt>
                <c:pt idx="1652">
                  <c:v>88.952299999999994</c:v>
                </c:pt>
                <c:pt idx="1653">
                  <c:v>88.952500000000001</c:v>
                </c:pt>
                <c:pt idx="1654">
                  <c:v>88.952799999999996</c:v>
                </c:pt>
                <c:pt idx="1655">
                  <c:v>88.953100000000006</c:v>
                </c:pt>
                <c:pt idx="1656">
                  <c:v>88.953299999999999</c:v>
                </c:pt>
                <c:pt idx="1657">
                  <c:v>88.953500000000005</c:v>
                </c:pt>
                <c:pt idx="1658">
                  <c:v>88.953800000000001</c:v>
                </c:pt>
                <c:pt idx="1659">
                  <c:v>88.954099999999997</c:v>
                </c:pt>
                <c:pt idx="1660">
                  <c:v>88.954300000000003</c:v>
                </c:pt>
                <c:pt idx="1661">
                  <c:v>88.954599999999999</c:v>
                </c:pt>
                <c:pt idx="1662">
                  <c:v>88.954800000000006</c:v>
                </c:pt>
                <c:pt idx="1663">
                  <c:v>88.955100000000002</c:v>
                </c:pt>
                <c:pt idx="1664">
                  <c:v>88.955299999999994</c:v>
                </c:pt>
                <c:pt idx="1665">
                  <c:v>88.955600000000004</c:v>
                </c:pt>
                <c:pt idx="1666">
                  <c:v>88.9559</c:v>
                </c:pt>
                <c:pt idx="1667">
                  <c:v>88.956100000000006</c:v>
                </c:pt>
                <c:pt idx="1668">
                  <c:v>88.956400000000002</c:v>
                </c:pt>
                <c:pt idx="1669">
                  <c:v>88.956599999999995</c:v>
                </c:pt>
                <c:pt idx="1670">
                  <c:v>88.956900000000005</c:v>
                </c:pt>
                <c:pt idx="1671">
                  <c:v>88.957099999999997</c:v>
                </c:pt>
                <c:pt idx="1672">
                  <c:v>88.957400000000007</c:v>
                </c:pt>
                <c:pt idx="1673">
                  <c:v>88.957599999999999</c:v>
                </c:pt>
                <c:pt idx="1674">
                  <c:v>88.957899999999995</c:v>
                </c:pt>
                <c:pt idx="1675">
                  <c:v>88.958200000000005</c:v>
                </c:pt>
                <c:pt idx="1676">
                  <c:v>88.958399999999997</c:v>
                </c:pt>
                <c:pt idx="1677">
                  <c:v>88.958699999999993</c:v>
                </c:pt>
                <c:pt idx="1678">
                  <c:v>88.9589</c:v>
                </c:pt>
                <c:pt idx="1679">
                  <c:v>88.959199999999996</c:v>
                </c:pt>
                <c:pt idx="1680">
                  <c:v>88.959400000000002</c:v>
                </c:pt>
                <c:pt idx="1681">
                  <c:v>88.960300000000004</c:v>
                </c:pt>
                <c:pt idx="1682">
                  <c:v>88.961200000000005</c:v>
                </c:pt>
                <c:pt idx="1683">
                  <c:v>88.961500000000001</c:v>
                </c:pt>
                <c:pt idx="1684">
                  <c:v>88.961799999999997</c:v>
                </c:pt>
                <c:pt idx="1685">
                  <c:v>88.962100000000007</c:v>
                </c:pt>
                <c:pt idx="1686">
                  <c:v>88.962400000000002</c:v>
                </c:pt>
                <c:pt idx="1687">
                  <c:v>88.962699999999998</c:v>
                </c:pt>
                <c:pt idx="1688">
                  <c:v>88.962999999999994</c:v>
                </c:pt>
                <c:pt idx="1689">
                  <c:v>88.963300000000004</c:v>
                </c:pt>
                <c:pt idx="1690">
                  <c:v>88.9636</c:v>
                </c:pt>
                <c:pt idx="1691">
                  <c:v>88.963899999999995</c:v>
                </c:pt>
                <c:pt idx="1692">
                  <c:v>88.964200000000005</c:v>
                </c:pt>
                <c:pt idx="1693">
                  <c:v>88.964500000000001</c:v>
                </c:pt>
                <c:pt idx="1694">
                  <c:v>88.964799999999997</c:v>
                </c:pt>
                <c:pt idx="1695">
                  <c:v>88.965100000000007</c:v>
                </c:pt>
                <c:pt idx="1696">
                  <c:v>88.965400000000002</c:v>
                </c:pt>
                <c:pt idx="1697">
                  <c:v>88.965699999999998</c:v>
                </c:pt>
                <c:pt idx="1698">
                  <c:v>88.965999999999994</c:v>
                </c:pt>
                <c:pt idx="1699">
                  <c:v>88.966300000000004</c:v>
                </c:pt>
                <c:pt idx="1700">
                  <c:v>88.966499999999996</c:v>
                </c:pt>
                <c:pt idx="1701">
                  <c:v>88.966800000000006</c:v>
                </c:pt>
                <c:pt idx="1702">
                  <c:v>88.967100000000002</c:v>
                </c:pt>
                <c:pt idx="1703">
                  <c:v>88.967399999999998</c:v>
                </c:pt>
                <c:pt idx="1704">
                  <c:v>88.967699999999994</c:v>
                </c:pt>
                <c:pt idx="1705">
                  <c:v>88.968000000000004</c:v>
                </c:pt>
                <c:pt idx="1706">
                  <c:v>88.968299999999999</c:v>
                </c:pt>
                <c:pt idx="1707">
                  <c:v>88.968599999999995</c:v>
                </c:pt>
                <c:pt idx="1708">
                  <c:v>88.968900000000005</c:v>
                </c:pt>
                <c:pt idx="1709">
                  <c:v>88.969099999999997</c:v>
                </c:pt>
                <c:pt idx="1710">
                  <c:v>88.969399999999993</c:v>
                </c:pt>
                <c:pt idx="1711">
                  <c:v>88.969700000000003</c:v>
                </c:pt>
                <c:pt idx="1712">
                  <c:v>88.97</c:v>
                </c:pt>
                <c:pt idx="1713">
                  <c:v>88.970299999999995</c:v>
                </c:pt>
                <c:pt idx="1714">
                  <c:v>88.970600000000005</c:v>
                </c:pt>
                <c:pt idx="1715">
                  <c:v>88.9709</c:v>
                </c:pt>
                <c:pt idx="1716">
                  <c:v>88.971100000000007</c:v>
                </c:pt>
                <c:pt idx="1717">
                  <c:v>88.971400000000003</c:v>
                </c:pt>
                <c:pt idx="1718">
                  <c:v>88.971699999999998</c:v>
                </c:pt>
                <c:pt idx="1719">
                  <c:v>88.971999999999994</c:v>
                </c:pt>
                <c:pt idx="1720">
                  <c:v>88.972300000000004</c:v>
                </c:pt>
                <c:pt idx="1721">
                  <c:v>88.9726</c:v>
                </c:pt>
                <c:pt idx="1722">
                  <c:v>88.972899999999996</c:v>
                </c:pt>
                <c:pt idx="1723">
                  <c:v>88.973100000000002</c:v>
                </c:pt>
                <c:pt idx="1724">
                  <c:v>88.973399999999998</c:v>
                </c:pt>
                <c:pt idx="1725">
                  <c:v>88.973699999999994</c:v>
                </c:pt>
                <c:pt idx="1726">
                  <c:v>88.974000000000004</c:v>
                </c:pt>
                <c:pt idx="1727">
                  <c:v>88.974299999999999</c:v>
                </c:pt>
                <c:pt idx="1728">
                  <c:v>88.974599999999995</c:v>
                </c:pt>
                <c:pt idx="1729">
                  <c:v>88.974800000000002</c:v>
                </c:pt>
                <c:pt idx="1730">
                  <c:v>88.975099999999998</c:v>
                </c:pt>
                <c:pt idx="1731">
                  <c:v>88.975399999999993</c:v>
                </c:pt>
                <c:pt idx="1732">
                  <c:v>88.975700000000003</c:v>
                </c:pt>
                <c:pt idx="1733">
                  <c:v>88.975999999999999</c:v>
                </c:pt>
                <c:pt idx="1734">
                  <c:v>88.976299999999995</c:v>
                </c:pt>
                <c:pt idx="1735">
                  <c:v>88.976500000000001</c:v>
                </c:pt>
                <c:pt idx="1736">
                  <c:v>88.976799999999997</c:v>
                </c:pt>
                <c:pt idx="1737">
                  <c:v>88.977099999999993</c:v>
                </c:pt>
                <c:pt idx="1738">
                  <c:v>88.977400000000003</c:v>
                </c:pt>
                <c:pt idx="1739">
                  <c:v>88.977699999999999</c:v>
                </c:pt>
                <c:pt idx="1740">
                  <c:v>88.977900000000005</c:v>
                </c:pt>
                <c:pt idx="1741">
                  <c:v>88.978200000000001</c:v>
                </c:pt>
                <c:pt idx="1742">
                  <c:v>88.978499999999997</c:v>
                </c:pt>
                <c:pt idx="1743">
                  <c:v>88.978800000000007</c:v>
                </c:pt>
                <c:pt idx="1744">
                  <c:v>88.979100000000003</c:v>
                </c:pt>
                <c:pt idx="1745">
                  <c:v>88.979399999999998</c:v>
                </c:pt>
                <c:pt idx="1746">
                  <c:v>88.979600000000005</c:v>
                </c:pt>
                <c:pt idx="1747">
                  <c:v>88.979900000000001</c:v>
                </c:pt>
                <c:pt idx="1748">
                  <c:v>88.980199999999996</c:v>
                </c:pt>
                <c:pt idx="1749">
                  <c:v>88.980500000000006</c:v>
                </c:pt>
                <c:pt idx="1750">
                  <c:v>88.980800000000002</c:v>
                </c:pt>
                <c:pt idx="1751">
                  <c:v>88.980999999999995</c:v>
                </c:pt>
                <c:pt idx="1752">
                  <c:v>88.981300000000005</c:v>
                </c:pt>
                <c:pt idx="1753">
                  <c:v>88.9816</c:v>
                </c:pt>
                <c:pt idx="1754">
                  <c:v>88.981899999999996</c:v>
                </c:pt>
                <c:pt idx="1755">
                  <c:v>88.982200000000006</c:v>
                </c:pt>
                <c:pt idx="1756">
                  <c:v>88.982399999999998</c:v>
                </c:pt>
                <c:pt idx="1757">
                  <c:v>88.982699999999994</c:v>
                </c:pt>
                <c:pt idx="1758">
                  <c:v>88.983000000000004</c:v>
                </c:pt>
                <c:pt idx="1759">
                  <c:v>88.9833</c:v>
                </c:pt>
                <c:pt idx="1760">
                  <c:v>88.983500000000006</c:v>
                </c:pt>
                <c:pt idx="1761">
                  <c:v>88.983800000000002</c:v>
                </c:pt>
                <c:pt idx="1762">
                  <c:v>88.984099999999998</c:v>
                </c:pt>
                <c:pt idx="1763">
                  <c:v>88.984399999999994</c:v>
                </c:pt>
                <c:pt idx="1764">
                  <c:v>88.9846</c:v>
                </c:pt>
                <c:pt idx="1765">
                  <c:v>88.984899999999996</c:v>
                </c:pt>
                <c:pt idx="1766">
                  <c:v>88.985200000000006</c:v>
                </c:pt>
                <c:pt idx="1767">
                  <c:v>88.985399999999998</c:v>
                </c:pt>
                <c:pt idx="1768">
                  <c:v>88.985699999999994</c:v>
                </c:pt>
                <c:pt idx="1769">
                  <c:v>88.985900000000001</c:v>
                </c:pt>
                <c:pt idx="1770">
                  <c:v>88.986199999999997</c:v>
                </c:pt>
                <c:pt idx="1771">
                  <c:v>88.986400000000003</c:v>
                </c:pt>
                <c:pt idx="1772">
                  <c:v>88.986599999999996</c:v>
                </c:pt>
                <c:pt idx="1773">
                  <c:v>88.986800000000002</c:v>
                </c:pt>
                <c:pt idx="1774">
                  <c:v>88.986999999999995</c:v>
                </c:pt>
                <c:pt idx="1775">
                  <c:v>88.987200000000001</c:v>
                </c:pt>
                <c:pt idx="1776">
                  <c:v>88.987300000000005</c:v>
                </c:pt>
                <c:pt idx="1777">
                  <c:v>88.987399999999994</c:v>
                </c:pt>
                <c:pt idx="1778">
                  <c:v>88.987499999999997</c:v>
                </c:pt>
                <c:pt idx="1779">
                  <c:v>88.9876</c:v>
                </c:pt>
                <c:pt idx="1780">
                  <c:v>88.9876</c:v>
                </c:pt>
                <c:pt idx="1781">
                  <c:v>88.9876</c:v>
                </c:pt>
                <c:pt idx="1782">
                  <c:v>88.9876</c:v>
                </c:pt>
                <c:pt idx="1783">
                  <c:v>88.987499999999997</c:v>
                </c:pt>
                <c:pt idx="1784">
                  <c:v>88.987399999999994</c:v>
                </c:pt>
                <c:pt idx="1785">
                  <c:v>88.987300000000005</c:v>
                </c:pt>
                <c:pt idx="1786">
                  <c:v>88.987099999999998</c:v>
                </c:pt>
                <c:pt idx="1787">
                  <c:v>88.986800000000002</c:v>
                </c:pt>
                <c:pt idx="1788">
                  <c:v>88.986599999999996</c:v>
                </c:pt>
                <c:pt idx="1789">
                  <c:v>88.9863</c:v>
                </c:pt>
                <c:pt idx="1790">
                  <c:v>88.985900000000001</c:v>
                </c:pt>
                <c:pt idx="1791">
                  <c:v>88.985500000000002</c:v>
                </c:pt>
                <c:pt idx="1792">
                  <c:v>88.985100000000003</c:v>
                </c:pt>
                <c:pt idx="1793">
                  <c:v>88.984700000000004</c:v>
                </c:pt>
                <c:pt idx="1794">
                  <c:v>88.984200000000001</c:v>
                </c:pt>
                <c:pt idx="1795">
                  <c:v>88.983699999999999</c:v>
                </c:pt>
                <c:pt idx="1796">
                  <c:v>88.983099999999993</c:v>
                </c:pt>
                <c:pt idx="1797">
                  <c:v>88.982600000000005</c:v>
                </c:pt>
                <c:pt idx="1798">
                  <c:v>88.981999999999999</c:v>
                </c:pt>
                <c:pt idx="1799">
                  <c:v>88.981399999999994</c:v>
                </c:pt>
                <c:pt idx="1800">
                  <c:v>88.980800000000002</c:v>
                </c:pt>
                <c:pt idx="1801">
                  <c:v>88.980199999999996</c:v>
                </c:pt>
                <c:pt idx="1802">
                  <c:v>88.979600000000005</c:v>
                </c:pt>
                <c:pt idx="1803">
                  <c:v>88.978999999999999</c:v>
                </c:pt>
                <c:pt idx="1804">
                  <c:v>88.978399999999993</c:v>
                </c:pt>
                <c:pt idx="1805">
                  <c:v>88.977699999999999</c:v>
                </c:pt>
                <c:pt idx="1806">
                  <c:v>88.977099999999993</c:v>
                </c:pt>
                <c:pt idx="1807">
                  <c:v>88.976399999999998</c:v>
                </c:pt>
                <c:pt idx="1808">
                  <c:v>88.975800000000007</c:v>
                </c:pt>
                <c:pt idx="1809">
                  <c:v>88.975200000000001</c:v>
                </c:pt>
                <c:pt idx="1810">
                  <c:v>88.974500000000006</c:v>
                </c:pt>
                <c:pt idx="1811">
                  <c:v>88.9739</c:v>
                </c:pt>
                <c:pt idx="1812">
                  <c:v>88.973200000000006</c:v>
                </c:pt>
                <c:pt idx="1813">
                  <c:v>88.9726</c:v>
                </c:pt>
                <c:pt idx="1814">
                  <c:v>88.971900000000005</c:v>
                </c:pt>
                <c:pt idx="1815">
                  <c:v>88.971299999999999</c:v>
                </c:pt>
                <c:pt idx="1816">
                  <c:v>88.970600000000005</c:v>
                </c:pt>
                <c:pt idx="1817">
                  <c:v>88.97</c:v>
                </c:pt>
                <c:pt idx="1818">
                  <c:v>88.969300000000004</c:v>
                </c:pt>
                <c:pt idx="1819">
                  <c:v>88.968699999999998</c:v>
                </c:pt>
                <c:pt idx="1820">
                  <c:v>88.968000000000004</c:v>
                </c:pt>
                <c:pt idx="1821">
                  <c:v>88.967399999999998</c:v>
                </c:pt>
                <c:pt idx="1822">
                  <c:v>88.966700000000003</c:v>
                </c:pt>
                <c:pt idx="1823">
                  <c:v>88.965999999999994</c:v>
                </c:pt>
                <c:pt idx="1824">
                  <c:v>88.965299999999999</c:v>
                </c:pt>
                <c:pt idx="1825">
                  <c:v>88.964600000000004</c:v>
                </c:pt>
                <c:pt idx="1826">
                  <c:v>88.963899999999995</c:v>
                </c:pt>
                <c:pt idx="1827">
                  <c:v>88.963200000000001</c:v>
                </c:pt>
                <c:pt idx="1828">
                  <c:v>88.962500000000006</c:v>
                </c:pt>
                <c:pt idx="1829">
                  <c:v>88.961799999999997</c:v>
                </c:pt>
                <c:pt idx="1830">
                  <c:v>88.961100000000002</c:v>
                </c:pt>
                <c:pt idx="1831">
                  <c:v>88.960400000000007</c:v>
                </c:pt>
                <c:pt idx="1832">
                  <c:v>88.959699999999998</c:v>
                </c:pt>
                <c:pt idx="1833">
                  <c:v>88.959000000000003</c:v>
                </c:pt>
                <c:pt idx="1834">
                  <c:v>88.958299999999994</c:v>
                </c:pt>
                <c:pt idx="1835">
                  <c:v>88.957499999999996</c:v>
                </c:pt>
                <c:pt idx="1836">
                  <c:v>88.956800000000001</c:v>
                </c:pt>
                <c:pt idx="1837">
                  <c:v>88.956000000000003</c:v>
                </c:pt>
                <c:pt idx="1838">
                  <c:v>88.955299999999994</c:v>
                </c:pt>
                <c:pt idx="1839">
                  <c:v>88.954599999999999</c:v>
                </c:pt>
                <c:pt idx="1840">
                  <c:v>88.953800000000001</c:v>
                </c:pt>
                <c:pt idx="1841">
                  <c:v>88.953100000000006</c:v>
                </c:pt>
                <c:pt idx="1842">
                  <c:v>88.952299999999994</c:v>
                </c:pt>
                <c:pt idx="1843">
                  <c:v>88.951499999999996</c:v>
                </c:pt>
                <c:pt idx="1844">
                  <c:v>88.950699999999998</c:v>
                </c:pt>
                <c:pt idx="1845">
                  <c:v>88.95</c:v>
                </c:pt>
                <c:pt idx="1846">
                  <c:v>88.949200000000005</c:v>
                </c:pt>
                <c:pt idx="1847">
                  <c:v>88.948400000000007</c:v>
                </c:pt>
                <c:pt idx="1848">
                  <c:v>88.947599999999994</c:v>
                </c:pt>
                <c:pt idx="1849">
                  <c:v>88.946899999999999</c:v>
                </c:pt>
                <c:pt idx="1850">
                  <c:v>88.946100000000001</c:v>
                </c:pt>
                <c:pt idx="1851">
                  <c:v>88.945300000000003</c:v>
                </c:pt>
                <c:pt idx="1852">
                  <c:v>88.944500000000005</c:v>
                </c:pt>
                <c:pt idx="1853">
                  <c:v>88.943700000000007</c:v>
                </c:pt>
                <c:pt idx="1854">
                  <c:v>88.942899999999995</c:v>
                </c:pt>
                <c:pt idx="1855">
                  <c:v>88.942099999999996</c:v>
                </c:pt>
                <c:pt idx="1856">
                  <c:v>88.941299999999998</c:v>
                </c:pt>
                <c:pt idx="1857">
                  <c:v>88.9405</c:v>
                </c:pt>
                <c:pt idx="1858">
                  <c:v>88.939599999999999</c:v>
                </c:pt>
                <c:pt idx="1859">
                  <c:v>88.938800000000001</c:v>
                </c:pt>
                <c:pt idx="1860">
                  <c:v>88.938000000000002</c:v>
                </c:pt>
                <c:pt idx="1861">
                  <c:v>88.937200000000004</c:v>
                </c:pt>
                <c:pt idx="1862">
                  <c:v>88.936400000000006</c:v>
                </c:pt>
                <c:pt idx="1863">
                  <c:v>88.935500000000005</c:v>
                </c:pt>
                <c:pt idx="1864">
                  <c:v>88.934700000000007</c:v>
                </c:pt>
                <c:pt idx="1865">
                  <c:v>88.933899999999994</c:v>
                </c:pt>
                <c:pt idx="1866">
                  <c:v>88.933000000000007</c:v>
                </c:pt>
                <c:pt idx="1867">
                  <c:v>88.932199999999995</c:v>
                </c:pt>
                <c:pt idx="1868">
                  <c:v>88.931399999999996</c:v>
                </c:pt>
                <c:pt idx="1869">
                  <c:v>88.930499999999995</c:v>
                </c:pt>
                <c:pt idx="1870">
                  <c:v>88.929699999999997</c:v>
                </c:pt>
                <c:pt idx="1871">
                  <c:v>88.928799999999995</c:v>
                </c:pt>
                <c:pt idx="1872">
                  <c:v>88.927999999999997</c:v>
                </c:pt>
                <c:pt idx="1873">
                  <c:v>88.927099999999996</c:v>
                </c:pt>
                <c:pt idx="1874">
                  <c:v>88.926299999999998</c:v>
                </c:pt>
                <c:pt idx="1875">
                  <c:v>88.925399999999996</c:v>
                </c:pt>
                <c:pt idx="1876">
                  <c:v>88.924599999999998</c:v>
                </c:pt>
                <c:pt idx="1877">
                  <c:v>88.923699999999997</c:v>
                </c:pt>
                <c:pt idx="1878">
                  <c:v>88.922899999999998</c:v>
                </c:pt>
                <c:pt idx="1879">
                  <c:v>88.921999999999997</c:v>
                </c:pt>
                <c:pt idx="1880">
                  <c:v>88.921199999999999</c:v>
                </c:pt>
                <c:pt idx="1881">
                  <c:v>88.920299999999997</c:v>
                </c:pt>
                <c:pt idx="1882">
                  <c:v>88.919399999999996</c:v>
                </c:pt>
                <c:pt idx="1883">
                  <c:v>88.918599999999998</c:v>
                </c:pt>
                <c:pt idx="1884">
                  <c:v>88.917699999999996</c:v>
                </c:pt>
                <c:pt idx="1885">
                  <c:v>88.916799999999995</c:v>
                </c:pt>
                <c:pt idx="1886">
                  <c:v>88.915999999999997</c:v>
                </c:pt>
                <c:pt idx="1887">
                  <c:v>88.915099999999995</c:v>
                </c:pt>
                <c:pt idx="1888">
                  <c:v>88.914199999999994</c:v>
                </c:pt>
                <c:pt idx="1889">
                  <c:v>88.913300000000007</c:v>
                </c:pt>
                <c:pt idx="1890">
                  <c:v>88.912499999999994</c:v>
                </c:pt>
                <c:pt idx="1891">
                  <c:v>88.911600000000007</c:v>
                </c:pt>
                <c:pt idx="1892">
                  <c:v>88.910700000000006</c:v>
                </c:pt>
                <c:pt idx="1893">
                  <c:v>88.909800000000004</c:v>
                </c:pt>
                <c:pt idx="1894">
                  <c:v>88.908900000000003</c:v>
                </c:pt>
                <c:pt idx="1895">
                  <c:v>88.908100000000005</c:v>
                </c:pt>
                <c:pt idx="1896">
                  <c:v>88.907200000000003</c:v>
                </c:pt>
                <c:pt idx="1897">
                  <c:v>88.906300000000002</c:v>
                </c:pt>
                <c:pt idx="1898">
                  <c:v>88.9054</c:v>
                </c:pt>
                <c:pt idx="1899">
                  <c:v>88.904499999999999</c:v>
                </c:pt>
                <c:pt idx="1900">
                  <c:v>88.903599999999997</c:v>
                </c:pt>
                <c:pt idx="1901">
                  <c:v>88.902699999999996</c:v>
                </c:pt>
                <c:pt idx="1902">
                  <c:v>88.901899999999998</c:v>
                </c:pt>
                <c:pt idx="1903">
                  <c:v>88.900999999999996</c:v>
                </c:pt>
                <c:pt idx="1904">
                  <c:v>88.900099999999995</c:v>
                </c:pt>
                <c:pt idx="1905">
                  <c:v>88.899199999999993</c:v>
                </c:pt>
                <c:pt idx="1906">
                  <c:v>88.898300000000006</c:v>
                </c:pt>
                <c:pt idx="1907">
                  <c:v>88.897400000000005</c:v>
                </c:pt>
                <c:pt idx="1908">
                  <c:v>88.896500000000003</c:v>
                </c:pt>
                <c:pt idx="1909">
                  <c:v>88.895600000000002</c:v>
                </c:pt>
                <c:pt idx="1910">
                  <c:v>88.8947</c:v>
                </c:pt>
                <c:pt idx="1911">
                  <c:v>88.893799999999999</c:v>
                </c:pt>
                <c:pt idx="1912">
                  <c:v>88.892899999999997</c:v>
                </c:pt>
                <c:pt idx="1913">
                  <c:v>88.891999999999996</c:v>
                </c:pt>
                <c:pt idx="1914">
                  <c:v>88.891099999999994</c:v>
                </c:pt>
                <c:pt idx="1915">
                  <c:v>88.890199999999993</c:v>
                </c:pt>
                <c:pt idx="1916">
                  <c:v>88.889399999999995</c:v>
                </c:pt>
                <c:pt idx="1917">
                  <c:v>88.888499999999993</c:v>
                </c:pt>
                <c:pt idx="1918">
                  <c:v>88.887600000000006</c:v>
                </c:pt>
                <c:pt idx="1919">
                  <c:v>88.886700000000005</c:v>
                </c:pt>
                <c:pt idx="1920">
                  <c:v>88.885800000000003</c:v>
                </c:pt>
                <c:pt idx="1921">
                  <c:v>88.884900000000002</c:v>
                </c:pt>
                <c:pt idx="1922">
                  <c:v>88.884</c:v>
                </c:pt>
                <c:pt idx="1923">
                  <c:v>88.883099999999999</c:v>
                </c:pt>
                <c:pt idx="1924">
                  <c:v>88.882199999999997</c:v>
                </c:pt>
                <c:pt idx="1925">
                  <c:v>88.881299999999996</c:v>
                </c:pt>
                <c:pt idx="1926">
                  <c:v>88.880399999999995</c:v>
                </c:pt>
                <c:pt idx="1927">
                  <c:v>88.879400000000004</c:v>
                </c:pt>
                <c:pt idx="1928">
                  <c:v>88.878500000000003</c:v>
                </c:pt>
                <c:pt idx="1929">
                  <c:v>88.877600000000001</c:v>
                </c:pt>
                <c:pt idx="1930">
                  <c:v>88.876800000000003</c:v>
                </c:pt>
                <c:pt idx="1931">
                  <c:v>88.875799999999998</c:v>
                </c:pt>
                <c:pt idx="1932">
                  <c:v>88.874899999999997</c:v>
                </c:pt>
                <c:pt idx="1933">
                  <c:v>88.873999999999995</c:v>
                </c:pt>
                <c:pt idx="1934">
                  <c:v>88.873099999999994</c:v>
                </c:pt>
                <c:pt idx="1935">
                  <c:v>88.872200000000007</c:v>
                </c:pt>
                <c:pt idx="1936">
                  <c:v>88.871300000000005</c:v>
                </c:pt>
                <c:pt idx="1937">
                  <c:v>88.870400000000004</c:v>
                </c:pt>
                <c:pt idx="1938">
                  <c:v>88.869500000000002</c:v>
                </c:pt>
                <c:pt idx="1939">
                  <c:v>88.868600000000001</c:v>
                </c:pt>
                <c:pt idx="1940">
                  <c:v>88.867699999999999</c:v>
                </c:pt>
                <c:pt idx="1941">
                  <c:v>88.866799999999998</c:v>
                </c:pt>
                <c:pt idx="1942">
                  <c:v>88.865899999999996</c:v>
                </c:pt>
                <c:pt idx="1943">
                  <c:v>88.864999999999995</c:v>
                </c:pt>
                <c:pt idx="1944">
                  <c:v>88.864099999999993</c:v>
                </c:pt>
                <c:pt idx="1945">
                  <c:v>88.863200000000006</c:v>
                </c:pt>
                <c:pt idx="1946">
                  <c:v>88.862300000000005</c:v>
                </c:pt>
                <c:pt idx="1947">
                  <c:v>88.861400000000003</c:v>
                </c:pt>
                <c:pt idx="1948">
                  <c:v>88.860500000000002</c:v>
                </c:pt>
                <c:pt idx="1949">
                  <c:v>88.8596</c:v>
                </c:pt>
                <c:pt idx="1950">
                  <c:v>88.858699999999999</c:v>
                </c:pt>
                <c:pt idx="1951">
                  <c:v>88.857699999999994</c:v>
                </c:pt>
                <c:pt idx="1952">
                  <c:v>88.856899999999996</c:v>
                </c:pt>
                <c:pt idx="1953">
                  <c:v>88.855900000000005</c:v>
                </c:pt>
                <c:pt idx="1954">
                  <c:v>88.855000000000004</c:v>
                </c:pt>
                <c:pt idx="1955">
                  <c:v>88.854100000000003</c:v>
                </c:pt>
                <c:pt idx="1956">
                  <c:v>88.853200000000001</c:v>
                </c:pt>
                <c:pt idx="1957">
                  <c:v>88.8523</c:v>
                </c:pt>
                <c:pt idx="1958">
                  <c:v>88.851399999999998</c:v>
                </c:pt>
                <c:pt idx="1959">
                  <c:v>88.850499999999997</c:v>
                </c:pt>
                <c:pt idx="1960">
                  <c:v>88.849599999999995</c:v>
                </c:pt>
                <c:pt idx="1961">
                  <c:v>88.848699999999994</c:v>
                </c:pt>
                <c:pt idx="1962">
                  <c:v>88.847800000000007</c:v>
                </c:pt>
                <c:pt idx="1963">
                  <c:v>88.846900000000005</c:v>
                </c:pt>
                <c:pt idx="1964">
                  <c:v>88.846000000000004</c:v>
                </c:pt>
                <c:pt idx="1965">
                  <c:v>88.845100000000002</c:v>
                </c:pt>
                <c:pt idx="1966">
                  <c:v>88.844200000000001</c:v>
                </c:pt>
                <c:pt idx="1967">
                  <c:v>88.843299999999999</c:v>
                </c:pt>
                <c:pt idx="1968">
                  <c:v>88.842399999999998</c:v>
                </c:pt>
                <c:pt idx="1969">
                  <c:v>88.841499999999996</c:v>
                </c:pt>
                <c:pt idx="1970">
                  <c:v>88.840599999999995</c:v>
                </c:pt>
                <c:pt idx="1971">
                  <c:v>88.839699999999993</c:v>
                </c:pt>
                <c:pt idx="1972">
                  <c:v>88.838800000000006</c:v>
                </c:pt>
                <c:pt idx="1973">
                  <c:v>88.837900000000005</c:v>
                </c:pt>
                <c:pt idx="1974">
                  <c:v>88.837000000000003</c:v>
                </c:pt>
                <c:pt idx="1975">
                  <c:v>88.836100000000002</c:v>
                </c:pt>
                <c:pt idx="1976">
                  <c:v>88.8352</c:v>
                </c:pt>
                <c:pt idx="1977">
                  <c:v>88.834299999999999</c:v>
                </c:pt>
                <c:pt idx="1978">
                  <c:v>88.833399999999997</c:v>
                </c:pt>
                <c:pt idx="1979">
                  <c:v>88.832499999999996</c:v>
                </c:pt>
                <c:pt idx="1980">
                  <c:v>88.831599999999995</c:v>
                </c:pt>
                <c:pt idx="1981">
                  <c:v>88.830699999999993</c:v>
                </c:pt>
                <c:pt idx="1982">
                  <c:v>88.829800000000006</c:v>
                </c:pt>
                <c:pt idx="1983">
                  <c:v>88.828900000000004</c:v>
                </c:pt>
                <c:pt idx="1984">
                  <c:v>88.828000000000003</c:v>
                </c:pt>
                <c:pt idx="1985">
                  <c:v>88.827100000000002</c:v>
                </c:pt>
                <c:pt idx="1986">
                  <c:v>88.8262</c:v>
                </c:pt>
                <c:pt idx="1987">
                  <c:v>88.825299999999999</c:v>
                </c:pt>
                <c:pt idx="1988">
                  <c:v>88.824399999999997</c:v>
                </c:pt>
                <c:pt idx="1989">
                  <c:v>88.823499999999996</c:v>
                </c:pt>
                <c:pt idx="1990">
                  <c:v>88.822599999999994</c:v>
                </c:pt>
                <c:pt idx="1991">
                  <c:v>88.821700000000007</c:v>
                </c:pt>
                <c:pt idx="1992">
                  <c:v>88.820800000000006</c:v>
                </c:pt>
                <c:pt idx="1993">
                  <c:v>88.819900000000004</c:v>
                </c:pt>
                <c:pt idx="1994">
                  <c:v>88.819000000000003</c:v>
                </c:pt>
                <c:pt idx="1995">
                  <c:v>88.818100000000001</c:v>
                </c:pt>
                <c:pt idx="1996">
                  <c:v>88.8172</c:v>
                </c:pt>
                <c:pt idx="1997">
                  <c:v>88.816299999999998</c:v>
                </c:pt>
                <c:pt idx="1998">
                  <c:v>88.815399999999997</c:v>
                </c:pt>
                <c:pt idx="1999">
                  <c:v>88.814499999999995</c:v>
                </c:pt>
                <c:pt idx="2000">
                  <c:v>88.813699999999997</c:v>
                </c:pt>
                <c:pt idx="2001">
                  <c:v>88.812799999999996</c:v>
                </c:pt>
                <c:pt idx="2002">
                  <c:v>88.811899999999994</c:v>
                </c:pt>
                <c:pt idx="2003">
                  <c:v>88.811000000000007</c:v>
                </c:pt>
                <c:pt idx="2004">
                  <c:v>88.810100000000006</c:v>
                </c:pt>
                <c:pt idx="2005">
                  <c:v>88.809200000000004</c:v>
                </c:pt>
                <c:pt idx="2006">
                  <c:v>88.808400000000006</c:v>
                </c:pt>
                <c:pt idx="2007">
                  <c:v>88.807500000000005</c:v>
                </c:pt>
                <c:pt idx="2008">
                  <c:v>88.806700000000006</c:v>
                </c:pt>
                <c:pt idx="2009">
                  <c:v>88.805800000000005</c:v>
                </c:pt>
                <c:pt idx="2010">
                  <c:v>88.805000000000007</c:v>
                </c:pt>
                <c:pt idx="2011">
                  <c:v>88.804199999999994</c:v>
                </c:pt>
                <c:pt idx="2012">
                  <c:v>88.803399999999996</c:v>
                </c:pt>
                <c:pt idx="2013">
                  <c:v>88.802599999999998</c:v>
                </c:pt>
                <c:pt idx="2014">
                  <c:v>88.801900000000003</c:v>
                </c:pt>
                <c:pt idx="2015">
                  <c:v>88.801199999999994</c:v>
                </c:pt>
                <c:pt idx="2016">
                  <c:v>88.8005</c:v>
                </c:pt>
                <c:pt idx="2017">
                  <c:v>88.799899999999994</c:v>
                </c:pt>
                <c:pt idx="2018">
                  <c:v>88.799300000000002</c:v>
                </c:pt>
                <c:pt idx="2019">
                  <c:v>88.798699999999997</c:v>
                </c:pt>
                <c:pt idx="2020">
                  <c:v>88.798199999999994</c:v>
                </c:pt>
                <c:pt idx="2021">
                  <c:v>88.797700000000006</c:v>
                </c:pt>
                <c:pt idx="2022">
                  <c:v>88.797300000000007</c:v>
                </c:pt>
                <c:pt idx="2023">
                  <c:v>88.796899999999994</c:v>
                </c:pt>
                <c:pt idx="2024">
                  <c:v>88.796599999999998</c:v>
                </c:pt>
                <c:pt idx="2025">
                  <c:v>88.796300000000002</c:v>
                </c:pt>
                <c:pt idx="2026">
                  <c:v>88.796099999999996</c:v>
                </c:pt>
                <c:pt idx="2027">
                  <c:v>88.795900000000003</c:v>
                </c:pt>
                <c:pt idx="2028">
                  <c:v>88.7958</c:v>
                </c:pt>
                <c:pt idx="2029">
                  <c:v>88.795599999999993</c:v>
                </c:pt>
                <c:pt idx="2030">
                  <c:v>88.795599999999993</c:v>
                </c:pt>
                <c:pt idx="2031">
                  <c:v>88.795500000000004</c:v>
                </c:pt>
                <c:pt idx="2032">
                  <c:v>88.795500000000004</c:v>
                </c:pt>
                <c:pt idx="2033">
                  <c:v>88.795500000000004</c:v>
                </c:pt>
                <c:pt idx="2034">
                  <c:v>88.795599999999993</c:v>
                </c:pt>
                <c:pt idx="2035">
                  <c:v>88.795599999999993</c:v>
                </c:pt>
                <c:pt idx="2036">
                  <c:v>88.795699999999997</c:v>
                </c:pt>
                <c:pt idx="2037">
                  <c:v>88.7958</c:v>
                </c:pt>
                <c:pt idx="2038">
                  <c:v>88.7958</c:v>
                </c:pt>
                <c:pt idx="2039">
                  <c:v>88.795900000000003</c:v>
                </c:pt>
                <c:pt idx="2040">
                  <c:v>88.796000000000006</c:v>
                </c:pt>
                <c:pt idx="2041">
                  <c:v>88.796099999999996</c:v>
                </c:pt>
                <c:pt idx="2042">
                  <c:v>88.796099999999996</c:v>
                </c:pt>
                <c:pt idx="2043">
                  <c:v>88.796199999999999</c:v>
                </c:pt>
                <c:pt idx="2044">
                  <c:v>88.796300000000002</c:v>
                </c:pt>
                <c:pt idx="2045">
                  <c:v>88.796300000000002</c:v>
                </c:pt>
                <c:pt idx="2046">
                  <c:v>88.796400000000006</c:v>
                </c:pt>
                <c:pt idx="2047">
                  <c:v>88.796400000000006</c:v>
                </c:pt>
                <c:pt idx="2048">
                  <c:v>88.796400000000006</c:v>
                </c:pt>
                <c:pt idx="2049">
                  <c:v>88.796499999999995</c:v>
                </c:pt>
                <c:pt idx="2050">
                  <c:v>88.796499999999995</c:v>
                </c:pt>
                <c:pt idx="2051">
                  <c:v>88.796499999999995</c:v>
                </c:pt>
                <c:pt idx="2052">
                  <c:v>88.796599999999998</c:v>
                </c:pt>
                <c:pt idx="2053">
                  <c:v>88.796599999999998</c:v>
                </c:pt>
                <c:pt idx="2054">
                  <c:v>88.796599999999998</c:v>
                </c:pt>
                <c:pt idx="2055">
                  <c:v>88.796599999999998</c:v>
                </c:pt>
                <c:pt idx="2056">
                  <c:v>88.796599999999998</c:v>
                </c:pt>
                <c:pt idx="2057">
                  <c:v>88.796599999999998</c:v>
                </c:pt>
                <c:pt idx="2058">
                  <c:v>88.796599999999998</c:v>
                </c:pt>
                <c:pt idx="2059">
                  <c:v>88.796599999999998</c:v>
                </c:pt>
                <c:pt idx="2060">
                  <c:v>88.796700000000001</c:v>
                </c:pt>
                <c:pt idx="2061">
                  <c:v>88.796700000000001</c:v>
                </c:pt>
                <c:pt idx="2062">
                  <c:v>88.796700000000001</c:v>
                </c:pt>
                <c:pt idx="2063">
                  <c:v>88.796700000000001</c:v>
                </c:pt>
                <c:pt idx="2064">
                  <c:v>88.796700000000001</c:v>
                </c:pt>
                <c:pt idx="2065">
                  <c:v>88.796800000000005</c:v>
                </c:pt>
                <c:pt idx="2066">
                  <c:v>88.796800000000005</c:v>
                </c:pt>
                <c:pt idx="2067">
                  <c:v>88.796800000000005</c:v>
                </c:pt>
                <c:pt idx="2068">
                  <c:v>88.796800000000005</c:v>
                </c:pt>
                <c:pt idx="2069">
                  <c:v>88.796899999999994</c:v>
                </c:pt>
                <c:pt idx="2070">
                  <c:v>88.796899999999994</c:v>
                </c:pt>
                <c:pt idx="2071">
                  <c:v>88.796999999999997</c:v>
                </c:pt>
                <c:pt idx="2072">
                  <c:v>88.796999999999997</c:v>
                </c:pt>
                <c:pt idx="2073">
                  <c:v>88.796999999999997</c:v>
                </c:pt>
                <c:pt idx="2074">
                  <c:v>88.7971</c:v>
                </c:pt>
                <c:pt idx="2075">
                  <c:v>88.7971</c:v>
                </c:pt>
                <c:pt idx="2076">
                  <c:v>88.797200000000004</c:v>
                </c:pt>
                <c:pt idx="2077">
                  <c:v>88.797200000000004</c:v>
                </c:pt>
                <c:pt idx="2078">
                  <c:v>88.797300000000007</c:v>
                </c:pt>
                <c:pt idx="2079">
                  <c:v>88.797399999999996</c:v>
                </c:pt>
                <c:pt idx="2080">
                  <c:v>88.797399999999996</c:v>
                </c:pt>
                <c:pt idx="2081">
                  <c:v>88.797499999999999</c:v>
                </c:pt>
                <c:pt idx="2082">
                  <c:v>88.797600000000003</c:v>
                </c:pt>
                <c:pt idx="2083">
                  <c:v>88.797600000000003</c:v>
                </c:pt>
                <c:pt idx="2084">
                  <c:v>88.797700000000006</c:v>
                </c:pt>
                <c:pt idx="2085">
                  <c:v>88.797799999999995</c:v>
                </c:pt>
                <c:pt idx="2086">
                  <c:v>88.797799999999995</c:v>
                </c:pt>
                <c:pt idx="2087">
                  <c:v>88.797899999999998</c:v>
                </c:pt>
                <c:pt idx="2088">
                  <c:v>88.798000000000002</c:v>
                </c:pt>
                <c:pt idx="2089">
                  <c:v>88.798100000000005</c:v>
                </c:pt>
                <c:pt idx="2090">
                  <c:v>88.798199999999994</c:v>
                </c:pt>
                <c:pt idx="2091">
                  <c:v>88.798299999999998</c:v>
                </c:pt>
                <c:pt idx="2092">
                  <c:v>88.798400000000001</c:v>
                </c:pt>
                <c:pt idx="2093">
                  <c:v>88.798500000000004</c:v>
                </c:pt>
                <c:pt idx="2094">
                  <c:v>88.798599999999993</c:v>
                </c:pt>
                <c:pt idx="2095">
                  <c:v>88.798699999999997</c:v>
                </c:pt>
                <c:pt idx="2096">
                  <c:v>88.7988</c:v>
                </c:pt>
                <c:pt idx="2097">
                  <c:v>88.7988</c:v>
                </c:pt>
                <c:pt idx="2098">
                  <c:v>88.799000000000007</c:v>
                </c:pt>
                <c:pt idx="2099">
                  <c:v>88.799099999999996</c:v>
                </c:pt>
                <c:pt idx="2100">
                  <c:v>88.799199999999999</c:v>
                </c:pt>
                <c:pt idx="2101">
                  <c:v>88.799300000000002</c:v>
                </c:pt>
                <c:pt idx="2102">
                  <c:v>88.799400000000006</c:v>
                </c:pt>
                <c:pt idx="2103">
                  <c:v>88.799499999999995</c:v>
                </c:pt>
                <c:pt idx="2104">
                  <c:v>88.799599999999998</c:v>
                </c:pt>
                <c:pt idx="2105">
                  <c:v>88.799700000000001</c:v>
                </c:pt>
                <c:pt idx="2106">
                  <c:v>88.799800000000005</c:v>
                </c:pt>
                <c:pt idx="2107">
                  <c:v>88.8</c:v>
                </c:pt>
                <c:pt idx="2108">
                  <c:v>88.8001</c:v>
                </c:pt>
                <c:pt idx="2109">
                  <c:v>88.800200000000004</c:v>
                </c:pt>
                <c:pt idx="2110">
                  <c:v>88.800399999999996</c:v>
                </c:pt>
                <c:pt idx="2111">
                  <c:v>88.8005</c:v>
                </c:pt>
                <c:pt idx="2112">
                  <c:v>88.800600000000003</c:v>
                </c:pt>
                <c:pt idx="2113">
                  <c:v>88.800700000000006</c:v>
                </c:pt>
                <c:pt idx="2114">
                  <c:v>88.800899999999999</c:v>
                </c:pt>
                <c:pt idx="2115">
                  <c:v>88.801000000000002</c:v>
                </c:pt>
                <c:pt idx="2116">
                  <c:v>88.801199999999994</c:v>
                </c:pt>
                <c:pt idx="2117">
                  <c:v>88.801299999999998</c:v>
                </c:pt>
                <c:pt idx="2118">
                  <c:v>88.801400000000001</c:v>
                </c:pt>
                <c:pt idx="2119">
                  <c:v>88.801599999999993</c:v>
                </c:pt>
                <c:pt idx="2120">
                  <c:v>88.801699999999997</c:v>
                </c:pt>
                <c:pt idx="2121">
                  <c:v>88.801900000000003</c:v>
                </c:pt>
                <c:pt idx="2122">
                  <c:v>88.802000000000007</c:v>
                </c:pt>
                <c:pt idx="2123">
                  <c:v>88.802199999999999</c:v>
                </c:pt>
                <c:pt idx="2124">
                  <c:v>88.802300000000002</c:v>
                </c:pt>
                <c:pt idx="2125">
                  <c:v>88.802499999999995</c:v>
                </c:pt>
                <c:pt idx="2126">
                  <c:v>88.802599999999998</c:v>
                </c:pt>
                <c:pt idx="2127">
                  <c:v>88.802800000000005</c:v>
                </c:pt>
                <c:pt idx="2128">
                  <c:v>88.802899999999994</c:v>
                </c:pt>
                <c:pt idx="2129">
                  <c:v>88.803100000000001</c:v>
                </c:pt>
                <c:pt idx="2130">
                  <c:v>88.803200000000004</c:v>
                </c:pt>
                <c:pt idx="2131">
                  <c:v>88.803399999999996</c:v>
                </c:pt>
                <c:pt idx="2132">
                  <c:v>88.803600000000003</c:v>
                </c:pt>
                <c:pt idx="2133">
                  <c:v>88.803700000000006</c:v>
                </c:pt>
                <c:pt idx="2134">
                  <c:v>88.803899999999999</c:v>
                </c:pt>
                <c:pt idx="2135">
                  <c:v>88.804100000000005</c:v>
                </c:pt>
                <c:pt idx="2136">
                  <c:v>88.804199999999994</c:v>
                </c:pt>
                <c:pt idx="2137">
                  <c:v>88.804400000000001</c:v>
                </c:pt>
                <c:pt idx="2138">
                  <c:v>88.804599999999994</c:v>
                </c:pt>
                <c:pt idx="2139">
                  <c:v>88.804699999999997</c:v>
                </c:pt>
                <c:pt idx="2140">
                  <c:v>88.804900000000004</c:v>
                </c:pt>
                <c:pt idx="2141">
                  <c:v>88.805099999999996</c:v>
                </c:pt>
                <c:pt idx="2142">
                  <c:v>88.805199999999999</c:v>
                </c:pt>
                <c:pt idx="2143">
                  <c:v>88.805400000000006</c:v>
                </c:pt>
                <c:pt idx="2144">
                  <c:v>88.805599999999998</c:v>
                </c:pt>
                <c:pt idx="2145">
                  <c:v>88.805800000000005</c:v>
                </c:pt>
                <c:pt idx="2146">
                  <c:v>88.805999999999997</c:v>
                </c:pt>
                <c:pt idx="2147">
                  <c:v>88.806100000000001</c:v>
                </c:pt>
                <c:pt idx="2148">
                  <c:v>88.806299999999993</c:v>
                </c:pt>
                <c:pt idx="2149">
                  <c:v>88.8065</c:v>
                </c:pt>
                <c:pt idx="2150">
                  <c:v>88.806700000000006</c:v>
                </c:pt>
                <c:pt idx="2151">
                  <c:v>88.806899999999999</c:v>
                </c:pt>
                <c:pt idx="2152">
                  <c:v>88.807100000000005</c:v>
                </c:pt>
                <c:pt idx="2153">
                  <c:v>88.807299999999998</c:v>
                </c:pt>
                <c:pt idx="2154">
                  <c:v>88.807400000000001</c:v>
                </c:pt>
                <c:pt idx="2155">
                  <c:v>88.807599999999994</c:v>
                </c:pt>
                <c:pt idx="2156">
                  <c:v>88.8078</c:v>
                </c:pt>
                <c:pt idx="2157">
                  <c:v>88.808000000000007</c:v>
                </c:pt>
                <c:pt idx="2158">
                  <c:v>88.808199999999999</c:v>
                </c:pt>
                <c:pt idx="2159">
                  <c:v>88.808400000000006</c:v>
                </c:pt>
                <c:pt idx="2160">
                  <c:v>88.808599999999998</c:v>
                </c:pt>
                <c:pt idx="2161">
                  <c:v>88.808800000000005</c:v>
                </c:pt>
                <c:pt idx="2162">
                  <c:v>88.808999999999997</c:v>
                </c:pt>
                <c:pt idx="2163">
                  <c:v>88.809200000000004</c:v>
                </c:pt>
                <c:pt idx="2164">
                  <c:v>88.809399999999997</c:v>
                </c:pt>
                <c:pt idx="2165">
                  <c:v>88.809600000000003</c:v>
                </c:pt>
                <c:pt idx="2166">
                  <c:v>88.809799999999996</c:v>
                </c:pt>
                <c:pt idx="2167">
                  <c:v>88.81</c:v>
                </c:pt>
                <c:pt idx="2168">
                  <c:v>88.810199999999995</c:v>
                </c:pt>
                <c:pt idx="2169">
                  <c:v>88.810400000000001</c:v>
                </c:pt>
                <c:pt idx="2170">
                  <c:v>88.810599999999994</c:v>
                </c:pt>
                <c:pt idx="2171">
                  <c:v>88.8108</c:v>
                </c:pt>
                <c:pt idx="2172">
                  <c:v>88.811000000000007</c:v>
                </c:pt>
                <c:pt idx="2173">
                  <c:v>88.811199999999999</c:v>
                </c:pt>
                <c:pt idx="2174">
                  <c:v>88.811400000000006</c:v>
                </c:pt>
                <c:pt idx="2175">
                  <c:v>88.811599999999999</c:v>
                </c:pt>
                <c:pt idx="2176">
                  <c:v>88.811800000000005</c:v>
                </c:pt>
                <c:pt idx="2177">
                  <c:v>88.812100000000001</c:v>
                </c:pt>
                <c:pt idx="2178">
                  <c:v>88.812299999999993</c:v>
                </c:pt>
                <c:pt idx="2179">
                  <c:v>88.8125</c:v>
                </c:pt>
                <c:pt idx="2180">
                  <c:v>88.812700000000007</c:v>
                </c:pt>
                <c:pt idx="2181">
                  <c:v>88.812899999999999</c:v>
                </c:pt>
                <c:pt idx="2182">
                  <c:v>88.813100000000006</c:v>
                </c:pt>
                <c:pt idx="2183">
                  <c:v>88.813299999999998</c:v>
                </c:pt>
                <c:pt idx="2184">
                  <c:v>88.813599999999994</c:v>
                </c:pt>
                <c:pt idx="2185">
                  <c:v>88.813800000000001</c:v>
                </c:pt>
                <c:pt idx="2186">
                  <c:v>88.813999999999993</c:v>
                </c:pt>
                <c:pt idx="2187">
                  <c:v>88.8142</c:v>
                </c:pt>
                <c:pt idx="2188">
                  <c:v>88.814400000000006</c:v>
                </c:pt>
                <c:pt idx="2189">
                  <c:v>88.814599999999999</c:v>
                </c:pt>
                <c:pt idx="2190">
                  <c:v>88.814899999999994</c:v>
                </c:pt>
                <c:pt idx="2191">
                  <c:v>88.815100000000001</c:v>
                </c:pt>
                <c:pt idx="2192">
                  <c:v>88.815299999999993</c:v>
                </c:pt>
                <c:pt idx="2193">
                  <c:v>88.8155</c:v>
                </c:pt>
                <c:pt idx="2194">
                  <c:v>88.815700000000007</c:v>
                </c:pt>
                <c:pt idx="2195">
                  <c:v>88.816000000000003</c:v>
                </c:pt>
                <c:pt idx="2196">
                  <c:v>88.816199999999995</c:v>
                </c:pt>
                <c:pt idx="2197">
                  <c:v>88.816400000000002</c:v>
                </c:pt>
                <c:pt idx="2198">
                  <c:v>88.816599999999994</c:v>
                </c:pt>
                <c:pt idx="2199">
                  <c:v>88.816900000000004</c:v>
                </c:pt>
                <c:pt idx="2200">
                  <c:v>88.817099999999996</c:v>
                </c:pt>
                <c:pt idx="2201">
                  <c:v>88.817300000000003</c:v>
                </c:pt>
                <c:pt idx="2202">
                  <c:v>88.817599999999999</c:v>
                </c:pt>
                <c:pt idx="2203">
                  <c:v>88.817800000000005</c:v>
                </c:pt>
                <c:pt idx="2204">
                  <c:v>88.817999999999998</c:v>
                </c:pt>
                <c:pt idx="2205">
                  <c:v>88.818200000000004</c:v>
                </c:pt>
                <c:pt idx="2206">
                  <c:v>88.8185</c:v>
                </c:pt>
                <c:pt idx="2207">
                  <c:v>88.818700000000007</c:v>
                </c:pt>
                <c:pt idx="2208">
                  <c:v>88.818899999999999</c:v>
                </c:pt>
                <c:pt idx="2209">
                  <c:v>88.819199999999995</c:v>
                </c:pt>
                <c:pt idx="2210">
                  <c:v>88.819400000000002</c:v>
                </c:pt>
                <c:pt idx="2211">
                  <c:v>88.819599999999994</c:v>
                </c:pt>
                <c:pt idx="2212">
                  <c:v>88.819900000000004</c:v>
                </c:pt>
                <c:pt idx="2213">
                  <c:v>88.820099999999996</c:v>
                </c:pt>
                <c:pt idx="2214">
                  <c:v>88.820300000000003</c:v>
                </c:pt>
                <c:pt idx="2215">
                  <c:v>88.820599999999999</c:v>
                </c:pt>
                <c:pt idx="2216">
                  <c:v>88.820800000000006</c:v>
                </c:pt>
                <c:pt idx="2217">
                  <c:v>88.820999999999998</c:v>
                </c:pt>
                <c:pt idx="2218">
                  <c:v>88.821299999999994</c:v>
                </c:pt>
                <c:pt idx="2219">
                  <c:v>88.8215</c:v>
                </c:pt>
                <c:pt idx="2220">
                  <c:v>88.821700000000007</c:v>
                </c:pt>
                <c:pt idx="2221">
                  <c:v>88.822000000000003</c:v>
                </c:pt>
                <c:pt idx="2222">
                  <c:v>88.822199999999995</c:v>
                </c:pt>
                <c:pt idx="2223">
                  <c:v>88.822500000000005</c:v>
                </c:pt>
                <c:pt idx="2224">
                  <c:v>88.822699999999998</c:v>
                </c:pt>
                <c:pt idx="2225">
                  <c:v>88.822900000000004</c:v>
                </c:pt>
                <c:pt idx="2226">
                  <c:v>88.8232</c:v>
                </c:pt>
                <c:pt idx="2227">
                  <c:v>88.823400000000007</c:v>
                </c:pt>
                <c:pt idx="2228">
                  <c:v>88.823700000000002</c:v>
                </c:pt>
                <c:pt idx="2229">
                  <c:v>88.823899999999995</c:v>
                </c:pt>
                <c:pt idx="2230">
                  <c:v>88.824100000000001</c:v>
                </c:pt>
                <c:pt idx="2231">
                  <c:v>88.824399999999997</c:v>
                </c:pt>
                <c:pt idx="2232">
                  <c:v>88.824600000000004</c:v>
                </c:pt>
                <c:pt idx="2233">
                  <c:v>88.8249</c:v>
                </c:pt>
                <c:pt idx="2234">
                  <c:v>88.825100000000006</c:v>
                </c:pt>
                <c:pt idx="2235">
                  <c:v>88.825400000000002</c:v>
                </c:pt>
                <c:pt idx="2236">
                  <c:v>88.825599999999994</c:v>
                </c:pt>
                <c:pt idx="2237">
                  <c:v>88.825800000000001</c:v>
                </c:pt>
                <c:pt idx="2238">
                  <c:v>88.826099999999997</c:v>
                </c:pt>
                <c:pt idx="2239">
                  <c:v>88.826300000000003</c:v>
                </c:pt>
                <c:pt idx="2240">
                  <c:v>88.826599999999999</c:v>
                </c:pt>
                <c:pt idx="2241">
                  <c:v>88.826800000000006</c:v>
                </c:pt>
                <c:pt idx="2242">
                  <c:v>88.827100000000002</c:v>
                </c:pt>
                <c:pt idx="2243">
                  <c:v>88.827299999999994</c:v>
                </c:pt>
                <c:pt idx="2244">
                  <c:v>88.827600000000004</c:v>
                </c:pt>
                <c:pt idx="2245">
                  <c:v>88.827799999999996</c:v>
                </c:pt>
                <c:pt idx="2246">
                  <c:v>88.828100000000006</c:v>
                </c:pt>
                <c:pt idx="2247">
                  <c:v>88.828299999999999</c:v>
                </c:pt>
                <c:pt idx="2248">
                  <c:v>88.828599999999994</c:v>
                </c:pt>
                <c:pt idx="2249">
                  <c:v>88.828800000000001</c:v>
                </c:pt>
                <c:pt idx="2250">
                  <c:v>88.828999999999994</c:v>
                </c:pt>
                <c:pt idx="2251">
                  <c:v>88.829300000000003</c:v>
                </c:pt>
                <c:pt idx="2252">
                  <c:v>88.829499999999996</c:v>
                </c:pt>
                <c:pt idx="2253">
                  <c:v>88.829800000000006</c:v>
                </c:pt>
                <c:pt idx="2254">
                  <c:v>88.83</c:v>
                </c:pt>
                <c:pt idx="2255">
                  <c:v>88.830299999999994</c:v>
                </c:pt>
                <c:pt idx="2256">
                  <c:v>88.830500000000001</c:v>
                </c:pt>
                <c:pt idx="2257">
                  <c:v>88.830799999999996</c:v>
                </c:pt>
                <c:pt idx="2258">
                  <c:v>88.831100000000006</c:v>
                </c:pt>
                <c:pt idx="2259">
                  <c:v>88.831299999999999</c:v>
                </c:pt>
                <c:pt idx="2260">
                  <c:v>88.831500000000005</c:v>
                </c:pt>
                <c:pt idx="2261">
                  <c:v>88.831800000000001</c:v>
                </c:pt>
                <c:pt idx="2262">
                  <c:v>88.831999999999994</c:v>
                </c:pt>
                <c:pt idx="2263">
                  <c:v>88.832300000000004</c:v>
                </c:pt>
                <c:pt idx="2264">
                  <c:v>88.832499999999996</c:v>
                </c:pt>
                <c:pt idx="2265">
                  <c:v>88.832800000000006</c:v>
                </c:pt>
                <c:pt idx="2266">
                  <c:v>88.832999999999998</c:v>
                </c:pt>
                <c:pt idx="2267">
                  <c:v>88.833299999999994</c:v>
                </c:pt>
                <c:pt idx="2268">
                  <c:v>88.833500000000001</c:v>
                </c:pt>
                <c:pt idx="2269">
                  <c:v>88.833799999999997</c:v>
                </c:pt>
                <c:pt idx="2270">
                  <c:v>88.834000000000003</c:v>
                </c:pt>
                <c:pt idx="2271">
                  <c:v>88.834299999999999</c:v>
                </c:pt>
                <c:pt idx="2272">
                  <c:v>88.834500000000006</c:v>
                </c:pt>
                <c:pt idx="2273">
                  <c:v>88.834800000000001</c:v>
                </c:pt>
                <c:pt idx="2274">
                  <c:v>88.834999999999994</c:v>
                </c:pt>
                <c:pt idx="2275">
                  <c:v>88.835300000000004</c:v>
                </c:pt>
                <c:pt idx="2276">
                  <c:v>88.835599999999999</c:v>
                </c:pt>
                <c:pt idx="2277">
                  <c:v>88.835800000000006</c:v>
                </c:pt>
                <c:pt idx="2278">
                  <c:v>88.836100000000002</c:v>
                </c:pt>
                <c:pt idx="2279">
                  <c:v>88.836299999999994</c:v>
                </c:pt>
                <c:pt idx="2280">
                  <c:v>88.836600000000004</c:v>
                </c:pt>
                <c:pt idx="2281">
                  <c:v>88.836799999999997</c:v>
                </c:pt>
                <c:pt idx="2282">
                  <c:v>88.837100000000007</c:v>
                </c:pt>
                <c:pt idx="2283">
                  <c:v>88.837299999999999</c:v>
                </c:pt>
                <c:pt idx="2284">
                  <c:v>88.837599999999995</c:v>
                </c:pt>
                <c:pt idx="2285">
                  <c:v>88.837800000000001</c:v>
                </c:pt>
                <c:pt idx="2286">
                  <c:v>88.838099999999997</c:v>
                </c:pt>
                <c:pt idx="2287">
                  <c:v>88.838300000000004</c:v>
                </c:pt>
                <c:pt idx="2288">
                  <c:v>88.8386</c:v>
                </c:pt>
                <c:pt idx="2289">
                  <c:v>88.838800000000006</c:v>
                </c:pt>
                <c:pt idx="2290">
                  <c:v>88.839100000000002</c:v>
                </c:pt>
                <c:pt idx="2291">
                  <c:v>88.839299999999994</c:v>
                </c:pt>
                <c:pt idx="2292">
                  <c:v>88.839600000000004</c:v>
                </c:pt>
                <c:pt idx="2293">
                  <c:v>88.839799999999997</c:v>
                </c:pt>
                <c:pt idx="2294">
                  <c:v>88.840100000000007</c:v>
                </c:pt>
                <c:pt idx="2295">
                  <c:v>88.840299999999999</c:v>
                </c:pt>
                <c:pt idx="2296">
                  <c:v>88.840599999999995</c:v>
                </c:pt>
                <c:pt idx="2297">
                  <c:v>88.840800000000002</c:v>
                </c:pt>
                <c:pt idx="2298">
                  <c:v>88.841099999999997</c:v>
                </c:pt>
                <c:pt idx="2299">
                  <c:v>88.841399999999993</c:v>
                </c:pt>
                <c:pt idx="2300">
                  <c:v>88.8416</c:v>
                </c:pt>
                <c:pt idx="2301">
                  <c:v>88.841899999999995</c:v>
                </c:pt>
                <c:pt idx="2302">
                  <c:v>88.842100000000002</c:v>
                </c:pt>
                <c:pt idx="2303">
                  <c:v>88.842399999999998</c:v>
                </c:pt>
                <c:pt idx="2304">
                  <c:v>88.842600000000004</c:v>
                </c:pt>
                <c:pt idx="2305">
                  <c:v>88.8429</c:v>
                </c:pt>
                <c:pt idx="2306">
                  <c:v>88.843100000000007</c:v>
                </c:pt>
                <c:pt idx="2307">
                  <c:v>88.843400000000003</c:v>
                </c:pt>
                <c:pt idx="2308">
                  <c:v>88.843599999999995</c:v>
                </c:pt>
                <c:pt idx="2309">
                  <c:v>88.843900000000005</c:v>
                </c:pt>
                <c:pt idx="2310">
                  <c:v>88.844099999999997</c:v>
                </c:pt>
                <c:pt idx="2311">
                  <c:v>88.844399999999993</c:v>
                </c:pt>
                <c:pt idx="2312">
                  <c:v>88.844700000000003</c:v>
                </c:pt>
                <c:pt idx="2313">
                  <c:v>88.844899999999996</c:v>
                </c:pt>
                <c:pt idx="2314">
                  <c:v>88.845200000000006</c:v>
                </c:pt>
                <c:pt idx="2315">
                  <c:v>88.845399999999998</c:v>
                </c:pt>
                <c:pt idx="2316">
                  <c:v>88.845699999999994</c:v>
                </c:pt>
                <c:pt idx="2317">
                  <c:v>88.8459</c:v>
                </c:pt>
                <c:pt idx="2318">
                  <c:v>88.846199999999996</c:v>
                </c:pt>
                <c:pt idx="2319">
                  <c:v>88.846500000000006</c:v>
                </c:pt>
                <c:pt idx="2320">
                  <c:v>88.846699999999998</c:v>
                </c:pt>
                <c:pt idx="2321">
                  <c:v>88.846999999999994</c:v>
                </c:pt>
                <c:pt idx="2322">
                  <c:v>88.847200000000001</c:v>
                </c:pt>
                <c:pt idx="2323">
                  <c:v>88.847499999999997</c:v>
                </c:pt>
                <c:pt idx="2324">
                  <c:v>88.847700000000003</c:v>
                </c:pt>
                <c:pt idx="2325">
                  <c:v>88.847999999999999</c:v>
                </c:pt>
                <c:pt idx="2326">
                  <c:v>88.848200000000006</c:v>
                </c:pt>
                <c:pt idx="2327">
                  <c:v>88.848500000000001</c:v>
                </c:pt>
                <c:pt idx="2328">
                  <c:v>88.848799999999997</c:v>
                </c:pt>
                <c:pt idx="2329">
                  <c:v>88.849000000000004</c:v>
                </c:pt>
                <c:pt idx="2330">
                  <c:v>88.849299999999999</c:v>
                </c:pt>
                <c:pt idx="2331">
                  <c:v>88.849500000000006</c:v>
                </c:pt>
                <c:pt idx="2332">
                  <c:v>88.849800000000002</c:v>
                </c:pt>
                <c:pt idx="2333">
                  <c:v>88.85</c:v>
                </c:pt>
                <c:pt idx="2334">
                  <c:v>88.850300000000004</c:v>
                </c:pt>
                <c:pt idx="2335">
                  <c:v>88.850499999999997</c:v>
                </c:pt>
                <c:pt idx="2336">
                  <c:v>88.850800000000007</c:v>
                </c:pt>
                <c:pt idx="2337">
                  <c:v>88.850999999999999</c:v>
                </c:pt>
                <c:pt idx="2338">
                  <c:v>88.851299999999995</c:v>
                </c:pt>
                <c:pt idx="2339">
                  <c:v>88.851600000000005</c:v>
                </c:pt>
                <c:pt idx="2340">
                  <c:v>88.851799999999997</c:v>
                </c:pt>
                <c:pt idx="2341">
                  <c:v>88.852099999999993</c:v>
                </c:pt>
                <c:pt idx="2342">
                  <c:v>88.8523</c:v>
                </c:pt>
                <c:pt idx="2343">
                  <c:v>88.852599999999995</c:v>
                </c:pt>
                <c:pt idx="2344">
                  <c:v>88.852900000000005</c:v>
                </c:pt>
                <c:pt idx="2345">
                  <c:v>88.853099999999998</c:v>
                </c:pt>
                <c:pt idx="2346">
                  <c:v>88.853399999999993</c:v>
                </c:pt>
                <c:pt idx="2347">
                  <c:v>88.8536</c:v>
                </c:pt>
                <c:pt idx="2348">
                  <c:v>88.853899999999996</c:v>
                </c:pt>
                <c:pt idx="2349">
                  <c:v>88.854100000000003</c:v>
                </c:pt>
                <c:pt idx="2350">
                  <c:v>88.854399999999998</c:v>
                </c:pt>
                <c:pt idx="2351">
                  <c:v>88.854699999999994</c:v>
                </c:pt>
                <c:pt idx="2352">
                  <c:v>88.854900000000001</c:v>
                </c:pt>
                <c:pt idx="2353">
                  <c:v>88.855199999999996</c:v>
                </c:pt>
                <c:pt idx="2354">
                  <c:v>88.855400000000003</c:v>
                </c:pt>
                <c:pt idx="2355">
                  <c:v>88.855699999999999</c:v>
                </c:pt>
                <c:pt idx="2356">
                  <c:v>88.855999999999995</c:v>
                </c:pt>
                <c:pt idx="2357">
                  <c:v>88.856200000000001</c:v>
                </c:pt>
                <c:pt idx="2358">
                  <c:v>88.856499999999997</c:v>
                </c:pt>
                <c:pt idx="2359">
                  <c:v>88.856700000000004</c:v>
                </c:pt>
                <c:pt idx="2360">
                  <c:v>88.856999999999999</c:v>
                </c:pt>
                <c:pt idx="2361">
                  <c:v>88.857200000000006</c:v>
                </c:pt>
                <c:pt idx="2362">
                  <c:v>88.857500000000002</c:v>
                </c:pt>
                <c:pt idx="2363">
                  <c:v>88.857799999999997</c:v>
                </c:pt>
                <c:pt idx="2364">
                  <c:v>88.858000000000004</c:v>
                </c:pt>
                <c:pt idx="2365">
                  <c:v>88.8583</c:v>
                </c:pt>
                <c:pt idx="2366">
                  <c:v>88.858500000000006</c:v>
                </c:pt>
                <c:pt idx="2367">
                  <c:v>88.858800000000002</c:v>
                </c:pt>
                <c:pt idx="2368">
                  <c:v>88.859099999999998</c:v>
                </c:pt>
                <c:pt idx="2369">
                  <c:v>88.859300000000005</c:v>
                </c:pt>
                <c:pt idx="2370">
                  <c:v>88.8596</c:v>
                </c:pt>
                <c:pt idx="2371">
                  <c:v>88.859800000000007</c:v>
                </c:pt>
                <c:pt idx="2372">
                  <c:v>88.860100000000003</c:v>
                </c:pt>
                <c:pt idx="2373">
                  <c:v>88.860299999999995</c:v>
                </c:pt>
                <c:pt idx="2374">
                  <c:v>88.860600000000005</c:v>
                </c:pt>
                <c:pt idx="2375">
                  <c:v>88.860900000000001</c:v>
                </c:pt>
                <c:pt idx="2376">
                  <c:v>88.861099999999993</c:v>
                </c:pt>
                <c:pt idx="2377">
                  <c:v>88.861400000000003</c:v>
                </c:pt>
                <c:pt idx="2378">
                  <c:v>88.861699999999999</c:v>
                </c:pt>
                <c:pt idx="2379">
                  <c:v>88.861900000000006</c:v>
                </c:pt>
                <c:pt idx="2380">
                  <c:v>88.862200000000001</c:v>
                </c:pt>
                <c:pt idx="2381">
                  <c:v>88.862399999999994</c:v>
                </c:pt>
                <c:pt idx="2382">
                  <c:v>88.862700000000004</c:v>
                </c:pt>
                <c:pt idx="2383">
                  <c:v>88.862899999999996</c:v>
                </c:pt>
                <c:pt idx="2384">
                  <c:v>88.863200000000006</c:v>
                </c:pt>
                <c:pt idx="2385">
                  <c:v>88.863500000000002</c:v>
                </c:pt>
                <c:pt idx="2386">
                  <c:v>88.863699999999994</c:v>
                </c:pt>
                <c:pt idx="2387">
                  <c:v>88.864000000000004</c:v>
                </c:pt>
                <c:pt idx="2388">
                  <c:v>88.864199999999997</c:v>
                </c:pt>
                <c:pt idx="2389">
                  <c:v>88.864500000000007</c:v>
                </c:pt>
                <c:pt idx="2390">
                  <c:v>88.864800000000002</c:v>
                </c:pt>
                <c:pt idx="2391">
                  <c:v>88.864999999999995</c:v>
                </c:pt>
                <c:pt idx="2392">
                  <c:v>88.865300000000005</c:v>
                </c:pt>
                <c:pt idx="2393">
                  <c:v>88.865499999999997</c:v>
                </c:pt>
                <c:pt idx="2394">
                  <c:v>88.865799999999993</c:v>
                </c:pt>
                <c:pt idx="2395">
                  <c:v>88.866100000000003</c:v>
                </c:pt>
                <c:pt idx="2396">
                  <c:v>88.866299999999995</c:v>
                </c:pt>
                <c:pt idx="2397">
                  <c:v>88.866600000000005</c:v>
                </c:pt>
                <c:pt idx="2398">
                  <c:v>88.866799999999998</c:v>
                </c:pt>
                <c:pt idx="2399">
                  <c:v>88.867099999999994</c:v>
                </c:pt>
                <c:pt idx="2400">
                  <c:v>88.867400000000004</c:v>
                </c:pt>
              </c:numCache>
            </c:numRef>
          </c:yVal>
          <c:smooth val="1"/>
        </c:ser>
        <c:ser>
          <c:idx val="1"/>
          <c:order val="5"/>
          <c:tx>
            <c:strRef>
              <c:f>'КамГЭС (2)'!$F$1</c:f>
              <c:strCache>
                <c:ptCount val="1"/>
                <c:pt idx="0">
                  <c:v>КамГЭС</c:v>
                </c:pt>
              </c:strCache>
            </c:strRef>
          </c:tx>
          <c:marker>
            <c:symbol val="none"/>
          </c:marker>
          <c:xVal>
            <c:numRef>
              <c:f>'КамГЭС (2)'!$E$5:$E$2405</c:f>
              <c:numCache>
                <c:formatCode>General</c:formatCode>
                <c:ptCount val="2401"/>
                <c:pt idx="0">
                  <c:v>-1</c:v>
                </c:pt>
                <c:pt idx="1">
                  <c:v>-0.9</c:v>
                </c:pt>
                <c:pt idx="2">
                  <c:v>-0.8</c:v>
                </c:pt>
                <c:pt idx="3">
                  <c:v>-0.7</c:v>
                </c:pt>
                <c:pt idx="4">
                  <c:v>-0.6</c:v>
                </c:pt>
                <c:pt idx="5">
                  <c:v>-0.5</c:v>
                </c:pt>
                <c:pt idx="6">
                  <c:v>-0.4</c:v>
                </c:pt>
                <c:pt idx="7">
                  <c:v>-0.3</c:v>
                </c:pt>
                <c:pt idx="8">
                  <c:v>-0.2</c:v>
                </c:pt>
                <c:pt idx="9">
                  <c:v>-0.1</c:v>
                </c:pt>
                <c:pt idx="10">
                  <c:v>0</c:v>
                </c:pt>
                <c:pt idx="11">
                  <c:v>0.1</c:v>
                </c:pt>
                <c:pt idx="12">
                  <c:v>0.2</c:v>
                </c:pt>
                <c:pt idx="13">
                  <c:v>0.3</c:v>
                </c:pt>
                <c:pt idx="14">
                  <c:v>0.4</c:v>
                </c:pt>
                <c:pt idx="15">
                  <c:v>0.5</c:v>
                </c:pt>
                <c:pt idx="16">
                  <c:v>0.6</c:v>
                </c:pt>
                <c:pt idx="17">
                  <c:v>0.7</c:v>
                </c:pt>
                <c:pt idx="18">
                  <c:v>0.8</c:v>
                </c:pt>
                <c:pt idx="19">
                  <c:v>0.9</c:v>
                </c:pt>
                <c:pt idx="20">
                  <c:v>1</c:v>
                </c:pt>
                <c:pt idx="21">
                  <c:v>1.1000000000000001</c:v>
                </c:pt>
                <c:pt idx="22">
                  <c:v>1.2</c:v>
                </c:pt>
                <c:pt idx="23">
                  <c:v>1.3</c:v>
                </c:pt>
                <c:pt idx="24">
                  <c:v>1.4</c:v>
                </c:pt>
                <c:pt idx="25">
                  <c:v>1.5</c:v>
                </c:pt>
                <c:pt idx="26">
                  <c:v>1.6</c:v>
                </c:pt>
                <c:pt idx="27">
                  <c:v>1.7</c:v>
                </c:pt>
                <c:pt idx="28">
                  <c:v>1.8</c:v>
                </c:pt>
                <c:pt idx="29">
                  <c:v>1.9</c:v>
                </c:pt>
                <c:pt idx="30">
                  <c:v>2</c:v>
                </c:pt>
                <c:pt idx="31">
                  <c:v>2.1</c:v>
                </c:pt>
                <c:pt idx="32">
                  <c:v>2.2000000000000002</c:v>
                </c:pt>
                <c:pt idx="33">
                  <c:v>2.2999999999999998</c:v>
                </c:pt>
                <c:pt idx="34">
                  <c:v>2.4</c:v>
                </c:pt>
                <c:pt idx="35">
                  <c:v>2.5</c:v>
                </c:pt>
                <c:pt idx="36">
                  <c:v>2.6</c:v>
                </c:pt>
                <c:pt idx="37">
                  <c:v>2.7</c:v>
                </c:pt>
                <c:pt idx="38">
                  <c:v>2.8</c:v>
                </c:pt>
                <c:pt idx="39">
                  <c:v>2.9</c:v>
                </c:pt>
                <c:pt idx="40">
                  <c:v>3</c:v>
                </c:pt>
                <c:pt idx="41">
                  <c:v>3.1</c:v>
                </c:pt>
                <c:pt idx="42">
                  <c:v>3.2</c:v>
                </c:pt>
                <c:pt idx="43">
                  <c:v>3.3</c:v>
                </c:pt>
                <c:pt idx="44">
                  <c:v>3.4</c:v>
                </c:pt>
                <c:pt idx="45">
                  <c:v>3.5</c:v>
                </c:pt>
                <c:pt idx="46">
                  <c:v>3.6</c:v>
                </c:pt>
                <c:pt idx="47">
                  <c:v>3.7</c:v>
                </c:pt>
                <c:pt idx="48">
                  <c:v>3.8</c:v>
                </c:pt>
                <c:pt idx="49">
                  <c:v>3.9</c:v>
                </c:pt>
                <c:pt idx="50">
                  <c:v>4</c:v>
                </c:pt>
                <c:pt idx="51">
                  <c:v>4.0999999999999996</c:v>
                </c:pt>
                <c:pt idx="52">
                  <c:v>4.2</c:v>
                </c:pt>
                <c:pt idx="53">
                  <c:v>4.3</c:v>
                </c:pt>
                <c:pt idx="54">
                  <c:v>4.4000000000000004</c:v>
                </c:pt>
                <c:pt idx="55">
                  <c:v>4.5</c:v>
                </c:pt>
                <c:pt idx="56">
                  <c:v>4.5999999999999996</c:v>
                </c:pt>
                <c:pt idx="57">
                  <c:v>4.7</c:v>
                </c:pt>
                <c:pt idx="58">
                  <c:v>4.8</c:v>
                </c:pt>
                <c:pt idx="59">
                  <c:v>4.9000000000000004</c:v>
                </c:pt>
                <c:pt idx="60">
                  <c:v>5</c:v>
                </c:pt>
                <c:pt idx="61">
                  <c:v>5.0999999999999996</c:v>
                </c:pt>
                <c:pt idx="62">
                  <c:v>5.2</c:v>
                </c:pt>
                <c:pt idx="63">
                  <c:v>5.3</c:v>
                </c:pt>
                <c:pt idx="64">
                  <c:v>5.4</c:v>
                </c:pt>
                <c:pt idx="65">
                  <c:v>5.5</c:v>
                </c:pt>
                <c:pt idx="66">
                  <c:v>5.6</c:v>
                </c:pt>
                <c:pt idx="67">
                  <c:v>5.7</c:v>
                </c:pt>
                <c:pt idx="68">
                  <c:v>5.8</c:v>
                </c:pt>
                <c:pt idx="69">
                  <c:v>5.9</c:v>
                </c:pt>
                <c:pt idx="70">
                  <c:v>6</c:v>
                </c:pt>
                <c:pt idx="71">
                  <c:v>6.1</c:v>
                </c:pt>
                <c:pt idx="72">
                  <c:v>6.2</c:v>
                </c:pt>
                <c:pt idx="73">
                  <c:v>6.3</c:v>
                </c:pt>
                <c:pt idx="74">
                  <c:v>6.4</c:v>
                </c:pt>
                <c:pt idx="75">
                  <c:v>6.5</c:v>
                </c:pt>
                <c:pt idx="76">
                  <c:v>6.6</c:v>
                </c:pt>
                <c:pt idx="77">
                  <c:v>6.7</c:v>
                </c:pt>
                <c:pt idx="78">
                  <c:v>6.8</c:v>
                </c:pt>
                <c:pt idx="79">
                  <c:v>6.9</c:v>
                </c:pt>
                <c:pt idx="80">
                  <c:v>7</c:v>
                </c:pt>
                <c:pt idx="81">
                  <c:v>7.1</c:v>
                </c:pt>
                <c:pt idx="82">
                  <c:v>7.2</c:v>
                </c:pt>
                <c:pt idx="83">
                  <c:v>7.3</c:v>
                </c:pt>
                <c:pt idx="84">
                  <c:v>7.4</c:v>
                </c:pt>
                <c:pt idx="85">
                  <c:v>7.5</c:v>
                </c:pt>
                <c:pt idx="86">
                  <c:v>7.6</c:v>
                </c:pt>
                <c:pt idx="87">
                  <c:v>7.7</c:v>
                </c:pt>
                <c:pt idx="88">
                  <c:v>7.8</c:v>
                </c:pt>
                <c:pt idx="89">
                  <c:v>7.9</c:v>
                </c:pt>
                <c:pt idx="90">
                  <c:v>8</c:v>
                </c:pt>
                <c:pt idx="91">
                  <c:v>8.1</c:v>
                </c:pt>
                <c:pt idx="92">
                  <c:v>8.1999999999999993</c:v>
                </c:pt>
                <c:pt idx="93">
                  <c:v>8.3000000000000007</c:v>
                </c:pt>
                <c:pt idx="94">
                  <c:v>8.4</c:v>
                </c:pt>
                <c:pt idx="95">
                  <c:v>8.5</c:v>
                </c:pt>
                <c:pt idx="96">
                  <c:v>8.6</c:v>
                </c:pt>
                <c:pt idx="97">
                  <c:v>8.6999999999999993</c:v>
                </c:pt>
                <c:pt idx="98">
                  <c:v>8.8000000000000007</c:v>
                </c:pt>
                <c:pt idx="99">
                  <c:v>8.9</c:v>
                </c:pt>
                <c:pt idx="100">
                  <c:v>9</c:v>
                </c:pt>
                <c:pt idx="101">
                  <c:v>9.1</c:v>
                </c:pt>
                <c:pt idx="102">
                  <c:v>9.1999999999999993</c:v>
                </c:pt>
                <c:pt idx="103">
                  <c:v>9.3000000000000007</c:v>
                </c:pt>
                <c:pt idx="104">
                  <c:v>9.4</c:v>
                </c:pt>
                <c:pt idx="105">
                  <c:v>9.5</c:v>
                </c:pt>
                <c:pt idx="106">
                  <c:v>9.6</c:v>
                </c:pt>
                <c:pt idx="107">
                  <c:v>9.6999999999999993</c:v>
                </c:pt>
                <c:pt idx="108">
                  <c:v>9.8000000000000007</c:v>
                </c:pt>
                <c:pt idx="109">
                  <c:v>9.9</c:v>
                </c:pt>
                <c:pt idx="110">
                  <c:v>10</c:v>
                </c:pt>
                <c:pt idx="111">
                  <c:v>10.1</c:v>
                </c:pt>
                <c:pt idx="112">
                  <c:v>10.199999999999999</c:v>
                </c:pt>
                <c:pt idx="113">
                  <c:v>10.3</c:v>
                </c:pt>
                <c:pt idx="114">
                  <c:v>10.4</c:v>
                </c:pt>
                <c:pt idx="115">
                  <c:v>10.5</c:v>
                </c:pt>
                <c:pt idx="116">
                  <c:v>10.6</c:v>
                </c:pt>
                <c:pt idx="117">
                  <c:v>10.7</c:v>
                </c:pt>
                <c:pt idx="118">
                  <c:v>10.8</c:v>
                </c:pt>
                <c:pt idx="119">
                  <c:v>10.9</c:v>
                </c:pt>
                <c:pt idx="120">
                  <c:v>11</c:v>
                </c:pt>
                <c:pt idx="121">
                  <c:v>11.1</c:v>
                </c:pt>
                <c:pt idx="122">
                  <c:v>11.2</c:v>
                </c:pt>
                <c:pt idx="123">
                  <c:v>11.3</c:v>
                </c:pt>
                <c:pt idx="124">
                  <c:v>11.4</c:v>
                </c:pt>
                <c:pt idx="125">
                  <c:v>11.5</c:v>
                </c:pt>
                <c:pt idx="126">
                  <c:v>11.6</c:v>
                </c:pt>
                <c:pt idx="127">
                  <c:v>11.7</c:v>
                </c:pt>
                <c:pt idx="128">
                  <c:v>11.8</c:v>
                </c:pt>
                <c:pt idx="129">
                  <c:v>11.9</c:v>
                </c:pt>
                <c:pt idx="130">
                  <c:v>12</c:v>
                </c:pt>
                <c:pt idx="131">
                  <c:v>12.1</c:v>
                </c:pt>
                <c:pt idx="132">
                  <c:v>12.2</c:v>
                </c:pt>
                <c:pt idx="133">
                  <c:v>12.3</c:v>
                </c:pt>
                <c:pt idx="134">
                  <c:v>12.4</c:v>
                </c:pt>
                <c:pt idx="135">
                  <c:v>12.5</c:v>
                </c:pt>
                <c:pt idx="136">
                  <c:v>12.6</c:v>
                </c:pt>
                <c:pt idx="137">
                  <c:v>12.7</c:v>
                </c:pt>
                <c:pt idx="138">
                  <c:v>12.8</c:v>
                </c:pt>
                <c:pt idx="139">
                  <c:v>12.9</c:v>
                </c:pt>
                <c:pt idx="140">
                  <c:v>13</c:v>
                </c:pt>
                <c:pt idx="141">
                  <c:v>13.1</c:v>
                </c:pt>
                <c:pt idx="142">
                  <c:v>13.2</c:v>
                </c:pt>
                <c:pt idx="143">
                  <c:v>13.3</c:v>
                </c:pt>
                <c:pt idx="144">
                  <c:v>13.4</c:v>
                </c:pt>
                <c:pt idx="145">
                  <c:v>13.5</c:v>
                </c:pt>
                <c:pt idx="146">
                  <c:v>13.6</c:v>
                </c:pt>
                <c:pt idx="147">
                  <c:v>13.7</c:v>
                </c:pt>
                <c:pt idx="148">
                  <c:v>13.8</c:v>
                </c:pt>
                <c:pt idx="149">
                  <c:v>13.9</c:v>
                </c:pt>
                <c:pt idx="150">
                  <c:v>14</c:v>
                </c:pt>
                <c:pt idx="151">
                  <c:v>14.1</c:v>
                </c:pt>
                <c:pt idx="152">
                  <c:v>14.2</c:v>
                </c:pt>
                <c:pt idx="153">
                  <c:v>14.3</c:v>
                </c:pt>
                <c:pt idx="154">
                  <c:v>14.4</c:v>
                </c:pt>
                <c:pt idx="155">
                  <c:v>14.5</c:v>
                </c:pt>
                <c:pt idx="156">
                  <c:v>14.6</c:v>
                </c:pt>
                <c:pt idx="157">
                  <c:v>14.7</c:v>
                </c:pt>
                <c:pt idx="158">
                  <c:v>14.8</c:v>
                </c:pt>
                <c:pt idx="159">
                  <c:v>14.9</c:v>
                </c:pt>
                <c:pt idx="160">
                  <c:v>15</c:v>
                </c:pt>
                <c:pt idx="161">
                  <c:v>15.1</c:v>
                </c:pt>
                <c:pt idx="162">
                  <c:v>15.2</c:v>
                </c:pt>
                <c:pt idx="163">
                  <c:v>15.3</c:v>
                </c:pt>
                <c:pt idx="164">
                  <c:v>15.4</c:v>
                </c:pt>
                <c:pt idx="165">
                  <c:v>15.5</c:v>
                </c:pt>
                <c:pt idx="166">
                  <c:v>15.6</c:v>
                </c:pt>
                <c:pt idx="167">
                  <c:v>15.7</c:v>
                </c:pt>
                <c:pt idx="168">
                  <c:v>15.8</c:v>
                </c:pt>
                <c:pt idx="169">
                  <c:v>15.9</c:v>
                </c:pt>
                <c:pt idx="170">
                  <c:v>16</c:v>
                </c:pt>
                <c:pt idx="171">
                  <c:v>16.100000000000001</c:v>
                </c:pt>
                <c:pt idx="172">
                  <c:v>16.2</c:v>
                </c:pt>
                <c:pt idx="173">
                  <c:v>16.3</c:v>
                </c:pt>
                <c:pt idx="174">
                  <c:v>16.399999999999999</c:v>
                </c:pt>
                <c:pt idx="175">
                  <c:v>16.5</c:v>
                </c:pt>
                <c:pt idx="176">
                  <c:v>16.600000000000001</c:v>
                </c:pt>
                <c:pt idx="177">
                  <c:v>16.7</c:v>
                </c:pt>
                <c:pt idx="178">
                  <c:v>16.8</c:v>
                </c:pt>
                <c:pt idx="179">
                  <c:v>16.899999999999999</c:v>
                </c:pt>
                <c:pt idx="180">
                  <c:v>17</c:v>
                </c:pt>
                <c:pt idx="181">
                  <c:v>17.100000000000001</c:v>
                </c:pt>
                <c:pt idx="182">
                  <c:v>17.2</c:v>
                </c:pt>
                <c:pt idx="183">
                  <c:v>17.3</c:v>
                </c:pt>
                <c:pt idx="184">
                  <c:v>17.399999999999999</c:v>
                </c:pt>
                <c:pt idx="185">
                  <c:v>17.5</c:v>
                </c:pt>
                <c:pt idx="186">
                  <c:v>17.600000000000001</c:v>
                </c:pt>
                <c:pt idx="187">
                  <c:v>17.7</c:v>
                </c:pt>
                <c:pt idx="188">
                  <c:v>17.8</c:v>
                </c:pt>
                <c:pt idx="189">
                  <c:v>17.899999999999999</c:v>
                </c:pt>
                <c:pt idx="190">
                  <c:v>18</c:v>
                </c:pt>
                <c:pt idx="191">
                  <c:v>18.100000000000001</c:v>
                </c:pt>
                <c:pt idx="192">
                  <c:v>18.2</c:v>
                </c:pt>
                <c:pt idx="193">
                  <c:v>18.3</c:v>
                </c:pt>
                <c:pt idx="194">
                  <c:v>18.399999999999999</c:v>
                </c:pt>
                <c:pt idx="195">
                  <c:v>18.5</c:v>
                </c:pt>
                <c:pt idx="196">
                  <c:v>18.600000000000001</c:v>
                </c:pt>
                <c:pt idx="197">
                  <c:v>18.7</c:v>
                </c:pt>
                <c:pt idx="198">
                  <c:v>18.8</c:v>
                </c:pt>
                <c:pt idx="199">
                  <c:v>18.899999999999999</c:v>
                </c:pt>
                <c:pt idx="200">
                  <c:v>19</c:v>
                </c:pt>
                <c:pt idx="201">
                  <c:v>19.100000000000001</c:v>
                </c:pt>
                <c:pt idx="202">
                  <c:v>19.2</c:v>
                </c:pt>
                <c:pt idx="203">
                  <c:v>19.3</c:v>
                </c:pt>
                <c:pt idx="204">
                  <c:v>19.399999999999999</c:v>
                </c:pt>
                <c:pt idx="205">
                  <c:v>19.5</c:v>
                </c:pt>
                <c:pt idx="206">
                  <c:v>19.600000000000001</c:v>
                </c:pt>
                <c:pt idx="207">
                  <c:v>19.7</c:v>
                </c:pt>
                <c:pt idx="208">
                  <c:v>19.8</c:v>
                </c:pt>
                <c:pt idx="209">
                  <c:v>19.899999999999999</c:v>
                </c:pt>
                <c:pt idx="210">
                  <c:v>20</c:v>
                </c:pt>
                <c:pt idx="211">
                  <c:v>20.100000000000001</c:v>
                </c:pt>
                <c:pt idx="212">
                  <c:v>20.2</c:v>
                </c:pt>
                <c:pt idx="213">
                  <c:v>20.3</c:v>
                </c:pt>
                <c:pt idx="214">
                  <c:v>20.399999999999999</c:v>
                </c:pt>
                <c:pt idx="215">
                  <c:v>20.5</c:v>
                </c:pt>
                <c:pt idx="216">
                  <c:v>20.6</c:v>
                </c:pt>
                <c:pt idx="217">
                  <c:v>20.7</c:v>
                </c:pt>
                <c:pt idx="218">
                  <c:v>20.8</c:v>
                </c:pt>
                <c:pt idx="219">
                  <c:v>20.9</c:v>
                </c:pt>
                <c:pt idx="220">
                  <c:v>21</c:v>
                </c:pt>
                <c:pt idx="221">
                  <c:v>21.1</c:v>
                </c:pt>
                <c:pt idx="222">
                  <c:v>21.2</c:v>
                </c:pt>
                <c:pt idx="223">
                  <c:v>21.3</c:v>
                </c:pt>
                <c:pt idx="224">
                  <c:v>21.4</c:v>
                </c:pt>
                <c:pt idx="225">
                  <c:v>21.5</c:v>
                </c:pt>
                <c:pt idx="226">
                  <c:v>21.6</c:v>
                </c:pt>
                <c:pt idx="227">
                  <c:v>21.7</c:v>
                </c:pt>
                <c:pt idx="228">
                  <c:v>21.8</c:v>
                </c:pt>
                <c:pt idx="229">
                  <c:v>21.9</c:v>
                </c:pt>
                <c:pt idx="230">
                  <c:v>22</c:v>
                </c:pt>
                <c:pt idx="231">
                  <c:v>22.1</c:v>
                </c:pt>
                <c:pt idx="232">
                  <c:v>22.2</c:v>
                </c:pt>
                <c:pt idx="233">
                  <c:v>22.3</c:v>
                </c:pt>
                <c:pt idx="234">
                  <c:v>22.4</c:v>
                </c:pt>
                <c:pt idx="235">
                  <c:v>22.5</c:v>
                </c:pt>
                <c:pt idx="236">
                  <c:v>22.6</c:v>
                </c:pt>
                <c:pt idx="237">
                  <c:v>22.7</c:v>
                </c:pt>
                <c:pt idx="238">
                  <c:v>22.8</c:v>
                </c:pt>
                <c:pt idx="239">
                  <c:v>22.9</c:v>
                </c:pt>
                <c:pt idx="240">
                  <c:v>23</c:v>
                </c:pt>
                <c:pt idx="241">
                  <c:v>23.1</c:v>
                </c:pt>
                <c:pt idx="242">
                  <c:v>23.2</c:v>
                </c:pt>
                <c:pt idx="243">
                  <c:v>23.3</c:v>
                </c:pt>
                <c:pt idx="244">
                  <c:v>23.4</c:v>
                </c:pt>
                <c:pt idx="245">
                  <c:v>23.5</c:v>
                </c:pt>
                <c:pt idx="246">
                  <c:v>23.6</c:v>
                </c:pt>
                <c:pt idx="247">
                  <c:v>23.7</c:v>
                </c:pt>
                <c:pt idx="248">
                  <c:v>23.8</c:v>
                </c:pt>
                <c:pt idx="249">
                  <c:v>23.9</c:v>
                </c:pt>
                <c:pt idx="250">
                  <c:v>24</c:v>
                </c:pt>
                <c:pt idx="251">
                  <c:v>24.1</c:v>
                </c:pt>
                <c:pt idx="252">
                  <c:v>24.2</c:v>
                </c:pt>
                <c:pt idx="253">
                  <c:v>24.3</c:v>
                </c:pt>
                <c:pt idx="254">
                  <c:v>24.4</c:v>
                </c:pt>
                <c:pt idx="255">
                  <c:v>24.5</c:v>
                </c:pt>
                <c:pt idx="256">
                  <c:v>24.6</c:v>
                </c:pt>
                <c:pt idx="257">
                  <c:v>24.7</c:v>
                </c:pt>
                <c:pt idx="258">
                  <c:v>24.8</c:v>
                </c:pt>
                <c:pt idx="259">
                  <c:v>24.9</c:v>
                </c:pt>
                <c:pt idx="260">
                  <c:v>25</c:v>
                </c:pt>
                <c:pt idx="261">
                  <c:v>25.1</c:v>
                </c:pt>
                <c:pt idx="262">
                  <c:v>25.2</c:v>
                </c:pt>
                <c:pt idx="263">
                  <c:v>25.3</c:v>
                </c:pt>
                <c:pt idx="264">
                  <c:v>25.4</c:v>
                </c:pt>
                <c:pt idx="265">
                  <c:v>25.5</c:v>
                </c:pt>
                <c:pt idx="266">
                  <c:v>25.6</c:v>
                </c:pt>
                <c:pt idx="267">
                  <c:v>25.7</c:v>
                </c:pt>
                <c:pt idx="268">
                  <c:v>25.8</c:v>
                </c:pt>
                <c:pt idx="269">
                  <c:v>25.9</c:v>
                </c:pt>
                <c:pt idx="270">
                  <c:v>26</c:v>
                </c:pt>
                <c:pt idx="271">
                  <c:v>26.1</c:v>
                </c:pt>
                <c:pt idx="272">
                  <c:v>26.2</c:v>
                </c:pt>
                <c:pt idx="273">
                  <c:v>26.3</c:v>
                </c:pt>
                <c:pt idx="274">
                  <c:v>26.4</c:v>
                </c:pt>
                <c:pt idx="275">
                  <c:v>26.5</c:v>
                </c:pt>
                <c:pt idx="276">
                  <c:v>26.6</c:v>
                </c:pt>
                <c:pt idx="277">
                  <c:v>26.7</c:v>
                </c:pt>
                <c:pt idx="278">
                  <c:v>26.8</c:v>
                </c:pt>
                <c:pt idx="279">
                  <c:v>26.9</c:v>
                </c:pt>
                <c:pt idx="280">
                  <c:v>27</c:v>
                </c:pt>
                <c:pt idx="281">
                  <c:v>27.1</c:v>
                </c:pt>
                <c:pt idx="282">
                  <c:v>27.2</c:v>
                </c:pt>
                <c:pt idx="283">
                  <c:v>27.3</c:v>
                </c:pt>
                <c:pt idx="284">
                  <c:v>27.4</c:v>
                </c:pt>
                <c:pt idx="285">
                  <c:v>27.5</c:v>
                </c:pt>
                <c:pt idx="286">
                  <c:v>27.6</c:v>
                </c:pt>
                <c:pt idx="287">
                  <c:v>27.7</c:v>
                </c:pt>
                <c:pt idx="288">
                  <c:v>27.8</c:v>
                </c:pt>
                <c:pt idx="289">
                  <c:v>27.9</c:v>
                </c:pt>
                <c:pt idx="290">
                  <c:v>28</c:v>
                </c:pt>
                <c:pt idx="291">
                  <c:v>28.1</c:v>
                </c:pt>
                <c:pt idx="292">
                  <c:v>28.2</c:v>
                </c:pt>
                <c:pt idx="293">
                  <c:v>28.3</c:v>
                </c:pt>
                <c:pt idx="294">
                  <c:v>28.4</c:v>
                </c:pt>
                <c:pt idx="295">
                  <c:v>28.5</c:v>
                </c:pt>
                <c:pt idx="296">
                  <c:v>28.6</c:v>
                </c:pt>
                <c:pt idx="297">
                  <c:v>28.7</c:v>
                </c:pt>
                <c:pt idx="298">
                  <c:v>28.8</c:v>
                </c:pt>
                <c:pt idx="299">
                  <c:v>28.9</c:v>
                </c:pt>
                <c:pt idx="300">
                  <c:v>29</c:v>
                </c:pt>
                <c:pt idx="301">
                  <c:v>29.1</c:v>
                </c:pt>
                <c:pt idx="302">
                  <c:v>29.2</c:v>
                </c:pt>
                <c:pt idx="303">
                  <c:v>29.3</c:v>
                </c:pt>
                <c:pt idx="304">
                  <c:v>29.4</c:v>
                </c:pt>
                <c:pt idx="305">
                  <c:v>29.5</c:v>
                </c:pt>
                <c:pt idx="306">
                  <c:v>29.6</c:v>
                </c:pt>
                <c:pt idx="307">
                  <c:v>29.7</c:v>
                </c:pt>
                <c:pt idx="308">
                  <c:v>29.8</c:v>
                </c:pt>
                <c:pt idx="309">
                  <c:v>29.9</c:v>
                </c:pt>
                <c:pt idx="310">
                  <c:v>30</c:v>
                </c:pt>
                <c:pt idx="311">
                  <c:v>30.1</c:v>
                </c:pt>
                <c:pt idx="312">
                  <c:v>30.2</c:v>
                </c:pt>
                <c:pt idx="313">
                  <c:v>30.3</c:v>
                </c:pt>
                <c:pt idx="314">
                  <c:v>30.4</c:v>
                </c:pt>
                <c:pt idx="315">
                  <c:v>30.5</c:v>
                </c:pt>
                <c:pt idx="316">
                  <c:v>30.6</c:v>
                </c:pt>
                <c:pt idx="317">
                  <c:v>30.7</c:v>
                </c:pt>
                <c:pt idx="318">
                  <c:v>30.8</c:v>
                </c:pt>
                <c:pt idx="319">
                  <c:v>30.9</c:v>
                </c:pt>
                <c:pt idx="320">
                  <c:v>31</c:v>
                </c:pt>
                <c:pt idx="321">
                  <c:v>31.1</c:v>
                </c:pt>
                <c:pt idx="322">
                  <c:v>31.2</c:v>
                </c:pt>
                <c:pt idx="323">
                  <c:v>31.3</c:v>
                </c:pt>
                <c:pt idx="324">
                  <c:v>31.4</c:v>
                </c:pt>
                <c:pt idx="325">
                  <c:v>31.5</c:v>
                </c:pt>
                <c:pt idx="326">
                  <c:v>31.6</c:v>
                </c:pt>
                <c:pt idx="327">
                  <c:v>31.7</c:v>
                </c:pt>
                <c:pt idx="328">
                  <c:v>31.8</c:v>
                </c:pt>
                <c:pt idx="329">
                  <c:v>31.9</c:v>
                </c:pt>
                <c:pt idx="330">
                  <c:v>32</c:v>
                </c:pt>
                <c:pt idx="331">
                  <c:v>32.1</c:v>
                </c:pt>
                <c:pt idx="332">
                  <c:v>32.200000000000003</c:v>
                </c:pt>
                <c:pt idx="333">
                  <c:v>32.299999999999997</c:v>
                </c:pt>
                <c:pt idx="334">
                  <c:v>32.4</c:v>
                </c:pt>
                <c:pt idx="335">
                  <c:v>32.5</c:v>
                </c:pt>
                <c:pt idx="336">
                  <c:v>32.6</c:v>
                </c:pt>
                <c:pt idx="337">
                  <c:v>32.700000000000003</c:v>
                </c:pt>
                <c:pt idx="338">
                  <c:v>32.799999999999997</c:v>
                </c:pt>
                <c:pt idx="339">
                  <c:v>32.9</c:v>
                </c:pt>
                <c:pt idx="340">
                  <c:v>33</c:v>
                </c:pt>
                <c:pt idx="341">
                  <c:v>33.1</c:v>
                </c:pt>
                <c:pt idx="342">
                  <c:v>33.200000000000003</c:v>
                </c:pt>
                <c:pt idx="343">
                  <c:v>33.299999999999997</c:v>
                </c:pt>
                <c:pt idx="344">
                  <c:v>33.4</c:v>
                </c:pt>
                <c:pt idx="345">
                  <c:v>33.5</c:v>
                </c:pt>
                <c:pt idx="346">
                  <c:v>33.6</c:v>
                </c:pt>
                <c:pt idx="347">
                  <c:v>33.700000000000003</c:v>
                </c:pt>
                <c:pt idx="348">
                  <c:v>33.799999999999997</c:v>
                </c:pt>
                <c:pt idx="349">
                  <c:v>33.9</c:v>
                </c:pt>
                <c:pt idx="350">
                  <c:v>34</c:v>
                </c:pt>
                <c:pt idx="351">
                  <c:v>34.1</c:v>
                </c:pt>
                <c:pt idx="352">
                  <c:v>34.200000000000003</c:v>
                </c:pt>
                <c:pt idx="353">
                  <c:v>34.299999999999997</c:v>
                </c:pt>
                <c:pt idx="354">
                  <c:v>34.4</c:v>
                </c:pt>
                <c:pt idx="355">
                  <c:v>34.5</c:v>
                </c:pt>
                <c:pt idx="356">
                  <c:v>34.6</c:v>
                </c:pt>
                <c:pt idx="357">
                  <c:v>34.700000000000003</c:v>
                </c:pt>
                <c:pt idx="358">
                  <c:v>34.799999999999997</c:v>
                </c:pt>
                <c:pt idx="359">
                  <c:v>34.9</c:v>
                </c:pt>
                <c:pt idx="360">
                  <c:v>35</c:v>
                </c:pt>
                <c:pt idx="361">
                  <c:v>35.1</c:v>
                </c:pt>
                <c:pt idx="362">
                  <c:v>35.200000000000003</c:v>
                </c:pt>
                <c:pt idx="363">
                  <c:v>35.299999999999997</c:v>
                </c:pt>
                <c:pt idx="364">
                  <c:v>35.4</c:v>
                </c:pt>
                <c:pt idx="365">
                  <c:v>35.5</c:v>
                </c:pt>
                <c:pt idx="366">
                  <c:v>35.6</c:v>
                </c:pt>
                <c:pt idx="367">
                  <c:v>35.700000000000003</c:v>
                </c:pt>
                <c:pt idx="368">
                  <c:v>35.799999999999997</c:v>
                </c:pt>
                <c:pt idx="369">
                  <c:v>35.9</c:v>
                </c:pt>
                <c:pt idx="370">
                  <c:v>36</c:v>
                </c:pt>
                <c:pt idx="371">
                  <c:v>36.1</c:v>
                </c:pt>
                <c:pt idx="372">
                  <c:v>36.200000000000003</c:v>
                </c:pt>
                <c:pt idx="373">
                  <c:v>36.299999999999997</c:v>
                </c:pt>
                <c:pt idx="374">
                  <c:v>36.4</c:v>
                </c:pt>
                <c:pt idx="375">
                  <c:v>36.5</c:v>
                </c:pt>
                <c:pt idx="376">
                  <c:v>36.6</c:v>
                </c:pt>
                <c:pt idx="377">
                  <c:v>36.700000000000003</c:v>
                </c:pt>
                <c:pt idx="378">
                  <c:v>36.799999999999997</c:v>
                </c:pt>
                <c:pt idx="379">
                  <c:v>36.9</c:v>
                </c:pt>
                <c:pt idx="380">
                  <c:v>37</c:v>
                </c:pt>
                <c:pt idx="381">
                  <c:v>37.1</c:v>
                </c:pt>
                <c:pt idx="382">
                  <c:v>37.200000000000003</c:v>
                </c:pt>
                <c:pt idx="383">
                  <c:v>37.299999999999997</c:v>
                </c:pt>
                <c:pt idx="384">
                  <c:v>37.4</c:v>
                </c:pt>
                <c:pt idx="385">
                  <c:v>37.5</c:v>
                </c:pt>
                <c:pt idx="386">
                  <c:v>37.6</c:v>
                </c:pt>
                <c:pt idx="387">
                  <c:v>37.700000000000003</c:v>
                </c:pt>
                <c:pt idx="388">
                  <c:v>37.799999999999997</c:v>
                </c:pt>
                <c:pt idx="389">
                  <c:v>37.9</c:v>
                </c:pt>
                <c:pt idx="390">
                  <c:v>38</c:v>
                </c:pt>
                <c:pt idx="391">
                  <c:v>38.1</c:v>
                </c:pt>
                <c:pt idx="392">
                  <c:v>38.200000000000003</c:v>
                </c:pt>
                <c:pt idx="393">
                  <c:v>38.299999999999997</c:v>
                </c:pt>
                <c:pt idx="394">
                  <c:v>38.4</c:v>
                </c:pt>
                <c:pt idx="395">
                  <c:v>38.5</c:v>
                </c:pt>
                <c:pt idx="396">
                  <c:v>38.6</c:v>
                </c:pt>
                <c:pt idx="397">
                  <c:v>38.700000000000003</c:v>
                </c:pt>
                <c:pt idx="398">
                  <c:v>38.799999999999997</c:v>
                </c:pt>
                <c:pt idx="399">
                  <c:v>38.9</c:v>
                </c:pt>
                <c:pt idx="400">
                  <c:v>39</c:v>
                </c:pt>
                <c:pt idx="401">
                  <c:v>39.1</c:v>
                </c:pt>
                <c:pt idx="402">
                  <c:v>39.200000000000003</c:v>
                </c:pt>
                <c:pt idx="403">
                  <c:v>39.299999999999997</c:v>
                </c:pt>
                <c:pt idx="404">
                  <c:v>39.4</c:v>
                </c:pt>
                <c:pt idx="405">
                  <c:v>39.5</c:v>
                </c:pt>
                <c:pt idx="406">
                  <c:v>39.6</c:v>
                </c:pt>
                <c:pt idx="407">
                  <c:v>39.700000000000003</c:v>
                </c:pt>
                <c:pt idx="408">
                  <c:v>39.799999999999997</c:v>
                </c:pt>
                <c:pt idx="409">
                  <c:v>39.9</c:v>
                </c:pt>
                <c:pt idx="410">
                  <c:v>40</c:v>
                </c:pt>
                <c:pt idx="411">
                  <c:v>40.1</c:v>
                </c:pt>
                <c:pt idx="412">
                  <c:v>40.200000000000003</c:v>
                </c:pt>
                <c:pt idx="413">
                  <c:v>40.299999999999997</c:v>
                </c:pt>
                <c:pt idx="414">
                  <c:v>40.4</c:v>
                </c:pt>
                <c:pt idx="415">
                  <c:v>40.5</c:v>
                </c:pt>
                <c:pt idx="416">
                  <c:v>40.6</c:v>
                </c:pt>
                <c:pt idx="417">
                  <c:v>40.700000000000003</c:v>
                </c:pt>
                <c:pt idx="418">
                  <c:v>40.799999999999997</c:v>
                </c:pt>
                <c:pt idx="419">
                  <c:v>40.9</c:v>
                </c:pt>
                <c:pt idx="420">
                  <c:v>41</c:v>
                </c:pt>
                <c:pt idx="421">
                  <c:v>41.1</c:v>
                </c:pt>
                <c:pt idx="422">
                  <c:v>41.2</c:v>
                </c:pt>
                <c:pt idx="423">
                  <c:v>41.3</c:v>
                </c:pt>
                <c:pt idx="424">
                  <c:v>41.4</c:v>
                </c:pt>
                <c:pt idx="425">
                  <c:v>41.5</c:v>
                </c:pt>
                <c:pt idx="426">
                  <c:v>41.6</c:v>
                </c:pt>
                <c:pt idx="427">
                  <c:v>41.7</c:v>
                </c:pt>
                <c:pt idx="428">
                  <c:v>41.8</c:v>
                </c:pt>
                <c:pt idx="429">
                  <c:v>41.9</c:v>
                </c:pt>
                <c:pt idx="430">
                  <c:v>42</c:v>
                </c:pt>
                <c:pt idx="431">
                  <c:v>42.1</c:v>
                </c:pt>
                <c:pt idx="432">
                  <c:v>42.2</c:v>
                </c:pt>
                <c:pt idx="433">
                  <c:v>42.3</c:v>
                </c:pt>
                <c:pt idx="434">
                  <c:v>42.4</c:v>
                </c:pt>
                <c:pt idx="435">
                  <c:v>42.5</c:v>
                </c:pt>
                <c:pt idx="436">
                  <c:v>42.6</c:v>
                </c:pt>
                <c:pt idx="437">
                  <c:v>42.7</c:v>
                </c:pt>
                <c:pt idx="438">
                  <c:v>42.8</c:v>
                </c:pt>
                <c:pt idx="439">
                  <c:v>42.9</c:v>
                </c:pt>
                <c:pt idx="440">
                  <c:v>43</c:v>
                </c:pt>
                <c:pt idx="441">
                  <c:v>43.1</c:v>
                </c:pt>
                <c:pt idx="442">
                  <c:v>43.2</c:v>
                </c:pt>
                <c:pt idx="443">
                  <c:v>43.3</c:v>
                </c:pt>
                <c:pt idx="444">
                  <c:v>43.4</c:v>
                </c:pt>
                <c:pt idx="445">
                  <c:v>43.5</c:v>
                </c:pt>
                <c:pt idx="446">
                  <c:v>43.6</c:v>
                </c:pt>
                <c:pt idx="447">
                  <c:v>43.7</c:v>
                </c:pt>
                <c:pt idx="448">
                  <c:v>43.8</c:v>
                </c:pt>
                <c:pt idx="449">
                  <c:v>43.9</c:v>
                </c:pt>
                <c:pt idx="450">
                  <c:v>44</c:v>
                </c:pt>
                <c:pt idx="451">
                  <c:v>44.1</c:v>
                </c:pt>
                <c:pt idx="452">
                  <c:v>44.2</c:v>
                </c:pt>
                <c:pt idx="453">
                  <c:v>44.3</c:v>
                </c:pt>
                <c:pt idx="454">
                  <c:v>44.4</c:v>
                </c:pt>
                <c:pt idx="455">
                  <c:v>44.5</c:v>
                </c:pt>
                <c:pt idx="456">
                  <c:v>44.6</c:v>
                </c:pt>
                <c:pt idx="457">
                  <c:v>44.7</c:v>
                </c:pt>
                <c:pt idx="458">
                  <c:v>44.8</c:v>
                </c:pt>
                <c:pt idx="459">
                  <c:v>44.9</c:v>
                </c:pt>
                <c:pt idx="460">
                  <c:v>45</c:v>
                </c:pt>
                <c:pt idx="461">
                  <c:v>45.1</c:v>
                </c:pt>
                <c:pt idx="462">
                  <c:v>45.2</c:v>
                </c:pt>
                <c:pt idx="463">
                  <c:v>45.3</c:v>
                </c:pt>
                <c:pt idx="464">
                  <c:v>45.4</c:v>
                </c:pt>
                <c:pt idx="465">
                  <c:v>45.5</c:v>
                </c:pt>
                <c:pt idx="466">
                  <c:v>45.6</c:v>
                </c:pt>
                <c:pt idx="467">
                  <c:v>45.7</c:v>
                </c:pt>
                <c:pt idx="468">
                  <c:v>45.8</c:v>
                </c:pt>
                <c:pt idx="469">
                  <c:v>45.9</c:v>
                </c:pt>
                <c:pt idx="470">
                  <c:v>46</c:v>
                </c:pt>
                <c:pt idx="471">
                  <c:v>46.1</c:v>
                </c:pt>
                <c:pt idx="472">
                  <c:v>46.2</c:v>
                </c:pt>
                <c:pt idx="473">
                  <c:v>46.3</c:v>
                </c:pt>
                <c:pt idx="474">
                  <c:v>46.4</c:v>
                </c:pt>
                <c:pt idx="475">
                  <c:v>46.5</c:v>
                </c:pt>
                <c:pt idx="476">
                  <c:v>46.6</c:v>
                </c:pt>
                <c:pt idx="477">
                  <c:v>46.7</c:v>
                </c:pt>
                <c:pt idx="478">
                  <c:v>46.8</c:v>
                </c:pt>
                <c:pt idx="479">
                  <c:v>46.9</c:v>
                </c:pt>
                <c:pt idx="480">
                  <c:v>47</c:v>
                </c:pt>
                <c:pt idx="481">
                  <c:v>47.1</c:v>
                </c:pt>
                <c:pt idx="482">
                  <c:v>47.2</c:v>
                </c:pt>
                <c:pt idx="483">
                  <c:v>47.3</c:v>
                </c:pt>
                <c:pt idx="484">
                  <c:v>47.4</c:v>
                </c:pt>
                <c:pt idx="485">
                  <c:v>47.5</c:v>
                </c:pt>
                <c:pt idx="486">
                  <c:v>47.6</c:v>
                </c:pt>
                <c:pt idx="487">
                  <c:v>47.7</c:v>
                </c:pt>
                <c:pt idx="488">
                  <c:v>47.8</c:v>
                </c:pt>
                <c:pt idx="489">
                  <c:v>47.9</c:v>
                </c:pt>
                <c:pt idx="490">
                  <c:v>48</c:v>
                </c:pt>
                <c:pt idx="491">
                  <c:v>48.1</c:v>
                </c:pt>
                <c:pt idx="492">
                  <c:v>48.2</c:v>
                </c:pt>
                <c:pt idx="493">
                  <c:v>48.3</c:v>
                </c:pt>
                <c:pt idx="494">
                  <c:v>48.4</c:v>
                </c:pt>
                <c:pt idx="495">
                  <c:v>48.5</c:v>
                </c:pt>
                <c:pt idx="496">
                  <c:v>48.6</c:v>
                </c:pt>
                <c:pt idx="497">
                  <c:v>48.7</c:v>
                </c:pt>
                <c:pt idx="498">
                  <c:v>48.8</c:v>
                </c:pt>
                <c:pt idx="499">
                  <c:v>48.9</c:v>
                </c:pt>
                <c:pt idx="500">
                  <c:v>49</c:v>
                </c:pt>
                <c:pt idx="501">
                  <c:v>49.1</c:v>
                </c:pt>
                <c:pt idx="502">
                  <c:v>49.2</c:v>
                </c:pt>
                <c:pt idx="503">
                  <c:v>49.3</c:v>
                </c:pt>
                <c:pt idx="504">
                  <c:v>49.4</c:v>
                </c:pt>
                <c:pt idx="505">
                  <c:v>49.5</c:v>
                </c:pt>
                <c:pt idx="506">
                  <c:v>49.6</c:v>
                </c:pt>
                <c:pt idx="507">
                  <c:v>49.7</c:v>
                </c:pt>
                <c:pt idx="508">
                  <c:v>49.8</c:v>
                </c:pt>
                <c:pt idx="509">
                  <c:v>49.9</c:v>
                </c:pt>
                <c:pt idx="510">
                  <c:v>50</c:v>
                </c:pt>
                <c:pt idx="511">
                  <c:v>50.1</c:v>
                </c:pt>
                <c:pt idx="512">
                  <c:v>50.2</c:v>
                </c:pt>
                <c:pt idx="513">
                  <c:v>50.3</c:v>
                </c:pt>
                <c:pt idx="514">
                  <c:v>50.4</c:v>
                </c:pt>
                <c:pt idx="515">
                  <c:v>50.5</c:v>
                </c:pt>
                <c:pt idx="516">
                  <c:v>50.6</c:v>
                </c:pt>
                <c:pt idx="517">
                  <c:v>50.7</c:v>
                </c:pt>
                <c:pt idx="518">
                  <c:v>50.8</c:v>
                </c:pt>
                <c:pt idx="519">
                  <c:v>50.9</c:v>
                </c:pt>
                <c:pt idx="520">
                  <c:v>51</c:v>
                </c:pt>
                <c:pt idx="521">
                  <c:v>51.1</c:v>
                </c:pt>
                <c:pt idx="522">
                  <c:v>51.2</c:v>
                </c:pt>
                <c:pt idx="523">
                  <c:v>51.3</c:v>
                </c:pt>
                <c:pt idx="524">
                  <c:v>51.4</c:v>
                </c:pt>
                <c:pt idx="525">
                  <c:v>51.5</c:v>
                </c:pt>
                <c:pt idx="526">
                  <c:v>51.6</c:v>
                </c:pt>
                <c:pt idx="527">
                  <c:v>51.7</c:v>
                </c:pt>
                <c:pt idx="528">
                  <c:v>51.8</c:v>
                </c:pt>
                <c:pt idx="529">
                  <c:v>51.9</c:v>
                </c:pt>
                <c:pt idx="530">
                  <c:v>52</c:v>
                </c:pt>
                <c:pt idx="531">
                  <c:v>52.1</c:v>
                </c:pt>
                <c:pt idx="532">
                  <c:v>52.2</c:v>
                </c:pt>
                <c:pt idx="533">
                  <c:v>52.3</c:v>
                </c:pt>
                <c:pt idx="534">
                  <c:v>52.4</c:v>
                </c:pt>
                <c:pt idx="535">
                  <c:v>52.5</c:v>
                </c:pt>
                <c:pt idx="536">
                  <c:v>52.6</c:v>
                </c:pt>
                <c:pt idx="537">
                  <c:v>52.7</c:v>
                </c:pt>
                <c:pt idx="538">
                  <c:v>52.8</c:v>
                </c:pt>
                <c:pt idx="539">
                  <c:v>52.9</c:v>
                </c:pt>
                <c:pt idx="540">
                  <c:v>53</c:v>
                </c:pt>
                <c:pt idx="541">
                  <c:v>53.1</c:v>
                </c:pt>
                <c:pt idx="542">
                  <c:v>53.2</c:v>
                </c:pt>
                <c:pt idx="543">
                  <c:v>53.3</c:v>
                </c:pt>
                <c:pt idx="544">
                  <c:v>53.4</c:v>
                </c:pt>
                <c:pt idx="545">
                  <c:v>53.5</c:v>
                </c:pt>
                <c:pt idx="546">
                  <c:v>53.6</c:v>
                </c:pt>
                <c:pt idx="547">
                  <c:v>53.7</c:v>
                </c:pt>
                <c:pt idx="548">
                  <c:v>53.8</c:v>
                </c:pt>
                <c:pt idx="549">
                  <c:v>53.9</c:v>
                </c:pt>
                <c:pt idx="550">
                  <c:v>54</c:v>
                </c:pt>
                <c:pt idx="551">
                  <c:v>54.1</c:v>
                </c:pt>
                <c:pt idx="552">
                  <c:v>54.2</c:v>
                </c:pt>
                <c:pt idx="553">
                  <c:v>54.3</c:v>
                </c:pt>
                <c:pt idx="554">
                  <c:v>54.4</c:v>
                </c:pt>
                <c:pt idx="555">
                  <c:v>54.5</c:v>
                </c:pt>
                <c:pt idx="556">
                  <c:v>54.6</c:v>
                </c:pt>
                <c:pt idx="557">
                  <c:v>54.7</c:v>
                </c:pt>
                <c:pt idx="558">
                  <c:v>54.8</c:v>
                </c:pt>
                <c:pt idx="559">
                  <c:v>54.9</c:v>
                </c:pt>
                <c:pt idx="560">
                  <c:v>55</c:v>
                </c:pt>
                <c:pt idx="561">
                  <c:v>55.1</c:v>
                </c:pt>
                <c:pt idx="562">
                  <c:v>55.2</c:v>
                </c:pt>
                <c:pt idx="563">
                  <c:v>55.3</c:v>
                </c:pt>
                <c:pt idx="564">
                  <c:v>55.4</c:v>
                </c:pt>
                <c:pt idx="565">
                  <c:v>55.5</c:v>
                </c:pt>
                <c:pt idx="566">
                  <c:v>55.6</c:v>
                </c:pt>
                <c:pt idx="567">
                  <c:v>55.7</c:v>
                </c:pt>
                <c:pt idx="568">
                  <c:v>55.8</c:v>
                </c:pt>
                <c:pt idx="569">
                  <c:v>55.9</c:v>
                </c:pt>
                <c:pt idx="570">
                  <c:v>56</c:v>
                </c:pt>
                <c:pt idx="571">
                  <c:v>56.1</c:v>
                </c:pt>
                <c:pt idx="572">
                  <c:v>56.2</c:v>
                </c:pt>
                <c:pt idx="573">
                  <c:v>56.3</c:v>
                </c:pt>
                <c:pt idx="574">
                  <c:v>56.4</c:v>
                </c:pt>
                <c:pt idx="575">
                  <c:v>56.5</c:v>
                </c:pt>
                <c:pt idx="576">
                  <c:v>56.6</c:v>
                </c:pt>
                <c:pt idx="577">
                  <c:v>56.7</c:v>
                </c:pt>
                <c:pt idx="578">
                  <c:v>56.8</c:v>
                </c:pt>
                <c:pt idx="579">
                  <c:v>56.9</c:v>
                </c:pt>
                <c:pt idx="580">
                  <c:v>57</c:v>
                </c:pt>
                <c:pt idx="581">
                  <c:v>57.1</c:v>
                </c:pt>
                <c:pt idx="582">
                  <c:v>57.2</c:v>
                </c:pt>
                <c:pt idx="583">
                  <c:v>57.3</c:v>
                </c:pt>
                <c:pt idx="584">
                  <c:v>57.4</c:v>
                </c:pt>
                <c:pt idx="585">
                  <c:v>57.5</c:v>
                </c:pt>
                <c:pt idx="586">
                  <c:v>57.6</c:v>
                </c:pt>
                <c:pt idx="587">
                  <c:v>57.7</c:v>
                </c:pt>
                <c:pt idx="588">
                  <c:v>57.8</c:v>
                </c:pt>
                <c:pt idx="589">
                  <c:v>57.9</c:v>
                </c:pt>
                <c:pt idx="590">
                  <c:v>58</c:v>
                </c:pt>
                <c:pt idx="591">
                  <c:v>58.1</c:v>
                </c:pt>
                <c:pt idx="592">
                  <c:v>58.2</c:v>
                </c:pt>
                <c:pt idx="593">
                  <c:v>58.3</c:v>
                </c:pt>
                <c:pt idx="594">
                  <c:v>58.4</c:v>
                </c:pt>
                <c:pt idx="595">
                  <c:v>58.5</c:v>
                </c:pt>
                <c:pt idx="596">
                  <c:v>58.6</c:v>
                </c:pt>
                <c:pt idx="597">
                  <c:v>58.7</c:v>
                </c:pt>
                <c:pt idx="598">
                  <c:v>58.8</c:v>
                </c:pt>
                <c:pt idx="599">
                  <c:v>58.9</c:v>
                </c:pt>
                <c:pt idx="600">
                  <c:v>59</c:v>
                </c:pt>
                <c:pt idx="601">
                  <c:v>59.1</c:v>
                </c:pt>
                <c:pt idx="602">
                  <c:v>59.2</c:v>
                </c:pt>
                <c:pt idx="603">
                  <c:v>59.3</c:v>
                </c:pt>
                <c:pt idx="604">
                  <c:v>59.4</c:v>
                </c:pt>
                <c:pt idx="605">
                  <c:v>59.5</c:v>
                </c:pt>
                <c:pt idx="606">
                  <c:v>59.6</c:v>
                </c:pt>
                <c:pt idx="607">
                  <c:v>59.7</c:v>
                </c:pt>
                <c:pt idx="608">
                  <c:v>59.8</c:v>
                </c:pt>
                <c:pt idx="609">
                  <c:v>59.9</c:v>
                </c:pt>
                <c:pt idx="610">
                  <c:v>60</c:v>
                </c:pt>
                <c:pt idx="611">
                  <c:v>60.1</c:v>
                </c:pt>
                <c:pt idx="612">
                  <c:v>60.2</c:v>
                </c:pt>
                <c:pt idx="613">
                  <c:v>60.3</c:v>
                </c:pt>
                <c:pt idx="614">
                  <c:v>60.4</c:v>
                </c:pt>
                <c:pt idx="615">
                  <c:v>60.5</c:v>
                </c:pt>
                <c:pt idx="616">
                  <c:v>60.6</c:v>
                </c:pt>
                <c:pt idx="617">
                  <c:v>60.7</c:v>
                </c:pt>
                <c:pt idx="618">
                  <c:v>60.8</c:v>
                </c:pt>
                <c:pt idx="619">
                  <c:v>60.9</c:v>
                </c:pt>
                <c:pt idx="620">
                  <c:v>61</c:v>
                </c:pt>
                <c:pt idx="621">
                  <c:v>61.1</c:v>
                </c:pt>
                <c:pt idx="622">
                  <c:v>61.2</c:v>
                </c:pt>
                <c:pt idx="623">
                  <c:v>61.3</c:v>
                </c:pt>
                <c:pt idx="624">
                  <c:v>61.4</c:v>
                </c:pt>
                <c:pt idx="625">
                  <c:v>61.5</c:v>
                </c:pt>
                <c:pt idx="626">
                  <c:v>61.6</c:v>
                </c:pt>
                <c:pt idx="627">
                  <c:v>61.7</c:v>
                </c:pt>
                <c:pt idx="628">
                  <c:v>61.8</c:v>
                </c:pt>
                <c:pt idx="629">
                  <c:v>61.9</c:v>
                </c:pt>
                <c:pt idx="630">
                  <c:v>62</c:v>
                </c:pt>
                <c:pt idx="631">
                  <c:v>62.1</c:v>
                </c:pt>
                <c:pt idx="632">
                  <c:v>62.2</c:v>
                </c:pt>
                <c:pt idx="633">
                  <c:v>62.3</c:v>
                </c:pt>
                <c:pt idx="634">
                  <c:v>62.4</c:v>
                </c:pt>
                <c:pt idx="635">
                  <c:v>62.5</c:v>
                </c:pt>
                <c:pt idx="636">
                  <c:v>62.6</c:v>
                </c:pt>
                <c:pt idx="637">
                  <c:v>62.7</c:v>
                </c:pt>
                <c:pt idx="638">
                  <c:v>62.8</c:v>
                </c:pt>
                <c:pt idx="639">
                  <c:v>62.9</c:v>
                </c:pt>
                <c:pt idx="640">
                  <c:v>63</c:v>
                </c:pt>
                <c:pt idx="641">
                  <c:v>63.1</c:v>
                </c:pt>
                <c:pt idx="642">
                  <c:v>63.2</c:v>
                </c:pt>
                <c:pt idx="643">
                  <c:v>63.3</c:v>
                </c:pt>
                <c:pt idx="644">
                  <c:v>63.4</c:v>
                </c:pt>
                <c:pt idx="645">
                  <c:v>63.5</c:v>
                </c:pt>
                <c:pt idx="646">
                  <c:v>63.6</c:v>
                </c:pt>
                <c:pt idx="647">
                  <c:v>63.7</c:v>
                </c:pt>
                <c:pt idx="648">
                  <c:v>63.8</c:v>
                </c:pt>
                <c:pt idx="649">
                  <c:v>63.9</c:v>
                </c:pt>
                <c:pt idx="650">
                  <c:v>64</c:v>
                </c:pt>
                <c:pt idx="651">
                  <c:v>64.099999999999994</c:v>
                </c:pt>
                <c:pt idx="652">
                  <c:v>64.2</c:v>
                </c:pt>
                <c:pt idx="653">
                  <c:v>64.3</c:v>
                </c:pt>
                <c:pt idx="654">
                  <c:v>64.400000000000006</c:v>
                </c:pt>
                <c:pt idx="655">
                  <c:v>64.5</c:v>
                </c:pt>
                <c:pt idx="656">
                  <c:v>64.599999999999994</c:v>
                </c:pt>
                <c:pt idx="657">
                  <c:v>64.7</c:v>
                </c:pt>
                <c:pt idx="658">
                  <c:v>64.8</c:v>
                </c:pt>
                <c:pt idx="659">
                  <c:v>64.900000000000006</c:v>
                </c:pt>
                <c:pt idx="660">
                  <c:v>65</c:v>
                </c:pt>
                <c:pt idx="661">
                  <c:v>65.099999999999994</c:v>
                </c:pt>
                <c:pt idx="662">
                  <c:v>65.2</c:v>
                </c:pt>
                <c:pt idx="663">
                  <c:v>65.3</c:v>
                </c:pt>
                <c:pt idx="664">
                  <c:v>65.400000000000006</c:v>
                </c:pt>
                <c:pt idx="665">
                  <c:v>65.5</c:v>
                </c:pt>
                <c:pt idx="666">
                  <c:v>65.599999999999994</c:v>
                </c:pt>
                <c:pt idx="667">
                  <c:v>65.7</c:v>
                </c:pt>
                <c:pt idx="668">
                  <c:v>65.8</c:v>
                </c:pt>
                <c:pt idx="669">
                  <c:v>65.900000000000006</c:v>
                </c:pt>
                <c:pt idx="670">
                  <c:v>66</c:v>
                </c:pt>
                <c:pt idx="671">
                  <c:v>66.099999999999994</c:v>
                </c:pt>
                <c:pt idx="672">
                  <c:v>66.2</c:v>
                </c:pt>
                <c:pt idx="673">
                  <c:v>66.3</c:v>
                </c:pt>
                <c:pt idx="674">
                  <c:v>66.400000000000006</c:v>
                </c:pt>
                <c:pt idx="675">
                  <c:v>66.5</c:v>
                </c:pt>
                <c:pt idx="676">
                  <c:v>66.599999999999994</c:v>
                </c:pt>
                <c:pt idx="677">
                  <c:v>66.7</c:v>
                </c:pt>
                <c:pt idx="678">
                  <c:v>66.8</c:v>
                </c:pt>
                <c:pt idx="679">
                  <c:v>66.900000000000006</c:v>
                </c:pt>
                <c:pt idx="680">
                  <c:v>67</c:v>
                </c:pt>
                <c:pt idx="681">
                  <c:v>67.099999999999994</c:v>
                </c:pt>
                <c:pt idx="682">
                  <c:v>67.2</c:v>
                </c:pt>
                <c:pt idx="683">
                  <c:v>67.3</c:v>
                </c:pt>
                <c:pt idx="684">
                  <c:v>67.400000000000006</c:v>
                </c:pt>
                <c:pt idx="685">
                  <c:v>67.5</c:v>
                </c:pt>
                <c:pt idx="686">
                  <c:v>67.599999999999994</c:v>
                </c:pt>
                <c:pt idx="687">
                  <c:v>67.7</c:v>
                </c:pt>
                <c:pt idx="688">
                  <c:v>67.8</c:v>
                </c:pt>
                <c:pt idx="689">
                  <c:v>67.900000000000006</c:v>
                </c:pt>
                <c:pt idx="690">
                  <c:v>68</c:v>
                </c:pt>
                <c:pt idx="691">
                  <c:v>68.099999999999994</c:v>
                </c:pt>
                <c:pt idx="692">
                  <c:v>68.2</c:v>
                </c:pt>
                <c:pt idx="693">
                  <c:v>68.3</c:v>
                </c:pt>
                <c:pt idx="694">
                  <c:v>68.400000000000006</c:v>
                </c:pt>
                <c:pt idx="695">
                  <c:v>68.5</c:v>
                </c:pt>
                <c:pt idx="696">
                  <c:v>68.599999999999994</c:v>
                </c:pt>
                <c:pt idx="697">
                  <c:v>68.7</c:v>
                </c:pt>
                <c:pt idx="698">
                  <c:v>68.8</c:v>
                </c:pt>
                <c:pt idx="699">
                  <c:v>68.900000000000006</c:v>
                </c:pt>
                <c:pt idx="700">
                  <c:v>69</c:v>
                </c:pt>
                <c:pt idx="701">
                  <c:v>69.099999999999994</c:v>
                </c:pt>
                <c:pt idx="702">
                  <c:v>69.2</c:v>
                </c:pt>
                <c:pt idx="703">
                  <c:v>69.3</c:v>
                </c:pt>
                <c:pt idx="704">
                  <c:v>69.400000000000006</c:v>
                </c:pt>
                <c:pt idx="705">
                  <c:v>69.5</c:v>
                </c:pt>
                <c:pt idx="706">
                  <c:v>69.599999999999994</c:v>
                </c:pt>
                <c:pt idx="707">
                  <c:v>69.7</c:v>
                </c:pt>
                <c:pt idx="708">
                  <c:v>69.8</c:v>
                </c:pt>
                <c:pt idx="709">
                  <c:v>69.900000000000006</c:v>
                </c:pt>
                <c:pt idx="710">
                  <c:v>70</c:v>
                </c:pt>
                <c:pt idx="711">
                  <c:v>70.099999999999994</c:v>
                </c:pt>
                <c:pt idx="712">
                  <c:v>70.2</c:v>
                </c:pt>
                <c:pt idx="713">
                  <c:v>70.3</c:v>
                </c:pt>
                <c:pt idx="714">
                  <c:v>70.400000000000006</c:v>
                </c:pt>
                <c:pt idx="715">
                  <c:v>70.5</c:v>
                </c:pt>
                <c:pt idx="716">
                  <c:v>70.599999999999994</c:v>
                </c:pt>
                <c:pt idx="717">
                  <c:v>70.7</c:v>
                </c:pt>
                <c:pt idx="718">
                  <c:v>70.8</c:v>
                </c:pt>
                <c:pt idx="719">
                  <c:v>70.900000000000006</c:v>
                </c:pt>
                <c:pt idx="720">
                  <c:v>71</c:v>
                </c:pt>
                <c:pt idx="721">
                  <c:v>71.099999999999994</c:v>
                </c:pt>
                <c:pt idx="722">
                  <c:v>71.2</c:v>
                </c:pt>
                <c:pt idx="723">
                  <c:v>71.3</c:v>
                </c:pt>
                <c:pt idx="724">
                  <c:v>71.400000000000006</c:v>
                </c:pt>
                <c:pt idx="725">
                  <c:v>71.5</c:v>
                </c:pt>
                <c:pt idx="726">
                  <c:v>71.599999999999994</c:v>
                </c:pt>
                <c:pt idx="727">
                  <c:v>71.7</c:v>
                </c:pt>
                <c:pt idx="728">
                  <c:v>71.8</c:v>
                </c:pt>
                <c:pt idx="729">
                  <c:v>71.900000000000006</c:v>
                </c:pt>
                <c:pt idx="730">
                  <c:v>72</c:v>
                </c:pt>
                <c:pt idx="731">
                  <c:v>72.099999999999994</c:v>
                </c:pt>
                <c:pt idx="732">
                  <c:v>72.2</c:v>
                </c:pt>
                <c:pt idx="733">
                  <c:v>72.3</c:v>
                </c:pt>
                <c:pt idx="734">
                  <c:v>72.400000000000006</c:v>
                </c:pt>
                <c:pt idx="735">
                  <c:v>72.5</c:v>
                </c:pt>
                <c:pt idx="736">
                  <c:v>72.599999999999994</c:v>
                </c:pt>
                <c:pt idx="737">
                  <c:v>72.7</c:v>
                </c:pt>
                <c:pt idx="738">
                  <c:v>72.8</c:v>
                </c:pt>
                <c:pt idx="739">
                  <c:v>72.900000000000006</c:v>
                </c:pt>
                <c:pt idx="740">
                  <c:v>73</c:v>
                </c:pt>
                <c:pt idx="741">
                  <c:v>73.099999999999994</c:v>
                </c:pt>
                <c:pt idx="742">
                  <c:v>73.2</c:v>
                </c:pt>
                <c:pt idx="743">
                  <c:v>73.3</c:v>
                </c:pt>
                <c:pt idx="744">
                  <c:v>73.400000000000006</c:v>
                </c:pt>
                <c:pt idx="745">
                  <c:v>73.5</c:v>
                </c:pt>
                <c:pt idx="746">
                  <c:v>73.599999999999994</c:v>
                </c:pt>
                <c:pt idx="747">
                  <c:v>73.7</c:v>
                </c:pt>
                <c:pt idx="748">
                  <c:v>73.8</c:v>
                </c:pt>
                <c:pt idx="749">
                  <c:v>73.900000000000006</c:v>
                </c:pt>
                <c:pt idx="750">
                  <c:v>74</c:v>
                </c:pt>
                <c:pt idx="751">
                  <c:v>74.099999999999994</c:v>
                </c:pt>
                <c:pt idx="752">
                  <c:v>74.2</c:v>
                </c:pt>
                <c:pt idx="753">
                  <c:v>74.3</c:v>
                </c:pt>
                <c:pt idx="754">
                  <c:v>74.400000000000006</c:v>
                </c:pt>
                <c:pt idx="755">
                  <c:v>74.5</c:v>
                </c:pt>
                <c:pt idx="756">
                  <c:v>74.599999999999994</c:v>
                </c:pt>
                <c:pt idx="757">
                  <c:v>74.7</c:v>
                </c:pt>
                <c:pt idx="758">
                  <c:v>74.8</c:v>
                </c:pt>
                <c:pt idx="759">
                  <c:v>74.900000000000006</c:v>
                </c:pt>
                <c:pt idx="760">
                  <c:v>75</c:v>
                </c:pt>
                <c:pt idx="761">
                  <c:v>75.099999999999994</c:v>
                </c:pt>
                <c:pt idx="762">
                  <c:v>75.2</c:v>
                </c:pt>
                <c:pt idx="763">
                  <c:v>75.3</c:v>
                </c:pt>
                <c:pt idx="764">
                  <c:v>75.400000000000006</c:v>
                </c:pt>
                <c:pt idx="765">
                  <c:v>75.5</c:v>
                </c:pt>
                <c:pt idx="766">
                  <c:v>75.599999999999994</c:v>
                </c:pt>
                <c:pt idx="767">
                  <c:v>75.7</c:v>
                </c:pt>
                <c:pt idx="768">
                  <c:v>75.8</c:v>
                </c:pt>
                <c:pt idx="769">
                  <c:v>75.900000000000006</c:v>
                </c:pt>
                <c:pt idx="770">
                  <c:v>76</c:v>
                </c:pt>
                <c:pt idx="771">
                  <c:v>76.099999999999994</c:v>
                </c:pt>
                <c:pt idx="772">
                  <c:v>76.2</c:v>
                </c:pt>
                <c:pt idx="773">
                  <c:v>76.3</c:v>
                </c:pt>
                <c:pt idx="774">
                  <c:v>76.400000000000006</c:v>
                </c:pt>
                <c:pt idx="775">
                  <c:v>76.5</c:v>
                </c:pt>
                <c:pt idx="776">
                  <c:v>76.599999999999994</c:v>
                </c:pt>
                <c:pt idx="777">
                  <c:v>76.7</c:v>
                </c:pt>
                <c:pt idx="778">
                  <c:v>76.8</c:v>
                </c:pt>
                <c:pt idx="779">
                  <c:v>76.900000000000006</c:v>
                </c:pt>
                <c:pt idx="780">
                  <c:v>77</c:v>
                </c:pt>
                <c:pt idx="781">
                  <c:v>77.099999999999994</c:v>
                </c:pt>
                <c:pt idx="782">
                  <c:v>77.2</c:v>
                </c:pt>
                <c:pt idx="783">
                  <c:v>77.3</c:v>
                </c:pt>
                <c:pt idx="784">
                  <c:v>77.400000000000006</c:v>
                </c:pt>
                <c:pt idx="785">
                  <c:v>77.5</c:v>
                </c:pt>
                <c:pt idx="786">
                  <c:v>77.599999999999994</c:v>
                </c:pt>
                <c:pt idx="787">
                  <c:v>77.7</c:v>
                </c:pt>
                <c:pt idx="788">
                  <c:v>77.8</c:v>
                </c:pt>
                <c:pt idx="789">
                  <c:v>77.900000000000006</c:v>
                </c:pt>
                <c:pt idx="790">
                  <c:v>78</c:v>
                </c:pt>
                <c:pt idx="791">
                  <c:v>78.099999999999994</c:v>
                </c:pt>
                <c:pt idx="792">
                  <c:v>78.2</c:v>
                </c:pt>
                <c:pt idx="793">
                  <c:v>78.3</c:v>
                </c:pt>
                <c:pt idx="794">
                  <c:v>78.400000000000006</c:v>
                </c:pt>
                <c:pt idx="795">
                  <c:v>78.5</c:v>
                </c:pt>
                <c:pt idx="796">
                  <c:v>78.599999999999994</c:v>
                </c:pt>
                <c:pt idx="797">
                  <c:v>78.7</c:v>
                </c:pt>
                <c:pt idx="798">
                  <c:v>78.8</c:v>
                </c:pt>
                <c:pt idx="799">
                  <c:v>78.900000000000006</c:v>
                </c:pt>
                <c:pt idx="800">
                  <c:v>79</c:v>
                </c:pt>
                <c:pt idx="801">
                  <c:v>79.099999999999994</c:v>
                </c:pt>
                <c:pt idx="802">
                  <c:v>79.2</c:v>
                </c:pt>
                <c:pt idx="803">
                  <c:v>79.3</c:v>
                </c:pt>
                <c:pt idx="804">
                  <c:v>79.400000000000006</c:v>
                </c:pt>
                <c:pt idx="805">
                  <c:v>79.5</c:v>
                </c:pt>
                <c:pt idx="806">
                  <c:v>79.599999999999994</c:v>
                </c:pt>
                <c:pt idx="807">
                  <c:v>79.7</c:v>
                </c:pt>
                <c:pt idx="808">
                  <c:v>79.8</c:v>
                </c:pt>
                <c:pt idx="809">
                  <c:v>79.900000000000006</c:v>
                </c:pt>
                <c:pt idx="810">
                  <c:v>80</c:v>
                </c:pt>
                <c:pt idx="811">
                  <c:v>80.099999999999994</c:v>
                </c:pt>
                <c:pt idx="812">
                  <c:v>80.2</c:v>
                </c:pt>
                <c:pt idx="813">
                  <c:v>80.3</c:v>
                </c:pt>
                <c:pt idx="814">
                  <c:v>80.400000000000006</c:v>
                </c:pt>
                <c:pt idx="815">
                  <c:v>80.5</c:v>
                </c:pt>
                <c:pt idx="816">
                  <c:v>80.599999999999994</c:v>
                </c:pt>
                <c:pt idx="817">
                  <c:v>80.7</c:v>
                </c:pt>
                <c:pt idx="818">
                  <c:v>80.8</c:v>
                </c:pt>
                <c:pt idx="819">
                  <c:v>80.900000000000006</c:v>
                </c:pt>
                <c:pt idx="820">
                  <c:v>81</c:v>
                </c:pt>
                <c:pt idx="821">
                  <c:v>81.099999999999994</c:v>
                </c:pt>
                <c:pt idx="822">
                  <c:v>81.2</c:v>
                </c:pt>
                <c:pt idx="823">
                  <c:v>81.3</c:v>
                </c:pt>
                <c:pt idx="824">
                  <c:v>81.400000000000006</c:v>
                </c:pt>
                <c:pt idx="825">
                  <c:v>81.5</c:v>
                </c:pt>
                <c:pt idx="826">
                  <c:v>81.599999999999994</c:v>
                </c:pt>
                <c:pt idx="827">
                  <c:v>81.7</c:v>
                </c:pt>
                <c:pt idx="828">
                  <c:v>81.8</c:v>
                </c:pt>
                <c:pt idx="829">
                  <c:v>81.900000000000006</c:v>
                </c:pt>
                <c:pt idx="830">
                  <c:v>82</c:v>
                </c:pt>
                <c:pt idx="831">
                  <c:v>82.1</c:v>
                </c:pt>
                <c:pt idx="832">
                  <c:v>82.2</c:v>
                </c:pt>
                <c:pt idx="833">
                  <c:v>82.3</c:v>
                </c:pt>
                <c:pt idx="834">
                  <c:v>82.4</c:v>
                </c:pt>
                <c:pt idx="835">
                  <c:v>82.5</c:v>
                </c:pt>
                <c:pt idx="836">
                  <c:v>82.6</c:v>
                </c:pt>
                <c:pt idx="837">
                  <c:v>82.7</c:v>
                </c:pt>
                <c:pt idx="838">
                  <c:v>82.8</c:v>
                </c:pt>
                <c:pt idx="839">
                  <c:v>82.9</c:v>
                </c:pt>
                <c:pt idx="840">
                  <c:v>83</c:v>
                </c:pt>
                <c:pt idx="841">
                  <c:v>83.1</c:v>
                </c:pt>
                <c:pt idx="842">
                  <c:v>83.2</c:v>
                </c:pt>
                <c:pt idx="843">
                  <c:v>83.3</c:v>
                </c:pt>
                <c:pt idx="844">
                  <c:v>83.4</c:v>
                </c:pt>
                <c:pt idx="845">
                  <c:v>83.5</c:v>
                </c:pt>
                <c:pt idx="846">
                  <c:v>83.6</c:v>
                </c:pt>
                <c:pt idx="847">
                  <c:v>83.7</c:v>
                </c:pt>
                <c:pt idx="848">
                  <c:v>83.8</c:v>
                </c:pt>
                <c:pt idx="849">
                  <c:v>83.9</c:v>
                </c:pt>
                <c:pt idx="850">
                  <c:v>84</c:v>
                </c:pt>
                <c:pt idx="851">
                  <c:v>84.1</c:v>
                </c:pt>
                <c:pt idx="852">
                  <c:v>84.2</c:v>
                </c:pt>
                <c:pt idx="853">
                  <c:v>84.3</c:v>
                </c:pt>
                <c:pt idx="854">
                  <c:v>84.4</c:v>
                </c:pt>
                <c:pt idx="855">
                  <c:v>84.5</c:v>
                </c:pt>
                <c:pt idx="856">
                  <c:v>84.6</c:v>
                </c:pt>
                <c:pt idx="857">
                  <c:v>84.7</c:v>
                </c:pt>
                <c:pt idx="858">
                  <c:v>84.8</c:v>
                </c:pt>
                <c:pt idx="859">
                  <c:v>84.9</c:v>
                </c:pt>
                <c:pt idx="860">
                  <c:v>85</c:v>
                </c:pt>
                <c:pt idx="861">
                  <c:v>85.1</c:v>
                </c:pt>
                <c:pt idx="862">
                  <c:v>85.2</c:v>
                </c:pt>
                <c:pt idx="863">
                  <c:v>85.3</c:v>
                </c:pt>
                <c:pt idx="864">
                  <c:v>85.4</c:v>
                </c:pt>
                <c:pt idx="865">
                  <c:v>85.5</c:v>
                </c:pt>
                <c:pt idx="866">
                  <c:v>85.6</c:v>
                </c:pt>
                <c:pt idx="867">
                  <c:v>85.7</c:v>
                </c:pt>
                <c:pt idx="868">
                  <c:v>85.8</c:v>
                </c:pt>
                <c:pt idx="869">
                  <c:v>85.9</c:v>
                </c:pt>
                <c:pt idx="870">
                  <c:v>86</c:v>
                </c:pt>
                <c:pt idx="871">
                  <c:v>86.1</c:v>
                </c:pt>
                <c:pt idx="872">
                  <c:v>86.2</c:v>
                </c:pt>
                <c:pt idx="873">
                  <c:v>86.3</c:v>
                </c:pt>
                <c:pt idx="874">
                  <c:v>86.4</c:v>
                </c:pt>
                <c:pt idx="875">
                  <c:v>86.5</c:v>
                </c:pt>
                <c:pt idx="876">
                  <c:v>86.6</c:v>
                </c:pt>
                <c:pt idx="877">
                  <c:v>86.7</c:v>
                </c:pt>
                <c:pt idx="878">
                  <c:v>86.8</c:v>
                </c:pt>
                <c:pt idx="879">
                  <c:v>86.9</c:v>
                </c:pt>
                <c:pt idx="880">
                  <c:v>87</c:v>
                </c:pt>
                <c:pt idx="881">
                  <c:v>87.1</c:v>
                </c:pt>
                <c:pt idx="882">
                  <c:v>87.2</c:v>
                </c:pt>
                <c:pt idx="883">
                  <c:v>87.3</c:v>
                </c:pt>
                <c:pt idx="884">
                  <c:v>87.4</c:v>
                </c:pt>
                <c:pt idx="885">
                  <c:v>87.5</c:v>
                </c:pt>
                <c:pt idx="886">
                  <c:v>87.6</c:v>
                </c:pt>
                <c:pt idx="887">
                  <c:v>87.7</c:v>
                </c:pt>
                <c:pt idx="888">
                  <c:v>87.8</c:v>
                </c:pt>
                <c:pt idx="889">
                  <c:v>87.9</c:v>
                </c:pt>
                <c:pt idx="890">
                  <c:v>88</c:v>
                </c:pt>
                <c:pt idx="891">
                  <c:v>88.1</c:v>
                </c:pt>
                <c:pt idx="892">
                  <c:v>88.2</c:v>
                </c:pt>
                <c:pt idx="893">
                  <c:v>88.3</c:v>
                </c:pt>
                <c:pt idx="894">
                  <c:v>88.4</c:v>
                </c:pt>
                <c:pt idx="895">
                  <c:v>88.5</c:v>
                </c:pt>
                <c:pt idx="896">
                  <c:v>88.6</c:v>
                </c:pt>
                <c:pt idx="897">
                  <c:v>88.7</c:v>
                </c:pt>
                <c:pt idx="898">
                  <c:v>88.8</c:v>
                </c:pt>
                <c:pt idx="899">
                  <c:v>88.9</c:v>
                </c:pt>
                <c:pt idx="900">
                  <c:v>89</c:v>
                </c:pt>
                <c:pt idx="901">
                  <c:v>89.1</c:v>
                </c:pt>
                <c:pt idx="902">
                  <c:v>89.2</c:v>
                </c:pt>
                <c:pt idx="903">
                  <c:v>89.3</c:v>
                </c:pt>
                <c:pt idx="904">
                  <c:v>89.4</c:v>
                </c:pt>
                <c:pt idx="905">
                  <c:v>89.5</c:v>
                </c:pt>
                <c:pt idx="906">
                  <c:v>89.6</c:v>
                </c:pt>
                <c:pt idx="907">
                  <c:v>89.7</c:v>
                </c:pt>
                <c:pt idx="908">
                  <c:v>89.8</c:v>
                </c:pt>
                <c:pt idx="909">
                  <c:v>89.9</c:v>
                </c:pt>
                <c:pt idx="910">
                  <c:v>90</c:v>
                </c:pt>
                <c:pt idx="911">
                  <c:v>90.1</c:v>
                </c:pt>
                <c:pt idx="912">
                  <c:v>90.2</c:v>
                </c:pt>
                <c:pt idx="913">
                  <c:v>90.3</c:v>
                </c:pt>
                <c:pt idx="914">
                  <c:v>90.4</c:v>
                </c:pt>
                <c:pt idx="915">
                  <c:v>90.5</c:v>
                </c:pt>
                <c:pt idx="916">
                  <c:v>90.6</c:v>
                </c:pt>
                <c:pt idx="917">
                  <c:v>90.7</c:v>
                </c:pt>
                <c:pt idx="918">
                  <c:v>90.8</c:v>
                </c:pt>
                <c:pt idx="919">
                  <c:v>90.9</c:v>
                </c:pt>
                <c:pt idx="920">
                  <c:v>91</c:v>
                </c:pt>
                <c:pt idx="921">
                  <c:v>91.1</c:v>
                </c:pt>
                <c:pt idx="922">
                  <c:v>91.2</c:v>
                </c:pt>
                <c:pt idx="923">
                  <c:v>91.3</c:v>
                </c:pt>
                <c:pt idx="924">
                  <c:v>91.4</c:v>
                </c:pt>
                <c:pt idx="925">
                  <c:v>91.5</c:v>
                </c:pt>
                <c:pt idx="926">
                  <c:v>91.6</c:v>
                </c:pt>
                <c:pt idx="927">
                  <c:v>91.7</c:v>
                </c:pt>
                <c:pt idx="928">
                  <c:v>91.8</c:v>
                </c:pt>
                <c:pt idx="929">
                  <c:v>91.9</c:v>
                </c:pt>
                <c:pt idx="930">
                  <c:v>92</c:v>
                </c:pt>
                <c:pt idx="931">
                  <c:v>92.1</c:v>
                </c:pt>
                <c:pt idx="932">
                  <c:v>92.2</c:v>
                </c:pt>
                <c:pt idx="933">
                  <c:v>92.3</c:v>
                </c:pt>
                <c:pt idx="934">
                  <c:v>92.4</c:v>
                </c:pt>
                <c:pt idx="935">
                  <c:v>92.5</c:v>
                </c:pt>
                <c:pt idx="936">
                  <c:v>92.6</c:v>
                </c:pt>
                <c:pt idx="937">
                  <c:v>92.7</c:v>
                </c:pt>
                <c:pt idx="938">
                  <c:v>92.8</c:v>
                </c:pt>
                <c:pt idx="939">
                  <c:v>92.9</c:v>
                </c:pt>
                <c:pt idx="940">
                  <c:v>93</c:v>
                </c:pt>
                <c:pt idx="941">
                  <c:v>93.1</c:v>
                </c:pt>
                <c:pt idx="942">
                  <c:v>93.2</c:v>
                </c:pt>
                <c:pt idx="943">
                  <c:v>93.3</c:v>
                </c:pt>
                <c:pt idx="944">
                  <c:v>93.4</c:v>
                </c:pt>
                <c:pt idx="945">
                  <c:v>93.5</c:v>
                </c:pt>
                <c:pt idx="946">
                  <c:v>93.6</c:v>
                </c:pt>
                <c:pt idx="947">
                  <c:v>93.7</c:v>
                </c:pt>
                <c:pt idx="948">
                  <c:v>93.8</c:v>
                </c:pt>
                <c:pt idx="949">
                  <c:v>93.9</c:v>
                </c:pt>
                <c:pt idx="950">
                  <c:v>94</c:v>
                </c:pt>
                <c:pt idx="951">
                  <c:v>94.1</c:v>
                </c:pt>
                <c:pt idx="952">
                  <c:v>94.2</c:v>
                </c:pt>
                <c:pt idx="953">
                  <c:v>94.3</c:v>
                </c:pt>
                <c:pt idx="954">
                  <c:v>94.4</c:v>
                </c:pt>
                <c:pt idx="955">
                  <c:v>94.5</c:v>
                </c:pt>
                <c:pt idx="956">
                  <c:v>94.6</c:v>
                </c:pt>
                <c:pt idx="957">
                  <c:v>94.7</c:v>
                </c:pt>
                <c:pt idx="958">
                  <c:v>94.8</c:v>
                </c:pt>
                <c:pt idx="959">
                  <c:v>94.9</c:v>
                </c:pt>
                <c:pt idx="960">
                  <c:v>95</c:v>
                </c:pt>
                <c:pt idx="961">
                  <c:v>95.1</c:v>
                </c:pt>
                <c:pt idx="962">
                  <c:v>95.2</c:v>
                </c:pt>
                <c:pt idx="963">
                  <c:v>95.3</c:v>
                </c:pt>
                <c:pt idx="964">
                  <c:v>95.4</c:v>
                </c:pt>
                <c:pt idx="965">
                  <c:v>95.5</c:v>
                </c:pt>
                <c:pt idx="966">
                  <c:v>95.6</c:v>
                </c:pt>
                <c:pt idx="967">
                  <c:v>95.7</c:v>
                </c:pt>
                <c:pt idx="968">
                  <c:v>95.8</c:v>
                </c:pt>
                <c:pt idx="969">
                  <c:v>95.9</c:v>
                </c:pt>
                <c:pt idx="970">
                  <c:v>96</c:v>
                </c:pt>
                <c:pt idx="971">
                  <c:v>96.1</c:v>
                </c:pt>
                <c:pt idx="972">
                  <c:v>96.2</c:v>
                </c:pt>
                <c:pt idx="973">
                  <c:v>96.3</c:v>
                </c:pt>
                <c:pt idx="974">
                  <c:v>96.4</c:v>
                </c:pt>
                <c:pt idx="975">
                  <c:v>96.5</c:v>
                </c:pt>
                <c:pt idx="976">
                  <c:v>96.6</c:v>
                </c:pt>
                <c:pt idx="977">
                  <c:v>96.7</c:v>
                </c:pt>
                <c:pt idx="978">
                  <c:v>96.8</c:v>
                </c:pt>
                <c:pt idx="979">
                  <c:v>96.9</c:v>
                </c:pt>
                <c:pt idx="980">
                  <c:v>97</c:v>
                </c:pt>
                <c:pt idx="981">
                  <c:v>97.1</c:v>
                </c:pt>
                <c:pt idx="982">
                  <c:v>97.2</c:v>
                </c:pt>
                <c:pt idx="983">
                  <c:v>97.3</c:v>
                </c:pt>
                <c:pt idx="984">
                  <c:v>97.4</c:v>
                </c:pt>
                <c:pt idx="985">
                  <c:v>97.5</c:v>
                </c:pt>
                <c:pt idx="986">
                  <c:v>97.6</c:v>
                </c:pt>
                <c:pt idx="987">
                  <c:v>97.7</c:v>
                </c:pt>
                <c:pt idx="988">
                  <c:v>97.8</c:v>
                </c:pt>
                <c:pt idx="989">
                  <c:v>97.9</c:v>
                </c:pt>
                <c:pt idx="990">
                  <c:v>98</c:v>
                </c:pt>
                <c:pt idx="991">
                  <c:v>98.1</c:v>
                </c:pt>
                <c:pt idx="992">
                  <c:v>98.2</c:v>
                </c:pt>
                <c:pt idx="993">
                  <c:v>98.3</c:v>
                </c:pt>
                <c:pt idx="994">
                  <c:v>98.4</c:v>
                </c:pt>
                <c:pt idx="995">
                  <c:v>98.5</c:v>
                </c:pt>
                <c:pt idx="996">
                  <c:v>98.6</c:v>
                </c:pt>
                <c:pt idx="997">
                  <c:v>98.7</c:v>
                </c:pt>
                <c:pt idx="998">
                  <c:v>98.8</c:v>
                </c:pt>
                <c:pt idx="999">
                  <c:v>98.9</c:v>
                </c:pt>
                <c:pt idx="1000">
                  <c:v>99</c:v>
                </c:pt>
                <c:pt idx="1001">
                  <c:v>99.1</c:v>
                </c:pt>
                <c:pt idx="1002">
                  <c:v>99.2</c:v>
                </c:pt>
                <c:pt idx="1003">
                  <c:v>99.3</c:v>
                </c:pt>
                <c:pt idx="1004">
                  <c:v>99.4</c:v>
                </c:pt>
                <c:pt idx="1005">
                  <c:v>99.5</c:v>
                </c:pt>
                <c:pt idx="1006">
                  <c:v>99.6</c:v>
                </c:pt>
                <c:pt idx="1007">
                  <c:v>99.7</c:v>
                </c:pt>
                <c:pt idx="1008">
                  <c:v>99.8</c:v>
                </c:pt>
                <c:pt idx="1009">
                  <c:v>99.9</c:v>
                </c:pt>
                <c:pt idx="1010">
                  <c:v>100</c:v>
                </c:pt>
                <c:pt idx="1011">
                  <c:v>100.1</c:v>
                </c:pt>
                <c:pt idx="1012">
                  <c:v>100.2</c:v>
                </c:pt>
                <c:pt idx="1013">
                  <c:v>100.3</c:v>
                </c:pt>
                <c:pt idx="1014">
                  <c:v>100.4</c:v>
                </c:pt>
                <c:pt idx="1015">
                  <c:v>100.5</c:v>
                </c:pt>
                <c:pt idx="1016">
                  <c:v>100.6</c:v>
                </c:pt>
                <c:pt idx="1017">
                  <c:v>100.7</c:v>
                </c:pt>
                <c:pt idx="1018">
                  <c:v>100.8</c:v>
                </c:pt>
                <c:pt idx="1019">
                  <c:v>100.9</c:v>
                </c:pt>
                <c:pt idx="1020">
                  <c:v>101</c:v>
                </c:pt>
                <c:pt idx="1021">
                  <c:v>101.1</c:v>
                </c:pt>
                <c:pt idx="1022">
                  <c:v>101.2</c:v>
                </c:pt>
                <c:pt idx="1023">
                  <c:v>101.3</c:v>
                </c:pt>
                <c:pt idx="1024">
                  <c:v>101.4</c:v>
                </c:pt>
                <c:pt idx="1025">
                  <c:v>101.5</c:v>
                </c:pt>
                <c:pt idx="1026">
                  <c:v>101.6</c:v>
                </c:pt>
                <c:pt idx="1027">
                  <c:v>101.7</c:v>
                </c:pt>
                <c:pt idx="1028">
                  <c:v>101.8</c:v>
                </c:pt>
                <c:pt idx="1029">
                  <c:v>101.9</c:v>
                </c:pt>
                <c:pt idx="1030">
                  <c:v>102</c:v>
                </c:pt>
                <c:pt idx="1031">
                  <c:v>102.1</c:v>
                </c:pt>
                <c:pt idx="1032">
                  <c:v>102.2</c:v>
                </c:pt>
                <c:pt idx="1033">
                  <c:v>102.3</c:v>
                </c:pt>
                <c:pt idx="1034">
                  <c:v>102.4</c:v>
                </c:pt>
                <c:pt idx="1035">
                  <c:v>102.5</c:v>
                </c:pt>
                <c:pt idx="1036">
                  <c:v>102.6</c:v>
                </c:pt>
                <c:pt idx="1037">
                  <c:v>102.7</c:v>
                </c:pt>
                <c:pt idx="1038">
                  <c:v>102.8</c:v>
                </c:pt>
                <c:pt idx="1039">
                  <c:v>102.9</c:v>
                </c:pt>
                <c:pt idx="1040">
                  <c:v>103</c:v>
                </c:pt>
                <c:pt idx="1041">
                  <c:v>103.1</c:v>
                </c:pt>
                <c:pt idx="1042">
                  <c:v>103.2</c:v>
                </c:pt>
                <c:pt idx="1043">
                  <c:v>103.3</c:v>
                </c:pt>
                <c:pt idx="1044">
                  <c:v>103.4</c:v>
                </c:pt>
                <c:pt idx="1045">
                  <c:v>103.5</c:v>
                </c:pt>
                <c:pt idx="1046">
                  <c:v>103.6</c:v>
                </c:pt>
                <c:pt idx="1047">
                  <c:v>103.7</c:v>
                </c:pt>
                <c:pt idx="1048">
                  <c:v>103.8</c:v>
                </c:pt>
                <c:pt idx="1049">
                  <c:v>103.9</c:v>
                </c:pt>
                <c:pt idx="1050">
                  <c:v>104</c:v>
                </c:pt>
                <c:pt idx="1051">
                  <c:v>104.1</c:v>
                </c:pt>
                <c:pt idx="1052">
                  <c:v>104.2</c:v>
                </c:pt>
                <c:pt idx="1053">
                  <c:v>104.3</c:v>
                </c:pt>
                <c:pt idx="1054">
                  <c:v>104.4</c:v>
                </c:pt>
                <c:pt idx="1055">
                  <c:v>104.5</c:v>
                </c:pt>
                <c:pt idx="1056">
                  <c:v>104.6</c:v>
                </c:pt>
                <c:pt idx="1057">
                  <c:v>104.7</c:v>
                </c:pt>
                <c:pt idx="1058">
                  <c:v>104.8</c:v>
                </c:pt>
                <c:pt idx="1059">
                  <c:v>104.9</c:v>
                </c:pt>
                <c:pt idx="1060">
                  <c:v>105</c:v>
                </c:pt>
                <c:pt idx="1061">
                  <c:v>105.1</c:v>
                </c:pt>
                <c:pt idx="1062">
                  <c:v>105.2</c:v>
                </c:pt>
                <c:pt idx="1063">
                  <c:v>105.3</c:v>
                </c:pt>
                <c:pt idx="1064">
                  <c:v>105.4</c:v>
                </c:pt>
                <c:pt idx="1065">
                  <c:v>105.5</c:v>
                </c:pt>
                <c:pt idx="1066">
                  <c:v>105.6</c:v>
                </c:pt>
                <c:pt idx="1067">
                  <c:v>105.7</c:v>
                </c:pt>
                <c:pt idx="1068">
                  <c:v>105.8</c:v>
                </c:pt>
                <c:pt idx="1069">
                  <c:v>105.9</c:v>
                </c:pt>
                <c:pt idx="1070">
                  <c:v>106</c:v>
                </c:pt>
                <c:pt idx="1071">
                  <c:v>106.1</c:v>
                </c:pt>
                <c:pt idx="1072">
                  <c:v>106.2</c:v>
                </c:pt>
                <c:pt idx="1073">
                  <c:v>106.3</c:v>
                </c:pt>
                <c:pt idx="1074">
                  <c:v>106.4</c:v>
                </c:pt>
                <c:pt idx="1075">
                  <c:v>106.5</c:v>
                </c:pt>
                <c:pt idx="1076">
                  <c:v>106.6</c:v>
                </c:pt>
                <c:pt idx="1077">
                  <c:v>106.7</c:v>
                </c:pt>
                <c:pt idx="1078">
                  <c:v>106.8</c:v>
                </c:pt>
                <c:pt idx="1079">
                  <c:v>106.9</c:v>
                </c:pt>
                <c:pt idx="1080">
                  <c:v>107</c:v>
                </c:pt>
                <c:pt idx="1081">
                  <c:v>107.1</c:v>
                </c:pt>
                <c:pt idx="1082">
                  <c:v>107.2</c:v>
                </c:pt>
                <c:pt idx="1083">
                  <c:v>107.3</c:v>
                </c:pt>
                <c:pt idx="1084">
                  <c:v>107.4</c:v>
                </c:pt>
                <c:pt idx="1085">
                  <c:v>107.5</c:v>
                </c:pt>
                <c:pt idx="1086">
                  <c:v>107.6</c:v>
                </c:pt>
                <c:pt idx="1087">
                  <c:v>107.7</c:v>
                </c:pt>
                <c:pt idx="1088">
                  <c:v>107.8</c:v>
                </c:pt>
                <c:pt idx="1089">
                  <c:v>107.9</c:v>
                </c:pt>
                <c:pt idx="1090">
                  <c:v>108</c:v>
                </c:pt>
                <c:pt idx="1091">
                  <c:v>108.1</c:v>
                </c:pt>
                <c:pt idx="1092">
                  <c:v>108.2</c:v>
                </c:pt>
                <c:pt idx="1093">
                  <c:v>108.3</c:v>
                </c:pt>
                <c:pt idx="1094">
                  <c:v>108.4</c:v>
                </c:pt>
                <c:pt idx="1095">
                  <c:v>108.5</c:v>
                </c:pt>
                <c:pt idx="1096">
                  <c:v>108.6</c:v>
                </c:pt>
                <c:pt idx="1097">
                  <c:v>108.7</c:v>
                </c:pt>
                <c:pt idx="1098">
                  <c:v>108.8</c:v>
                </c:pt>
                <c:pt idx="1099">
                  <c:v>108.9</c:v>
                </c:pt>
                <c:pt idx="1100">
                  <c:v>109</c:v>
                </c:pt>
                <c:pt idx="1101">
                  <c:v>109.1</c:v>
                </c:pt>
                <c:pt idx="1102">
                  <c:v>109.2</c:v>
                </c:pt>
                <c:pt idx="1103">
                  <c:v>109.3</c:v>
                </c:pt>
                <c:pt idx="1104">
                  <c:v>109.4</c:v>
                </c:pt>
                <c:pt idx="1105">
                  <c:v>109.5</c:v>
                </c:pt>
                <c:pt idx="1106">
                  <c:v>109.6</c:v>
                </c:pt>
                <c:pt idx="1107">
                  <c:v>109.7</c:v>
                </c:pt>
                <c:pt idx="1108">
                  <c:v>109.8</c:v>
                </c:pt>
                <c:pt idx="1109">
                  <c:v>109.9</c:v>
                </c:pt>
                <c:pt idx="1110">
                  <c:v>110</c:v>
                </c:pt>
                <c:pt idx="1111">
                  <c:v>110.1</c:v>
                </c:pt>
                <c:pt idx="1112">
                  <c:v>110.2</c:v>
                </c:pt>
                <c:pt idx="1113">
                  <c:v>110.3</c:v>
                </c:pt>
                <c:pt idx="1114">
                  <c:v>110.4</c:v>
                </c:pt>
                <c:pt idx="1115">
                  <c:v>110.5</c:v>
                </c:pt>
                <c:pt idx="1116">
                  <c:v>110.6</c:v>
                </c:pt>
                <c:pt idx="1117">
                  <c:v>110.7</c:v>
                </c:pt>
                <c:pt idx="1118">
                  <c:v>110.8</c:v>
                </c:pt>
                <c:pt idx="1119">
                  <c:v>110.9</c:v>
                </c:pt>
                <c:pt idx="1120">
                  <c:v>111</c:v>
                </c:pt>
                <c:pt idx="1121">
                  <c:v>111.1</c:v>
                </c:pt>
                <c:pt idx="1122">
                  <c:v>111.2</c:v>
                </c:pt>
                <c:pt idx="1123">
                  <c:v>111.3</c:v>
                </c:pt>
                <c:pt idx="1124">
                  <c:v>111.4</c:v>
                </c:pt>
                <c:pt idx="1125">
                  <c:v>111.5</c:v>
                </c:pt>
                <c:pt idx="1126">
                  <c:v>111.6</c:v>
                </c:pt>
                <c:pt idx="1127">
                  <c:v>111.7</c:v>
                </c:pt>
                <c:pt idx="1128">
                  <c:v>111.8</c:v>
                </c:pt>
                <c:pt idx="1129">
                  <c:v>111.9</c:v>
                </c:pt>
                <c:pt idx="1130">
                  <c:v>112</c:v>
                </c:pt>
                <c:pt idx="1131">
                  <c:v>112.1</c:v>
                </c:pt>
                <c:pt idx="1132">
                  <c:v>112.2</c:v>
                </c:pt>
                <c:pt idx="1133">
                  <c:v>112.3</c:v>
                </c:pt>
                <c:pt idx="1134">
                  <c:v>112.4</c:v>
                </c:pt>
                <c:pt idx="1135">
                  <c:v>112.5</c:v>
                </c:pt>
                <c:pt idx="1136">
                  <c:v>112.6</c:v>
                </c:pt>
                <c:pt idx="1137">
                  <c:v>112.7</c:v>
                </c:pt>
                <c:pt idx="1138">
                  <c:v>112.8</c:v>
                </c:pt>
                <c:pt idx="1139">
                  <c:v>112.9</c:v>
                </c:pt>
                <c:pt idx="1140">
                  <c:v>113</c:v>
                </c:pt>
                <c:pt idx="1141">
                  <c:v>113.1</c:v>
                </c:pt>
                <c:pt idx="1142">
                  <c:v>113.2</c:v>
                </c:pt>
                <c:pt idx="1143">
                  <c:v>113.3</c:v>
                </c:pt>
                <c:pt idx="1144">
                  <c:v>113.4</c:v>
                </c:pt>
                <c:pt idx="1145">
                  <c:v>113.5</c:v>
                </c:pt>
                <c:pt idx="1146">
                  <c:v>113.6</c:v>
                </c:pt>
                <c:pt idx="1147">
                  <c:v>113.7</c:v>
                </c:pt>
                <c:pt idx="1148">
                  <c:v>113.8</c:v>
                </c:pt>
                <c:pt idx="1149">
                  <c:v>113.9</c:v>
                </c:pt>
                <c:pt idx="1150">
                  <c:v>114</c:v>
                </c:pt>
                <c:pt idx="1151">
                  <c:v>114.1</c:v>
                </c:pt>
                <c:pt idx="1152">
                  <c:v>114.2</c:v>
                </c:pt>
                <c:pt idx="1153">
                  <c:v>114.3</c:v>
                </c:pt>
                <c:pt idx="1154">
                  <c:v>114.4</c:v>
                </c:pt>
                <c:pt idx="1155">
                  <c:v>114.5</c:v>
                </c:pt>
                <c:pt idx="1156">
                  <c:v>114.6</c:v>
                </c:pt>
                <c:pt idx="1157">
                  <c:v>114.7</c:v>
                </c:pt>
                <c:pt idx="1158">
                  <c:v>114.8</c:v>
                </c:pt>
                <c:pt idx="1159">
                  <c:v>114.9</c:v>
                </c:pt>
                <c:pt idx="1160">
                  <c:v>115</c:v>
                </c:pt>
                <c:pt idx="1161">
                  <c:v>115.1</c:v>
                </c:pt>
                <c:pt idx="1162">
                  <c:v>115.2</c:v>
                </c:pt>
                <c:pt idx="1163">
                  <c:v>115.3</c:v>
                </c:pt>
                <c:pt idx="1164">
                  <c:v>115.4</c:v>
                </c:pt>
                <c:pt idx="1165">
                  <c:v>115.5</c:v>
                </c:pt>
                <c:pt idx="1166">
                  <c:v>115.6</c:v>
                </c:pt>
                <c:pt idx="1167">
                  <c:v>115.7</c:v>
                </c:pt>
                <c:pt idx="1168">
                  <c:v>115.8</c:v>
                </c:pt>
                <c:pt idx="1169">
                  <c:v>115.9</c:v>
                </c:pt>
                <c:pt idx="1170">
                  <c:v>116</c:v>
                </c:pt>
                <c:pt idx="1171">
                  <c:v>116.1</c:v>
                </c:pt>
                <c:pt idx="1172">
                  <c:v>116.2</c:v>
                </c:pt>
                <c:pt idx="1173">
                  <c:v>116.3</c:v>
                </c:pt>
                <c:pt idx="1174">
                  <c:v>116.4</c:v>
                </c:pt>
                <c:pt idx="1175">
                  <c:v>116.5</c:v>
                </c:pt>
                <c:pt idx="1176">
                  <c:v>116.6</c:v>
                </c:pt>
                <c:pt idx="1177">
                  <c:v>116.7</c:v>
                </c:pt>
                <c:pt idx="1178">
                  <c:v>116.8</c:v>
                </c:pt>
                <c:pt idx="1179">
                  <c:v>116.9</c:v>
                </c:pt>
                <c:pt idx="1180">
                  <c:v>117</c:v>
                </c:pt>
                <c:pt idx="1181">
                  <c:v>117.1</c:v>
                </c:pt>
                <c:pt idx="1182">
                  <c:v>117.2</c:v>
                </c:pt>
                <c:pt idx="1183">
                  <c:v>117.3</c:v>
                </c:pt>
                <c:pt idx="1184">
                  <c:v>117.4</c:v>
                </c:pt>
                <c:pt idx="1185">
                  <c:v>117.5</c:v>
                </c:pt>
                <c:pt idx="1186">
                  <c:v>117.6</c:v>
                </c:pt>
                <c:pt idx="1187">
                  <c:v>117.7</c:v>
                </c:pt>
                <c:pt idx="1188">
                  <c:v>117.8</c:v>
                </c:pt>
                <c:pt idx="1189">
                  <c:v>117.9</c:v>
                </c:pt>
                <c:pt idx="1190">
                  <c:v>118</c:v>
                </c:pt>
                <c:pt idx="1191">
                  <c:v>118.1</c:v>
                </c:pt>
                <c:pt idx="1192">
                  <c:v>118.2</c:v>
                </c:pt>
                <c:pt idx="1193">
                  <c:v>118.3</c:v>
                </c:pt>
                <c:pt idx="1194">
                  <c:v>118.4</c:v>
                </c:pt>
                <c:pt idx="1195">
                  <c:v>118.5</c:v>
                </c:pt>
                <c:pt idx="1196">
                  <c:v>118.6</c:v>
                </c:pt>
                <c:pt idx="1197">
                  <c:v>118.7</c:v>
                </c:pt>
                <c:pt idx="1198">
                  <c:v>118.8</c:v>
                </c:pt>
                <c:pt idx="1199">
                  <c:v>118.9</c:v>
                </c:pt>
                <c:pt idx="1200">
                  <c:v>119</c:v>
                </c:pt>
                <c:pt idx="1201">
                  <c:v>119.1</c:v>
                </c:pt>
                <c:pt idx="1202">
                  <c:v>119.2</c:v>
                </c:pt>
                <c:pt idx="1203">
                  <c:v>119.3</c:v>
                </c:pt>
                <c:pt idx="1204">
                  <c:v>119.4</c:v>
                </c:pt>
                <c:pt idx="1205">
                  <c:v>119.5</c:v>
                </c:pt>
                <c:pt idx="1206">
                  <c:v>119.6</c:v>
                </c:pt>
                <c:pt idx="1207">
                  <c:v>119.7</c:v>
                </c:pt>
                <c:pt idx="1208">
                  <c:v>119.8</c:v>
                </c:pt>
                <c:pt idx="1209">
                  <c:v>119.9</c:v>
                </c:pt>
                <c:pt idx="1210">
                  <c:v>120</c:v>
                </c:pt>
                <c:pt idx="1211">
                  <c:v>120.1</c:v>
                </c:pt>
                <c:pt idx="1212">
                  <c:v>120.2</c:v>
                </c:pt>
                <c:pt idx="1213">
                  <c:v>120.3</c:v>
                </c:pt>
                <c:pt idx="1214">
                  <c:v>120.4</c:v>
                </c:pt>
                <c:pt idx="1215">
                  <c:v>120.5</c:v>
                </c:pt>
                <c:pt idx="1216">
                  <c:v>120.6</c:v>
                </c:pt>
                <c:pt idx="1217">
                  <c:v>120.7</c:v>
                </c:pt>
                <c:pt idx="1218">
                  <c:v>120.8</c:v>
                </c:pt>
                <c:pt idx="1219">
                  <c:v>120.9</c:v>
                </c:pt>
                <c:pt idx="1220">
                  <c:v>121</c:v>
                </c:pt>
                <c:pt idx="1221">
                  <c:v>121.1</c:v>
                </c:pt>
                <c:pt idx="1222">
                  <c:v>121.2</c:v>
                </c:pt>
                <c:pt idx="1223">
                  <c:v>121.3</c:v>
                </c:pt>
                <c:pt idx="1224">
                  <c:v>121.4</c:v>
                </c:pt>
                <c:pt idx="1225">
                  <c:v>121.5</c:v>
                </c:pt>
                <c:pt idx="1226">
                  <c:v>121.6</c:v>
                </c:pt>
                <c:pt idx="1227">
                  <c:v>121.7</c:v>
                </c:pt>
                <c:pt idx="1228">
                  <c:v>121.8</c:v>
                </c:pt>
                <c:pt idx="1229">
                  <c:v>121.9</c:v>
                </c:pt>
                <c:pt idx="1230">
                  <c:v>122</c:v>
                </c:pt>
                <c:pt idx="1231">
                  <c:v>122.1</c:v>
                </c:pt>
                <c:pt idx="1232">
                  <c:v>122.2</c:v>
                </c:pt>
                <c:pt idx="1233">
                  <c:v>122.3</c:v>
                </c:pt>
                <c:pt idx="1234">
                  <c:v>122.4</c:v>
                </c:pt>
                <c:pt idx="1235">
                  <c:v>122.5</c:v>
                </c:pt>
                <c:pt idx="1236">
                  <c:v>122.6</c:v>
                </c:pt>
                <c:pt idx="1237">
                  <c:v>122.7</c:v>
                </c:pt>
                <c:pt idx="1238">
                  <c:v>122.8</c:v>
                </c:pt>
                <c:pt idx="1239">
                  <c:v>122.9</c:v>
                </c:pt>
                <c:pt idx="1240">
                  <c:v>123</c:v>
                </c:pt>
                <c:pt idx="1241">
                  <c:v>123.1</c:v>
                </c:pt>
                <c:pt idx="1242">
                  <c:v>123.2</c:v>
                </c:pt>
                <c:pt idx="1243">
                  <c:v>123.3</c:v>
                </c:pt>
                <c:pt idx="1244">
                  <c:v>123.4</c:v>
                </c:pt>
                <c:pt idx="1245">
                  <c:v>123.5</c:v>
                </c:pt>
                <c:pt idx="1246">
                  <c:v>123.6</c:v>
                </c:pt>
                <c:pt idx="1247">
                  <c:v>123.7</c:v>
                </c:pt>
                <c:pt idx="1248">
                  <c:v>123.8</c:v>
                </c:pt>
                <c:pt idx="1249">
                  <c:v>123.9</c:v>
                </c:pt>
                <c:pt idx="1250">
                  <c:v>124</c:v>
                </c:pt>
                <c:pt idx="1251">
                  <c:v>124.1</c:v>
                </c:pt>
                <c:pt idx="1252">
                  <c:v>124.2</c:v>
                </c:pt>
                <c:pt idx="1253">
                  <c:v>124.3</c:v>
                </c:pt>
                <c:pt idx="1254">
                  <c:v>124.4</c:v>
                </c:pt>
                <c:pt idx="1255">
                  <c:v>124.5</c:v>
                </c:pt>
                <c:pt idx="1256">
                  <c:v>124.6</c:v>
                </c:pt>
                <c:pt idx="1257">
                  <c:v>124.7</c:v>
                </c:pt>
                <c:pt idx="1258">
                  <c:v>124.8</c:v>
                </c:pt>
                <c:pt idx="1259">
                  <c:v>124.9</c:v>
                </c:pt>
                <c:pt idx="1260">
                  <c:v>125</c:v>
                </c:pt>
                <c:pt idx="1261">
                  <c:v>125.1</c:v>
                </c:pt>
                <c:pt idx="1262">
                  <c:v>125.2</c:v>
                </c:pt>
                <c:pt idx="1263">
                  <c:v>125.3</c:v>
                </c:pt>
                <c:pt idx="1264">
                  <c:v>125.4</c:v>
                </c:pt>
                <c:pt idx="1265">
                  <c:v>125.5</c:v>
                </c:pt>
                <c:pt idx="1266">
                  <c:v>125.6</c:v>
                </c:pt>
                <c:pt idx="1267">
                  <c:v>125.7</c:v>
                </c:pt>
                <c:pt idx="1268">
                  <c:v>125.8</c:v>
                </c:pt>
                <c:pt idx="1269">
                  <c:v>125.9</c:v>
                </c:pt>
                <c:pt idx="1270">
                  <c:v>126</c:v>
                </c:pt>
                <c:pt idx="1271">
                  <c:v>126.1</c:v>
                </c:pt>
                <c:pt idx="1272">
                  <c:v>126.2</c:v>
                </c:pt>
                <c:pt idx="1273">
                  <c:v>126.3</c:v>
                </c:pt>
                <c:pt idx="1274">
                  <c:v>126.4</c:v>
                </c:pt>
                <c:pt idx="1275">
                  <c:v>126.5</c:v>
                </c:pt>
                <c:pt idx="1276">
                  <c:v>126.6</c:v>
                </c:pt>
                <c:pt idx="1277">
                  <c:v>126.7</c:v>
                </c:pt>
                <c:pt idx="1278">
                  <c:v>126.8</c:v>
                </c:pt>
                <c:pt idx="1279">
                  <c:v>126.9</c:v>
                </c:pt>
                <c:pt idx="1280">
                  <c:v>127</c:v>
                </c:pt>
                <c:pt idx="1281">
                  <c:v>127.1</c:v>
                </c:pt>
                <c:pt idx="1282">
                  <c:v>127.2</c:v>
                </c:pt>
                <c:pt idx="1283">
                  <c:v>127.3</c:v>
                </c:pt>
                <c:pt idx="1284">
                  <c:v>127.4</c:v>
                </c:pt>
                <c:pt idx="1285">
                  <c:v>127.5</c:v>
                </c:pt>
                <c:pt idx="1286">
                  <c:v>127.6</c:v>
                </c:pt>
                <c:pt idx="1287">
                  <c:v>127.7</c:v>
                </c:pt>
                <c:pt idx="1288">
                  <c:v>127.8</c:v>
                </c:pt>
                <c:pt idx="1289">
                  <c:v>127.9</c:v>
                </c:pt>
                <c:pt idx="1290">
                  <c:v>128</c:v>
                </c:pt>
                <c:pt idx="1291">
                  <c:v>128.1</c:v>
                </c:pt>
                <c:pt idx="1292">
                  <c:v>128.19999999999999</c:v>
                </c:pt>
                <c:pt idx="1293">
                  <c:v>128.30000000000001</c:v>
                </c:pt>
                <c:pt idx="1294">
                  <c:v>128.4</c:v>
                </c:pt>
                <c:pt idx="1295">
                  <c:v>128.5</c:v>
                </c:pt>
                <c:pt idx="1296">
                  <c:v>128.6</c:v>
                </c:pt>
                <c:pt idx="1297">
                  <c:v>128.69999999999999</c:v>
                </c:pt>
                <c:pt idx="1298">
                  <c:v>128.80000000000001</c:v>
                </c:pt>
                <c:pt idx="1299">
                  <c:v>128.9</c:v>
                </c:pt>
                <c:pt idx="1300">
                  <c:v>129</c:v>
                </c:pt>
                <c:pt idx="1301">
                  <c:v>129.1</c:v>
                </c:pt>
                <c:pt idx="1302">
                  <c:v>129.19999999999999</c:v>
                </c:pt>
                <c:pt idx="1303">
                  <c:v>129.30000000000001</c:v>
                </c:pt>
                <c:pt idx="1304">
                  <c:v>129.4</c:v>
                </c:pt>
                <c:pt idx="1305">
                  <c:v>129.5</c:v>
                </c:pt>
                <c:pt idx="1306">
                  <c:v>129.6</c:v>
                </c:pt>
                <c:pt idx="1307">
                  <c:v>129.69999999999999</c:v>
                </c:pt>
                <c:pt idx="1308">
                  <c:v>129.80000000000001</c:v>
                </c:pt>
                <c:pt idx="1309">
                  <c:v>129.9</c:v>
                </c:pt>
                <c:pt idx="1310">
                  <c:v>130</c:v>
                </c:pt>
                <c:pt idx="1311">
                  <c:v>130.1</c:v>
                </c:pt>
                <c:pt idx="1312">
                  <c:v>130.19999999999999</c:v>
                </c:pt>
                <c:pt idx="1313">
                  <c:v>130.30000000000001</c:v>
                </c:pt>
                <c:pt idx="1314">
                  <c:v>130.4</c:v>
                </c:pt>
                <c:pt idx="1315">
                  <c:v>130.5</c:v>
                </c:pt>
                <c:pt idx="1316">
                  <c:v>130.6</c:v>
                </c:pt>
                <c:pt idx="1317">
                  <c:v>130.69999999999999</c:v>
                </c:pt>
                <c:pt idx="1318">
                  <c:v>130.80000000000001</c:v>
                </c:pt>
                <c:pt idx="1319">
                  <c:v>130.9</c:v>
                </c:pt>
                <c:pt idx="1320">
                  <c:v>131</c:v>
                </c:pt>
                <c:pt idx="1321">
                  <c:v>131.1</c:v>
                </c:pt>
                <c:pt idx="1322">
                  <c:v>131.19999999999999</c:v>
                </c:pt>
                <c:pt idx="1323">
                  <c:v>131.30000000000001</c:v>
                </c:pt>
                <c:pt idx="1324">
                  <c:v>131.4</c:v>
                </c:pt>
                <c:pt idx="1325">
                  <c:v>131.5</c:v>
                </c:pt>
                <c:pt idx="1326">
                  <c:v>131.6</c:v>
                </c:pt>
                <c:pt idx="1327">
                  <c:v>131.69999999999999</c:v>
                </c:pt>
                <c:pt idx="1328">
                  <c:v>131.80000000000001</c:v>
                </c:pt>
                <c:pt idx="1329">
                  <c:v>131.9</c:v>
                </c:pt>
                <c:pt idx="1330">
                  <c:v>132</c:v>
                </c:pt>
                <c:pt idx="1331">
                  <c:v>132.1</c:v>
                </c:pt>
                <c:pt idx="1332">
                  <c:v>132.19999999999999</c:v>
                </c:pt>
                <c:pt idx="1333">
                  <c:v>132.30000000000001</c:v>
                </c:pt>
                <c:pt idx="1334">
                  <c:v>132.4</c:v>
                </c:pt>
                <c:pt idx="1335">
                  <c:v>132.5</c:v>
                </c:pt>
                <c:pt idx="1336">
                  <c:v>132.6</c:v>
                </c:pt>
                <c:pt idx="1337">
                  <c:v>132.69999999999999</c:v>
                </c:pt>
                <c:pt idx="1338">
                  <c:v>132.80000000000001</c:v>
                </c:pt>
                <c:pt idx="1339">
                  <c:v>132.9</c:v>
                </c:pt>
                <c:pt idx="1340">
                  <c:v>133</c:v>
                </c:pt>
                <c:pt idx="1341">
                  <c:v>133.1</c:v>
                </c:pt>
                <c:pt idx="1342">
                  <c:v>133.19999999999999</c:v>
                </c:pt>
                <c:pt idx="1343">
                  <c:v>133.30000000000001</c:v>
                </c:pt>
                <c:pt idx="1344">
                  <c:v>133.4</c:v>
                </c:pt>
                <c:pt idx="1345">
                  <c:v>133.5</c:v>
                </c:pt>
                <c:pt idx="1346">
                  <c:v>133.6</c:v>
                </c:pt>
                <c:pt idx="1347">
                  <c:v>133.69999999999999</c:v>
                </c:pt>
                <c:pt idx="1348">
                  <c:v>133.80000000000001</c:v>
                </c:pt>
                <c:pt idx="1349">
                  <c:v>133.9</c:v>
                </c:pt>
                <c:pt idx="1350">
                  <c:v>134</c:v>
                </c:pt>
                <c:pt idx="1351">
                  <c:v>134.1</c:v>
                </c:pt>
                <c:pt idx="1352">
                  <c:v>134.19999999999999</c:v>
                </c:pt>
                <c:pt idx="1353">
                  <c:v>134.30000000000001</c:v>
                </c:pt>
                <c:pt idx="1354">
                  <c:v>134.4</c:v>
                </c:pt>
                <c:pt idx="1355">
                  <c:v>134.5</c:v>
                </c:pt>
                <c:pt idx="1356">
                  <c:v>134.6</c:v>
                </c:pt>
                <c:pt idx="1357">
                  <c:v>134.69999999999999</c:v>
                </c:pt>
                <c:pt idx="1358">
                  <c:v>134.80000000000001</c:v>
                </c:pt>
                <c:pt idx="1359">
                  <c:v>134.9</c:v>
                </c:pt>
                <c:pt idx="1360">
                  <c:v>135</c:v>
                </c:pt>
                <c:pt idx="1361">
                  <c:v>135.1</c:v>
                </c:pt>
                <c:pt idx="1362">
                  <c:v>135.19999999999999</c:v>
                </c:pt>
                <c:pt idx="1363">
                  <c:v>135.30000000000001</c:v>
                </c:pt>
                <c:pt idx="1364">
                  <c:v>135.4</c:v>
                </c:pt>
                <c:pt idx="1365">
                  <c:v>135.5</c:v>
                </c:pt>
                <c:pt idx="1366">
                  <c:v>135.6</c:v>
                </c:pt>
                <c:pt idx="1367">
                  <c:v>135.69999999999999</c:v>
                </c:pt>
                <c:pt idx="1368">
                  <c:v>135.80000000000001</c:v>
                </c:pt>
                <c:pt idx="1369">
                  <c:v>135.9</c:v>
                </c:pt>
                <c:pt idx="1370">
                  <c:v>136</c:v>
                </c:pt>
                <c:pt idx="1371">
                  <c:v>136.1</c:v>
                </c:pt>
                <c:pt idx="1372">
                  <c:v>136.19999999999999</c:v>
                </c:pt>
                <c:pt idx="1373">
                  <c:v>136.30000000000001</c:v>
                </c:pt>
                <c:pt idx="1374">
                  <c:v>136.4</c:v>
                </c:pt>
                <c:pt idx="1375">
                  <c:v>136.5</c:v>
                </c:pt>
                <c:pt idx="1376">
                  <c:v>136.6</c:v>
                </c:pt>
                <c:pt idx="1377">
                  <c:v>136.69999999999999</c:v>
                </c:pt>
                <c:pt idx="1378">
                  <c:v>136.80000000000001</c:v>
                </c:pt>
                <c:pt idx="1379">
                  <c:v>136.9</c:v>
                </c:pt>
                <c:pt idx="1380">
                  <c:v>137</c:v>
                </c:pt>
                <c:pt idx="1381">
                  <c:v>137.1</c:v>
                </c:pt>
                <c:pt idx="1382">
                  <c:v>137.19999999999999</c:v>
                </c:pt>
                <c:pt idx="1383">
                  <c:v>137.30000000000001</c:v>
                </c:pt>
                <c:pt idx="1384">
                  <c:v>137.4</c:v>
                </c:pt>
                <c:pt idx="1385">
                  <c:v>137.5</c:v>
                </c:pt>
                <c:pt idx="1386">
                  <c:v>137.6</c:v>
                </c:pt>
                <c:pt idx="1387">
                  <c:v>137.69999999999999</c:v>
                </c:pt>
                <c:pt idx="1388">
                  <c:v>137.80000000000001</c:v>
                </c:pt>
                <c:pt idx="1389">
                  <c:v>137.9</c:v>
                </c:pt>
                <c:pt idx="1390">
                  <c:v>138</c:v>
                </c:pt>
                <c:pt idx="1391">
                  <c:v>138.1</c:v>
                </c:pt>
                <c:pt idx="1392">
                  <c:v>138.19999999999999</c:v>
                </c:pt>
                <c:pt idx="1393">
                  <c:v>138.30000000000001</c:v>
                </c:pt>
                <c:pt idx="1394">
                  <c:v>138.4</c:v>
                </c:pt>
                <c:pt idx="1395">
                  <c:v>138.5</c:v>
                </c:pt>
                <c:pt idx="1396">
                  <c:v>138.6</c:v>
                </c:pt>
                <c:pt idx="1397">
                  <c:v>138.69999999999999</c:v>
                </c:pt>
                <c:pt idx="1398">
                  <c:v>138.80000000000001</c:v>
                </c:pt>
                <c:pt idx="1399">
                  <c:v>138.9</c:v>
                </c:pt>
                <c:pt idx="1400">
                  <c:v>139</c:v>
                </c:pt>
                <c:pt idx="1401">
                  <c:v>139.1</c:v>
                </c:pt>
                <c:pt idx="1402">
                  <c:v>139.19999999999999</c:v>
                </c:pt>
                <c:pt idx="1403">
                  <c:v>139.30000000000001</c:v>
                </c:pt>
                <c:pt idx="1404">
                  <c:v>139.4</c:v>
                </c:pt>
                <c:pt idx="1405">
                  <c:v>139.5</c:v>
                </c:pt>
                <c:pt idx="1406">
                  <c:v>139.6</c:v>
                </c:pt>
                <c:pt idx="1407">
                  <c:v>139.69999999999999</c:v>
                </c:pt>
                <c:pt idx="1408">
                  <c:v>139.80000000000001</c:v>
                </c:pt>
                <c:pt idx="1409">
                  <c:v>139.9</c:v>
                </c:pt>
                <c:pt idx="1410">
                  <c:v>140</c:v>
                </c:pt>
                <c:pt idx="1411">
                  <c:v>140.1</c:v>
                </c:pt>
                <c:pt idx="1412">
                  <c:v>140.19999999999999</c:v>
                </c:pt>
                <c:pt idx="1413">
                  <c:v>140.30000000000001</c:v>
                </c:pt>
                <c:pt idx="1414">
                  <c:v>140.4</c:v>
                </c:pt>
                <c:pt idx="1415">
                  <c:v>140.5</c:v>
                </c:pt>
                <c:pt idx="1416">
                  <c:v>140.6</c:v>
                </c:pt>
                <c:pt idx="1417">
                  <c:v>140.69999999999999</c:v>
                </c:pt>
                <c:pt idx="1418">
                  <c:v>140.80000000000001</c:v>
                </c:pt>
                <c:pt idx="1419">
                  <c:v>140.9</c:v>
                </c:pt>
                <c:pt idx="1420">
                  <c:v>141</c:v>
                </c:pt>
                <c:pt idx="1421">
                  <c:v>141.1</c:v>
                </c:pt>
                <c:pt idx="1422">
                  <c:v>141.19999999999999</c:v>
                </c:pt>
                <c:pt idx="1423">
                  <c:v>141.30000000000001</c:v>
                </c:pt>
                <c:pt idx="1424">
                  <c:v>141.4</c:v>
                </c:pt>
                <c:pt idx="1425">
                  <c:v>141.5</c:v>
                </c:pt>
                <c:pt idx="1426">
                  <c:v>141.6</c:v>
                </c:pt>
                <c:pt idx="1427">
                  <c:v>141.69999999999999</c:v>
                </c:pt>
                <c:pt idx="1428">
                  <c:v>141.80000000000001</c:v>
                </c:pt>
                <c:pt idx="1429">
                  <c:v>141.9</c:v>
                </c:pt>
                <c:pt idx="1430">
                  <c:v>142</c:v>
                </c:pt>
                <c:pt idx="1431">
                  <c:v>142.1</c:v>
                </c:pt>
                <c:pt idx="1432">
                  <c:v>142.19999999999999</c:v>
                </c:pt>
                <c:pt idx="1433">
                  <c:v>142.30000000000001</c:v>
                </c:pt>
                <c:pt idx="1434">
                  <c:v>142.4</c:v>
                </c:pt>
                <c:pt idx="1435">
                  <c:v>142.5</c:v>
                </c:pt>
                <c:pt idx="1436">
                  <c:v>142.6</c:v>
                </c:pt>
                <c:pt idx="1437">
                  <c:v>142.69999999999999</c:v>
                </c:pt>
                <c:pt idx="1438">
                  <c:v>142.80000000000001</c:v>
                </c:pt>
                <c:pt idx="1439">
                  <c:v>142.9</c:v>
                </c:pt>
                <c:pt idx="1440">
                  <c:v>143</c:v>
                </c:pt>
                <c:pt idx="1441">
                  <c:v>143.1</c:v>
                </c:pt>
                <c:pt idx="1442">
                  <c:v>143.19999999999999</c:v>
                </c:pt>
                <c:pt idx="1443">
                  <c:v>143.30000000000001</c:v>
                </c:pt>
                <c:pt idx="1444">
                  <c:v>143.4</c:v>
                </c:pt>
                <c:pt idx="1445">
                  <c:v>143.5</c:v>
                </c:pt>
                <c:pt idx="1446">
                  <c:v>143.6</c:v>
                </c:pt>
                <c:pt idx="1447">
                  <c:v>143.69999999999999</c:v>
                </c:pt>
                <c:pt idx="1448">
                  <c:v>143.80000000000001</c:v>
                </c:pt>
                <c:pt idx="1449">
                  <c:v>143.9</c:v>
                </c:pt>
                <c:pt idx="1450">
                  <c:v>144</c:v>
                </c:pt>
                <c:pt idx="1451">
                  <c:v>144.1</c:v>
                </c:pt>
                <c:pt idx="1452">
                  <c:v>144.19999999999999</c:v>
                </c:pt>
                <c:pt idx="1453">
                  <c:v>144.30000000000001</c:v>
                </c:pt>
                <c:pt idx="1454">
                  <c:v>144.4</c:v>
                </c:pt>
                <c:pt idx="1455">
                  <c:v>144.5</c:v>
                </c:pt>
                <c:pt idx="1456">
                  <c:v>144.6</c:v>
                </c:pt>
                <c:pt idx="1457">
                  <c:v>144.69999999999999</c:v>
                </c:pt>
                <c:pt idx="1458">
                  <c:v>144.80000000000001</c:v>
                </c:pt>
                <c:pt idx="1459">
                  <c:v>144.9</c:v>
                </c:pt>
                <c:pt idx="1460">
                  <c:v>145</c:v>
                </c:pt>
                <c:pt idx="1461">
                  <c:v>145.1</c:v>
                </c:pt>
                <c:pt idx="1462">
                  <c:v>145.19999999999999</c:v>
                </c:pt>
                <c:pt idx="1463">
                  <c:v>145.30000000000001</c:v>
                </c:pt>
                <c:pt idx="1464">
                  <c:v>145.4</c:v>
                </c:pt>
                <c:pt idx="1465">
                  <c:v>145.5</c:v>
                </c:pt>
                <c:pt idx="1466">
                  <c:v>145.6</c:v>
                </c:pt>
                <c:pt idx="1467">
                  <c:v>145.69999999999999</c:v>
                </c:pt>
                <c:pt idx="1468">
                  <c:v>145.80000000000001</c:v>
                </c:pt>
                <c:pt idx="1469">
                  <c:v>145.9</c:v>
                </c:pt>
                <c:pt idx="1470">
                  <c:v>146</c:v>
                </c:pt>
                <c:pt idx="1471">
                  <c:v>146.1</c:v>
                </c:pt>
                <c:pt idx="1472">
                  <c:v>146.19999999999999</c:v>
                </c:pt>
                <c:pt idx="1473">
                  <c:v>146.30000000000001</c:v>
                </c:pt>
                <c:pt idx="1474">
                  <c:v>146.4</c:v>
                </c:pt>
                <c:pt idx="1475">
                  <c:v>146.5</c:v>
                </c:pt>
                <c:pt idx="1476">
                  <c:v>146.6</c:v>
                </c:pt>
                <c:pt idx="1477">
                  <c:v>146.69999999999999</c:v>
                </c:pt>
                <c:pt idx="1478">
                  <c:v>146.80000000000001</c:v>
                </c:pt>
                <c:pt idx="1479">
                  <c:v>146.9</c:v>
                </c:pt>
                <c:pt idx="1480">
                  <c:v>147</c:v>
                </c:pt>
                <c:pt idx="1481">
                  <c:v>147.1</c:v>
                </c:pt>
                <c:pt idx="1482">
                  <c:v>147.19999999999999</c:v>
                </c:pt>
                <c:pt idx="1483">
                  <c:v>147.30000000000001</c:v>
                </c:pt>
                <c:pt idx="1484">
                  <c:v>147.4</c:v>
                </c:pt>
                <c:pt idx="1485">
                  <c:v>147.5</c:v>
                </c:pt>
                <c:pt idx="1486">
                  <c:v>147.6</c:v>
                </c:pt>
                <c:pt idx="1487">
                  <c:v>147.69999999999999</c:v>
                </c:pt>
                <c:pt idx="1488">
                  <c:v>147.80000000000001</c:v>
                </c:pt>
                <c:pt idx="1489">
                  <c:v>147.9</c:v>
                </c:pt>
                <c:pt idx="1490">
                  <c:v>148</c:v>
                </c:pt>
                <c:pt idx="1491">
                  <c:v>148.1</c:v>
                </c:pt>
                <c:pt idx="1492">
                  <c:v>148.19999999999999</c:v>
                </c:pt>
                <c:pt idx="1493">
                  <c:v>148.30000000000001</c:v>
                </c:pt>
                <c:pt idx="1494">
                  <c:v>148.4</c:v>
                </c:pt>
                <c:pt idx="1495">
                  <c:v>148.5</c:v>
                </c:pt>
                <c:pt idx="1496">
                  <c:v>148.6</c:v>
                </c:pt>
                <c:pt idx="1497">
                  <c:v>148.69999999999999</c:v>
                </c:pt>
                <c:pt idx="1498">
                  <c:v>148.80000000000001</c:v>
                </c:pt>
                <c:pt idx="1499">
                  <c:v>148.9</c:v>
                </c:pt>
                <c:pt idx="1500">
                  <c:v>149</c:v>
                </c:pt>
                <c:pt idx="1501">
                  <c:v>149.1</c:v>
                </c:pt>
                <c:pt idx="1502">
                  <c:v>149.19999999999999</c:v>
                </c:pt>
                <c:pt idx="1503">
                  <c:v>149.30000000000001</c:v>
                </c:pt>
                <c:pt idx="1504">
                  <c:v>149.4</c:v>
                </c:pt>
                <c:pt idx="1505">
                  <c:v>149.5</c:v>
                </c:pt>
                <c:pt idx="1506">
                  <c:v>149.6</c:v>
                </c:pt>
                <c:pt idx="1507">
                  <c:v>149.69999999999999</c:v>
                </c:pt>
                <c:pt idx="1508">
                  <c:v>149.80000000000001</c:v>
                </c:pt>
                <c:pt idx="1509">
                  <c:v>149.9</c:v>
                </c:pt>
                <c:pt idx="1510">
                  <c:v>150</c:v>
                </c:pt>
                <c:pt idx="1511">
                  <c:v>150.1</c:v>
                </c:pt>
                <c:pt idx="1512">
                  <c:v>150.19999999999999</c:v>
                </c:pt>
                <c:pt idx="1513">
                  <c:v>150.30000000000001</c:v>
                </c:pt>
                <c:pt idx="1514">
                  <c:v>150.4</c:v>
                </c:pt>
                <c:pt idx="1515">
                  <c:v>150.5</c:v>
                </c:pt>
                <c:pt idx="1516">
                  <c:v>150.6</c:v>
                </c:pt>
                <c:pt idx="1517">
                  <c:v>150.69999999999999</c:v>
                </c:pt>
                <c:pt idx="1518">
                  <c:v>150.80000000000001</c:v>
                </c:pt>
                <c:pt idx="1519">
                  <c:v>150.9</c:v>
                </c:pt>
                <c:pt idx="1520">
                  <c:v>151</c:v>
                </c:pt>
                <c:pt idx="1521">
                  <c:v>151.1</c:v>
                </c:pt>
                <c:pt idx="1522">
                  <c:v>151.19999999999999</c:v>
                </c:pt>
                <c:pt idx="1523">
                  <c:v>151.30000000000001</c:v>
                </c:pt>
                <c:pt idx="1524">
                  <c:v>151.4</c:v>
                </c:pt>
                <c:pt idx="1525">
                  <c:v>151.5</c:v>
                </c:pt>
                <c:pt idx="1526">
                  <c:v>151.6</c:v>
                </c:pt>
                <c:pt idx="1527">
                  <c:v>151.69999999999999</c:v>
                </c:pt>
                <c:pt idx="1528">
                  <c:v>151.80000000000001</c:v>
                </c:pt>
                <c:pt idx="1529">
                  <c:v>151.9</c:v>
                </c:pt>
                <c:pt idx="1530">
                  <c:v>152</c:v>
                </c:pt>
                <c:pt idx="1531">
                  <c:v>152.1</c:v>
                </c:pt>
                <c:pt idx="1532">
                  <c:v>152.19999999999999</c:v>
                </c:pt>
                <c:pt idx="1533">
                  <c:v>152.30000000000001</c:v>
                </c:pt>
                <c:pt idx="1534">
                  <c:v>152.4</c:v>
                </c:pt>
                <c:pt idx="1535">
                  <c:v>152.5</c:v>
                </c:pt>
                <c:pt idx="1536">
                  <c:v>152.6</c:v>
                </c:pt>
                <c:pt idx="1537">
                  <c:v>152.69999999999999</c:v>
                </c:pt>
                <c:pt idx="1538">
                  <c:v>152.80000000000001</c:v>
                </c:pt>
                <c:pt idx="1539">
                  <c:v>152.9</c:v>
                </c:pt>
                <c:pt idx="1540">
                  <c:v>153</c:v>
                </c:pt>
                <c:pt idx="1541">
                  <c:v>153.1</c:v>
                </c:pt>
                <c:pt idx="1542">
                  <c:v>153.19999999999999</c:v>
                </c:pt>
                <c:pt idx="1543">
                  <c:v>153.30000000000001</c:v>
                </c:pt>
                <c:pt idx="1544">
                  <c:v>153.4</c:v>
                </c:pt>
                <c:pt idx="1545">
                  <c:v>153.5</c:v>
                </c:pt>
                <c:pt idx="1546">
                  <c:v>153.6</c:v>
                </c:pt>
                <c:pt idx="1547">
                  <c:v>153.69999999999999</c:v>
                </c:pt>
                <c:pt idx="1548">
                  <c:v>153.80000000000001</c:v>
                </c:pt>
                <c:pt idx="1549">
                  <c:v>153.9</c:v>
                </c:pt>
                <c:pt idx="1550">
                  <c:v>154</c:v>
                </c:pt>
                <c:pt idx="1551">
                  <c:v>154.1</c:v>
                </c:pt>
                <c:pt idx="1552">
                  <c:v>154.19999999999999</c:v>
                </c:pt>
                <c:pt idx="1553">
                  <c:v>154.30000000000001</c:v>
                </c:pt>
                <c:pt idx="1554">
                  <c:v>154.4</c:v>
                </c:pt>
                <c:pt idx="1555">
                  <c:v>154.5</c:v>
                </c:pt>
                <c:pt idx="1556">
                  <c:v>154.6</c:v>
                </c:pt>
                <c:pt idx="1557">
                  <c:v>154.69999999999999</c:v>
                </c:pt>
                <c:pt idx="1558">
                  <c:v>154.80000000000001</c:v>
                </c:pt>
                <c:pt idx="1559">
                  <c:v>154.9</c:v>
                </c:pt>
                <c:pt idx="1560">
                  <c:v>155</c:v>
                </c:pt>
                <c:pt idx="1561">
                  <c:v>155.1</c:v>
                </c:pt>
                <c:pt idx="1562">
                  <c:v>155.19999999999999</c:v>
                </c:pt>
                <c:pt idx="1563">
                  <c:v>155.30000000000001</c:v>
                </c:pt>
                <c:pt idx="1564">
                  <c:v>155.4</c:v>
                </c:pt>
                <c:pt idx="1565">
                  <c:v>155.5</c:v>
                </c:pt>
                <c:pt idx="1566">
                  <c:v>155.6</c:v>
                </c:pt>
                <c:pt idx="1567">
                  <c:v>155.69999999999999</c:v>
                </c:pt>
                <c:pt idx="1568">
                  <c:v>155.80000000000001</c:v>
                </c:pt>
                <c:pt idx="1569">
                  <c:v>155.9</c:v>
                </c:pt>
                <c:pt idx="1570">
                  <c:v>156</c:v>
                </c:pt>
                <c:pt idx="1571">
                  <c:v>156.1</c:v>
                </c:pt>
                <c:pt idx="1572">
                  <c:v>156.19999999999999</c:v>
                </c:pt>
                <c:pt idx="1573">
                  <c:v>156.30000000000001</c:v>
                </c:pt>
                <c:pt idx="1574">
                  <c:v>156.4</c:v>
                </c:pt>
                <c:pt idx="1575">
                  <c:v>156.5</c:v>
                </c:pt>
                <c:pt idx="1576">
                  <c:v>156.6</c:v>
                </c:pt>
                <c:pt idx="1577">
                  <c:v>156.69999999999999</c:v>
                </c:pt>
                <c:pt idx="1578">
                  <c:v>156.80000000000001</c:v>
                </c:pt>
                <c:pt idx="1579">
                  <c:v>156.9</c:v>
                </c:pt>
                <c:pt idx="1580">
                  <c:v>157</c:v>
                </c:pt>
                <c:pt idx="1581">
                  <c:v>157.1</c:v>
                </c:pt>
                <c:pt idx="1582">
                  <c:v>157.19999999999999</c:v>
                </c:pt>
                <c:pt idx="1583">
                  <c:v>157.30000000000001</c:v>
                </c:pt>
                <c:pt idx="1584">
                  <c:v>157.4</c:v>
                </c:pt>
                <c:pt idx="1585">
                  <c:v>157.5</c:v>
                </c:pt>
                <c:pt idx="1586">
                  <c:v>157.6</c:v>
                </c:pt>
                <c:pt idx="1587">
                  <c:v>157.69999999999999</c:v>
                </c:pt>
                <c:pt idx="1588">
                  <c:v>157.80000000000001</c:v>
                </c:pt>
                <c:pt idx="1589">
                  <c:v>157.9</c:v>
                </c:pt>
                <c:pt idx="1590">
                  <c:v>158</c:v>
                </c:pt>
                <c:pt idx="1591">
                  <c:v>158.1</c:v>
                </c:pt>
                <c:pt idx="1592">
                  <c:v>158.19999999999999</c:v>
                </c:pt>
                <c:pt idx="1593">
                  <c:v>158.30000000000001</c:v>
                </c:pt>
                <c:pt idx="1594">
                  <c:v>158.4</c:v>
                </c:pt>
                <c:pt idx="1595">
                  <c:v>158.5</c:v>
                </c:pt>
                <c:pt idx="1596">
                  <c:v>158.6</c:v>
                </c:pt>
                <c:pt idx="1597">
                  <c:v>158.69999999999999</c:v>
                </c:pt>
                <c:pt idx="1598">
                  <c:v>158.80000000000001</c:v>
                </c:pt>
                <c:pt idx="1599">
                  <c:v>158.9</c:v>
                </c:pt>
                <c:pt idx="1600">
                  <c:v>159</c:v>
                </c:pt>
                <c:pt idx="1601">
                  <c:v>159.1</c:v>
                </c:pt>
                <c:pt idx="1602">
                  <c:v>159.19999999999999</c:v>
                </c:pt>
                <c:pt idx="1603">
                  <c:v>159.30000000000001</c:v>
                </c:pt>
                <c:pt idx="1604">
                  <c:v>159.4</c:v>
                </c:pt>
                <c:pt idx="1605">
                  <c:v>159.5</c:v>
                </c:pt>
                <c:pt idx="1606">
                  <c:v>159.6</c:v>
                </c:pt>
                <c:pt idx="1607">
                  <c:v>159.69999999999999</c:v>
                </c:pt>
                <c:pt idx="1608">
                  <c:v>159.80000000000001</c:v>
                </c:pt>
                <c:pt idx="1609">
                  <c:v>159.9</c:v>
                </c:pt>
                <c:pt idx="1610">
                  <c:v>160</c:v>
                </c:pt>
                <c:pt idx="1611">
                  <c:v>160.1</c:v>
                </c:pt>
                <c:pt idx="1612">
                  <c:v>160.19999999999999</c:v>
                </c:pt>
                <c:pt idx="1613">
                  <c:v>160.30000000000001</c:v>
                </c:pt>
                <c:pt idx="1614">
                  <c:v>160.4</c:v>
                </c:pt>
                <c:pt idx="1615">
                  <c:v>160.5</c:v>
                </c:pt>
                <c:pt idx="1616">
                  <c:v>160.6</c:v>
                </c:pt>
                <c:pt idx="1617">
                  <c:v>160.69999999999999</c:v>
                </c:pt>
                <c:pt idx="1618">
                  <c:v>160.80000000000001</c:v>
                </c:pt>
                <c:pt idx="1619">
                  <c:v>160.9</c:v>
                </c:pt>
                <c:pt idx="1620">
                  <c:v>161</c:v>
                </c:pt>
                <c:pt idx="1621">
                  <c:v>161.1</c:v>
                </c:pt>
                <c:pt idx="1622">
                  <c:v>161.19999999999999</c:v>
                </c:pt>
                <c:pt idx="1623">
                  <c:v>161.30000000000001</c:v>
                </c:pt>
                <c:pt idx="1624">
                  <c:v>161.4</c:v>
                </c:pt>
                <c:pt idx="1625">
                  <c:v>161.5</c:v>
                </c:pt>
                <c:pt idx="1626">
                  <c:v>161.6</c:v>
                </c:pt>
                <c:pt idx="1627">
                  <c:v>161.69999999999999</c:v>
                </c:pt>
                <c:pt idx="1628">
                  <c:v>161.80000000000001</c:v>
                </c:pt>
                <c:pt idx="1629">
                  <c:v>161.9</c:v>
                </c:pt>
                <c:pt idx="1630">
                  <c:v>162</c:v>
                </c:pt>
                <c:pt idx="1631">
                  <c:v>162.1</c:v>
                </c:pt>
                <c:pt idx="1632">
                  <c:v>162.19999999999999</c:v>
                </c:pt>
                <c:pt idx="1633">
                  <c:v>162.30000000000001</c:v>
                </c:pt>
                <c:pt idx="1634">
                  <c:v>162.4</c:v>
                </c:pt>
                <c:pt idx="1635">
                  <c:v>162.5</c:v>
                </c:pt>
                <c:pt idx="1636">
                  <c:v>162.6</c:v>
                </c:pt>
                <c:pt idx="1637">
                  <c:v>162.69999999999999</c:v>
                </c:pt>
                <c:pt idx="1638">
                  <c:v>162.80000000000001</c:v>
                </c:pt>
                <c:pt idx="1639">
                  <c:v>162.9</c:v>
                </c:pt>
                <c:pt idx="1640">
                  <c:v>163</c:v>
                </c:pt>
                <c:pt idx="1641">
                  <c:v>163.1</c:v>
                </c:pt>
                <c:pt idx="1642">
                  <c:v>163.19999999999999</c:v>
                </c:pt>
                <c:pt idx="1643">
                  <c:v>163.30000000000001</c:v>
                </c:pt>
                <c:pt idx="1644">
                  <c:v>163.4</c:v>
                </c:pt>
                <c:pt idx="1645">
                  <c:v>163.5</c:v>
                </c:pt>
                <c:pt idx="1646">
                  <c:v>163.6</c:v>
                </c:pt>
                <c:pt idx="1647">
                  <c:v>163.69999999999999</c:v>
                </c:pt>
                <c:pt idx="1648">
                  <c:v>163.80000000000001</c:v>
                </c:pt>
                <c:pt idx="1649">
                  <c:v>163.9</c:v>
                </c:pt>
                <c:pt idx="1650">
                  <c:v>164</c:v>
                </c:pt>
                <c:pt idx="1651">
                  <c:v>164.1</c:v>
                </c:pt>
                <c:pt idx="1652">
                  <c:v>164.2</c:v>
                </c:pt>
                <c:pt idx="1653">
                  <c:v>164.3</c:v>
                </c:pt>
                <c:pt idx="1654">
                  <c:v>164.4</c:v>
                </c:pt>
                <c:pt idx="1655">
                  <c:v>164.5</c:v>
                </c:pt>
                <c:pt idx="1656">
                  <c:v>164.6</c:v>
                </c:pt>
                <c:pt idx="1657">
                  <c:v>164.7</c:v>
                </c:pt>
                <c:pt idx="1658">
                  <c:v>164.8</c:v>
                </c:pt>
                <c:pt idx="1659">
                  <c:v>164.9</c:v>
                </c:pt>
                <c:pt idx="1660">
                  <c:v>165</c:v>
                </c:pt>
                <c:pt idx="1661">
                  <c:v>165.1</c:v>
                </c:pt>
                <c:pt idx="1662">
                  <c:v>165.2</c:v>
                </c:pt>
                <c:pt idx="1663">
                  <c:v>165.3</c:v>
                </c:pt>
                <c:pt idx="1664">
                  <c:v>165.4</c:v>
                </c:pt>
                <c:pt idx="1665">
                  <c:v>165.5</c:v>
                </c:pt>
                <c:pt idx="1666">
                  <c:v>165.6</c:v>
                </c:pt>
                <c:pt idx="1667">
                  <c:v>165.7</c:v>
                </c:pt>
                <c:pt idx="1668">
                  <c:v>165.8</c:v>
                </c:pt>
                <c:pt idx="1669">
                  <c:v>165.9</c:v>
                </c:pt>
                <c:pt idx="1670">
                  <c:v>166</c:v>
                </c:pt>
                <c:pt idx="1671">
                  <c:v>166.1</c:v>
                </c:pt>
                <c:pt idx="1672">
                  <c:v>166.2</c:v>
                </c:pt>
                <c:pt idx="1673">
                  <c:v>166.3</c:v>
                </c:pt>
                <c:pt idx="1674">
                  <c:v>166.4</c:v>
                </c:pt>
                <c:pt idx="1675">
                  <c:v>166.5</c:v>
                </c:pt>
                <c:pt idx="1676">
                  <c:v>166.6</c:v>
                </c:pt>
                <c:pt idx="1677">
                  <c:v>166.7</c:v>
                </c:pt>
                <c:pt idx="1678">
                  <c:v>166.8</c:v>
                </c:pt>
                <c:pt idx="1679">
                  <c:v>166.9</c:v>
                </c:pt>
                <c:pt idx="1680">
                  <c:v>167</c:v>
                </c:pt>
                <c:pt idx="1681">
                  <c:v>167.1</c:v>
                </c:pt>
                <c:pt idx="1682">
                  <c:v>167.2</c:v>
                </c:pt>
                <c:pt idx="1683">
                  <c:v>167.3</c:v>
                </c:pt>
                <c:pt idx="1684">
                  <c:v>167.4</c:v>
                </c:pt>
                <c:pt idx="1685">
                  <c:v>167.5</c:v>
                </c:pt>
                <c:pt idx="1686">
                  <c:v>167.6</c:v>
                </c:pt>
                <c:pt idx="1687">
                  <c:v>167.7</c:v>
                </c:pt>
                <c:pt idx="1688">
                  <c:v>167.8</c:v>
                </c:pt>
                <c:pt idx="1689">
                  <c:v>167.9</c:v>
                </c:pt>
                <c:pt idx="1690">
                  <c:v>168</c:v>
                </c:pt>
                <c:pt idx="1691">
                  <c:v>168.1</c:v>
                </c:pt>
                <c:pt idx="1692">
                  <c:v>168.2</c:v>
                </c:pt>
                <c:pt idx="1693">
                  <c:v>168.3</c:v>
                </c:pt>
                <c:pt idx="1694">
                  <c:v>168.4</c:v>
                </c:pt>
                <c:pt idx="1695">
                  <c:v>168.5</c:v>
                </c:pt>
                <c:pt idx="1696">
                  <c:v>168.6</c:v>
                </c:pt>
                <c:pt idx="1697">
                  <c:v>168.7</c:v>
                </c:pt>
                <c:pt idx="1698">
                  <c:v>168.8</c:v>
                </c:pt>
                <c:pt idx="1699">
                  <c:v>168.9</c:v>
                </c:pt>
                <c:pt idx="1700">
                  <c:v>169</c:v>
                </c:pt>
                <c:pt idx="1701">
                  <c:v>169.1</c:v>
                </c:pt>
                <c:pt idx="1702">
                  <c:v>169.2</c:v>
                </c:pt>
                <c:pt idx="1703">
                  <c:v>169.3</c:v>
                </c:pt>
                <c:pt idx="1704">
                  <c:v>169.4</c:v>
                </c:pt>
                <c:pt idx="1705">
                  <c:v>169.5</c:v>
                </c:pt>
                <c:pt idx="1706">
                  <c:v>169.6</c:v>
                </c:pt>
                <c:pt idx="1707">
                  <c:v>169.7</c:v>
                </c:pt>
                <c:pt idx="1708">
                  <c:v>169.8</c:v>
                </c:pt>
                <c:pt idx="1709">
                  <c:v>169.9</c:v>
                </c:pt>
                <c:pt idx="1710">
                  <c:v>170</c:v>
                </c:pt>
                <c:pt idx="1711">
                  <c:v>170.1</c:v>
                </c:pt>
                <c:pt idx="1712">
                  <c:v>170.2</c:v>
                </c:pt>
                <c:pt idx="1713">
                  <c:v>170.3</c:v>
                </c:pt>
                <c:pt idx="1714">
                  <c:v>170.4</c:v>
                </c:pt>
                <c:pt idx="1715">
                  <c:v>170.5</c:v>
                </c:pt>
                <c:pt idx="1716">
                  <c:v>170.6</c:v>
                </c:pt>
                <c:pt idx="1717">
                  <c:v>170.7</c:v>
                </c:pt>
                <c:pt idx="1718">
                  <c:v>170.8</c:v>
                </c:pt>
                <c:pt idx="1719">
                  <c:v>170.9</c:v>
                </c:pt>
                <c:pt idx="1720">
                  <c:v>171</c:v>
                </c:pt>
                <c:pt idx="1721">
                  <c:v>171.1</c:v>
                </c:pt>
                <c:pt idx="1722">
                  <c:v>171.2</c:v>
                </c:pt>
                <c:pt idx="1723">
                  <c:v>171.3</c:v>
                </c:pt>
                <c:pt idx="1724">
                  <c:v>171.4</c:v>
                </c:pt>
                <c:pt idx="1725">
                  <c:v>171.5</c:v>
                </c:pt>
                <c:pt idx="1726">
                  <c:v>171.6</c:v>
                </c:pt>
                <c:pt idx="1727">
                  <c:v>171.7</c:v>
                </c:pt>
                <c:pt idx="1728">
                  <c:v>171.8</c:v>
                </c:pt>
                <c:pt idx="1729">
                  <c:v>171.9</c:v>
                </c:pt>
                <c:pt idx="1730">
                  <c:v>172</c:v>
                </c:pt>
                <c:pt idx="1731">
                  <c:v>172.1</c:v>
                </c:pt>
                <c:pt idx="1732">
                  <c:v>172.2</c:v>
                </c:pt>
                <c:pt idx="1733">
                  <c:v>172.3</c:v>
                </c:pt>
                <c:pt idx="1734">
                  <c:v>172.4</c:v>
                </c:pt>
                <c:pt idx="1735">
                  <c:v>172.5</c:v>
                </c:pt>
                <c:pt idx="1736">
                  <c:v>172.6</c:v>
                </c:pt>
                <c:pt idx="1737">
                  <c:v>172.7</c:v>
                </c:pt>
                <c:pt idx="1738">
                  <c:v>172.8</c:v>
                </c:pt>
                <c:pt idx="1739">
                  <c:v>172.9</c:v>
                </c:pt>
                <c:pt idx="1740">
                  <c:v>173</c:v>
                </c:pt>
                <c:pt idx="1741">
                  <c:v>173.1</c:v>
                </c:pt>
                <c:pt idx="1742">
                  <c:v>173.2</c:v>
                </c:pt>
                <c:pt idx="1743">
                  <c:v>173.3</c:v>
                </c:pt>
                <c:pt idx="1744">
                  <c:v>173.4</c:v>
                </c:pt>
                <c:pt idx="1745">
                  <c:v>173.5</c:v>
                </c:pt>
                <c:pt idx="1746">
                  <c:v>173.6</c:v>
                </c:pt>
                <c:pt idx="1747">
                  <c:v>173.7</c:v>
                </c:pt>
                <c:pt idx="1748">
                  <c:v>173.8</c:v>
                </c:pt>
                <c:pt idx="1749">
                  <c:v>173.9</c:v>
                </c:pt>
                <c:pt idx="1750">
                  <c:v>174</c:v>
                </c:pt>
                <c:pt idx="1751">
                  <c:v>174.1</c:v>
                </c:pt>
                <c:pt idx="1752">
                  <c:v>174.2</c:v>
                </c:pt>
                <c:pt idx="1753">
                  <c:v>174.3</c:v>
                </c:pt>
                <c:pt idx="1754">
                  <c:v>174.4</c:v>
                </c:pt>
                <c:pt idx="1755">
                  <c:v>174.5</c:v>
                </c:pt>
                <c:pt idx="1756">
                  <c:v>174.6</c:v>
                </c:pt>
                <c:pt idx="1757">
                  <c:v>174.7</c:v>
                </c:pt>
                <c:pt idx="1758">
                  <c:v>174.8</c:v>
                </c:pt>
                <c:pt idx="1759">
                  <c:v>174.9</c:v>
                </c:pt>
                <c:pt idx="1760">
                  <c:v>175</c:v>
                </c:pt>
                <c:pt idx="1761">
                  <c:v>175.1</c:v>
                </c:pt>
                <c:pt idx="1762">
                  <c:v>175.2</c:v>
                </c:pt>
                <c:pt idx="1763">
                  <c:v>175.3</c:v>
                </c:pt>
                <c:pt idx="1764">
                  <c:v>175.4</c:v>
                </c:pt>
                <c:pt idx="1765">
                  <c:v>175.5</c:v>
                </c:pt>
                <c:pt idx="1766">
                  <c:v>175.6</c:v>
                </c:pt>
                <c:pt idx="1767">
                  <c:v>175.7</c:v>
                </c:pt>
                <c:pt idx="1768">
                  <c:v>175.8</c:v>
                </c:pt>
                <c:pt idx="1769">
                  <c:v>175.9</c:v>
                </c:pt>
                <c:pt idx="1770">
                  <c:v>176</c:v>
                </c:pt>
                <c:pt idx="1771">
                  <c:v>176.1</c:v>
                </c:pt>
                <c:pt idx="1772">
                  <c:v>176.2</c:v>
                </c:pt>
                <c:pt idx="1773">
                  <c:v>176.3</c:v>
                </c:pt>
                <c:pt idx="1774">
                  <c:v>176.4</c:v>
                </c:pt>
                <c:pt idx="1775">
                  <c:v>176.5</c:v>
                </c:pt>
                <c:pt idx="1776">
                  <c:v>176.6</c:v>
                </c:pt>
                <c:pt idx="1777">
                  <c:v>176.7</c:v>
                </c:pt>
                <c:pt idx="1778">
                  <c:v>176.8</c:v>
                </c:pt>
                <c:pt idx="1779">
                  <c:v>176.9</c:v>
                </c:pt>
                <c:pt idx="1780">
                  <c:v>177</c:v>
                </c:pt>
                <c:pt idx="1781">
                  <c:v>177.1</c:v>
                </c:pt>
                <c:pt idx="1782">
                  <c:v>177.2</c:v>
                </c:pt>
                <c:pt idx="1783">
                  <c:v>177.3</c:v>
                </c:pt>
                <c:pt idx="1784">
                  <c:v>177.4</c:v>
                </c:pt>
                <c:pt idx="1785">
                  <c:v>177.5</c:v>
                </c:pt>
                <c:pt idx="1786">
                  <c:v>177.6</c:v>
                </c:pt>
                <c:pt idx="1787">
                  <c:v>177.7</c:v>
                </c:pt>
                <c:pt idx="1788">
                  <c:v>177.8</c:v>
                </c:pt>
                <c:pt idx="1789">
                  <c:v>177.9</c:v>
                </c:pt>
                <c:pt idx="1790">
                  <c:v>178</c:v>
                </c:pt>
                <c:pt idx="1791">
                  <c:v>178.1</c:v>
                </c:pt>
                <c:pt idx="1792">
                  <c:v>178.2</c:v>
                </c:pt>
                <c:pt idx="1793">
                  <c:v>178.3</c:v>
                </c:pt>
                <c:pt idx="1794">
                  <c:v>178.4</c:v>
                </c:pt>
                <c:pt idx="1795">
                  <c:v>178.5</c:v>
                </c:pt>
                <c:pt idx="1796">
                  <c:v>178.6</c:v>
                </c:pt>
                <c:pt idx="1797">
                  <c:v>178.7</c:v>
                </c:pt>
                <c:pt idx="1798">
                  <c:v>178.8</c:v>
                </c:pt>
                <c:pt idx="1799">
                  <c:v>178.9</c:v>
                </c:pt>
                <c:pt idx="1800">
                  <c:v>179</c:v>
                </c:pt>
                <c:pt idx="1801">
                  <c:v>179.1</c:v>
                </c:pt>
                <c:pt idx="1802">
                  <c:v>179.2</c:v>
                </c:pt>
                <c:pt idx="1803">
                  <c:v>179.3</c:v>
                </c:pt>
                <c:pt idx="1804">
                  <c:v>179.4</c:v>
                </c:pt>
                <c:pt idx="1805">
                  <c:v>179.5</c:v>
                </c:pt>
                <c:pt idx="1806">
                  <c:v>179.6</c:v>
                </c:pt>
                <c:pt idx="1807">
                  <c:v>179.7</c:v>
                </c:pt>
                <c:pt idx="1808">
                  <c:v>179.8</c:v>
                </c:pt>
                <c:pt idx="1809">
                  <c:v>179.9</c:v>
                </c:pt>
                <c:pt idx="1810">
                  <c:v>180</c:v>
                </c:pt>
                <c:pt idx="1811">
                  <c:v>180.1</c:v>
                </c:pt>
                <c:pt idx="1812">
                  <c:v>180.2</c:v>
                </c:pt>
                <c:pt idx="1813">
                  <c:v>180.3</c:v>
                </c:pt>
                <c:pt idx="1814">
                  <c:v>180.4</c:v>
                </c:pt>
                <c:pt idx="1815">
                  <c:v>180.5</c:v>
                </c:pt>
                <c:pt idx="1816">
                  <c:v>180.6</c:v>
                </c:pt>
                <c:pt idx="1817">
                  <c:v>180.7</c:v>
                </c:pt>
                <c:pt idx="1818">
                  <c:v>180.8</c:v>
                </c:pt>
                <c:pt idx="1819">
                  <c:v>180.9</c:v>
                </c:pt>
                <c:pt idx="1820">
                  <c:v>181</c:v>
                </c:pt>
                <c:pt idx="1821">
                  <c:v>181.1</c:v>
                </c:pt>
                <c:pt idx="1822">
                  <c:v>181.2</c:v>
                </c:pt>
                <c:pt idx="1823">
                  <c:v>181.3</c:v>
                </c:pt>
                <c:pt idx="1824">
                  <c:v>181.4</c:v>
                </c:pt>
                <c:pt idx="1825">
                  <c:v>181.5</c:v>
                </c:pt>
                <c:pt idx="1826">
                  <c:v>181.6</c:v>
                </c:pt>
                <c:pt idx="1827">
                  <c:v>181.7</c:v>
                </c:pt>
                <c:pt idx="1828">
                  <c:v>181.8</c:v>
                </c:pt>
                <c:pt idx="1829">
                  <c:v>181.9</c:v>
                </c:pt>
                <c:pt idx="1830">
                  <c:v>182</c:v>
                </c:pt>
                <c:pt idx="1831">
                  <c:v>182.1</c:v>
                </c:pt>
                <c:pt idx="1832">
                  <c:v>182.2</c:v>
                </c:pt>
                <c:pt idx="1833">
                  <c:v>182.3</c:v>
                </c:pt>
                <c:pt idx="1834">
                  <c:v>182.4</c:v>
                </c:pt>
                <c:pt idx="1835">
                  <c:v>182.5</c:v>
                </c:pt>
                <c:pt idx="1836">
                  <c:v>182.6</c:v>
                </c:pt>
                <c:pt idx="1837">
                  <c:v>182.7</c:v>
                </c:pt>
                <c:pt idx="1838">
                  <c:v>182.8</c:v>
                </c:pt>
                <c:pt idx="1839">
                  <c:v>182.9</c:v>
                </c:pt>
                <c:pt idx="1840">
                  <c:v>183</c:v>
                </c:pt>
                <c:pt idx="1841">
                  <c:v>183.1</c:v>
                </c:pt>
                <c:pt idx="1842">
                  <c:v>183.2</c:v>
                </c:pt>
                <c:pt idx="1843">
                  <c:v>183.3</c:v>
                </c:pt>
                <c:pt idx="1844">
                  <c:v>183.4</c:v>
                </c:pt>
                <c:pt idx="1845">
                  <c:v>183.5</c:v>
                </c:pt>
                <c:pt idx="1846">
                  <c:v>183.6</c:v>
                </c:pt>
                <c:pt idx="1847">
                  <c:v>183.7</c:v>
                </c:pt>
                <c:pt idx="1848">
                  <c:v>183.8</c:v>
                </c:pt>
                <c:pt idx="1849">
                  <c:v>183.9</c:v>
                </c:pt>
                <c:pt idx="1850">
                  <c:v>184</c:v>
                </c:pt>
                <c:pt idx="1851">
                  <c:v>184.1</c:v>
                </c:pt>
                <c:pt idx="1852">
                  <c:v>184.2</c:v>
                </c:pt>
                <c:pt idx="1853">
                  <c:v>184.3</c:v>
                </c:pt>
                <c:pt idx="1854">
                  <c:v>184.4</c:v>
                </c:pt>
                <c:pt idx="1855">
                  <c:v>184.5</c:v>
                </c:pt>
                <c:pt idx="1856">
                  <c:v>184.6</c:v>
                </c:pt>
                <c:pt idx="1857">
                  <c:v>184.7</c:v>
                </c:pt>
                <c:pt idx="1858">
                  <c:v>184.8</c:v>
                </c:pt>
                <c:pt idx="1859">
                  <c:v>184.9</c:v>
                </c:pt>
                <c:pt idx="1860">
                  <c:v>185</c:v>
                </c:pt>
                <c:pt idx="1861">
                  <c:v>185.1</c:v>
                </c:pt>
                <c:pt idx="1862">
                  <c:v>185.2</c:v>
                </c:pt>
                <c:pt idx="1863">
                  <c:v>185.3</c:v>
                </c:pt>
                <c:pt idx="1864">
                  <c:v>185.4</c:v>
                </c:pt>
                <c:pt idx="1865">
                  <c:v>185.5</c:v>
                </c:pt>
                <c:pt idx="1866">
                  <c:v>185.6</c:v>
                </c:pt>
                <c:pt idx="1867">
                  <c:v>185.7</c:v>
                </c:pt>
                <c:pt idx="1868">
                  <c:v>185.8</c:v>
                </c:pt>
                <c:pt idx="1869">
                  <c:v>185.9</c:v>
                </c:pt>
                <c:pt idx="1870">
                  <c:v>186</c:v>
                </c:pt>
                <c:pt idx="1871">
                  <c:v>186.1</c:v>
                </c:pt>
                <c:pt idx="1872">
                  <c:v>186.2</c:v>
                </c:pt>
                <c:pt idx="1873">
                  <c:v>186.3</c:v>
                </c:pt>
                <c:pt idx="1874">
                  <c:v>186.4</c:v>
                </c:pt>
                <c:pt idx="1875">
                  <c:v>186.5</c:v>
                </c:pt>
                <c:pt idx="1876">
                  <c:v>186.6</c:v>
                </c:pt>
                <c:pt idx="1877">
                  <c:v>186.7</c:v>
                </c:pt>
                <c:pt idx="1878">
                  <c:v>186.8</c:v>
                </c:pt>
                <c:pt idx="1879">
                  <c:v>186.9</c:v>
                </c:pt>
                <c:pt idx="1880">
                  <c:v>187</c:v>
                </c:pt>
                <c:pt idx="1881">
                  <c:v>187.1</c:v>
                </c:pt>
                <c:pt idx="1882">
                  <c:v>187.2</c:v>
                </c:pt>
                <c:pt idx="1883">
                  <c:v>187.3</c:v>
                </c:pt>
                <c:pt idx="1884">
                  <c:v>187.4</c:v>
                </c:pt>
                <c:pt idx="1885">
                  <c:v>187.5</c:v>
                </c:pt>
                <c:pt idx="1886">
                  <c:v>187.6</c:v>
                </c:pt>
                <c:pt idx="1887">
                  <c:v>187.7</c:v>
                </c:pt>
                <c:pt idx="1888">
                  <c:v>187.8</c:v>
                </c:pt>
                <c:pt idx="1889">
                  <c:v>187.9</c:v>
                </c:pt>
                <c:pt idx="1890">
                  <c:v>188</c:v>
                </c:pt>
                <c:pt idx="1891">
                  <c:v>188.1</c:v>
                </c:pt>
                <c:pt idx="1892">
                  <c:v>188.2</c:v>
                </c:pt>
                <c:pt idx="1893">
                  <c:v>188.3</c:v>
                </c:pt>
                <c:pt idx="1894">
                  <c:v>188.4</c:v>
                </c:pt>
                <c:pt idx="1895">
                  <c:v>188.5</c:v>
                </c:pt>
                <c:pt idx="1896">
                  <c:v>188.6</c:v>
                </c:pt>
                <c:pt idx="1897">
                  <c:v>188.7</c:v>
                </c:pt>
                <c:pt idx="1898">
                  <c:v>188.8</c:v>
                </c:pt>
                <c:pt idx="1899">
                  <c:v>188.9</c:v>
                </c:pt>
                <c:pt idx="1900">
                  <c:v>189</c:v>
                </c:pt>
                <c:pt idx="1901">
                  <c:v>189.1</c:v>
                </c:pt>
                <c:pt idx="1902">
                  <c:v>189.2</c:v>
                </c:pt>
                <c:pt idx="1903">
                  <c:v>189.3</c:v>
                </c:pt>
                <c:pt idx="1904">
                  <c:v>189.4</c:v>
                </c:pt>
                <c:pt idx="1905">
                  <c:v>189.5</c:v>
                </c:pt>
                <c:pt idx="1906">
                  <c:v>189.6</c:v>
                </c:pt>
                <c:pt idx="1907">
                  <c:v>189.7</c:v>
                </c:pt>
                <c:pt idx="1908">
                  <c:v>189.8</c:v>
                </c:pt>
                <c:pt idx="1909">
                  <c:v>189.9</c:v>
                </c:pt>
                <c:pt idx="1910">
                  <c:v>190</c:v>
                </c:pt>
                <c:pt idx="1911">
                  <c:v>190.1</c:v>
                </c:pt>
                <c:pt idx="1912">
                  <c:v>190.2</c:v>
                </c:pt>
                <c:pt idx="1913">
                  <c:v>190.3</c:v>
                </c:pt>
                <c:pt idx="1914">
                  <c:v>190.4</c:v>
                </c:pt>
                <c:pt idx="1915">
                  <c:v>190.5</c:v>
                </c:pt>
                <c:pt idx="1916">
                  <c:v>190.6</c:v>
                </c:pt>
                <c:pt idx="1917">
                  <c:v>190.7</c:v>
                </c:pt>
                <c:pt idx="1918">
                  <c:v>190.8</c:v>
                </c:pt>
                <c:pt idx="1919">
                  <c:v>190.9</c:v>
                </c:pt>
                <c:pt idx="1920">
                  <c:v>191</c:v>
                </c:pt>
                <c:pt idx="1921">
                  <c:v>191.1</c:v>
                </c:pt>
                <c:pt idx="1922">
                  <c:v>191.2</c:v>
                </c:pt>
                <c:pt idx="1923">
                  <c:v>191.3</c:v>
                </c:pt>
                <c:pt idx="1924">
                  <c:v>191.4</c:v>
                </c:pt>
                <c:pt idx="1925">
                  <c:v>191.5</c:v>
                </c:pt>
                <c:pt idx="1926">
                  <c:v>191.6</c:v>
                </c:pt>
                <c:pt idx="1927">
                  <c:v>191.7</c:v>
                </c:pt>
                <c:pt idx="1928">
                  <c:v>191.8</c:v>
                </c:pt>
                <c:pt idx="1929">
                  <c:v>191.9</c:v>
                </c:pt>
                <c:pt idx="1930">
                  <c:v>192</c:v>
                </c:pt>
                <c:pt idx="1931">
                  <c:v>192.1</c:v>
                </c:pt>
                <c:pt idx="1932">
                  <c:v>192.2</c:v>
                </c:pt>
                <c:pt idx="1933">
                  <c:v>192.3</c:v>
                </c:pt>
                <c:pt idx="1934">
                  <c:v>192.4</c:v>
                </c:pt>
                <c:pt idx="1935">
                  <c:v>192.5</c:v>
                </c:pt>
                <c:pt idx="1936">
                  <c:v>192.6</c:v>
                </c:pt>
                <c:pt idx="1937">
                  <c:v>192.7</c:v>
                </c:pt>
                <c:pt idx="1938">
                  <c:v>192.8</c:v>
                </c:pt>
                <c:pt idx="1939">
                  <c:v>192.9</c:v>
                </c:pt>
                <c:pt idx="1940">
                  <c:v>193</c:v>
                </c:pt>
                <c:pt idx="1941">
                  <c:v>193.1</c:v>
                </c:pt>
                <c:pt idx="1942">
                  <c:v>193.2</c:v>
                </c:pt>
                <c:pt idx="1943">
                  <c:v>193.3</c:v>
                </c:pt>
                <c:pt idx="1944">
                  <c:v>193.4</c:v>
                </c:pt>
                <c:pt idx="1945">
                  <c:v>193.5</c:v>
                </c:pt>
                <c:pt idx="1946">
                  <c:v>193.6</c:v>
                </c:pt>
                <c:pt idx="1947">
                  <c:v>193.7</c:v>
                </c:pt>
                <c:pt idx="1948">
                  <c:v>193.8</c:v>
                </c:pt>
                <c:pt idx="1949">
                  <c:v>193.9</c:v>
                </c:pt>
                <c:pt idx="1950">
                  <c:v>194</c:v>
                </c:pt>
                <c:pt idx="1951">
                  <c:v>194.1</c:v>
                </c:pt>
                <c:pt idx="1952">
                  <c:v>194.2</c:v>
                </c:pt>
                <c:pt idx="1953">
                  <c:v>194.3</c:v>
                </c:pt>
                <c:pt idx="1954">
                  <c:v>194.4</c:v>
                </c:pt>
                <c:pt idx="1955">
                  <c:v>194.5</c:v>
                </c:pt>
                <c:pt idx="1956">
                  <c:v>194.6</c:v>
                </c:pt>
                <c:pt idx="1957">
                  <c:v>194.7</c:v>
                </c:pt>
                <c:pt idx="1958">
                  <c:v>194.8</c:v>
                </c:pt>
                <c:pt idx="1959">
                  <c:v>194.9</c:v>
                </c:pt>
                <c:pt idx="1960">
                  <c:v>195</c:v>
                </c:pt>
                <c:pt idx="1961">
                  <c:v>195.1</c:v>
                </c:pt>
                <c:pt idx="1962">
                  <c:v>195.2</c:v>
                </c:pt>
                <c:pt idx="1963">
                  <c:v>195.3</c:v>
                </c:pt>
                <c:pt idx="1964">
                  <c:v>195.4</c:v>
                </c:pt>
                <c:pt idx="1965">
                  <c:v>195.5</c:v>
                </c:pt>
                <c:pt idx="1966">
                  <c:v>195.6</c:v>
                </c:pt>
                <c:pt idx="1967">
                  <c:v>195.7</c:v>
                </c:pt>
                <c:pt idx="1968">
                  <c:v>195.8</c:v>
                </c:pt>
                <c:pt idx="1969">
                  <c:v>195.9</c:v>
                </c:pt>
                <c:pt idx="1970">
                  <c:v>196</c:v>
                </c:pt>
                <c:pt idx="1971">
                  <c:v>196.1</c:v>
                </c:pt>
                <c:pt idx="1972">
                  <c:v>196.2</c:v>
                </c:pt>
                <c:pt idx="1973">
                  <c:v>196.3</c:v>
                </c:pt>
                <c:pt idx="1974">
                  <c:v>196.4</c:v>
                </c:pt>
                <c:pt idx="1975">
                  <c:v>196.5</c:v>
                </c:pt>
                <c:pt idx="1976">
                  <c:v>196.6</c:v>
                </c:pt>
                <c:pt idx="1977">
                  <c:v>196.7</c:v>
                </c:pt>
                <c:pt idx="1978">
                  <c:v>196.8</c:v>
                </c:pt>
                <c:pt idx="1979">
                  <c:v>196.9</c:v>
                </c:pt>
                <c:pt idx="1980">
                  <c:v>197</c:v>
                </c:pt>
                <c:pt idx="1981">
                  <c:v>197.1</c:v>
                </c:pt>
                <c:pt idx="1982">
                  <c:v>197.2</c:v>
                </c:pt>
                <c:pt idx="1983">
                  <c:v>197.3</c:v>
                </c:pt>
                <c:pt idx="1984">
                  <c:v>197.4</c:v>
                </c:pt>
                <c:pt idx="1985">
                  <c:v>197.5</c:v>
                </c:pt>
                <c:pt idx="1986">
                  <c:v>197.6</c:v>
                </c:pt>
                <c:pt idx="1987">
                  <c:v>197.7</c:v>
                </c:pt>
                <c:pt idx="1988">
                  <c:v>197.8</c:v>
                </c:pt>
                <c:pt idx="1989">
                  <c:v>197.9</c:v>
                </c:pt>
                <c:pt idx="1990">
                  <c:v>198</c:v>
                </c:pt>
                <c:pt idx="1991">
                  <c:v>198.1</c:v>
                </c:pt>
                <c:pt idx="1992">
                  <c:v>198.2</c:v>
                </c:pt>
                <c:pt idx="1993">
                  <c:v>198.3</c:v>
                </c:pt>
                <c:pt idx="1994">
                  <c:v>198.4</c:v>
                </c:pt>
                <c:pt idx="1995">
                  <c:v>198.5</c:v>
                </c:pt>
                <c:pt idx="1996">
                  <c:v>198.6</c:v>
                </c:pt>
                <c:pt idx="1997">
                  <c:v>198.7</c:v>
                </c:pt>
                <c:pt idx="1998">
                  <c:v>198.8</c:v>
                </c:pt>
                <c:pt idx="1999">
                  <c:v>198.9</c:v>
                </c:pt>
                <c:pt idx="2000">
                  <c:v>199</c:v>
                </c:pt>
                <c:pt idx="2001">
                  <c:v>199.1</c:v>
                </c:pt>
                <c:pt idx="2002">
                  <c:v>199.2</c:v>
                </c:pt>
                <c:pt idx="2003">
                  <c:v>199.3</c:v>
                </c:pt>
                <c:pt idx="2004">
                  <c:v>199.4</c:v>
                </c:pt>
                <c:pt idx="2005">
                  <c:v>199.5</c:v>
                </c:pt>
                <c:pt idx="2006">
                  <c:v>199.6</c:v>
                </c:pt>
                <c:pt idx="2007">
                  <c:v>199.7</c:v>
                </c:pt>
                <c:pt idx="2008">
                  <c:v>199.8</c:v>
                </c:pt>
                <c:pt idx="2009">
                  <c:v>199.9</c:v>
                </c:pt>
                <c:pt idx="2010">
                  <c:v>200</c:v>
                </c:pt>
                <c:pt idx="2011">
                  <c:v>200.1</c:v>
                </c:pt>
                <c:pt idx="2012">
                  <c:v>200.2</c:v>
                </c:pt>
                <c:pt idx="2013">
                  <c:v>200.3</c:v>
                </c:pt>
                <c:pt idx="2014">
                  <c:v>200.4</c:v>
                </c:pt>
                <c:pt idx="2015">
                  <c:v>200.5</c:v>
                </c:pt>
                <c:pt idx="2016">
                  <c:v>200.6</c:v>
                </c:pt>
                <c:pt idx="2017">
                  <c:v>200.7</c:v>
                </c:pt>
                <c:pt idx="2018">
                  <c:v>200.8</c:v>
                </c:pt>
                <c:pt idx="2019">
                  <c:v>200.9</c:v>
                </c:pt>
                <c:pt idx="2020">
                  <c:v>201</c:v>
                </c:pt>
                <c:pt idx="2021">
                  <c:v>201.1</c:v>
                </c:pt>
                <c:pt idx="2022">
                  <c:v>201.2</c:v>
                </c:pt>
                <c:pt idx="2023">
                  <c:v>201.3</c:v>
                </c:pt>
                <c:pt idx="2024">
                  <c:v>201.4</c:v>
                </c:pt>
                <c:pt idx="2025">
                  <c:v>201.5</c:v>
                </c:pt>
                <c:pt idx="2026">
                  <c:v>201.6</c:v>
                </c:pt>
                <c:pt idx="2027">
                  <c:v>201.7</c:v>
                </c:pt>
                <c:pt idx="2028">
                  <c:v>201.8</c:v>
                </c:pt>
                <c:pt idx="2029">
                  <c:v>201.9</c:v>
                </c:pt>
                <c:pt idx="2030">
                  <c:v>202</c:v>
                </c:pt>
                <c:pt idx="2031">
                  <c:v>202.1</c:v>
                </c:pt>
                <c:pt idx="2032">
                  <c:v>202.2</c:v>
                </c:pt>
                <c:pt idx="2033">
                  <c:v>202.3</c:v>
                </c:pt>
                <c:pt idx="2034">
                  <c:v>202.4</c:v>
                </c:pt>
                <c:pt idx="2035">
                  <c:v>202.5</c:v>
                </c:pt>
                <c:pt idx="2036">
                  <c:v>202.6</c:v>
                </c:pt>
                <c:pt idx="2037">
                  <c:v>202.7</c:v>
                </c:pt>
                <c:pt idx="2038">
                  <c:v>202.8</c:v>
                </c:pt>
                <c:pt idx="2039">
                  <c:v>202.9</c:v>
                </c:pt>
                <c:pt idx="2040">
                  <c:v>203</c:v>
                </c:pt>
                <c:pt idx="2041">
                  <c:v>203.1</c:v>
                </c:pt>
                <c:pt idx="2042">
                  <c:v>203.2</c:v>
                </c:pt>
                <c:pt idx="2043">
                  <c:v>203.3</c:v>
                </c:pt>
                <c:pt idx="2044">
                  <c:v>203.4</c:v>
                </c:pt>
                <c:pt idx="2045">
                  <c:v>203.5</c:v>
                </c:pt>
                <c:pt idx="2046">
                  <c:v>203.6</c:v>
                </c:pt>
                <c:pt idx="2047">
                  <c:v>203.7</c:v>
                </c:pt>
                <c:pt idx="2048">
                  <c:v>203.8</c:v>
                </c:pt>
                <c:pt idx="2049">
                  <c:v>203.9</c:v>
                </c:pt>
                <c:pt idx="2050">
                  <c:v>204</c:v>
                </c:pt>
                <c:pt idx="2051">
                  <c:v>204.1</c:v>
                </c:pt>
                <c:pt idx="2052">
                  <c:v>204.2</c:v>
                </c:pt>
                <c:pt idx="2053">
                  <c:v>204.3</c:v>
                </c:pt>
                <c:pt idx="2054">
                  <c:v>204.4</c:v>
                </c:pt>
                <c:pt idx="2055">
                  <c:v>204.5</c:v>
                </c:pt>
                <c:pt idx="2056">
                  <c:v>204.6</c:v>
                </c:pt>
                <c:pt idx="2057">
                  <c:v>204.7</c:v>
                </c:pt>
                <c:pt idx="2058">
                  <c:v>204.8</c:v>
                </c:pt>
                <c:pt idx="2059">
                  <c:v>204.9</c:v>
                </c:pt>
                <c:pt idx="2060">
                  <c:v>205</c:v>
                </c:pt>
                <c:pt idx="2061">
                  <c:v>205.1</c:v>
                </c:pt>
                <c:pt idx="2062">
                  <c:v>205.2</c:v>
                </c:pt>
                <c:pt idx="2063">
                  <c:v>205.3</c:v>
                </c:pt>
                <c:pt idx="2064">
                  <c:v>205.4</c:v>
                </c:pt>
                <c:pt idx="2065">
                  <c:v>205.5</c:v>
                </c:pt>
                <c:pt idx="2066">
                  <c:v>205.6</c:v>
                </c:pt>
                <c:pt idx="2067">
                  <c:v>205.7</c:v>
                </c:pt>
                <c:pt idx="2068">
                  <c:v>205.8</c:v>
                </c:pt>
                <c:pt idx="2069">
                  <c:v>205.9</c:v>
                </c:pt>
                <c:pt idx="2070">
                  <c:v>206</c:v>
                </c:pt>
                <c:pt idx="2071">
                  <c:v>206.1</c:v>
                </c:pt>
                <c:pt idx="2072">
                  <c:v>206.2</c:v>
                </c:pt>
                <c:pt idx="2073">
                  <c:v>206.3</c:v>
                </c:pt>
                <c:pt idx="2074">
                  <c:v>206.4</c:v>
                </c:pt>
                <c:pt idx="2075">
                  <c:v>206.5</c:v>
                </c:pt>
                <c:pt idx="2076">
                  <c:v>206.6</c:v>
                </c:pt>
                <c:pt idx="2077">
                  <c:v>206.7</c:v>
                </c:pt>
                <c:pt idx="2078">
                  <c:v>206.8</c:v>
                </c:pt>
                <c:pt idx="2079">
                  <c:v>206.9</c:v>
                </c:pt>
                <c:pt idx="2080">
                  <c:v>207</c:v>
                </c:pt>
                <c:pt idx="2081">
                  <c:v>207.1</c:v>
                </c:pt>
                <c:pt idx="2082">
                  <c:v>207.2</c:v>
                </c:pt>
                <c:pt idx="2083">
                  <c:v>207.3</c:v>
                </c:pt>
                <c:pt idx="2084">
                  <c:v>207.4</c:v>
                </c:pt>
                <c:pt idx="2085">
                  <c:v>207.5</c:v>
                </c:pt>
                <c:pt idx="2086">
                  <c:v>207.6</c:v>
                </c:pt>
                <c:pt idx="2087">
                  <c:v>207.7</c:v>
                </c:pt>
                <c:pt idx="2088">
                  <c:v>207.8</c:v>
                </c:pt>
                <c:pt idx="2089">
                  <c:v>207.9</c:v>
                </c:pt>
                <c:pt idx="2090">
                  <c:v>208</c:v>
                </c:pt>
                <c:pt idx="2091">
                  <c:v>208.1</c:v>
                </c:pt>
                <c:pt idx="2092">
                  <c:v>208.2</c:v>
                </c:pt>
                <c:pt idx="2093">
                  <c:v>208.3</c:v>
                </c:pt>
                <c:pt idx="2094">
                  <c:v>208.4</c:v>
                </c:pt>
                <c:pt idx="2095">
                  <c:v>208.5</c:v>
                </c:pt>
                <c:pt idx="2096">
                  <c:v>208.6</c:v>
                </c:pt>
                <c:pt idx="2097">
                  <c:v>208.7</c:v>
                </c:pt>
                <c:pt idx="2098">
                  <c:v>208.8</c:v>
                </c:pt>
                <c:pt idx="2099">
                  <c:v>208.9</c:v>
                </c:pt>
                <c:pt idx="2100">
                  <c:v>209</c:v>
                </c:pt>
                <c:pt idx="2101">
                  <c:v>209.1</c:v>
                </c:pt>
                <c:pt idx="2102">
                  <c:v>209.2</c:v>
                </c:pt>
                <c:pt idx="2103">
                  <c:v>209.3</c:v>
                </c:pt>
                <c:pt idx="2104">
                  <c:v>209.4</c:v>
                </c:pt>
                <c:pt idx="2105">
                  <c:v>209.5</c:v>
                </c:pt>
                <c:pt idx="2106">
                  <c:v>209.6</c:v>
                </c:pt>
                <c:pt idx="2107">
                  <c:v>209.7</c:v>
                </c:pt>
                <c:pt idx="2108">
                  <c:v>209.8</c:v>
                </c:pt>
                <c:pt idx="2109">
                  <c:v>209.9</c:v>
                </c:pt>
                <c:pt idx="2110">
                  <c:v>210</c:v>
                </c:pt>
                <c:pt idx="2111">
                  <c:v>210.1</c:v>
                </c:pt>
                <c:pt idx="2112">
                  <c:v>210.2</c:v>
                </c:pt>
                <c:pt idx="2113">
                  <c:v>210.3</c:v>
                </c:pt>
                <c:pt idx="2114">
                  <c:v>210.4</c:v>
                </c:pt>
                <c:pt idx="2115">
                  <c:v>210.5</c:v>
                </c:pt>
                <c:pt idx="2116">
                  <c:v>210.6</c:v>
                </c:pt>
                <c:pt idx="2117">
                  <c:v>210.7</c:v>
                </c:pt>
                <c:pt idx="2118">
                  <c:v>210.8</c:v>
                </c:pt>
                <c:pt idx="2119">
                  <c:v>210.9</c:v>
                </c:pt>
                <c:pt idx="2120">
                  <c:v>211</c:v>
                </c:pt>
                <c:pt idx="2121">
                  <c:v>211.1</c:v>
                </c:pt>
                <c:pt idx="2122">
                  <c:v>211.2</c:v>
                </c:pt>
                <c:pt idx="2123">
                  <c:v>211.3</c:v>
                </c:pt>
                <c:pt idx="2124">
                  <c:v>211.4</c:v>
                </c:pt>
                <c:pt idx="2125">
                  <c:v>211.5</c:v>
                </c:pt>
                <c:pt idx="2126">
                  <c:v>211.6</c:v>
                </c:pt>
                <c:pt idx="2127">
                  <c:v>211.7</c:v>
                </c:pt>
                <c:pt idx="2128">
                  <c:v>211.8</c:v>
                </c:pt>
                <c:pt idx="2129">
                  <c:v>211.9</c:v>
                </c:pt>
                <c:pt idx="2130">
                  <c:v>212</c:v>
                </c:pt>
                <c:pt idx="2131">
                  <c:v>212.1</c:v>
                </c:pt>
                <c:pt idx="2132">
                  <c:v>212.2</c:v>
                </c:pt>
                <c:pt idx="2133">
                  <c:v>212.3</c:v>
                </c:pt>
                <c:pt idx="2134">
                  <c:v>212.4</c:v>
                </c:pt>
                <c:pt idx="2135">
                  <c:v>212.5</c:v>
                </c:pt>
                <c:pt idx="2136">
                  <c:v>212.6</c:v>
                </c:pt>
                <c:pt idx="2137">
                  <c:v>212.7</c:v>
                </c:pt>
                <c:pt idx="2138">
                  <c:v>212.8</c:v>
                </c:pt>
                <c:pt idx="2139">
                  <c:v>212.9</c:v>
                </c:pt>
                <c:pt idx="2140">
                  <c:v>213</c:v>
                </c:pt>
                <c:pt idx="2141">
                  <c:v>213.1</c:v>
                </c:pt>
                <c:pt idx="2142">
                  <c:v>213.2</c:v>
                </c:pt>
                <c:pt idx="2143">
                  <c:v>213.3</c:v>
                </c:pt>
                <c:pt idx="2144">
                  <c:v>213.4</c:v>
                </c:pt>
                <c:pt idx="2145">
                  <c:v>213.5</c:v>
                </c:pt>
                <c:pt idx="2146">
                  <c:v>213.6</c:v>
                </c:pt>
                <c:pt idx="2147">
                  <c:v>213.7</c:v>
                </c:pt>
                <c:pt idx="2148">
                  <c:v>213.8</c:v>
                </c:pt>
                <c:pt idx="2149">
                  <c:v>213.9</c:v>
                </c:pt>
                <c:pt idx="2150">
                  <c:v>214</c:v>
                </c:pt>
                <c:pt idx="2151">
                  <c:v>214.1</c:v>
                </c:pt>
                <c:pt idx="2152">
                  <c:v>214.2</c:v>
                </c:pt>
                <c:pt idx="2153">
                  <c:v>214.3</c:v>
                </c:pt>
                <c:pt idx="2154">
                  <c:v>214.4</c:v>
                </c:pt>
                <c:pt idx="2155">
                  <c:v>214.5</c:v>
                </c:pt>
                <c:pt idx="2156">
                  <c:v>214.6</c:v>
                </c:pt>
                <c:pt idx="2157">
                  <c:v>214.7</c:v>
                </c:pt>
                <c:pt idx="2158">
                  <c:v>214.8</c:v>
                </c:pt>
                <c:pt idx="2159">
                  <c:v>214.9</c:v>
                </c:pt>
                <c:pt idx="2160">
                  <c:v>215</c:v>
                </c:pt>
                <c:pt idx="2161">
                  <c:v>215.1</c:v>
                </c:pt>
                <c:pt idx="2162">
                  <c:v>215.2</c:v>
                </c:pt>
                <c:pt idx="2163">
                  <c:v>215.3</c:v>
                </c:pt>
                <c:pt idx="2164">
                  <c:v>215.4</c:v>
                </c:pt>
                <c:pt idx="2165">
                  <c:v>215.5</c:v>
                </c:pt>
                <c:pt idx="2166">
                  <c:v>215.6</c:v>
                </c:pt>
                <c:pt idx="2167">
                  <c:v>215.7</c:v>
                </c:pt>
                <c:pt idx="2168">
                  <c:v>215.8</c:v>
                </c:pt>
                <c:pt idx="2169">
                  <c:v>215.9</c:v>
                </c:pt>
                <c:pt idx="2170">
                  <c:v>216</c:v>
                </c:pt>
                <c:pt idx="2171">
                  <c:v>216.1</c:v>
                </c:pt>
                <c:pt idx="2172">
                  <c:v>216.2</c:v>
                </c:pt>
                <c:pt idx="2173">
                  <c:v>216.3</c:v>
                </c:pt>
                <c:pt idx="2174">
                  <c:v>216.4</c:v>
                </c:pt>
                <c:pt idx="2175">
                  <c:v>216.5</c:v>
                </c:pt>
                <c:pt idx="2176">
                  <c:v>216.6</c:v>
                </c:pt>
                <c:pt idx="2177">
                  <c:v>216.7</c:v>
                </c:pt>
                <c:pt idx="2178">
                  <c:v>216.8</c:v>
                </c:pt>
                <c:pt idx="2179">
                  <c:v>216.9</c:v>
                </c:pt>
                <c:pt idx="2180">
                  <c:v>217</c:v>
                </c:pt>
                <c:pt idx="2181">
                  <c:v>217.1</c:v>
                </c:pt>
                <c:pt idx="2182">
                  <c:v>217.2</c:v>
                </c:pt>
                <c:pt idx="2183">
                  <c:v>217.3</c:v>
                </c:pt>
                <c:pt idx="2184">
                  <c:v>217.4</c:v>
                </c:pt>
                <c:pt idx="2185">
                  <c:v>217.5</c:v>
                </c:pt>
                <c:pt idx="2186">
                  <c:v>217.6</c:v>
                </c:pt>
                <c:pt idx="2187">
                  <c:v>217.7</c:v>
                </c:pt>
                <c:pt idx="2188">
                  <c:v>217.8</c:v>
                </c:pt>
                <c:pt idx="2189">
                  <c:v>217.9</c:v>
                </c:pt>
                <c:pt idx="2190">
                  <c:v>218</c:v>
                </c:pt>
                <c:pt idx="2191">
                  <c:v>218.1</c:v>
                </c:pt>
                <c:pt idx="2192">
                  <c:v>218.2</c:v>
                </c:pt>
                <c:pt idx="2193">
                  <c:v>218.3</c:v>
                </c:pt>
                <c:pt idx="2194">
                  <c:v>218.4</c:v>
                </c:pt>
                <c:pt idx="2195">
                  <c:v>218.5</c:v>
                </c:pt>
                <c:pt idx="2196">
                  <c:v>218.6</c:v>
                </c:pt>
                <c:pt idx="2197">
                  <c:v>218.7</c:v>
                </c:pt>
                <c:pt idx="2198">
                  <c:v>218.8</c:v>
                </c:pt>
                <c:pt idx="2199">
                  <c:v>218.9</c:v>
                </c:pt>
                <c:pt idx="2200">
                  <c:v>219</c:v>
                </c:pt>
                <c:pt idx="2201">
                  <c:v>219.1</c:v>
                </c:pt>
                <c:pt idx="2202">
                  <c:v>219.2</c:v>
                </c:pt>
                <c:pt idx="2203">
                  <c:v>219.3</c:v>
                </c:pt>
                <c:pt idx="2204">
                  <c:v>219.4</c:v>
                </c:pt>
                <c:pt idx="2205">
                  <c:v>219.5</c:v>
                </c:pt>
                <c:pt idx="2206">
                  <c:v>219.6</c:v>
                </c:pt>
                <c:pt idx="2207">
                  <c:v>219.7</c:v>
                </c:pt>
                <c:pt idx="2208">
                  <c:v>219.8</c:v>
                </c:pt>
                <c:pt idx="2209">
                  <c:v>219.9</c:v>
                </c:pt>
                <c:pt idx="2210">
                  <c:v>220</c:v>
                </c:pt>
                <c:pt idx="2211">
                  <c:v>220.1</c:v>
                </c:pt>
                <c:pt idx="2212">
                  <c:v>220.2</c:v>
                </c:pt>
                <c:pt idx="2213">
                  <c:v>220.3</c:v>
                </c:pt>
                <c:pt idx="2214">
                  <c:v>220.4</c:v>
                </c:pt>
                <c:pt idx="2215">
                  <c:v>220.5</c:v>
                </c:pt>
                <c:pt idx="2216">
                  <c:v>220.6</c:v>
                </c:pt>
                <c:pt idx="2217">
                  <c:v>220.7</c:v>
                </c:pt>
                <c:pt idx="2218">
                  <c:v>220.8</c:v>
                </c:pt>
                <c:pt idx="2219">
                  <c:v>220.9</c:v>
                </c:pt>
                <c:pt idx="2220">
                  <c:v>221</c:v>
                </c:pt>
                <c:pt idx="2221">
                  <c:v>221.1</c:v>
                </c:pt>
                <c:pt idx="2222">
                  <c:v>221.2</c:v>
                </c:pt>
                <c:pt idx="2223">
                  <c:v>221.3</c:v>
                </c:pt>
                <c:pt idx="2224">
                  <c:v>221.4</c:v>
                </c:pt>
                <c:pt idx="2225">
                  <c:v>221.5</c:v>
                </c:pt>
                <c:pt idx="2226">
                  <c:v>221.6</c:v>
                </c:pt>
                <c:pt idx="2227">
                  <c:v>221.7</c:v>
                </c:pt>
                <c:pt idx="2228">
                  <c:v>221.8</c:v>
                </c:pt>
                <c:pt idx="2229">
                  <c:v>221.9</c:v>
                </c:pt>
                <c:pt idx="2230">
                  <c:v>222</c:v>
                </c:pt>
                <c:pt idx="2231">
                  <c:v>222.1</c:v>
                </c:pt>
                <c:pt idx="2232">
                  <c:v>222.2</c:v>
                </c:pt>
                <c:pt idx="2233">
                  <c:v>222.3</c:v>
                </c:pt>
                <c:pt idx="2234">
                  <c:v>222.4</c:v>
                </c:pt>
                <c:pt idx="2235">
                  <c:v>222.5</c:v>
                </c:pt>
                <c:pt idx="2236">
                  <c:v>222.6</c:v>
                </c:pt>
                <c:pt idx="2237">
                  <c:v>222.7</c:v>
                </c:pt>
                <c:pt idx="2238">
                  <c:v>222.8</c:v>
                </c:pt>
                <c:pt idx="2239">
                  <c:v>222.9</c:v>
                </c:pt>
                <c:pt idx="2240">
                  <c:v>223</c:v>
                </c:pt>
                <c:pt idx="2241">
                  <c:v>223.1</c:v>
                </c:pt>
                <c:pt idx="2242">
                  <c:v>223.2</c:v>
                </c:pt>
                <c:pt idx="2243">
                  <c:v>223.3</c:v>
                </c:pt>
                <c:pt idx="2244">
                  <c:v>223.4</c:v>
                </c:pt>
                <c:pt idx="2245">
                  <c:v>223.5</c:v>
                </c:pt>
                <c:pt idx="2246">
                  <c:v>223.6</c:v>
                </c:pt>
                <c:pt idx="2247">
                  <c:v>223.7</c:v>
                </c:pt>
                <c:pt idx="2248">
                  <c:v>223.8</c:v>
                </c:pt>
                <c:pt idx="2249">
                  <c:v>223.9</c:v>
                </c:pt>
                <c:pt idx="2250">
                  <c:v>224</c:v>
                </c:pt>
                <c:pt idx="2251">
                  <c:v>224.1</c:v>
                </c:pt>
                <c:pt idx="2252">
                  <c:v>224.2</c:v>
                </c:pt>
                <c:pt idx="2253">
                  <c:v>224.3</c:v>
                </c:pt>
                <c:pt idx="2254">
                  <c:v>224.4</c:v>
                </c:pt>
                <c:pt idx="2255">
                  <c:v>224.5</c:v>
                </c:pt>
                <c:pt idx="2256">
                  <c:v>224.6</c:v>
                </c:pt>
                <c:pt idx="2257">
                  <c:v>224.7</c:v>
                </c:pt>
                <c:pt idx="2258">
                  <c:v>224.8</c:v>
                </c:pt>
                <c:pt idx="2259">
                  <c:v>224.9</c:v>
                </c:pt>
                <c:pt idx="2260">
                  <c:v>225</c:v>
                </c:pt>
                <c:pt idx="2261">
                  <c:v>225.1</c:v>
                </c:pt>
                <c:pt idx="2262">
                  <c:v>225.2</c:v>
                </c:pt>
                <c:pt idx="2263">
                  <c:v>225.3</c:v>
                </c:pt>
                <c:pt idx="2264">
                  <c:v>225.4</c:v>
                </c:pt>
                <c:pt idx="2265">
                  <c:v>225.5</c:v>
                </c:pt>
                <c:pt idx="2266">
                  <c:v>225.6</c:v>
                </c:pt>
                <c:pt idx="2267">
                  <c:v>225.7</c:v>
                </c:pt>
                <c:pt idx="2268">
                  <c:v>225.8</c:v>
                </c:pt>
                <c:pt idx="2269">
                  <c:v>225.9</c:v>
                </c:pt>
                <c:pt idx="2270">
                  <c:v>226</c:v>
                </c:pt>
                <c:pt idx="2271">
                  <c:v>226.1</c:v>
                </c:pt>
                <c:pt idx="2272">
                  <c:v>226.2</c:v>
                </c:pt>
                <c:pt idx="2273">
                  <c:v>226.3</c:v>
                </c:pt>
                <c:pt idx="2274">
                  <c:v>226.4</c:v>
                </c:pt>
                <c:pt idx="2275">
                  <c:v>226.5</c:v>
                </c:pt>
                <c:pt idx="2276">
                  <c:v>226.6</c:v>
                </c:pt>
                <c:pt idx="2277">
                  <c:v>226.7</c:v>
                </c:pt>
                <c:pt idx="2278">
                  <c:v>226.8</c:v>
                </c:pt>
                <c:pt idx="2279">
                  <c:v>226.9</c:v>
                </c:pt>
                <c:pt idx="2280">
                  <c:v>227</c:v>
                </c:pt>
                <c:pt idx="2281">
                  <c:v>227.1</c:v>
                </c:pt>
                <c:pt idx="2282">
                  <c:v>227.2</c:v>
                </c:pt>
                <c:pt idx="2283">
                  <c:v>227.3</c:v>
                </c:pt>
                <c:pt idx="2284">
                  <c:v>227.4</c:v>
                </c:pt>
                <c:pt idx="2285">
                  <c:v>227.5</c:v>
                </c:pt>
                <c:pt idx="2286">
                  <c:v>227.6</c:v>
                </c:pt>
                <c:pt idx="2287">
                  <c:v>227.7</c:v>
                </c:pt>
                <c:pt idx="2288">
                  <c:v>227.8</c:v>
                </c:pt>
                <c:pt idx="2289">
                  <c:v>227.9</c:v>
                </c:pt>
                <c:pt idx="2290">
                  <c:v>228</c:v>
                </c:pt>
                <c:pt idx="2291">
                  <c:v>228.1</c:v>
                </c:pt>
                <c:pt idx="2292">
                  <c:v>228.2</c:v>
                </c:pt>
                <c:pt idx="2293">
                  <c:v>228.3</c:v>
                </c:pt>
                <c:pt idx="2294">
                  <c:v>228.4</c:v>
                </c:pt>
                <c:pt idx="2295">
                  <c:v>228.5</c:v>
                </c:pt>
                <c:pt idx="2296">
                  <c:v>228.6</c:v>
                </c:pt>
                <c:pt idx="2297">
                  <c:v>228.7</c:v>
                </c:pt>
                <c:pt idx="2298">
                  <c:v>228.8</c:v>
                </c:pt>
                <c:pt idx="2299">
                  <c:v>228.9</c:v>
                </c:pt>
                <c:pt idx="2300">
                  <c:v>229</c:v>
                </c:pt>
                <c:pt idx="2301">
                  <c:v>229.1</c:v>
                </c:pt>
                <c:pt idx="2302">
                  <c:v>229.2</c:v>
                </c:pt>
                <c:pt idx="2303">
                  <c:v>229.3</c:v>
                </c:pt>
                <c:pt idx="2304">
                  <c:v>229.4</c:v>
                </c:pt>
                <c:pt idx="2305">
                  <c:v>229.5</c:v>
                </c:pt>
                <c:pt idx="2306">
                  <c:v>229.6</c:v>
                </c:pt>
                <c:pt idx="2307">
                  <c:v>229.7</c:v>
                </c:pt>
                <c:pt idx="2308">
                  <c:v>229.8</c:v>
                </c:pt>
                <c:pt idx="2309">
                  <c:v>229.9</c:v>
                </c:pt>
                <c:pt idx="2310">
                  <c:v>230</c:v>
                </c:pt>
                <c:pt idx="2311">
                  <c:v>230.1</c:v>
                </c:pt>
                <c:pt idx="2312">
                  <c:v>230.2</c:v>
                </c:pt>
                <c:pt idx="2313">
                  <c:v>230.3</c:v>
                </c:pt>
                <c:pt idx="2314">
                  <c:v>230.4</c:v>
                </c:pt>
                <c:pt idx="2315">
                  <c:v>230.5</c:v>
                </c:pt>
                <c:pt idx="2316">
                  <c:v>230.6</c:v>
                </c:pt>
                <c:pt idx="2317">
                  <c:v>230.7</c:v>
                </c:pt>
                <c:pt idx="2318">
                  <c:v>230.8</c:v>
                </c:pt>
                <c:pt idx="2319">
                  <c:v>230.9</c:v>
                </c:pt>
                <c:pt idx="2320">
                  <c:v>231</c:v>
                </c:pt>
                <c:pt idx="2321">
                  <c:v>231.1</c:v>
                </c:pt>
                <c:pt idx="2322">
                  <c:v>231.2</c:v>
                </c:pt>
                <c:pt idx="2323">
                  <c:v>231.3</c:v>
                </c:pt>
                <c:pt idx="2324">
                  <c:v>231.4</c:v>
                </c:pt>
                <c:pt idx="2325">
                  <c:v>231.5</c:v>
                </c:pt>
                <c:pt idx="2326">
                  <c:v>231.6</c:v>
                </c:pt>
                <c:pt idx="2327">
                  <c:v>231.7</c:v>
                </c:pt>
                <c:pt idx="2328">
                  <c:v>231.8</c:v>
                </c:pt>
                <c:pt idx="2329">
                  <c:v>231.9</c:v>
                </c:pt>
                <c:pt idx="2330">
                  <c:v>232</c:v>
                </c:pt>
                <c:pt idx="2331">
                  <c:v>232.1</c:v>
                </c:pt>
                <c:pt idx="2332">
                  <c:v>232.2</c:v>
                </c:pt>
                <c:pt idx="2333">
                  <c:v>232.3</c:v>
                </c:pt>
                <c:pt idx="2334">
                  <c:v>232.4</c:v>
                </c:pt>
                <c:pt idx="2335">
                  <c:v>232.5</c:v>
                </c:pt>
                <c:pt idx="2336">
                  <c:v>232.6</c:v>
                </c:pt>
                <c:pt idx="2337">
                  <c:v>232.7</c:v>
                </c:pt>
                <c:pt idx="2338">
                  <c:v>232.8</c:v>
                </c:pt>
                <c:pt idx="2339">
                  <c:v>232.9</c:v>
                </c:pt>
                <c:pt idx="2340">
                  <c:v>233</c:v>
                </c:pt>
                <c:pt idx="2341">
                  <c:v>233.1</c:v>
                </c:pt>
                <c:pt idx="2342">
                  <c:v>233.2</c:v>
                </c:pt>
                <c:pt idx="2343">
                  <c:v>233.3</c:v>
                </c:pt>
                <c:pt idx="2344">
                  <c:v>233.4</c:v>
                </c:pt>
                <c:pt idx="2345">
                  <c:v>233.5</c:v>
                </c:pt>
                <c:pt idx="2346">
                  <c:v>233.6</c:v>
                </c:pt>
                <c:pt idx="2347">
                  <c:v>233.7</c:v>
                </c:pt>
                <c:pt idx="2348">
                  <c:v>233.8</c:v>
                </c:pt>
                <c:pt idx="2349">
                  <c:v>233.9</c:v>
                </c:pt>
                <c:pt idx="2350">
                  <c:v>234</c:v>
                </c:pt>
                <c:pt idx="2351">
                  <c:v>234.1</c:v>
                </c:pt>
                <c:pt idx="2352">
                  <c:v>234.2</c:v>
                </c:pt>
                <c:pt idx="2353">
                  <c:v>234.3</c:v>
                </c:pt>
                <c:pt idx="2354">
                  <c:v>234.4</c:v>
                </c:pt>
                <c:pt idx="2355">
                  <c:v>234.5</c:v>
                </c:pt>
                <c:pt idx="2356">
                  <c:v>234.6</c:v>
                </c:pt>
                <c:pt idx="2357">
                  <c:v>234.7</c:v>
                </c:pt>
                <c:pt idx="2358">
                  <c:v>234.8</c:v>
                </c:pt>
                <c:pt idx="2359">
                  <c:v>234.9</c:v>
                </c:pt>
                <c:pt idx="2360">
                  <c:v>235</c:v>
                </c:pt>
                <c:pt idx="2361">
                  <c:v>235.1</c:v>
                </c:pt>
                <c:pt idx="2362">
                  <c:v>235.2</c:v>
                </c:pt>
                <c:pt idx="2363">
                  <c:v>235.3</c:v>
                </c:pt>
                <c:pt idx="2364">
                  <c:v>235.4</c:v>
                </c:pt>
                <c:pt idx="2365">
                  <c:v>235.5</c:v>
                </c:pt>
                <c:pt idx="2366">
                  <c:v>235.6</c:v>
                </c:pt>
                <c:pt idx="2367">
                  <c:v>235.7</c:v>
                </c:pt>
                <c:pt idx="2368">
                  <c:v>235.8</c:v>
                </c:pt>
                <c:pt idx="2369">
                  <c:v>235.9</c:v>
                </c:pt>
                <c:pt idx="2370">
                  <c:v>236</c:v>
                </c:pt>
                <c:pt idx="2371">
                  <c:v>236.1</c:v>
                </c:pt>
                <c:pt idx="2372">
                  <c:v>236.2</c:v>
                </c:pt>
                <c:pt idx="2373">
                  <c:v>236.3</c:v>
                </c:pt>
                <c:pt idx="2374">
                  <c:v>236.4</c:v>
                </c:pt>
                <c:pt idx="2375">
                  <c:v>236.5</c:v>
                </c:pt>
                <c:pt idx="2376">
                  <c:v>236.6</c:v>
                </c:pt>
                <c:pt idx="2377">
                  <c:v>236.7</c:v>
                </c:pt>
                <c:pt idx="2378">
                  <c:v>236.8</c:v>
                </c:pt>
                <c:pt idx="2379">
                  <c:v>236.9</c:v>
                </c:pt>
                <c:pt idx="2380">
                  <c:v>237</c:v>
                </c:pt>
                <c:pt idx="2381">
                  <c:v>237.1</c:v>
                </c:pt>
                <c:pt idx="2382">
                  <c:v>237.2</c:v>
                </c:pt>
                <c:pt idx="2383">
                  <c:v>237.3</c:v>
                </c:pt>
                <c:pt idx="2384">
                  <c:v>237.4</c:v>
                </c:pt>
                <c:pt idx="2385">
                  <c:v>237.5</c:v>
                </c:pt>
                <c:pt idx="2386">
                  <c:v>237.6</c:v>
                </c:pt>
                <c:pt idx="2387">
                  <c:v>237.7</c:v>
                </c:pt>
                <c:pt idx="2388">
                  <c:v>237.8</c:v>
                </c:pt>
                <c:pt idx="2389">
                  <c:v>237.9</c:v>
                </c:pt>
                <c:pt idx="2390">
                  <c:v>238</c:v>
                </c:pt>
                <c:pt idx="2391">
                  <c:v>238.1</c:v>
                </c:pt>
                <c:pt idx="2392">
                  <c:v>238.2</c:v>
                </c:pt>
                <c:pt idx="2393">
                  <c:v>238.3</c:v>
                </c:pt>
                <c:pt idx="2394">
                  <c:v>238.4</c:v>
                </c:pt>
                <c:pt idx="2395">
                  <c:v>238.5</c:v>
                </c:pt>
                <c:pt idx="2396">
                  <c:v>238.6</c:v>
                </c:pt>
                <c:pt idx="2397">
                  <c:v>238.7</c:v>
                </c:pt>
                <c:pt idx="2398">
                  <c:v>238.8</c:v>
                </c:pt>
                <c:pt idx="2399">
                  <c:v>238.9</c:v>
                </c:pt>
                <c:pt idx="2400">
                  <c:v>239</c:v>
                </c:pt>
              </c:numCache>
            </c:numRef>
          </c:xVal>
          <c:yVal>
            <c:numRef>
              <c:f>'КамГЭС (2)'!$C$5:$C$2405</c:f>
              <c:numCache>
                <c:formatCode>General</c:formatCode>
                <c:ptCount val="2401"/>
                <c:pt idx="0">
                  <c:v>89.213200000000001</c:v>
                </c:pt>
                <c:pt idx="1">
                  <c:v>89.212500000000006</c:v>
                </c:pt>
                <c:pt idx="2">
                  <c:v>89.2119</c:v>
                </c:pt>
                <c:pt idx="3">
                  <c:v>89.211200000000005</c:v>
                </c:pt>
                <c:pt idx="4">
                  <c:v>89.210599999999999</c:v>
                </c:pt>
                <c:pt idx="5">
                  <c:v>89.21</c:v>
                </c:pt>
                <c:pt idx="6">
                  <c:v>89.209400000000002</c:v>
                </c:pt>
                <c:pt idx="7">
                  <c:v>89.2089</c:v>
                </c:pt>
                <c:pt idx="8">
                  <c:v>89.208399999999997</c:v>
                </c:pt>
                <c:pt idx="9">
                  <c:v>89.207999999999998</c:v>
                </c:pt>
                <c:pt idx="10">
                  <c:v>89.207599999999999</c:v>
                </c:pt>
                <c:pt idx="11">
                  <c:v>89.118700000000004</c:v>
                </c:pt>
                <c:pt idx="12">
                  <c:v>89.032700000000006</c:v>
                </c:pt>
                <c:pt idx="13">
                  <c:v>89.032700000000006</c:v>
                </c:pt>
                <c:pt idx="14">
                  <c:v>89.021600000000007</c:v>
                </c:pt>
                <c:pt idx="15">
                  <c:v>89.010800000000003</c:v>
                </c:pt>
                <c:pt idx="16">
                  <c:v>89.004000000000005</c:v>
                </c:pt>
                <c:pt idx="17">
                  <c:v>89.000799999999998</c:v>
                </c:pt>
                <c:pt idx="18">
                  <c:v>88.999200000000002</c:v>
                </c:pt>
                <c:pt idx="19">
                  <c:v>88.998199999999997</c:v>
                </c:pt>
                <c:pt idx="20">
                  <c:v>88.997100000000003</c:v>
                </c:pt>
                <c:pt idx="21">
                  <c:v>88.996399999999994</c:v>
                </c:pt>
                <c:pt idx="22">
                  <c:v>88.996300000000005</c:v>
                </c:pt>
                <c:pt idx="23">
                  <c:v>88.997100000000003</c:v>
                </c:pt>
                <c:pt idx="24">
                  <c:v>88.998900000000006</c:v>
                </c:pt>
                <c:pt idx="25">
                  <c:v>89.001300000000001</c:v>
                </c:pt>
                <c:pt idx="26">
                  <c:v>89.003900000000002</c:v>
                </c:pt>
                <c:pt idx="27">
                  <c:v>89.006299999999996</c:v>
                </c:pt>
                <c:pt idx="28">
                  <c:v>89.008099999999999</c:v>
                </c:pt>
                <c:pt idx="29">
                  <c:v>89.009100000000004</c:v>
                </c:pt>
                <c:pt idx="30">
                  <c:v>89.009200000000007</c:v>
                </c:pt>
                <c:pt idx="31">
                  <c:v>89.008399999999995</c:v>
                </c:pt>
                <c:pt idx="32">
                  <c:v>89.006799999999998</c:v>
                </c:pt>
                <c:pt idx="33">
                  <c:v>89.004499999999993</c:v>
                </c:pt>
                <c:pt idx="34">
                  <c:v>89.0017</c:v>
                </c:pt>
                <c:pt idx="35">
                  <c:v>88.998500000000007</c:v>
                </c:pt>
                <c:pt idx="36">
                  <c:v>88.994900000000001</c:v>
                </c:pt>
                <c:pt idx="37">
                  <c:v>88.990899999999996</c:v>
                </c:pt>
                <c:pt idx="38">
                  <c:v>88.986800000000002</c:v>
                </c:pt>
                <c:pt idx="39">
                  <c:v>88.982500000000002</c:v>
                </c:pt>
                <c:pt idx="40">
                  <c:v>88.978099999999998</c:v>
                </c:pt>
                <c:pt idx="41">
                  <c:v>88.973799999999997</c:v>
                </c:pt>
                <c:pt idx="42">
                  <c:v>88.969499999999996</c:v>
                </c:pt>
                <c:pt idx="43">
                  <c:v>88.965299999999999</c:v>
                </c:pt>
                <c:pt idx="44">
                  <c:v>88.961299999999994</c:v>
                </c:pt>
                <c:pt idx="45">
                  <c:v>88.957499999999996</c:v>
                </c:pt>
                <c:pt idx="46">
                  <c:v>88.953900000000004</c:v>
                </c:pt>
                <c:pt idx="47">
                  <c:v>88.950400000000002</c:v>
                </c:pt>
                <c:pt idx="48">
                  <c:v>88.947199999999995</c:v>
                </c:pt>
                <c:pt idx="49">
                  <c:v>88.944199999999995</c:v>
                </c:pt>
                <c:pt idx="50">
                  <c:v>88.941299999999998</c:v>
                </c:pt>
                <c:pt idx="51">
                  <c:v>88.938699999999997</c:v>
                </c:pt>
                <c:pt idx="52">
                  <c:v>88.936300000000003</c:v>
                </c:pt>
                <c:pt idx="53">
                  <c:v>88.934100000000001</c:v>
                </c:pt>
                <c:pt idx="54">
                  <c:v>88.932100000000005</c:v>
                </c:pt>
                <c:pt idx="55">
                  <c:v>88.930199999999999</c:v>
                </c:pt>
                <c:pt idx="56">
                  <c:v>88.9285</c:v>
                </c:pt>
                <c:pt idx="57">
                  <c:v>88.9268</c:v>
                </c:pt>
                <c:pt idx="58">
                  <c:v>88.925200000000004</c:v>
                </c:pt>
                <c:pt idx="59">
                  <c:v>88.923500000000004</c:v>
                </c:pt>
                <c:pt idx="60">
                  <c:v>88.921800000000005</c:v>
                </c:pt>
                <c:pt idx="61">
                  <c:v>88.92</c:v>
                </c:pt>
                <c:pt idx="62">
                  <c:v>88.918199999999999</c:v>
                </c:pt>
                <c:pt idx="63">
                  <c:v>88.916300000000007</c:v>
                </c:pt>
                <c:pt idx="64">
                  <c:v>88.914299999999997</c:v>
                </c:pt>
                <c:pt idx="65">
                  <c:v>88.912300000000002</c:v>
                </c:pt>
                <c:pt idx="66">
                  <c:v>88.910300000000007</c:v>
                </c:pt>
                <c:pt idx="67">
                  <c:v>88.908299999999997</c:v>
                </c:pt>
                <c:pt idx="68">
                  <c:v>88.906400000000005</c:v>
                </c:pt>
                <c:pt idx="69">
                  <c:v>88.904399999999995</c:v>
                </c:pt>
                <c:pt idx="70">
                  <c:v>88.902600000000007</c:v>
                </c:pt>
                <c:pt idx="71">
                  <c:v>88.900899999999993</c:v>
                </c:pt>
                <c:pt idx="72">
                  <c:v>88.899299999999997</c:v>
                </c:pt>
                <c:pt idx="73">
                  <c:v>88.897800000000004</c:v>
                </c:pt>
                <c:pt idx="74">
                  <c:v>88.896500000000003</c:v>
                </c:pt>
                <c:pt idx="75">
                  <c:v>88.895300000000006</c:v>
                </c:pt>
                <c:pt idx="76">
                  <c:v>88.894199999999998</c:v>
                </c:pt>
                <c:pt idx="77">
                  <c:v>88.893199999999993</c:v>
                </c:pt>
                <c:pt idx="78">
                  <c:v>88.892399999999995</c:v>
                </c:pt>
                <c:pt idx="79">
                  <c:v>88.8917</c:v>
                </c:pt>
                <c:pt idx="80">
                  <c:v>88.891000000000005</c:v>
                </c:pt>
                <c:pt idx="81">
                  <c:v>88.8904</c:v>
                </c:pt>
                <c:pt idx="82">
                  <c:v>88.889899999999997</c:v>
                </c:pt>
                <c:pt idx="83">
                  <c:v>88.889399999999995</c:v>
                </c:pt>
                <c:pt idx="84">
                  <c:v>88.888999999999996</c:v>
                </c:pt>
                <c:pt idx="85">
                  <c:v>88.888499999999993</c:v>
                </c:pt>
                <c:pt idx="86">
                  <c:v>88.888099999999994</c:v>
                </c:pt>
                <c:pt idx="87">
                  <c:v>88.887699999999995</c:v>
                </c:pt>
                <c:pt idx="88">
                  <c:v>88.887299999999996</c:v>
                </c:pt>
                <c:pt idx="89">
                  <c:v>88.886899999999997</c:v>
                </c:pt>
                <c:pt idx="90">
                  <c:v>88.886499999999998</c:v>
                </c:pt>
                <c:pt idx="91">
                  <c:v>88.886200000000002</c:v>
                </c:pt>
                <c:pt idx="92">
                  <c:v>88.885800000000003</c:v>
                </c:pt>
                <c:pt idx="93">
                  <c:v>88.885499999999993</c:v>
                </c:pt>
                <c:pt idx="94">
                  <c:v>88.885099999999994</c:v>
                </c:pt>
                <c:pt idx="95">
                  <c:v>88.884900000000002</c:v>
                </c:pt>
                <c:pt idx="96">
                  <c:v>88.884600000000006</c:v>
                </c:pt>
                <c:pt idx="97">
                  <c:v>88.884399999999999</c:v>
                </c:pt>
                <c:pt idx="98">
                  <c:v>88.884299999999996</c:v>
                </c:pt>
                <c:pt idx="99">
                  <c:v>88.884200000000007</c:v>
                </c:pt>
                <c:pt idx="100">
                  <c:v>88.884100000000004</c:v>
                </c:pt>
                <c:pt idx="101">
                  <c:v>88.884100000000004</c:v>
                </c:pt>
                <c:pt idx="102">
                  <c:v>88.884100000000004</c:v>
                </c:pt>
                <c:pt idx="103">
                  <c:v>88.884200000000007</c:v>
                </c:pt>
                <c:pt idx="104">
                  <c:v>88.884299999999996</c:v>
                </c:pt>
                <c:pt idx="105">
                  <c:v>88.884500000000003</c:v>
                </c:pt>
                <c:pt idx="106">
                  <c:v>88.884699999999995</c:v>
                </c:pt>
                <c:pt idx="107">
                  <c:v>88.884799999999998</c:v>
                </c:pt>
                <c:pt idx="108">
                  <c:v>88.885099999999994</c:v>
                </c:pt>
                <c:pt idx="109">
                  <c:v>88.885199999999998</c:v>
                </c:pt>
                <c:pt idx="110">
                  <c:v>88.885400000000004</c:v>
                </c:pt>
                <c:pt idx="111">
                  <c:v>88.885599999999997</c:v>
                </c:pt>
                <c:pt idx="112">
                  <c:v>88.8857</c:v>
                </c:pt>
                <c:pt idx="113">
                  <c:v>88.885800000000003</c:v>
                </c:pt>
                <c:pt idx="114">
                  <c:v>88.885800000000003</c:v>
                </c:pt>
                <c:pt idx="115">
                  <c:v>88.885900000000007</c:v>
                </c:pt>
                <c:pt idx="116">
                  <c:v>88.885900000000007</c:v>
                </c:pt>
                <c:pt idx="117">
                  <c:v>88.885800000000003</c:v>
                </c:pt>
                <c:pt idx="118">
                  <c:v>88.885800000000003</c:v>
                </c:pt>
                <c:pt idx="119">
                  <c:v>88.8857</c:v>
                </c:pt>
                <c:pt idx="120">
                  <c:v>88.885599999999997</c:v>
                </c:pt>
                <c:pt idx="121">
                  <c:v>88.885499999999993</c:v>
                </c:pt>
                <c:pt idx="122">
                  <c:v>88.885400000000004</c:v>
                </c:pt>
                <c:pt idx="123">
                  <c:v>88.885300000000001</c:v>
                </c:pt>
                <c:pt idx="124">
                  <c:v>88.885300000000001</c:v>
                </c:pt>
                <c:pt idx="125">
                  <c:v>88.885199999999998</c:v>
                </c:pt>
                <c:pt idx="126">
                  <c:v>88.885300000000001</c:v>
                </c:pt>
                <c:pt idx="127">
                  <c:v>88.885300000000001</c:v>
                </c:pt>
                <c:pt idx="128">
                  <c:v>88.885400000000004</c:v>
                </c:pt>
                <c:pt idx="129">
                  <c:v>88.885499999999993</c:v>
                </c:pt>
                <c:pt idx="130">
                  <c:v>88.8857</c:v>
                </c:pt>
                <c:pt idx="131">
                  <c:v>88.885999999999996</c:v>
                </c:pt>
                <c:pt idx="132">
                  <c:v>88.886300000000006</c:v>
                </c:pt>
                <c:pt idx="133">
                  <c:v>88.886600000000001</c:v>
                </c:pt>
                <c:pt idx="134">
                  <c:v>88.887</c:v>
                </c:pt>
                <c:pt idx="135">
                  <c:v>88.8874</c:v>
                </c:pt>
                <c:pt idx="136">
                  <c:v>88.887799999999999</c:v>
                </c:pt>
                <c:pt idx="137">
                  <c:v>88.888300000000001</c:v>
                </c:pt>
                <c:pt idx="138">
                  <c:v>88.8887</c:v>
                </c:pt>
                <c:pt idx="139">
                  <c:v>88.889200000000002</c:v>
                </c:pt>
                <c:pt idx="140">
                  <c:v>88.889700000000005</c:v>
                </c:pt>
                <c:pt idx="141">
                  <c:v>88.890100000000004</c:v>
                </c:pt>
                <c:pt idx="142">
                  <c:v>88.890600000000006</c:v>
                </c:pt>
                <c:pt idx="143">
                  <c:v>88.891000000000005</c:v>
                </c:pt>
                <c:pt idx="144">
                  <c:v>88.891400000000004</c:v>
                </c:pt>
                <c:pt idx="145">
                  <c:v>88.891800000000003</c:v>
                </c:pt>
                <c:pt idx="146">
                  <c:v>88.892200000000003</c:v>
                </c:pt>
                <c:pt idx="147">
                  <c:v>88.892600000000002</c:v>
                </c:pt>
                <c:pt idx="148">
                  <c:v>88.893000000000001</c:v>
                </c:pt>
                <c:pt idx="149">
                  <c:v>88.893299999999996</c:v>
                </c:pt>
                <c:pt idx="150">
                  <c:v>88.893699999999995</c:v>
                </c:pt>
                <c:pt idx="151">
                  <c:v>88.894000000000005</c:v>
                </c:pt>
                <c:pt idx="152">
                  <c:v>88.894400000000005</c:v>
                </c:pt>
                <c:pt idx="153">
                  <c:v>88.894800000000004</c:v>
                </c:pt>
                <c:pt idx="154">
                  <c:v>88.895099999999999</c:v>
                </c:pt>
                <c:pt idx="155">
                  <c:v>88.895499999999998</c:v>
                </c:pt>
                <c:pt idx="156">
                  <c:v>88.895899999999997</c:v>
                </c:pt>
                <c:pt idx="157">
                  <c:v>88.8964</c:v>
                </c:pt>
                <c:pt idx="158">
                  <c:v>88.896799999999999</c:v>
                </c:pt>
                <c:pt idx="159">
                  <c:v>88.897300000000001</c:v>
                </c:pt>
                <c:pt idx="160">
                  <c:v>88.897800000000004</c:v>
                </c:pt>
                <c:pt idx="161">
                  <c:v>88.898399999999995</c:v>
                </c:pt>
                <c:pt idx="162">
                  <c:v>88.899000000000001</c:v>
                </c:pt>
                <c:pt idx="163">
                  <c:v>88.899600000000007</c:v>
                </c:pt>
                <c:pt idx="164">
                  <c:v>88.900199999999998</c:v>
                </c:pt>
                <c:pt idx="165">
                  <c:v>88.900899999999993</c:v>
                </c:pt>
                <c:pt idx="166">
                  <c:v>88.901600000000002</c:v>
                </c:pt>
                <c:pt idx="167">
                  <c:v>88.902299999999997</c:v>
                </c:pt>
                <c:pt idx="168">
                  <c:v>88.903099999999995</c:v>
                </c:pt>
                <c:pt idx="169">
                  <c:v>88.903800000000004</c:v>
                </c:pt>
                <c:pt idx="170">
                  <c:v>88.904600000000002</c:v>
                </c:pt>
                <c:pt idx="171">
                  <c:v>88.9054</c:v>
                </c:pt>
                <c:pt idx="172">
                  <c:v>88.906199999999998</c:v>
                </c:pt>
                <c:pt idx="173">
                  <c:v>88.906999999999996</c:v>
                </c:pt>
                <c:pt idx="174">
                  <c:v>88.907799999999995</c:v>
                </c:pt>
                <c:pt idx="175">
                  <c:v>88.908600000000007</c:v>
                </c:pt>
                <c:pt idx="176">
                  <c:v>88.909400000000005</c:v>
                </c:pt>
                <c:pt idx="177">
                  <c:v>88.910200000000003</c:v>
                </c:pt>
                <c:pt idx="178">
                  <c:v>88.911000000000001</c:v>
                </c:pt>
                <c:pt idx="179">
                  <c:v>88.911799999999999</c:v>
                </c:pt>
                <c:pt idx="180">
                  <c:v>88.912499999999994</c:v>
                </c:pt>
                <c:pt idx="181">
                  <c:v>88.913200000000003</c:v>
                </c:pt>
                <c:pt idx="182">
                  <c:v>88.913899999999998</c:v>
                </c:pt>
                <c:pt idx="183">
                  <c:v>88.914599999999993</c:v>
                </c:pt>
                <c:pt idx="184">
                  <c:v>88.915300000000002</c:v>
                </c:pt>
                <c:pt idx="185">
                  <c:v>88.915999999999997</c:v>
                </c:pt>
                <c:pt idx="186">
                  <c:v>88.916600000000003</c:v>
                </c:pt>
                <c:pt idx="187">
                  <c:v>88.917299999999997</c:v>
                </c:pt>
                <c:pt idx="188">
                  <c:v>88.917900000000003</c:v>
                </c:pt>
                <c:pt idx="189">
                  <c:v>88.918499999999995</c:v>
                </c:pt>
                <c:pt idx="190">
                  <c:v>88.9191</c:v>
                </c:pt>
                <c:pt idx="191">
                  <c:v>88.919700000000006</c:v>
                </c:pt>
                <c:pt idx="192">
                  <c:v>88.920199999999994</c:v>
                </c:pt>
                <c:pt idx="193">
                  <c:v>88.9208</c:v>
                </c:pt>
                <c:pt idx="194">
                  <c:v>88.921400000000006</c:v>
                </c:pt>
                <c:pt idx="195">
                  <c:v>88.921899999999994</c:v>
                </c:pt>
                <c:pt idx="196">
                  <c:v>88.922499999999999</c:v>
                </c:pt>
                <c:pt idx="197">
                  <c:v>88.923000000000002</c:v>
                </c:pt>
                <c:pt idx="198">
                  <c:v>88.923599999999993</c:v>
                </c:pt>
                <c:pt idx="199">
                  <c:v>88.924099999999996</c:v>
                </c:pt>
                <c:pt idx="200">
                  <c:v>88.924700000000001</c:v>
                </c:pt>
                <c:pt idx="201">
                  <c:v>88.925200000000004</c:v>
                </c:pt>
                <c:pt idx="202">
                  <c:v>88.925799999999995</c:v>
                </c:pt>
                <c:pt idx="203">
                  <c:v>88.926400000000001</c:v>
                </c:pt>
                <c:pt idx="204">
                  <c:v>88.926900000000003</c:v>
                </c:pt>
                <c:pt idx="205">
                  <c:v>88.927499999999995</c:v>
                </c:pt>
                <c:pt idx="206">
                  <c:v>88.927999999999997</c:v>
                </c:pt>
                <c:pt idx="207">
                  <c:v>88.928600000000003</c:v>
                </c:pt>
                <c:pt idx="208">
                  <c:v>88.929100000000005</c:v>
                </c:pt>
                <c:pt idx="209">
                  <c:v>88.929599999999994</c:v>
                </c:pt>
                <c:pt idx="210">
                  <c:v>88.930099999999996</c:v>
                </c:pt>
                <c:pt idx="211">
                  <c:v>88.930599999999998</c:v>
                </c:pt>
                <c:pt idx="212">
                  <c:v>88.931100000000001</c:v>
                </c:pt>
                <c:pt idx="213">
                  <c:v>88.9315</c:v>
                </c:pt>
                <c:pt idx="214">
                  <c:v>88.931899999999999</c:v>
                </c:pt>
                <c:pt idx="215">
                  <c:v>88.932199999999995</c:v>
                </c:pt>
                <c:pt idx="216">
                  <c:v>88.932500000000005</c:v>
                </c:pt>
                <c:pt idx="217">
                  <c:v>88.9328</c:v>
                </c:pt>
                <c:pt idx="218">
                  <c:v>88.933000000000007</c:v>
                </c:pt>
                <c:pt idx="219">
                  <c:v>88.933099999999996</c:v>
                </c:pt>
                <c:pt idx="220">
                  <c:v>88.933199999999999</c:v>
                </c:pt>
                <c:pt idx="221">
                  <c:v>88.933199999999999</c:v>
                </c:pt>
                <c:pt idx="222">
                  <c:v>88.933199999999999</c:v>
                </c:pt>
                <c:pt idx="223">
                  <c:v>88.933099999999996</c:v>
                </c:pt>
                <c:pt idx="224">
                  <c:v>88.932900000000004</c:v>
                </c:pt>
                <c:pt idx="225">
                  <c:v>88.932599999999994</c:v>
                </c:pt>
                <c:pt idx="226">
                  <c:v>88.932199999999995</c:v>
                </c:pt>
                <c:pt idx="227">
                  <c:v>88.931799999999996</c:v>
                </c:pt>
                <c:pt idx="228">
                  <c:v>88.931200000000004</c:v>
                </c:pt>
                <c:pt idx="229">
                  <c:v>88.930599999999998</c:v>
                </c:pt>
                <c:pt idx="230">
                  <c:v>88.929900000000004</c:v>
                </c:pt>
                <c:pt idx="231">
                  <c:v>88.929100000000005</c:v>
                </c:pt>
                <c:pt idx="232">
                  <c:v>88.928200000000004</c:v>
                </c:pt>
                <c:pt idx="233">
                  <c:v>88.927300000000002</c:v>
                </c:pt>
                <c:pt idx="234">
                  <c:v>88.926199999999994</c:v>
                </c:pt>
                <c:pt idx="235">
                  <c:v>88.9251</c:v>
                </c:pt>
                <c:pt idx="236">
                  <c:v>88.923900000000003</c:v>
                </c:pt>
                <c:pt idx="237">
                  <c:v>88.922700000000006</c:v>
                </c:pt>
                <c:pt idx="238">
                  <c:v>88.921400000000006</c:v>
                </c:pt>
                <c:pt idx="239">
                  <c:v>88.92</c:v>
                </c:pt>
                <c:pt idx="240">
                  <c:v>88.918599999999998</c:v>
                </c:pt>
                <c:pt idx="241">
                  <c:v>88.917100000000005</c:v>
                </c:pt>
                <c:pt idx="242">
                  <c:v>88.915599999999998</c:v>
                </c:pt>
                <c:pt idx="243">
                  <c:v>88.914100000000005</c:v>
                </c:pt>
                <c:pt idx="244">
                  <c:v>88.912499999999994</c:v>
                </c:pt>
                <c:pt idx="245">
                  <c:v>88.910899999999998</c:v>
                </c:pt>
                <c:pt idx="246">
                  <c:v>88.909400000000005</c:v>
                </c:pt>
                <c:pt idx="247">
                  <c:v>88.907700000000006</c:v>
                </c:pt>
                <c:pt idx="248">
                  <c:v>88.906099999999995</c:v>
                </c:pt>
                <c:pt idx="249">
                  <c:v>88.904499999999999</c:v>
                </c:pt>
                <c:pt idx="250">
                  <c:v>88.902900000000002</c:v>
                </c:pt>
                <c:pt idx="251">
                  <c:v>88.901300000000006</c:v>
                </c:pt>
                <c:pt idx="252">
                  <c:v>88.899799999999999</c:v>
                </c:pt>
                <c:pt idx="253">
                  <c:v>88.898200000000003</c:v>
                </c:pt>
                <c:pt idx="254">
                  <c:v>88.896600000000007</c:v>
                </c:pt>
                <c:pt idx="255">
                  <c:v>88.895099999999999</c:v>
                </c:pt>
                <c:pt idx="256">
                  <c:v>88.893500000000003</c:v>
                </c:pt>
                <c:pt idx="257">
                  <c:v>88.891999999999996</c:v>
                </c:pt>
                <c:pt idx="258">
                  <c:v>88.890500000000003</c:v>
                </c:pt>
                <c:pt idx="259">
                  <c:v>88.889099999999999</c:v>
                </c:pt>
                <c:pt idx="260">
                  <c:v>88.887600000000006</c:v>
                </c:pt>
                <c:pt idx="261">
                  <c:v>88.886200000000002</c:v>
                </c:pt>
                <c:pt idx="262">
                  <c:v>88.884799999999998</c:v>
                </c:pt>
                <c:pt idx="263">
                  <c:v>88.883399999999995</c:v>
                </c:pt>
                <c:pt idx="264">
                  <c:v>88.882099999999994</c:v>
                </c:pt>
                <c:pt idx="265">
                  <c:v>88.880700000000004</c:v>
                </c:pt>
                <c:pt idx="266">
                  <c:v>88.879400000000004</c:v>
                </c:pt>
                <c:pt idx="267">
                  <c:v>88.878100000000003</c:v>
                </c:pt>
                <c:pt idx="268">
                  <c:v>88.876900000000006</c:v>
                </c:pt>
                <c:pt idx="269">
                  <c:v>88.875600000000006</c:v>
                </c:pt>
                <c:pt idx="270">
                  <c:v>88.874300000000005</c:v>
                </c:pt>
                <c:pt idx="271">
                  <c:v>88.873099999999994</c:v>
                </c:pt>
                <c:pt idx="272">
                  <c:v>88.871899999999997</c:v>
                </c:pt>
                <c:pt idx="273">
                  <c:v>88.870699999999999</c:v>
                </c:pt>
                <c:pt idx="274">
                  <c:v>88.869500000000002</c:v>
                </c:pt>
                <c:pt idx="275">
                  <c:v>88.868399999999994</c:v>
                </c:pt>
                <c:pt idx="276">
                  <c:v>88.867199999999997</c:v>
                </c:pt>
                <c:pt idx="277">
                  <c:v>88.866100000000003</c:v>
                </c:pt>
                <c:pt idx="278">
                  <c:v>88.864999999999995</c:v>
                </c:pt>
                <c:pt idx="279">
                  <c:v>88.863900000000001</c:v>
                </c:pt>
                <c:pt idx="280">
                  <c:v>88.862799999999993</c:v>
                </c:pt>
                <c:pt idx="281">
                  <c:v>88.861699999999999</c:v>
                </c:pt>
                <c:pt idx="282">
                  <c:v>88.860600000000005</c:v>
                </c:pt>
                <c:pt idx="283">
                  <c:v>88.8596</c:v>
                </c:pt>
                <c:pt idx="284">
                  <c:v>88.858599999999996</c:v>
                </c:pt>
                <c:pt idx="285">
                  <c:v>88.857500000000002</c:v>
                </c:pt>
                <c:pt idx="286">
                  <c:v>88.8566</c:v>
                </c:pt>
                <c:pt idx="287">
                  <c:v>88.855599999999995</c:v>
                </c:pt>
                <c:pt idx="288">
                  <c:v>88.854600000000005</c:v>
                </c:pt>
                <c:pt idx="289">
                  <c:v>88.853700000000003</c:v>
                </c:pt>
                <c:pt idx="290">
                  <c:v>88.852699999999999</c:v>
                </c:pt>
                <c:pt idx="291">
                  <c:v>88.851799999999997</c:v>
                </c:pt>
                <c:pt idx="292">
                  <c:v>88.850899999999996</c:v>
                </c:pt>
                <c:pt idx="293">
                  <c:v>88.85</c:v>
                </c:pt>
                <c:pt idx="294">
                  <c:v>88.849100000000007</c:v>
                </c:pt>
                <c:pt idx="295">
                  <c:v>88.848299999999995</c:v>
                </c:pt>
                <c:pt idx="296">
                  <c:v>88.847499999999997</c:v>
                </c:pt>
                <c:pt idx="297">
                  <c:v>88.846599999999995</c:v>
                </c:pt>
                <c:pt idx="298">
                  <c:v>88.8459</c:v>
                </c:pt>
                <c:pt idx="299">
                  <c:v>88.845100000000002</c:v>
                </c:pt>
                <c:pt idx="300">
                  <c:v>88.844300000000004</c:v>
                </c:pt>
                <c:pt idx="301">
                  <c:v>88.843599999999995</c:v>
                </c:pt>
                <c:pt idx="302">
                  <c:v>88.8429</c:v>
                </c:pt>
                <c:pt idx="303">
                  <c:v>88.842200000000005</c:v>
                </c:pt>
                <c:pt idx="304">
                  <c:v>88.841499999999996</c:v>
                </c:pt>
                <c:pt idx="305">
                  <c:v>88.840900000000005</c:v>
                </c:pt>
                <c:pt idx="306">
                  <c:v>88.840199999999996</c:v>
                </c:pt>
                <c:pt idx="307">
                  <c:v>88.839600000000004</c:v>
                </c:pt>
                <c:pt idx="308">
                  <c:v>88.838999999999999</c:v>
                </c:pt>
                <c:pt idx="309">
                  <c:v>88.838399999999993</c:v>
                </c:pt>
                <c:pt idx="310">
                  <c:v>88.837900000000005</c:v>
                </c:pt>
                <c:pt idx="311">
                  <c:v>88.837400000000002</c:v>
                </c:pt>
                <c:pt idx="312">
                  <c:v>88.8369</c:v>
                </c:pt>
                <c:pt idx="313">
                  <c:v>88.836399999999998</c:v>
                </c:pt>
                <c:pt idx="314">
                  <c:v>88.835899999999995</c:v>
                </c:pt>
                <c:pt idx="315">
                  <c:v>88.835499999999996</c:v>
                </c:pt>
                <c:pt idx="316">
                  <c:v>88.834999999999994</c:v>
                </c:pt>
                <c:pt idx="317">
                  <c:v>88.8553</c:v>
                </c:pt>
                <c:pt idx="318">
                  <c:v>88.873900000000006</c:v>
                </c:pt>
                <c:pt idx="319">
                  <c:v>88.893100000000004</c:v>
                </c:pt>
                <c:pt idx="320">
                  <c:v>88.913399999999996</c:v>
                </c:pt>
                <c:pt idx="321">
                  <c:v>88.9345</c:v>
                </c:pt>
                <c:pt idx="322">
                  <c:v>88.956199999999995</c:v>
                </c:pt>
                <c:pt idx="323">
                  <c:v>88.978099999999998</c:v>
                </c:pt>
                <c:pt idx="324">
                  <c:v>89.000399999999999</c:v>
                </c:pt>
                <c:pt idx="325">
                  <c:v>89.002799999999993</c:v>
                </c:pt>
                <c:pt idx="326">
                  <c:v>89.006699999999995</c:v>
                </c:pt>
                <c:pt idx="327">
                  <c:v>89.009699999999995</c:v>
                </c:pt>
                <c:pt idx="328">
                  <c:v>89.011499999999998</c:v>
                </c:pt>
                <c:pt idx="329">
                  <c:v>89.012299999999996</c:v>
                </c:pt>
                <c:pt idx="330">
                  <c:v>89.0124</c:v>
                </c:pt>
                <c:pt idx="331">
                  <c:v>89.012200000000007</c:v>
                </c:pt>
                <c:pt idx="332">
                  <c:v>89.011700000000005</c:v>
                </c:pt>
                <c:pt idx="333">
                  <c:v>89.011099999999999</c:v>
                </c:pt>
                <c:pt idx="334">
                  <c:v>89.010300000000001</c:v>
                </c:pt>
                <c:pt idx="335">
                  <c:v>89.009500000000003</c:v>
                </c:pt>
                <c:pt idx="336">
                  <c:v>89.008799999999994</c:v>
                </c:pt>
                <c:pt idx="337">
                  <c:v>89.008200000000002</c:v>
                </c:pt>
                <c:pt idx="338">
                  <c:v>89.007900000000006</c:v>
                </c:pt>
                <c:pt idx="339">
                  <c:v>89.007999999999996</c:v>
                </c:pt>
                <c:pt idx="340">
                  <c:v>89.008399999999995</c:v>
                </c:pt>
                <c:pt idx="341">
                  <c:v>89.009200000000007</c:v>
                </c:pt>
                <c:pt idx="342">
                  <c:v>89.010300000000001</c:v>
                </c:pt>
                <c:pt idx="343">
                  <c:v>89.011600000000001</c:v>
                </c:pt>
                <c:pt idx="344">
                  <c:v>89.013199999999998</c:v>
                </c:pt>
                <c:pt idx="345">
                  <c:v>89.015000000000001</c:v>
                </c:pt>
                <c:pt idx="346">
                  <c:v>89.016999999999996</c:v>
                </c:pt>
                <c:pt idx="347">
                  <c:v>89.019000000000005</c:v>
                </c:pt>
                <c:pt idx="348">
                  <c:v>89.021100000000004</c:v>
                </c:pt>
                <c:pt idx="349">
                  <c:v>89.023300000000006</c:v>
                </c:pt>
                <c:pt idx="350">
                  <c:v>89.025499999999994</c:v>
                </c:pt>
                <c:pt idx="351">
                  <c:v>89.027600000000007</c:v>
                </c:pt>
                <c:pt idx="352">
                  <c:v>89.029799999999994</c:v>
                </c:pt>
                <c:pt idx="353">
                  <c:v>89.031899999999993</c:v>
                </c:pt>
                <c:pt idx="354">
                  <c:v>89.033900000000003</c:v>
                </c:pt>
                <c:pt idx="355">
                  <c:v>89.035799999999995</c:v>
                </c:pt>
                <c:pt idx="356">
                  <c:v>89.037700000000001</c:v>
                </c:pt>
                <c:pt idx="357">
                  <c:v>89.039500000000004</c:v>
                </c:pt>
                <c:pt idx="358">
                  <c:v>89.041200000000003</c:v>
                </c:pt>
                <c:pt idx="359">
                  <c:v>89.0428</c:v>
                </c:pt>
                <c:pt idx="360">
                  <c:v>89.044300000000007</c:v>
                </c:pt>
                <c:pt idx="361">
                  <c:v>89.045699999999997</c:v>
                </c:pt>
                <c:pt idx="362">
                  <c:v>89.046999999999997</c:v>
                </c:pt>
                <c:pt idx="363">
                  <c:v>89.048299999999998</c:v>
                </c:pt>
                <c:pt idx="364">
                  <c:v>89.049499999999995</c:v>
                </c:pt>
                <c:pt idx="365">
                  <c:v>89.050700000000006</c:v>
                </c:pt>
                <c:pt idx="366">
                  <c:v>89.051900000000003</c:v>
                </c:pt>
                <c:pt idx="367">
                  <c:v>89.052999999999997</c:v>
                </c:pt>
                <c:pt idx="368">
                  <c:v>89.054100000000005</c:v>
                </c:pt>
                <c:pt idx="369">
                  <c:v>89.055199999999999</c:v>
                </c:pt>
                <c:pt idx="370">
                  <c:v>89.056399999999996</c:v>
                </c:pt>
                <c:pt idx="371">
                  <c:v>89.057500000000005</c:v>
                </c:pt>
                <c:pt idx="372">
                  <c:v>89.058599999999998</c:v>
                </c:pt>
                <c:pt idx="373">
                  <c:v>89.059700000000007</c:v>
                </c:pt>
                <c:pt idx="374">
                  <c:v>89.0608</c:v>
                </c:pt>
                <c:pt idx="375">
                  <c:v>89.061899999999994</c:v>
                </c:pt>
                <c:pt idx="376">
                  <c:v>89.063000000000002</c:v>
                </c:pt>
                <c:pt idx="377">
                  <c:v>89.063999999999993</c:v>
                </c:pt>
                <c:pt idx="378">
                  <c:v>89.064999999999998</c:v>
                </c:pt>
                <c:pt idx="379">
                  <c:v>89.065899999999999</c:v>
                </c:pt>
                <c:pt idx="380">
                  <c:v>89.066699999999997</c:v>
                </c:pt>
                <c:pt idx="381">
                  <c:v>89.067499999999995</c:v>
                </c:pt>
                <c:pt idx="382">
                  <c:v>89.068299999999994</c:v>
                </c:pt>
                <c:pt idx="383">
                  <c:v>89.069000000000003</c:v>
                </c:pt>
                <c:pt idx="384">
                  <c:v>89.069599999999994</c:v>
                </c:pt>
                <c:pt idx="385">
                  <c:v>89.0702</c:v>
                </c:pt>
                <c:pt idx="386">
                  <c:v>89.070800000000006</c:v>
                </c:pt>
                <c:pt idx="387">
                  <c:v>89.071299999999994</c:v>
                </c:pt>
                <c:pt idx="388">
                  <c:v>89.071700000000007</c:v>
                </c:pt>
                <c:pt idx="389">
                  <c:v>89.072199999999995</c:v>
                </c:pt>
                <c:pt idx="390">
                  <c:v>89.072599999999994</c:v>
                </c:pt>
                <c:pt idx="391">
                  <c:v>89.072900000000004</c:v>
                </c:pt>
                <c:pt idx="392">
                  <c:v>89.073300000000003</c:v>
                </c:pt>
                <c:pt idx="393">
                  <c:v>89.073700000000002</c:v>
                </c:pt>
                <c:pt idx="394">
                  <c:v>89.073999999999998</c:v>
                </c:pt>
                <c:pt idx="395">
                  <c:v>89.074299999999994</c:v>
                </c:pt>
                <c:pt idx="396">
                  <c:v>89.074600000000004</c:v>
                </c:pt>
                <c:pt idx="397">
                  <c:v>89.0749</c:v>
                </c:pt>
                <c:pt idx="398">
                  <c:v>89.075199999999995</c:v>
                </c:pt>
                <c:pt idx="399">
                  <c:v>89.075500000000005</c:v>
                </c:pt>
                <c:pt idx="400">
                  <c:v>89.075800000000001</c:v>
                </c:pt>
                <c:pt idx="401">
                  <c:v>89.075999999999993</c:v>
                </c:pt>
                <c:pt idx="402">
                  <c:v>89.076300000000003</c:v>
                </c:pt>
                <c:pt idx="403">
                  <c:v>89.076499999999996</c:v>
                </c:pt>
                <c:pt idx="404">
                  <c:v>89.076700000000002</c:v>
                </c:pt>
                <c:pt idx="405">
                  <c:v>89.076899999999995</c:v>
                </c:pt>
                <c:pt idx="406">
                  <c:v>89.077100000000002</c:v>
                </c:pt>
                <c:pt idx="407">
                  <c:v>89.077299999999994</c:v>
                </c:pt>
                <c:pt idx="408">
                  <c:v>89.077500000000001</c:v>
                </c:pt>
                <c:pt idx="409">
                  <c:v>89.077699999999993</c:v>
                </c:pt>
                <c:pt idx="410">
                  <c:v>89.0779</c:v>
                </c:pt>
                <c:pt idx="411">
                  <c:v>89.078000000000003</c:v>
                </c:pt>
                <c:pt idx="412">
                  <c:v>89.078199999999995</c:v>
                </c:pt>
                <c:pt idx="413">
                  <c:v>89.078299999999999</c:v>
                </c:pt>
                <c:pt idx="414">
                  <c:v>89.078500000000005</c:v>
                </c:pt>
                <c:pt idx="415">
                  <c:v>89.078699999999998</c:v>
                </c:pt>
                <c:pt idx="416">
                  <c:v>89.078900000000004</c:v>
                </c:pt>
                <c:pt idx="417">
                  <c:v>89.079099999999997</c:v>
                </c:pt>
                <c:pt idx="418">
                  <c:v>89.079300000000003</c:v>
                </c:pt>
                <c:pt idx="419">
                  <c:v>89.079499999999996</c:v>
                </c:pt>
                <c:pt idx="420">
                  <c:v>89.079700000000003</c:v>
                </c:pt>
                <c:pt idx="421">
                  <c:v>89.08</c:v>
                </c:pt>
                <c:pt idx="422">
                  <c:v>89.080200000000005</c:v>
                </c:pt>
                <c:pt idx="423">
                  <c:v>89.080500000000001</c:v>
                </c:pt>
                <c:pt idx="424">
                  <c:v>89.080699999999993</c:v>
                </c:pt>
                <c:pt idx="425">
                  <c:v>89.081000000000003</c:v>
                </c:pt>
                <c:pt idx="426">
                  <c:v>89.081299999999999</c:v>
                </c:pt>
                <c:pt idx="427">
                  <c:v>89.081599999999995</c:v>
                </c:pt>
                <c:pt idx="428">
                  <c:v>89.081900000000005</c:v>
                </c:pt>
                <c:pt idx="429">
                  <c:v>89.082099999999997</c:v>
                </c:pt>
                <c:pt idx="430">
                  <c:v>89.082400000000007</c:v>
                </c:pt>
                <c:pt idx="431">
                  <c:v>89.082700000000003</c:v>
                </c:pt>
                <c:pt idx="432">
                  <c:v>89.082899999999995</c:v>
                </c:pt>
                <c:pt idx="433">
                  <c:v>89.083100000000002</c:v>
                </c:pt>
                <c:pt idx="434">
                  <c:v>89.083399999999997</c:v>
                </c:pt>
                <c:pt idx="435">
                  <c:v>89.083600000000004</c:v>
                </c:pt>
                <c:pt idx="436">
                  <c:v>89.083799999999997</c:v>
                </c:pt>
                <c:pt idx="437">
                  <c:v>89.084000000000003</c:v>
                </c:pt>
                <c:pt idx="438">
                  <c:v>89.084100000000007</c:v>
                </c:pt>
                <c:pt idx="439">
                  <c:v>89.084299999999999</c:v>
                </c:pt>
                <c:pt idx="440">
                  <c:v>89.084400000000002</c:v>
                </c:pt>
                <c:pt idx="441">
                  <c:v>89.084500000000006</c:v>
                </c:pt>
                <c:pt idx="442">
                  <c:v>89.084599999999995</c:v>
                </c:pt>
                <c:pt idx="443">
                  <c:v>89.084699999999998</c:v>
                </c:pt>
                <c:pt idx="444">
                  <c:v>89.084800000000001</c:v>
                </c:pt>
                <c:pt idx="445">
                  <c:v>89.084900000000005</c:v>
                </c:pt>
                <c:pt idx="446">
                  <c:v>89.084900000000005</c:v>
                </c:pt>
                <c:pt idx="447">
                  <c:v>89.084999999999994</c:v>
                </c:pt>
                <c:pt idx="448">
                  <c:v>89.084999999999994</c:v>
                </c:pt>
                <c:pt idx="449">
                  <c:v>89.084999999999994</c:v>
                </c:pt>
                <c:pt idx="450">
                  <c:v>89.084999999999994</c:v>
                </c:pt>
                <c:pt idx="451">
                  <c:v>89.084999999999994</c:v>
                </c:pt>
                <c:pt idx="452">
                  <c:v>89.084999999999994</c:v>
                </c:pt>
                <c:pt idx="453">
                  <c:v>89.084999999999994</c:v>
                </c:pt>
                <c:pt idx="454">
                  <c:v>89.084999999999994</c:v>
                </c:pt>
                <c:pt idx="455">
                  <c:v>89.084999999999994</c:v>
                </c:pt>
                <c:pt idx="456">
                  <c:v>89.084999999999994</c:v>
                </c:pt>
                <c:pt idx="457">
                  <c:v>89.084900000000005</c:v>
                </c:pt>
                <c:pt idx="458">
                  <c:v>89.084900000000005</c:v>
                </c:pt>
                <c:pt idx="459">
                  <c:v>89.084800000000001</c:v>
                </c:pt>
                <c:pt idx="460">
                  <c:v>89.084800000000001</c:v>
                </c:pt>
                <c:pt idx="461">
                  <c:v>89.084699999999998</c:v>
                </c:pt>
                <c:pt idx="462">
                  <c:v>89.084599999999995</c:v>
                </c:pt>
                <c:pt idx="463">
                  <c:v>89.084500000000006</c:v>
                </c:pt>
                <c:pt idx="464">
                  <c:v>89.084400000000002</c:v>
                </c:pt>
                <c:pt idx="465">
                  <c:v>89.084299999999999</c:v>
                </c:pt>
                <c:pt idx="466">
                  <c:v>89.084100000000007</c:v>
                </c:pt>
                <c:pt idx="467">
                  <c:v>89.084000000000003</c:v>
                </c:pt>
                <c:pt idx="468">
                  <c:v>89.083799999999997</c:v>
                </c:pt>
                <c:pt idx="469">
                  <c:v>89.083699999999993</c:v>
                </c:pt>
                <c:pt idx="470">
                  <c:v>89.083500000000001</c:v>
                </c:pt>
                <c:pt idx="471">
                  <c:v>89.083299999999994</c:v>
                </c:pt>
                <c:pt idx="472">
                  <c:v>89.083100000000002</c:v>
                </c:pt>
                <c:pt idx="473">
                  <c:v>89.082899999999995</c:v>
                </c:pt>
                <c:pt idx="474">
                  <c:v>89.082700000000003</c:v>
                </c:pt>
                <c:pt idx="475">
                  <c:v>89.082499999999996</c:v>
                </c:pt>
                <c:pt idx="476">
                  <c:v>89.082300000000004</c:v>
                </c:pt>
                <c:pt idx="477">
                  <c:v>89.082099999999997</c:v>
                </c:pt>
                <c:pt idx="478">
                  <c:v>89.081800000000001</c:v>
                </c:pt>
                <c:pt idx="479">
                  <c:v>89.083399999999997</c:v>
                </c:pt>
                <c:pt idx="480">
                  <c:v>89.084800000000001</c:v>
                </c:pt>
                <c:pt idx="481">
                  <c:v>89.086399999999998</c:v>
                </c:pt>
                <c:pt idx="482">
                  <c:v>89.088099999999997</c:v>
                </c:pt>
                <c:pt idx="483">
                  <c:v>89.0899</c:v>
                </c:pt>
                <c:pt idx="484">
                  <c:v>89.091800000000006</c:v>
                </c:pt>
                <c:pt idx="485">
                  <c:v>89.091999999999999</c:v>
                </c:pt>
                <c:pt idx="486">
                  <c:v>89.092299999999994</c:v>
                </c:pt>
                <c:pt idx="487">
                  <c:v>89.092500000000001</c:v>
                </c:pt>
                <c:pt idx="488">
                  <c:v>89.092600000000004</c:v>
                </c:pt>
                <c:pt idx="489">
                  <c:v>89.092699999999994</c:v>
                </c:pt>
                <c:pt idx="490">
                  <c:v>89.092699999999994</c:v>
                </c:pt>
                <c:pt idx="491">
                  <c:v>89.092600000000004</c:v>
                </c:pt>
                <c:pt idx="492">
                  <c:v>89.092600000000004</c:v>
                </c:pt>
                <c:pt idx="493">
                  <c:v>89.092500000000001</c:v>
                </c:pt>
                <c:pt idx="494">
                  <c:v>89.092399999999998</c:v>
                </c:pt>
                <c:pt idx="495">
                  <c:v>89.092200000000005</c:v>
                </c:pt>
                <c:pt idx="496">
                  <c:v>89.091999999999999</c:v>
                </c:pt>
                <c:pt idx="497">
                  <c:v>89.091899999999995</c:v>
                </c:pt>
                <c:pt idx="498">
                  <c:v>89.091700000000003</c:v>
                </c:pt>
                <c:pt idx="499">
                  <c:v>89.091499999999996</c:v>
                </c:pt>
                <c:pt idx="500">
                  <c:v>89.091399999999993</c:v>
                </c:pt>
                <c:pt idx="501">
                  <c:v>89.091200000000001</c:v>
                </c:pt>
                <c:pt idx="502">
                  <c:v>89.091099999999997</c:v>
                </c:pt>
                <c:pt idx="503">
                  <c:v>89.090999999999994</c:v>
                </c:pt>
                <c:pt idx="504">
                  <c:v>89.090999999999994</c:v>
                </c:pt>
                <c:pt idx="505">
                  <c:v>89.090900000000005</c:v>
                </c:pt>
                <c:pt idx="506">
                  <c:v>89.090800000000002</c:v>
                </c:pt>
                <c:pt idx="507">
                  <c:v>89.090800000000002</c:v>
                </c:pt>
                <c:pt idx="508">
                  <c:v>89.090699999999998</c:v>
                </c:pt>
                <c:pt idx="509">
                  <c:v>89.090599999999995</c:v>
                </c:pt>
                <c:pt idx="510">
                  <c:v>89.090599999999995</c:v>
                </c:pt>
                <c:pt idx="511">
                  <c:v>89.090599999999995</c:v>
                </c:pt>
                <c:pt idx="512">
                  <c:v>89.090500000000006</c:v>
                </c:pt>
                <c:pt idx="513">
                  <c:v>89.090400000000002</c:v>
                </c:pt>
                <c:pt idx="514">
                  <c:v>89.090400000000002</c:v>
                </c:pt>
                <c:pt idx="515">
                  <c:v>89.090299999999999</c:v>
                </c:pt>
                <c:pt idx="516">
                  <c:v>89.090299999999999</c:v>
                </c:pt>
                <c:pt idx="517">
                  <c:v>89.090199999999996</c:v>
                </c:pt>
                <c:pt idx="518">
                  <c:v>89.090199999999996</c:v>
                </c:pt>
                <c:pt idx="519">
                  <c:v>89.090100000000007</c:v>
                </c:pt>
                <c:pt idx="520">
                  <c:v>89.09</c:v>
                </c:pt>
                <c:pt idx="521">
                  <c:v>89.09</c:v>
                </c:pt>
                <c:pt idx="522">
                  <c:v>89.0899</c:v>
                </c:pt>
                <c:pt idx="523">
                  <c:v>89.089799999999997</c:v>
                </c:pt>
                <c:pt idx="524">
                  <c:v>89.089699999999993</c:v>
                </c:pt>
                <c:pt idx="525">
                  <c:v>89.089699999999993</c:v>
                </c:pt>
                <c:pt idx="526">
                  <c:v>89.089600000000004</c:v>
                </c:pt>
                <c:pt idx="527">
                  <c:v>89.089500000000001</c:v>
                </c:pt>
                <c:pt idx="528">
                  <c:v>89.089500000000001</c:v>
                </c:pt>
                <c:pt idx="529">
                  <c:v>89.089399999999998</c:v>
                </c:pt>
                <c:pt idx="530">
                  <c:v>89.089399999999998</c:v>
                </c:pt>
                <c:pt idx="531">
                  <c:v>89.089399999999998</c:v>
                </c:pt>
                <c:pt idx="532">
                  <c:v>89.089299999999994</c:v>
                </c:pt>
                <c:pt idx="533">
                  <c:v>89.089299999999994</c:v>
                </c:pt>
                <c:pt idx="534">
                  <c:v>89.089299999999994</c:v>
                </c:pt>
                <c:pt idx="535">
                  <c:v>89.089299999999994</c:v>
                </c:pt>
                <c:pt idx="536">
                  <c:v>89.089399999999998</c:v>
                </c:pt>
                <c:pt idx="537">
                  <c:v>89.089399999999998</c:v>
                </c:pt>
                <c:pt idx="538">
                  <c:v>89.089399999999998</c:v>
                </c:pt>
                <c:pt idx="539">
                  <c:v>89.089500000000001</c:v>
                </c:pt>
                <c:pt idx="540">
                  <c:v>89.089500000000001</c:v>
                </c:pt>
                <c:pt idx="541">
                  <c:v>89.089600000000004</c:v>
                </c:pt>
                <c:pt idx="542">
                  <c:v>89.089699999999993</c:v>
                </c:pt>
                <c:pt idx="543">
                  <c:v>89.089799999999997</c:v>
                </c:pt>
                <c:pt idx="544">
                  <c:v>89.0899</c:v>
                </c:pt>
                <c:pt idx="545">
                  <c:v>89.09</c:v>
                </c:pt>
                <c:pt idx="546">
                  <c:v>89.090100000000007</c:v>
                </c:pt>
                <c:pt idx="547">
                  <c:v>89.090299999999999</c:v>
                </c:pt>
                <c:pt idx="548">
                  <c:v>89.090400000000002</c:v>
                </c:pt>
                <c:pt idx="549">
                  <c:v>89.090599999999995</c:v>
                </c:pt>
                <c:pt idx="550">
                  <c:v>89.090699999999998</c:v>
                </c:pt>
                <c:pt idx="551">
                  <c:v>89.090900000000005</c:v>
                </c:pt>
                <c:pt idx="552">
                  <c:v>89.090999999999994</c:v>
                </c:pt>
                <c:pt idx="553">
                  <c:v>89.091200000000001</c:v>
                </c:pt>
                <c:pt idx="554">
                  <c:v>89.091399999999993</c:v>
                </c:pt>
                <c:pt idx="555">
                  <c:v>89.091499999999996</c:v>
                </c:pt>
                <c:pt idx="556">
                  <c:v>89.091700000000003</c:v>
                </c:pt>
                <c:pt idx="557">
                  <c:v>89.091899999999995</c:v>
                </c:pt>
                <c:pt idx="558">
                  <c:v>89.092100000000002</c:v>
                </c:pt>
                <c:pt idx="559">
                  <c:v>89.092299999999994</c:v>
                </c:pt>
                <c:pt idx="560">
                  <c:v>89.092500000000001</c:v>
                </c:pt>
                <c:pt idx="561">
                  <c:v>89.092600000000004</c:v>
                </c:pt>
                <c:pt idx="562">
                  <c:v>89.092799999999997</c:v>
                </c:pt>
                <c:pt idx="563">
                  <c:v>89.093000000000004</c:v>
                </c:pt>
                <c:pt idx="564">
                  <c:v>89.093199999999996</c:v>
                </c:pt>
                <c:pt idx="565">
                  <c:v>89.093299999999999</c:v>
                </c:pt>
                <c:pt idx="566">
                  <c:v>89.093500000000006</c:v>
                </c:pt>
                <c:pt idx="567">
                  <c:v>89.093699999999998</c:v>
                </c:pt>
                <c:pt idx="568">
                  <c:v>89.093800000000002</c:v>
                </c:pt>
                <c:pt idx="569">
                  <c:v>89.093999999999994</c:v>
                </c:pt>
                <c:pt idx="570">
                  <c:v>89.094099999999997</c:v>
                </c:pt>
                <c:pt idx="571">
                  <c:v>89.094300000000004</c:v>
                </c:pt>
                <c:pt idx="572">
                  <c:v>89.094399999999993</c:v>
                </c:pt>
                <c:pt idx="573">
                  <c:v>89.094499999999996</c:v>
                </c:pt>
                <c:pt idx="574">
                  <c:v>89.094700000000003</c:v>
                </c:pt>
                <c:pt idx="575">
                  <c:v>89.094800000000006</c:v>
                </c:pt>
                <c:pt idx="576">
                  <c:v>89.094899999999996</c:v>
                </c:pt>
                <c:pt idx="577">
                  <c:v>89.095100000000002</c:v>
                </c:pt>
                <c:pt idx="578">
                  <c:v>89.095200000000006</c:v>
                </c:pt>
                <c:pt idx="579">
                  <c:v>89.095299999999995</c:v>
                </c:pt>
                <c:pt idx="580">
                  <c:v>89.095399999999998</c:v>
                </c:pt>
                <c:pt idx="581">
                  <c:v>89.095500000000001</c:v>
                </c:pt>
                <c:pt idx="582">
                  <c:v>89.095600000000005</c:v>
                </c:pt>
                <c:pt idx="583">
                  <c:v>89.095699999999994</c:v>
                </c:pt>
                <c:pt idx="584">
                  <c:v>89.095799999999997</c:v>
                </c:pt>
                <c:pt idx="585">
                  <c:v>89.0959</c:v>
                </c:pt>
                <c:pt idx="586">
                  <c:v>89.0959</c:v>
                </c:pt>
                <c:pt idx="587">
                  <c:v>89.096000000000004</c:v>
                </c:pt>
                <c:pt idx="588">
                  <c:v>89.096100000000007</c:v>
                </c:pt>
                <c:pt idx="589">
                  <c:v>89.096199999999996</c:v>
                </c:pt>
                <c:pt idx="590">
                  <c:v>89.096299999999999</c:v>
                </c:pt>
                <c:pt idx="591">
                  <c:v>89.096299999999999</c:v>
                </c:pt>
                <c:pt idx="592">
                  <c:v>89.096400000000003</c:v>
                </c:pt>
                <c:pt idx="593">
                  <c:v>89.096500000000006</c:v>
                </c:pt>
                <c:pt idx="594">
                  <c:v>89.096500000000006</c:v>
                </c:pt>
                <c:pt idx="595">
                  <c:v>89.096599999999995</c:v>
                </c:pt>
                <c:pt idx="596">
                  <c:v>89.096699999999998</c:v>
                </c:pt>
                <c:pt idx="597">
                  <c:v>89.096699999999998</c:v>
                </c:pt>
                <c:pt idx="598">
                  <c:v>89.096800000000002</c:v>
                </c:pt>
                <c:pt idx="599">
                  <c:v>89.096800000000002</c:v>
                </c:pt>
                <c:pt idx="600">
                  <c:v>89.096900000000005</c:v>
                </c:pt>
                <c:pt idx="601">
                  <c:v>89.096999999999994</c:v>
                </c:pt>
                <c:pt idx="602">
                  <c:v>89.096999999999994</c:v>
                </c:pt>
                <c:pt idx="603">
                  <c:v>89.097099999999998</c:v>
                </c:pt>
                <c:pt idx="604">
                  <c:v>89.097099999999998</c:v>
                </c:pt>
                <c:pt idx="605">
                  <c:v>89.097200000000001</c:v>
                </c:pt>
                <c:pt idx="606">
                  <c:v>89.097200000000001</c:v>
                </c:pt>
                <c:pt idx="607">
                  <c:v>89.097300000000004</c:v>
                </c:pt>
                <c:pt idx="608">
                  <c:v>89.097300000000004</c:v>
                </c:pt>
                <c:pt idx="609">
                  <c:v>89.097399999999993</c:v>
                </c:pt>
                <c:pt idx="610">
                  <c:v>89.097399999999993</c:v>
                </c:pt>
                <c:pt idx="611">
                  <c:v>89.097499999999997</c:v>
                </c:pt>
                <c:pt idx="612">
                  <c:v>89.0976</c:v>
                </c:pt>
                <c:pt idx="613">
                  <c:v>89.0976</c:v>
                </c:pt>
                <c:pt idx="614">
                  <c:v>89.097700000000003</c:v>
                </c:pt>
                <c:pt idx="615">
                  <c:v>89.097700000000003</c:v>
                </c:pt>
                <c:pt idx="616">
                  <c:v>89.097800000000007</c:v>
                </c:pt>
                <c:pt idx="617">
                  <c:v>89.097899999999996</c:v>
                </c:pt>
                <c:pt idx="618">
                  <c:v>89.097899999999996</c:v>
                </c:pt>
                <c:pt idx="619">
                  <c:v>89.097999999999999</c:v>
                </c:pt>
                <c:pt idx="620">
                  <c:v>89.098100000000002</c:v>
                </c:pt>
                <c:pt idx="621">
                  <c:v>89.098100000000002</c:v>
                </c:pt>
                <c:pt idx="622">
                  <c:v>89.098200000000006</c:v>
                </c:pt>
                <c:pt idx="623">
                  <c:v>89.098200000000006</c:v>
                </c:pt>
                <c:pt idx="624">
                  <c:v>89.098299999999995</c:v>
                </c:pt>
                <c:pt idx="625">
                  <c:v>89.098399999999998</c:v>
                </c:pt>
                <c:pt idx="626">
                  <c:v>89.098399999999998</c:v>
                </c:pt>
                <c:pt idx="627">
                  <c:v>89.098500000000001</c:v>
                </c:pt>
                <c:pt idx="628">
                  <c:v>89.098600000000005</c:v>
                </c:pt>
                <c:pt idx="629">
                  <c:v>89.098699999999994</c:v>
                </c:pt>
                <c:pt idx="630">
                  <c:v>89.098699999999994</c:v>
                </c:pt>
                <c:pt idx="631">
                  <c:v>89.098799999999997</c:v>
                </c:pt>
                <c:pt idx="632">
                  <c:v>89.0989</c:v>
                </c:pt>
                <c:pt idx="633">
                  <c:v>89.0989</c:v>
                </c:pt>
                <c:pt idx="634">
                  <c:v>89.099000000000004</c:v>
                </c:pt>
                <c:pt idx="635">
                  <c:v>89.099100000000007</c:v>
                </c:pt>
                <c:pt idx="636">
                  <c:v>89.099100000000007</c:v>
                </c:pt>
                <c:pt idx="637">
                  <c:v>89.099199999999996</c:v>
                </c:pt>
                <c:pt idx="638">
                  <c:v>89.099299999999999</c:v>
                </c:pt>
                <c:pt idx="639">
                  <c:v>89.099400000000003</c:v>
                </c:pt>
                <c:pt idx="640">
                  <c:v>89.099400000000003</c:v>
                </c:pt>
                <c:pt idx="641">
                  <c:v>89.099500000000006</c:v>
                </c:pt>
                <c:pt idx="642">
                  <c:v>89.099599999999995</c:v>
                </c:pt>
                <c:pt idx="643">
                  <c:v>89.099599999999995</c:v>
                </c:pt>
                <c:pt idx="644">
                  <c:v>89.099699999999999</c:v>
                </c:pt>
                <c:pt idx="645">
                  <c:v>89.099800000000002</c:v>
                </c:pt>
                <c:pt idx="646">
                  <c:v>89.099800000000002</c:v>
                </c:pt>
                <c:pt idx="647">
                  <c:v>89.099900000000005</c:v>
                </c:pt>
                <c:pt idx="648">
                  <c:v>89.1</c:v>
                </c:pt>
                <c:pt idx="649">
                  <c:v>89.1</c:v>
                </c:pt>
                <c:pt idx="650">
                  <c:v>89.100099999999998</c:v>
                </c:pt>
                <c:pt idx="651">
                  <c:v>89.100200000000001</c:v>
                </c:pt>
                <c:pt idx="652">
                  <c:v>89.100200000000001</c:v>
                </c:pt>
                <c:pt idx="653">
                  <c:v>89.100300000000004</c:v>
                </c:pt>
                <c:pt idx="654">
                  <c:v>89.100300000000004</c:v>
                </c:pt>
                <c:pt idx="655">
                  <c:v>89.100399999999993</c:v>
                </c:pt>
                <c:pt idx="656">
                  <c:v>89.100499999999997</c:v>
                </c:pt>
                <c:pt idx="657">
                  <c:v>89.100499999999997</c:v>
                </c:pt>
                <c:pt idx="658">
                  <c:v>89.1006</c:v>
                </c:pt>
                <c:pt idx="659">
                  <c:v>89.1006</c:v>
                </c:pt>
                <c:pt idx="660">
                  <c:v>89.100700000000003</c:v>
                </c:pt>
                <c:pt idx="661">
                  <c:v>89.100700000000003</c:v>
                </c:pt>
                <c:pt idx="662">
                  <c:v>89.100800000000007</c:v>
                </c:pt>
                <c:pt idx="663">
                  <c:v>89.100899999999996</c:v>
                </c:pt>
                <c:pt idx="664">
                  <c:v>89.100899999999996</c:v>
                </c:pt>
                <c:pt idx="665">
                  <c:v>89.100999999999999</c:v>
                </c:pt>
                <c:pt idx="666">
                  <c:v>89.100999999999999</c:v>
                </c:pt>
                <c:pt idx="667">
                  <c:v>89.101100000000002</c:v>
                </c:pt>
                <c:pt idx="668">
                  <c:v>89.101100000000002</c:v>
                </c:pt>
                <c:pt idx="669">
                  <c:v>89.101200000000006</c:v>
                </c:pt>
                <c:pt idx="670">
                  <c:v>89.101200000000006</c:v>
                </c:pt>
                <c:pt idx="671">
                  <c:v>89.101299999999995</c:v>
                </c:pt>
                <c:pt idx="672">
                  <c:v>89.101299999999995</c:v>
                </c:pt>
                <c:pt idx="673">
                  <c:v>89.101399999999998</c:v>
                </c:pt>
                <c:pt idx="674">
                  <c:v>89.101399999999998</c:v>
                </c:pt>
                <c:pt idx="675">
                  <c:v>89.101500000000001</c:v>
                </c:pt>
                <c:pt idx="676">
                  <c:v>89.101500000000001</c:v>
                </c:pt>
                <c:pt idx="677">
                  <c:v>89.101600000000005</c:v>
                </c:pt>
                <c:pt idx="678">
                  <c:v>89.101600000000005</c:v>
                </c:pt>
                <c:pt idx="679">
                  <c:v>89.101600000000005</c:v>
                </c:pt>
                <c:pt idx="680">
                  <c:v>89.101699999999994</c:v>
                </c:pt>
                <c:pt idx="681">
                  <c:v>89.101699999999994</c:v>
                </c:pt>
                <c:pt idx="682">
                  <c:v>89.101799999999997</c:v>
                </c:pt>
                <c:pt idx="683">
                  <c:v>89.101799999999997</c:v>
                </c:pt>
                <c:pt idx="684">
                  <c:v>89.101900000000001</c:v>
                </c:pt>
                <c:pt idx="685">
                  <c:v>89.101900000000001</c:v>
                </c:pt>
                <c:pt idx="686">
                  <c:v>89.102000000000004</c:v>
                </c:pt>
                <c:pt idx="687">
                  <c:v>89.102000000000004</c:v>
                </c:pt>
                <c:pt idx="688">
                  <c:v>89.102099999999993</c:v>
                </c:pt>
                <c:pt idx="689">
                  <c:v>89.102099999999993</c:v>
                </c:pt>
                <c:pt idx="690">
                  <c:v>89.102099999999993</c:v>
                </c:pt>
                <c:pt idx="691">
                  <c:v>89.102199999999996</c:v>
                </c:pt>
                <c:pt idx="692">
                  <c:v>89.102199999999996</c:v>
                </c:pt>
                <c:pt idx="693">
                  <c:v>89.1023</c:v>
                </c:pt>
                <c:pt idx="694">
                  <c:v>89.1023</c:v>
                </c:pt>
                <c:pt idx="695">
                  <c:v>89.102400000000003</c:v>
                </c:pt>
                <c:pt idx="696">
                  <c:v>89.102400000000003</c:v>
                </c:pt>
                <c:pt idx="697">
                  <c:v>89.102500000000006</c:v>
                </c:pt>
                <c:pt idx="698">
                  <c:v>89.102500000000006</c:v>
                </c:pt>
                <c:pt idx="699">
                  <c:v>89.102599999999995</c:v>
                </c:pt>
                <c:pt idx="700">
                  <c:v>89.102599999999995</c:v>
                </c:pt>
                <c:pt idx="701">
                  <c:v>89.102699999999999</c:v>
                </c:pt>
                <c:pt idx="702">
                  <c:v>89.102699999999999</c:v>
                </c:pt>
                <c:pt idx="703">
                  <c:v>89.102800000000002</c:v>
                </c:pt>
                <c:pt idx="704">
                  <c:v>89.102800000000002</c:v>
                </c:pt>
                <c:pt idx="705">
                  <c:v>89.102900000000005</c:v>
                </c:pt>
                <c:pt idx="706">
                  <c:v>89.102900000000005</c:v>
                </c:pt>
                <c:pt idx="707">
                  <c:v>89.102999999999994</c:v>
                </c:pt>
                <c:pt idx="708">
                  <c:v>89.102999999999994</c:v>
                </c:pt>
                <c:pt idx="709">
                  <c:v>89.103099999999998</c:v>
                </c:pt>
                <c:pt idx="710">
                  <c:v>89.103200000000001</c:v>
                </c:pt>
                <c:pt idx="711">
                  <c:v>89.103200000000001</c:v>
                </c:pt>
                <c:pt idx="712">
                  <c:v>89.103300000000004</c:v>
                </c:pt>
                <c:pt idx="713">
                  <c:v>89.103300000000004</c:v>
                </c:pt>
                <c:pt idx="714">
                  <c:v>89.103399999999993</c:v>
                </c:pt>
                <c:pt idx="715">
                  <c:v>89.103399999999993</c:v>
                </c:pt>
                <c:pt idx="716">
                  <c:v>89.103499999999997</c:v>
                </c:pt>
                <c:pt idx="717">
                  <c:v>89.103499999999997</c:v>
                </c:pt>
                <c:pt idx="718">
                  <c:v>89.1036</c:v>
                </c:pt>
                <c:pt idx="719">
                  <c:v>89.105999999999995</c:v>
                </c:pt>
                <c:pt idx="720">
                  <c:v>89.108199999999997</c:v>
                </c:pt>
                <c:pt idx="721">
                  <c:v>89.110600000000005</c:v>
                </c:pt>
                <c:pt idx="722">
                  <c:v>89.113200000000006</c:v>
                </c:pt>
                <c:pt idx="723">
                  <c:v>89.115899999999996</c:v>
                </c:pt>
                <c:pt idx="724">
                  <c:v>89.118799999999993</c:v>
                </c:pt>
                <c:pt idx="725">
                  <c:v>89.119399999999999</c:v>
                </c:pt>
                <c:pt idx="726">
                  <c:v>89.120199999999997</c:v>
                </c:pt>
                <c:pt idx="727">
                  <c:v>89.120900000000006</c:v>
                </c:pt>
                <c:pt idx="728">
                  <c:v>89.121499999999997</c:v>
                </c:pt>
                <c:pt idx="729">
                  <c:v>89.122</c:v>
                </c:pt>
                <c:pt idx="730">
                  <c:v>89.122399999999999</c:v>
                </c:pt>
                <c:pt idx="731">
                  <c:v>89.122799999999998</c:v>
                </c:pt>
                <c:pt idx="732">
                  <c:v>89.123099999999994</c:v>
                </c:pt>
                <c:pt idx="733">
                  <c:v>89.123400000000004</c:v>
                </c:pt>
                <c:pt idx="734">
                  <c:v>89.123599999999996</c:v>
                </c:pt>
                <c:pt idx="735">
                  <c:v>89.123800000000003</c:v>
                </c:pt>
                <c:pt idx="736">
                  <c:v>89.123999999999995</c:v>
                </c:pt>
                <c:pt idx="737">
                  <c:v>89.124099999999999</c:v>
                </c:pt>
                <c:pt idx="738">
                  <c:v>89.124300000000005</c:v>
                </c:pt>
                <c:pt idx="739">
                  <c:v>89.124499999999998</c:v>
                </c:pt>
                <c:pt idx="740">
                  <c:v>89.124700000000004</c:v>
                </c:pt>
                <c:pt idx="741">
                  <c:v>89.124899999999997</c:v>
                </c:pt>
                <c:pt idx="742">
                  <c:v>89.125100000000003</c:v>
                </c:pt>
                <c:pt idx="743">
                  <c:v>89.125399999999999</c:v>
                </c:pt>
                <c:pt idx="744">
                  <c:v>89.125600000000006</c:v>
                </c:pt>
                <c:pt idx="745">
                  <c:v>89.125900000000001</c:v>
                </c:pt>
                <c:pt idx="746">
                  <c:v>89.126199999999997</c:v>
                </c:pt>
                <c:pt idx="747">
                  <c:v>89.126499999999993</c:v>
                </c:pt>
                <c:pt idx="748">
                  <c:v>89.126800000000003</c:v>
                </c:pt>
                <c:pt idx="749">
                  <c:v>89.127099999999999</c:v>
                </c:pt>
                <c:pt idx="750">
                  <c:v>89.127399999999994</c:v>
                </c:pt>
                <c:pt idx="751">
                  <c:v>89.127700000000004</c:v>
                </c:pt>
                <c:pt idx="752">
                  <c:v>89.128100000000003</c:v>
                </c:pt>
                <c:pt idx="753">
                  <c:v>89.128399999999999</c:v>
                </c:pt>
                <c:pt idx="754">
                  <c:v>89.128699999999995</c:v>
                </c:pt>
                <c:pt idx="755">
                  <c:v>89.129000000000005</c:v>
                </c:pt>
                <c:pt idx="756">
                  <c:v>89.129300000000001</c:v>
                </c:pt>
                <c:pt idx="757">
                  <c:v>89.1297</c:v>
                </c:pt>
                <c:pt idx="758">
                  <c:v>89.13</c:v>
                </c:pt>
                <c:pt idx="759">
                  <c:v>89.130300000000005</c:v>
                </c:pt>
                <c:pt idx="760">
                  <c:v>89.130600000000001</c:v>
                </c:pt>
                <c:pt idx="761">
                  <c:v>89.130899999999997</c:v>
                </c:pt>
                <c:pt idx="762">
                  <c:v>89.131100000000004</c:v>
                </c:pt>
                <c:pt idx="763">
                  <c:v>89.131399999999999</c:v>
                </c:pt>
                <c:pt idx="764">
                  <c:v>89.131699999999995</c:v>
                </c:pt>
                <c:pt idx="765">
                  <c:v>89.132000000000005</c:v>
                </c:pt>
                <c:pt idx="766">
                  <c:v>89.132199999999997</c:v>
                </c:pt>
                <c:pt idx="767">
                  <c:v>89.132499999999993</c:v>
                </c:pt>
                <c:pt idx="768">
                  <c:v>89.1327</c:v>
                </c:pt>
                <c:pt idx="769">
                  <c:v>89.132999999999996</c:v>
                </c:pt>
                <c:pt idx="770">
                  <c:v>89.133200000000002</c:v>
                </c:pt>
                <c:pt idx="771">
                  <c:v>89.133499999999998</c:v>
                </c:pt>
                <c:pt idx="772">
                  <c:v>89.133700000000005</c:v>
                </c:pt>
                <c:pt idx="773">
                  <c:v>89.134</c:v>
                </c:pt>
                <c:pt idx="774">
                  <c:v>89.134200000000007</c:v>
                </c:pt>
                <c:pt idx="775">
                  <c:v>89.134500000000003</c:v>
                </c:pt>
                <c:pt idx="776">
                  <c:v>89.134699999999995</c:v>
                </c:pt>
                <c:pt idx="777">
                  <c:v>89.134900000000002</c:v>
                </c:pt>
                <c:pt idx="778">
                  <c:v>89.135199999999998</c:v>
                </c:pt>
                <c:pt idx="779">
                  <c:v>89.135400000000004</c:v>
                </c:pt>
                <c:pt idx="780">
                  <c:v>89.135599999999997</c:v>
                </c:pt>
                <c:pt idx="781">
                  <c:v>89.135800000000003</c:v>
                </c:pt>
                <c:pt idx="782">
                  <c:v>89.136099999999999</c:v>
                </c:pt>
                <c:pt idx="783">
                  <c:v>89.136300000000006</c:v>
                </c:pt>
                <c:pt idx="784">
                  <c:v>89.136499999999998</c:v>
                </c:pt>
                <c:pt idx="785">
                  <c:v>89.136700000000005</c:v>
                </c:pt>
                <c:pt idx="786">
                  <c:v>89.136899999999997</c:v>
                </c:pt>
                <c:pt idx="787">
                  <c:v>89.137100000000004</c:v>
                </c:pt>
                <c:pt idx="788">
                  <c:v>89.137299999999996</c:v>
                </c:pt>
                <c:pt idx="789">
                  <c:v>89.137500000000003</c:v>
                </c:pt>
                <c:pt idx="790">
                  <c:v>89.137699999999995</c:v>
                </c:pt>
                <c:pt idx="791">
                  <c:v>89.137900000000002</c:v>
                </c:pt>
                <c:pt idx="792">
                  <c:v>89.138099999999994</c:v>
                </c:pt>
                <c:pt idx="793">
                  <c:v>89.138199999999998</c:v>
                </c:pt>
                <c:pt idx="794">
                  <c:v>89.138400000000004</c:v>
                </c:pt>
                <c:pt idx="795">
                  <c:v>89.138599999999997</c:v>
                </c:pt>
                <c:pt idx="796">
                  <c:v>89.138800000000003</c:v>
                </c:pt>
                <c:pt idx="797">
                  <c:v>89.138999999999996</c:v>
                </c:pt>
                <c:pt idx="798">
                  <c:v>89.139099999999999</c:v>
                </c:pt>
                <c:pt idx="799">
                  <c:v>89.139300000000006</c:v>
                </c:pt>
                <c:pt idx="800">
                  <c:v>89.139499999999998</c:v>
                </c:pt>
                <c:pt idx="801">
                  <c:v>89.139600000000002</c:v>
                </c:pt>
                <c:pt idx="802">
                  <c:v>89.139799999999994</c:v>
                </c:pt>
                <c:pt idx="803">
                  <c:v>89.14</c:v>
                </c:pt>
                <c:pt idx="804">
                  <c:v>89.140100000000004</c:v>
                </c:pt>
                <c:pt idx="805">
                  <c:v>89.140299999999996</c:v>
                </c:pt>
                <c:pt idx="806">
                  <c:v>89.140500000000003</c:v>
                </c:pt>
                <c:pt idx="807">
                  <c:v>89.140600000000006</c:v>
                </c:pt>
                <c:pt idx="808">
                  <c:v>89.140799999999999</c:v>
                </c:pt>
                <c:pt idx="809">
                  <c:v>89.140900000000002</c:v>
                </c:pt>
                <c:pt idx="810">
                  <c:v>89.141099999999994</c:v>
                </c:pt>
                <c:pt idx="811">
                  <c:v>89.141199999999998</c:v>
                </c:pt>
                <c:pt idx="812">
                  <c:v>89.141400000000004</c:v>
                </c:pt>
                <c:pt idx="813">
                  <c:v>89.141499999999994</c:v>
                </c:pt>
                <c:pt idx="814">
                  <c:v>89.1417</c:v>
                </c:pt>
                <c:pt idx="815">
                  <c:v>89.141800000000003</c:v>
                </c:pt>
                <c:pt idx="816">
                  <c:v>89.141999999999996</c:v>
                </c:pt>
                <c:pt idx="817">
                  <c:v>89.142099999999999</c:v>
                </c:pt>
                <c:pt idx="818">
                  <c:v>89.142300000000006</c:v>
                </c:pt>
                <c:pt idx="819">
                  <c:v>89.142399999999995</c:v>
                </c:pt>
                <c:pt idx="820">
                  <c:v>89.142600000000002</c:v>
                </c:pt>
                <c:pt idx="821">
                  <c:v>89.142700000000005</c:v>
                </c:pt>
                <c:pt idx="822">
                  <c:v>89.142799999999994</c:v>
                </c:pt>
                <c:pt idx="823">
                  <c:v>89.143000000000001</c:v>
                </c:pt>
                <c:pt idx="824">
                  <c:v>89.143100000000004</c:v>
                </c:pt>
                <c:pt idx="825">
                  <c:v>89.143199999999993</c:v>
                </c:pt>
                <c:pt idx="826">
                  <c:v>89.1434</c:v>
                </c:pt>
                <c:pt idx="827">
                  <c:v>89.143500000000003</c:v>
                </c:pt>
                <c:pt idx="828">
                  <c:v>89.143600000000006</c:v>
                </c:pt>
                <c:pt idx="829">
                  <c:v>89.143799999999999</c:v>
                </c:pt>
                <c:pt idx="830">
                  <c:v>89.143900000000002</c:v>
                </c:pt>
                <c:pt idx="831">
                  <c:v>89.144000000000005</c:v>
                </c:pt>
                <c:pt idx="832">
                  <c:v>89.144199999999998</c:v>
                </c:pt>
                <c:pt idx="833">
                  <c:v>89.144300000000001</c:v>
                </c:pt>
                <c:pt idx="834">
                  <c:v>89.144400000000005</c:v>
                </c:pt>
                <c:pt idx="835">
                  <c:v>89.144499999999994</c:v>
                </c:pt>
                <c:pt idx="836">
                  <c:v>89.1447</c:v>
                </c:pt>
                <c:pt idx="837">
                  <c:v>89.144800000000004</c:v>
                </c:pt>
                <c:pt idx="838">
                  <c:v>89.144900000000007</c:v>
                </c:pt>
                <c:pt idx="839">
                  <c:v>89.144999999999996</c:v>
                </c:pt>
                <c:pt idx="840">
                  <c:v>89.145200000000003</c:v>
                </c:pt>
                <c:pt idx="841">
                  <c:v>89.145300000000006</c:v>
                </c:pt>
                <c:pt idx="842">
                  <c:v>89.145399999999995</c:v>
                </c:pt>
                <c:pt idx="843">
                  <c:v>89.145499999999998</c:v>
                </c:pt>
                <c:pt idx="844">
                  <c:v>89.145600000000002</c:v>
                </c:pt>
                <c:pt idx="845">
                  <c:v>89.145700000000005</c:v>
                </c:pt>
                <c:pt idx="846">
                  <c:v>89.145899999999997</c:v>
                </c:pt>
                <c:pt idx="847">
                  <c:v>89.146000000000001</c:v>
                </c:pt>
                <c:pt idx="848">
                  <c:v>89.146100000000004</c:v>
                </c:pt>
                <c:pt idx="849">
                  <c:v>89.146199999999993</c:v>
                </c:pt>
                <c:pt idx="850">
                  <c:v>89.146299999999997</c:v>
                </c:pt>
                <c:pt idx="851">
                  <c:v>89.1464</c:v>
                </c:pt>
                <c:pt idx="852">
                  <c:v>89.146500000000003</c:v>
                </c:pt>
                <c:pt idx="853">
                  <c:v>89.146600000000007</c:v>
                </c:pt>
                <c:pt idx="854">
                  <c:v>89.146699999999996</c:v>
                </c:pt>
                <c:pt idx="855">
                  <c:v>89.146900000000002</c:v>
                </c:pt>
                <c:pt idx="856">
                  <c:v>89.147000000000006</c:v>
                </c:pt>
                <c:pt idx="857">
                  <c:v>89.147099999999995</c:v>
                </c:pt>
                <c:pt idx="858">
                  <c:v>89.147199999999998</c:v>
                </c:pt>
                <c:pt idx="859">
                  <c:v>89.147300000000001</c:v>
                </c:pt>
                <c:pt idx="860">
                  <c:v>89.147400000000005</c:v>
                </c:pt>
                <c:pt idx="861">
                  <c:v>89.147499999999994</c:v>
                </c:pt>
                <c:pt idx="862">
                  <c:v>89.147599999999997</c:v>
                </c:pt>
                <c:pt idx="863">
                  <c:v>89.1477</c:v>
                </c:pt>
                <c:pt idx="864">
                  <c:v>89.147800000000004</c:v>
                </c:pt>
                <c:pt idx="865">
                  <c:v>89.147900000000007</c:v>
                </c:pt>
                <c:pt idx="866">
                  <c:v>89.147999999999996</c:v>
                </c:pt>
                <c:pt idx="867">
                  <c:v>89.148099999999999</c:v>
                </c:pt>
                <c:pt idx="868">
                  <c:v>89.148200000000003</c:v>
                </c:pt>
                <c:pt idx="869">
                  <c:v>89.148300000000006</c:v>
                </c:pt>
                <c:pt idx="870">
                  <c:v>89.148399999999995</c:v>
                </c:pt>
                <c:pt idx="871">
                  <c:v>89.148499999999999</c:v>
                </c:pt>
                <c:pt idx="872">
                  <c:v>89.148600000000002</c:v>
                </c:pt>
                <c:pt idx="873">
                  <c:v>89.148700000000005</c:v>
                </c:pt>
                <c:pt idx="874">
                  <c:v>89.148799999999994</c:v>
                </c:pt>
                <c:pt idx="875">
                  <c:v>89.148899999999998</c:v>
                </c:pt>
                <c:pt idx="876">
                  <c:v>89.148899999999998</c:v>
                </c:pt>
                <c:pt idx="877">
                  <c:v>89.149000000000001</c:v>
                </c:pt>
                <c:pt idx="878">
                  <c:v>89.149100000000004</c:v>
                </c:pt>
                <c:pt idx="879">
                  <c:v>89.149199999999993</c:v>
                </c:pt>
                <c:pt idx="880">
                  <c:v>89.149299999999997</c:v>
                </c:pt>
                <c:pt idx="881">
                  <c:v>89.1494</c:v>
                </c:pt>
                <c:pt idx="882">
                  <c:v>89.149500000000003</c:v>
                </c:pt>
                <c:pt idx="883">
                  <c:v>89.149600000000007</c:v>
                </c:pt>
                <c:pt idx="884">
                  <c:v>89.149699999999996</c:v>
                </c:pt>
                <c:pt idx="885">
                  <c:v>89.149799999999999</c:v>
                </c:pt>
                <c:pt idx="886">
                  <c:v>89.149900000000002</c:v>
                </c:pt>
                <c:pt idx="887">
                  <c:v>89.149900000000002</c:v>
                </c:pt>
                <c:pt idx="888">
                  <c:v>89.15</c:v>
                </c:pt>
                <c:pt idx="889">
                  <c:v>89.150099999999995</c:v>
                </c:pt>
                <c:pt idx="890">
                  <c:v>89.150199999999998</c:v>
                </c:pt>
                <c:pt idx="891">
                  <c:v>89.150300000000001</c:v>
                </c:pt>
                <c:pt idx="892">
                  <c:v>89.150400000000005</c:v>
                </c:pt>
                <c:pt idx="893">
                  <c:v>89.150400000000005</c:v>
                </c:pt>
                <c:pt idx="894">
                  <c:v>89.150499999999994</c:v>
                </c:pt>
                <c:pt idx="895">
                  <c:v>89.150599999999997</c:v>
                </c:pt>
                <c:pt idx="896">
                  <c:v>89.150700000000001</c:v>
                </c:pt>
                <c:pt idx="897">
                  <c:v>89.150800000000004</c:v>
                </c:pt>
                <c:pt idx="898">
                  <c:v>89.150899999999993</c:v>
                </c:pt>
                <c:pt idx="899">
                  <c:v>89.150899999999993</c:v>
                </c:pt>
                <c:pt idx="900">
                  <c:v>89.150999999999996</c:v>
                </c:pt>
                <c:pt idx="901">
                  <c:v>89.1511</c:v>
                </c:pt>
                <c:pt idx="902">
                  <c:v>89.151200000000003</c:v>
                </c:pt>
                <c:pt idx="903">
                  <c:v>89.151300000000006</c:v>
                </c:pt>
                <c:pt idx="904">
                  <c:v>89.151300000000006</c:v>
                </c:pt>
                <c:pt idx="905">
                  <c:v>89.151399999999995</c:v>
                </c:pt>
                <c:pt idx="906">
                  <c:v>89.151499999999999</c:v>
                </c:pt>
                <c:pt idx="907">
                  <c:v>89.151600000000002</c:v>
                </c:pt>
                <c:pt idx="908">
                  <c:v>89.151700000000005</c:v>
                </c:pt>
                <c:pt idx="909">
                  <c:v>89.151700000000005</c:v>
                </c:pt>
                <c:pt idx="910">
                  <c:v>89.151799999999994</c:v>
                </c:pt>
                <c:pt idx="911">
                  <c:v>89.151899999999998</c:v>
                </c:pt>
                <c:pt idx="912">
                  <c:v>89.152000000000001</c:v>
                </c:pt>
                <c:pt idx="913">
                  <c:v>89.152100000000004</c:v>
                </c:pt>
                <c:pt idx="914">
                  <c:v>89.152100000000004</c:v>
                </c:pt>
                <c:pt idx="915">
                  <c:v>89.152199999999993</c:v>
                </c:pt>
                <c:pt idx="916">
                  <c:v>89.152299999999997</c:v>
                </c:pt>
                <c:pt idx="917">
                  <c:v>89.152299999999997</c:v>
                </c:pt>
                <c:pt idx="918">
                  <c:v>89.1524</c:v>
                </c:pt>
                <c:pt idx="919">
                  <c:v>89.152500000000003</c:v>
                </c:pt>
                <c:pt idx="920">
                  <c:v>89.152600000000007</c:v>
                </c:pt>
                <c:pt idx="921">
                  <c:v>89.152600000000007</c:v>
                </c:pt>
                <c:pt idx="922">
                  <c:v>89.152699999999996</c:v>
                </c:pt>
                <c:pt idx="923">
                  <c:v>89.152799999999999</c:v>
                </c:pt>
                <c:pt idx="924">
                  <c:v>89.152900000000002</c:v>
                </c:pt>
                <c:pt idx="925">
                  <c:v>89.152900000000002</c:v>
                </c:pt>
                <c:pt idx="926">
                  <c:v>89.153000000000006</c:v>
                </c:pt>
                <c:pt idx="927">
                  <c:v>89.153099999999995</c:v>
                </c:pt>
                <c:pt idx="928">
                  <c:v>89.153099999999995</c:v>
                </c:pt>
                <c:pt idx="929">
                  <c:v>89.153199999999998</c:v>
                </c:pt>
                <c:pt idx="930">
                  <c:v>89.153300000000002</c:v>
                </c:pt>
                <c:pt idx="931">
                  <c:v>89.153400000000005</c:v>
                </c:pt>
                <c:pt idx="932">
                  <c:v>89.153400000000005</c:v>
                </c:pt>
                <c:pt idx="933">
                  <c:v>89.153499999999994</c:v>
                </c:pt>
                <c:pt idx="934">
                  <c:v>89.153599999999997</c:v>
                </c:pt>
                <c:pt idx="935">
                  <c:v>89.153700000000001</c:v>
                </c:pt>
                <c:pt idx="936">
                  <c:v>89.153700000000001</c:v>
                </c:pt>
                <c:pt idx="937">
                  <c:v>89.153800000000004</c:v>
                </c:pt>
                <c:pt idx="938">
                  <c:v>89.153899999999993</c:v>
                </c:pt>
                <c:pt idx="939">
                  <c:v>89.153899999999993</c:v>
                </c:pt>
                <c:pt idx="940">
                  <c:v>89.153999999999996</c:v>
                </c:pt>
                <c:pt idx="941">
                  <c:v>89.1541</c:v>
                </c:pt>
                <c:pt idx="942">
                  <c:v>89.154200000000003</c:v>
                </c:pt>
                <c:pt idx="943">
                  <c:v>89.154200000000003</c:v>
                </c:pt>
                <c:pt idx="944">
                  <c:v>89.154300000000006</c:v>
                </c:pt>
                <c:pt idx="945">
                  <c:v>89.154399999999995</c:v>
                </c:pt>
                <c:pt idx="946">
                  <c:v>89.154499999999999</c:v>
                </c:pt>
                <c:pt idx="947">
                  <c:v>89.154499999999999</c:v>
                </c:pt>
                <c:pt idx="948">
                  <c:v>89.154600000000002</c:v>
                </c:pt>
                <c:pt idx="949">
                  <c:v>89.154700000000005</c:v>
                </c:pt>
                <c:pt idx="950">
                  <c:v>89.154799999999994</c:v>
                </c:pt>
                <c:pt idx="951">
                  <c:v>89.154799999999994</c:v>
                </c:pt>
                <c:pt idx="952">
                  <c:v>89.154899999999998</c:v>
                </c:pt>
                <c:pt idx="953">
                  <c:v>89.155000000000001</c:v>
                </c:pt>
                <c:pt idx="954">
                  <c:v>89.155100000000004</c:v>
                </c:pt>
                <c:pt idx="955">
                  <c:v>89.155100000000004</c:v>
                </c:pt>
                <c:pt idx="956">
                  <c:v>89.155199999999994</c:v>
                </c:pt>
                <c:pt idx="957">
                  <c:v>89.155299999999997</c:v>
                </c:pt>
                <c:pt idx="958">
                  <c:v>89.1554</c:v>
                </c:pt>
                <c:pt idx="959">
                  <c:v>89.156199999999998</c:v>
                </c:pt>
                <c:pt idx="960">
                  <c:v>89.156999999999996</c:v>
                </c:pt>
                <c:pt idx="961">
                  <c:v>89.157899999999998</c:v>
                </c:pt>
                <c:pt idx="962">
                  <c:v>89.158799999999999</c:v>
                </c:pt>
                <c:pt idx="963">
                  <c:v>89.159800000000004</c:v>
                </c:pt>
                <c:pt idx="964">
                  <c:v>89.160799999999995</c:v>
                </c:pt>
                <c:pt idx="965">
                  <c:v>89.161100000000005</c:v>
                </c:pt>
                <c:pt idx="966">
                  <c:v>89.1614</c:v>
                </c:pt>
                <c:pt idx="967">
                  <c:v>89.161699999999996</c:v>
                </c:pt>
                <c:pt idx="968">
                  <c:v>89.162000000000006</c:v>
                </c:pt>
                <c:pt idx="969">
                  <c:v>89.162199999999999</c:v>
                </c:pt>
                <c:pt idx="970">
                  <c:v>89.162400000000005</c:v>
                </c:pt>
                <c:pt idx="971">
                  <c:v>89.162599999999998</c:v>
                </c:pt>
                <c:pt idx="972">
                  <c:v>89.162700000000001</c:v>
                </c:pt>
                <c:pt idx="973">
                  <c:v>89.162899999999993</c:v>
                </c:pt>
                <c:pt idx="974">
                  <c:v>89.162999999999997</c:v>
                </c:pt>
                <c:pt idx="975">
                  <c:v>89.163200000000003</c:v>
                </c:pt>
                <c:pt idx="976">
                  <c:v>89.163300000000007</c:v>
                </c:pt>
                <c:pt idx="977">
                  <c:v>89.163399999999996</c:v>
                </c:pt>
                <c:pt idx="978">
                  <c:v>89.163499999999999</c:v>
                </c:pt>
                <c:pt idx="979">
                  <c:v>89.163600000000002</c:v>
                </c:pt>
                <c:pt idx="980">
                  <c:v>89.163799999999995</c:v>
                </c:pt>
                <c:pt idx="981">
                  <c:v>89.163899999999998</c:v>
                </c:pt>
                <c:pt idx="982">
                  <c:v>89.164000000000001</c:v>
                </c:pt>
                <c:pt idx="983">
                  <c:v>89.164199999999994</c:v>
                </c:pt>
                <c:pt idx="984">
                  <c:v>89.164299999999997</c:v>
                </c:pt>
                <c:pt idx="985">
                  <c:v>89.164500000000004</c:v>
                </c:pt>
                <c:pt idx="986">
                  <c:v>89.164599999999993</c:v>
                </c:pt>
                <c:pt idx="987">
                  <c:v>89.1648</c:v>
                </c:pt>
                <c:pt idx="988">
                  <c:v>89.165000000000006</c:v>
                </c:pt>
                <c:pt idx="989">
                  <c:v>89.165099999999995</c:v>
                </c:pt>
                <c:pt idx="990">
                  <c:v>89.165300000000002</c:v>
                </c:pt>
                <c:pt idx="991">
                  <c:v>89.165499999999994</c:v>
                </c:pt>
                <c:pt idx="992">
                  <c:v>89.165599999999998</c:v>
                </c:pt>
                <c:pt idx="993">
                  <c:v>89.165800000000004</c:v>
                </c:pt>
                <c:pt idx="994">
                  <c:v>89.165999999999997</c:v>
                </c:pt>
                <c:pt idx="995">
                  <c:v>89.1661</c:v>
                </c:pt>
                <c:pt idx="996">
                  <c:v>89.166300000000007</c:v>
                </c:pt>
                <c:pt idx="997">
                  <c:v>89.166499999999999</c:v>
                </c:pt>
                <c:pt idx="998">
                  <c:v>89.166600000000003</c:v>
                </c:pt>
                <c:pt idx="999">
                  <c:v>89.166799999999995</c:v>
                </c:pt>
                <c:pt idx="1000">
                  <c:v>89.166899999999998</c:v>
                </c:pt>
                <c:pt idx="1001">
                  <c:v>89.167100000000005</c:v>
                </c:pt>
                <c:pt idx="1002">
                  <c:v>89.167299999999997</c:v>
                </c:pt>
                <c:pt idx="1003">
                  <c:v>89.167400000000001</c:v>
                </c:pt>
                <c:pt idx="1004">
                  <c:v>89.167599999999993</c:v>
                </c:pt>
                <c:pt idx="1005">
                  <c:v>89.167699999999996</c:v>
                </c:pt>
                <c:pt idx="1006">
                  <c:v>89.167900000000003</c:v>
                </c:pt>
                <c:pt idx="1007">
                  <c:v>89.168000000000006</c:v>
                </c:pt>
                <c:pt idx="1008">
                  <c:v>89.168199999999999</c:v>
                </c:pt>
                <c:pt idx="1009">
                  <c:v>89.168300000000002</c:v>
                </c:pt>
                <c:pt idx="1010">
                  <c:v>89.168400000000005</c:v>
                </c:pt>
                <c:pt idx="1011">
                  <c:v>89.168599999999998</c:v>
                </c:pt>
                <c:pt idx="1012">
                  <c:v>89.168700000000001</c:v>
                </c:pt>
                <c:pt idx="1013">
                  <c:v>89.168899999999994</c:v>
                </c:pt>
                <c:pt idx="1014">
                  <c:v>89.168999999999997</c:v>
                </c:pt>
                <c:pt idx="1015">
                  <c:v>89.169200000000004</c:v>
                </c:pt>
                <c:pt idx="1016">
                  <c:v>89.169300000000007</c:v>
                </c:pt>
                <c:pt idx="1017">
                  <c:v>89.169399999999996</c:v>
                </c:pt>
                <c:pt idx="1018">
                  <c:v>89.169600000000003</c:v>
                </c:pt>
                <c:pt idx="1019">
                  <c:v>89.169700000000006</c:v>
                </c:pt>
                <c:pt idx="1020">
                  <c:v>89.169899999999998</c:v>
                </c:pt>
                <c:pt idx="1021">
                  <c:v>89.17</c:v>
                </c:pt>
                <c:pt idx="1022">
                  <c:v>89.170100000000005</c:v>
                </c:pt>
                <c:pt idx="1023">
                  <c:v>89.170299999999997</c:v>
                </c:pt>
                <c:pt idx="1024">
                  <c:v>89.170400000000001</c:v>
                </c:pt>
                <c:pt idx="1025">
                  <c:v>89.170500000000004</c:v>
                </c:pt>
                <c:pt idx="1026">
                  <c:v>89.170599999999993</c:v>
                </c:pt>
                <c:pt idx="1027">
                  <c:v>89.1708</c:v>
                </c:pt>
                <c:pt idx="1028">
                  <c:v>89.170900000000003</c:v>
                </c:pt>
                <c:pt idx="1029">
                  <c:v>89.171000000000006</c:v>
                </c:pt>
                <c:pt idx="1030">
                  <c:v>89.171099999999996</c:v>
                </c:pt>
                <c:pt idx="1031">
                  <c:v>89.171300000000002</c:v>
                </c:pt>
                <c:pt idx="1032">
                  <c:v>89.171400000000006</c:v>
                </c:pt>
                <c:pt idx="1033">
                  <c:v>89.171499999999995</c:v>
                </c:pt>
                <c:pt idx="1034">
                  <c:v>89.171599999999998</c:v>
                </c:pt>
                <c:pt idx="1035">
                  <c:v>89.171800000000005</c:v>
                </c:pt>
                <c:pt idx="1036">
                  <c:v>89.171899999999994</c:v>
                </c:pt>
                <c:pt idx="1037">
                  <c:v>89.171999999999997</c:v>
                </c:pt>
                <c:pt idx="1038">
                  <c:v>89.1721</c:v>
                </c:pt>
                <c:pt idx="1039">
                  <c:v>89.172200000000004</c:v>
                </c:pt>
                <c:pt idx="1040">
                  <c:v>89.172399999999996</c:v>
                </c:pt>
                <c:pt idx="1041">
                  <c:v>89.172499999999999</c:v>
                </c:pt>
                <c:pt idx="1042">
                  <c:v>89.172600000000003</c:v>
                </c:pt>
                <c:pt idx="1043">
                  <c:v>89.172700000000006</c:v>
                </c:pt>
                <c:pt idx="1044">
                  <c:v>89.172799999999995</c:v>
                </c:pt>
                <c:pt idx="1045">
                  <c:v>89.172899999999998</c:v>
                </c:pt>
                <c:pt idx="1046">
                  <c:v>89.173000000000002</c:v>
                </c:pt>
                <c:pt idx="1047">
                  <c:v>89.173199999999994</c:v>
                </c:pt>
                <c:pt idx="1048">
                  <c:v>89.173299999999998</c:v>
                </c:pt>
                <c:pt idx="1049">
                  <c:v>89.173400000000001</c:v>
                </c:pt>
                <c:pt idx="1050">
                  <c:v>89.173500000000004</c:v>
                </c:pt>
                <c:pt idx="1051">
                  <c:v>89.173599999999993</c:v>
                </c:pt>
                <c:pt idx="1052">
                  <c:v>89.173699999999997</c:v>
                </c:pt>
                <c:pt idx="1053">
                  <c:v>89.1738</c:v>
                </c:pt>
                <c:pt idx="1054">
                  <c:v>89.173900000000003</c:v>
                </c:pt>
                <c:pt idx="1055">
                  <c:v>89.174099999999996</c:v>
                </c:pt>
                <c:pt idx="1056">
                  <c:v>89.174199999999999</c:v>
                </c:pt>
                <c:pt idx="1057">
                  <c:v>89.174300000000002</c:v>
                </c:pt>
                <c:pt idx="1058">
                  <c:v>89.174400000000006</c:v>
                </c:pt>
                <c:pt idx="1059">
                  <c:v>89.174499999999995</c:v>
                </c:pt>
                <c:pt idx="1060">
                  <c:v>89.174599999999998</c:v>
                </c:pt>
                <c:pt idx="1061">
                  <c:v>89.174700000000001</c:v>
                </c:pt>
                <c:pt idx="1062">
                  <c:v>89.174800000000005</c:v>
                </c:pt>
                <c:pt idx="1063">
                  <c:v>89.174899999999994</c:v>
                </c:pt>
                <c:pt idx="1064">
                  <c:v>89.174999999999997</c:v>
                </c:pt>
                <c:pt idx="1065">
                  <c:v>89.1751</c:v>
                </c:pt>
                <c:pt idx="1066">
                  <c:v>89.175200000000004</c:v>
                </c:pt>
                <c:pt idx="1067">
                  <c:v>89.175299999999993</c:v>
                </c:pt>
                <c:pt idx="1068">
                  <c:v>89.175399999999996</c:v>
                </c:pt>
                <c:pt idx="1069">
                  <c:v>89.1755</c:v>
                </c:pt>
                <c:pt idx="1070">
                  <c:v>89.175600000000003</c:v>
                </c:pt>
                <c:pt idx="1071">
                  <c:v>89.175700000000006</c:v>
                </c:pt>
                <c:pt idx="1072">
                  <c:v>89.175799999999995</c:v>
                </c:pt>
                <c:pt idx="1073">
                  <c:v>89.175899999999999</c:v>
                </c:pt>
                <c:pt idx="1074">
                  <c:v>89.176000000000002</c:v>
                </c:pt>
                <c:pt idx="1075">
                  <c:v>89.176100000000005</c:v>
                </c:pt>
                <c:pt idx="1076">
                  <c:v>89.176199999999994</c:v>
                </c:pt>
                <c:pt idx="1077">
                  <c:v>89.176299999999998</c:v>
                </c:pt>
                <c:pt idx="1078">
                  <c:v>89.176400000000001</c:v>
                </c:pt>
                <c:pt idx="1079">
                  <c:v>89.176500000000004</c:v>
                </c:pt>
                <c:pt idx="1080">
                  <c:v>89.176599999999993</c:v>
                </c:pt>
                <c:pt idx="1081">
                  <c:v>89.176699999999997</c:v>
                </c:pt>
                <c:pt idx="1082">
                  <c:v>89.1768</c:v>
                </c:pt>
                <c:pt idx="1083">
                  <c:v>89.176900000000003</c:v>
                </c:pt>
                <c:pt idx="1084">
                  <c:v>89.177000000000007</c:v>
                </c:pt>
                <c:pt idx="1085">
                  <c:v>89.177099999999996</c:v>
                </c:pt>
                <c:pt idx="1086">
                  <c:v>89.177099999999996</c:v>
                </c:pt>
                <c:pt idx="1087">
                  <c:v>89.177199999999999</c:v>
                </c:pt>
                <c:pt idx="1088">
                  <c:v>89.177300000000002</c:v>
                </c:pt>
                <c:pt idx="1089">
                  <c:v>89.177400000000006</c:v>
                </c:pt>
                <c:pt idx="1090">
                  <c:v>89.177499999999995</c:v>
                </c:pt>
                <c:pt idx="1091">
                  <c:v>89.177599999999998</c:v>
                </c:pt>
                <c:pt idx="1092">
                  <c:v>89.177700000000002</c:v>
                </c:pt>
                <c:pt idx="1093">
                  <c:v>89.177800000000005</c:v>
                </c:pt>
                <c:pt idx="1094">
                  <c:v>89.177899999999994</c:v>
                </c:pt>
                <c:pt idx="1095">
                  <c:v>89.177999999999997</c:v>
                </c:pt>
                <c:pt idx="1096">
                  <c:v>89.178100000000001</c:v>
                </c:pt>
                <c:pt idx="1097">
                  <c:v>89.178100000000001</c:v>
                </c:pt>
                <c:pt idx="1098">
                  <c:v>89.178200000000004</c:v>
                </c:pt>
                <c:pt idx="1099">
                  <c:v>89.178299999999993</c:v>
                </c:pt>
                <c:pt idx="1100">
                  <c:v>89.178399999999996</c:v>
                </c:pt>
                <c:pt idx="1101">
                  <c:v>89.1785</c:v>
                </c:pt>
                <c:pt idx="1102">
                  <c:v>89.178600000000003</c:v>
                </c:pt>
                <c:pt idx="1103">
                  <c:v>89.178700000000006</c:v>
                </c:pt>
                <c:pt idx="1104">
                  <c:v>89.178799999999995</c:v>
                </c:pt>
                <c:pt idx="1105">
                  <c:v>89.178899999999999</c:v>
                </c:pt>
                <c:pt idx="1106">
                  <c:v>89.178899999999999</c:v>
                </c:pt>
                <c:pt idx="1107">
                  <c:v>89.179000000000002</c:v>
                </c:pt>
                <c:pt idx="1108">
                  <c:v>89.179100000000005</c:v>
                </c:pt>
                <c:pt idx="1109">
                  <c:v>89.179199999999994</c:v>
                </c:pt>
                <c:pt idx="1110">
                  <c:v>89.179299999999998</c:v>
                </c:pt>
                <c:pt idx="1111">
                  <c:v>89.179400000000001</c:v>
                </c:pt>
                <c:pt idx="1112">
                  <c:v>89.179500000000004</c:v>
                </c:pt>
                <c:pt idx="1113">
                  <c:v>89.179599999999994</c:v>
                </c:pt>
                <c:pt idx="1114">
                  <c:v>89.179699999999997</c:v>
                </c:pt>
                <c:pt idx="1115">
                  <c:v>89.179699999999997</c:v>
                </c:pt>
                <c:pt idx="1116">
                  <c:v>89.1798</c:v>
                </c:pt>
                <c:pt idx="1117">
                  <c:v>89.179900000000004</c:v>
                </c:pt>
                <c:pt idx="1118">
                  <c:v>89.18</c:v>
                </c:pt>
                <c:pt idx="1119">
                  <c:v>89.180099999999996</c:v>
                </c:pt>
                <c:pt idx="1120">
                  <c:v>89.180199999999999</c:v>
                </c:pt>
                <c:pt idx="1121">
                  <c:v>89.180199999999999</c:v>
                </c:pt>
                <c:pt idx="1122">
                  <c:v>89.180300000000003</c:v>
                </c:pt>
                <c:pt idx="1123">
                  <c:v>89.180400000000006</c:v>
                </c:pt>
                <c:pt idx="1124">
                  <c:v>89.180499999999995</c:v>
                </c:pt>
                <c:pt idx="1125">
                  <c:v>89.180599999999998</c:v>
                </c:pt>
                <c:pt idx="1126">
                  <c:v>89.180700000000002</c:v>
                </c:pt>
                <c:pt idx="1127">
                  <c:v>89.180800000000005</c:v>
                </c:pt>
                <c:pt idx="1128">
                  <c:v>89.180899999999994</c:v>
                </c:pt>
                <c:pt idx="1129">
                  <c:v>89.180899999999994</c:v>
                </c:pt>
                <c:pt idx="1130">
                  <c:v>89.180999999999997</c:v>
                </c:pt>
                <c:pt idx="1131">
                  <c:v>89.181100000000001</c:v>
                </c:pt>
                <c:pt idx="1132">
                  <c:v>89.181200000000004</c:v>
                </c:pt>
                <c:pt idx="1133">
                  <c:v>89.181299999999993</c:v>
                </c:pt>
                <c:pt idx="1134">
                  <c:v>89.181399999999996</c:v>
                </c:pt>
                <c:pt idx="1135">
                  <c:v>89.181399999999996</c:v>
                </c:pt>
                <c:pt idx="1136">
                  <c:v>89.1815</c:v>
                </c:pt>
                <c:pt idx="1137">
                  <c:v>89.181600000000003</c:v>
                </c:pt>
                <c:pt idx="1138">
                  <c:v>89.181700000000006</c:v>
                </c:pt>
                <c:pt idx="1139">
                  <c:v>89.181799999999996</c:v>
                </c:pt>
                <c:pt idx="1140">
                  <c:v>89.181799999999996</c:v>
                </c:pt>
                <c:pt idx="1141">
                  <c:v>89.181899999999999</c:v>
                </c:pt>
                <c:pt idx="1142">
                  <c:v>89.182000000000002</c:v>
                </c:pt>
                <c:pt idx="1143">
                  <c:v>89.182100000000005</c:v>
                </c:pt>
                <c:pt idx="1144">
                  <c:v>89.182199999999995</c:v>
                </c:pt>
                <c:pt idx="1145">
                  <c:v>89.182299999999998</c:v>
                </c:pt>
                <c:pt idx="1146">
                  <c:v>89.182299999999998</c:v>
                </c:pt>
                <c:pt idx="1147">
                  <c:v>89.182400000000001</c:v>
                </c:pt>
                <c:pt idx="1148">
                  <c:v>89.182500000000005</c:v>
                </c:pt>
                <c:pt idx="1149">
                  <c:v>89.182599999999994</c:v>
                </c:pt>
                <c:pt idx="1150">
                  <c:v>89.182699999999997</c:v>
                </c:pt>
                <c:pt idx="1151">
                  <c:v>89.1828</c:v>
                </c:pt>
                <c:pt idx="1152">
                  <c:v>89.1828</c:v>
                </c:pt>
                <c:pt idx="1153">
                  <c:v>89.182900000000004</c:v>
                </c:pt>
                <c:pt idx="1154">
                  <c:v>89.183000000000007</c:v>
                </c:pt>
                <c:pt idx="1155">
                  <c:v>89.183099999999996</c:v>
                </c:pt>
                <c:pt idx="1156">
                  <c:v>89.183099999999996</c:v>
                </c:pt>
                <c:pt idx="1157">
                  <c:v>89.183199999999999</c:v>
                </c:pt>
                <c:pt idx="1158">
                  <c:v>89.183300000000003</c:v>
                </c:pt>
                <c:pt idx="1159">
                  <c:v>89.183400000000006</c:v>
                </c:pt>
                <c:pt idx="1160">
                  <c:v>89.183499999999995</c:v>
                </c:pt>
                <c:pt idx="1161">
                  <c:v>89.183499999999995</c:v>
                </c:pt>
                <c:pt idx="1162">
                  <c:v>89.183599999999998</c:v>
                </c:pt>
                <c:pt idx="1163">
                  <c:v>89.183700000000002</c:v>
                </c:pt>
                <c:pt idx="1164">
                  <c:v>89.183800000000005</c:v>
                </c:pt>
                <c:pt idx="1165">
                  <c:v>89.183899999999994</c:v>
                </c:pt>
                <c:pt idx="1166">
                  <c:v>89.183899999999994</c:v>
                </c:pt>
                <c:pt idx="1167">
                  <c:v>89.183999999999997</c:v>
                </c:pt>
                <c:pt idx="1168">
                  <c:v>89.184100000000001</c:v>
                </c:pt>
                <c:pt idx="1169">
                  <c:v>89.184200000000004</c:v>
                </c:pt>
                <c:pt idx="1170">
                  <c:v>89.184299999999993</c:v>
                </c:pt>
                <c:pt idx="1171">
                  <c:v>89.184299999999993</c:v>
                </c:pt>
                <c:pt idx="1172">
                  <c:v>89.184399999999997</c:v>
                </c:pt>
                <c:pt idx="1173">
                  <c:v>89.1845</c:v>
                </c:pt>
                <c:pt idx="1174">
                  <c:v>89.184600000000003</c:v>
                </c:pt>
                <c:pt idx="1175">
                  <c:v>89.184700000000007</c:v>
                </c:pt>
                <c:pt idx="1176">
                  <c:v>89.184700000000007</c:v>
                </c:pt>
                <c:pt idx="1177">
                  <c:v>89.184799999999996</c:v>
                </c:pt>
                <c:pt idx="1178">
                  <c:v>89.184899999999999</c:v>
                </c:pt>
                <c:pt idx="1179">
                  <c:v>89.185000000000002</c:v>
                </c:pt>
                <c:pt idx="1180">
                  <c:v>89.185000000000002</c:v>
                </c:pt>
                <c:pt idx="1181">
                  <c:v>89.185100000000006</c:v>
                </c:pt>
                <c:pt idx="1182">
                  <c:v>89.185199999999995</c:v>
                </c:pt>
                <c:pt idx="1183">
                  <c:v>89.185299999999998</c:v>
                </c:pt>
                <c:pt idx="1184">
                  <c:v>89.185400000000001</c:v>
                </c:pt>
                <c:pt idx="1185">
                  <c:v>89.185400000000001</c:v>
                </c:pt>
                <c:pt idx="1186">
                  <c:v>89.185500000000005</c:v>
                </c:pt>
                <c:pt idx="1187">
                  <c:v>89.185599999999994</c:v>
                </c:pt>
                <c:pt idx="1188">
                  <c:v>89.185699999999997</c:v>
                </c:pt>
                <c:pt idx="1189">
                  <c:v>89.1858</c:v>
                </c:pt>
                <c:pt idx="1190">
                  <c:v>89.1858</c:v>
                </c:pt>
                <c:pt idx="1191">
                  <c:v>89.185900000000004</c:v>
                </c:pt>
                <c:pt idx="1192">
                  <c:v>89.186000000000007</c:v>
                </c:pt>
                <c:pt idx="1193">
                  <c:v>89.186099999999996</c:v>
                </c:pt>
                <c:pt idx="1194">
                  <c:v>89.186199999999999</c:v>
                </c:pt>
                <c:pt idx="1195">
                  <c:v>89.186199999999999</c:v>
                </c:pt>
                <c:pt idx="1196">
                  <c:v>89.186300000000003</c:v>
                </c:pt>
                <c:pt idx="1197">
                  <c:v>89.186400000000006</c:v>
                </c:pt>
                <c:pt idx="1198">
                  <c:v>89.186499999999995</c:v>
                </c:pt>
                <c:pt idx="1199">
                  <c:v>89.184299999999993</c:v>
                </c:pt>
                <c:pt idx="1200">
                  <c:v>89.182199999999995</c:v>
                </c:pt>
                <c:pt idx="1201">
                  <c:v>89.179900000000004</c:v>
                </c:pt>
                <c:pt idx="1202">
                  <c:v>89.177499999999995</c:v>
                </c:pt>
                <c:pt idx="1203">
                  <c:v>89.174899999999994</c:v>
                </c:pt>
                <c:pt idx="1204">
                  <c:v>89.172200000000004</c:v>
                </c:pt>
                <c:pt idx="1205">
                  <c:v>89.171700000000001</c:v>
                </c:pt>
                <c:pt idx="1206">
                  <c:v>89.171000000000006</c:v>
                </c:pt>
                <c:pt idx="1207">
                  <c:v>89.170400000000001</c:v>
                </c:pt>
                <c:pt idx="1208">
                  <c:v>89.17</c:v>
                </c:pt>
                <c:pt idx="1209">
                  <c:v>89.169600000000003</c:v>
                </c:pt>
                <c:pt idx="1210">
                  <c:v>89.169399999999996</c:v>
                </c:pt>
                <c:pt idx="1211">
                  <c:v>89.169200000000004</c:v>
                </c:pt>
                <c:pt idx="1212">
                  <c:v>89.168999999999997</c:v>
                </c:pt>
                <c:pt idx="1213">
                  <c:v>89.168800000000005</c:v>
                </c:pt>
                <c:pt idx="1214">
                  <c:v>89.168800000000005</c:v>
                </c:pt>
                <c:pt idx="1215">
                  <c:v>89.168700000000001</c:v>
                </c:pt>
                <c:pt idx="1216">
                  <c:v>89.168700000000001</c:v>
                </c:pt>
                <c:pt idx="1217">
                  <c:v>89.168599999999998</c:v>
                </c:pt>
                <c:pt idx="1218">
                  <c:v>89.168599999999998</c:v>
                </c:pt>
                <c:pt idx="1219">
                  <c:v>89.168599999999998</c:v>
                </c:pt>
                <c:pt idx="1220">
                  <c:v>89.168499999999995</c:v>
                </c:pt>
                <c:pt idx="1221">
                  <c:v>89.168499999999995</c:v>
                </c:pt>
                <c:pt idx="1222">
                  <c:v>89.168400000000005</c:v>
                </c:pt>
                <c:pt idx="1223">
                  <c:v>89.168300000000002</c:v>
                </c:pt>
                <c:pt idx="1224">
                  <c:v>89.168099999999995</c:v>
                </c:pt>
                <c:pt idx="1225">
                  <c:v>89.168000000000006</c:v>
                </c:pt>
                <c:pt idx="1226">
                  <c:v>89.1678</c:v>
                </c:pt>
                <c:pt idx="1227">
                  <c:v>89.167699999999996</c:v>
                </c:pt>
                <c:pt idx="1228">
                  <c:v>89.167500000000004</c:v>
                </c:pt>
                <c:pt idx="1229">
                  <c:v>89.167299999999997</c:v>
                </c:pt>
                <c:pt idx="1230">
                  <c:v>89.167100000000005</c:v>
                </c:pt>
                <c:pt idx="1231">
                  <c:v>89.166899999999998</c:v>
                </c:pt>
                <c:pt idx="1232">
                  <c:v>89.166700000000006</c:v>
                </c:pt>
                <c:pt idx="1233">
                  <c:v>89.166499999999999</c:v>
                </c:pt>
                <c:pt idx="1234">
                  <c:v>89.166300000000007</c:v>
                </c:pt>
                <c:pt idx="1235">
                  <c:v>89.1661</c:v>
                </c:pt>
                <c:pt idx="1236">
                  <c:v>89.165999999999997</c:v>
                </c:pt>
                <c:pt idx="1237">
                  <c:v>89.165800000000004</c:v>
                </c:pt>
                <c:pt idx="1238">
                  <c:v>89.165599999999998</c:v>
                </c:pt>
                <c:pt idx="1239">
                  <c:v>89.165400000000005</c:v>
                </c:pt>
                <c:pt idx="1240">
                  <c:v>89.165199999999999</c:v>
                </c:pt>
                <c:pt idx="1241">
                  <c:v>89.165099999999995</c:v>
                </c:pt>
                <c:pt idx="1242">
                  <c:v>89.164900000000003</c:v>
                </c:pt>
                <c:pt idx="1243">
                  <c:v>89.1648</c:v>
                </c:pt>
                <c:pt idx="1244">
                  <c:v>89.164599999999993</c:v>
                </c:pt>
                <c:pt idx="1245">
                  <c:v>89.164500000000004</c:v>
                </c:pt>
                <c:pt idx="1246">
                  <c:v>89.164299999999997</c:v>
                </c:pt>
                <c:pt idx="1247">
                  <c:v>89.164199999999994</c:v>
                </c:pt>
                <c:pt idx="1248">
                  <c:v>89.164100000000005</c:v>
                </c:pt>
                <c:pt idx="1249">
                  <c:v>89.164000000000001</c:v>
                </c:pt>
                <c:pt idx="1250">
                  <c:v>89.163799999999995</c:v>
                </c:pt>
                <c:pt idx="1251">
                  <c:v>89.163700000000006</c:v>
                </c:pt>
                <c:pt idx="1252">
                  <c:v>89.163600000000002</c:v>
                </c:pt>
                <c:pt idx="1253">
                  <c:v>89.163499999999999</c:v>
                </c:pt>
                <c:pt idx="1254">
                  <c:v>89.163399999999996</c:v>
                </c:pt>
                <c:pt idx="1255">
                  <c:v>89.163300000000007</c:v>
                </c:pt>
                <c:pt idx="1256">
                  <c:v>89.163200000000003</c:v>
                </c:pt>
                <c:pt idx="1257">
                  <c:v>89.162999999999997</c:v>
                </c:pt>
                <c:pt idx="1258">
                  <c:v>89.162899999999993</c:v>
                </c:pt>
                <c:pt idx="1259">
                  <c:v>89.162800000000004</c:v>
                </c:pt>
                <c:pt idx="1260">
                  <c:v>89.162700000000001</c:v>
                </c:pt>
                <c:pt idx="1261">
                  <c:v>89.162599999999998</c:v>
                </c:pt>
                <c:pt idx="1262">
                  <c:v>89.162599999999998</c:v>
                </c:pt>
                <c:pt idx="1263">
                  <c:v>89.162499999999994</c:v>
                </c:pt>
                <c:pt idx="1264">
                  <c:v>89.162400000000005</c:v>
                </c:pt>
                <c:pt idx="1265">
                  <c:v>89.162300000000002</c:v>
                </c:pt>
                <c:pt idx="1266">
                  <c:v>89.162199999999999</c:v>
                </c:pt>
                <c:pt idx="1267">
                  <c:v>89.162199999999999</c:v>
                </c:pt>
                <c:pt idx="1268">
                  <c:v>89.162099999999995</c:v>
                </c:pt>
                <c:pt idx="1269">
                  <c:v>89.162000000000006</c:v>
                </c:pt>
                <c:pt idx="1270">
                  <c:v>89.162000000000006</c:v>
                </c:pt>
                <c:pt idx="1271">
                  <c:v>89.161900000000003</c:v>
                </c:pt>
                <c:pt idx="1272">
                  <c:v>89.161900000000003</c:v>
                </c:pt>
                <c:pt idx="1273">
                  <c:v>89.161799999999999</c:v>
                </c:pt>
                <c:pt idx="1274">
                  <c:v>89.161799999999999</c:v>
                </c:pt>
                <c:pt idx="1275">
                  <c:v>89.161699999999996</c:v>
                </c:pt>
                <c:pt idx="1276">
                  <c:v>89.161699999999996</c:v>
                </c:pt>
                <c:pt idx="1277">
                  <c:v>89.161600000000007</c:v>
                </c:pt>
                <c:pt idx="1278">
                  <c:v>89.161600000000007</c:v>
                </c:pt>
                <c:pt idx="1279">
                  <c:v>89.161500000000004</c:v>
                </c:pt>
                <c:pt idx="1280">
                  <c:v>89.161500000000004</c:v>
                </c:pt>
                <c:pt idx="1281">
                  <c:v>89.161500000000004</c:v>
                </c:pt>
                <c:pt idx="1282">
                  <c:v>89.1614</c:v>
                </c:pt>
                <c:pt idx="1283">
                  <c:v>89.1614</c:v>
                </c:pt>
                <c:pt idx="1284">
                  <c:v>89.1614</c:v>
                </c:pt>
                <c:pt idx="1285">
                  <c:v>89.161299999999997</c:v>
                </c:pt>
                <c:pt idx="1286">
                  <c:v>89.161299999999997</c:v>
                </c:pt>
                <c:pt idx="1287">
                  <c:v>89.161299999999997</c:v>
                </c:pt>
                <c:pt idx="1288">
                  <c:v>89.161199999999994</c:v>
                </c:pt>
                <c:pt idx="1289">
                  <c:v>89.161199999999994</c:v>
                </c:pt>
                <c:pt idx="1290">
                  <c:v>89.161199999999994</c:v>
                </c:pt>
                <c:pt idx="1291">
                  <c:v>89.161199999999994</c:v>
                </c:pt>
                <c:pt idx="1292">
                  <c:v>89.161199999999994</c:v>
                </c:pt>
                <c:pt idx="1293">
                  <c:v>89.161199999999994</c:v>
                </c:pt>
                <c:pt idx="1294">
                  <c:v>89.161100000000005</c:v>
                </c:pt>
                <c:pt idx="1295">
                  <c:v>89.161100000000005</c:v>
                </c:pt>
                <c:pt idx="1296">
                  <c:v>89.161100000000005</c:v>
                </c:pt>
                <c:pt idx="1297">
                  <c:v>89.161100000000005</c:v>
                </c:pt>
                <c:pt idx="1298">
                  <c:v>89.161100000000005</c:v>
                </c:pt>
                <c:pt idx="1299">
                  <c:v>89.161100000000005</c:v>
                </c:pt>
                <c:pt idx="1300">
                  <c:v>89.161100000000005</c:v>
                </c:pt>
                <c:pt idx="1301">
                  <c:v>89.161100000000005</c:v>
                </c:pt>
                <c:pt idx="1302">
                  <c:v>89.161100000000005</c:v>
                </c:pt>
                <c:pt idx="1303">
                  <c:v>89.161100000000005</c:v>
                </c:pt>
                <c:pt idx="1304">
                  <c:v>89.161100000000005</c:v>
                </c:pt>
                <c:pt idx="1305">
                  <c:v>89.161100000000005</c:v>
                </c:pt>
                <c:pt idx="1306">
                  <c:v>89.161100000000005</c:v>
                </c:pt>
                <c:pt idx="1307">
                  <c:v>89.161100000000005</c:v>
                </c:pt>
                <c:pt idx="1308">
                  <c:v>89.161100000000005</c:v>
                </c:pt>
                <c:pt idx="1309">
                  <c:v>89.161100000000005</c:v>
                </c:pt>
                <c:pt idx="1310">
                  <c:v>89.161100000000005</c:v>
                </c:pt>
                <c:pt idx="1311">
                  <c:v>89.161100000000005</c:v>
                </c:pt>
                <c:pt idx="1312">
                  <c:v>89.161100000000005</c:v>
                </c:pt>
                <c:pt idx="1313">
                  <c:v>89.161100000000005</c:v>
                </c:pt>
                <c:pt idx="1314">
                  <c:v>89.161100000000005</c:v>
                </c:pt>
                <c:pt idx="1315">
                  <c:v>89.161199999999994</c:v>
                </c:pt>
                <c:pt idx="1316">
                  <c:v>89.161199999999994</c:v>
                </c:pt>
                <c:pt idx="1317">
                  <c:v>89.161199999999994</c:v>
                </c:pt>
                <c:pt idx="1318">
                  <c:v>89.161199999999994</c:v>
                </c:pt>
                <c:pt idx="1319">
                  <c:v>89.161199999999994</c:v>
                </c:pt>
                <c:pt idx="1320">
                  <c:v>89.161199999999994</c:v>
                </c:pt>
                <c:pt idx="1321">
                  <c:v>89.161299999999997</c:v>
                </c:pt>
                <c:pt idx="1322">
                  <c:v>89.161299999999997</c:v>
                </c:pt>
                <c:pt idx="1323">
                  <c:v>89.161299999999997</c:v>
                </c:pt>
                <c:pt idx="1324">
                  <c:v>89.161299999999997</c:v>
                </c:pt>
                <c:pt idx="1325">
                  <c:v>89.1614</c:v>
                </c:pt>
                <c:pt idx="1326">
                  <c:v>89.1614</c:v>
                </c:pt>
                <c:pt idx="1327">
                  <c:v>89.1614</c:v>
                </c:pt>
                <c:pt idx="1328">
                  <c:v>89.1614</c:v>
                </c:pt>
                <c:pt idx="1329">
                  <c:v>89.161500000000004</c:v>
                </c:pt>
                <c:pt idx="1330">
                  <c:v>89.161500000000004</c:v>
                </c:pt>
                <c:pt idx="1331">
                  <c:v>89.161500000000004</c:v>
                </c:pt>
                <c:pt idx="1332">
                  <c:v>89.161600000000007</c:v>
                </c:pt>
                <c:pt idx="1333">
                  <c:v>89.161600000000007</c:v>
                </c:pt>
                <c:pt idx="1334">
                  <c:v>89.161600000000007</c:v>
                </c:pt>
                <c:pt idx="1335">
                  <c:v>89.161699999999996</c:v>
                </c:pt>
                <c:pt idx="1336">
                  <c:v>89.161699999999996</c:v>
                </c:pt>
                <c:pt idx="1337">
                  <c:v>89.161699999999996</c:v>
                </c:pt>
                <c:pt idx="1338">
                  <c:v>89.161799999999999</c:v>
                </c:pt>
                <c:pt idx="1339">
                  <c:v>89.161799999999999</c:v>
                </c:pt>
                <c:pt idx="1340">
                  <c:v>89.161799999999999</c:v>
                </c:pt>
                <c:pt idx="1341">
                  <c:v>89.161900000000003</c:v>
                </c:pt>
                <c:pt idx="1342">
                  <c:v>89.161900000000003</c:v>
                </c:pt>
                <c:pt idx="1343">
                  <c:v>89.162000000000006</c:v>
                </c:pt>
                <c:pt idx="1344">
                  <c:v>89.162000000000006</c:v>
                </c:pt>
                <c:pt idx="1345">
                  <c:v>89.162000000000006</c:v>
                </c:pt>
                <c:pt idx="1346">
                  <c:v>89.162099999999995</c:v>
                </c:pt>
                <c:pt idx="1347">
                  <c:v>89.162099999999995</c:v>
                </c:pt>
                <c:pt idx="1348">
                  <c:v>89.162199999999999</c:v>
                </c:pt>
                <c:pt idx="1349">
                  <c:v>89.162199999999999</c:v>
                </c:pt>
                <c:pt idx="1350">
                  <c:v>89.162199999999999</c:v>
                </c:pt>
                <c:pt idx="1351">
                  <c:v>89.162300000000002</c:v>
                </c:pt>
                <c:pt idx="1352">
                  <c:v>89.162300000000002</c:v>
                </c:pt>
                <c:pt idx="1353">
                  <c:v>89.162400000000005</c:v>
                </c:pt>
                <c:pt idx="1354">
                  <c:v>89.162400000000005</c:v>
                </c:pt>
                <c:pt idx="1355">
                  <c:v>89.162499999999994</c:v>
                </c:pt>
                <c:pt idx="1356">
                  <c:v>89.162499999999994</c:v>
                </c:pt>
                <c:pt idx="1357">
                  <c:v>89.162599999999998</c:v>
                </c:pt>
                <c:pt idx="1358">
                  <c:v>89.162599999999998</c:v>
                </c:pt>
                <c:pt idx="1359">
                  <c:v>89.162700000000001</c:v>
                </c:pt>
                <c:pt idx="1360">
                  <c:v>89.162700000000001</c:v>
                </c:pt>
                <c:pt idx="1361">
                  <c:v>89.162800000000004</c:v>
                </c:pt>
                <c:pt idx="1362">
                  <c:v>89.162800000000004</c:v>
                </c:pt>
                <c:pt idx="1363">
                  <c:v>89.162899999999993</c:v>
                </c:pt>
                <c:pt idx="1364">
                  <c:v>89.162899999999993</c:v>
                </c:pt>
                <c:pt idx="1365">
                  <c:v>89.162999999999997</c:v>
                </c:pt>
                <c:pt idx="1366">
                  <c:v>89.162999999999997</c:v>
                </c:pt>
                <c:pt idx="1367">
                  <c:v>89.1631</c:v>
                </c:pt>
                <c:pt idx="1368">
                  <c:v>89.1631</c:v>
                </c:pt>
                <c:pt idx="1369">
                  <c:v>89.163200000000003</c:v>
                </c:pt>
                <c:pt idx="1370">
                  <c:v>89.163200000000003</c:v>
                </c:pt>
                <c:pt idx="1371">
                  <c:v>89.163300000000007</c:v>
                </c:pt>
                <c:pt idx="1372">
                  <c:v>89.163300000000007</c:v>
                </c:pt>
                <c:pt idx="1373">
                  <c:v>89.163399999999996</c:v>
                </c:pt>
                <c:pt idx="1374">
                  <c:v>89.163499999999999</c:v>
                </c:pt>
                <c:pt idx="1375">
                  <c:v>89.163499999999999</c:v>
                </c:pt>
                <c:pt idx="1376">
                  <c:v>89.163600000000002</c:v>
                </c:pt>
                <c:pt idx="1377">
                  <c:v>89.163600000000002</c:v>
                </c:pt>
                <c:pt idx="1378">
                  <c:v>89.163700000000006</c:v>
                </c:pt>
                <c:pt idx="1379">
                  <c:v>89.163700000000006</c:v>
                </c:pt>
                <c:pt idx="1380">
                  <c:v>89.163799999999995</c:v>
                </c:pt>
                <c:pt idx="1381">
                  <c:v>89.163899999999998</c:v>
                </c:pt>
                <c:pt idx="1382">
                  <c:v>89.163899999999998</c:v>
                </c:pt>
                <c:pt idx="1383">
                  <c:v>89.164000000000001</c:v>
                </c:pt>
                <c:pt idx="1384">
                  <c:v>89.164000000000001</c:v>
                </c:pt>
                <c:pt idx="1385">
                  <c:v>89.164100000000005</c:v>
                </c:pt>
                <c:pt idx="1386">
                  <c:v>89.164199999999994</c:v>
                </c:pt>
                <c:pt idx="1387">
                  <c:v>89.164199999999994</c:v>
                </c:pt>
                <c:pt idx="1388">
                  <c:v>89.164299999999997</c:v>
                </c:pt>
                <c:pt idx="1389">
                  <c:v>89.164400000000001</c:v>
                </c:pt>
                <c:pt idx="1390">
                  <c:v>89.164400000000001</c:v>
                </c:pt>
                <c:pt idx="1391">
                  <c:v>89.164500000000004</c:v>
                </c:pt>
                <c:pt idx="1392">
                  <c:v>89.164599999999993</c:v>
                </c:pt>
                <c:pt idx="1393">
                  <c:v>89.164599999999993</c:v>
                </c:pt>
                <c:pt idx="1394">
                  <c:v>89.164699999999996</c:v>
                </c:pt>
                <c:pt idx="1395">
                  <c:v>89.164699999999996</c:v>
                </c:pt>
                <c:pt idx="1396">
                  <c:v>89.1648</c:v>
                </c:pt>
                <c:pt idx="1397">
                  <c:v>89.164900000000003</c:v>
                </c:pt>
                <c:pt idx="1398">
                  <c:v>89.164900000000003</c:v>
                </c:pt>
                <c:pt idx="1399">
                  <c:v>89.165000000000006</c:v>
                </c:pt>
                <c:pt idx="1400">
                  <c:v>89.165099999999995</c:v>
                </c:pt>
                <c:pt idx="1401">
                  <c:v>89.165199999999999</c:v>
                </c:pt>
                <c:pt idx="1402">
                  <c:v>89.165199999999999</c:v>
                </c:pt>
                <c:pt idx="1403">
                  <c:v>89.165300000000002</c:v>
                </c:pt>
                <c:pt idx="1404">
                  <c:v>89.165400000000005</c:v>
                </c:pt>
                <c:pt idx="1405">
                  <c:v>89.165400000000005</c:v>
                </c:pt>
                <c:pt idx="1406">
                  <c:v>89.165499999999994</c:v>
                </c:pt>
                <c:pt idx="1407">
                  <c:v>89.165599999999998</c:v>
                </c:pt>
                <c:pt idx="1408">
                  <c:v>89.165599999999998</c:v>
                </c:pt>
                <c:pt idx="1409">
                  <c:v>89.165700000000001</c:v>
                </c:pt>
                <c:pt idx="1410">
                  <c:v>89.165800000000004</c:v>
                </c:pt>
                <c:pt idx="1411">
                  <c:v>89.165800000000004</c:v>
                </c:pt>
                <c:pt idx="1412">
                  <c:v>89.165899999999993</c:v>
                </c:pt>
                <c:pt idx="1413">
                  <c:v>89.165999999999997</c:v>
                </c:pt>
                <c:pt idx="1414">
                  <c:v>89.1661</c:v>
                </c:pt>
                <c:pt idx="1415">
                  <c:v>89.1661</c:v>
                </c:pt>
                <c:pt idx="1416">
                  <c:v>89.166200000000003</c:v>
                </c:pt>
                <c:pt idx="1417">
                  <c:v>89.166300000000007</c:v>
                </c:pt>
                <c:pt idx="1418">
                  <c:v>89.166300000000007</c:v>
                </c:pt>
                <c:pt idx="1419">
                  <c:v>89.166399999999996</c:v>
                </c:pt>
                <c:pt idx="1420">
                  <c:v>89.166499999999999</c:v>
                </c:pt>
                <c:pt idx="1421">
                  <c:v>89.166499999999999</c:v>
                </c:pt>
                <c:pt idx="1422">
                  <c:v>89.166600000000003</c:v>
                </c:pt>
                <c:pt idx="1423">
                  <c:v>89.166700000000006</c:v>
                </c:pt>
                <c:pt idx="1424">
                  <c:v>89.166700000000006</c:v>
                </c:pt>
                <c:pt idx="1425">
                  <c:v>89.166799999999995</c:v>
                </c:pt>
                <c:pt idx="1426">
                  <c:v>89.166899999999998</c:v>
                </c:pt>
                <c:pt idx="1427">
                  <c:v>89.166899999999998</c:v>
                </c:pt>
                <c:pt idx="1428">
                  <c:v>89.167000000000002</c:v>
                </c:pt>
                <c:pt idx="1429">
                  <c:v>89.167100000000005</c:v>
                </c:pt>
                <c:pt idx="1430">
                  <c:v>89.167100000000005</c:v>
                </c:pt>
                <c:pt idx="1431">
                  <c:v>89.167199999999994</c:v>
                </c:pt>
                <c:pt idx="1432">
                  <c:v>89.167299999999997</c:v>
                </c:pt>
                <c:pt idx="1433">
                  <c:v>89.167299999999997</c:v>
                </c:pt>
                <c:pt idx="1434">
                  <c:v>89.167400000000001</c:v>
                </c:pt>
                <c:pt idx="1435">
                  <c:v>89.167500000000004</c:v>
                </c:pt>
                <c:pt idx="1436">
                  <c:v>89.167500000000004</c:v>
                </c:pt>
                <c:pt idx="1437">
                  <c:v>89.167599999999993</c:v>
                </c:pt>
                <c:pt idx="1438">
                  <c:v>89.167599999999993</c:v>
                </c:pt>
                <c:pt idx="1439">
                  <c:v>89.168499999999995</c:v>
                </c:pt>
                <c:pt idx="1440">
                  <c:v>89.169300000000007</c:v>
                </c:pt>
                <c:pt idx="1441">
                  <c:v>89.170100000000005</c:v>
                </c:pt>
                <c:pt idx="1442">
                  <c:v>89.171000000000006</c:v>
                </c:pt>
                <c:pt idx="1443">
                  <c:v>89.171899999999994</c:v>
                </c:pt>
                <c:pt idx="1444">
                  <c:v>89.172899999999998</c:v>
                </c:pt>
                <c:pt idx="1445">
                  <c:v>89.173199999999994</c:v>
                </c:pt>
                <c:pt idx="1446">
                  <c:v>89.173500000000004</c:v>
                </c:pt>
                <c:pt idx="1447">
                  <c:v>89.1738</c:v>
                </c:pt>
                <c:pt idx="1448">
                  <c:v>89.174000000000007</c:v>
                </c:pt>
                <c:pt idx="1449">
                  <c:v>89.174199999999999</c:v>
                </c:pt>
                <c:pt idx="1450">
                  <c:v>89.174400000000006</c:v>
                </c:pt>
                <c:pt idx="1451">
                  <c:v>89.174499999999995</c:v>
                </c:pt>
                <c:pt idx="1452">
                  <c:v>89.174700000000001</c:v>
                </c:pt>
                <c:pt idx="1453">
                  <c:v>89.174800000000005</c:v>
                </c:pt>
                <c:pt idx="1454">
                  <c:v>89.174899999999994</c:v>
                </c:pt>
                <c:pt idx="1455">
                  <c:v>89.174999999999997</c:v>
                </c:pt>
                <c:pt idx="1456">
                  <c:v>89.1751</c:v>
                </c:pt>
                <c:pt idx="1457">
                  <c:v>89.175200000000004</c:v>
                </c:pt>
                <c:pt idx="1458">
                  <c:v>89.175299999999993</c:v>
                </c:pt>
                <c:pt idx="1459">
                  <c:v>89.175399999999996</c:v>
                </c:pt>
                <c:pt idx="1460">
                  <c:v>89.1755</c:v>
                </c:pt>
                <c:pt idx="1461">
                  <c:v>89.175600000000003</c:v>
                </c:pt>
                <c:pt idx="1462">
                  <c:v>89.175700000000006</c:v>
                </c:pt>
                <c:pt idx="1463">
                  <c:v>89.175899999999999</c:v>
                </c:pt>
                <c:pt idx="1464">
                  <c:v>89.176000000000002</c:v>
                </c:pt>
                <c:pt idx="1465">
                  <c:v>89.176100000000005</c:v>
                </c:pt>
                <c:pt idx="1466">
                  <c:v>89.176299999999998</c:v>
                </c:pt>
                <c:pt idx="1467">
                  <c:v>89.176400000000001</c:v>
                </c:pt>
                <c:pt idx="1468">
                  <c:v>89.176599999999993</c:v>
                </c:pt>
                <c:pt idx="1469">
                  <c:v>89.176699999999997</c:v>
                </c:pt>
                <c:pt idx="1470">
                  <c:v>89.176900000000003</c:v>
                </c:pt>
                <c:pt idx="1471">
                  <c:v>89.177000000000007</c:v>
                </c:pt>
                <c:pt idx="1472">
                  <c:v>89.177199999999999</c:v>
                </c:pt>
                <c:pt idx="1473">
                  <c:v>89.177300000000002</c:v>
                </c:pt>
                <c:pt idx="1474">
                  <c:v>89.177499999999995</c:v>
                </c:pt>
                <c:pt idx="1475">
                  <c:v>89.177599999999998</c:v>
                </c:pt>
                <c:pt idx="1476">
                  <c:v>89.177800000000005</c:v>
                </c:pt>
                <c:pt idx="1477">
                  <c:v>89.177899999999994</c:v>
                </c:pt>
                <c:pt idx="1478">
                  <c:v>89.178100000000001</c:v>
                </c:pt>
                <c:pt idx="1479">
                  <c:v>89.178200000000004</c:v>
                </c:pt>
                <c:pt idx="1480">
                  <c:v>89.178399999999996</c:v>
                </c:pt>
                <c:pt idx="1481">
                  <c:v>89.1785</c:v>
                </c:pt>
                <c:pt idx="1482">
                  <c:v>89.178700000000006</c:v>
                </c:pt>
                <c:pt idx="1483">
                  <c:v>89.178799999999995</c:v>
                </c:pt>
                <c:pt idx="1484">
                  <c:v>89.178899999999999</c:v>
                </c:pt>
                <c:pt idx="1485">
                  <c:v>89.179100000000005</c:v>
                </c:pt>
                <c:pt idx="1486">
                  <c:v>89.179199999999994</c:v>
                </c:pt>
                <c:pt idx="1487">
                  <c:v>89.179299999999998</c:v>
                </c:pt>
                <c:pt idx="1488">
                  <c:v>89.179500000000004</c:v>
                </c:pt>
                <c:pt idx="1489">
                  <c:v>89.179599999999994</c:v>
                </c:pt>
                <c:pt idx="1490">
                  <c:v>89.179699999999997</c:v>
                </c:pt>
                <c:pt idx="1491">
                  <c:v>89.179900000000004</c:v>
                </c:pt>
                <c:pt idx="1492">
                  <c:v>89.18</c:v>
                </c:pt>
                <c:pt idx="1493">
                  <c:v>89.180099999999996</c:v>
                </c:pt>
                <c:pt idx="1494">
                  <c:v>89.180199999999999</c:v>
                </c:pt>
                <c:pt idx="1495">
                  <c:v>89.180400000000006</c:v>
                </c:pt>
                <c:pt idx="1496">
                  <c:v>89.180499999999995</c:v>
                </c:pt>
                <c:pt idx="1497">
                  <c:v>89.180599999999998</c:v>
                </c:pt>
                <c:pt idx="1498">
                  <c:v>89.180700000000002</c:v>
                </c:pt>
                <c:pt idx="1499">
                  <c:v>89.180899999999994</c:v>
                </c:pt>
                <c:pt idx="1500">
                  <c:v>89.180999999999997</c:v>
                </c:pt>
                <c:pt idx="1501">
                  <c:v>89.181100000000001</c:v>
                </c:pt>
                <c:pt idx="1502">
                  <c:v>89.181200000000004</c:v>
                </c:pt>
                <c:pt idx="1503">
                  <c:v>89.181299999999993</c:v>
                </c:pt>
                <c:pt idx="1504">
                  <c:v>89.1815</c:v>
                </c:pt>
                <c:pt idx="1505">
                  <c:v>89.181600000000003</c:v>
                </c:pt>
                <c:pt idx="1506">
                  <c:v>89.181700000000006</c:v>
                </c:pt>
                <c:pt idx="1507">
                  <c:v>89.181799999999996</c:v>
                </c:pt>
                <c:pt idx="1508">
                  <c:v>89.181899999999999</c:v>
                </c:pt>
                <c:pt idx="1509">
                  <c:v>89.182000000000002</c:v>
                </c:pt>
                <c:pt idx="1510">
                  <c:v>89.182100000000005</c:v>
                </c:pt>
                <c:pt idx="1511">
                  <c:v>89.182199999999995</c:v>
                </c:pt>
                <c:pt idx="1512">
                  <c:v>89.182299999999998</c:v>
                </c:pt>
                <c:pt idx="1513">
                  <c:v>89.182400000000001</c:v>
                </c:pt>
                <c:pt idx="1514">
                  <c:v>89.182500000000005</c:v>
                </c:pt>
                <c:pt idx="1515">
                  <c:v>89.182599999999994</c:v>
                </c:pt>
                <c:pt idx="1516">
                  <c:v>89.1828</c:v>
                </c:pt>
                <c:pt idx="1517">
                  <c:v>89.182900000000004</c:v>
                </c:pt>
                <c:pt idx="1518">
                  <c:v>89.183000000000007</c:v>
                </c:pt>
                <c:pt idx="1519">
                  <c:v>89.183099999999996</c:v>
                </c:pt>
                <c:pt idx="1520">
                  <c:v>89.183199999999999</c:v>
                </c:pt>
                <c:pt idx="1521">
                  <c:v>89.183199999999999</c:v>
                </c:pt>
                <c:pt idx="1522">
                  <c:v>89.183400000000006</c:v>
                </c:pt>
                <c:pt idx="1523">
                  <c:v>89.183499999999995</c:v>
                </c:pt>
                <c:pt idx="1524">
                  <c:v>89.183599999999998</c:v>
                </c:pt>
                <c:pt idx="1525">
                  <c:v>89.183700000000002</c:v>
                </c:pt>
                <c:pt idx="1526">
                  <c:v>89.183700000000002</c:v>
                </c:pt>
                <c:pt idx="1527">
                  <c:v>89.183800000000005</c:v>
                </c:pt>
                <c:pt idx="1528">
                  <c:v>89.183899999999994</c:v>
                </c:pt>
                <c:pt idx="1529">
                  <c:v>89.183999999999997</c:v>
                </c:pt>
                <c:pt idx="1530">
                  <c:v>89.184100000000001</c:v>
                </c:pt>
                <c:pt idx="1531">
                  <c:v>89.184200000000004</c:v>
                </c:pt>
                <c:pt idx="1532">
                  <c:v>89.184299999999993</c:v>
                </c:pt>
                <c:pt idx="1533">
                  <c:v>89.184399999999997</c:v>
                </c:pt>
                <c:pt idx="1534">
                  <c:v>89.1845</c:v>
                </c:pt>
                <c:pt idx="1535">
                  <c:v>89.184600000000003</c:v>
                </c:pt>
                <c:pt idx="1536">
                  <c:v>89.184700000000007</c:v>
                </c:pt>
                <c:pt idx="1537">
                  <c:v>89.184799999999996</c:v>
                </c:pt>
                <c:pt idx="1538">
                  <c:v>89.184899999999999</c:v>
                </c:pt>
                <c:pt idx="1539">
                  <c:v>89.185000000000002</c:v>
                </c:pt>
                <c:pt idx="1540">
                  <c:v>89.185100000000006</c:v>
                </c:pt>
                <c:pt idx="1541">
                  <c:v>89.185100000000006</c:v>
                </c:pt>
                <c:pt idx="1542">
                  <c:v>89.185199999999995</c:v>
                </c:pt>
                <c:pt idx="1543">
                  <c:v>89.185299999999998</c:v>
                </c:pt>
                <c:pt idx="1544">
                  <c:v>89.185400000000001</c:v>
                </c:pt>
                <c:pt idx="1545">
                  <c:v>89.185500000000005</c:v>
                </c:pt>
                <c:pt idx="1546">
                  <c:v>89.185599999999994</c:v>
                </c:pt>
                <c:pt idx="1547">
                  <c:v>89.185699999999997</c:v>
                </c:pt>
                <c:pt idx="1548">
                  <c:v>89.1858</c:v>
                </c:pt>
                <c:pt idx="1549">
                  <c:v>89.1858</c:v>
                </c:pt>
                <c:pt idx="1550">
                  <c:v>89.185900000000004</c:v>
                </c:pt>
                <c:pt idx="1551">
                  <c:v>89.186000000000007</c:v>
                </c:pt>
                <c:pt idx="1552">
                  <c:v>89.186099999999996</c:v>
                </c:pt>
                <c:pt idx="1553">
                  <c:v>89.186199999999999</c:v>
                </c:pt>
                <c:pt idx="1554">
                  <c:v>89.186300000000003</c:v>
                </c:pt>
                <c:pt idx="1555">
                  <c:v>89.186300000000003</c:v>
                </c:pt>
                <c:pt idx="1556">
                  <c:v>89.186400000000006</c:v>
                </c:pt>
                <c:pt idx="1557">
                  <c:v>89.186499999999995</c:v>
                </c:pt>
                <c:pt idx="1558">
                  <c:v>89.186599999999999</c:v>
                </c:pt>
                <c:pt idx="1559">
                  <c:v>89.186700000000002</c:v>
                </c:pt>
                <c:pt idx="1560">
                  <c:v>89.186800000000005</c:v>
                </c:pt>
                <c:pt idx="1561">
                  <c:v>89.186800000000005</c:v>
                </c:pt>
                <c:pt idx="1562">
                  <c:v>89.186899999999994</c:v>
                </c:pt>
                <c:pt idx="1563">
                  <c:v>89.186999999999998</c:v>
                </c:pt>
                <c:pt idx="1564">
                  <c:v>89.187100000000001</c:v>
                </c:pt>
                <c:pt idx="1565">
                  <c:v>89.187200000000004</c:v>
                </c:pt>
                <c:pt idx="1566">
                  <c:v>89.187200000000004</c:v>
                </c:pt>
                <c:pt idx="1567">
                  <c:v>89.187299999999993</c:v>
                </c:pt>
                <c:pt idx="1568">
                  <c:v>89.187399999999997</c:v>
                </c:pt>
                <c:pt idx="1569">
                  <c:v>89.1875</c:v>
                </c:pt>
                <c:pt idx="1570">
                  <c:v>89.187600000000003</c:v>
                </c:pt>
                <c:pt idx="1571">
                  <c:v>89.187600000000003</c:v>
                </c:pt>
                <c:pt idx="1572">
                  <c:v>89.187700000000007</c:v>
                </c:pt>
                <c:pt idx="1573">
                  <c:v>89.187799999999996</c:v>
                </c:pt>
                <c:pt idx="1574">
                  <c:v>89.187899999999999</c:v>
                </c:pt>
                <c:pt idx="1575">
                  <c:v>89.187899999999999</c:v>
                </c:pt>
                <c:pt idx="1576">
                  <c:v>89.188000000000002</c:v>
                </c:pt>
                <c:pt idx="1577">
                  <c:v>89.188100000000006</c:v>
                </c:pt>
                <c:pt idx="1578">
                  <c:v>89.188199999999995</c:v>
                </c:pt>
                <c:pt idx="1579">
                  <c:v>89.188199999999995</c:v>
                </c:pt>
                <c:pt idx="1580">
                  <c:v>89.188299999999998</c:v>
                </c:pt>
                <c:pt idx="1581">
                  <c:v>89.188400000000001</c:v>
                </c:pt>
                <c:pt idx="1582">
                  <c:v>89.188500000000005</c:v>
                </c:pt>
                <c:pt idx="1583">
                  <c:v>89.188599999999994</c:v>
                </c:pt>
                <c:pt idx="1584">
                  <c:v>89.188599999999994</c:v>
                </c:pt>
                <c:pt idx="1585">
                  <c:v>89.188699999999997</c:v>
                </c:pt>
                <c:pt idx="1586">
                  <c:v>89.188800000000001</c:v>
                </c:pt>
                <c:pt idx="1587">
                  <c:v>89.188800000000001</c:v>
                </c:pt>
                <c:pt idx="1588">
                  <c:v>89.188900000000004</c:v>
                </c:pt>
                <c:pt idx="1589">
                  <c:v>89.188999999999993</c:v>
                </c:pt>
                <c:pt idx="1590">
                  <c:v>89.189099999999996</c:v>
                </c:pt>
                <c:pt idx="1591">
                  <c:v>89.1892</c:v>
                </c:pt>
                <c:pt idx="1592">
                  <c:v>89.1892</c:v>
                </c:pt>
                <c:pt idx="1593">
                  <c:v>89.189300000000003</c:v>
                </c:pt>
                <c:pt idx="1594">
                  <c:v>89.189400000000006</c:v>
                </c:pt>
                <c:pt idx="1595">
                  <c:v>89.189400000000006</c:v>
                </c:pt>
                <c:pt idx="1596">
                  <c:v>89.189499999999995</c:v>
                </c:pt>
                <c:pt idx="1597">
                  <c:v>89.189599999999999</c:v>
                </c:pt>
                <c:pt idx="1598">
                  <c:v>89.189700000000002</c:v>
                </c:pt>
                <c:pt idx="1599">
                  <c:v>89.189700000000002</c:v>
                </c:pt>
                <c:pt idx="1600">
                  <c:v>89.189800000000005</c:v>
                </c:pt>
                <c:pt idx="1601">
                  <c:v>89.189899999999994</c:v>
                </c:pt>
                <c:pt idx="1602">
                  <c:v>89.19</c:v>
                </c:pt>
                <c:pt idx="1603">
                  <c:v>89.19</c:v>
                </c:pt>
                <c:pt idx="1604">
                  <c:v>89.190100000000001</c:v>
                </c:pt>
                <c:pt idx="1605">
                  <c:v>89.190200000000004</c:v>
                </c:pt>
                <c:pt idx="1606">
                  <c:v>89.190200000000004</c:v>
                </c:pt>
                <c:pt idx="1607">
                  <c:v>89.190299999999993</c:v>
                </c:pt>
                <c:pt idx="1608">
                  <c:v>89.190399999999997</c:v>
                </c:pt>
                <c:pt idx="1609">
                  <c:v>89.190399999999997</c:v>
                </c:pt>
                <c:pt idx="1610">
                  <c:v>89.1905</c:v>
                </c:pt>
                <c:pt idx="1611">
                  <c:v>89.190600000000003</c:v>
                </c:pt>
                <c:pt idx="1612">
                  <c:v>89.190700000000007</c:v>
                </c:pt>
                <c:pt idx="1613">
                  <c:v>89.190700000000007</c:v>
                </c:pt>
                <c:pt idx="1614">
                  <c:v>89.190799999999996</c:v>
                </c:pt>
                <c:pt idx="1615">
                  <c:v>89.190899999999999</c:v>
                </c:pt>
                <c:pt idx="1616">
                  <c:v>89.190899999999999</c:v>
                </c:pt>
                <c:pt idx="1617">
                  <c:v>89.191000000000003</c:v>
                </c:pt>
                <c:pt idx="1618">
                  <c:v>89.191100000000006</c:v>
                </c:pt>
                <c:pt idx="1619">
                  <c:v>89.191100000000006</c:v>
                </c:pt>
                <c:pt idx="1620">
                  <c:v>89.191199999999995</c:v>
                </c:pt>
                <c:pt idx="1621">
                  <c:v>89.191299999999998</c:v>
                </c:pt>
                <c:pt idx="1622">
                  <c:v>89.191400000000002</c:v>
                </c:pt>
                <c:pt idx="1623">
                  <c:v>89.191400000000002</c:v>
                </c:pt>
                <c:pt idx="1624">
                  <c:v>89.191500000000005</c:v>
                </c:pt>
                <c:pt idx="1625">
                  <c:v>89.191599999999994</c:v>
                </c:pt>
                <c:pt idx="1626">
                  <c:v>89.191599999999994</c:v>
                </c:pt>
                <c:pt idx="1627">
                  <c:v>89.191699999999997</c:v>
                </c:pt>
                <c:pt idx="1628">
                  <c:v>89.191800000000001</c:v>
                </c:pt>
                <c:pt idx="1629">
                  <c:v>89.191800000000001</c:v>
                </c:pt>
                <c:pt idx="1630">
                  <c:v>89.191900000000004</c:v>
                </c:pt>
                <c:pt idx="1631">
                  <c:v>89.191999999999993</c:v>
                </c:pt>
                <c:pt idx="1632">
                  <c:v>89.191999999999993</c:v>
                </c:pt>
                <c:pt idx="1633">
                  <c:v>89.192099999999996</c:v>
                </c:pt>
                <c:pt idx="1634">
                  <c:v>89.1922</c:v>
                </c:pt>
                <c:pt idx="1635">
                  <c:v>89.1922</c:v>
                </c:pt>
                <c:pt idx="1636">
                  <c:v>89.192300000000003</c:v>
                </c:pt>
                <c:pt idx="1637">
                  <c:v>89.192400000000006</c:v>
                </c:pt>
                <c:pt idx="1638">
                  <c:v>89.192400000000006</c:v>
                </c:pt>
                <c:pt idx="1639">
                  <c:v>89.192499999999995</c:v>
                </c:pt>
                <c:pt idx="1640">
                  <c:v>89.192599999999999</c:v>
                </c:pt>
                <c:pt idx="1641">
                  <c:v>89.192599999999999</c:v>
                </c:pt>
                <c:pt idx="1642">
                  <c:v>89.192700000000002</c:v>
                </c:pt>
                <c:pt idx="1643">
                  <c:v>89.192800000000005</c:v>
                </c:pt>
                <c:pt idx="1644">
                  <c:v>89.192800000000005</c:v>
                </c:pt>
                <c:pt idx="1645">
                  <c:v>89.192899999999995</c:v>
                </c:pt>
                <c:pt idx="1646">
                  <c:v>89.192999999999998</c:v>
                </c:pt>
                <c:pt idx="1647">
                  <c:v>89.192999999999998</c:v>
                </c:pt>
                <c:pt idx="1648">
                  <c:v>89.193100000000001</c:v>
                </c:pt>
                <c:pt idx="1649">
                  <c:v>89.193200000000004</c:v>
                </c:pt>
                <c:pt idx="1650">
                  <c:v>89.193200000000004</c:v>
                </c:pt>
                <c:pt idx="1651">
                  <c:v>89.193299999999994</c:v>
                </c:pt>
                <c:pt idx="1652">
                  <c:v>89.193399999999997</c:v>
                </c:pt>
                <c:pt idx="1653">
                  <c:v>89.193399999999997</c:v>
                </c:pt>
                <c:pt idx="1654">
                  <c:v>89.1935</c:v>
                </c:pt>
                <c:pt idx="1655">
                  <c:v>89.193600000000004</c:v>
                </c:pt>
                <c:pt idx="1656">
                  <c:v>89.193600000000004</c:v>
                </c:pt>
                <c:pt idx="1657">
                  <c:v>89.193700000000007</c:v>
                </c:pt>
                <c:pt idx="1658">
                  <c:v>89.193799999999996</c:v>
                </c:pt>
                <c:pt idx="1659">
                  <c:v>89.193799999999996</c:v>
                </c:pt>
                <c:pt idx="1660">
                  <c:v>89.193899999999999</c:v>
                </c:pt>
                <c:pt idx="1661">
                  <c:v>89.194000000000003</c:v>
                </c:pt>
                <c:pt idx="1662">
                  <c:v>89.194000000000003</c:v>
                </c:pt>
                <c:pt idx="1663">
                  <c:v>89.194100000000006</c:v>
                </c:pt>
                <c:pt idx="1664">
                  <c:v>89.194199999999995</c:v>
                </c:pt>
                <c:pt idx="1665">
                  <c:v>89.194199999999995</c:v>
                </c:pt>
                <c:pt idx="1666">
                  <c:v>89.194299999999998</c:v>
                </c:pt>
                <c:pt idx="1667">
                  <c:v>89.194400000000002</c:v>
                </c:pt>
                <c:pt idx="1668">
                  <c:v>89.194400000000002</c:v>
                </c:pt>
                <c:pt idx="1669">
                  <c:v>89.194500000000005</c:v>
                </c:pt>
                <c:pt idx="1670">
                  <c:v>89.194599999999994</c:v>
                </c:pt>
                <c:pt idx="1671">
                  <c:v>89.194599999999994</c:v>
                </c:pt>
                <c:pt idx="1672">
                  <c:v>89.194699999999997</c:v>
                </c:pt>
                <c:pt idx="1673">
                  <c:v>89.194800000000001</c:v>
                </c:pt>
                <c:pt idx="1674">
                  <c:v>89.194800000000001</c:v>
                </c:pt>
                <c:pt idx="1675">
                  <c:v>89.194900000000004</c:v>
                </c:pt>
                <c:pt idx="1676">
                  <c:v>89.194999999999993</c:v>
                </c:pt>
                <c:pt idx="1677">
                  <c:v>89.194999999999993</c:v>
                </c:pt>
                <c:pt idx="1678">
                  <c:v>89.195099999999996</c:v>
                </c:pt>
                <c:pt idx="1679">
                  <c:v>89.169700000000006</c:v>
                </c:pt>
                <c:pt idx="1680">
                  <c:v>89.145200000000003</c:v>
                </c:pt>
                <c:pt idx="1681">
                  <c:v>89.119</c:v>
                </c:pt>
                <c:pt idx="1682">
                  <c:v>89.090800000000002</c:v>
                </c:pt>
                <c:pt idx="1683">
                  <c:v>89.061199999999999</c:v>
                </c:pt>
                <c:pt idx="1684">
                  <c:v>89.031000000000006</c:v>
                </c:pt>
                <c:pt idx="1685">
                  <c:v>89.026499999999999</c:v>
                </c:pt>
                <c:pt idx="1686">
                  <c:v>89.020600000000002</c:v>
                </c:pt>
                <c:pt idx="1687">
                  <c:v>89.015799999999999</c:v>
                </c:pt>
                <c:pt idx="1688">
                  <c:v>89.012799999999999</c:v>
                </c:pt>
                <c:pt idx="1689">
                  <c:v>89.010900000000007</c:v>
                </c:pt>
                <c:pt idx="1690">
                  <c:v>89.009699999999995</c:v>
                </c:pt>
                <c:pt idx="1691">
                  <c:v>89.009</c:v>
                </c:pt>
                <c:pt idx="1692">
                  <c:v>89.008700000000005</c:v>
                </c:pt>
                <c:pt idx="1693">
                  <c:v>89.008899999999997</c:v>
                </c:pt>
                <c:pt idx="1694">
                  <c:v>89.009600000000006</c:v>
                </c:pt>
                <c:pt idx="1695">
                  <c:v>89.010800000000003</c:v>
                </c:pt>
                <c:pt idx="1696">
                  <c:v>89.012200000000007</c:v>
                </c:pt>
                <c:pt idx="1697">
                  <c:v>89.013499999999993</c:v>
                </c:pt>
                <c:pt idx="1698">
                  <c:v>89.014600000000002</c:v>
                </c:pt>
                <c:pt idx="1699">
                  <c:v>89.015199999999993</c:v>
                </c:pt>
                <c:pt idx="1700">
                  <c:v>89.015299999999996</c:v>
                </c:pt>
                <c:pt idx="1701">
                  <c:v>89.014700000000005</c:v>
                </c:pt>
                <c:pt idx="1702">
                  <c:v>89.013599999999997</c:v>
                </c:pt>
                <c:pt idx="1703">
                  <c:v>89.011899999999997</c:v>
                </c:pt>
                <c:pt idx="1704">
                  <c:v>89.009900000000002</c:v>
                </c:pt>
                <c:pt idx="1705">
                  <c:v>89.007400000000004</c:v>
                </c:pt>
                <c:pt idx="1706">
                  <c:v>89.0047</c:v>
                </c:pt>
                <c:pt idx="1707">
                  <c:v>89.0017</c:v>
                </c:pt>
                <c:pt idx="1708">
                  <c:v>88.998500000000007</c:v>
                </c:pt>
                <c:pt idx="1709">
                  <c:v>88.995199999999997</c:v>
                </c:pt>
                <c:pt idx="1710">
                  <c:v>88.991900000000001</c:v>
                </c:pt>
                <c:pt idx="1711">
                  <c:v>88.988500000000002</c:v>
                </c:pt>
                <c:pt idx="1712">
                  <c:v>88.985100000000003</c:v>
                </c:pt>
                <c:pt idx="1713">
                  <c:v>88.981800000000007</c:v>
                </c:pt>
                <c:pt idx="1714">
                  <c:v>88.978499999999997</c:v>
                </c:pt>
                <c:pt idx="1715">
                  <c:v>88.975399999999993</c:v>
                </c:pt>
                <c:pt idx="1716">
                  <c:v>88.972399999999993</c:v>
                </c:pt>
                <c:pt idx="1717">
                  <c:v>88.969499999999996</c:v>
                </c:pt>
                <c:pt idx="1718">
                  <c:v>88.966800000000006</c:v>
                </c:pt>
                <c:pt idx="1719">
                  <c:v>88.964200000000005</c:v>
                </c:pt>
                <c:pt idx="1720">
                  <c:v>88.961799999999997</c:v>
                </c:pt>
                <c:pt idx="1721">
                  <c:v>88.959500000000006</c:v>
                </c:pt>
                <c:pt idx="1722">
                  <c:v>88.957400000000007</c:v>
                </c:pt>
                <c:pt idx="1723">
                  <c:v>88.955399999999997</c:v>
                </c:pt>
                <c:pt idx="1724">
                  <c:v>88.953500000000005</c:v>
                </c:pt>
                <c:pt idx="1725">
                  <c:v>88.951800000000006</c:v>
                </c:pt>
                <c:pt idx="1726">
                  <c:v>88.950199999999995</c:v>
                </c:pt>
                <c:pt idx="1727">
                  <c:v>88.948599999999999</c:v>
                </c:pt>
                <c:pt idx="1728">
                  <c:v>88.947000000000003</c:v>
                </c:pt>
                <c:pt idx="1729">
                  <c:v>88.945499999999996</c:v>
                </c:pt>
                <c:pt idx="1730">
                  <c:v>88.944000000000003</c:v>
                </c:pt>
                <c:pt idx="1731">
                  <c:v>88.942400000000006</c:v>
                </c:pt>
                <c:pt idx="1732">
                  <c:v>88.940799999999996</c:v>
                </c:pt>
                <c:pt idx="1733">
                  <c:v>88.9392</c:v>
                </c:pt>
                <c:pt idx="1734">
                  <c:v>88.937600000000003</c:v>
                </c:pt>
                <c:pt idx="1735">
                  <c:v>88.935900000000004</c:v>
                </c:pt>
                <c:pt idx="1736">
                  <c:v>88.934299999999993</c:v>
                </c:pt>
                <c:pt idx="1737">
                  <c:v>88.932599999999994</c:v>
                </c:pt>
                <c:pt idx="1738">
                  <c:v>88.930999999999997</c:v>
                </c:pt>
                <c:pt idx="1739">
                  <c:v>88.929400000000001</c:v>
                </c:pt>
                <c:pt idx="1740">
                  <c:v>88.927899999999994</c:v>
                </c:pt>
                <c:pt idx="1741">
                  <c:v>88.926500000000004</c:v>
                </c:pt>
                <c:pt idx="1742">
                  <c:v>88.9251</c:v>
                </c:pt>
                <c:pt idx="1743">
                  <c:v>88.9238</c:v>
                </c:pt>
                <c:pt idx="1744">
                  <c:v>88.922600000000003</c:v>
                </c:pt>
                <c:pt idx="1745">
                  <c:v>88.921499999999995</c:v>
                </c:pt>
                <c:pt idx="1746">
                  <c:v>88.920500000000004</c:v>
                </c:pt>
                <c:pt idx="1747">
                  <c:v>88.919499999999999</c:v>
                </c:pt>
                <c:pt idx="1748">
                  <c:v>88.918700000000001</c:v>
                </c:pt>
                <c:pt idx="1749">
                  <c:v>88.917900000000003</c:v>
                </c:pt>
                <c:pt idx="1750">
                  <c:v>88.917199999999994</c:v>
                </c:pt>
                <c:pt idx="1751">
                  <c:v>88.916499999999999</c:v>
                </c:pt>
                <c:pt idx="1752">
                  <c:v>88.915899999999993</c:v>
                </c:pt>
                <c:pt idx="1753">
                  <c:v>88.915300000000002</c:v>
                </c:pt>
                <c:pt idx="1754">
                  <c:v>88.9148</c:v>
                </c:pt>
                <c:pt idx="1755">
                  <c:v>88.914199999999994</c:v>
                </c:pt>
                <c:pt idx="1756">
                  <c:v>88.913700000000006</c:v>
                </c:pt>
                <c:pt idx="1757">
                  <c:v>88.913200000000003</c:v>
                </c:pt>
                <c:pt idx="1758">
                  <c:v>88.912700000000001</c:v>
                </c:pt>
                <c:pt idx="1759">
                  <c:v>88.912300000000002</c:v>
                </c:pt>
                <c:pt idx="1760">
                  <c:v>88.911799999999999</c:v>
                </c:pt>
                <c:pt idx="1761">
                  <c:v>88.911299999999997</c:v>
                </c:pt>
                <c:pt idx="1762">
                  <c:v>88.910899999999998</c:v>
                </c:pt>
                <c:pt idx="1763">
                  <c:v>88.910499999999999</c:v>
                </c:pt>
                <c:pt idx="1764">
                  <c:v>88.91</c:v>
                </c:pt>
                <c:pt idx="1765">
                  <c:v>88.909700000000001</c:v>
                </c:pt>
                <c:pt idx="1766">
                  <c:v>88.909300000000002</c:v>
                </c:pt>
                <c:pt idx="1767">
                  <c:v>88.908900000000003</c:v>
                </c:pt>
                <c:pt idx="1768">
                  <c:v>88.908600000000007</c:v>
                </c:pt>
                <c:pt idx="1769">
                  <c:v>88.908299999999997</c:v>
                </c:pt>
                <c:pt idx="1770">
                  <c:v>88.908100000000005</c:v>
                </c:pt>
                <c:pt idx="1771">
                  <c:v>88.907799999999995</c:v>
                </c:pt>
                <c:pt idx="1772">
                  <c:v>88.907600000000002</c:v>
                </c:pt>
                <c:pt idx="1773">
                  <c:v>88.907399999999996</c:v>
                </c:pt>
                <c:pt idx="1774">
                  <c:v>88.907300000000006</c:v>
                </c:pt>
                <c:pt idx="1775">
                  <c:v>88.9071</c:v>
                </c:pt>
                <c:pt idx="1776">
                  <c:v>88.906899999999993</c:v>
                </c:pt>
                <c:pt idx="1777">
                  <c:v>88.906800000000004</c:v>
                </c:pt>
                <c:pt idx="1778">
                  <c:v>88.906599999999997</c:v>
                </c:pt>
                <c:pt idx="1779">
                  <c:v>88.906499999999994</c:v>
                </c:pt>
                <c:pt idx="1780">
                  <c:v>88.906300000000002</c:v>
                </c:pt>
                <c:pt idx="1781">
                  <c:v>88.906099999999995</c:v>
                </c:pt>
                <c:pt idx="1782">
                  <c:v>88.906000000000006</c:v>
                </c:pt>
                <c:pt idx="1783">
                  <c:v>88.905699999999996</c:v>
                </c:pt>
                <c:pt idx="1784">
                  <c:v>88.905500000000004</c:v>
                </c:pt>
                <c:pt idx="1785">
                  <c:v>88.905299999999997</c:v>
                </c:pt>
                <c:pt idx="1786">
                  <c:v>88.905000000000001</c:v>
                </c:pt>
                <c:pt idx="1787">
                  <c:v>88.904700000000005</c:v>
                </c:pt>
                <c:pt idx="1788">
                  <c:v>88.904499999999999</c:v>
                </c:pt>
                <c:pt idx="1789">
                  <c:v>88.9041</c:v>
                </c:pt>
                <c:pt idx="1790">
                  <c:v>88.903899999999993</c:v>
                </c:pt>
                <c:pt idx="1791">
                  <c:v>88.903599999999997</c:v>
                </c:pt>
                <c:pt idx="1792">
                  <c:v>88.903300000000002</c:v>
                </c:pt>
                <c:pt idx="1793">
                  <c:v>88.903000000000006</c:v>
                </c:pt>
                <c:pt idx="1794">
                  <c:v>88.902699999999996</c:v>
                </c:pt>
                <c:pt idx="1795">
                  <c:v>88.902500000000003</c:v>
                </c:pt>
                <c:pt idx="1796">
                  <c:v>88.902299999999997</c:v>
                </c:pt>
                <c:pt idx="1797">
                  <c:v>88.902100000000004</c:v>
                </c:pt>
                <c:pt idx="1798">
                  <c:v>88.901899999999998</c:v>
                </c:pt>
                <c:pt idx="1799">
                  <c:v>88.901799999999994</c:v>
                </c:pt>
                <c:pt idx="1800">
                  <c:v>88.901700000000005</c:v>
                </c:pt>
                <c:pt idx="1801">
                  <c:v>88.901600000000002</c:v>
                </c:pt>
                <c:pt idx="1802">
                  <c:v>88.901600000000002</c:v>
                </c:pt>
                <c:pt idx="1803">
                  <c:v>88.901600000000002</c:v>
                </c:pt>
                <c:pt idx="1804">
                  <c:v>88.901600000000002</c:v>
                </c:pt>
                <c:pt idx="1805">
                  <c:v>88.901700000000005</c:v>
                </c:pt>
                <c:pt idx="1806">
                  <c:v>88.901700000000005</c:v>
                </c:pt>
                <c:pt idx="1807">
                  <c:v>88.901799999999994</c:v>
                </c:pt>
                <c:pt idx="1808">
                  <c:v>88.901899999999998</c:v>
                </c:pt>
                <c:pt idx="1809">
                  <c:v>88.902000000000001</c:v>
                </c:pt>
                <c:pt idx="1810">
                  <c:v>88.902100000000004</c:v>
                </c:pt>
                <c:pt idx="1811">
                  <c:v>88.902299999999997</c:v>
                </c:pt>
                <c:pt idx="1812">
                  <c:v>88.9024</c:v>
                </c:pt>
                <c:pt idx="1813">
                  <c:v>88.902500000000003</c:v>
                </c:pt>
                <c:pt idx="1814">
                  <c:v>88.902600000000007</c:v>
                </c:pt>
                <c:pt idx="1815">
                  <c:v>88.902799999999999</c:v>
                </c:pt>
                <c:pt idx="1816">
                  <c:v>88.902900000000002</c:v>
                </c:pt>
                <c:pt idx="1817">
                  <c:v>88.903000000000006</c:v>
                </c:pt>
                <c:pt idx="1818">
                  <c:v>88.903099999999995</c:v>
                </c:pt>
                <c:pt idx="1819">
                  <c:v>88.903300000000002</c:v>
                </c:pt>
                <c:pt idx="1820">
                  <c:v>88.903400000000005</c:v>
                </c:pt>
                <c:pt idx="1821">
                  <c:v>88.903499999999994</c:v>
                </c:pt>
                <c:pt idx="1822">
                  <c:v>88.903700000000001</c:v>
                </c:pt>
                <c:pt idx="1823">
                  <c:v>88.903800000000004</c:v>
                </c:pt>
                <c:pt idx="1824">
                  <c:v>88.903999999999996</c:v>
                </c:pt>
                <c:pt idx="1825">
                  <c:v>88.904200000000003</c:v>
                </c:pt>
                <c:pt idx="1826">
                  <c:v>88.904300000000006</c:v>
                </c:pt>
                <c:pt idx="1827">
                  <c:v>88.904499999999999</c:v>
                </c:pt>
                <c:pt idx="1828">
                  <c:v>88.904799999999994</c:v>
                </c:pt>
                <c:pt idx="1829">
                  <c:v>88.905000000000001</c:v>
                </c:pt>
                <c:pt idx="1830">
                  <c:v>88.905199999999994</c:v>
                </c:pt>
                <c:pt idx="1831">
                  <c:v>88.905500000000004</c:v>
                </c:pt>
                <c:pt idx="1832">
                  <c:v>88.905799999999999</c:v>
                </c:pt>
                <c:pt idx="1833">
                  <c:v>88.906099999999995</c:v>
                </c:pt>
                <c:pt idx="1834">
                  <c:v>88.906400000000005</c:v>
                </c:pt>
                <c:pt idx="1835">
                  <c:v>88.906800000000004</c:v>
                </c:pt>
                <c:pt idx="1836">
                  <c:v>88.9071</c:v>
                </c:pt>
                <c:pt idx="1837">
                  <c:v>88.907499999999999</c:v>
                </c:pt>
                <c:pt idx="1838">
                  <c:v>88.907899999999998</c:v>
                </c:pt>
                <c:pt idx="1839">
                  <c:v>88.908299999999997</c:v>
                </c:pt>
                <c:pt idx="1840">
                  <c:v>88.908799999999999</c:v>
                </c:pt>
                <c:pt idx="1841">
                  <c:v>88.909199999999998</c:v>
                </c:pt>
                <c:pt idx="1842">
                  <c:v>88.909599999999998</c:v>
                </c:pt>
                <c:pt idx="1843">
                  <c:v>88.9101</c:v>
                </c:pt>
                <c:pt idx="1844">
                  <c:v>88.910499999999999</c:v>
                </c:pt>
                <c:pt idx="1845">
                  <c:v>88.911000000000001</c:v>
                </c:pt>
                <c:pt idx="1846">
                  <c:v>88.911500000000004</c:v>
                </c:pt>
                <c:pt idx="1847">
                  <c:v>88.911900000000003</c:v>
                </c:pt>
                <c:pt idx="1848">
                  <c:v>88.912400000000005</c:v>
                </c:pt>
                <c:pt idx="1849">
                  <c:v>88.912800000000004</c:v>
                </c:pt>
                <c:pt idx="1850">
                  <c:v>88.913300000000007</c:v>
                </c:pt>
                <c:pt idx="1851">
                  <c:v>88.913700000000006</c:v>
                </c:pt>
                <c:pt idx="1852">
                  <c:v>88.914199999999994</c:v>
                </c:pt>
                <c:pt idx="1853">
                  <c:v>88.914599999999993</c:v>
                </c:pt>
                <c:pt idx="1854">
                  <c:v>88.915000000000006</c:v>
                </c:pt>
                <c:pt idx="1855">
                  <c:v>88.915400000000005</c:v>
                </c:pt>
                <c:pt idx="1856">
                  <c:v>88.915800000000004</c:v>
                </c:pt>
                <c:pt idx="1857">
                  <c:v>88.916200000000003</c:v>
                </c:pt>
                <c:pt idx="1858">
                  <c:v>88.916600000000003</c:v>
                </c:pt>
                <c:pt idx="1859">
                  <c:v>88.917000000000002</c:v>
                </c:pt>
                <c:pt idx="1860">
                  <c:v>88.917400000000001</c:v>
                </c:pt>
                <c:pt idx="1861">
                  <c:v>88.9178</c:v>
                </c:pt>
                <c:pt idx="1862">
                  <c:v>88.918099999999995</c:v>
                </c:pt>
                <c:pt idx="1863">
                  <c:v>88.918499999999995</c:v>
                </c:pt>
                <c:pt idx="1864">
                  <c:v>88.918899999999994</c:v>
                </c:pt>
                <c:pt idx="1865">
                  <c:v>88.919300000000007</c:v>
                </c:pt>
                <c:pt idx="1866">
                  <c:v>88.919600000000003</c:v>
                </c:pt>
                <c:pt idx="1867">
                  <c:v>88.92</c:v>
                </c:pt>
                <c:pt idx="1868">
                  <c:v>88.920400000000001</c:v>
                </c:pt>
                <c:pt idx="1869">
                  <c:v>88.9208</c:v>
                </c:pt>
                <c:pt idx="1870">
                  <c:v>88.921099999999996</c:v>
                </c:pt>
                <c:pt idx="1871">
                  <c:v>88.921499999999995</c:v>
                </c:pt>
                <c:pt idx="1872">
                  <c:v>88.921899999999994</c:v>
                </c:pt>
                <c:pt idx="1873">
                  <c:v>88.922300000000007</c:v>
                </c:pt>
                <c:pt idx="1874">
                  <c:v>88.922700000000006</c:v>
                </c:pt>
                <c:pt idx="1875">
                  <c:v>88.923100000000005</c:v>
                </c:pt>
                <c:pt idx="1876">
                  <c:v>88.923500000000004</c:v>
                </c:pt>
                <c:pt idx="1877">
                  <c:v>88.9238</c:v>
                </c:pt>
                <c:pt idx="1878">
                  <c:v>88.924199999999999</c:v>
                </c:pt>
                <c:pt idx="1879">
                  <c:v>88.924599999999998</c:v>
                </c:pt>
                <c:pt idx="1880">
                  <c:v>88.924999999999997</c:v>
                </c:pt>
                <c:pt idx="1881">
                  <c:v>88.925399999999996</c:v>
                </c:pt>
                <c:pt idx="1882">
                  <c:v>88.925700000000006</c:v>
                </c:pt>
                <c:pt idx="1883">
                  <c:v>88.926000000000002</c:v>
                </c:pt>
                <c:pt idx="1884">
                  <c:v>88.926400000000001</c:v>
                </c:pt>
                <c:pt idx="1885">
                  <c:v>88.926599999999993</c:v>
                </c:pt>
                <c:pt idx="1886">
                  <c:v>88.926900000000003</c:v>
                </c:pt>
                <c:pt idx="1887">
                  <c:v>88.927199999999999</c:v>
                </c:pt>
                <c:pt idx="1888">
                  <c:v>88.927400000000006</c:v>
                </c:pt>
                <c:pt idx="1889">
                  <c:v>88.927499999999995</c:v>
                </c:pt>
                <c:pt idx="1890">
                  <c:v>88.927700000000002</c:v>
                </c:pt>
                <c:pt idx="1891">
                  <c:v>88.927800000000005</c:v>
                </c:pt>
                <c:pt idx="1892">
                  <c:v>88.927800000000005</c:v>
                </c:pt>
                <c:pt idx="1893">
                  <c:v>88.927800000000005</c:v>
                </c:pt>
                <c:pt idx="1894">
                  <c:v>88.927800000000005</c:v>
                </c:pt>
                <c:pt idx="1895">
                  <c:v>88.927700000000002</c:v>
                </c:pt>
                <c:pt idx="1896">
                  <c:v>88.927499999999995</c:v>
                </c:pt>
                <c:pt idx="1897">
                  <c:v>88.927300000000002</c:v>
                </c:pt>
                <c:pt idx="1898">
                  <c:v>88.927099999999996</c:v>
                </c:pt>
                <c:pt idx="1899">
                  <c:v>88.9268</c:v>
                </c:pt>
                <c:pt idx="1900">
                  <c:v>88.926400000000001</c:v>
                </c:pt>
                <c:pt idx="1901">
                  <c:v>88.926000000000002</c:v>
                </c:pt>
                <c:pt idx="1902">
                  <c:v>88.9255</c:v>
                </c:pt>
                <c:pt idx="1903">
                  <c:v>88.9251</c:v>
                </c:pt>
                <c:pt idx="1904">
                  <c:v>88.924499999999995</c:v>
                </c:pt>
                <c:pt idx="1905">
                  <c:v>88.923900000000003</c:v>
                </c:pt>
                <c:pt idx="1906">
                  <c:v>88.923299999999998</c:v>
                </c:pt>
                <c:pt idx="1907">
                  <c:v>88.922600000000003</c:v>
                </c:pt>
                <c:pt idx="1908">
                  <c:v>88.921899999999994</c:v>
                </c:pt>
                <c:pt idx="1909">
                  <c:v>88.921199999999999</c:v>
                </c:pt>
                <c:pt idx="1910">
                  <c:v>88.920500000000004</c:v>
                </c:pt>
                <c:pt idx="1911">
                  <c:v>88.919700000000006</c:v>
                </c:pt>
                <c:pt idx="1912">
                  <c:v>88.918899999999994</c:v>
                </c:pt>
                <c:pt idx="1913">
                  <c:v>88.918099999999995</c:v>
                </c:pt>
                <c:pt idx="1914">
                  <c:v>88.917299999999997</c:v>
                </c:pt>
                <c:pt idx="1915">
                  <c:v>88.916399999999996</c:v>
                </c:pt>
                <c:pt idx="1916">
                  <c:v>88.915599999999998</c:v>
                </c:pt>
                <c:pt idx="1917">
                  <c:v>88.9148</c:v>
                </c:pt>
                <c:pt idx="1918">
                  <c:v>88.913899999999998</c:v>
                </c:pt>
                <c:pt idx="1919">
                  <c:v>88.938999999999993</c:v>
                </c:pt>
                <c:pt idx="1920">
                  <c:v>88.962199999999996</c:v>
                </c:pt>
                <c:pt idx="1921">
                  <c:v>88.9863</c:v>
                </c:pt>
                <c:pt idx="1922">
                  <c:v>89.012200000000007</c:v>
                </c:pt>
                <c:pt idx="1923">
                  <c:v>89.039299999999997</c:v>
                </c:pt>
                <c:pt idx="1924">
                  <c:v>89.067499999999995</c:v>
                </c:pt>
                <c:pt idx="1925">
                  <c:v>89.070700000000002</c:v>
                </c:pt>
                <c:pt idx="1926">
                  <c:v>89.075800000000001</c:v>
                </c:pt>
                <c:pt idx="1927">
                  <c:v>89.079800000000006</c:v>
                </c:pt>
                <c:pt idx="1928">
                  <c:v>89.082400000000007</c:v>
                </c:pt>
                <c:pt idx="1929">
                  <c:v>89.0839</c:v>
                </c:pt>
                <c:pt idx="1930">
                  <c:v>89.084699999999998</c:v>
                </c:pt>
                <c:pt idx="1931">
                  <c:v>89.085099999999997</c:v>
                </c:pt>
                <c:pt idx="1932">
                  <c:v>89.0852</c:v>
                </c:pt>
                <c:pt idx="1933">
                  <c:v>89.084999999999994</c:v>
                </c:pt>
                <c:pt idx="1934">
                  <c:v>89.084400000000002</c:v>
                </c:pt>
                <c:pt idx="1935">
                  <c:v>89.083600000000004</c:v>
                </c:pt>
                <c:pt idx="1936">
                  <c:v>89.082700000000003</c:v>
                </c:pt>
                <c:pt idx="1937">
                  <c:v>89.081900000000005</c:v>
                </c:pt>
                <c:pt idx="1938">
                  <c:v>89.081199999999995</c:v>
                </c:pt>
                <c:pt idx="1939">
                  <c:v>89.080799999999996</c:v>
                </c:pt>
                <c:pt idx="1940">
                  <c:v>89.080799999999996</c:v>
                </c:pt>
                <c:pt idx="1941">
                  <c:v>89.081100000000006</c:v>
                </c:pt>
                <c:pt idx="1942">
                  <c:v>89.081699999999998</c:v>
                </c:pt>
                <c:pt idx="1943">
                  <c:v>89.082599999999999</c:v>
                </c:pt>
                <c:pt idx="1944">
                  <c:v>89.083799999999997</c:v>
                </c:pt>
                <c:pt idx="1945">
                  <c:v>89.085099999999997</c:v>
                </c:pt>
                <c:pt idx="1946">
                  <c:v>89.086600000000004</c:v>
                </c:pt>
                <c:pt idx="1947">
                  <c:v>89.088200000000001</c:v>
                </c:pt>
                <c:pt idx="1948">
                  <c:v>89.09</c:v>
                </c:pt>
                <c:pt idx="1949">
                  <c:v>89.091700000000003</c:v>
                </c:pt>
                <c:pt idx="1950">
                  <c:v>89.093599999999995</c:v>
                </c:pt>
                <c:pt idx="1951">
                  <c:v>89.095399999999998</c:v>
                </c:pt>
                <c:pt idx="1952">
                  <c:v>89.097300000000004</c:v>
                </c:pt>
                <c:pt idx="1953">
                  <c:v>89.099100000000007</c:v>
                </c:pt>
                <c:pt idx="1954">
                  <c:v>89.100899999999996</c:v>
                </c:pt>
                <c:pt idx="1955">
                  <c:v>89.102699999999999</c:v>
                </c:pt>
                <c:pt idx="1956">
                  <c:v>89.104399999999998</c:v>
                </c:pt>
                <c:pt idx="1957">
                  <c:v>89.106099999999998</c:v>
                </c:pt>
                <c:pt idx="1958">
                  <c:v>89.107699999999994</c:v>
                </c:pt>
                <c:pt idx="1959">
                  <c:v>89.109200000000001</c:v>
                </c:pt>
                <c:pt idx="1960">
                  <c:v>89.110600000000005</c:v>
                </c:pt>
                <c:pt idx="1961">
                  <c:v>89.111999999999995</c:v>
                </c:pt>
                <c:pt idx="1962">
                  <c:v>89.113299999999995</c:v>
                </c:pt>
                <c:pt idx="1963">
                  <c:v>89.114500000000007</c:v>
                </c:pt>
                <c:pt idx="1964">
                  <c:v>89.115700000000004</c:v>
                </c:pt>
                <c:pt idx="1965">
                  <c:v>89.116799999999998</c:v>
                </c:pt>
                <c:pt idx="1966">
                  <c:v>89.117900000000006</c:v>
                </c:pt>
                <c:pt idx="1967">
                  <c:v>89.118899999999996</c:v>
                </c:pt>
                <c:pt idx="1968">
                  <c:v>89.12</c:v>
                </c:pt>
                <c:pt idx="1969">
                  <c:v>89.120999999999995</c:v>
                </c:pt>
                <c:pt idx="1970">
                  <c:v>89.122</c:v>
                </c:pt>
                <c:pt idx="1971">
                  <c:v>89.123099999999994</c:v>
                </c:pt>
                <c:pt idx="1972">
                  <c:v>89.124099999999999</c:v>
                </c:pt>
                <c:pt idx="1973">
                  <c:v>89.125100000000003</c:v>
                </c:pt>
                <c:pt idx="1974">
                  <c:v>89.126099999999994</c:v>
                </c:pt>
                <c:pt idx="1975">
                  <c:v>89.127200000000002</c:v>
                </c:pt>
                <c:pt idx="1976">
                  <c:v>89.128200000000007</c:v>
                </c:pt>
                <c:pt idx="1977">
                  <c:v>89.129199999999997</c:v>
                </c:pt>
                <c:pt idx="1978">
                  <c:v>89.130099999999999</c:v>
                </c:pt>
                <c:pt idx="1979">
                  <c:v>89.131</c:v>
                </c:pt>
                <c:pt idx="1980">
                  <c:v>89.131900000000002</c:v>
                </c:pt>
                <c:pt idx="1981">
                  <c:v>89.132800000000003</c:v>
                </c:pt>
                <c:pt idx="1982">
                  <c:v>89.133600000000001</c:v>
                </c:pt>
                <c:pt idx="1983">
                  <c:v>89.134299999999996</c:v>
                </c:pt>
                <c:pt idx="1984">
                  <c:v>89.135000000000005</c:v>
                </c:pt>
                <c:pt idx="1985">
                  <c:v>89.1357</c:v>
                </c:pt>
                <c:pt idx="1986">
                  <c:v>89.136300000000006</c:v>
                </c:pt>
                <c:pt idx="1987">
                  <c:v>89.136899999999997</c:v>
                </c:pt>
                <c:pt idx="1988">
                  <c:v>89.1374</c:v>
                </c:pt>
                <c:pt idx="1989">
                  <c:v>89.138000000000005</c:v>
                </c:pt>
                <c:pt idx="1990">
                  <c:v>89.138400000000004</c:v>
                </c:pt>
                <c:pt idx="1991">
                  <c:v>89.138900000000007</c:v>
                </c:pt>
                <c:pt idx="1992">
                  <c:v>89.139399999999995</c:v>
                </c:pt>
                <c:pt idx="1993">
                  <c:v>89.139799999999994</c:v>
                </c:pt>
                <c:pt idx="1994">
                  <c:v>89.140199999999993</c:v>
                </c:pt>
                <c:pt idx="1995">
                  <c:v>89.140600000000006</c:v>
                </c:pt>
                <c:pt idx="1996">
                  <c:v>89.141000000000005</c:v>
                </c:pt>
                <c:pt idx="1997">
                  <c:v>89.141400000000004</c:v>
                </c:pt>
                <c:pt idx="1998">
                  <c:v>89.1417</c:v>
                </c:pt>
                <c:pt idx="1999">
                  <c:v>89.142099999999999</c:v>
                </c:pt>
                <c:pt idx="2000">
                  <c:v>89.142399999999995</c:v>
                </c:pt>
                <c:pt idx="2001">
                  <c:v>89.142799999999994</c:v>
                </c:pt>
                <c:pt idx="2002">
                  <c:v>89.143100000000004</c:v>
                </c:pt>
                <c:pt idx="2003">
                  <c:v>89.1434</c:v>
                </c:pt>
                <c:pt idx="2004">
                  <c:v>89.143699999999995</c:v>
                </c:pt>
                <c:pt idx="2005">
                  <c:v>89.144000000000005</c:v>
                </c:pt>
                <c:pt idx="2006">
                  <c:v>89.144300000000001</c:v>
                </c:pt>
                <c:pt idx="2007">
                  <c:v>89.144499999999994</c:v>
                </c:pt>
                <c:pt idx="2008">
                  <c:v>89.144800000000004</c:v>
                </c:pt>
                <c:pt idx="2009">
                  <c:v>89.144999999999996</c:v>
                </c:pt>
                <c:pt idx="2010">
                  <c:v>89.145300000000006</c:v>
                </c:pt>
                <c:pt idx="2011">
                  <c:v>89.145499999999998</c:v>
                </c:pt>
                <c:pt idx="2012">
                  <c:v>89.145700000000005</c:v>
                </c:pt>
                <c:pt idx="2013">
                  <c:v>89.145899999999997</c:v>
                </c:pt>
                <c:pt idx="2014">
                  <c:v>89.146199999999993</c:v>
                </c:pt>
                <c:pt idx="2015">
                  <c:v>89.1464</c:v>
                </c:pt>
                <c:pt idx="2016">
                  <c:v>89.146600000000007</c:v>
                </c:pt>
                <c:pt idx="2017">
                  <c:v>89.146799999999999</c:v>
                </c:pt>
                <c:pt idx="2018">
                  <c:v>89.147000000000006</c:v>
                </c:pt>
                <c:pt idx="2019">
                  <c:v>89.147199999999998</c:v>
                </c:pt>
                <c:pt idx="2020">
                  <c:v>89.147400000000005</c:v>
                </c:pt>
                <c:pt idx="2021">
                  <c:v>89.1477</c:v>
                </c:pt>
                <c:pt idx="2022">
                  <c:v>89.147900000000007</c:v>
                </c:pt>
                <c:pt idx="2023">
                  <c:v>89.148099999999999</c:v>
                </c:pt>
                <c:pt idx="2024">
                  <c:v>89.148399999999995</c:v>
                </c:pt>
                <c:pt idx="2025">
                  <c:v>89.148600000000002</c:v>
                </c:pt>
                <c:pt idx="2026">
                  <c:v>89.148899999999998</c:v>
                </c:pt>
                <c:pt idx="2027">
                  <c:v>89.149100000000004</c:v>
                </c:pt>
                <c:pt idx="2028">
                  <c:v>89.1494</c:v>
                </c:pt>
                <c:pt idx="2029">
                  <c:v>89.149600000000007</c:v>
                </c:pt>
                <c:pt idx="2030">
                  <c:v>89.149900000000002</c:v>
                </c:pt>
                <c:pt idx="2031">
                  <c:v>89.150199999999998</c:v>
                </c:pt>
                <c:pt idx="2032">
                  <c:v>89.150400000000005</c:v>
                </c:pt>
                <c:pt idx="2033">
                  <c:v>89.150599999999997</c:v>
                </c:pt>
                <c:pt idx="2034">
                  <c:v>89.150899999999993</c:v>
                </c:pt>
                <c:pt idx="2035">
                  <c:v>89.1511</c:v>
                </c:pt>
                <c:pt idx="2036">
                  <c:v>89.151300000000006</c:v>
                </c:pt>
                <c:pt idx="2037">
                  <c:v>89.151600000000002</c:v>
                </c:pt>
                <c:pt idx="2038">
                  <c:v>89.151799999999994</c:v>
                </c:pt>
                <c:pt idx="2039">
                  <c:v>89.152000000000001</c:v>
                </c:pt>
                <c:pt idx="2040">
                  <c:v>89.152199999999993</c:v>
                </c:pt>
                <c:pt idx="2041">
                  <c:v>89.152299999999997</c:v>
                </c:pt>
                <c:pt idx="2042">
                  <c:v>89.152500000000003</c:v>
                </c:pt>
                <c:pt idx="2043">
                  <c:v>89.152699999999996</c:v>
                </c:pt>
                <c:pt idx="2044">
                  <c:v>89.152799999999999</c:v>
                </c:pt>
                <c:pt idx="2045">
                  <c:v>89.153000000000006</c:v>
                </c:pt>
                <c:pt idx="2046">
                  <c:v>89.153099999999995</c:v>
                </c:pt>
                <c:pt idx="2047">
                  <c:v>89.153199999999998</c:v>
                </c:pt>
                <c:pt idx="2048">
                  <c:v>89.153300000000002</c:v>
                </c:pt>
                <c:pt idx="2049">
                  <c:v>89.153499999999994</c:v>
                </c:pt>
                <c:pt idx="2050">
                  <c:v>89.153599999999997</c:v>
                </c:pt>
                <c:pt idx="2051">
                  <c:v>89.153700000000001</c:v>
                </c:pt>
                <c:pt idx="2052">
                  <c:v>89.153800000000004</c:v>
                </c:pt>
                <c:pt idx="2053">
                  <c:v>89.153899999999993</c:v>
                </c:pt>
                <c:pt idx="2054">
                  <c:v>89.153999999999996</c:v>
                </c:pt>
                <c:pt idx="2055">
                  <c:v>89.1541</c:v>
                </c:pt>
                <c:pt idx="2056">
                  <c:v>89.154200000000003</c:v>
                </c:pt>
                <c:pt idx="2057">
                  <c:v>89.154200000000003</c:v>
                </c:pt>
                <c:pt idx="2058">
                  <c:v>89.154300000000006</c:v>
                </c:pt>
                <c:pt idx="2059">
                  <c:v>89.154399999999995</c:v>
                </c:pt>
                <c:pt idx="2060">
                  <c:v>89.154499999999999</c:v>
                </c:pt>
                <c:pt idx="2061">
                  <c:v>89.154499999999999</c:v>
                </c:pt>
                <c:pt idx="2062">
                  <c:v>89.154600000000002</c:v>
                </c:pt>
                <c:pt idx="2063">
                  <c:v>89.154700000000005</c:v>
                </c:pt>
                <c:pt idx="2064">
                  <c:v>89.154700000000005</c:v>
                </c:pt>
                <c:pt idx="2065">
                  <c:v>89.154799999999994</c:v>
                </c:pt>
                <c:pt idx="2066">
                  <c:v>89.154799999999994</c:v>
                </c:pt>
                <c:pt idx="2067">
                  <c:v>89.154899999999998</c:v>
                </c:pt>
                <c:pt idx="2068">
                  <c:v>89.154899999999998</c:v>
                </c:pt>
                <c:pt idx="2069">
                  <c:v>89.154899999999998</c:v>
                </c:pt>
                <c:pt idx="2070">
                  <c:v>89.154899999999998</c:v>
                </c:pt>
                <c:pt idx="2071">
                  <c:v>89.155000000000001</c:v>
                </c:pt>
                <c:pt idx="2072">
                  <c:v>89.155000000000001</c:v>
                </c:pt>
                <c:pt idx="2073">
                  <c:v>89.155000000000001</c:v>
                </c:pt>
                <c:pt idx="2074">
                  <c:v>89.155000000000001</c:v>
                </c:pt>
                <c:pt idx="2075">
                  <c:v>89.155000000000001</c:v>
                </c:pt>
                <c:pt idx="2076">
                  <c:v>89.155000000000001</c:v>
                </c:pt>
                <c:pt idx="2077">
                  <c:v>89.155000000000001</c:v>
                </c:pt>
                <c:pt idx="2078">
                  <c:v>89.154899999999998</c:v>
                </c:pt>
                <c:pt idx="2079">
                  <c:v>89.154899999999998</c:v>
                </c:pt>
                <c:pt idx="2080">
                  <c:v>89.154899999999998</c:v>
                </c:pt>
                <c:pt idx="2081">
                  <c:v>89.154899999999998</c:v>
                </c:pt>
                <c:pt idx="2082">
                  <c:v>89.154799999999994</c:v>
                </c:pt>
                <c:pt idx="2083">
                  <c:v>89.154799999999994</c:v>
                </c:pt>
                <c:pt idx="2084">
                  <c:v>89.154799999999994</c:v>
                </c:pt>
                <c:pt idx="2085">
                  <c:v>89.154700000000005</c:v>
                </c:pt>
                <c:pt idx="2086">
                  <c:v>89.154700000000005</c:v>
                </c:pt>
                <c:pt idx="2087">
                  <c:v>89.154600000000002</c:v>
                </c:pt>
                <c:pt idx="2088">
                  <c:v>89.154600000000002</c:v>
                </c:pt>
                <c:pt idx="2089">
                  <c:v>89.154499999999999</c:v>
                </c:pt>
                <c:pt idx="2090">
                  <c:v>89.154499999999999</c:v>
                </c:pt>
                <c:pt idx="2091">
                  <c:v>89.154499999999999</c:v>
                </c:pt>
                <c:pt idx="2092">
                  <c:v>89.154399999999995</c:v>
                </c:pt>
                <c:pt idx="2093">
                  <c:v>89.154399999999995</c:v>
                </c:pt>
                <c:pt idx="2094">
                  <c:v>89.154300000000006</c:v>
                </c:pt>
                <c:pt idx="2095">
                  <c:v>89.154300000000006</c:v>
                </c:pt>
                <c:pt idx="2096">
                  <c:v>89.154200000000003</c:v>
                </c:pt>
                <c:pt idx="2097">
                  <c:v>89.154200000000003</c:v>
                </c:pt>
                <c:pt idx="2098">
                  <c:v>89.1541</c:v>
                </c:pt>
                <c:pt idx="2099">
                  <c:v>89.1541</c:v>
                </c:pt>
                <c:pt idx="2100">
                  <c:v>89.1541</c:v>
                </c:pt>
                <c:pt idx="2101">
                  <c:v>89.153999999999996</c:v>
                </c:pt>
                <c:pt idx="2102">
                  <c:v>89.153999999999996</c:v>
                </c:pt>
                <c:pt idx="2103">
                  <c:v>89.153899999999993</c:v>
                </c:pt>
                <c:pt idx="2104">
                  <c:v>89.153899999999993</c:v>
                </c:pt>
                <c:pt idx="2105">
                  <c:v>89.153800000000004</c:v>
                </c:pt>
                <c:pt idx="2106">
                  <c:v>89.153800000000004</c:v>
                </c:pt>
                <c:pt idx="2107">
                  <c:v>89.153700000000001</c:v>
                </c:pt>
                <c:pt idx="2108">
                  <c:v>89.153700000000001</c:v>
                </c:pt>
                <c:pt idx="2109">
                  <c:v>89.153599999999997</c:v>
                </c:pt>
                <c:pt idx="2110">
                  <c:v>89.153499999999994</c:v>
                </c:pt>
                <c:pt idx="2111">
                  <c:v>89.153499999999994</c:v>
                </c:pt>
                <c:pt idx="2112">
                  <c:v>89.153400000000005</c:v>
                </c:pt>
                <c:pt idx="2113">
                  <c:v>89.153400000000005</c:v>
                </c:pt>
                <c:pt idx="2114">
                  <c:v>89.153300000000002</c:v>
                </c:pt>
                <c:pt idx="2115">
                  <c:v>89.153199999999998</c:v>
                </c:pt>
                <c:pt idx="2116">
                  <c:v>89.153199999999998</c:v>
                </c:pt>
                <c:pt idx="2117">
                  <c:v>89.153099999999995</c:v>
                </c:pt>
                <c:pt idx="2118">
                  <c:v>89.153000000000006</c:v>
                </c:pt>
                <c:pt idx="2119">
                  <c:v>89.152900000000002</c:v>
                </c:pt>
                <c:pt idx="2120">
                  <c:v>89.152900000000002</c:v>
                </c:pt>
                <c:pt idx="2121">
                  <c:v>89.152799999999999</c:v>
                </c:pt>
                <c:pt idx="2122">
                  <c:v>89.152699999999996</c:v>
                </c:pt>
                <c:pt idx="2123">
                  <c:v>89.152600000000007</c:v>
                </c:pt>
                <c:pt idx="2124">
                  <c:v>89.152600000000007</c:v>
                </c:pt>
                <c:pt idx="2125">
                  <c:v>89.152500000000003</c:v>
                </c:pt>
                <c:pt idx="2126">
                  <c:v>89.1524</c:v>
                </c:pt>
                <c:pt idx="2127">
                  <c:v>89.152299999999997</c:v>
                </c:pt>
                <c:pt idx="2128">
                  <c:v>89.152299999999997</c:v>
                </c:pt>
                <c:pt idx="2129">
                  <c:v>89.152199999999993</c:v>
                </c:pt>
                <c:pt idx="2130">
                  <c:v>89.152199999999993</c:v>
                </c:pt>
                <c:pt idx="2131">
                  <c:v>89.152100000000004</c:v>
                </c:pt>
                <c:pt idx="2132">
                  <c:v>89.152100000000004</c:v>
                </c:pt>
                <c:pt idx="2133">
                  <c:v>89.152000000000001</c:v>
                </c:pt>
                <c:pt idx="2134">
                  <c:v>89.152000000000001</c:v>
                </c:pt>
                <c:pt idx="2135">
                  <c:v>89.151899999999998</c:v>
                </c:pt>
                <c:pt idx="2136">
                  <c:v>89.151899999999998</c:v>
                </c:pt>
                <c:pt idx="2137">
                  <c:v>89.151899999999998</c:v>
                </c:pt>
                <c:pt idx="2138">
                  <c:v>89.151899999999998</c:v>
                </c:pt>
                <c:pt idx="2139">
                  <c:v>89.151799999999994</c:v>
                </c:pt>
                <c:pt idx="2140">
                  <c:v>89.151799999999994</c:v>
                </c:pt>
                <c:pt idx="2141">
                  <c:v>89.151799999999994</c:v>
                </c:pt>
                <c:pt idx="2142">
                  <c:v>89.151899999999998</c:v>
                </c:pt>
                <c:pt idx="2143">
                  <c:v>89.151899999999998</c:v>
                </c:pt>
                <c:pt idx="2144">
                  <c:v>89.151899999999998</c:v>
                </c:pt>
                <c:pt idx="2145">
                  <c:v>89.151899999999998</c:v>
                </c:pt>
                <c:pt idx="2146">
                  <c:v>89.152000000000001</c:v>
                </c:pt>
                <c:pt idx="2147">
                  <c:v>89.152000000000001</c:v>
                </c:pt>
                <c:pt idx="2148">
                  <c:v>89.152100000000004</c:v>
                </c:pt>
                <c:pt idx="2149">
                  <c:v>89.152100000000004</c:v>
                </c:pt>
                <c:pt idx="2150">
                  <c:v>89.152199999999993</c:v>
                </c:pt>
                <c:pt idx="2151">
                  <c:v>89.152299999999997</c:v>
                </c:pt>
                <c:pt idx="2152">
                  <c:v>89.152299999999997</c:v>
                </c:pt>
                <c:pt idx="2153">
                  <c:v>89.1524</c:v>
                </c:pt>
                <c:pt idx="2154">
                  <c:v>89.152500000000003</c:v>
                </c:pt>
                <c:pt idx="2155">
                  <c:v>89.152600000000007</c:v>
                </c:pt>
                <c:pt idx="2156">
                  <c:v>89.152600000000007</c:v>
                </c:pt>
                <c:pt idx="2157">
                  <c:v>89.152799999999999</c:v>
                </c:pt>
                <c:pt idx="2158">
                  <c:v>89.152799999999999</c:v>
                </c:pt>
                <c:pt idx="2159">
                  <c:v>89.152699999999996</c:v>
                </c:pt>
                <c:pt idx="2160">
                  <c:v>89.152500000000003</c:v>
                </c:pt>
                <c:pt idx="2161">
                  <c:v>89.1524</c:v>
                </c:pt>
                <c:pt idx="2162">
                  <c:v>89.152199999999993</c:v>
                </c:pt>
                <c:pt idx="2163">
                  <c:v>89.152000000000001</c:v>
                </c:pt>
                <c:pt idx="2164">
                  <c:v>89.151799999999994</c:v>
                </c:pt>
                <c:pt idx="2165">
                  <c:v>89.151799999999994</c:v>
                </c:pt>
                <c:pt idx="2166">
                  <c:v>89.151799999999994</c:v>
                </c:pt>
                <c:pt idx="2167">
                  <c:v>89.151799999999994</c:v>
                </c:pt>
                <c:pt idx="2168">
                  <c:v>89.151899999999998</c:v>
                </c:pt>
                <c:pt idx="2169">
                  <c:v>89.151899999999998</c:v>
                </c:pt>
                <c:pt idx="2170">
                  <c:v>89.152000000000001</c:v>
                </c:pt>
                <c:pt idx="2171">
                  <c:v>89.152100000000004</c:v>
                </c:pt>
                <c:pt idx="2172">
                  <c:v>89.152100000000004</c:v>
                </c:pt>
                <c:pt idx="2173">
                  <c:v>89.152199999999993</c:v>
                </c:pt>
                <c:pt idx="2174">
                  <c:v>89.152299999999997</c:v>
                </c:pt>
                <c:pt idx="2175">
                  <c:v>89.152299999999997</c:v>
                </c:pt>
                <c:pt idx="2176">
                  <c:v>89.1524</c:v>
                </c:pt>
                <c:pt idx="2177">
                  <c:v>89.152500000000003</c:v>
                </c:pt>
                <c:pt idx="2178">
                  <c:v>89.152600000000007</c:v>
                </c:pt>
                <c:pt idx="2179">
                  <c:v>89.152600000000007</c:v>
                </c:pt>
                <c:pt idx="2180">
                  <c:v>89.152699999999996</c:v>
                </c:pt>
                <c:pt idx="2181">
                  <c:v>89.152799999999999</c:v>
                </c:pt>
                <c:pt idx="2182">
                  <c:v>89.152799999999999</c:v>
                </c:pt>
                <c:pt idx="2183">
                  <c:v>89.152900000000002</c:v>
                </c:pt>
                <c:pt idx="2184">
                  <c:v>89.152900000000002</c:v>
                </c:pt>
                <c:pt idx="2185">
                  <c:v>89.153000000000006</c:v>
                </c:pt>
                <c:pt idx="2186">
                  <c:v>89.153000000000006</c:v>
                </c:pt>
                <c:pt idx="2187">
                  <c:v>89.153099999999995</c:v>
                </c:pt>
                <c:pt idx="2188">
                  <c:v>89.153099999999995</c:v>
                </c:pt>
                <c:pt idx="2189">
                  <c:v>89.153099999999995</c:v>
                </c:pt>
                <c:pt idx="2190">
                  <c:v>89.153199999999998</c:v>
                </c:pt>
                <c:pt idx="2191">
                  <c:v>89.153199999999998</c:v>
                </c:pt>
                <c:pt idx="2192">
                  <c:v>89.153199999999998</c:v>
                </c:pt>
                <c:pt idx="2193">
                  <c:v>89.153300000000002</c:v>
                </c:pt>
                <c:pt idx="2194">
                  <c:v>89.153300000000002</c:v>
                </c:pt>
                <c:pt idx="2195">
                  <c:v>89.153300000000002</c:v>
                </c:pt>
                <c:pt idx="2196">
                  <c:v>89.153300000000002</c:v>
                </c:pt>
                <c:pt idx="2197">
                  <c:v>89.153400000000005</c:v>
                </c:pt>
                <c:pt idx="2198">
                  <c:v>89.153400000000005</c:v>
                </c:pt>
                <c:pt idx="2199">
                  <c:v>89.153400000000005</c:v>
                </c:pt>
                <c:pt idx="2200">
                  <c:v>89.153400000000005</c:v>
                </c:pt>
                <c:pt idx="2201">
                  <c:v>89.153499999999994</c:v>
                </c:pt>
                <c:pt idx="2202">
                  <c:v>89.153499999999994</c:v>
                </c:pt>
                <c:pt idx="2203">
                  <c:v>89.153499999999994</c:v>
                </c:pt>
                <c:pt idx="2204">
                  <c:v>89.153599999999997</c:v>
                </c:pt>
                <c:pt idx="2205">
                  <c:v>89.153599999999997</c:v>
                </c:pt>
                <c:pt idx="2206">
                  <c:v>89.153599999999997</c:v>
                </c:pt>
                <c:pt idx="2207">
                  <c:v>89.153700000000001</c:v>
                </c:pt>
                <c:pt idx="2208">
                  <c:v>89.153700000000001</c:v>
                </c:pt>
                <c:pt idx="2209">
                  <c:v>89.153700000000001</c:v>
                </c:pt>
                <c:pt idx="2210">
                  <c:v>89.153800000000004</c:v>
                </c:pt>
                <c:pt idx="2211">
                  <c:v>89.153800000000004</c:v>
                </c:pt>
                <c:pt idx="2212">
                  <c:v>89.153899999999993</c:v>
                </c:pt>
                <c:pt idx="2213">
                  <c:v>89.153899999999993</c:v>
                </c:pt>
                <c:pt idx="2214">
                  <c:v>89.153899999999993</c:v>
                </c:pt>
                <c:pt idx="2215">
                  <c:v>89.153999999999996</c:v>
                </c:pt>
                <c:pt idx="2216">
                  <c:v>89.153999999999996</c:v>
                </c:pt>
                <c:pt idx="2217">
                  <c:v>89.153999999999996</c:v>
                </c:pt>
                <c:pt idx="2218">
                  <c:v>89.1541</c:v>
                </c:pt>
                <c:pt idx="2219">
                  <c:v>89.1541</c:v>
                </c:pt>
                <c:pt idx="2220">
                  <c:v>89.154200000000003</c:v>
                </c:pt>
                <c:pt idx="2221">
                  <c:v>89.154200000000003</c:v>
                </c:pt>
                <c:pt idx="2222">
                  <c:v>89.154300000000006</c:v>
                </c:pt>
                <c:pt idx="2223">
                  <c:v>89.154300000000006</c:v>
                </c:pt>
                <c:pt idx="2224">
                  <c:v>89.154399999999995</c:v>
                </c:pt>
                <c:pt idx="2225">
                  <c:v>89.154399999999995</c:v>
                </c:pt>
                <c:pt idx="2226">
                  <c:v>89.154499999999999</c:v>
                </c:pt>
                <c:pt idx="2227">
                  <c:v>89.154499999999999</c:v>
                </c:pt>
                <c:pt idx="2228">
                  <c:v>89.154600000000002</c:v>
                </c:pt>
                <c:pt idx="2229">
                  <c:v>89.154600000000002</c:v>
                </c:pt>
                <c:pt idx="2230">
                  <c:v>89.154700000000005</c:v>
                </c:pt>
                <c:pt idx="2231">
                  <c:v>89.154700000000005</c:v>
                </c:pt>
                <c:pt idx="2232">
                  <c:v>89.154799999999994</c:v>
                </c:pt>
                <c:pt idx="2233">
                  <c:v>89.154899999999998</c:v>
                </c:pt>
                <c:pt idx="2234">
                  <c:v>89.154899999999998</c:v>
                </c:pt>
                <c:pt idx="2235">
                  <c:v>89.155000000000001</c:v>
                </c:pt>
                <c:pt idx="2236">
                  <c:v>89.155000000000001</c:v>
                </c:pt>
                <c:pt idx="2237">
                  <c:v>89.155100000000004</c:v>
                </c:pt>
                <c:pt idx="2238">
                  <c:v>89.155100000000004</c:v>
                </c:pt>
                <c:pt idx="2239">
                  <c:v>89.155199999999994</c:v>
                </c:pt>
                <c:pt idx="2240">
                  <c:v>89.155299999999997</c:v>
                </c:pt>
                <c:pt idx="2241">
                  <c:v>89.155299999999997</c:v>
                </c:pt>
                <c:pt idx="2242">
                  <c:v>89.1554</c:v>
                </c:pt>
                <c:pt idx="2243">
                  <c:v>89.155500000000004</c:v>
                </c:pt>
                <c:pt idx="2244">
                  <c:v>89.155500000000004</c:v>
                </c:pt>
                <c:pt idx="2245">
                  <c:v>89.155600000000007</c:v>
                </c:pt>
                <c:pt idx="2246">
                  <c:v>89.155699999999996</c:v>
                </c:pt>
                <c:pt idx="2247">
                  <c:v>89.155699999999996</c:v>
                </c:pt>
                <c:pt idx="2248">
                  <c:v>89.155799999999999</c:v>
                </c:pt>
                <c:pt idx="2249">
                  <c:v>89.155799999999999</c:v>
                </c:pt>
                <c:pt idx="2250">
                  <c:v>89.155900000000003</c:v>
                </c:pt>
                <c:pt idx="2251">
                  <c:v>89.156000000000006</c:v>
                </c:pt>
                <c:pt idx="2252">
                  <c:v>89.156000000000006</c:v>
                </c:pt>
                <c:pt idx="2253">
                  <c:v>89.156099999999995</c:v>
                </c:pt>
                <c:pt idx="2254">
                  <c:v>89.156199999999998</c:v>
                </c:pt>
                <c:pt idx="2255">
                  <c:v>89.156199999999998</c:v>
                </c:pt>
                <c:pt idx="2256">
                  <c:v>89.156300000000002</c:v>
                </c:pt>
                <c:pt idx="2257">
                  <c:v>89.156300000000002</c:v>
                </c:pt>
                <c:pt idx="2258">
                  <c:v>89.156400000000005</c:v>
                </c:pt>
                <c:pt idx="2259">
                  <c:v>89.156499999999994</c:v>
                </c:pt>
                <c:pt idx="2260">
                  <c:v>89.156499999999994</c:v>
                </c:pt>
                <c:pt idx="2261">
                  <c:v>89.156599999999997</c:v>
                </c:pt>
                <c:pt idx="2262">
                  <c:v>89.156700000000001</c:v>
                </c:pt>
                <c:pt idx="2263">
                  <c:v>89.156700000000001</c:v>
                </c:pt>
                <c:pt idx="2264">
                  <c:v>89.156800000000004</c:v>
                </c:pt>
                <c:pt idx="2265">
                  <c:v>89.156899999999993</c:v>
                </c:pt>
                <c:pt idx="2266">
                  <c:v>89.156899999999993</c:v>
                </c:pt>
                <c:pt idx="2267">
                  <c:v>89.156999999999996</c:v>
                </c:pt>
                <c:pt idx="2268">
                  <c:v>89.156999999999996</c:v>
                </c:pt>
                <c:pt idx="2269">
                  <c:v>89.1571</c:v>
                </c:pt>
                <c:pt idx="2270">
                  <c:v>89.157200000000003</c:v>
                </c:pt>
                <c:pt idx="2271">
                  <c:v>89.157200000000003</c:v>
                </c:pt>
                <c:pt idx="2272">
                  <c:v>89.157300000000006</c:v>
                </c:pt>
                <c:pt idx="2273">
                  <c:v>89.157399999999996</c:v>
                </c:pt>
                <c:pt idx="2274">
                  <c:v>89.157399999999996</c:v>
                </c:pt>
                <c:pt idx="2275">
                  <c:v>89.157499999999999</c:v>
                </c:pt>
                <c:pt idx="2276">
                  <c:v>89.157499999999999</c:v>
                </c:pt>
                <c:pt idx="2277">
                  <c:v>89.157600000000002</c:v>
                </c:pt>
                <c:pt idx="2278">
                  <c:v>89.157700000000006</c:v>
                </c:pt>
                <c:pt idx="2279">
                  <c:v>89.157700000000006</c:v>
                </c:pt>
                <c:pt idx="2280">
                  <c:v>89.157799999999995</c:v>
                </c:pt>
                <c:pt idx="2281">
                  <c:v>89.157799999999995</c:v>
                </c:pt>
                <c:pt idx="2282">
                  <c:v>89.157899999999998</c:v>
                </c:pt>
                <c:pt idx="2283">
                  <c:v>89.158000000000001</c:v>
                </c:pt>
                <c:pt idx="2284">
                  <c:v>89.158000000000001</c:v>
                </c:pt>
                <c:pt idx="2285">
                  <c:v>89.158100000000005</c:v>
                </c:pt>
                <c:pt idx="2286">
                  <c:v>89.158199999999994</c:v>
                </c:pt>
                <c:pt idx="2287">
                  <c:v>89.158199999999994</c:v>
                </c:pt>
                <c:pt idx="2288">
                  <c:v>89.158299999999997</c:v>
                </c:pt>
                <c:pt idx="2289">
                  <c:v>89.1584</c:v>
                </c:pt>
                <c:pt idx="2290">
                  <c:v>89.1584</c:v>
                </c:pt>
                <c:pt idx="2291">
                  <c:v>89.158500000000004</c:v>
                </c:pt>
                <c:pt idx="2292">
                  <c:v>89.158500000000004</c:v>
                </c:pt>
                <c:pt idx="2293">
                  <c:v>89.158600000000007</c:v>
                </c:pt>
                <c:pt idx="2294">
                  <c:v>89.158699999999996</c:v>
                </c:pt>
                <c:pt idx="2295">
                  <c:v>89.158699999999996</c:v>
                </c:pt>
                <c:pt idx="2296">
                  <c:v>89.158799999999999</c:v>
                </c:pt>
                <c:pt idx="2297">
                  <c:v>89.158799999999999</c:v>
                </c:pt>
                <c:pt idx="2298">
                  <c:v>89.158900000000003</c:v>
                </c:pt>
                <c:pt idx="2299">
                  <c:v>89.159000000000006</c:v>
                </c:pt>
                <c:pt idx="2300">
                  <c:v>89.159099999999995</c:v>
                </c:pt>
                <c:pt idx="2301">
                  <c:v>89.159099999999995</c:v>
                </c:pt>
                <c:pt idx="2302">
                  <c:v>89.159199999999998</c:v>
                </c:pt>
                <c:pt idx="2303">
                  <c:v>89.159300000000002</c:v>
                </c:pt>
                <c:pt idx="2304">
                  <c:v>89.159300000000002</c:v>
                </c:pt>
                <c:pt idx="2305">
                  <c:v>89.159400000000005</c:v>
                </c:pt>
                <c:pt idx="2306">
                  <c:v>89.159400000000005</c:v>
                </c:pt>
                <c:pt idx="2307">
                  <c:v>89.159499999999994</c:v>
                </c:pt>
                <c:pt idx="2308">
                  <c:v>89.159599999999998</c:v>
                </c:pt>
                <c:pt idx="2309">
                  <c:v>89.159700000000001</c:v>
                </c:pt>
                <c:pt idx="2310">
                  <c:v>89.159700000000001</c:v>
                </c:pt>
                <c:pt idx="2311">
                  <c:v>89.159800000000004</c:v>
                </c:pt>
                <c:pt idx="2312">
                  <c:v>89.159899999999993</c:v>
                </c:pt>
                <c:pt idx="2313">
                  <c:v>89.159899999999993</c:v>
                </c:pt>
                <c:pt idx="2314">
                  <c:v>89.16</c:v>
                </c:pt>
                <c:pt idx="2315">
                  <c:v>89.1601</c:v>
                </c:pt>
                <c:pt idx="2316">
                  <c:v>89.1601</c:v>
                </c:pt>
                <c:pt idx="2317">
                  <c:v>89.160200000000003</c:v>
                </c:pt>
                <c:pt idx="2318">
                  <c:v>89.160300000000007</c:v>
                </c:pt>
                <c:pt idx="2319">
                  <c:v>89.160300000000007</c:v>
                </c:pt>
                <c:pt idx="2320">
                  <c:v>89.160399999999996</c:v>
                </c:pt>
                <c:pt idx="2321">
                  <c:v>89.160499999999999</c:v>
                </c:pt>
                <c:pt idx="2322">
                  <c:v>89.160499999999999</c:v>
                </c:pt>
                <c:pt idx="2323">
                  <c:v>89.160600000000002</c:v>
                </c:pt>
                <c:pt idx="2324">
                  <c:v>89.160700000000006</c:v>
                </c:pt>
                <c:pt idx="2325">
                  <c:v>89.160700000000006</c:v>
                </c:pt>
                <c:pt idx="2326">
                  <c:v>89.160799999999995</c:v>
                </c:pt>
                <c:pt idx="2327">
                  <c:v>89.160899999999998</c:v>
                </c:pt>
                <c:pt idx="2328">
                  <c:v>89.161000000000001</c:v>
                </c:pt>
                <c:pt idx="2329">
                  <c:v>89.161000000000001</c:v>
                </c:pt>
                <c:pt idx="2330">
                  <c:v>89.161100000000005</c:v>
                </c:pt>
                <c:pt idx="2331">
                  <c:v>89.161199999999994</c:v>
                </c:pt>
                <c:pt idx="2332">
                  <c:v>89.161199999999994</c:v>
                </c:pt>
                <c:pt idx="2333">
                  <c:v>89.161299999999997</c:v>
                </c:pt>
                <c:pt idx="2334">
                  <c:v>89.1614</c:v>
                </c:pt>
                <c:pt idx="2335">
                  <c:v>89.161500000000004</c:v>
                </c:pt>
                <c:pt idx="2336">
                  <c:v>89.161500000000004</c:v>
                </c:pt>
                <c:pt idx="2337">
                  <c:v>89.161600000000007</c:v>
                </c:pt>
                <c:pt idx="2338">
                  <c:v>89.161699999999996</c:v>
                </c:pt>
                <c:pt idx="2339">
                  <c:v>89.161699999999996</c:v>
                </c:pt>
                <c:pt idx="2340">
                  <c:v>89.161799999999999</c:v>
                </c:pt>
                <c:pt idx="2341">
                  <c:v>89.161900000000003</c:v>
                </c:pt>
                <c:pt idx="2342">
                  <c:v>89.161900000000003</c:v>
                </c:pt>
                <c:pt idx="2343">
                  <c:v>89.162000000000006</c:v>
                </c:pt>
                <c:pt idx="2344">
                  <c:v>89.162099999999995</c:v>
                </c:pt>
                <c:pt idx="2345">
                  <c:v>89.162099999999995</c:v>
                </c:pt>
                <c:pt idx="2346">
                  <c:v>89.162199999999999</c:v>
                </c:pt>
                <c:pt idx="2347">
                  <c:v>89.162300000000002</c:v>
                </c:pt>
                <c:pt idx="2348">
                  <c:v>89.162400000000005</c:v>
                </c:pt>
                <c:pt idx="2349">
                  <c:v>89.162400000000005</c:v>
                </c:pt>
                <c:pt idx="2350">
                  <c:v>89.162499999999994</c:v>
                </c:pt>
                <c:pt idx="2351">
                  <c:v>89.162599999999998</c:v>
                </c:pt>
                <c:pt idx="2352">
                  <c:v>89.162599999999998</c:v>
                </c:pt>
                <c:pt idx="2353">
                  <c:v>89.162700000000001</c:v>
                </c:pt>
                <c:pt idx="2354">
                  <c:v>89.162800000000004</c:v>
                </c:pt>
                <c:pt idx="2355">
                  <c:v>89.162800000000004</c:v>
                </c:pt>
                <c:pt idx="2356">
                  <c:v>89.162899999999993</c:v>
                </c:pt>
                <c:pt idx="2357">
                  <c:v>89.162999999999997</c:v>
                </c:pt>
                <c:pt idx="2358">
                  <c:v>89.162999999999997</c:v>
                </c:pt>
                <c:pt idx="2359">
                  <c:v>89.1631</c:v>
                </c:pt>
                <c:pt idx="2360">
                  <c:v>89.163200000000003</c:v>
                </c:pt>
                <c:pt idx="2361">
                  <c:v>89.163300000000007</c:v>
                </c:pt>
                <c:pt idx="2362">
                  <c:v>89.163300000000007</c:v>
                </c:pt>
                <c:pt idx="2363">
                  <c:v>89.163399999999996</c:v>
                </c:pt>
                <c:pt idx="2364">
                  <c:v>89.163499999999999</c:v>
                </c:pt>
                <c:pt idx="2365">
                  <c:v>89.163499999999999</c:v>
                </c:pt>
                <c:pt idx="2366">
                  <c:v>89.163600000000002</c:v>
                </c:pt>
                <c:pt idx="2367">
                  <c:v>89.163700000000006</c:v>
                </c:pt>
                <c:pt idx="2368">
                  <c:v>89.163700000000006</c:v>
                </c:pt>
                <c:pt idx="2369">
                  <c:v>89.163799999999995</c:v>
                </c:pt>
                <c:pt idx="2370">
                  <c:v>89.163899999999998</c:v>
                </c:pt>
                <c:pt idx="2371">
                  <c:v>89.163899999999998</c:v>
                </c:pt>
                <c:pt idx="2372">
                  <c:v>89.164000000000001</c:v>
                </c:pt>
                <c:pt idx="2373">
                  <c:v>89.164100000000005</c:v>
                </c:pt>
                <c:pt idx="2374">
                  <c:v>89.164100000000005</c:v>
                </c:pt>
                <c:pt idx="2375">
                  <c:v>89.164199999999994</c:v>
                </c:pt>
                <c:pt idx="2376">
                  <c:v>89.164299999999997</c:v>
                </c:pt>
                <c:pt idx="2377">
                  <c:v>89.164299999999997</c:v>
                </c:pt>
                <c:pt idx="2378">
                  <c:v>89.164400000000001</c:v>
                </c:pt>
                <c:pt idx="2379">
                  <c:v>89.164500000000004</c:v>
                </c:pt>
                <c:pt idx="2380">
                  <c:v>89.164500000000004</c:v>
                </c:pt>
                <c:pt idx="2381">
                  <c:v>89.164599999999993</c:v>
                </c:pt>
                <c:pt idx="2382">
                  <c:v>89.164699999999996</c:v>
                </c:pt>
                <c:pt idx="2383">
                  <c:v>89.1648</c:v>
                </c:pt>
                <c:pt idx="2384">
                  <c:v>89.1648</c:v>
                </c:pt>
                <c:pt idx="2385">
                  <c:v>89.164900000000003</c:v>
                </c:pt>
                <c:pt idx="2386">
                  <c:v>89.165000000000006</c:v>
                </c:pt>
                <c:pt idx="2387">
                  <c:v>89.165000000000006</c:v>
                </c:pt>
                <c:pt idx="2388">
                  <c:v>89.165099999999995</c:v>
                </c:pt>
                <c:pt idx="2389">
                  <c:v>89.165199999999999</c:v>
                </c:pt>
                <c:pt idx="2390">
                  <c:v>89.165199999999999</c:v>
                </c:pt>
                <c:pt idx="2391">
                  <c:v>89.165300000000002</c:v>
                </c:pt>
                <c:pt idx="2392">
                  <c:v>89.165400000000005</c:v>
                </c:pt>
                <c:pt idx="2393">
                  <c:v>89.165400000000005</c:v>
                </c:pt>
                <c:pt idx="2394">
                  <c:v>89.165499999999994</c:v>
                </c:pt>
                <c:pt idx="2395">
                  <c:v>89.165599999999998</c:v>
                </c:pt>
                <c:pt idx="2396">
                  <c:v>89.165700000000001</c:v>
                </c:pt>
                <c:pt idx="2397">
                  <c:v>89.165700000000001</c:v>
                </c:pt>
                <c:pt idx="2398">
                  <c:v>89.165800000000004</c:v>
                </c:pt>
                <c:pt idx="2399">
                  <c:v>89.164299999999997</c:v>
                </c:pt>
                <c:pt idx="2400">
                  <c:v>89.162899999999993</c:v>
                </c:pt>
              </c:numCache>
            </c:numRef>
          </c:yVal>
          <c:smooth val="1"/>
        </c:ser>
        <c:ser>
          <c:idx val="8"/>
          <c:order val="6"/>
          <c:tx>
            <c:strRef>
              <c:f>'Закамск (2)'!$F$1</c:f>
              <c:strCache>
                <c:ptCount val="1"/>
                <c:pt idx="0">
                  <c:v>ниже Закамска</c:v>
                </c:pt>
              </c:strCache>
            </c:strRef>
          </c:tx>
          <c:marker>
            <c:symbol val="none"/>
          </c:marker>
          <c:xVal>
            <c:numRef>
              <c:f>'Закамск (2)'!$E$5:$E$2405</c:f>
              <c:numCache>
                <c:formatCode>General</c:formatCode>
                <c:ptCount val="2401"/>
                <c:pt idx="0">
                  <c:v>-1</c:v>
                </c:pt>
                <c:pt idx="1">
                  <c:v>-0.9</c:v>
                </c:pt>
                <c:pt idx="2">
                  <c:v>-0.8</c:v>
                </c:pt>
                <c:pt idx="3">
                  <c:v>-0.7</c:v>
                </c:pt>
                <c:pt idx="4">
                  <c:v>-0.6</c:v>
                </c:pt>
                <c:pt idx="5">
                  <c:v>-0.5</c:v>
                </c:pt>
                <c:pt idx="6">
                  <c:v>-0.4</c:v>
                </c:pt>
                <c:pt idx="7">
                  <c:v>-0.3</c:v>
                </c:pt>
                <c:pt idx="8">
                  <c:v>-0.2</c:v>
                </c:pt>
                <c:pt idx="9">
                  <c:v>-0.1</c:v>
                </c:pt>
                <c:pt idx="10">
                  <c:v>0</c:v>
                </c:pt>
                <c:pt idx="11">
                  <c:v>0.1</c:v>
                </c:pt>
                <c:pt idx="12">
                  <c:v>0.2</c:v>
                </c:pt>
                <c:pt idx="13">
                  <c:v>0.3</c:v>
                </c:pt>
                <c:pt idx="14">
                  <c:v>0.4</c:v>
                </c:pt>
                <c:pt idx="15">
                  <c:v>0.5</c:v>
                </c:pt>
                <c:pt idx="16">
                  <c:v>0.6</c:v>
                </c:pt>
                <c:pt idx="17">
                  <c:v>0.7</c:v>
                </c:pt>
                <c:pt idx="18">
                  <c:v>0.8</c:v>
                </c:pt>
                <c:pt idx="19">
                  <c:v>0.9</c:v>
                </c:pt>
                <c:pt idx="20">
                  <c:v>1</c:v>
                </c:pt>
                <c:pt idx="21">
                  <c:v>1.1000000000000001</c:v>
                </c:pt>
                <c:pt idx="22">
                  <c:v>1.2</c:v>
                </c:pt>
                <c:pt idx="23">
                  <c:v>1.3</c:v>
                </c:pt>
                <c:pt idx="24">
                  <c:v>1.4</c:v>
                </c:pt>
                <c:pt idx="25">
                  <c:v>1.5</c:v>
                </c:pt>
                <c:pt idx="26">
                  <c:v>1.6</c:v>
                </c:pt>
                <c:pt idx="27">
                  <c:v>1.7</c:v>
                </c:pt>
                <c:pt idx="28">
                  <c:v>1.8</c:v>
                </c:pt>
                <c:pt idx="29">
                  <c:v>1.9</c:v>
                </c:pt>
                <c:pt idx="30">
                  <c:v>2</c:v>
                </c:pt>
                <c:pt idx="31">
                  <c:v>2.1</c:v>
                </c:pt>
                <c:pt idx="32">
                  <c:v>2.2000000000000002</c:v>
                </c:pt>
                <c:pt idx="33">
                  <c:v>2.2999999999999998</c:v>
                </c:pt>
                <c:pt idx="34">
                  <c:v>2.4</c:v>
                </c:pt>
                <c:pt idx="35">
                  <c:v>2.5</c:v>
                </c:pt>
                <c:pt idx="36">
                  <c:v>2.6</c:v>
                </c:pt>
                <c:pt idx="37">
                  <c:v>2.7</c:v>
                </c:pt>
                <c:pt idx="38">
                  <c:v>2.8</c:v>
                </c:pt>
                <c:pt idx="39">
                  <c:v>2.9</c:v>
                </c:pt>
                <c:pt idx="40">
                  <c:v>3</c:v>
                </c:pt>
                <c:pt idx="41">
                  <c:v>3.1</c:v>
                </c:pt>
                <c:pt idx="42">
                  <c:v>3.2</c:v>
                </c:pt>
                <c:pt idx="43">
                  <c:v>3.3</c:v>
                </c:pt>
                <c:pt idx="44">
                  <c:v>3.4</c:v>
                </c:pt>
                <c:pt idx="45">
                  <c:v>3.5</c:v>
                </c:pt>
                <c:pt idx="46">
                  <c:v>3.6</c:v>
                </c:pt>
                <c:pt idx="47">
                  <c:v>3.7</c:v>
                </c:pt>
                <c:pt idx="48">
                  <c:v>3.8</c:v>
                </c:pt>
                <c:pt idx="49">
                  <c:v>3.9</c:v>
                </c:pt>
                <c:pt idx="50">
                  <c:v>4</c:v>
                </c:pt>
                <c:pt idx="51">
                  <c:v>4.0999999999999996</c:v>
                </c:pt>
                <c:pt idx="52">
                  <c:v>4.2</c:v>
                </c:pt>
                <c:pt idx="53">
                  <c:v>4.3</c:v>
                </c:pt>
                <c:pt idx="54">
                  <c:v>4.4000000000000004</c:v>
                </c:pt>
                <c:pt idx="55">
                  <c:v>4.5</c:v>
                </c:pt>
                <c:pt idx="56">
                  <c:v>4.5999999999999996</c:v>
                </c:pt>
                <c:pt idx="57">
                  <c:v>4.7</c:v>
                </c:pt>
                <c:pt idx="58">
                  <c:v>4.8</c:v>
                </c:pt>
                <c:pt idx="59">
                  <c:v>4.9000000000000004</c:v>
                </c:pt>
                <c:pt idx="60">
                  <c:v>5</c:v>
                </c:pt>
                <c:pt idx="61">
                  <c:v>5.0999999999999996</c:v>
                </c:pt>
                <c:pt idx="62">
                  <c:v>5.2</c:v>
                </c:pt>
                <c:pt idx="63">
                  <c:v>5.3</c:v>
                </c:pt>
                <c:pt idx="64">
                  <c:v>5.4</c:v>
                </c:pt>
                <c:pt idx="65">
                  <c:v>5.5</c:v>
                </c:pt>
                <c:pt idx="66">
                  <c:v>5.6</c:v>
                </c:pt>
                <c:pt idx="67">
                  <c:v>5.7</c:v>
                </c:pt>
                <c:pt idx="68">
                  <c:v>5.8</c:v>
                </c:pt>
                <c:pt idx="69">
                  <c:v>5.9</c:v>
                </c:pt>
                <c:pt idx="70">
                  <c:v>6</c:v>
                </c:pt>
                <c:pt idx="71">
                  <c:v>6.1</c:v>
                </c:pt>
                <c:pt idx="72">
                  <c:v>6.2</c:v>
                </c:pt>
                <c:pt idx="73">
                  <c:v>6.3</c:v>
                </c:pt>
                <c:pt idx="74">
                  <c:v>6.4</c:v>
                </c:pt>
                <c:pt idx="75">
                  <c:v>6.5</c:v>
                </c:pt>
                <c:pt idx="76">
                  <c:v>6.6</c:v>
                </c:pt>
                <c:pt idx="77">
                  <c:v>6.7</c:v>
                </c:pt>
                <c:pt idx="78">
                  <c:v>6.8</c:v>
                </c:pt>
                <c:pt idx="79">
                  <c:v>6.9</c:v>
                </c:pt>
                <c:pt idx="80">
                  <c:v>7</c:v>
                </c:pt>
                <c:pt idx="81">
                  <c:v>7.1</c:v>
                </c:pt>
                <c:pt idx="82">
                  <c:v>7.2</c:v>
                </c:pt>
                <c:pt idx="83">
                  <c:v>7.3</c:v>
                </c:pt>
                <c:pt idx="84">
                  <c:v>7.4</c:v>
                </c:pt>
                <c:pt idx="85">
                  <c:v>7.5</c:v>
                </c:pt>
                <c:pt idx="86">
                  <c:v>7.6</c:v>
                </c:pt>
                <c:pt idx="87">
                  <c:v>7.7</c:v>
                </c:pt>
                <c:pt idx="88">
                  <c:v>7.8</c:v>
                </c:pt>
                <c:pt idx="89">
                  <c:v>7.9</c:v>
                </c:pt>
                <c:pt idx="90">
                  <c:v>8</c:v>
                </c:pt>
                <c:pt idx="91">
                  <c:v>8.1</c:v>
                </c:pt>
                <c:pt idx="92">
                  <c:v>8.1999999999999993</c:v>
                </c:pt>
                <c:pt idx="93">
                  <c:v>8.3000000000000007</c:v>
                </c:pt>
                <c:pt idx="94">
                  <c:v>8.4</c:v>
                </c:pt>
                <c:pt idx="95">
                  <c:v>8.5</c:v>
                </c:pt>
                <c:pt idx="96">
                  <c:v>8.6</c:v>
                </c:pt>
                <c:pt idx="97">
                  <c:v>8.6999999999999993</c:v>
                </c:pt>
                <c:pt idx="98">
                  <c:v>8.8000000000000007</c:v>
                </c:pt>
                <c:pt idx="99">
                  <c:v>8.9</c:v>
                </c:pt>
                <c:pt idx="100">
                  <c:v>9</c:v>
                </c:pt>
                <c:pt idx="101">
                  <c:v>9.1</c:v>
                </c:pt>
                <c:pt idx="102">
                  <c:v>9.1999999999999993</c:v>
                </c:pt>
                <c:pt idx="103">
                  <c:v>9.3000000000000007</c:v>
                </c:pt>
                <c:pt idx="104">
                  <c:v>9.4</c:v>
                </c:pt>
                <c:pt idx="105">
                  <c:v>9.5</c:v>
                </c:pt>
                <c:pt idx="106">
                  <c:v>9.6</c:v>
                </c:pt>
                <c:pt idx="107">
                  <c:v>9.6999999999999993</c:v>
                </c:pt>
                <c:pt idx="108">
                  <c:v>9.8000000000000007</c:v>
                </c:pt>
                <c:pt idx="109">
                  <c:v>9.9</c:v>
                </c:pt>
                <c:pt idx="110">
                  <c:v>10</c:v>
                </c:pt>
                <c:pt idx="111">
                  <c:v>10.1</c:v>
                </c:pt>
                <c:pt idx="112">
                  <c:v>10.199999999999999</c:v>
                </c:pt>
                <c:pt idx="113">
                  <c:v>10.3</c:v>
                </c:pt>
                <c:pt idx="114">
                  <c:v>10.4</c:v>
                </c:pt>
                <c:pt idx="115">
                  <c:v>10.5</c:v>
                </c:pt>
                <c:pt idx="116">
                  <c:v>10.6</c:v>
                </c:pt>
                <c:pt idx="117">
                  <c:v>10.7</c:v>
                </c:pt>
                <c:pt idx="118">
                  <c:v>10.8</c:v>
                </c:pt>
                <c:pt idx="119">
                  <c:v>10.9</c:v>
                </c:pt>
                <c:pt idx="120">
                  <c:v>11</c:v>
                </c:pt>
                <c:pt idx="121">
                  <c:v>11.1</c:v>
                </c:pt>
                <c:pt idx="122">
                  <c:v>11.2</c:v>
                </c:pt>
                <c:pt idx="123">
                  <c:v>11.3</c:v>
                </c:pt>
                <c:pt idx="124">
                  <c:v>11.4</c:v>
                </c:pt>
                <c:pt idx="125">
                  <c:v>11.5</c:v>
                </c:pt>
                <c:pt idx="126">
                  <c:v>11.6</c:v>
                </c:pt>
                <c:pt idx="127">
                  <c:v>11.7</c:v>
                </c:pt>
                <c:pt idx="128">
                  <c:v>11.8</c:v>
                </c:pt>
                <c:pt idx="129">
                  <c:v>11.9</c:v>
                </c:pt>
                <c:pt idx="130">
                  <c:v>12</c:v>
                </c:pt>
                <c:pt idx="131">
                  <c:v>12.1</c:v>
                </c:pt>
                <c:pt idx="132">
                  <c:v>12.2</c:v>
                </c:pt>
                <c:pt idx="133">
                  <c:v>12.3</c:v>
                </c:pt>
                <c:pt idx="134">
                  <c:v>12.4</c:v>
                </c:pt>
                <c:pt idx="135">
                  <c:v>12.5</c:v>
                </c:pt>
                <c:pt idx="136">
                  <c:v>12.6</c:v>
                </c:pt>
                <c:pt idx="137">
                  <c:v>12.7</c:v>
                </c:pt>
                <c:pt idx="138">
                  <c:v>12.8</c:v>
                </c:pt>
                <c:pt idx="139">
                  <c:v>12.9</c:v>
                </c:pt>
                <c:pt idx="140">
                  <c:v>13</c:v>
                </c:pt>
                <c:pt idx="141">
                  <c:v>13.1</c:v>
                </c:pt>
                <c:pt idx="142">
                  <c:v>13.2</c:v>
                </c:pt>
                <c:pt idx="143">
                  <c:v>13.3</c:v>
                </c:pt>
                <c:pt idx="144">
                  <c:v>13.4</c:v>
                </c:pt>
                <c:pt idx="145">
                  <c:v>13.5</c:v>
                </c:pt>
                <c:pt idx="146">
                  <c:v>13.6</c:v>
                </c:pt>
                <c:pt idx="147">
                  <c:v>13.7</c:v>
                </c:pt>
                <c:pt idx="148">
                  <c:v>13.8</c:v>
                </c:pt>
                <c:pt idx="149">
                  <c:v>13.9</c:v>
                </c:pt>
                <c:pt idx="150">
                  <c:v>14</c:v>
                </c:pt>
                <c:pt idx="151">
                  <c:v>14.1</c:v>
                </c:pt>
                <c:pt idx="152">
                  <c:v>14.2</c:v>
                </c:pt>
                <c:pt idx="153">
                  <c:v>14.3</c:v>
                </c:pt>
                <c:pt idx="154">
                  <c:v>14.4</c:v>
                </c:pt>
                <c:pt idx="155">
                  <c:v>14.5</c:v>
                </c:pt>
                <c:pt idx="156">
                  <c:v>14.6</c:v>
                </c:pt>
                <c:pt idx="157">
                  <c:v>14.7</c:v>
                </c:pt>
                <c:pt idx="158">
                  <c:v>14.8</c:v>
                </c:pt>
                <c:pt idx="159">
                  <c:v>14.9</c:v>
                </c:pt>
                <c:pt idx="160">
                  <c:v>15</c:v>
                </c:pt>
                <c:pt idx="161">
                  <c:v>15.1</c:v>
                </c:pt>
                <c:pt idx="162">
                  <c:v>15.2</c:v>
                </c:pt>
                <c:pt idx="163">
                  <c:v>15.3</c:v>
                </c:pt>
                <c:pt idx="164">
                  <c:v>15.4</c:v>
                </c:pt>
                <c:pt idx="165">
                  <c:v>15.5</c:v>
                </c:pt>
                <c:pt idx="166">
                  <c:v>15.6</c:v>
                </c:pt>
                <c:pt idx="167">
                  <c:v>15.7</c:v>
                </c:pt>
                <c:pt idx="168">
                  <c:v>15.8</c:v>
                </c:pt>
                <c:pt idx="169">
                  <c:v>15.9</c:v>
                </c:pt>
                <c:pt idx="170">
                  <c:v>16</c:v>
                </c:pt>
                <c:pt idx="171">
                  <c:v>16.100000000000001</c:v>
                </c:pt>
                <c:pt idx="172">
                  <c:v>16.2</c:v>
                </c:pt>
                <c:pt idx="173">
                  <c:v>16.3</c:v>
                </c:pt>
                <c:pt idx="174">
                  <c:v>16.399999999999999</c:v>
                </c:pt>
                <c:pt idx="175">
                  <c:v>16.5</c:v>
                </c:pt>
                <c:pt idx="176">
                  <c:v>16.600000000000001</c:v>
                </c:pt>
                <c:pt idx="177">
                  <c:v>16.7</c:v>
                </c:pt>
                <c:pt idx="178">
                  <c:v>16.8</c:v>
                </c:pt>
                <c:pt idx="179">
                  <c:v>16.899999999999999</c:v>
                </c:pt>
                <c:pt idx="180">
                  <c:v>17</c:v>
                </c:pt>
                <c:pt idx="181">
                  <c:v>17.100000000000001</c:v>
                </c:pt>
                <c:pt idx="182">
                  <c:v>17.2</c:v>
                </c:pt>
                <c:pt idx="183">
                  <c:v>17.3</c:v>
                </c:pt>
                <c:pt idx="184">
                  <c:v>17.399999999999999</c:v>
                </c:pt>
                <c:pt idx="185">
                  <c:v>17.5</c:v>
                </c:pt>
                <c:pt idx="186">
                  <c:v>17.600000000000001</c:v>
                </c:pt>
                <c:pt idx="187">
                  <c:v>17.7</c:v>
                </c:pt>
                <c:pt idx="188">
                  <c:v>17.8</c:v>
                </c:pt>
                <c:pt idx="189">
                  <c:v>17.899999999999999</c:v>
                </c:pt>
                <c:pt idx="190">
                  <c:v>18</c:v>
                </c:pt>
                <c:pt idx="191">
                  <c:v>18.100000000000001</c:v>
                </c:pt>
                <c:pt idx="192">
                  <c:v>18.2</c:v>
                </c:pt>
                <c:pt idx="193">
                  <c:v>18.3</c:v>
                </c:pt>
                <c:pt idx="194">
                  <c:v>18.399999999999999</c:v>
                </c:pt>
                <c:pt idx="195">
                  <c:v>18.5</c:v>
                </c:pt>
                <c:pt idx="196">
                  <c:v>18.600000000000001</c:v>
                </c:pt>
                <c:pt idx="197">
                  <c:v>18.7</c:v>
                </c:pt>
                <c:pt idx="198">
                  <c:v>18.8</c:v>
                </c:pt>
                <c:pt idx="199">
                  <c:v>18.899999999999999</c:v>
                </c:pt>
                <c:pt idx="200">
                  <c:v>19</c:v>
                </c:pt>
                <c:pt idx="201">
                  <c:v>19.100000000000001</c:v>
                </c:pt>
                <c:pt idx="202">
                  <c:v>19.2</c:v>
                </c:pt>
                <c:pt idx="203">
                  <c:v>19.3</c:v>
                </c:pt>
                <c:pt idx="204">
                  <c:v>19.399999999999999</c:v>
                </c:pt>
                <c:pt idx="205">
                  <c:v>19.5</c:v>
                </c:pt>
                <c:pt idx="206">
                  <c:v>19.600000000000001</c:v>
                </c:pt>
                <c:pt idx="207">
                  <c:v>19.7</c:v>
                </c:pt>
                <c:pt idx="208">
                  <c:v>19.8</c:v>
                </c:pt>
                <c:pt idx="209">
                  <c:v>19.899999999999999</c:v>
                </c:pt>
                <c:pt idx="210">
                  <c:v>20</c:v>
                </c:pt>
                <c:pt idx="211">
                  <c:v>20.100000000000001</c:v>
                </c:pt>
                <c:pt idx="212">
                  <c:v>20.2</c:v>
                </c:pt>
                <c:pt idx="213">
                  <c:v>20.3</c:v>
                </c:pt>
                <c:pt idx="214">
                  <c:v>20.399999999999999</c:v>
                </c:pt>
                <c:pt idx="215">
                  <c:v>20.5</c:v>
                </c:pt>
                <c:pt idx="216">
                  <c:v>20.6</c:v>
                </c:pt>
                <c:pt idx="217">
                  <c:v>20.7</c:v>
                </c:pt>
                <c:pt idx="218">
                  <c:v>20.8</c:v>
                </c:pt>
                <c:pt idx="219">
                  <c:v>20.9</c:v>
                </c:pt>
                <c:pt idx="220">
                  <c:v>21</c:v>
                </c:pt>
                <c:pt idx="221">
                  <c:v>21.1</c:v>
                </c:pt>
                <c:pt idx="222">
                  <c:v>21.2</c:v>
                </c:pt>
                <c:pt idx="223">
                  <c:v>21.3</c:v>
                </c:pt>
                <c:pt idx="224">
                  <c:v>21.4</c:v>
                </c:pt>
                <c:pt idx="225">
                  <c:v>21.5</c:v>
                </c:pt>
                <c:pt idx="226">
                  <c:v>21.6</c:v>
                </c:pt>
                <c:pt idx="227">
                  <c:v>21.7</c:v>
                </c:pt>
                <c:pt idx="228">
                  <c:v>21.8</c:v>
                </c:pt>
                <c:pt idx="229">
                  <c:v>21.9</c:v>
                </c:pt>
                <c:pt idx="230">
                  <c:v>22</c:v>
                </c:pt>
                <c:pt idx="231">
                  <c:v>22.1</c:v>
                </c:pt>
                <c:pt idx="232">
                  <c:v>22.2</c:v>
                </c:pt>
                <c:pt idx="233">
                  <c:v>22.3</c:v>
                </c:pt>
                <c:pt idx="234">
                  <c:v>22.4</c:v>
                </c:pt>
                <c:pt idx="235">
                  <c:v>22.5</c:v>
                </c:pt>
                <c:pt idx="236">
                  <c:v>22.6</c:v>
                </c:pt>
                <c:pt idx="237">
                  <c:v>22.7</c:v>
                </c:pt>
                <c:pt idx="238">
                  <c:v>22.8</c:v>
                </c:pt>
                <c:pt idx="239">
                  <c:v>22.9</c:v>
                </c:pt>
                <c:pt idx="240">
                  <c:v>23</c:v>
                </c:pt>
                <c:pt idx="241">
                  <c:v>23.1</c:v>
                </c:pt>
                <c:pt idx="242">
                  <c:v>23.2</c:v>
                </c:pt>
                <c:pt idx="243">
                  <c:v>23.3</c:v>
                </c:pt>
                <c:pt idx="244">
                  <c:v>23.4</c:v>
                </c:pt>
                <c:pt idx="245">
                  <c:v>23.5</c:v>
                </c:pt>
                <c:pt idx="246">
                  <c:v>23.6</c:v>
                </c:pt>
                <c:pt idx="247">
                  <c:v>23.7</c:v>
                </c:pt>
                <c:pt idx="248">
                  <c:v>23.8</c:v>
                </c:pt>
                <c:pt idx="249">
                  <c:v>23.9</c:v>
                </c:pt>
                <c:pt idx="250">
                  <c:v>24</c:v>
                </c:pt>
                <c:pt idx="251">
                  <c:v>24.1</c:v>
                </c:pt>
                <c:pt idx="252">
                  <c:v>24.2</c:v>
                </c:pt>
                <c:pt idx="253">
                  <c:v>24.3</c:v>
                </c:pt>
                <c:pt idx="254">
                  <c:v>24.4</c:v>
                </c:pt>
                <c:pt idx="255">
                  <c:v>24.5</c:v>
                </c:pt>
                <c:pt idx="256">
                  <c:v>24.6</c:v>
                </c:pt>
                <c:pt idx="257">
                  <c:v>24.7</c:v>
                </c:pt>
                <c:pt idx="258">
                  <c:v>24.8</c:v>
                </c:pt>
                <c:pt idx="259">
                  <c:v>24.9</c:v>
                </c:pt>
                <c:pt idx="260">
                  <c:v>25</c:v>
                </c:pt>
                <c:pt idx="261">
                  <c:v>25.1</c:v>
                </c:pt>
                <c:pt idx="262">
                  <c:v>25.2</c:v>
                </c:pt>
                <c:pt idx="263">
                  <c:v>25.3</c:v>
                </c:pt>
                <c:pt idx="264">
                  <c:v>25.4</c:v>
                </c:pt>
                <c:pt idx="265">
                  <c:v>25.5</c:v>
                </c:pt>
                <c:pt idx="266">
                  <c:v>25.6</c:v>
                </c:pt>
                <c:pt idx="267">
                  <c:v>25.7</c:v>
                </c:pt>
                <c:pt idx="268">
                  <c:v>25.8</c:v>
                </c:pt>
                <c:pt idx="269">
                  <c:v>25.9</c:v>
                </c:pt>
                <c:pt idx="270">
                  <c:v>26</c:v>
                </c:pt>
                <c:pt idx="271">
                  <c:v>26.1</c:v>
                </c:pt>
                <c:pt idx="272">
                  <c:v>26.2</c:v>
                </c:pt>
                <c:pt idx="273">
                  <c:v>26.3</c:v>
                </c:pt>
                <c:pt idx="274">
                  <c:v>26.4</c:v>
                </c:pt>
                <c:pt idx="275">
                  <c:v>26.5</c:v>
                </c:pt>
                <c:pt idx="276">
                  <c:v>26.6</c:v>
                </c:pt>
                <c:pt idx="277">
                  <c:v>26.7</c:v>
                </c:pt>
                <c:pt idx="278">
                  <c:v>26.8</c:v>
                </c:pt>
                <c:pt idx="279">
                  <c:v>26.9</c:v>
                </c:pt>
                <c:pt idx="280">
                  <c:v>27</c:v>
                </c:pt>
                <c:pt idx="281">
                  <c:v>27.1</c:v>
                </c:pt>
                <c:pt idx="282">
                  <c:v>27.2</c:v>
                </c:pt>
                <c:pt idx="283">
                  <c:v>27.3</c:v>
                </c:pt>
                <c:pt idx="284">
                  <c:v>27.4</c:v>
                </c:pt>
                <c:pt idx="285">
                  <c:v>27.5</c:v>
                </c:pt>
                <c:pt idx="286">
                  <c:v>27.6</c:v>
                </c:pt>
                <c:pt idx="287">
                  <c:v>27.7</c:v>
                </c:pt>
                <c:pt idx="288">
                  <c:v>27.8</c:v>
                </c:pt>
                <c:pt idx="289">
                  <c:v>27.9</c:v>
                </c:pt>
                <c:pt idx="290">
                  <c:v>28</c:v>
                </c:pt>
                <c:pt idx="291">
                  <c:v>28.1</c:v>
                </c:pt>
                <c:pt idx="292">
                  <c:v>28.2</c:v>
                </c:pt>
                <c:pt idx="293">
                  <c:v>28.3</c:v>
                </c:pt>
                <c:pt idx="294">
                  <c:v>28.4</c:v>
                </c:pt>
                <c:pt idx="295">
                  <c:v>28.5</c:v>
                </c:pt>
                <c:pt idx="296">
                  <c:v>28.6</c:v>
                </c:pt>
                <c:pt idx="297">
                  <c:v>28.7</c:v>
                </c:pt>
                <c:pt idx="298">
                  <c:v>28.8</c:v>
                </c:pt>
                <c:pt idx="299">
                  <c:v>28.9</c:v>
                </c:pt>
                <c:pt idx="300">
                  <c:v>29</c:v>
                </c:pt>
                <c:pt idx="301">
                  <c:v>29.1</c:v>
                </c:pt>
                <c:pt idx="302">
                  <c:v>29.2</c:v>
                </c:pt>
                <c:pt idx="303">
                  <c:v>29.3</c:v>
                </c:pt>
                <c:pt idx="304">
                  <c:v>29.4</c:v>
                </c:pt>
                <c:pt idx="305">
                  <c:v>29.5</c:v>
                </c:pt>
                <c:pt idx="306">
                  <c:v>29.6</c:v>
                </c:pt>
                <c:pt idx="307">
                  <c:v>29.7</c:v>
                </c:pt>
                <c:pt idx="308">
                  <c:v>29.8</c:v>
                </c:pt>
                <c:pt idx="309">
                  <c:v>29.9</c:v>
                </c:pt>
                <c:pt idx="310">
                  <c:v>30</c:v>
                </c:pt>
                <c:pt idx="311">
                  <c:v>30.1</c:v>
                </c:pt>
                <c:pt idx="312">
                  <c:v>30.2</c:v>
                </c:pt>
                <c:pt idx="313">
                  <c:v>30.3</c:v>
                </c:pt>
                <c:pt idx="314">
                  <c:v>30.4</c:v>
                </c:pt>
                <c:pt idx="315">
                  <c:v>30.5</c:v>
                </c:pt>
                <c:pt idx="316">
                  <c:v>30.6</c:v>
                </c:pt>
                <c:pt idx="317">
                  <c:v>30.7</c:v>
                </c:pt>
                <c:pt idx="318">
                  <c:v>30.8</c:v>
                </c:pt>
                <c:pt idx="319">
                  <c:v>30.9</c:v>
                </c:pt>
                <c:pt idx="320">
                  <c:v>31</c:v>
                </c:pt>
                <c:pt idx="321">
                  <c:v>31.1</c:v>
                </c:pt>
                <c:pt idx="322">
                  <c:v>31.2</c:v>
                </c:pt>
                <c:pt idx="323">
                  <c:v>31.3</c:v>
                </c:pt>
                <c:pt idx="324">
                  <c:v>31.4</c:v>
                </c:pt>
                <c:pt idx="325">
                  <c:v>31.5</c:v>
                </c:pt>
                <c:pt idx="326">
                  <c:v>31.6</c:v>
                </c:pt>
                <c:pt idx="327">
                  <c:v>31.7</c:v>
                </c:pt>
                <c:pt idx="328">
                  <c:v>31.8</c:v>
                </c:pt>
                <c:pt idx="329">
                  <c:v>31.9</c:v>
                </c:pt>
                <c:pt idx="330">
                  <c:v>32</c:v>
                </c:pt>
                <c:pt idx="331">
                  <c:v>32.1</c:v>
                </c:pt>
                <c:pt idx="332">
                  <c:v>32.200000000000003</c:v>
                </c:pt>
                <c:pt idx="333">
                  <c:v>32.299999999999997</c:v>
                </c:pt>
                <c:pt idx="334">
                  <c:v>32.4</c:v>
                </c:pt>
                <c:pt idx="335">
                  <c:v>32.5</c:v>
                </c:pt>
                <c:pt idx="336">
                  <c:v>32.6</c:v>
                </c:pt>
                <c:pt idx="337">
                  <c:v>32.700000000000003</c:v>
                </c:pt>
                <c:pt idx="338">
                  <c:v>32.799999999999997</c:v>
                </c:pt>
                <c:pt idx="339">
                  <c:v>32.9</c:v>
                </c:pt>
                <c:pt idx="340">
                  <c:v>33</c:v>
                </c:pt>
                <c:pt idx="341">
                  <c:v>33.1</c:v>
                </c:pt>
                <c:pt idx="342">
                  <c:v>33.200000000000003</c:v>
                </c:pt>
                <c:pt idx="343">
                  <c:v>33.299999999999997</c:v>
                </c:pt>
                <c:pt idx="344">
                  <c:v>33.4</c:v>
                </c:pt>
                <c:pt idx="345">
                  <c:v>33.5</c:v>
                </c:pt>
                <c:pt idx="346">
                  <c:v>33.6</c:v>
                </c:pt>
                <c:pt idx="347">
                  <c:v>33.700000000000003</c:v>
                </c:pt>
                <c:pt idx="348">
                  <c:v>33.799999999999997</c:v>
                </c:pt>
                <c:pt idx="349">
                  <c:v>33.9</c:v>
                </c:pt>
                <c:pt idx="350">
                  <c:v>34</c:v>
                </c:pt>
                <c:pt idx="351">
                  <c:v>34.1</c:v>
                </c:pt>
                <c:pt idx="352">
                  <c:v>34.200000000000003</c:v>
                </c:pt>
                <c:pt idx="353">
                  <c:v>34.299999999999997</c:v>
                </c:pt>
                <c:pt idx="354">
                  <c:v>34.4</c:v>
                </c:pt>
                <c:pt idx="355">
                  <c:v>34.5</c:v>
                </c:pt>
                <c:pt idx="356">
                  <c:v>34.6</c:v>
                </c:pt>
                <c:pt idx="357">
                  <c:v>34.700000000000003</c:v>
                </c:pt>
                <c:pt idx="358">
                  <c:v>34.799999999999997</c:v>
                </c:pt>
                <c:pt idx="359">
                  <c:v>34.9</c:v>
                </c:pt>
                <c:pt idx="360">
                  <c:v>35</c:v>
                </c:pt>
                <c:pt idx="361">
                  <c:v>35.1</c:v>
                </c:pt>
                <c:pt idx="362">
                  <c:v>35.200000000000003</c:v>
                </c:pt>
                <c:pt idx="363">
                  <c:v>35.299999999999997</c:v>
                </c:pt>
                <c:pt idx="364">
                  <c:v>35.4</c:v>
                </c:pt>
                <c:pt idx="365">
                  <c:v>35.5</c:v>
                </c:pt>
                <c:pt idx="366">
                  <c:v>35.6</c:v>
                </c:pt>
                <c:pt idx="367">
                  <c:v>35.700000000000003</c:v>
                </c:pt>
                <c:pt idx="368">
                  <c:v>35.799999999999997</c:v>
                </c:pt>
                <c:pt idx="369">
                  <c:v>35.9</c:v>
                </c:pt>
                <c:pt idx="370">
                  <c:v>36</c:v>
                </c:pt>
                <c:pt idx="371">
                  <c:v>36.1</c:v>
                </c:pt>
                <c:pt idx="372">
                  <c:v>36.200000000000003</c:v>
                </c:pt>
                <c:pt idx="373">
                  <c:v>36.299999999999997</c:v>
                </c:pt>
                <c:pt idx="374">
                  <c:v>36.4</c:v>
                </c:pt>
                <c:pt idx="375">
                  <c:v>36.5</c:v>
                </c:pt>
                <c:pt idx="376">
                  <c:v>36.6</c:v>
                </c:pt>
                <c:pt idx="377">
                  <c:v>36.700000000000003</c:v>
                </c:pt>
                <c:pt idx="378">
                  <c:v>36.799999999999997</c:v>
                </c:pt>
                <c:pt idx="379">
                  <c:v>36.9</c:v>
                </c:pt>
                <c:pt idx="380">
                  <c:v>37</c:v>
                </c:pt>
                <c:pt idx="381">
                  <c:v>37.1</c:v>
                </c:pt>
                <c:pt idx="382">
                  <c:v>37.200000000000003</c:v>
                </c:pt>
                <c:pt idx="383">
                  <c:v>37.299999999999997</c:v>
                </c:pt>
                <c:pt idx="384">
                  <c:v>37.4</c:v>
                </c:pt>
                <c:pt idx="385">
                  <c:v>37.5</c:v>
                </c:pt>
                <c:pt idx="386">
                  <c:v>37.6</c:v>
                </c:pt>
                <c:pt idx="387">
                  <c:v>37.700000000000003</c:v>
                </c:pt>
                <c:pt idx="388">
                  <c:v>37.799999999999997</c:v>
                </c:pt>
                <c:pt idx="389">
                  <c:v>37.9</c:v>
                </c:pt>
                <c:pt idx="390">
                  <c:v>38</c:v>
                </c:pt>
                <c:pt idx="391">
                  <c:v>38.1</c:v>
                </c:pt>
                <c:pt idx="392">
                  <c:v>38.200000000000003</c:v>
                </c:pt>
                <c:pt idx="393">
                  <c:v>38.299999999999997</c:v>
                </c:pt>
                <c:pt idx="394">
                  <c:v>38.4</c:v>
                </c:pt>
                <c:pt idx="395">
                  <c:v>38.5</c:v>
                </c:pt>
                <c:pt idx="396">
                  <c:v>38.6</c:v>
                </c:pt>
                <c:pt idx="397">
                  <c:v>38.700000000000003</c:v>
                </c:pt>
                <c:pt idx="398">
                  <c:v>38.799999999999997</c:v>
                </c:pt>
                <c:pt idx="399">
                  <c:v>38.9</c:v>
                </c:pt>
                <c:pt idx="400">
                  <c:v>39</c:v>
                </c:pt>
                <c:pt idx="401">
                  <c:v>39.1</c:v>
                </c:pt>
                <c:pt idx="402">
                  <c:v>39.200000000000003</c:v>
                </c:pt>
                <c:pt idx="403">
                  <c:v>39.299999999999997</c:v>
                </c:pt>
                <c:pt idx="404">
                  <c:v>39.4</c:v>
                </c:pt>
                <c:pt idx="405">
                  <c:v>39.5</c:v>
                </c:pt>
                <c:pt idx="406">
                  <c:v>39.6</c:v>
                </c:pt>
                <c:pt idx="407">
                  <c:v>39.700000000000003</c:v>
                </c:pt>
                <c:pt idx="408">
                  <c:v>39.799999999999997</c:v>
                </c:pt>
                <c:pt idx="409">
                  <c:v>39.9</c:v>
                </c:pt>
                <c:pt idx="410">
                  <c:v>40</c:v>
                </c:pt>
                <c:pt idx="411">
                  <c:v>40.1</c:v>
                </c:pt>
                <c:pt idx="412">
                  <c:v>40.200000000000003</c:v>
                </c:pt>
                <c:pt idx="413">
                  <c:v>40.299999999999997</c:v>
                </c:pt>
                <c:pt idx="414">
                  <c:v>40.4</c:v>
                </c:pt>
                <c:pt idx="415">
                  <c:v>40.5</c:v>
                </c:pt>
                <c:pt idx="416">
                  <c:v>40.6</c:v>
                </c:pt>
                <c:pt idx="417">
                  <c:v>40.700000000000003</c:v>
                </c:pt>
                <c:pt idx="418">
                  <c:v>40.799999999999997</c:v>
                </c:pt>
                <c:pt idx="419">
                  <c:v>40.9</c:v>
                </c:pt>
                <c:pt idx="420">
                  <c:v>41</c:v>
                </c:pt>
                <c:pt idx="421">
                  <c:v>41.1</c:v>
                </c:pt>
                <c:pt idx="422">
                  <c:v>41.2</c:v>
                </c:pt>
                <c:pt idx="423">
                  <c:v>41.3</c:v>
                </c:pt>
                <c:pt idx="424">
                  <c:v>41.4</c:v>
                </c:pt>
                <c:pt idx="425">
                  <c:v>41.5</c:v>
                </c:pt>
                <c:pt idx="426">
                  <c:v>41.6</c:v>
                </c:pt>
                <c:pt idx="427">
                  <c:v>41.7</c:v>
                </c:pt>
                <c:pt idx="428">
                  <c:v>41.8</c:v>
                </c:pt>
                <c:pt idx="429">
                  <c:v>41.9</c:v>
                </c:pt>
                <c:pt idx="430">
                  <c:v>42</c:v>
                </c:pt>
                <c:pt idx="431">
                  <c:v>42.1</c:v>
                </c:pt>
                <c:pt idx="432">
                  <c:v>42.2</c:v>
                </c:pt>
                <c:pt idx="433">
                  <c:v>42.3</c:v>
                </c:pt>
                <c:pt idx="434">
                  <c:v>42.4</c:v>
                </c:pt>
                <c:pt idx="435">
                  <c:v>42.5</c:v>
                </c:pt>
                <c:pt idx="436">
                  <c:v>42.6</c:v>
                </c:pt>
                <c:pt idx="437">
                  <c:v>42.7</c:v>
                </c:pt>
                <c:pt idx="438">
                  <c:v>42.8</c:v>
                </c:pt>
                <c:pt idx="439">
                  <c:v>42.9</c:v>
                </c:pt>
                <c:pt idx="440">
                  <c:v>43</c:v>
                </c:pt>
                <c:pt idx="441">
                  <c:v>43.1</c:v>
                </c:pt>
                <c:pt idx="442">
                  <c:v>43.2</c:v>
                </c:pt>
                <c:pt idx="443">
                  <c:v>43.3</c:v>
                </c:pt>
                <c:pt idx="444">
                  <c:v>43.4</c:v>
                </c:pt>
                <c:pt idx="445">
                  <c:v>43.5</c:v>
                </c:pt>
                <c:pt idx="446">
                  <c:v>43.6</c:v>
                </c:pt>
                <c:pt idx="447">
                  <c:v>43.7</c:v>
                </c:pt>
                <c:pt idx="448">
                  <c:v>43.8</c:v>
                </c:pt>
                <c:pt idx="449">
                  <c:v>43.9</c:v>
                </c:pt>
                <c:pt idx="450">
                  <c:v>44</c:v>
                </c:pt>
                <c:pt idx="451">
                  <c:v>44.1</c:v>
                </c:pt>
                <c:pt idx="452">
                  <c:v>44.2</c:v>
                </c:pt>
                <c:pt idx="453">
                  <c:v>44.3</c:v>
                </c:pt>
                <c:pt idx="454">
                  <c:v>44.4</c:v>
                </c:pt>
                <c:pt idx="455">
                  <c:v>44.5</c:v>
                </c:pt>
                <c:pt idx="456">
                  <c:v>44.6</c:v>
                </c:pt>
                <c:pt idx="457">
                  <c:v>44.7</c:v>
                </c:pt>
                <c:pt idx="458">
                  <c:v>44.8</c:v>
                </c:pt>
                <c:pt idx="459">
                  <c:v>44.9</c:v>
                </c:pt>
                <c:pt idx="460">
                  <c:v>45</c:v>
                </c:pt>
                <c:pt idx="461">
                  <c:v>45.1</c:v>
                </c:pt>
                <c:pt idx="462">
                  <c:v>45.2</c:v>
                </c:pt>
                <c:pt idx="463">
                  <c:v>45.3</c:v>
                </c:pt>
                <c:pt idx="464">
                  <c:v>45.4</c:v>
                </c:pt>
                <c:pt idx="465">
                  <c:v>45.5</c:v>
                </c:pt>
                <c:pt idx="466">
                  <c:v>45.6</c:v>
                </c:pt>
                <c:pt idx="467">
                  <c:v>45.7</c:v>
                </c:pt>
                <c:pt idx="468">
                  <c:v>45.8</c:v>
                </c:pt>
                <c:pt idx="469">
                  <c:v>45.9</c:v>
                </c:pt>
                <c:pt idx="470">
                  <c:v>46</c:v>
                </c:pt>
                <c:pt idx="471">
                  <c:v>46.1</c:v>
                </c:pt>
                <c:pt idx="472">
                  <c:v>46.2</c:v>
                </c:pt>
                <c:pt idx="473">
                  <c:v>46.3</c:v>
                </c:pt>
                <c:pt idx="474">
                  <c:v>46.4</c:v>
                </c:pt>
                <c:pt idx="475">
                  <c:v>46.5</c:v>
                </c:pt>
                <c:pt idx="476">
                  <c:v>46.6</c:v>
                </c:pt>
                <c:pt idx="477">
                  <c:v>46.7</c:v>
                </c:pt>
                <c:pt idx="478">
                  <c:v>46.8</c:v>
                </c:pt>
                <c:pt idx="479">
                  <c:v>46.9</c:v>
                </c:pt>
                <c:pt idx="480">
                  <c:v>47</c:v>
                </c:pt>
                <c:pt idx="481">
                  <c:v>47.1</c:v>
                </c:pt>
                <c:pt idx="482">
                  <c:v>47.2</c:v>
                </c:pt>
                <c:pt idx="483">
                  <c:v>47.3</c:v>
                </c:pt>
                <c:pt idx="484">
                  <c:v>47.4</c:v>
                </c:pt>
                <c:pt idx="485">
                  <c:v>47.5</c:v>
                </c:pt>
                <c:pt idx="486">
                  <c:v>47.6</c:v>
                </c:pt>
                <c:pt idx="487">
                  <c:v>47.7</c:v>
                </c:pt>
                <c:pt idx="488">
                  <c:v>47.8</c:v>
                </c:pt>
                <c:pt idx="489">
                  <c:v>47.9</c:v>
                </c:pt>
                <c:pt idx="490">
                  <c:v>48</c:v>
                </c:pt>
                <c:pt idx="491">
                  <c:v>48.1</c:v>
                </c:pt>
                <c:pt idx="492">
                  <c:v>48.2</c:v>
                </c:pt>
                <c:pt idx="493">
                  <c:v>48.3</c:v>
                </c:pt>
                <c:pt idx="494">
                  <c:v>48.4</c:v>
                </c:pt>
                <c:pt idx="495">
                  <c:v>48.5</c:v>
                </c:pt>
                <c:pt idx="496">
                  <c:v>48.6</c:v>
                </c:pt>
                <c:pt idx="497">
                  <c:v>48.7</c:v>
                </c:pt>
                <c:pt idx="498">
                  <c:v>48.8</c:v>
                </c:pt>
                <c:pt idx="499">
                  <c:v>48.9</c:v>
                </c:pt>
                <c:pt idx="500">
                  <c:v>49</c:v>
                </c:pt>
                <c:pt idx="501">
                  <c:v>49.1</c:v>
                </c:pt>
                <c:pt idx="502">
                  <c:v>49.2</c:v>
                </c:pt>
                <c:pt idx="503">
                  <c:v>49.3</c:v>
                </c:pt>
                <c:pt idx="504">
                  <c:v>49.4</c:v>
                </c:pt>
                <c:pt idx="505">
                  <c:v>49.5</c:v>
                </c:pt>
                <c:pt idx="506">
                  <c:v>49.6</c:v>
                </c:pt>
                <c:pt idx="507">
                  <c:v>49.7</c:v>
                </c:pt>
                <c:pt idx="508">
                  <c:v>49.8</c:v>
                </c:pt>
                <c:pt idx="509">
                  <c:v>49.9</c:v>
                </c:pt>
                <c:pt idx="510">
                  <c:v>50</c:v>
                </c:pt>
                <c:pt idx="511">
                  <c:v>50.1</c:v>
                </c:pt>
                <c:pt idx="512">
                  <c:v>50.2</c:v>
                </c:pt>
                <c:pt idx="513">
                  <c:v>50.3</c:v>
                </c:pt>
                <c:pt idx="514">
                  <c:v>50.4</c:v>
                </c:pt>
                <c:pt idx="515">
                  <c:v>50.5</c:v>
                </c:pt>
                <c:pt idx="516">
                  <c:v>50.6</c:v>
                </c:pt>
                <c:pt idx="517">
                  <c:v>50.7</c:v>
                </c:pt>
                <c:pt idx="518">
                  <c:v>50.8</c:v>
                </c:pt>
                <c:pt idx="519">
                  <c:v>50.9</c:v>
                </c:pt>
                <c:pt idx="520">
                  <c:v>51</c:v>
                </c:pt>
                <c:pt idx="521">
                  <c:v>51.1</c:v>
                </c:pt>
                <c:pt idx="522">
                  <c:v>51.2</c:v>
                </c:pt>
                <c:pt idx="523">
                  <c:v>51.3</c:v>
                </c:pt>
                <c:pt idx="524">
                  <c:v>51.4</c:v>
                </c:pt>
                <c:pt idx="525">
                  <c:v>51.5</c:v>
                </c:pt>
                <c:pt idx="526">
                  <c:v>51.6</c:v>
                </c:pt>
                <c:pt idx="527">
                  <c:v>51.7</c:v>
                </c:pt>
                <c:pt idx="528">
                  <c:v>51.8</c:v>
                </c:pt>
                <c:pt idx="529">
                  <c:v>51.9</c:v>
                </c:pt>
                <c:pt idx="530">
                  <c:v>52</c:v>
                </c:pt>
                <c:pt idx="531">
                  <c:v>52.1</c:v>
                </c:pt>
                <c:pt idx="532">
                  <c:v>52.2</c:v>
                </c:pt>
                <c:pt idx="533">
                  <c:v>52.3</c:v>
                </c:pt>
                <c:pt idx="534">
                  <c:v>52.4</c:v>
                </c:pt>
                <c:pt idx="535">
                  <c:v>52.5</c:v>
                </c:pt>
                <c:pt idx="536">
                  <c:v>52.6</c:v>
                </c:pt>
                <c:pt idx="537">
                  <c:v>52.7</c:v>
                </c:pt>
                <c:pt idx="538">
                  <c:v>52.8</c:v>
                </c:pt>
                <c:pt idx="539">
                  <c:v>52.9</c:v>
                </c:pt>
                <c:pt idx="540">
                  <c:v>53</c:v>
                </c:pt>
                <c:pt idx="541">
                  <c:v>53.1</c:v>
                </c:pt>
                <c:pt idx="542">
                  <c:v>53.2</c:v>
                </c:pt>
                <c:pt idx="543">
                  <c:v>53.3</c:v>
                </c:pt>
                <c:pt idx="544">
                  <c:v>53.4</c:v>
                </c:pt>
                <c:pt idx="545">
                  <c:v>53.5</c:v>
                </c:pt>
                <c:pt idx="546">
                  <c:v>53.6</c:v>
                </c:pt>
                <c:pt idx="547">
                  <c:v>53.7</c:v>
                </c:pt>
                <c:pt idx="548">
                  <c:v>53.8</c:v>
                </c:pt>
                <c:pt idx="549">
                  <c:v>53.9</c:v>
                </c:pt>
                <c:pt idx="550">
                  <c:v>54</c:v>
                </c:pt>
                <c:pt idx="551">
                  <c:v>54.1</c:v>
                </c:pt>
                <c:pt idx="552">
                  <c:v>54.2</c:v>
                </c:pt>
                <c:pt idx="553">
                  <c:v>54.3</c:v>
                </c:pt>
                <c:pt idx="554">
                  <c:v>54.4</c:v>
                </c:pt>
                <c:pt idx="555">
                  <c:v>54.5</c:v>
                </c:pt>
                <c:pt idx="556">
                  <c:v>54.6</c:v>
                </c:pt>
                <c:pt idx="557">
                  <c:v>54.7</c:v>
                </c:pt>
                <c:pt idx="558">
                  <c:v>54.8</c:v>
                </c:pt>
                <c:pt idx="559">
                  <c:v>54.9</c:v>
                </c:pt>
                <c:pt idx="560">
                  <c:v>55</c:v>
                </c:pt>
                <c:pt idx="561">
                  <c:v>55.1</c:v>
                </c:pt>
                <c:pt idx="562">
                  <c:v>55.2</c:v>
                </c:pt>
                <c:pt idx="563">
                  <c:v>55.3</c:v>
                </c:pt>
                <c:pt idx="564">
                  <c:v>55.4</c:v>
                </c:pt>
                <c:pt idx="565">
                  <c:v>55.5</c:v>
                </c:pt>
                <c:pt idx="566">
                  <c:v>55.6</c:v>
                </c:pt>
                <c:pt idx="567">
                  <c:v>55.7</c:v>
                </c:pt>
                <c:pt idx="568">
                  <c:v>55.8</c:v>
                </c:pt>
                <c:pt idx="569">
                  <c:v>55.9</c:v>
                </c:pt>
                <c:pt idx="570">
                  <c:v>56</c:v>
                </c:pt>
                <c:pt idx="571">
                  <c:v>56.1</c:v>
                </c:pt>
                <c:pt idx="572">
                  <c:v>56.2</c:v>
                </c:pt>
                <c:pt idx="573">
                  <c:v>56.3</c:v>
                </c:pt>
                <c:pt idx="574">
                  <c:v>56.4</c:v>
                </c:pt>
                <c:pt idx="575">
                  <c:v>56.5</c:v>
                </c:pt>
                <c:pt idx="576">
                  <c:v>56.6</c:v>
                </c:pt>
                <c:pt idx="577">
                  <c:v>56.7</c:v>
                </c:pt>
                <c:pt idx="578">
                  <c:v>56.8</c:v>
                </c:pt>
                <c:pt idx="579">
                  <c:v>56.9</c:v>
                </c:pt>
                <c:pt idx="580">
                  <c:v>57</c:v>
                </c:pt>
                <c:pt idx="581">
                  <c:v>57.1</c:v>
                </c:pt>
                <c:pt idx="582">
                  <c:v>57.2</c:v>
                </c:pt>
                <c:pt idx="583">
                  <c:v>57.3</c:v>
                </c:pt>
                <c:pt idx="584">
                  <c:v>57.4</c:v>
                </c:pt>
                <c:pt idx="585">
                  <c:v>57.5</c:v>
                </c:pt>
                <c:pt idx="586">
                  <c:v>57.6</c:v>
                </c:pt>
                <c:pt idx="587">
                  <c:v>57.7</c:v>
                </c:pt>
                <c:pt idx="588">
                  <c:v>57.8</c:v>
                </c:pt>
                <c:pt idx="589">
                  <c:v>57.9</c:v>
                </c:pt>
                <c:pt idx="590">
                  <c:v>58</c:v>
                </c:pt>
                <c:pt idx="591">
                  <c:v>58.1</c:v>
                </c:pt>
                <c:pt idx="592">
                  <c:v>58.2</c:v>
                </c:pt>
                <c:pt idx="593">
                  <c:v>58.3</c:v>
                </c:pt>
                <c:pt idx="594">
                  <c:v>58.4</c:v>
                </c:pt>
                <c:pt idx="595">
                  <c:v>58.5</c:v>
                </c:pt>
                <c:pt idx="596">
                  <c:v>58.6</c:v>
                </c:pt>
                <c:pt idx="597">
                  <c:v>58.7</c:v>
                </c:pt>
                <c:pt idx="598">
                  <c:v>58.8</c:v>
                </c:pt>
                <c:pt idx="599">
                  <c:v>58.9</c:v>
                </c:pt>
                <c:pt idx="600">
                  <c:v>59</c:v>
                </c:pt>
                <c:pt idx="601">
                  <c:v>59.1</c:v>
                </c:pt>
                <c:pt idx="602">
                  <c:v>59.2</c:v>
                </c:pt>
                <c:pt idx="603">
                  <c:v>59.3</c:v>
                </c:pt>
                <c:pt idx="604">
                  <c:v>59.4</c:v>
                </c:pt>
                <c:pt idx="605">
                  <c:v>59.5</c:v>
                </c:pt>
                <c:pt idx="606">
                  <c:v>59.6</c:v>
                </c:pt>
                <c:pt idx="607">
                  <c:v>59.7</c:v>
                </c:pt>
                <c:pt idx="608">
                  <c:v>59.8</c:v>
                </c:pt>
                <c:pt idx="609">
                  <c:v>59.9</c:v>
                </c:pt>
                <c:pt idx="610">
                  <c:v>60</c:v>
                </c:pt>
                <c:pt idx="611">
                  <c:v>60.1</c:v>
                </c:pt>
                <c:pt idx="612">
                  <c:v>60.2</c:v>
                </c:pt>
                <c:pt idx="613">
                  <c:v>60.3</c:v>
                </c:pt>
                <c:pt idx="614">
                  <c:v>60.4</c:v>
                </c:pt>
                <c:pt idx="615">
                  <c:v>60.5</c:v>
                </c:pt>
                <c:pt idx="616">
                  <c:v>60.6</c:v>
                </c:pt>
                <c:pt idx="617">
                  <c:v>60.7</c:v>
                </c:pt>
                <c:pt idx="618">
                  <c:v>60.8</c:v>
                </c:pt>
                <c:pt idx="619">
                  <c:v>60.9</c:v>
                </c:pt>
                <c:pt idx="620">
                  <c:v>61</c:v>
                </c:pt>
                <c:pt idx="621">
                  <c:v>61.1</c:v>
                </c:pt>
                <c:pt idx="622">
                  <c:v>61.2</c:v>
                </c:pt>
                <c:pt idx="623">
                  <c:v>61.3</c:v>
                </c:pt>
                <c:pt idx="624">
                  <c:v>61.4</c:v>
                </c:pt>
                <c:pt idx="625">
                  <c:v>61.5</c:v>
                </c:pt>
                <c:pt idx="626">
                  <c:v>61.6</c:v>
                </c:pt>
                <c:pt idx="627">
                  <c:v>61.7</c:v>
                </c:pt>
                <c:pt idx="628">
                  <c:v>61.8</c:v>
                </c:pt>
                <c:pt idx="629">
                  <c:v>61.9</c:v>
                </c:pt>
                <c:pt idx="630">
                  <c:v>62</c:v>
                </c:pt>
                <c:pt idx="631">
                  <c:v>62.1</c:v>
                </c:pt>
                <c:pt idx="632">
                  <c:v>62.2</c:v>
                </c:pt>
                <c:pt idx="633">
                  <c:v>62.3</c:v>
                </c:pt>
                <c:pt idx="634">
                  <c:v>62.4</c:v>
                </c:pt>
                <c:pt idx="635">
                  <c:v>62.5</c:v>
                </c:pt>
                <c:pt idx="636">
                  <c:v>62.6</c:v>
                </c:pt>
                <c:pt idx="637">
                  <c:v>62.7</c:v>
                </c:pt>
                <c:pt idx="638">
                  <c:v>62.8</c:v>
                </c:pt>
                <c:pt idx="639">
                  <c:v>62.9</c:v>
                </c:pt>
                <c:pt idx="640">
                  <c:v>63</c:v>
                </c:pt>
                <c:pt idx="641">
                  <c:v>63.1</c:v>
                </c:pt>
                <c:pt idx="642">
                  <c:v>63.2</c:v>
                </c:pt>
                <c:pt idx="643">
                  <c:v>63.3</c:v>
                </c:pt>
                <c:pt idx="644">
                  <c:v>63.4</c:v>
                </c:pt>
                <c:pt idx="645">
                  <c:v>63.5</c:v>
                </c:pt>
                <c:pt idx="646">
                  <c:v>63.6</c:v>
                </c:pt>
                <c:pt idx="647">
                  <c:v>63.7</c:v>
                </c:pt>
                <c:pt idx="648">
                  <c:v>63.8</c:v>
                </c:pt>
                <c:pt idx="649">
                  <c:v>63.9</c:v>
                </c:pt>
                <c:pt idx="650">
                  <c:v>64</c:v>
                </c:pt>
                <c:pt idx="651">
                  <c:v>64.099999999999994</c:v>
                </c:pt>
                <c:pt idx="652">
                  <c:v>64.2</c:v>
                </c:pt>
                <c:pt idx="653">
                  <c:v>64.3</c:v>
                </c:pt>
                <c:pt idx="654">
                  <c:v>64.400000000000006</c:v>
                </c:pt>
                <c:pt idx="655">
                  <c:v>64.5</c:v>
                </c:pt>
                <c:pt idx="656">
                  <c:v>64.599999999999994</c:v>
                </c:pt>
                <c:pt idx="657">
                  <c:v>64.7</c:v>
                </c:pt>
                <c:pt idx="658">
                  <c:v>64.8</c:v>
                </c:pt>
                <c:pt idx="659">
                  <c:v>64.900000000000006</c:v>
                </c:pt>
                <c:pt idx="660">
                  <c:v>65</c:v>
                </c:pt>
                <c:pt idx="661">
                  <c:v>65.099999999999994</c:v>
                </c:pt>
                <c:pt idx="662">
                  <c:v>65.2</c:v>
                </c:pt>
                <c:pt idx="663">
                  <c:v>65.3</c:v>
                </c:pt>
                <c:pt idx="664">
                  <c:v>65.400000000000006</c:v>
                </c:pt>
                <c:pt idx="665">
                  <c:v>65.5</c:v>
                </c:pt>
                <c:pt idx="666">
                  <c:v>65.599999999999994</c:v>
                </c:pt>
                <c:pt idx="667">
                  <c:v>65.7</c:v>
                </c:pt>
                <c:pt idx="668">
                  <c:v>65.8</c:v>
                </c:pt>
                <c:pt idx="669">
                  <c:v>65.900000000000006</c:v>
                </c:pt>
                <c:pt idx="670">
                  <c:v>66</c:v>
                </c:pt>
                <c:pt idx="671">
                  <c:v>66.099999999999994</c:v>
                </c:pt>
                <c:pt idx="672">
                  <c:v>66.2</c:v>
                </c:pt>
                <c:pt idx="673">
                  <c:v>66.3</c:v>
                </c:pt>
                <c:pt idx="674">
                  <c:v>66.400000000000006</c:v>
                </c:pt>
                <c:pt idx="675">
                  <c:v>66.5</c:v>
                </c:pt>
                <c:pt idx="676">
                  <c:v>66.599999999999994</c:v>
                </c:pt>
                <c:pt idx="677">
                  <c:v>66.7</c:v>
                </c:pt>
                <c:pt idx="678">
                  <c:v>66.8</c:v>
                </c:pt>
                <c:pt idx="679">
                  <c:v>66.900000000000006</c:v>
                </c:pt>
                <c:pt idx="680">
                  <c:v>67</c:v>
                </c:pt>
                <c:pt idx="681">
                  <c:v>67.099999999999994</c:v>
                </c:pt>
                <c:pt idx="682">
                  <c:v>67.2</c:v>
                </c:pt>
                <c:pt idx="683">
                  <c:v>67.3</c:v>
                </c:pt>
                <c:pt idx="684">
                  <c:v>67.400000000000006</c:v>
                </c:pt>
                <c:pt idx="685">
                  <c:v>67.5</c:v>
                </c:pt>
                <c:pt idx="686">
                  <c:v>67.599999999999994</c:v>
                </c:pt>
                <c:pt idx="687">
                  <c:v>67.7</c:v>
                </c:pt>
                <c:pt idx="688">
                  <c:v>67.8</c:v>
                </c:pt>
                <c:pt idx="689">
                  <c:v>67.900000000000006</c:v>
                </c:pt>
                <c:pt idx="690">
                  <c:v>68</c:v>
                </c:pt>
                <c:pt idx="691">
                  <c:v>68.099999999999994</c:v>
                </c:pt>
                <c:pt idx="692">
                  <c:v>68.2</c:v>
                </c:pt>
                <c:pt idx="693">
                  <c:v>68.3</c:v>
                </c:pt>
                <c:pt idx="694">
                  <c:v>68.400000000000006</c:v>
                </c:pt>
                <c:pt idx="695">
                  <c:v>68.5</c:v>
                </c:pt>
                <c:pt idx="696">
                  <c:v>68.599999999999994</c:v>
                </c:pt>
                <c:pt idx="697">
                  <c:v>68.7</c:v>
                </c:pt>
                <c:pt idx="698">
                  <c:v>68.8</c:v>
                </c:pt>
                <c:pt idx="699">
                  <c:v>68.900000000000006</c:v>
                </c:pt>
                <c:pt idx="700">
                  <c:v>69</c:v>
                </c:pt>
                <c:pt idx="701">
                  <c:v>69.099999999999994</c:v>
                </c:pt>
                <c:pt idx="702">
                  <c:v>69.2</c:v>
                </c:pt>
                <c:pt idx="703">
                  <c:v>69.3</c:v>
                </c:pt>
                <c:pt idx="704">
                  <c:v>69.400000000000006</c:v>
                </c:pt>
                <c:pt idx="705">
                  <c:v>69.5</c:v>
                </c:pt>
                <c:pt idx="706">
                  <c:v>69.599999999999994</c:v>
                </c:pt>
                <c:pt idx="707">
                  <c:v>69.7</c:v>
                </c:pt>
                <c:pt idx="708">
                  <c:v>69.8</c:v>
                </c:pt>
                <c:pt idx="709">
                  <c:v>69.900000000000006</c:v>
                </c:pt>
                <c:pt idx="710">
                  <c:v>70</c:v>
                </c:pt>
                <c:pt idx="711">
                  <c:v>70.099999999999994</c:v>
                </c:pt>
                <c:pt idx="712">
                  <c:v>70.2</c:v>
                </c:pt>
                <c:pt idx="713">
                  <c:v>70.3</c:v>
                </c:pt>
                <c:pt idx="714">
                  <c:v>70.400000000000006</c:v>
                </c:pt>
                <c:pt idx="715">
                  <c:v>70.5</c:v>
                </c:pt>
                <c:pt idx="716">
                  <c:v>70.599999999999994</c:v>
                </c:pt>
                <c:pt idx="717">
                  <c:v>70.7</c:v>
                </c:pt>
                <c:pt idx="718">
                  <c:v>70.8</c:v>
                </c:pt>
                <c:pt idx="719">
                  <c:v>70.900000000000006</c:v>
                </c:pt>
                <c:pt idx="720">
                  <c:v>71</c:v>
                </c:pt>
                <c:pt idx="721">
                  <c:v>71.099999999999994</c:v>
                </c:pt>
                <c:pt idx="722">
                  <c:v>71.2</c:v>
                </c:pt>
                <c:pt idx="723">
                  <c:v>71.3</c:v>
                </c:pt>
                <c:pt idx="724">
                  <c:v>71.400000000000006</c:v>
                </c:pt>
                <c:pt idx="725">
                  <c:v>71.5</c:v>
                </c:pt>
                <c:pt idx="726">
                  <c:v>71.599999999999994</c:v>
                </c:pt>
                <c:pt idx="727">
                  <c:v>71.7</c:v>
                </c:pt>
                <c:pt idx="728">
                  <c:v>71.8</c:v>
                </c:pt>
                <c:pt idx="729">
                  <c:v>71.900000000000006</c:v>
                </c:pt>
                <c:pt idx="730">
                  <c:v>72</c:v>
                </c:pt>
                <c:pt idx="731">
                  <c:v>72.099999999999994</c:v>
                </c:pt>
                <c:pt idx="732">
                  <c:v>72.2</c:v>
                </c:pt>
                <c:pt idx="733">
                  <c:v>72.3</c:v>
                </c:pt>
                <c:pt idx="734">
                  <c:v>72.400000000000006</c:v>
                </c:pt>
                <c:pt idx="735">
                  <c:v>72.5</c:v>
                </c:pt>
                <c:pt idx="736">
                  <c:v>72.599999999999994</c:v>
                </c:pt>
                <c:pt idx="737">
                  <c:v>72.7</c:v>
                </c:pt>
                <c:pt idx="738">
                  <c:v>72.8</c:v>
                </c:pt>
                <c:pt idx="739">
                  <c:v>72.900000000000006</c:v>
                </c:pt>
                <c:pt idx="740">
                  <c:v>73</c:v>
                </c:pt>
                <c:pt idx="741">
                  <c:v>73.099999999999994</c:v>
                </c:pt>
                <c:pt idx="742">
                  <c:v>73.2</c:v>
                </c:pt>
                <c:pt idx="743">
                  <c:v>73.3</c:v>
                </c:pt>
                <c:pt idx="744">
                  <c:v>73.400000000000006</c:v>
                </c:pt>
                <c:pt idx="745">
                  <c:v>73.5</c:v>
                </c:pt>
                <c:pt idx="746">
                  <c:v>73.599999999999994</c:v>
                </c:pt>
                <c:pt idx="747">
                  <c:v>73.7</c:v>
                </c:pt>
                <c:pt idx="748">
                  <c:v>73.8</c:v>
                </c:pt>
                <c:pt idx="749">
                  <c:v>73.900000000000006</c:v>
                </c:pt>
                <c:pt idx="750">
                  <c:v>74</c:v>
                </c:pt>
                <c:pt idx="751">
                  <c:v>74.099999999999994</c:v>
                </c:pt>
                <c:pt idx="752">
                  <c:v>74.2</c:v>
                </c:pt>
                <c:pt idx="753">
                  <c:v>74.3</c:v>
                </c:pt>
                <c:pt idx="754">
                  <c:v>74.400000000000006</c:v>
                </c:pt>
                <c:pt idx="755">
                  <c:v>74.5</c:v>
                </c:pt>
                <c:pt idx="756">
                  <c:v>74.599999999999994</c:v>
                </c:pt>
                <c:pt idx="757">
                  <c:v>74.7</c:v>
                </c:pt>
                <c:pt idx="758">
                  <c:v>74.8</c:v>
                </c:pt>
                <c:pt idx="759">
                  <c:v>74.900000000000006</c:v>
                </c:pt>
                <c:pt idx="760">
                  <c:v>75</c:v>
                </c:pt>
                <c:pt idx="761">
                  <c:v>75.099999999999994</c:v>
                </c:pt>
                <c:pt idx="762">
                  <c:v>75.2</c:v>
                </c:pt>
                <c:pt idx="763">
                  <c:v>75.3</c:v>
                </c:pt>
                <c:pt idx="764">
                  <c:v>75.400000000000006</c:v>
                </c:pt>
                <c:pt idx="765">
                  <c:v>75.5</c:v>
                </c:pt>
                <c:pt idx="766">
                  <c:v>75.599999999999994</c:v>
                </c:pt>
                <c:pt idx="767">
                  <c:v>75.7</c:v>
                </c:pt>
                <c:pt idx="768">
                  <c:v>75.8</c:v>
                </c:pt>
                <c:pt idx="769">
                  <c:v>75.900000000000006</c:v>
                </c:pt>
                <c:pt idx="770">
                  <c:v>76</c:v>
                </c:pt>
                <c:pt idx="771">
                  <c:v>76.099999999999994</c:v>
                </c:pt>
                <c:pt idx="772">
                  <c:v>76.2</c:v>
                </c:pt>
                <c:pt idx="773">
                  <c:v>76.3</c:v>
                </c:pt>
                <c:pt idx="774">
                  <c:v>76.400000000000006</c:v>
                </c:pt>
                <c:pt idx="775">
                  <c:v>76.5</c:v>
                </c:pt>
                <c:pt idx="776">
                  <c:v>76.599999999999994</c:v>
                </c:pt>
                <c:pt idx="777">
                  <c:v>76.7</c:v>
                </c:pt>
                <c:pt idx="778">
                  <c:v>76.8</c:v>
                </c:pt>
                <c:pt idx="779">
                  <c:v>76.900000000000006</c:v>
                </c:pt>
                <c:pt idx="780">
                  <c:v>77</c:v>
                </c:pt>
                <c:pt idx="781">
                  <c:v>77.099999999999994</c:v>
                </c:pt>
                <c:pt idx="782">
                  <c:v>77.2</c:v>
                </c:pt>
                <c:pt idx="783">
                  <c:v>77.3</c:v>
                </c:pt>
                <c:pt idx="784">
                  <c:v>77.400000000000006</c:v>
                </c:pt>
                <c:pt idx="785">
                  <c:v>77.5</c:v>
                </c:pt>
                <c:pt idx="786">
                  <c:v>77.599999999999994</c:v>
                </c:pt>
                <c:pt idx="787">
                  <c:v>77.7</c:v>
                </c:pt>
                <c:pt idx="788">
                  <c:v>77.8</c:v>
                </c:pt>
                <c:pt idx="789">
                  <c:v>77.900000000000006</c:v>
                </c:pt>
                <c:pt idx="790">
                  <c:v>78</c:v>
                </c:pt>
                <c:pt idx="791">
                  <c:v>78.099999999999994</c:v>
                </c:pt>
                <c:pt idx="792">
                  <c:v>78.2</c:v>
                </c:pt>
                <c:pt idx="793">
                  <c:v>78.3</c:v>
                </c:pt>
                <c:pt idx="794">
                  <c:v>78.400000000000006</c:v>
                </c:pt>
                <c:pt idx="795">
                  <c:v>78.5</c:v>
                </c:pt>
                <c:pt idx="796">
                  <c:v>78.599999999999994</c:v>
                </c:pt>
                <c:pt idx="797">
                  <c:v>78.7</c:v>
                </c:pt>
                <c:pt idx="798">
                  <c:v>78.8</c:v>
                </c:pt>
                <c:pt idx="799">
                  <c:v>78.900000000000006</c:v>
                </c:pt>
                <c:pt idx="800">
                  <c:v>79</c:v>
                </c:pt>
                <c:pt idx="801">
                  <c:v>79.099999999999994</c:v>
                </c:pt>
                <c:pt idx="802">
                  <c:v>79.2</c:v>
                </c:pt>
                <c:pt idx="803">
                  <c:v>79.3</c:v>
                </c:pt>
                <c:pt idx="804">
                  <c:v>79.400000000000006</c:v>
                </c:pt>
                <c:pt idx="805">
                  <c:v>79.5</c:v>
                </c:pt>
                <c:pt idx="806">
                  <c:v>79.599999999999994</c:v>
                </c:pt>
                <c:pt idx="807">
                  <c:v>79.7</c:v>
                </c:pt>
                <c:pt idx="808">
                  <c:v>79.8</c:v>
                </c:pt>
                <c:pt idx="809">
                  <c:v>79.900000000000006</c:v>
                </c:pt>
                <c:pt idx="810">
                  <c:v>80</c:v>
                </c:pt>
                <c:pt idx="811">
                  <c:v>80.099999999999994</c:v>
                </c:pt>
                <c:pt idx="812">
                  <c:v>80.2</c:v>
                </c:pt>
                <c:pt idx="813">
                  <c:v>80.3</c:v>
                </c:pt>
                <c:pt idx="814">
                  <c:v>80.400000000000006</c:v>
                </c:pt>
                <c:pt idx="815">
                  <c:v>80.5</c:v>
                </c:pt>
                <c:pt idx="816">
                  <c:v>80.599999999999994</c:v>
                </c:pt>
                <c:pt idx="817">
                  <c:v>80.7</c:v>
                </c:pt>
                <c:pt idx="818">
                  <c:v>80.8</c:v>
                </c:pt>
                <c:pt idx="819">
                  <c:v>80.900000000000006</c:v>
                </c:pt>
                <c:pt idx="820">
                  <c:v>81</c:v>
                </c:pt>
                <c:pt idx="821">
                  <c:v>81.099999999999994</c:v>
                </c:pt>
                <c:pt idx="822">
                  <c:v>81.2</c:v>
                </c:pt>
                <c:pt idx="823">
                  <c:v>81.3</c:v>
                </c:pt>
                <c:pt idx="824">
                  <c:v>81.400000000000006</c:v>
                </c:pt>
                <c:pt idx="825">
                  <c:v>81.5</c:v>
                </c:pt>
                <c:pt idx="826">
                  <c:v>81.599999999999994</c:v>
                </c:pt>
                <c:pt idx="827">
                  <c:v>81.7</c:v>
                </c:pt>
                <c:pt idx="828">
                  <c:v>81.8</c:v>
                </c:pt>
                <c:pt idx="829">
                  <c:v>81.900000000000006</c:v>
                </c:pt>
                <c:pt idx="830">
                  <c:v>82</c:v>
                </c:pt>
                <c:pt idx="831">
                  <c:v>82.1</c:v>
                </c:pt>
                <c:pt idx="832">
                  <c:v>82.2</c:v>
                </c:pt>
                <c:pt idx="833">
                  <c:v>82.3</c:v>
                </c:pt>
                <c:pt idx="834">
                  <c:v>82.4</c:v>
                </c:pt>
                <c:pt idx="835">
                  <c:v>82.5</c:v>
                </c:pt>
                <c:pt idx="836">
                  <c:v>82.6</c:v>
                </c:pt>
                <c:pt idx="837">
                  <c:v>82.7</c:v>
                </c:pt>
                <c:pt idx="838">
                  <c:v>82.8</c:v>
                </c:pt>
                <c:pt idx="839">
                  <c:v>82.9</c:v>
                </c:pt>
                <c:pt idx="840">
                  <c:v>83</c:v>
                </c:pt>
                <c:pt idx="841">
                  <c:v>83.1</c:v>
                </c:pt>
                <c:pt idx="842">
                  <c:v>83.2</c:v>
                </c:pt>
                <c:pt idx="843">
                  <c:v>83.3</c:v>
                </c:pt>
                <c:pt idx="844">
                  <c:v>83.4</c:v>
                </c:pt>
                <c:pt idx="845">
                  <c:v>83.5</c:v>
                </c:pt>
                <c:pt idx="846">
                  <c:v>83.6</c:v>
                </c:pt>
                <c:pt idx="847">
                  <c:v>83.7</c:v>
                </c:pt>
                <c:pt idx="848">
                  <c:v>83.8</c:v>
                </c:pt>
                <c:pt idx="849">
                  <c:v>83.9</c:v>
                </c:pt>
                <c:pt idx="850">
                  <c:v>84</c:v>
                </c:pt>
                <c:pt idx="851">
                  <c:v>84.1</c:v>
                </c:pt>
                <c:pt idx="852">
                  <c:v>84.2</c:v>
                </c:pt>
                <c:pt idx="853">
                  <c:v>84.3</c:v>
                </c:pt>
                <c:pt idx="854">
                  <c:v>84.4</c:v>
                </c:pt>
                <c:pt idx="855">
                  <c:v>84.5</c:v>
                </c:pt>
                <c:pt idx="856">
                  <c:v>84.6</c:v>
                </c:pt>
                <c:pt idx="857">
                  <c:v>84.7</c:v>
                </c:pt>
                <c:pt idx="858">
                  <c:v>84.8</c:v>
                </c:pt>
                <c:pt idx="859">
                  <c:v>84.9</c:v>
                </c:pt>
                <c:pt idx="860">
                  <c:v>85</c:v>
                </c:pt>
                <c:pt idx="861">
                  <c:v>85.1</c:v>
                </c:pt>
                <c:pt idx="862">
                  <c:v>85.2</c:v>
                </c:pt>
                <c:pt idx="863">
                  <c:v>85.3</c:v>
                </c:pt>
                <c:pt idx="864">
                  <c:v>85.4</c:v>
                </c:pt>
                <c:pt idx="865">
                  <c:v>85.5</c:v>
                </c:pt>
                <c:pt idx="866">
                  <c:v>85.6</c:v>
                </c:pt>
                <c:pt idx="867">
                  <c:v>85.7</c:v>
                </c:pt>
                <c:pt idx="868">
                  <c:v>85.8</c:v>
                </c:pt>
                <c:pt idx="869">
                  <c:v>85.9</c:v>
                </c:pt>
                <c:pt idx="870">
                  <c:v>86</c:v>
                </c:pt>
                <c:pt idx="871">
                  <c:v>86.1</c:v>
                </c:pt>
                <c:pt idx="872">
                  <c:v>86.2</c:v>
                </c:pt>
                <c:pt idx="873">
                  <c:v>86.3</c:v>
                </c:pt>
                <c:pt idx="874">
                  <c:v>86.4</c:v>
                </c:pt>
                <c:pt idx="875">
                  <c:v>86.5</c:v>
                </c:pt>
                <c:pt idx="876">
                  <c:v>86.6</c:v>
                </c:pt>
                <c:pt idx="877">
                  <c:v>86.7</c:v>
                </c:pt>
                <c:pt idx="878">
                  <c:v>86.8</c:v>
                </c:pt>
                <c:pt idx="879">
                  <c:v>86.9</c:v>
                </c:pt>
                <c:pt idx="880">
                  <c:v>87</c:v>
                </c:pt>
                <c:pt idx="881">
                  <c:v>87.1</c:v>
                </c:pt>
                <c:pt idx="882">
                  <c:v>87.2</c:v>
                </c:pt>
                <c:pt idx="883">
                  <c:v>87.3</c:v>
                </c:pt>
                <c:pt idx="884">
                  <c:v>87.4</c:v>
                </c:pt>
                <c:pt idx="885">
                  <c:v>87.5</c:v>
                </c:pt>
                <c:pt idx="886">
                  <c:v>87.6</c:v>
                </c:pt>
                <c:pt idx="887">
                  <c:v>87.7</c:v>
                </c:pt>
                <c:pt idx="888">
                  <c:v>87.8</c:v>
                </c:pt>
                <c:pt idx="889">
                  <c:v>87.9</c:v>
                </c:pt>
                <c:pt idx="890">
                  <c:v>88</c:v>
                </c:pt>
                <c:pt idx="891">
                  <c:v>88.1</c:v>
                </c:pt>
                <c:pt idx="892">
                  <c:v>88.2</c:v>
                </c:pt>
                <c:pt idx="893">
                  <c:v>88.3</c:v>
                </c:pt>
                <c:pt idx="894">
                  <c:v>88.4</c:v>
                </c:pt>
                <c:pt idx="895">
                  <c:v>88.5</c:v>
                </c:pt>
                <c:pt idx="896">
                  <c:v>88.6</c:v>
                </c:pt>
                <c:pt idx="897">
                  <c:v>88.7</c:v>
                </c:pt>
                <c:pt idx="898">
                  <c:v>88.8</c:v>
                </c:pt>
                <c:pt idx="899">
                  <c:v>88.9</c:v>
                </c:pt>
                <c:pt idx="900">
                  <c:v>89</c:v>
                </c:pt>
                <c:pt idx="901">
                  <c:v>89.1</c:v>
                </c:pt>
                <c:pt idx="902">
                  <c:v>89.2</c:v>
                </c:pt>
                <c:pt idx="903">
                  <c:v>89.3</c:v>
                </c:pt>
                <c:pt idx="904">
                  <c:v>89.4</c:v>
                </c:pt>
                <c:pt idx="905">
                  <c:v>89.5</c:v>
                </c:pt>
                <c:pt idx="906">
                  <c:v>89.6</c:v>
                </c:pt>
                <c:pt idx="907">
                  <c:v>89.7</c:v>
                </c:pt>
                <c:pt idx="908">
                  <c:v>89.8</c:v>
                </c:pt>
                <c:pt idx="909">
                  <c:v>89.9</c:v>
                </c:pt>
                <c:pt idx="910">
                  <c:v>90</c:v>
                </c:pt>
                <c:pt idx="911">
                  <c:v>90.1</c:v>
                </c:pt>
                <c:pt idx="912">
                  <c:v>90.2</c:v>
                </c:pt>
                <c:pt idx="913">
                  <c:v>90.3</c:v>
                </c:pt>
                <c:pt idx="914">
                  <c:v>90.4</c:v>
                </c:pt>
                <c:pt idx="915">
                  <c:v>90.5</c:v>
                </c:pt>
                <c:pt idx="916">
                  <c:v>90.6</c:v>
                </c:pt>
                <c:pt idx="917">
                  <c:v>90.7</c:v>
                </c:pt>
                <c:pt idx="918">
                  <c:v>90.8</c:v>
                </c:pt>
                <c:pt idx="919">
                  <c:v>90.9</c:v>
                </c:pt>
                <c:pt idx="920">
                  <c:v>91</c:v>
                </c:pt>
                <c:pt idx="921">
                  <c:v>91.1</c:v>
                </c:pt>
                <c:pt idx="922">
                  <c:v>91.2</c:v>
                </c:pt>
                <c:pt idx="923">
                  <c:v>91.3</c:v>
                </c:pt>
                <c:pt idx="924">
                  <c:v>91.4</c:v>
                </c:pt>
                <c:pt idx="925">
                  <c:v>91.5</c:v>
                </c:pt>
                <c:pt idx="926">
                  <c:v>91.6</c:v>
                </c:pt>
                <c:pt idx="927">
                  <c:v>91.7</c:v>
                </c:pt>
                <c:pt idx="928">
                  <c:v>91.8</c:v>
                </c:pt>
                <c:pt idx="929">
                  <c:v>91.9</c:v>
                </c:pt>
                <c:pt idx="930">
                  <c:v>92</c:v>
                </c:pt>
                <c:pt idx="931">
                  <c:v>92.1</c:v>
                </c:pt>
                <c:pt idx="932">
                  <c:v>92.2</c:v>
                </c:pt>
                <c:pt idx="933">
                  <c:v>92.3</c:v>
                </c:pt>
                <c:pt idx="934">
                  <c:v>92.4</c:v>
                </c:pt>
                <c:pt idx="935">
                  <c:v>92.5</c:v>
                </c:pt>
                <c:pt idx="936">
                  <c:v>92.6</c:v>
                </c:pt>
                <c:pt idx="937">
                  <c:v>92.7</c:v>
                </c:pt>
                <c:pt idx="938">
                  <c:v>92.8</c:v>
                </c:pt>
                <c:pt idx="939">
                  <c:v>92.9</c:v>
                </c:pt>
                <c:pt idx="940">
                  <c:v>93</c:v>
                </c:pt>
                <c:pt idx="941">
                  <c:v>93.1</c:v>
                </c:pt>
                <c:pt idx="942">
                  <c:v>93.2</c:v>
                </c:pt>
                <c:pt idx="943">
                  <c:v>93.3</c:v>
                </c:pt>
                <c:pt idx="944">
                  <c:v>93.4</c:v>
                </c:pt>
                <c:pt idx="945">
                  <c:v>93.5</c:v>
                </c:pt>
                <c:pt idx="946">
                  <c:v>93.6</c:v>
                </c:pt>
                <c:pt idx="947">
                  <c:v>93.7</c:v>
                </c:pt>
                <c:pt idx="948">
                  <c:v>93.8</c:v>
                </c:pt>
                <c:pt idx="949">
                  <c:v>93.9</c:v>
                </c:pt>
                <c:pt idx="950">
                  <c:v>94</c:v>
                </c:pt>
                <c:pt idx="951">
                  <c:v>94.1</c:v>
                </c:pt>
                <c:pt idx="952">
                  <c:v>94.2</c:v>
                </c:pt>
                <c:pt idx="953">
                  <c:v>94.3</c:v>
                </c:pt>
                <c:pt idx="954">
                  <c:v>94.4</c:v>
                </c:pt>
                <c:pt idx="955">
                  <c:v>94.5</c:v>
                </c:pt>
                <c:pt idx="956">
                  <c:v>94.6</c:v>
                </c:pt>
                <c:pt idx="957">
                  <c:v>94.7</c:v>
                </c:pt>
                <c:pt idx="958">
                  <c:v>94.8</c:v>
                </c:pt>
                <c:pt idx="959">
                  <c:v>94.9</c:v>
                </c:pt>
                <c:pt idx="960">
                  <c:v>95</c:v>
                </c:pt>
                <c:pt idx="961">
                  <c:v>95.1</c:v>
                </c:pt>
                <c:pt idx="962">
                  <c:v>95.2</c:v>
                </c:pt>
                <c:pt idx="963">
                  <c:v>95.3</c:v>
                </c:pt>
                <c:pt idx="964">
                  <c:v>95.4</c:v>
                </c:pt>
                <c:pt idx="965">
                  <c:v>95.5</c:v>
                </c:pt>
                <c:pt idx="966">
                  <c:v>95.6</c:v>
                </c:pt>
                <c:pt idx="967">
                  <c:v>95.7</c:v>
                </c:pt>
                <c:pt idx="968">
                  <c:v>95.8</c:v>
                </c:pt>
                <c:pt idx="969">
                  <c:v>95.9</c:v>
                </c:pt>
                <c:pt idx="970">
                  <c:v>96</c:v>
                </c:pt>
                <c:pt idx="971">
                  <c:v>96.1</c:v>
                </c:pt>
                <c:pt idx="972">
                  <c:v>96.2</c:v>
                </c:pt>
                <c:pt idx="973">
                  <c:v>96.3</c:v>
                </c:pt>
                <c:pt idx="974">
                  <c:v>96.4</c:v>
                </c:pt>
                <c:pt idx="975">
                  <c:v>96.5</c:v>
                </c:pt>
                <c:pt idx="976">
                  <c:v>96.6</c:v>
                </c:pt>
                <c:pt idx="977">
                  <c:v>96.7</c:v>
                </c:pt>
                <c:pt idx="978">
                  <c:v>96.8</c:v>
                </c:pt>
                <c:pt idx="979">
                  <c:v>96.9</c:v>
                </c:pt>
                <c:pt idx="980">
                  <c:v>97</c:v>
                </c:pt>
                <c:pt idx="981">
                  <c:v>97.1</c:v>
                </c:pt>
                <c:pt idx="982">
                  <c:v>97.2</c:v>
                </c:pt>
                <c:pt idx="983">
                  <c:v>97.3</c:v>
                </c:pt>
                <c:pt idx="984">
                  <c:v>97.4</c:v>
                </c:pt>
                <c:pt idx="985">
                  <c:v>97.5</c:v>
                </c:pt>
                <c:pt idx="986">
                  <c:v>97.6</c:v>
                </c:pt>
                <c:pt idx="987">
                  <c:v>97.7</c:v>
                </c:pt>
                <c:pt idx="988">
                  <c:v>97.8</c:v>
                </c:pt>
                <c:pt idx="989">
                  <c:v>97.9</c:v>
                </c:pt>
                <c:pt idx="990">
                  <c:v>98</c:v>
                </c:pt>
                <c:pt idx="991">
                  <c:v>98.1</c:v>
                </c:pt>
                <c:pt idx="992">
                  <c:v>98.2</c:v>
                </c:pt>
                <c:pt idx="993">
                  <c:v>98.3</c:v>
                </c:pt>
                <c:pt idx="994">
                  <c:v>98.4</c:v>
                </c:pt>
                <c:pt idx="995">
                  <c:v>98.5</c:v>
                </c:pt>
                <c:pt idx="996">
                  <c:v>98.6</c:v>
                </c:pt>
                <c:pt idx="997">
                  <c:v>98.7</c:v>
                </c:pt>
                <c:pt idx="998">
                  <c:v>98.8</c:v>
                </c:pt>
                <c:pt idx="999">
                  <c:v>98.9</c:v>
                </c:pt>
                <c:pt idx="1000">
                  <c:v>99</c:v>
                </c:pt>
                <c:pt idx="1001">
                  <c:v>99.1</c:v>
                </c:pt>
                <c:pt idx="1002">
                  <c:v>99.2</c:v>
                </c:pt>
                <c:pt idx="1003">
                  <c:v>99.3</c:v>
                </c:pt>
                <c:pt idx="1004">
                  <c:v>99.4</c:v>
                </c:pt>
                <c:pt idx="1005">
                  <c:v>99.5</c:v>
                </c:pt>
                <c:pt idx="1006">
                  <c:v>99.6</c:v>
                </c:pt>
                <c:pt idx="1007">
                  <c:v>99.7</c:v>
                </c:pt>
                <c:pt idx="1008">
                  <c:v>99.8</c:v>
                </c:pt>
                <c:pt idx="1009">
                  <c:v>99.9</c:v>
                </c:pt>
                <c:pt idx="1010">
                  <c:v>100</c:v>
                </c:pt>
                <c:pt idx="1011">
                  <c:v>100.1</c:v>
                </c:pt>
                <c:pt idx="1012">
                  <c:v>100.2</c:v>
                </c:pt>
                <c:pt idx="1013">
                  <c:v>100.3</c:v>
                </c:pt>
                <c:pt idx="1014">
                  <c:v>100.4</c:v>
                </c:pt>
                <c:pt idx="1015">
                  <c:v>100.5</c:v>
                </c:pt>
                <c:pt idx="1016">
                  <c:v>100.6</c:v>
                </c:pt>
                <c:pt idx="1017">
                  <c:v>100.7</c:v>
                </c:pt>
                <c:pt idx="1018">
                  <c:v>100.8</c:v>
                </c:pt>
                <c:pt idx="1019">
                  <c:v>100.9</c:v>
                </c:pt>
                <c:pt idx="1020">
                  <c:v>101</c:v>
                </c:pt>
                <c:pt idx="1021">
                  <c:v>101.1</c:v>
                </c:pt>
                <c:pt idx="1022">
                  <c:v>101.2</c:v>
                </c:pt>
                <c:pt idx="1023">
                  <c:v>101.3</c:v>
                </c:pt>
                <c:pt idx="1024">
                  <c:v>101.4</c:v>
                </c:pt>
                <c:pt idx="1025">
                  <c:v>101.5</c:v>
                </c:pt>
                <c:pt idx="1026">
                  <c:v>101.6</c:v>
                </c:pt>
                <c:pt idx="1027">
                  <c:v>101.7</c:v>
                </c:pt>
                <c:pt idx="1028">
                  <c:v>101.8</c:v>
                </c:pt>
                <c:pt idx="1029">
                  <c:v>101.9</c:v>
                </c:pt>
                <c:pt idx="1030">
                  <c:v>102</c:v>
                </c:pt>
                <c:pt idx="1031">
                  <c:v>102.1</c:v>
                </c:pt>
                <c:pt idx="1032">
                  <c:v>102.2</c:v>
                </c:pt>
                <c:pt idx="1033">
                  <c:v>102.3</c:v>
                </c:pt>
                <c:pt idx="1034">
                  <c:v>102.4</c:v>
                </c:pt>
                <c:pt idx="1035">
                  <c:v>102.5</c:v>
                </c:pt>
                <c:pt idx="1036">
                  <c:v>102.6</c:v>
                </c:pt>
                <c:pt idx="1037">
                  <c:v>102.7</c:v>
                </c:pt>
                <c:pt idx="1038">
                  <c:v>102.8</c:v>
                </c:pt>
                <c:pt idx="1039">
                  <c:v>102.9</c:v>
                </c:pt>
                <c:pt idx="1040">
                  <c:v>103</c:v>
                </c:pt>
                <c:pt idx="1041">
                  <c:v>103.1</c:v>
                </c:pt>
                <c:pt idx="1042">
                  <c:v>103.2</c:v>
                </c:pt>
                <c:pt idx="1043">
                  <c:v>103.3</c:v>
                </c:pt>
                <c:pt idx="1044">
                  <c:v>103.4</c:v>
                </c:pt>
                <c:pt idx="1045">
                  <c:v>103.5</c:v>
                </c:pt>
                <c:pt idx="1046">
                  <c:v>103.6</c:v>
                </c:pt>
                <c:pt idx="1047">
                  <c:v>103.7</c:v>
                </c:pt>
                <c:pt idx="1048">
                  <c:v>103.8</c:v>
                </c:pt>
                <c:pt idx="1049">
                  <c:v>103.9</c:v>
                </c:pt>
                <c:pt idx="1050">
                  <c:v>104</c:v>
                </c:pt>
                <c:pt idx="1051">
                  <c:v>104.1</c:v>
                </c:pt>
                <c:pt idx="1052">
                  <c:v>104.2</c:v>
                </c:pt>
                <c:pt idx="1053">
                  <c:v>104.3</c:v>
                </c:pt>
                <c:pt idx="1054">
                  <c:v>104.4</c:v>
                </c:pt>
                <c:pt idx="1055">
                  <c:v>104.5</c:v>
                </c:pt>
                <c:pt idx="1056">
                  <c:v>104.6</c:v>
                </c:pt>
                <c:pt idx="1057">
                  <c:v>104.7</c:v>
                </c:pt>
                <c:pt idx="1058">
                  <c:v>104.8</c:v>
                </c:pt>
                <c:pt idx="1059">
                  <c:v>104.9</c:v>
                </c:pt>
                <c:pt idx="1060">
                  <c:v>105</c:v>
                </c:pt>
                <c:pt idx="1061">
                  <c:v>105.1</c:v>
                </c:pt>
                <c:pt idx="1062">
                  <c:v>105.2</c:v>
                </c:pt>
                <c:pt idx="1063">
                  <c:v>105.3</c:v>
                </c:pt>
                <c:pt idx="1064">
                  <c:v>105.4</c:v>
                </c:pt>
                <c:pt idx="1065">
                  <c:v>105.5</c:v>
                </c:pt>
                <c:pt idx="1066">
                  <c:v>105.6</c:v>
                </c:pt>
                <c:pt idx="1067">
                  <c:v>105.7</c:v>
                </c:pt>
                <c:pt idx="1068">
                  <c:v>105.8</c:v>
                </c:pt>
                <c:pt idx="1069">
                  <c:v>105.9</c:v>
                </c:pt>
                <c:pt idx="1070">
                  <c:v>106</c:v>
                </c:pt>
                <c:pt idx="1071">
                  <c:v>106.1</c:v>
                </c:pt>
                <c:pt idx="1072">
                  <c:v>106.2</c:v>
                </c:pt>
                <c:pt idx="1073">
                  <c:v>106.3</c:v>
                </c:pt>
                <c:pt idx="1074">
                  <c:v>106.4</c:v>
                </c:pt>
                <c:pt idx="1075">
                  <c:v>106.5</c:v>
                </c:pt>
                <c:pt idx="1076">
                  <c:v>106.6</c:v>
                </c:pt>
                <c:pt idx="1077">
                  <c:v>106.7</c:v>
                </c:pt>
                <c:pt idx="1078">
                  <c:v>106.8</c:v>
                </c:pt>
                <c:pt idx="1079">
                  <c:v>106.9</c:v>
                </c:pt>
                <c:pt idx="1080">
                  <c:v>107</c:v>
                </c:pt>
                <c:pt idx="1081">
                  <c:v>107.1</c:v>
                </c:pt>
                <c:pt idx="1082">
                  <c:v>107.2</c:v>
                </c:pt>
                <c:pt idx="1083">
                  <c:v>107.3</c:v>
                </c:pt>
                <c:pt idx="1084">
                  <c:v>107.4</c:v>
                </c:pt>
                <c:pt idx="1085">
                  <c:v>107.5</c:v>
                </c:pt>
                <c:pt idx="1086">
                  <c:v>107.6</c:v>
                </c:pt>
                <c:pt idx="1087">
                  <c:v>107.7</c:v>
                </c:pt>
                <c:pt idx="1088">
                  <c:v>107.8</c:v>
                </c:pt>
                <c:pt idx="1089">
                  <c:v>107.9</c:v>
                </c:pt>
                <c:pt idx="1090">
                  <c:v>108</c:v>
                </c:pt>
                <c:pt idx="1091">
                  <c:v>108.1</c:v>
                </c:pt>
                <c:pt idx="1092">
                  <c:v>108.2</c:v>
                </c:pt>
                <c:pt idx="1093">
                  <c:v>108.3</c:v>
                </c:pt>
                <c:pt idx="1094">
                  <c:v>108.4</c:v>
                </c:pt>
                <c:pt idx="1095">
                  <c:v>108.5</c:v>
                </c:pt>
                <c:pt idx="1096">
                  <c:v>108.6</c:v>
                </c:pt>
                <c:pt idx="1097">
                  <c:v>108.7</c:v>
                </c:pt>
                <c:pt idx="1098">
                  <c:v>108.8</c:v>
                </c:pt>
                <c:pt idx="1099">
                  <c:v>108.9</c:v>
                </c:pt>
                <c:pt idx="1100">
                  <c:v>109</c:v>
                </c:pt>
                <c:pt idx="1101">
                  <c:v>109.1</c:v>
                </c:pt>
                <c:pt idx="1102">
                  <c:v>109.2</c:v>
                </c:pt>
                <c:pt idx="1103">
                  <c:v>109.3</c:v>
                </c:pt>
                <c:pt idx="1104">
                  <c:v>109.4</c:v>
                </c:pt>
                <c:pt idx="1105">
                  <c:v>109.5</c:v>
                </c:pt>
                <c:pt idx="1106">
                  <c:v>109.6</c:v>
                </c:pt>
                <c:pt idx="1107">
                  <c:v>109.7</c:v>
                </c:pt>
                <c:pt idx="1108">
                  <c:v>109.8</c:v>
                </c:pt>
                <c:pt idx="1109">
                  <c:v>109.9</c:v>
                </c:pt>
                <c:pt idx="1110">
                  <c:v>110</c:v>
                </c:pt>
                <c:pt idx="1111">
                  <c:v>110.1</c:v>
                </c:pt>
                <c:pt idx="1112">
                  <c:v>110.2</c:v>
                </c:pt>
                <c:pt idx="1113">
                  <c:v>110.3</c:v>
                </c:pt>
                <c:pt idx="1114">
                  <c:v>110.4</c:v>
                </c:pt>
                <c:pt idx="1115">
                  <c:v>110.5</c:v>
                </c:pt>
                <c:pt idx="1116">
                  <c:v>110.6</c:v>
                </c:pt>
                <c:pt idx="1117">
                  <c:v>110.7</c:v>
                </c:pt>
                <c:pt idx="1118">
                  <c:v>110.8</c:v>
                </c:pt>
                <c:pt idx="1119">
                  <c:v>110.9</c:v>
                </c:pt>
                <c:pt idx="1120">
                  <c:v>111</c:v>
                </c:pt>
                <c:pt idx="1121">
                  <c:v>111.1</c:v>
                </c:pt>
                <c:pt idx="1122">
                  <c:v>111.2</c:v>
                </c:pt>
                <c:pt idx="1123">
                  <c:v>111.3</c:v>
                </c:pt>
                <c:pt idx="1124">
                  <c:v>111.4</c:v>
                </c:pt>
                <c:pt idx="1125">
                  <c:v>111.5</c:v>
                </c:pt>
                <c:pt idx="1126">
                  <c:v>111.6</c:v>
                </c:pt>
                <c:pt idx="1127">
                  <c:v>111.7</c:v>
                </c:pt>
                <c:pt idx="1128">
                  <c:v>111.8</c:v>
                </c:pt>
                <c:pt idx="1129">
                  <c:v>111.9</c:v>
                </c:pt>
                <c:pt idx="1130">
                  <c:v>112</c:v>
                </c:pt>
                <c:pt idx="1131">
                  <c:v>112.1</c:v>
                </c:pt>
                <c:pt idx="1132">
                  <c:v>112.2</c:v>
                </c:pt>
                <c:pt idx="1133">
                  <c:v>112.3</c:v>
                </c:pt>
                <c:pt idx="1134">
                  <c:v>112.4</c:v>
                </c:pt>
                <c:pt idx="1135">
                  <c:v>112.5</c:v>
                </c:pt>
                <c:pt idx="1136">
                  <c:v>112.6</c:v>
                </c:pt>
                <c:pt idx="1137">
                  <c:v>112.7</c:v>
                </c:pt>
                <c:pt idx="1138">
                  <c:v>112.8</c:v>
                </c:pt>
                <c:pt idx="1139">
                  <c:v>112.9</c:v>
                </c:pt>
                <c:pt idx="1140">
                  <c:v>113</c:v>
                </c:pt>
                <c:pt idx="1141">
                  <c:v>113.1</c:v>
                </c:pt>
                <c:pt idx="1142">
                  <c:v>113.2</c:v>
                </c:pt>
                <c:pt idx="1143">
                  <c:v>113.3</c:v>
                </c:pt>
                <c:pt idx="1144">
                  <c:v>113.4</c:v>
                </c:pt>
                <c:pt idx="1145">
                  <c:v>113.5</c:v>
                </c:pt>
                <c:pt idx="1146">
                  <c:v>113.6</c:v>
                </c:pt>
                <c:pt idx="1147">
                  <c:v>113.7</c:v>
                </c:pt>
                <c:pt idx="1148">
                  <c:v>113.8</c:v>
                </c:pt>
                <c:pt idx="1149">
                  <c:v>113.9</c:v>
                </c:pt>
                <c:pt idx="1150">
                  <c:v>114</c:v>
                </c:pt>
                <c:pt idx="1151">
                  <c:v>114.1</c:v>
                </c:pt>
                <c:pt idx="1152">
                  <c:v>114.2</c:v>
                </c:pt>
                <c:pt idx="1153">
                  <c:v>114.3</c:v>
                </c:pt>
                <c:pt idx="1154">
                  <c:v>114.4</c:v>
                </c:pt>
                <c:pt idx="1155">
                  <c:v>114.5</c:v>
                </c:pt>
                <c:pt idx="1156">
                  <c:v>114.6</c:v>
                </c:pt>
                <c:pt idx="1157">
                  <c:v>114.7</c:v>
                </c:pt>
                <c:pt idx="1158">
                  <c:v>114.8</c:v>
                </c:pt>
                <c:pt idx="1159">
                  <c:v>114.9</c:v>
                </c:pt>
                <c:pt idx="1160">
                  <c:v>115</c:v>
                </c:pt>
                <c:pt idx="1161">
                  <c:v>115.1</c:v>
                </c:pt>
                <c:pt idx="1162">
                  <c:v>115.2</c:v>
                </c:pt>
                <c:pt idx="1163">
                  <c:v>115.3</c:v>
                </c:pt>
                <c:pt idx="1164">
                  <c:v>115.4</c:v>
                </c:pt>
                <c:pt idx="1165">
                  <c:v>115.5</c:v>
                </c:pt>
                <c:pt idx="1166">
                  <c:v>115.6</c:v>
                </c:pt>
                <c:pt idx="1167">
                  <c:v>115.7</c:v>
                </c:pt>
                <c:pt idx="1168">
                  <c:v>115.8</c:v>
                </c:pt>
                <c:pt idx="1169">
                  <c:v>115.9</c:v>
                </c:pt>
                <c:pt idx="1170">
                  <c:v>116</c:v>
                </c:pt>
                <c:pt idx="1171">
                  <c:v>116.1</c:v>
                </c:pt>
                <c:pt idx="1172">
                  <c:v>116.2</c:v>
                </c:pt>
                <c:pt idx="1173">
                  <c:v>116.3</c:v>
                </c:pt>
                <c:pt idx="1174">
                  <c:v>116.4</c:v>
                </c:pt>
                <c:pt idx="1175">
                  <c:v>116.5</c:v>
                </c:pt>
                <c:pt idx="1176">
                  <c:v>116.6</c:v>
                </c:pt>
                <c:pt idx="1177">
                  <c:v>116.7</c:v>
                </c:pt>
                <c:pt idx="1178">
                  <c:v>116.8</c:v>
                </c:pt>
                <c:pt idx="1179">
                  <c:v>116.9</c:v>
                </c:pt>
                <c:pt idx="1180">
                  <c:v>117</c:v>
                </c:pt>
                <c:pt idx="1181">
                  <c:v>117.1</c:v>
                </c:pt>
                <c:pt idx="1182">
                  <c:v>117.2</c:v>
                </c:pt>
                <c:pt idx="1183">
                  <c:v>117.3</c:v>
                </c:pt>
                <c:pt idx="1184">
                  <c:v>117.4</c:v>
                </c:pt>
                <c:pt idx="1185">
                  <c:v>117.5</c:v>
                </c:pt>
                <c:pt idx="1186">
                  <c:v>117.6</c:v>
                </c:pt>
                <c:pt idx="1187">
                  <c:v>117.7</c:v>
                </c:pt>
                <c:pt idx="1188">
                  <c:v>117.8</c:v>
                </c:pt>
                <c:pt idx="1189">
                  <c:v>117.9</c:v>
                </c:pt>
                <c:pt idx="1190">
                  <c:v>118</c:v>
                </c:pt>
                <c:pt idx="1191">
                  <c:v>118.1</c:v>
                </c:pt>
                <c:pt idx="1192">
                  <c:v>118.2</c:v>
                </c:pt>
                <c:pt idx="1193">
                  <c:v>118.3</c:v>
                </c:pt>
                <c:pt idx="1194">
                  <c:v>118.4</c:v>
                </c:pt>
                <c:pt idx="1195">
                  <c:v>118.5</c:v>
                </c:pt>
                <c:pt idx="1196">
                  <c:v>118.6</c:v>
                </c:pt>
                <c:pt idx="1197">
                  <c:v>118.7</c:v>
                </c:pt>
                <c:pt idx="1198">
                  <c:v>118.8</c:v>
                </c:pt>
                <c:pt idx="1199">
                  <c:v>118.9</c:v>
                </c:pt>
                <c:pt idx="1200">
                  <c:v>119</c:v>
                </c:pt>
                <c:pt idx="1201">
                  <c:v>119.1</c:v>
                </c:pt>
                <c:pt idx="1202">
                  <c:v>119.2</c:v>
                </c:pt>
                <c:pt idx="1203">
                  <c:v>119.3</c:v>
                </c:pt>
                <c:pt idx="1204">
                  <c:v>119.4</c:v>
                </c:pt>
                <c:pt idx="1205">
                  <c:v>119.5</c:v>
                </c:pt>
                <c:pt idx="1206">
                  <c:v>119.6</c:v>
                </c:pt>
                <c:pt idx="1207">
                  <c:v>119.7</c:v>
                </c:pt>
                <c:pt idx="1208">
                  <c:v>119.8</c:v>
                </c:pt>
                <c:pt idx="1209">
                  <c:v>119.9</c:v>
                </c:pt>
                <c:pt idx="1210">
                  <c:v>120</c:v>
                </c:pt>
                <c:pt idx="1211">
                  <c:v>120.1</c:v>
                </c:pt>
                <c:pt idx="1212">
                  <c:v>120.2</c:v>
                </c:pt>
                <c:pt idx="1213">
                  <c:v>120.3</c:v>
                </c:pt>
                <c:pt idx="1214">
                  <c:v>120.4</c:v>
                </c:pt>
                <c:pt idx="1215">
                  <c:v>120.5</c:v>
                </c:pt>
                <c:pt idx="1216">
                  <c:v>120.6</c:v>
                </c:pt>
                <c:pt idx="1217">
                  <c:v>120.7</c:v>
                </c:pt>
                <c:pt idx="1218">
                  <c:v>120.8</c:v>
                </c:pt>
                <c:pt idx="1219">
                  <c:v>120.9</c:v>
                </c:pt>
                <c:pt idx="1220">
                  <c:v>121</c:v>
                </c:pt>
                <c:pt idx="1221">
                  <c:v>121.1</c:v>
                </c:pt>
                <c:pt idx="1222">
                  <c:v>121.2</c:v>
                </c:pt>
                <c:pt idx="1223">
                  <c:v>121.3</c:v>
                </c:pt>
                <c:pt idx="1224">
                  <c:v>121.4</c:v>
                </c:pt>
                <c:pt idx="1225">
                  <c:v>121.5</c:v>
                </c:pt>
                <c:pt idx="1226">
                  <c:v>121.6</c:v>
                </c:pt>
                <c:pt idx="1227">
                  <c:v>121.7</c:v>
                </c:pt>
                <c:pt idx="1228">
                  <c:v>121.8</c:v>
                </c:pt>
                <c:pt idx="1229">
                  <c:v>121.9</c:v>
                </c:pt>
                <c:pt idx="1230">
                  <c:v>122</c:v>
                </c:pt>
                <c:pt idx="1231">
                  <c:v>122.1</c:v>
                </c:pt>
                <c:pt idx="1232">
                  <c:v>122.2</c:v>
                </c:pt>
                <c:pt idx="1233">
                  <c:v>122.3</c:v>
                </c:pt>
                <c:pt idx="1234">
                  <c:v>122.4</c:v>
                </c:pt>
                <c:pt idx="1235">
                  <c:v>122.5</c:v>
                </c:pt>
                <c:pt idx="1236">
                  <c:v>122.6</c:v>
                </c:pt>
                <c:pt idx="1237">
                  <c:v>122.7</c:v>
                </c:pt>
                <c:pt idx="1238">
                  <c:v>122.8</c:v>
                </c:pt>
                <c:pt idx="1239">
                  <c:v>122.9</c:v>
                </c:pt>
                <c:pt idx="1240">
                  <c:v>123</c:v>
                </c:pt>
                <c:pt idx="1241">
                  <c:v>123.1</c:v>
                </c:pt>
                <c:pt idx="1242">
                  <c:v>123.2</c:v>
                </c:pt>
                <c:pt idx="1243">
                  <c:v>123.3</c:v>
                </c:pt>
                <c:pt idx="1244">
                  <c:v>123.4</c:v>
                </c:pt>
                <c:pt idx="1245">
                  <c:v>123.5</c:v>
                </c:pt>
                <c:pt idx="1246">
                  <c:v>123.6</c:v>
                </c:pt>
                <c:pt idx="1247">
                  <c:v>123.7</c:v>
                </c:pt>
                <c:pt idx="1248">
                  <c:v>123.8</c:v>
                </c:pt>
                <c:pt idx="1249">
                  <c:v>123.9</c:v>
                </c:pt>
                <c:pt idx="1250">
                  <c:v>124</c:v>
                </c:pt>
                <c:pt idx="1251">
                  <c:v>124.1</c:v>
                </c:pt>
                <c:pt idx="1252">
                  <c:v>124.2</c:v>
                </c:pt>
                <c:pt idx="1253">
                  <c:v>124.3</c:v>
                </c:pt>
                <c:pt idx="1254">
                  <c:v>124.4</c:v>
                </c:pt>
                <c:pt idx="1255">
                  <c:v>124.5</c:v>
                </c:pt>
                <c:pt idx="1256">
                  <c:v>124.6</c:v>
                </c:pt>
                <c:pt idx="1257">
                  <c:v>124.7</c:v>
                </c:pt>
                <c:pt idx="1258">
                  <c:v>124.8</c:v>
                </c:pt>
                <c:pt idx="1259">
                  <c:v>124.9</c:v>
                </c:pt>
                <c:pt idx="1260">
                  <c:v>125</c:v>
                </c:pt>
                <c:pt idx="1261">
                  <c:v>125.1</c:v>
                </c:pt>
                <c:pt idx="1262">
                  <c:v>125.2</c:v>
                </c:pt>
                <c:pt idx="1263">
                  <c:v>125.3</c:v>
                </c:pt>
                <c:pt idx="1264">
                  <c:v>125.4</c:v>
                </c:pt>
                <c:pt idx="1265">
                  <c:v>125.5</c:v>
                </c:pt>
                <c:pt idx="1266">
                  <c:v>125.6</c:v>
                </c:pt>
                <c:pt idx="1267">
                  <c:v>125.7</c:v>
                </c:pt>
                <c:pt idx="1268">
                  <c:v>125.8</c:v>
                </c:pt>
                <c:pt idx="1269">
                  <c:v>125.9</c:v>
                </c:pt>
                <c:pt idx="1270">
                  <c:v>126</c:v>
                </c:pt>
                <c:pt idx="1271">
                  <c:v>126.1</c:v>
                </c:pt>
                <c:pt idx="1272">
                  <c:v>126.2</c:v>
                </c:pt>
                <c:pt idx="1273">
                  <c:v>126.3</c:v>
                </c:pt>
                <c:pt idx="1274">
                  <c:v>126.4</c:v>
                </c:pt>
                <c:pt idx="1275">
                  <c:v>126.5</c:v>
                </c:pt>
                <c:pt idx="1276">
                  <c:v>126.6</c:v>
                </c:pt>
                <c:pt idx="1277">
                  <c:v>126.7</c:v>
                </c:pt>
                <c:pt idx="1278">
                  <c:v>126.8</c:v>
                </c:pt>
                <c:pt idx="1279">
                  <c:v>126.9</c:v>
                </c:pt>
                <c:pt idx="1280">
                  <c:v>127</c:v>
                </c:pt>
                <c:pt idx="1281">
                  <c:v>127.1</c:v>
                </c:pt>
                <c:pt idx="1282">
                  <c:v>127.2</c:v>
                </c:pt>
                <c:pt idx="1283">
                  <c:v>127.3</c:v>
                </c:pt>
                <c:pt idx="1284">
                  <c:v>127.4</c:v>
                </c:pt>
                <c:pt idx="1285">
                  <c:v>127.5</c:v>
                </c:pt>
                <c:pt idx="1286">
                  <c:v>127.6</c:v>
                </c:pt>
                <c:pt idx="1287">
                  <c:v>127.7</c:v>
                </c:pt>
                <c:pt idx="1288">
                  <c:v>127.8</c:v>
                </c:pt>
                <c:pt idx="1289">
                  <c:v>127.9</c:v>
                </c:pt>
                <c:pt idx="1290">
                  <c:v>128</c:v>
                </c:pt>
                <c:pt idx="1291">
                  <c:v>128.1</c:v>
                </c:pt>
                <c:pt idx="1292">
                  <c:v>128.19999999999999</c:v>
                </c:pt>
                <c:pt idx="1293">
                  <c:v>128.30000000000001</c:v>
                </c:pt>
                <c:pt idx="1294">
                  <c:v>128.4</c:v>
                </c:pt>
                <c:pt idx="1295">
                  <c:v>128.5</c:v>
                </c:pt>
                <c:pt idx="1296">
                  <c:v>128.6</c:v>
                </c:pt>
                <c:pt idx="1297">
                  <c:v>128.69999999999999</c:v>
                </c:pt>
                <c:pt idx="1298">
                  <c:v>128.80000000000001</c:v>
                </c:pt>
                <c:pt idx="1299">
                  <c:v>128.9</c:v>
                </c:pt>
                <c:pt idx="1300">
                  <c:v>129</c:v>
                </c:pt>
                <c:pt idx="1301">
                  <c:v>129.1</c:v>
                </c:pt>
                <c:pt idx="1302">
                  <c:v>129.19999999999999</c:v>
                </c:pt>
                <c:pt idx="1303">
                  <c:v>129.30000000000001</c:v>
                </c:pt>
                <c:pt idx="1304">
                  <c:v>129.4</c:v>
                </c:pt>
                <c:pt idx="1305">
                  <c:v>129.5</c:v>
                </c:pt>
                <c:pt idx="1306">
                  <c:v>129.6</c:v>
                </c:pt>
                <c:pt idx="1307">
                  <c:v>129.69999999999999</c:v>
                </c:pt>
                <c:pt idx="1308">
                  <c:v>129.80000000000001</c:v>
                </c:pt>
                <c:pt idx="1309">
                  <c:v>129.9</c:v>
                </c:pt>
                <c:pt idx="1310">
                  <c:v>130</c:v>
                </c:pt>
                <c:pt idx="1311">
                  <c:v>130.1</c:v>
                </c:pt>
                <c:pt idx="1312">
                  <c:v>130.19999999999999</c:v>
                </c:pt>
                <c:pt idx="1313">
                  <c:v>130.30000000000001</c:v>
                </c:pt>
                <c:pt idx="1314">
                  <c:v>130.4</c:v>
                </c:pt>
                <c:pt idx="1315">
                  <c:v>130.5</c:v>
                </c:pt>
                <c:pt idx="1316">
                  <c:v>130.6</c:v>
                </c:pt>
                <c:pt idx="1317">
                  <c:v>130.69999999999999</c:v>
                </c:pt>
                <c:pt idx="1318">
                  <c:v>130.80000000000001</c:v>
                </c:pt>
                <c:pt idx="1319">
                  <c:v>130.9</c:v>
                </c:pt>
                <c:pt idx="1320">
                  <c:v>131</c:v>
                </c:pt>
                <c:pt idx="1321">
                  <c:v>131.1</c:v>
                </c:pt>
                <c:pt idx="1322">
                  <c:v>131.19999999999999</c:v>
                </c:pt>
                <c:pt idx="1323">
                  <c:v>131.30000000000001</c:v>
                </c:pt>
                <c:pt idx="1324">
                  <c:v>131.4</c:v>
                </c:pt>
                <c:pt idx="1325">
                  <c:v>131.5</c:v>
                </c:pt>
                <c:pt idx="1326">
                  <c:v>131.6</c:v>
                </c:pt>
                <c:pt idx="1327">
                  <c:v>131.69999999999999</c:v>
                </c:pt>
                <c:pt idx="1328">
                  <c:v>131.80000000000001</c:v>
                </c:pt>
                <c:pt idx="1329">
                  <c:v>131.9</c:v>
                </c:pt>
                <c:pt idx="1330">
                  <c:v>132</c:v>
                </c:pt>
                <c:pt idx="1331">
                  <c:v>132.1</c:v>
                </c:pt>
                <c:pt idx="1332">
                  <c:v>132.19999999999999</c:v>
                </c:pt>
                <c:pt idx="1333">
                  <c:v>132.30000000000001</c:v>
                </c:pt>
                <c:pt idx="1334">
                  <c:v>132.4</c:v>
                </c:pt>
                <c:pt idx="1335">
                  <c:v>132.5</c:v>
                </c:pt>
                <c:pt idx="1336">
                  <c:v>132.6</c:v>
                </c:pt>
                <c:pt idx="1337">
                  <c:v>132.69999999999999</c:v>
                </c:pt>
                <c:pt idx="1338">
                  <c:v>132.80000000000001</c:v>
                </c:pt>
                <c:pt idx="1339">
                  <c:v>132.9</c:v>
                </c:pt>
                <c:pt idx="1340">
                  <c:v>133</c:v>
                </c:pt>
                <c:pt idx="1341">
                  <c:v>133.1</c:v>
                </c:pt>
                <c:pt idx="1342">
                  <c:v>133.19999999999999</c:v>
                </c:pt>
                <c:pt idx="1343">
                  <c:v>133.30000000000001</c:v>
                </c:pt>
                <c:pt idx="1344">
                  <c:v>133.4</c:v>
                </c:pt>
                <c:pt idx="1345">
                  <c:v>133.5</c:v>
                </c:pt>
                <c:pt idx="1346">
                  <c:v>133.6</c:v>
                </c:pt>
                <c:pt idx="1347">
                  <c:v>133.69999999999999</c:v>
                </c:pt>
                <c:pt idx="1348">
                  <c:v>133.80000000000001</c:v>
                </c:pt>
                <c:pt idx="1349">
                  <c:v>133.9</c:v>
                </c:pt>
                <c:pt idx="1350">
                  <c:v>134</c:v>
                </c:pt>
                <c:pt idx="1351">
                  <c:v>134.1</c:v>
                </c:pt>
                <c:pt idx="1352">
                  <c:v>134.19999999999999</c:v>
                </c:pt>
                <c:pt idx="1353">
                  <c:v>134.30000000000001</c:v>
                </c:pt>
                <c:pt idx="1354">
                  <c:v>134.4</c:v>
                </c:pt>
                <c:pt idx="1355">
                  <c:v>134.5</c:v>
                </c:pt>
                <c:pt idx="1356">
                  <c:v>134.6</c:v>
                </c:pt>
                <c:pt idx="1357">
                  <c:v>134.69999999999999</c:v>
                </c:pt>
                <c:pt idx="1358">
                  <c:v>134.80000000000001</c:v>
                </c:pt>
                <c:pt idx="1359">
                  <c:v>134.9</c:v>
                </c:pt>
                <c:pt idx="1360">
                  <c:v>135</c:v>
                </c:pt>
                <c:pt idx="1361">
                  <c:v>135.1</c:v>
                </c:pt>
                <c:pt idx="1362">
                  <c:v>135.19999999999999</c:v>
                </c:pt>
                <c:pt idx="1363">
                  <c:v>135.30000000000001</c:v>
                </c:pt>
                <c:pt idx="1364">
                  <c:v>135.4</c:v>
                </c:pt>
                <c:pt idx="1365">
                  <c:v>135.5</c:v>
                </c:pt>
                <c:pt idx="1366">
                  <c:v>135.6</c:v>
                </c:pt>
                <c:pt idx="1367">
                  <c:v>135.69999999999999</c:v>
                </c:pt>
                <c:pt idx="1368">
                  <c:v>135.80000000000001</c:v>
                </c:pt>
                <c:pt idx="1369">
                  <c:v>135.9</c:v>
                </c:pt>
                <c:pt idx="1370">
                  <c:v>136</c:v>
                </c:pt>
                <c:pt idx="1371">
                  <c:v>136.1</c:v>
                </c:pt>
                <c:pt idx="1372">
                  <c:v>136.19999999999999</c:v>
                </c:pt>
                <c:pt idx="1373">
                  <c:v>136.30000000000001</c:v>
                </c:pt>
                <c:pt idx="1374">
                  <c:v>136.4</c:v>
                </c:pt>
                <c:pt idx="1375">
                  <c:v>136.5</c:v>
                </c:pt>
                <c:pt idx="1376">
                  <c:v>136.6</c:v>
                </c:pt>
                <c:pt idx="1377">
                  <c:v>136.69999999999999</c:v>
                </c:pt>
                <c:pt idx="1378">
                  <c:v>136.80000000000001</c:v>
                </c:pt>
                <c:pt idx="1379">
                  <c:v>136.9</c:v>
                </c:pt>
                <c:pt idx="1380">
                  <c:v>137</c:v>
                </c:pt>
                <c:pt idx="1381">
                  <c:v>137.1</c:v>
                </c:pt>
                <c:pt idx="1382">
                  <c:v>137.19999999999999</c:v>
                </c:pt>
                <c:pt idx="1383">
                  <c:v>137.30000000000001</c:v>
                </c:pt>
                <c:pt idx="1384">
                  <c:v>137.4</c:v>
                </c:pt>
                <c:pt idx="1385">
                  <c:v>137.5</c:v>
                </c:pt>
                <c:pt idx="1386">
                  <c:v>137.6</c:v>
                </c:pt>
                <c:pt idx="1387">
                  <c:v>137.69999999999999</c:v>
                </c:pt>
                <c:pt idx="1388">
                  <c:v>137.80000000000001</c:v>
                </c:pt>
                <c:pt idx="1389">
                  <c:v>137.9</c:v>
                </c:pt>
                <c:pt idx="1390">
                  <c:v>138</c:v>
                </c:pt>
                <c:pt idx="1391">
                  <c:v>138.1</c:v>
                </c:pt>
                <c:pt idx="1392">
                  <c:v>138.19999999999999</c:v>
                </c:pt>
                <c:pt idx="1393">
                  <c:v>138.30000000000001</c:v>
                </c:pt>
                <c:pt idx="1394">
                  <c:v>138.4</c:v>
                </c:pt>
                <c:pt idx="1395">
                  <c:v>138.5</c:v>
                </c:pt>
                <c:pt idx="1396">
                  <c:v>138.6</c:v>
                </c:pt>
                <c:pt idx="1397">
                  <c:v>138.69999999999999</c:v>
                </c:pt>
                <c:pt idx="1398">
                  <c:v>138.80000000000001</c:v>
                </c:pt>
                <c:pt idx="1399">
                  <c:v>138.9</c:v>
                </c:pt>
                <c:pt idx="1400">
                  <c:v>139</c:v>
                </c:pt>
                <c:pt idx="1401">
                  <c:v>139.1</c:v>
                </c:pt>
                <c:pt idx="1402">
                  <c:v>139.19999999999999</c:v>
                </c:pt>
                <c:pt idx="1403">
                  <c:v>139.30000000000001</c:v>
                </c:pt>
                <c:pt idx="1404">
                  <c:v>139.4</c:v>
                </c:pt>
                <c:pt idx="1405">
                  <c:v>139.5</c:v>
                </c:pt>
                <c:pt idx="1406">
                  <c:v>139.6</c:v>
                </c:pt>
                <c:pt idx="1407">
                  <c:v>139.69999999999999</c:v>
                </c:pt>
                <c:pt idx="1408">
                  <c:v>139.80000000000001</c:v>
                </c:pt>
                <c:pt idx="1409">
                  <c:v>139.9</c:v>
                </c:pt>
                <c:pt idx="1410">
                  <c:v>140</c:v>
                </c:pt>
                <c:pt idx="1411">
                  <c:v>140.1</c:v>
                </c:pt>
                <c:pt idx="1412">
                  <c:v>140.19999999999999</c:v>
                </c:pt>
                <c:pt idx="1413">
                  <c:v>140.30000000000001</c:v>
                </c:pt>
                <c:pt idx="1414">
                  <c:v>140.4</c:v>
                </c:pt>
                <c:pt idx="1415">
                  <c:v>140.5</c:v>
                </c:pt>
                <c:pt idx="1416">
                  <c:v>140.6</c:v>
                </c:pt>
                <c:pt idx="1417">
                  <c:v>140.69999999999999</c:v>
                </c:pt>
                <c:pt idx="1418">
                  <c:v>140.80000000000001</c:v>
                </c:pt>
                <c:pt idx="1419">
                  <c:v>140.9</c:v>
                </c:pt>
                <c:pt idx="1420">
                  <c:v>141</c:v>
                </c:pt>
                <c:pt idx="1421">
                  <c:v>141.1</c:v>
                </c:pt>
                <c:pt idx="1422">
                  <c:v>141.19999999999999</c:v>
                </c:pt>
                <c:pt idx="1423">
                  <c:v>141.30000000000001</c:v>
                </c:pt>
                <c:pt idx="1424">
                  <c:v>141.4</c:v>
                </c:pt>
                <c:pt idx="1425">
                  <c:v>141.5</c:v>
                </c:pt>
                <c:pt idx="1426">
                  <c:v>141.6</c:v>
                </c:pt>
                <c:pt idx="1427">
                  <c:v>141.69999999999999</c:v>
                </c:pt>
                <c:pt idx="1428">
                  <c:v>141.80000000000001</c:v>
                </c:pt>
                <c:pt idx="1429">
                  <c:v>141.9</c:v>
                </c:pt>
                <c:pt idx="1430">
                  <c:v>142</c:v>
                </c:pt>
                <c:pt idx="1431">
                  <c:v>142.1</c:v>
                </c:pt>
                <c:pt idx="1432">
                  <c:v>142.19999999999999</c:v>
                </c:pt>
                <c:pt idx="1433">
                  <c:v>142.30000000000001</c:v>
                </c:pt>
                <c:pt idx="1434">
                  <c:v>142.4</c:v>
                </c:pt>
                <c:pt idx="1435">
                  <c:v>142.5</c:v>
                </c:pt>
                <c:pt idx="1436">
                  <c:v>142.6</c:v>
                </c:pt>
                <c:pt idx="1437">
                  <c:v>142.69999999999999</c:v>
                </c:pt>
                <c:pt idx="1438">
                  <c:v>142.80000000000001</c:v>
                </c:pt>
                <c:pt idx="1439">
                  <c:v>142.9</c:v>
                </c:pt>
                <c:pt idx="1440">
                  <c:v>143</c:v>
                </c:pt>
                <c:pt idx="1441">
                  <c:v>143.1</c:v>
                </c:pt>
                <c:pt idx="1442">
                  <c:v>143.19999999999999</c:v>
                </c:pt>
                <c:pt idx="1443">
                  <c:v>143.30000000000001</c:v>
                </c:pt>
                <c:pt idx="1444">
                  <c:v>143.4</c:v>
                </c:pt>
                <c:pt idx="1445">
                  <c:v>143.5</c:v>
                </c:pt>
                <c:pt idx="1446">
                  <c:v>143.6</c:v>
                </c:pt>
                <c:pt idx="1447">
                  <c:v>143.69999999999999</c:v>
                </c:pt>
                <c:pt idx="1448">
                  <c:v>143.80000000000001</c:v>
                </c:pt>
                <c:pt idx="1449">
                  <c:v>143.9</c:v>
                </c:pt>
                <c:pt idx="1450">
                  <c:v>144</c:v>
                </c:pt>
                <c:pt idx="1451">
                  <c:v>144.1</c:v>
                </c:pt>
                <c:pt idx="1452">
                  <c:v>144.19999999999999</c:v>
                </c:pt>
                <c:pt idx="1453">
                  <c:v>144.30000000000001</c:v>
                </c:pt>
                <c:pt idx="1454">
                  <c:v>144.4</c:v>
                </c:pt>
                <c:pt idx="1455">
                  <c:v>144.5</c:v>
                </c:pt>
                <c:pt idx="1456">
                  <c:v>144.6</c:v>
                </c:pt>
                <c:pt idx="1457">
                  <c:v>144.69999999999999</c:v>
                </c:pt>
                <c:pt idx="1458">
                  <c:v>144.80000000000001</c:v>
                </c:pt>
                <c:pt idx="1459">
                  <c:v>144.9</c:v>
                </c:pt>
                <c:pt idx="1460">
                  <c:v>145</c:v>
                </c:pt>
                <c:pt idx="1461">
                  <c:v>145.1</c:v>
                </c:pt>
                <c:pt idx="1462">
                  <c:v>145.19999999999999</c:v>
                </c:pt>
                <c:pt idx="1463">
                  <c:v>145.30000000000001</c:v>
                </c:pt>
                <c:pt idx="1464">
                  <c:v>145.4</c:v>
                </c:pt>
                <c:pt idx="1465">
                  <c:v>145.5</c:v>
                </c:pt>
                <c:pt idx="1466">
                  <c:v>145.6</c:v>
                </c:pt>
                <c:pt idx="1467">
                  <c:v>145.69999999999999</c:v>
                </c:pt>
                <c:pt idx="1468">
                  <c:v>145.80000000000001</c:v>
                </c:pt>
                <c:pt idx="1469">
                  <c:v>145.9</c:v>
                </c:pt>
                <c:pt idx="1470">
                  <c:v>146</c:v>
                </c:pt>
                <c:pt idx="1471">
                  <c:v>146.1</c:v>
                </c:pt>
                <c:pt idx="1472">
                  <c:v>146.19999999999999</c:v>
                </c:pt>
                <c:pt idx="1473">
                  <c:v>146.30000000000001</c:v>
                </c:pt>
                <c:pt idx="1474">
                  <c:v>146.4</c:v>
                </c:pt>
                <c:pt idx="1475">
                  <c:v>146.5</c:v>
                </c:pt>
                <c:pt idx="1476">
                  <c:v>146.6</c:v>
                </c:pt>
                <c:pt idx="1477">
                  <c:v>146.69999999999999</c:v>
                </c:pt>
                <c:pt idx="1478">
                  <c:v>146.80000000000001</c:v>
                </c:pt>
                <c:pt idx="1479">
                  <c:v>146.9</c:v>
                </c:pt>
                <c:pt idx="1480">
                  <c:v>147</c:v>
                </c:pt>
                <c:pt idx="1481">
                  <c:v>147.1</c:v>
                </c:pt>
                <c:pt idx="1482">
                  <c:v>147.19999999999999</c:v>
                </c:pt>
                <c:pt idx="1483">
                  <c:v>147.30000000000001</c:v>
                </c:pt>
                <c:pt idx="1484">
                  <c:v>147.4</c:v>
                </c:pt>
                <c:pt idx="1485">
                  <c:v>147.5</c:v>
                </c:pt>
                <c:pt idx="1486">
                  <c:v>147.6</c:v>
                </c:pt>
                <c:pt idx="1487">
                  <c:v>147.69999999999999</c:v>
                </c:pt>
                <c:pt idx="1488">
                  <c:v>147.80000000000001</c:v>
                </c:pt>
                <c:pt idx="1489">
                  <c:v>147.9</c:v>
                </c:pt>
                <c:pt idx="1490">
                  <c:v>148</c:v>
                </c:pt>
                <c:pt idx="1491">
                  <c:v>148.1</c:v>
                </c:pt>
                <c:pt idx="1492">
                  <c:v>148.19999999999999</c:v>
                </c:pt>
                <c:pt idx="1493">
                  <c:v>148.30000000000001</c:v>
                </c:pt>
                <c:pt idx="1494">
                  <c:v>148.4</c:v>
                </c:pt>
                <c:pt idx="1495">
                  <c:v>148.5</c:v>
                </c:pt>
                <c:pt idx="1496">
                  <c:v>148.6</c:v>
                </c:pt>
                <c:pt idx="1497">
                  <c:v>148.69999999999999</c:v>
                </c:pt>
                <c:pt idx="1498">
                  <c:v>148.80000000000001</c:v>
                </c:pt>
                <c:pt idx="1499">
                  <c:v>148.9</c:v>
                </c:pt>
                <c:pt idx="1500">
                  <c:v>149</c:v>
                </c:pt>
                <c:pt idx="1501">
                  <c:v>149.1</c:v>
                </c:pt>
                <c:pt idx="1502">
                  <c:v>149.19999999999999</c:v>
                </c:pt>
                <c:pt idx="1503">
                  <c:v>149.30000000000001</c:v>
                </c:pt>
                <c:pt idx="1504">
                  <c:v>149.4</c:v>
                </c:pt>
                <c:pt idx="1505">
                  <c:v>149.5</c:v>
                </c:pt>
                <c:pt idx="1506">
                  <c:v>149.6</c:v>
                </c:pt>
                <c:pt idx="1507">
                  <c:v>149.69999999999999</c:v>
                </c:pt>
                <c:pt idx="1508">
                  <c:v>149.80000000000001</c:v>
                </c:pt>
                <c:pt idx="1509">
                  <c:v>149.9</c:v>
                </c:pt>
                <c:pt idx="1510">
                  <c:v>150</c:v>
                </c:pt>
                <c:pt idx="1511">
                  <c:v>150.1</c:v>
                </c:pt>
                <c:pt idx="1512">
                  <c:v>150.19999999999999</c:v>
                </c:pt>
                <c:pt idx="1513">
                  <c:v>150.30000000000001</c:v>
                </c:pt>
                <c:pt idx="1514">
                  <c:v>150.4</c:v>
                </c:pt>
                <c:pt idx="1515">
                  <c:v>150.5</c:v>
                </c:pt>
                <c:pt idx="1516">
                  <c:v>150.6</c:v>
                </c:pt>
                <c:pt idx="1517">
                  <c:v>150.69999999999999</c:v>
                </c:pt>
                <c:pt idx="1518">
                  <c:v>150.80000000000001</c:v>
                </c:pt>
                <c:pt idx="1519">
                  <c:v>150.9</c:v>
                </c:pt>
                <c:pt idx="1520">
                  <c:v>151</c:v>
                </c:pt>
                <c:pt idx="1521">
                  <c:v>151.1</c:v>
                </c:pt>
                <c:pt idx="1522">
                  <c:v>151.19999999999999</c:v>
                </c:pt>
                <c:pt idx="1523">
                  <c:v>151.30000000000001</c:v>
                </c:pt>
                <c:pt idx="1524">
                  <c:v>151.4</c:v>
                </c:pt>
                <c:pt idx="1525">
                  <c:v>151.5</c:v>
                </c:pt>
                <c:pt idx="1526">
                  <c:v>151.6</c:v>
                </c:pt>
                <c:pt idx="1527">
                  <c:v>151.69999999999999</c:v>
                </c:pt>
                <c:pt idx="1528">
                  <c:v>151.80000000000001</c:v>
                </c:pt>
                <c:pt idx="1529">
                  <c:v>151.9</c:v>
                </c:pt>
                <c:pt idx="1530">
                  <c:v>152</c:v>
                </c:pt>
                <c:pt idx="1531">
                  <c:v>152.1</c:v>
                </c:pt>
                <c:pt idx="1532">
                  <c:v>152.19999999999999</c:v>
                </c:pt>
                <c:pt idx="1533">
                  <c:v>152.30000000000001</c:v>
                </c:pt>
                <c:pt idx="1534">
                  <c:v>152.4</c:v>
                </c:pt>
                <c:pt idx="1535">
                  <c:v>152.5</c:v>
                </c:pt>
                <c:pt idx="1536">
                  <c:v>152.6</c:v>
                </c:pt>
                <c:pt idx="1537">
                  <c:v>152.69999999999999</c:v>
                </c:pt>
                <c:pt idx="1538">
                  <c:v>152.80000000000001</c:v>
                </c:pt>
                <c:pt idx="1539">
                  <c:v>152.9</c:v>
                </c:pt>
                <c:pt idx="1540">
                  <c:v>153</c:v>
                </c:pt>
                <c:pt idx="1541">
                  <c:v>153.1</c:v>
                </c:pt>
                <c:pt idx="1542">
                  <c:v>153.19999999999999</c:v>
                </c:pt>
                <c:pt idx="1543">
                  <c:v>153.30000000000001</c:v>
                </c:pt>
                <c:pt idx="1544">
                  <c:v>153.4</c:v>
                </c:pt>
                <c:pt idx="1545">
                  <c:v>153.5</c:v>
                </c:pt>
                <c:pt idx="1546">
                  <c:v>153.6</c:v>
                </c:pt>
                <c:pt idx="1547">
                  <c:v>153.69999999999999</c:v>
                </c:pt>
                <c:pt idx="1548">
                  <c:v>153.80000000000001</c:v>
                </c:pt>
                <c:pt idx="1549">
                  <c:v>153.9</c:v>
                </c:pt>
                <c:pt idx="1550">
                  <c:v>154</c:v>
                </c:pt>
                <c:pt idx="1551">
                  <c:v>154.1</c:v>
                </c:pt>
                <c:pt idx="1552">
                  <c:v>154.19999999999999</c:v>
                </c:pt>
                <c:pt idx="1553">
                  <c:v>154.30000000000001</c:v>
                </c:pt>
                <c:pt idx="1554">
                  <c:v>154.4</c:v>
                </c:pt>
                <c:pt idx="1555">
                  <c:v>154.5</c:v>
                </c:pt>
                <c:pt idx="1556">
                  <c:v>154.6</c:v>
                </c:pt>
                <c:pt idx="1557">
                  <c:v>154.69999999999999</c:v>
                </c:pt>
                <c:pt idx="1558">
                  <c:v>154.80000000000001</c:v>
                </c:pt>
                <c:pt idx="1559">
                  <c:v>154.9</c:v>
                </c:pt>
                <c:pt idx="1560">
                  <c:v>155</c:v>
                </c:pt>
                <c:pt idx="1561">
                  <c:v>155.1</c:v>
                </c:pt>
                <c:pt idx="1562">
                  <c:v>155.19999999999999</c:v>
                </c:pt>
                <c:pt idx="1563">
                  <c:v>155.30000000000001</c:v>
                </c:pt>
                <c:pt idx="1564">
                  <c:v>155.4</c:v>
                </c:pt>
                <c:pt idx="1565">
                  <c:v>155.5</c:v>
                </c:pt>
                <c:pt idx="1566">
                  <c:v>155.6</c:v>
                </c:pt>
                <c:pt idx="1567">
                  <c:v>155.69999999999999</c:v>
                </c:pt>
                <c:pt idx="1568">
                  <c:v>155.80000000000001</c:v>
                </c:pt>
                <c:pt idx="1569">
                  <c:v>155.9</c:v>
                </c:pt>
                <c:pt idx="1570">
                  <c:v>156</c:v>
                </c:pt>
                <c:pt idx="1571">
                  <c:v>156.1</c:v>
                </c:pt>
                <c:pt idx="1572">
                  <c:v>156.19999999999999</c:v>
                </c:pt>
                <c:pt idx="1573">
                  <c:v>156.30000000000001</c:v>
                </c:pt>
                <c:pt idx="1574">
                  <c:v>156.4</c:v>
                </c:pt>
                <c:pt idx="1575">
                  <c:v>156.5</c:v>
                </c:pt>
                <c:pt idx="1576">
                  <c:v>156.6</c:v>
                </c:pt>
                <c:pt idx="1577">
                  <c:v>156.69999999999999</c:v>
                </c:pt>
                <c:pt idx="1578">
                  <c:v>156.80000000000001</c:v>
                </c:pt>
                <c:pt idx="1579">
                  <c:v>156.9</c:v>
                </c:pt>
                <c:pt idx="1580">
                  <c:v>157</c:v>
                </c:pt>
                <c:pt idx="1581">
                  <c:v>157.1</c:v>
                </c:pt>
                <c:pt idx="1582">
                  <c:v>157.19999999999999</c:v>
                </c:pt>
                <c:pt idx="1583">
                  <c:v>157.30000000000001</c:v>
                </c:pt>
                <c:pt idx="1584">
                  <c:v>157.4</c:v>
                </c:pt>
                <c:pt idx="1585">
                  <c:v>157.5</c:v>
                </c:pt>
                <c:pt idx="1586">
                  <c:v>157.6</c:v>
                </c:pt>
                <c:pt idx="1587">
                  <c:v>157.69999999999999</c:v>
                </c:pt>
                <c:pt idx="1588">
                  <c:v>157.80000000000001</c:v>
                </c:pt>
                <c:pt idx="1589">
                  <c:v>157.9</c:v>
                </c:pt>
                <c:pt idx="1590">
                  <c:v>158</c:v>
                </c:pt>
                <c:pt idx="1591">
                  <c:v>158.1</c:v>
                </c:pt>
                <c:pt idx="1592">
                  <c:v>158.19999999999999</c:v>
                </c:pt>
                <c:pt idx="1593">
                  <c:v>158.30000000000001</c:v>
                </c:pt>
                <c:pt idx="1594">
                  <c:v>158.4</c:v>
                </c:pt>
                <c:pt idx="1595">
                  <c:v>158.5</c:v>
                </c:pt>
                <c:pt idx="1596">
                  <c:v>158.6</c:v>
                </c:pt>
                <c:pt idx="1597">
                  <c:v>158.69999999999999</c:v>
                </c:pt>
                <c:pt idx="1598">
                  <c:v>158.80000000000001</c:v>
                </c:pt>
                <c:pt idx="1599">
                  <c:v>158.9</c:v>
                </c:pt>
                <c:pt idx="1600">
                  <c:v>159</c:v>
                </c:pt>
                <c:pt idx="1601">
                  <c:v>159.1</c:v>
                </c:pt>
                <c:pt idx="1602">
                  <c:v>159.19999999999999</c:v>
                </c:pt>
                <c:pt idx="1603">
                  <c:v>159.30000000000001</c:v>
                </c:pt>
                <c:pt idx="1604">
                  <c:v>159.4</c:v>
                </c:pt>
                <c:pt idx="1605">
                  <c:v>159.5</c:v>
                </c:pt>
                <c:pt idx="1606">
                  <c:v>159.6</c:v>
                </c:pt>
                <c:pt idx="1607">
                  <c:v>159.69999999999999</c:v>
                </c:pt>
                <c:pt idx="1608">
                  <c:v>159.80000000000001</c:v>
                </c:pt>
                <c:pt idx="1609">
                  <c:v>159.9</c:v>
                </c:pt>
                <c:pt idx="1610">
                  <c:v>160</c:v>
                </c:pt>
                <c:pt idx="1611">
                  <c:v>160.1</c:v>
                </c:pt>
                <c:pt idx="1612">
                  <c:v>160.19999999999999</c:v>
                </c:pt>
                <c:pt idx="1613">
                  <c:v>160.30000000000001</c:v>
                </c:pt>
                <c:pt idx="1614">
                  <c:v>160.4</c:v>
                </c:pt>
                <c:pt idx="1615">
                  <c:v>160.5</c:v>
                </c:pt>
                <c:pt idx="1616">
                  <c:v>160.6</c:v>
                </c:pt>
                <c:pt idx="1617">
                  <c:v>160.69999999999999</c:v>
                </c:pt>
                <c:pt idx="1618">
                  <c:v>160.80000000000001</c:v>
                </c:pt>
                <c:pt idx="1619">
                  <c:v>160.9</c:v>
                </c:pt>
                <c:pt idx="1620">
                  <c:v>161</c:v>
                </c:pt>
                <c:pt idx="1621">
                  <c:v>161.1</c:v>
                </c:pt>
                <c:pt idx="1622">
                  <c:v>161.19999999999999</c:v>
                </c:pt>
                <c:pt idx="1623">
                  <c:v>161.30000000000001</c:v>
                </c:pt>
                <c:pt idx="1624">
                  <c:v>161.4</c:v>
                </c:pt>
                <c:pt idx="1625">
                  <c:v>161.5</c:v>
                </c:pt>
                <c:pt idx="1626">
                  <c:v>161.6</c:v>
                </c:pt>
                <c:pt idx="1627">
                  <c:v>161.69999999999999</c:v>
                </c:pt>
                <c:pt idx="1628">
                  <c:v>161.80000000000001</c:v>
                </c:pt>
                <c:pt idx="1629">
                  <c:v>161.9</c:v>
                </c:pt>
                <c:pt idx="1630">
                  <c:v>162</c:v>
                </c:pt>
                <c:pt idx="1631">
                  <c:v>162.1</c:v>
                </c:pt>
                <c:pt idx="1632">
                  <c:v>162.19999999999999</c:v>
                </c:pt>
                <c:pt idx="1633">
                  <c:v>162.30000000000001</c:v>
                </c:pt>
                <c:pt idx="1634">
                  <c:v>162.4</c:v>
                </c:pt>
                <c:pt idx="1635">
                  <c:v>162.5</c:v>
                </c:pt>
                <c:pt idx="1636">
                  <c:v>162.6</c:v>
                </c:pt>
                <c:pt idx="1637">
                  <c:v>162.69999999999999</c:v>
                </c:pt>
                <c:pt idx="1638">
                  <c:v>162.80000000000001</c:v>
                </c:pt>
                <c:pt idx="1639">
                  <c:v>162.9</c:v>
                </c:pt>
                <c:pt idx="1640">
                  <c:v>163</c:v>
                </c:pt>
                <c:pt idx="1641">
                  <c:v>163.1</c:v>
                </c:pt>
                <c:pt idx="1642">
                  <c:v>163.19999999999999</c:v>
                </c:pt>
                <c:pt idx="1643">
                  <c:v>163.30000000000001</c:v>
                </c:pt>
                <c:pt idx="1644">
                  <c:v>163.4</c:v>
                </c:pt>
                <c:pt idx="1645">
                  <c:v>163.5</c:v>
                </c:pt>
                <c:pt idx="1646">
                  <c:v>163.6</c:v>
                </c:pt>
                <c:pt idx="1647">
                  <c:v>163.69999999999999</c:v>
                </c:pt>
                <c:pt idx="1648">
                  <c:v>163.80000000000001</c:v>
                </c:pt>
                <c:pt idx="1649">
                  <c:v>163.9</c:v>
                </c:pt>
                <c:pt idx="1650">
                  <c:v>164</c:v>
                </c:pt>
                <c:pt idx="1651">
                  <c:v>164.1</c:v>
                </c:pt>
                <c:pt idx="1652">
                  <c:v>164.2</c:v>
                </c:pt>
                <c:pt idx="1653">
                  <c:v>164.3</c:v>
                </c:pt>
                <c:pt idx="1654">
                  <c:v>164.4</c:v>
                </c:pt>
                <c:pt idx="1655">
                  <c:v>164.5</c:v>
                </c:pt>
                <c:pt idx="1656">
                  <c:v>164.6</c:v>
                </c:pt>
                <c:pt idx="1657">
                  <c:v>164.7</c:v>
                </c:pt>
                <c:pt idx="1658">
                  <c:v>164.8</c:v>
                </c:pt>
                <c:pt idx="1659">
                  <c:v>164.9</c:v>
                </c:pt>
                <c:pt idx="1660">
                  <c:v>165</c:v>
                </c:pt>
                <c:pt idx="1661">
                  <c:v>165.1</c:v>
                </c:pt>
                <c:pt idx="1662">
                  <c:v>165.2</c:v>
                </c:pt>
                <c:pt idx="1663">
                  <c:v>165.3</c:v>
                </c:pt>
                <c:pt idx="1664">
                  <c:v>165.4</c:v>
                </c:pt>
                <c:pt idx="1665">
                  <c:v>165.5</c:v>
                </c:pt>
                <c:pt idx="1666">
                  <c:v>165.6</c:v>
                </c:pt>
                <c:pt idx="1667">
                  <c:v>165.7</c:v>
                </c:pt>
                <c:pt idx="1668">
                  <c:v>165.8</c:v>
                </c:pt>
                <c:pt idx="1669">
                  <c:v>165.9</c:v>
                </c:pt>
                <c:pt idx="1670">
                  <c:v>166</c:v>
                </c:pt>
                <c:pt idx="1671">
                  <c:v>166.1</c:v>
                </c:pt>
                <c:pt idx="1672">
                  <c:v>166.2</c:v>
                </c:pt>
                <c:pt idx="1673">
                  <c:v>166.3</c:v>
                </c:pt>
                <c:pt idx="1674">
                  <c:v>166.4</c:v>
                </c:pt>
                <c:pt idx="1675">
                  <c:v>166.5</c:v>
                </c:pt>
                <c:pt idx="1676">
                  <c:v>166.6</c:v>
                </c:pt>
                <c:pt idx="1677">
                  <c:v>166.7</c:v>
                </c:pt>
                <c:pt idx="1678">
                  <c:v>166.8</c:v>
                </c:pt>
                <c:pt idx="1679">
                  <c:v>166.9</c:v>
                </c:pt>
                <c:pt idx="1680">
                  <c:v>167</c:v>
                </c:pt>
                <c:pt idx="1681">
                  <c:v>167.1</c:v>
                </c:pt>
                <c:pt idx="1682">
                  <c:v>167.2</c:v>
                </c:pt>
                <c:pt idx="1683">
                  <c:v>167.3</c:v>
                </c:pt>
                <c:pt idx="1684">
                  <c:v>167.4</c:v>
                </c:pt>
                <c:pt idx="1685">
                  <c:v>167.5</c:v>
                </c:pt>
                <c:pt idx="1686">
                  <c:v>167.6</c:v>
                </c:pt>
                <c:pt idx="1687">
                  <c:v>167.7</c:v>
                </c:pt>
                <c:pt idx="1688">
                  <c:v>167.8</c:v>
                </c:pt>
                <c:pt idx="1689">
                  <c:v>167.9</c:v>
                </c:pt>
                <c:pt idx="1690">
                  <c:v>168</c:v>
                </c:pt>
                <c:pt idx="1691">
                  <c:v>168.1</c:v>
                </c:pt>
                <c:pt idx="1692">
                  <c:v>168.2</c:v>
                </c:pt>
                <c:pt idx="1693">
                  <c:v>168.3</c:v>
                </c:pt>
                <c:pt idx="1694">
                  <c:v>168.4</c:v>
                </c:pt>
                <c:pt idx="1695">
                  <c:v>168.5</c:v>
                </c:pt>
                <c:pt idx="1696">
                  <c:v>168.6</c:v>
                </c:pt>
                <c:pt idx="1697">
                  <c:v>168.7</c:v>
                </c:pt>
                <c:pt idx="1698">
                  <c:v>168.8</c:v>
                </c:pt>
                <c:pt idx="1699">
                  <c:v>168.9</c:v>
                </c:pt>
                <c:pt idx="1700">
                  <c:v>169</c:v>
                </c:pt>
                <c:pt idx="1701">
                  <c:v>169.1</c:v>
                </c:pt>
                <c:pt idx="1702">
                  <c:v>169.2</c:v>
                </c:pt>
                <c:pt idx="1703">
                  <c:v>169.3</c:v>
                </c:pt>
                <c:pt idx="1704">
                  <c:v>169.4</c:v>
                </c:pt>
                <c:pt idx="1705">
                  <c:v>169.5</c:v>
                </c:pt>
                <c:pt idx="1706">
                  <c:v>169.6</c:v>
                </c:pt>
                <c:pt idx="1707">
                  <c:v>169.7</c:v>
                </c:pt>
                <c:pt idx="1708">
                  <c:v>169.8</c:v>
                </c:pt>
                <c:pt idx="1709">
                  <c:v>169.9</c:v>
                </c:pt>
                <c:pt idx="1710">
                  <c:v>170</c:v>
                </c:pt>
                <c:pt idx="1711">
                  <c:v>170.1</c:v>
                </c:pt>
                <c:pt idx="1712">
                  <c:v>170.2</c:v>
                </c:pt>
                <c:pt idx="1713">
                  <c:v>170.3</c:v>
                </c:pt>
                <c:pt idx="1714">
                  <c:v>170.4</c:v>
                </c:pt>
                <c:pt idx="1715">
                  <c:v>170.5</c:v>
                </c:pt>
                <c:pt idx="1716">
                  <c:v>170.6</c:v>
                </c:pt>
                <c:pt idx="1717">
                  <c:v>170.7</c:v>
                </c:pt>
                <c:pt idx="1718">
                  <c:v>170.8</c:v>
                </c:pt>
                <c:pt idx="1719">
                  <c:v>170.9</c:v>
                </c:pt>
                <c:pt idx="1720">
                  <c:v>171</c:v>
                </c:pt>
                <c:pt idx="1721">
                  <c:v>171.1</c:v>
                </c:pt>
                <c:pt idx="1722">
                  <c:v>171.2</c:v>
                </c:pt>
                <c:pt idx="1723">
                  <c:v>171.3</c:v>
                </c:pt>
                <c:pt idx="1724">
                  <c:v>171.4</c:v>
                </c:pt>
                <c:pt idx="1725">
                  <c:v>171.5</c:v>
                </c:pt>
                <c:pt idx="1726">
                  <c:v>171.6</c:v>
                </c:pt>
                <c:pt idx="1727">
                  <c:v>171.7</c:v>
                </c:pt>
                <c:pt idx="1728">
                  <c:v>171.8</c:v>
                </c:pt>
                <c:pt idx="1729">
                  <c:v>171.9</c:v>
                </c:pt>
                <c:pt idx="1730">
                  <c:v>172</c:v>
                </c:pt>
                <c:pt idx="1731">
                  <c:v>172.1</c:v>
                </c:pt>
                <c:pt idx="1732">
                  <c:v>172.2</c:v>
                </c:pt>
                <c:pt idx="1733">
                  <c:v>172.3</c:v>
                </c:pt>
                <c:pt idx="1734">
                  <c:v>172.4</c:v>
                </c:pt>
                <c:pt idx="1735">
                  <c:v>172.5</c:v>
                </c:pt>
                <c:pt idx="1736">
                  <c:v>172.6</c:v>
                </c:pt>
                <c:pt idx="1737">
                  <c:v>172.7</c:v>
                </c:pt>
                <c:pt idx="1738">
                  <c:v>172.8</c:v>
                </c:pt>
                <c:pt idx="1739">
                  <c:v>172.9</c:v>
                </c:pt>
                <c:pt idx="1740">
                  <c:v>173</c:v>
                </c:pt>
                <c:pt idx="1741">
                  <c:v>173.1</c:v>
                </c:pt>
                <c:pt idx="1742">
                  <c:v>173.2</c:v>
                </c:pt>
                <c:pt idx="1743">
                  <c:v>173.3</c:v>
                </c:pt>
                <c:pt idx="1744">
                  <c:v>173.4</c:v>
                </c:pt>
                <c:pt idx="1745">
                  <c:v>173.5</c:v>
                </c:pt>
                <c:pt idx="1746">
                  <c:v>173.6</c:v>
                </c:pt>
                <c:pt idx="1747">
                  <c:v>173.7</c:v>
                </c:pt>
                <c:pt idx="1748">
                  <c:v>173.8</c:v>
                </c:pt>
                <c:pt idx="1749">
                  <c:v>173.9</c:v>
                </c:pt>
                <c:pt idx="1750">
                  <c:v>174</c:v>
                </c:pt>
                <c:pt idx="1751">
                  <c:v>174.1</c:v>
                </c:pt>
                <c:pt idx="1752">
                  <c:v>174.2</c:v>
                </c:pt>
                <c:pt idx="1753">
                  <c:v>174.3</c:v>
                </c:pt>
                <c:pt idx="1754">
                  <c:v>174.4</c:v>
                </c:pt>
                <c:pt idx="1755">
                  <c:v>174.5</c:v>
                </c:pt>
                <c:pt idx="1756">
                  <c:v>174.6</c:v>
                </c:pt>
                <c:pt idx="1757">
                  <c:v>174.7</c:v>
                </c:pt>
                <c:pt idx="1758">
                  <c:v>174.8</c:v>
                </c:pt>
                <c:pt idx="1759">
                  <c:v>174.9</c:v>
                </c:pt>
                <c:pt idx="1760">
                  <c:v>175</c:v>
                </c:pt>
                <c:pt idx="1761">
                  <c:v>175.1</c:v>
                </c:pt>
                <c:pt idx="1762">
                  <c:v>175.2</c:v>
                </c:pt>
                <c:pt idx="1763">
                  <c:v>175.3</c:v>
                </c:pt>
                <c:pt idx="1764">
                  <c:v>175.4</c:v>
                </c:pt>
                <c:pt idx="1765">
                  <c:v>175.5</c:v>
                </c:pt>
                <c:pt idx="1766">
                  <c:v>175.6</c:v>
                </c:pt>
                <c:pt idx="1767">
                  <c:v>175.7</c:v>
                </c:pt>
                <c:pt idx="1768">
                  <c:v>175.8</c:v>
                </c:pt>
                <c:pt idx="1769">
                  <c:v>175.9</c:v>
                </c:pt>
                <c:pt idx="1770">
                  <c:v>176</c:v>
                </c:pt>
                <c:pt idx="1771">
                  <c:v>176.1</c:v>
                </c:pt>
                <c:pt idx="1772">
                  <c:v>176.2</c:v>
                </c:pt>
                <c:pt idx="1773">
                  <c:v>176.3</c:v>
                </c:pt>
                <c:pt idx="1774">
                  <c:v>176.4</c:v>
                </c:pt>
                <c:pt idx="1775">
                  <c:v>176.5</c:v>
                </c:pt>
                <c:pt idx="1776">
                  <c:v>176.6</c:v>
                </c:pt>
                <c:pt idx="1777">
                  <c:v>176.7</c:v>
                </c:pt>
                <c:pt idx="1778">
                  <c:v>176.8</c:v>
                </c:pt>
                <c:pt idx="1779">
                  <c:v>176.9</c:v>
                </c:pt>
                <c:pt idx="1780">
                  <c:v>177</c:v>
                </c:pt>
                <c:pt idx="1781">
                  <c:v>177.1</c:v>
                </c:pt>
                <c:pt idx="1782">
                  <c:v>177.2</c:v>
                </c:pt>
                <c:pt idx="1783">
                  <c:v>177.3</c:v>
                </c:pt>
                <c:pt idx="1784">
                  <c:v>177.4</c:v>
                </c:pt>
                <c:pt idx="1785">
                  <c:v>177.5</c:v>
                </c:pt>
                <c:pt idx="1786">
                  <c:v>177.6</c:v>
                </c:pt>
                <c:pt idx="1787">
                  <c:v>177.7</c:v>
                </c:pt>
                <c:pt idx="1788">
                  <c:v>177.8</c:v>
                </c:pt>
                <c:pt idx="1789">
                  <c:v>177.9</c:v>
                </c:pt>
                <c:pt idx="1790">
                  <c:v>178</c:v>
                </c:pt>
                <c:pt idx="1791">
                  <c:v>178.1</c:v>
                </c:pt>
                <c:pt idx="1792">
                  <c:v>178.2</c:v>
                </c:pt>
                <c:pt idx="1793">
                  <c:v>178.3</c:v>
                </c:pt>
                <c:pt idx="1794">
                  <c:v>178.4</c:v>
                </c:pt>
                <c:pt idx="1795">
                  <c:v>178.5</c:v>
                </c:pt>
                <c:pt idx="1796">
                  <c:v>178.6</c:v>
                </c:pt>
                <c:pt idx="1797">
                  <c:v>178.7</c:v>
                </c:pt>
                <c:pt idx="1798">
                  <c:v>178.8</c:v>
                </c:pt>
                <c:pt idx="1799">
                  <c:v>178.9</c:v>
                </c:pt>
                <c:pt idx="1800">
                  <c:v>179</c:v>
                </c:pt>
                <c:pt idx="1801">
                  <c:v>179.1</c:v>
                </c:pt>
                <c:pt idx="1802">
                  <c:v>179.2</c:v>
                </c:pt>
                <c:pt idx="1803">
                  <c:v>179.3</c:v>
                </c:pt>
                <c:pt idx="1804">
                  <c:v>179.4</c:v>
                </c:pt>
                <c:pt idx="1805">
                  <c:v>179.5</c:v>
                </c:pt>
                <c:pt idx="1806">
                  <c:v>179.6</c:v>
                </c:pt>
                <c:pt idx="1807">
                  <c:v>179.7</c:v>
                </c:pt>
                <c:pt idx="1808">
                  <c:v>179.8</c:v>
                </c:pt>
                <c:pt idx="1809">
                  <c:v>179.9</c:v>
                </c:pt>
                <c:pt idx="1810">
                  <c:v>180</c:v>
                </c:pt>
                <c:pt idx="1811">
                  <c:v>180.1</c:v>
                </c:pt>
                <c:pt idx="1812">
                  <c:v>180.2</c:v>
                </c:pt>
                <c:pt idx="1813">
                  <c:v>180.3</c:v>
                </c:pt>
                <c:pt idx="1814">
                  <c:v>180.4</c:v>
                </c:pt>
                <c:pt idx="1815">
                  <c:v>180.5</c:v>
                </c:pt>
                <c:pt idx="1816">
                  <c:v>180.6</c:v>
                </c:pt>
                <c:pt idx="1817">
                  <c:v>180.7</c:v>
                </c:pt>
                <c:pt idx="1818">
                  <c:v>180.8</c:v>
                </c:pt>
                <c:pt idx="1819">
                  <c:v>180.9</c:v>
                </c:pt>
                <c:pt idx="1820">
                  <c:v>181</c:v>
                </c:pt>
                <c:pt idx="1821">
                  <c:v>181.1</c:v>
                </c:pt>
                <c:pt idx="1822">
                  <c:v>181.2</c:v>
                </c:pt>
                <c:pt idx="1823">
                  <c:v>181.3</c:v>
                </c:pt>
                <c:pt idx="1824">
                  <c:v>181.4</c:v>
                </c:pt>
                <c:pt idx="1825">
                  <c:v>181.5</c:v>
                </c:pt>
                <c:pt idx="1826">
                  <c:v>181.6</c:v>
                </c:pt>
                <c:pt idx="1827">
                  <c:v>181.7</c:v>
                </c:pt>
                <c:pt idx="1828">
                  <c:v>181.8</c:v>
                </c:pt>
                <c:pt idx="1829">
                  <c:v>181.9</c:v>
                </c:pt>
                <c:pt idx="1830">
                  <c:v>182</c:v>
                </c:pt>
                <c:pt idx="1831">
                  <c:v>182.1</c:v>
                </c:pt>
                <c:pt idx="1832">
                  <c:v>182.2</c:v>
                </c:pt>
                <c:pt idx="1833">
                  <c:v>182.3</c:v>
                </c:pt>
                <c:pt idx="1834">
                  <c:v>182.4</c:v>
                </c:pt>
                <c:pt idx="1835">
                  <c:v>182.5</c:v>
                </c:pt>
                <c:pt idx="1836">
                  <c:v>182.6</c:v>
                </c:pt>
                <c:pt idx="1837">
                  <c:v>182.7</c:v>
                </c:pt>
                <c:pt idx="1838">
                  <c:v>182.8</c:v>
                </c:pt>
                <c:pt idx="1839">
                  <c:v>182.9</c:v>
                </c:pt>
                <c:pt idx="1840">
                  <c:v>183</c:v>
                </c:pt>
                <c:pt idx="1841">
                  <c:v>183.1</c:v>
                </c:pt>
                <c:pt idx="1842">
                  <c:v>183.2</c:v>
                </c:pt>
                <c:pt idx="1843">
                  <c:v>183.3</c:v>
                </c:pt>
                <c:pt idx="1844">
                  <c:v>183.4</c:v>
                </c:pt>
                <c:pt idx="1845">
                  <c:v>183.5</c:v>
                </c:pt>
                <c:pt idx="1846">
                  <c:v>183.6</c:v>
                </c:pt>
                <c:pt idx="1847">
                  <c:v>183.7</c:v>
                </c:pt>
                <c:pt idx="1848">
                  <c:v>183.8</c:v>
                </c:pt>
                <c:pt idx="1849">
                  <c:v>183.9</c:v>
                </c:pt>
                <c:pt idx="1850">
                  <c:v>184</c:v>
                </c:pt>
                <c:pt idx="1851">
                  <c:v>184.1</c:v>
                </c:pt>
                <c:pt idx="1852">
                  <c:v>184.2</c:v>
                </c:pt>
                <c:pt idx="1853">
                  <c:v>184.3</c:v>
                </c:pt>
                <c:pt idx="1854">
                  <c:v>184.4</c:v>
                </c:pt>
                <c:pt idx="1855">
                  <c:v>184.5</c:v>
                </c:pt>
                <c:pt idx="1856">
                  <c:v>184.6</c:v>
                </c:pt>
                <c:pt idx="1857">
                  <c:v>184.7</c:v>
                </c:pt>
                <c:pt idx="1858">
                  <c:v>184.8</c:v>
                </c:pt>
                <c:pt idx="1859">
                  <c:v>184.9</c:v>
                </c:pt>
                <c:pt idx="1860">
                  <c:v>185</c:v>
                </c:pt>
                <c:pt idx="1861">
                  <c:v>185.1</c:v>
                </c:pt>
                <c:pt idx="1862">
                  <c:v>185.2</c:v>
                </c:pt>
                <c:pt idx="1863">
                  <c:v>185.3</c:v>
                </c:pt>
                <c:pt idx="1864">
                  <c:v>185.4</c:v>
                </c:pt>
                <c:pt idx="1865">
                  <c:v>185.5</c:v>
                </c:pt>
                <c:pt idx="1866">
                  <c:v>185.6</c:v>
                </c:pt>
                <c:pt idx="1867">
                  <c:v>185.7</c:v>
                </c:pt>
                <c:pt idx="1868">
                  <c:v>185.8</c:v>
                </c:pt>
                <c:pt idx="1869">
                  <c:v>185.9</c:v>
                </c:pt>
                <c:pt idx="1870">
                  <c:v>186</c:v>
                </c:pt>
                <c:pt idx="1871">
                  <c:v>186.1</c:v>
                </c:pt>
                <c:pt idx="1872">
                  <c:v>186.2</c:v>
                </c:pt>
                <c:pt idx="1873">
                  <c:v>186.3</c:v>
                </c:pt>
                <c:pt idx="1874">
                  <c:v>186.4</c:v>
                </c:pt>
                <c:pt idx="1875">
                  <c:v>186.5</c:v>
                </c:pt>
                <c:pt idx="1876">
                  <c:v>186.6</c:v>
                </c:pt>
                <c:pt idx="1877">
                  <c:v>186.7</c:v>
                </c:pt>
                <c:pt idx="1878">
                  <c:v>186.8</c:v>
                </c:pt>
                <c:pt idx="1879">
                  <c:v>186.9</c:v>
                </c:pt>
                <c:pt idx="1880">
                  <c:v>187</c:v>
                </c:pt>
                <c:pt idx="1881">
                  <c:v>187.1</c:v>
                </c:pt>
                <c:pt idx="1882">
                  <c:v>187.2</c:v>
                </c:pt>
                <c:pt idx="1883">
                  <c:v>187.3</c:v>
                </c:pt>
                <c:pt idx="1884">
                  <c:v>187.4</c:v>
                </c:pt>
                <c:pt idx="1885">
                  <c:v>187.5</c:v>
                </c:pt>
                <c:pt idx="1886">
                  <c:v>187.6</c:v>
                </c:pt>
                <c:pt idx="1887">
                  <c:v>187.7</c:v>
                </c:pt>
                <c:pt idx="1888">
                  <c:v>187.8</c:v>
                </c:pt>
                <c:pt idx="1889">
                  <c:v>187.9</c:v>
                </c:pt>
                <c:pt idx="1890">
                  <c:v>188</c:v>
                </c:pt>
                <c:pt idx="1891">
                  <c:v>188.1</c:v>
                </c:pt>
                <c:pt idx="1892">
                  <c:v>188.2</c:v>
                </c:pt>
                <c:pt idx="1893">
                  <c:v>188.3</c:v>
                </c:pt>
                <c:pt idx="1894">
                  <c:v>188.4</c:v>
                </c:pt>
                <c:pt idx="1895">
                  <c:v>188.5</c:v>
                </c:pt>
                <c:pt idx="1896">
                  <c:v>188.6</c:v>
                </c:pt>
                <c:pt idx="1897">
                  <c:v>188.7</c:v>
                </c:pt>
                <c:pt idx="1898">
                  <c:v>188.8</c:v>
                </c:pt>
                <c:pt idx="1899">
                  <c:v>188.9</c:v>
                </c:pt>
                <c:pt idx="1900">
                  <c:v>189</c:v>
                </c:pt>
                <c:pt idx="1901">
                  <c:v>189.1</c:v>
                </c:pt>
                <c:pt idx="1902">
                  <c:v>189.2</c:v>
                </c:pt>
                <c:pt idx="1903">
                  <c:v>189.3</c:v>
                </c:pt>
                <c:pt idx="1904">
                  <c:v>189.4</c:v>
                </c:pt>
                <c:pt idx="1905">
                  <c:v>189.5</c:v>
                </c:pt>
                <c:pt idx="1906">
                  <c:v>189.6</c:v>
                </c:pt>
                <c:pt idx="1907">
                  <c:v>189.7</c:v>
                </c:pt>
                <c:pt idx="1908">
                  <c:v>189.8</c:v>
                </c:pt>
                <c:pt idx="1909">
                  <c:v>189.9</c:v>
                </c:pt>
                <c:pt idx="1910">
                  <c:v>190</c:v>
                </c:pt>
                <c:pt idx="1911">
                  <c:v>190.1</c:v>
                </c:pt>
                <c:pt idx="1912">
                  <c:v>190.2</c:v>
                </c:pt>
                <c:pt idx="1913">
                  <c:v>190.3</c:v>
                </c:pt>
                <c:pt idx="1914">
                  <c:v>190.4</c:v>
                </c:pt>
                <c:pt idx="1915">
                  <c:v>190.5</c:v>
                </c:pt>
                <c:pt idx="1916">
                  <c:v>190.6</c:v>
                </c:pt>
                <c:pt idx="1917">
                  <c:v>190.7</c:v>
                </c:pt>
                <c:pt idx="1918">
                  <c:v>190.8</c:v>
                </c:pt>
                <c:pt idx="1919">
                  <c:v>190.9</c:v>
                </c:pt>
                <c:pt idx="1920">
                  <c:v>191</c:v>
                </c:pt>
                <c:pt idx="1921">
                  <c:v>191.1</c:v>
                </c:pt>
                <c:pt idx="1922">
                  <c:v>191.2</c:v>
                </c:pt>
                <c:pt idx="1923">
                  <c:v>191.3</c:v>
                </c:pt>
                <c:pt idx="1924">
                  <c:v>191.4</c:v>
                </c:pt>
                <c:pt idx="1925">
                  <c:v>191.5</c:v>
                </c:pt>
                <c:pt idx="1926">
                  <c:v>191.6</c:v>
                </c:pt>
                <c:pt idx="1927">
                  <c:v>191.7</c:v>
                </c:pt>
                <c:pt idx="1928">
                  <c:v>191.8</c:v>
                </c:pt>
                <c:pt idx="1929">
                  <c:v>191.9</c:v>
                </c:pt>
                <c:pt idx="1930">
                  <c:v>192</c:v>
                </c:pt>
                <c:pt idx="1931">
                  <c:v>192.1</c:v>
                </c:pt>
                <c:pt idx="1932">
                  <c:v>192.2</c:v>
                </c:pt>
                <c:pt idx="1933">
                  <c:v>192.3</c:v>
                </c:pt>
                <c:pt idx="1934">
                  <c:v>192.4</c:v>
                </c:pt>
                <c:pt idx="1935">
                  <c:v>192.5</c:v>
                </c:pt>
                <c:pt idx="1936">
                  <c:v>192.6</c:v>
                </c:pt>
                <c:pt idx="1937">
                  <c:v>192.7</c:v>
                </c:pt>
                <c:pt idx="1938">
                  <c:v>192.8</c:v>
                </c:pt>
                <c:pt idx="1939">
                  <c:v>192.9</c:v>
                </c:pt>
                <c:pt idx="1940">
                  <c:v>193</c:v>
                </c:pt>
                <c:pt idx="1941">
                  <c:v>193.1</c:v>
                </c:pt>
                <c:pt idx="1942">
                  <c:v>193.2</c:v>
                </c:pt>
                <c:pt idx="1943">
                  <c:v>193.3</c:v>
                </c:pt>
                <c:pt idx="1944">
                  <c:v>193.4</c:v>
                </c:pt>
                <c:pt idx="1945">
                  <c:v>193.5</c:v>
                </c:pt>
                <c:pt idx="1946">
                  <c:v>193.6</c:v>
                </c:pt>
                <c:pt idx="1947">
                  <c:v>193.7</c:v>
                </c:pt>
                <c:pt idx="1948">
                  <c:v>193.8</c:v>
                </c:pt>
                <c:pt idx="1949">
                  <c:v>193.9</c:v>
                </c:pt>
                <c:pt idx="1950">
                  <c:v>194</c:v>
                </c:pt>
                <c:pt idx="1951">
                  <c:v>194.1</c:v>
                </c:pt>
                <c:pt idx="1952">
                  <c:v>194.2</c:v>
                </c:pt>
                <c:pt idx="1953">
                  <c:v>194.3</c:v>
                </c:pt>
                <c:pt idx="1954">
                  <c:v>194.4</c:v>
                </c:pt>
                <c:pt idx="1955">
                  <c:v>194.5</c:v>
                </c:pt>
                <c:pt idx="1956">
                  <c:v>194.6</c:v>
                </c:pt>
                <c:pt idx="1957">
                  <c:v>194.7</c:v>
                </c:pt>
                <c:pt idx="1958">
                  <c:v>194.8</c:v>
                </c:pt>
                <c:pt idx="1959">
                  <c:v>194.9</c:v>
                </c:pt>
                <c:pt idx="1960">
                  <c:v>195</c:v>
                </c:pt>
                <c:pt idx="1961">
                  <c:v>195.1</c:v>
                </c:pt>
                <c:pt idx="1962">
                  <c:v>195.2</c:v>
                </c:pt>
                <c:pt idx="1963">
                  <c:v>195.3</c:v>
                </c:pt>
                <c:pt idx="1964">
                  <c:v>195.4</c:v>
                </c:pt>
                <c:pt idx="1965">
                  <c:v>195.5</c:v>
                </c:pt>
                <c:pt idx="1966">
                  <c:v>195.6</c:v>
                </c:pt>
                <c:pt idx="1967">
                  <c:v>195.7</c:v>
                </c:pt>
                <c:pt idx="1968">
                  <c:v>195.8</c:v>
                </c:pt>
                <c:pt idx="1969">
                  <c:v>195.9</c:v>
                </c:pt>
                <c:pt idx="1970">
                  <c:v>196</c:v>
                </c:pt>
                <c:pt idx="1971">
                  <c:v>196.1</c:v>
                </c:pt>
                <c:pt idx="1972">
                  <c:v>196.2</c:v>
                </c:pt>
                <c:pt idx="1973">
                  <c:v>196.3</c:v>
                </c:pt>
                <c:pt idx="1974">
                  <c:v>196.4</c:v>
                </c:pt>
                <c:pt idx="1975">
                  <c:v>196.5</c:v>
                </c:pt>
                <c:pt idx="1976">
                  <c:v>196.6</c:v>
                </c:pt>
                <c:pt idx="1977">
                  <c:v>196.7</c:v>
                </c:pt>
                <c:pt idx="1978">
                  <c:v>196.8</c:v>
                </c:pt>
                <c:pt idx="1979">
                  <c:v>196.9</c:v>
                </c:pt>
                <c:pt idx="1980">
                  <c:v>197</c:v>
                </c:pt>
                <c:pt idx="1981">
                  <c:v>197.1</c:v>
                </c:pt>
                <c:pt idx="1982">
                  <c:v>197.2</c:v>
                </c:pt>
                <c:pt idx="1983">
                  <c:v>197.3</c:v>
                </c:pt>
                <c:pt idx="1984">
                  <c:v>197.4</c:v>
                </c:pt>
                <c:pt idx="1985">
                  <c:v>197.5</c:v>
                </c:pt>
                <c:pt idx="1986">
                  <c:v>197.6</c:v>
                </c:pt>
                <c:pt idx="1987">
                  <c:v>197.7</c:v>
                </c:pt>
                <c:pt idx="1988">
                  <c:v>197.8</c:v>
                </c:pt>
                <c:pt idx="1989">
                  <c:v>197.9</c:v>
                </c:pt>
                <c:pt idx="1990">
                  <c:v>198</c:v>
                </c:pt>
                <c:pt idx="1991">
                  <c:v>198.1</c:v>
                </c:pt>
                <c:pt idx="1992">
                  <c:v>198.2</c:v>
                </c:pt>
                <c:pt idx="1993">
                  <c:v>198.3</c:v>
                </c:pt>
                <c:pt idx="1994">
                  <c:v>198.4</c:v>
                </c:pt>
                <c:pt idx="1995">
                  <c:v>198.5</c:v>
                </c:pt>
                <c:pt idx="1996">
                  <c:v>198.6</c:v>
                </c:pt>
                <c:pt idx="1997">
                  <c:v>198.7</c:v>
                </c:pt>
                <c:pt idx="1998">
                  <c:v>198.8</c:v>
                </c:pt>
                <c:pt idx="1999">
                  <c:v>198.9</c:v>
                </c:pt>
                <c:pt idx="2000">
                  <c:v>199</c:v>
                </c:pt>
                <c:pt idx="2001">
                  <c:v>199.1</c:v>
                </c:pt>
                <c:pt idx="2002">
                  <c:v>199.2</c:v>
                </c:pt>
                <c:pt idx="2003">
                  <c:v>199.3</c:v>
                </c:pt>
                <c:pt idx="2004">
                  <c:v>199.4</c:v>
                </c:pt>
                <c:pt idx="2005">
                  <c:v>199.5</c:v>
                </c:pt>
                <c:pt idx="2006">
                  <c:v>199.6</c:v>
                </c:pt>
                <c:pt idx="2007">
                  <c:v>199.7</c:v>
                </c:pt>
                <c:pt idx="2008">
                  <c:v>199.8</c:v>
                </c:pt>
                <c:pt idx="2009">
                  <c:v>199.9</c:v>
                </c:pt>
                <c:pt idx="2010">
                  <c:v>200</c:v>
                </c:pt>
                <c:pt idx="2011">
                  <c:v>200.1</c:v>
                </c:pt>
                <c:pt idx="2012">
                  <c:v>200.2</c:v>
                </c:pt>
                <c:pt idx="2013">
                  <c:v>200.3</c:v>
                </c:pt>
                <c:pt idx="2014">
                  <c:v>200.4</c:v>
                </c:pt>
                <c:pt idx="2015">
                  <c:v>200.5</c:v>
                </c:pt>
                <c:pt idx="2016">
                  <c:v>200.6</c:v>
                </c:pt>
                <c:pt idx="2017">
                  <c:v>200.7</c:v>
                </c:pt>
                <c:pt idx="2018">
                  <c:v>200.8</c:v>
                </c:pt>
                <c:pt idx="2019">
                  <c:v>200.9</c:v>
                </c:pt>
                <c:pt idx="2020">
                  <c:v>201</c:v>
                </c:pt>
                <c:pt idx="2021">
                  <c:v>201.1</c:v>
                </c:pt>
                <c:pt idx="2022">
                  <c:v>201.2</c:v>
                </c:pt>
                <c:pt idx="2023">
                  <c:v>201.3</c:v>
                </c:pt>
                <c:pt idx="2024">
                  <c:v>201.4</c:v>
                </c:pt>
                <c:pt idx="2025">
                  <c:v>201.5</c:v>
                </c:pt>
                <c:pt idx="2026">
                  <c:v>201.6</c:v>
                </c:pt>
                <c:pt idx="2027">
                  <c:v>201.7</c:v>
                </c:pt>
                <c:pt idx="2028">
                  <c:v>201.8</c:v>
                </c:pt>
                <c:pt idx="2029">
                  <c:v>201.9</c:v>
                </c:pt>
                <c:pt idx="2030">
                  <c:v>202</c:v>
                </c:pt>
                <c:pt idx="2031">
                  <c:v>202.1</c:v>
                </c:pt>
                <c:pt idx="2032">
                  <c:v>202.2</c:v>
                </c:pt>
                <c:pt idx="2033">
                  <c:v>202.3</c:v>
                </c:pt>
                <c:pt idx="2034">
                  <c:v>202.4</c:v>
                </c:pt>
                <c:pt idx="2035">
                  <c:v>202.5</c:v>
                </c:pt>
                <c:pt idx="2036">
                  <c:v>202.6</c:v>
                </c:pt>
                <c:pt idx="2037">
                  <c:v>202.7</c:v>
                </c:pt>
                <c:pt idx="2038">
                  <c:v>202.8</c:v>
                </c:pt>
                <c:pt idx="2039">
                  <c:v>202.9</c:v>
                </c:pt>
                <c:pt idx="2040">
                  <c:v>203</c:v>
                </c:pt>
                <c:pt idx="2041">
                  <c:v>203.1</c:v>
                </c:pt>
                <c:pt idx="2042">
                  <c:v>203.2</c:v>
                </c:pt>
                <c:pt idx="2043">
                  <c:v>203.3</c:v>
                </c:pt>
                <c:pt idx="2044">
                  <c:v>203.4</c:v>
                </c:pt>
                <c:pt idx="2045">
                  <c:v>203.5</c:v>
                </c:pt>
                <c:pt idx="2046">
                  <c:v>203.6</c:v>
                </c:pt>
                <c:pt idx="2047">
                  <c:v>203.7</c:v>
                </c:pt>
                <c:pt idx="2048">
                  <c:v>203.8</c:v>
                </c:pt>
                <c:pt idx="2049">
                  <c:v>203.9</c:v>
                </c:pt>
                <c:pt idx="2050">
                  <c:v>204</c:v>
                </c:pt>
                <c:pt idx="2051">
                  <c:v>204.1</c:v>
                </c:pt>
                <c:pt idx="2052">
                  <c:v>204.2</c:v>
                </c:pt>
                <c:pt idx="2053">
                  <c:v>204.3</c:v>
                </c:pt>
                <c:pt idx="2054">
                  <c:v>204.4</c:v>
                </c:pt>
                <c:pt idx="2055">
                  <c:v>204.5</c:v>
                </c:pt>
                <c:pt idx="2056">
                  <c:v>204.6</c:v>
                </c:pt>
                <c:pt idx="2057">
                  <c:v>204.7</c:v>
                </c:pt>
                <c:pt idx="2058">
                  <c:v>204.8</c:v>
                </c:pt>
                <c:pt idx="2059">
                  <c:v>204.9</c:v>
                </c:pt>
                <c:pt idx="2060">
                  <c:v>205</c:v>
                </c:pt>
                <c:pt idx="2061">
                  <c:v>205.1</c:v>
                </c:pt>
                <c:pt idx="2062">
                  <c:v>205.2</c:v>
                </c:pt>
                <c:pt idx="2063">
                  <c:v>205.3</c:v>
                </c:pt>
                <c:pt idx="2064">
                  <c:v>205.4</c:v>
                </c:pt>
                <c:pt idx="2065">
                  <c:v>205.5</c:v>
                </c:pt>
                <c:pt idx="2066">
                  <c:v>205.6</c:v>
                </c:pt>
                <c:pt idx="2067">
                  <c:v>205.7</c:v>
                </c:pt>
                <c:pt idx="2068">
                  <c:v>205.8</c:v>
                </c:pt>
                <c:pt idx="2069">
                  <c:v>205.9</c:v>
                </c:pt>
                <c:pt idx="2070">
                  <c:v>206</c:v>
                </c:pt>
                <c:pt idx="2071">
                  <c:v>206.1</c:v>
                </c:pt>
                <c:pt idx="2072">
                  <c:v>206.2</c:v>
                </c:pt>
                <c:pt idx="2073">
                  <c:v>206.3</c:v>
                </c:pt>
                <c:pt idx="2074">
                  <c:v>206.4</c:v>
                </c:pt>
                <c:pt idx="2075">
                  <c:v>206.5</c:v>
                </c:pt>
                <c:pt idx="2076">
                  <c:v>206.6</c:v>
                </c:pt>
                <c:pt idx="2077">
                  <c:v>206.7</c:v>
                </c:pt>
                <c:pt idx="2078">
                  <c:v>206.8</c:v>
                </c:pt>
                <c:pt idx="2079">
                  <c:v>206.9</c:v>
                </c:pt>
                <c:pt idx="2080">
                  <c:v>207</c:v>
                </c:pt>
                <c:pt idx="2081">
                  <c:v>207.1</c:v>
                </c:pt>
                <c:pt idx="2082">
                  <c:v>207.2</c:v>
                </c:pt>
                <c:pt idx="2083">
                  <c:v>207.3</c:v>
                </c:pt>
                <c:pt idx="2084">
                  <c:v>207.4</c:v>
                </c:pt>
                <c:pt idx="2085">
                  <c:v>207.5</c:v>
                </c:pt>
                <c:pt idx="2086">
                  <c:v>207.6</c:v>
                </c:pt>
                <c:pt idx="2087">
                  <c:v>207.7</c:v>
                </c:pt>
                <c:pt idx="2088">
                  <c:v>207.8</c:v>
                </c:pt>
                <c:pt idx="2089">
                  <c:v>207.9</c:v>
                </c:pt>
                <c:pt idx="2090">
                  <c:v>208</c:v>
                </c:pt>
                <c:pt idx="2091">
                  <c:v>208.1</c:v>
                </c:pt>
                <c:pt idx="2092">
                  <c:v>208.2</c:v>
                </c:pt>
                <c:pt idx="2093">
                  <c:v>208.3</c:v>
                </c:pt>
                <c:pt idx="2094">
                  <c:v>208.4</c:v>
                </c:pt>
                <c:pt idx="2095">
                  <c:v>208.5</c:v>
                </c:pt>
                <c:pt idx="2096">
                  <c:v>208.6</c:v>
                </c:pt>
                <c:pt idx="2097">
                  <c:v>208.7</c:v>
                </c:pt>
                <c:pt idx="2098">
                  <c:v>208.8</c:v>
                </c:pt>
                <c:pt idx="2099">
                  <c:v>208.9</c:v>
                </c:pt>
                <c:pt idx="2100">
                  <c:v>209</c:v>
                </c:pt>
                <c:pt idx="2101">
                  <c:v>209.1</c:v>
                </c:pt>
                <c:pt idx="2102">
                  <c:v>209.2</c:v>
                </c:pt>
                <c:pt idx="2103">
                  <c:v>209.3</c:v>
                </c:pt>
                <c:pt idx="2104">
                  <c:v>209.4</c:v>
                </c:pt>
                <c:pt idx="2105">
                  <c:v>209.5</c:v>
                </c:pt>
                <c:pt idx="2106">
                  <c:v>209.6</c:v>
                </c:pt>
                <c:pt idx="2107">
                  <c:v>209.7</c:v>
                </c:pt>
                <c:pt idx="2108">
                  <c:v>209.8</c:v>
                </c:pt>
                <c:pt idx="2109">
                  <c:v>209.9</c:v>
                </c:pt>
                <c:pt idx="2110">
                  <c:v>210</c:v>
                </c:pt>
                <c:pt idx="2111">
                  <c:v>210.1</c:v>
                </c:pt>
                <c:pt idx="2112">
                  <c:v>210.2</c:v>
                </c:pt>
                <c:pt idx="2113">
                  <c:v>210.3</c:v>
                </c:pt>
                <c:pt idx="2114">
                  <c:v>210.4</c:v>
                </c:pt>
                <c:pt idx="2115">
                  <c:v>210.5</c:v>
                </c:pt>
                <c:pt idx="2116">
                  <c:v>210.6</c:v>
                </c:pt>
                <c:pt idx="2117">
                  <c:v>210.7</c:v>
                </c:pt>
                <c:pt idx="2118">
                  <c:v>210.8</c:v>
                </c:pt>
                <c:pt idx="2119">
                  <c:v>210.9</c:v>
                </c:pt>
                <c:pt idx="2120">
                  <c:v>211</c:v>
                </c:pt>
                <c:pt idx="2121">
                  <c:v>211.1</c:v>
                </c:pt>
                <c:pt idx="2122">
                  <c:v>211.2</c:v>
                </c:pt>
                <c:pt idx="2123">
                  <c:v>211.3</c:v>
                </c:pt>
                <c:pt idx="2124">
                  <c:v>211.4</c:v>
                </c:pt>
                <c:pt idx="2125">
                  <c:v>211.5</c:v>
                </c:pt>
                <c:pt idx="2126">
                  <c:v>211.6</c:v>
                </c:pt>
                <c:pt idx="2127">
                  <c:v>211.7</c:v>
                </c:pt>
                <c:pt idx="2128">
                  <c:v>211.8</c:v>
                </c:pt>
                <c:pt idx="2129">
                  <c:v>211.9</c:v>
                </c:pt>
                <c:pt idx="2130">
                  <c:v>212</c:v>
                </c:pt>
                <c:pt idx="2131">
                  <c:v>212.1</c:v>
                </c:pt>
                <c:pt idx="2132">
                  <c:v>212.2</c:v>
                </c:pt>
                <c:pt idx="2133">
                  <c:v>212.3</c:v>
                </c:pt>
                <c:pt idx="2134">
                  <c:v>212.4</c:v>
                </c:pt>
                <c:pt idx="2135">
                  <c:v>212.5</c:v>
                </c:pt>
                <c:pt idx="2136">
                  <c:v>212.6</c:v>
                </c:pt>
                <c:pt idx="2137">
                  <c:v>212.7</c:v>
                </c:pt>
                <c:pt idx="2138">
                  <c:v>212.8</c:v>
                </c:pt>
                <c:pt idx="2139">
                  <c:v>212.9</c:v>
                </c:pt>
                <c:pt idx="2140">
                  <c:v>213</c:v>
                </c:pt>
                <c:pt idx="2141">
                  <c:v>213.1</c:v>
                </c:pt>
                <c:pt idx="2142">
                  <c:v>213.2</c:v>
                </c:pt>
                <c:pt idx="2143">
                  <c:v>213.3</c:v>
                </c:pt>
                <c:pt idx="2144">
                  <c:v>213.4</c:v>
                </c:pt>
                <c:pt idx="2145">
                  <c:v>213.5</c:v>
                </c:pt>
                <c:pt idx="2146">
                  <c:v>213.6</c:v>
                </c:pt>
                <c:pt idx="2147">
                  <c:v>213.7</c:v>
                </c:pt>
                <c:pt idx="2148">
                  <c:v>213.8</c:v>
                </c:pt>
                <c:pt idx="2149">
                  <c:v>213.9</c:v>
                </c:pt>
                <c:pt idx="2150">
                  <c:v>214</c:v>
                </c:pt>
                <c:pt idx="2151">
                  <c:v>214.1</c:v>
                </c:pt>
                <c:pt idx="2152">
                  <c:v>214.2</c:v>
                </c:pt>
                <c:pt idx="2153">
                  <c:v>214.3</c:v>
                </c:pt>
                <c:pt idx="2154">
                  <c:v>214.4</c:v>
                </c:pt>
                <c:pt idx="2155">
                  <c:v>214.5</c:v>
                </c:pt>
                <c:pt idx="2156">
                  <c:v>214.6</c:v>
                </c:pt>
                <c:pt idx="2157">
                  <c:v>214.7</c:v>
                </c:pt>
                <c:pt idx="2158">
                  <c:v>214.8</c:v>
                </c:pt>
                <c:pt idx="2159">
                  <c:v>214.9</c:v>
                </c:pt>
                <c:pt idx="2160">
                  <c:v>215</c:v>
                </c:pt>
                <c:pt idx="2161">
                  <c:v>215.1</c:v>
                </c:pt>
                <c:pt idx="2162">
                  <c:v>215.2</c:v>
                </c:pt>
                <c:pt idx="2163">
                  <c:v>215.3</c:v>
                </c:pt>
                <c:pt idx="2164">
                  <c:v>215.4</c:v>
                </c:pt>
                <c:pt idx="2165">
                  <c:v>215.5</c:v>
                </c:pt>
                <c:pt idx="2166">
                  <c:v>215.6</c:v>
                </c:pt>
                <c:pt idx="2167">
                  <c:v>215.7</c:v>
                </c:pt>
                <c:pt idx="2168">
                  <c:v>215.8</c:v>
                </c:pt>
                <c:pt idx="2169">
                  <c:v>215.9</c:v>
                </c:pt>
                <c:pt idx="2170">
                  <c:v>216</c:v>
                </c:pt>
                <c:pt idx="2171">
                  <c:v>216.1</c:v>
                </c:pt>
                <c:pt idx="2172">
                  <c:v>216.2</c:v>
                </c:pt>
                <c:pt idx="2173">
                  <c:v>216.3</c:v>
                </c:pt>
                <c:pt idx="2174">
                  <c:v>216.4</c:v>
                </c:pt>
                <c:pt idx="2175">
                  <c:v>216.5</c:v>
                </c:pt>
                <c:pt idx="2176">
                  <c:v>216.6</c:v>
                </c:pt>
                <c:pt idx="2177">
                  <c:v>216.7</c:v>
                </c:pt>
                <c:pt idx="2178">
                  <c:v>216.8</c:v>
                </c:pt>
                <c:pt idx="2179">
                  <c:v>216.9</c:v>
                </c:pt>
                <c:pt idx="2180">
                  <c:v>217</c:v>
                </c:pt>
                <c:pt idx="2181">
                  <c:v>217.1</c:v>
                </c:pt>
                <c:pt idx="2182">
                  <c:v>217.2</c:v>
                </c:pt>
                <c:pt idx="2183">
                  <c:v>217.3</c:v>
                </c:pt>
                <c:pt idx="2184">
                  <c:v>217.4</c:v>
                </c:pt>
                <c:pt idx="2185">
                  <c:v>217.5</c:v>
                </c:pt>
                <c:pt idx="2186">
                  <c:v>217.6</c:v>
                </c:pt>
                <c:pt idx="2187">
                  <c:v>217.7</c:v>
                </c:pt>
                <c:pt idx="2188">
                  <c:v>217.8</c:v>
                </c:pt>
                <c:pt idx="2189">
                  <c:v>217.9</c:v>
                </c:pt>
                <c:pt idx="2190">
                  <c:v>218</c:v>
                </c:pt>
                <c:pt idx="2191">
                  <c:v>218.1</c:v>
                </c:pt>
                <c:pt idx="2192">
                  <c:v>218.2</c:v>
                </c:pt>
                <c:pt idx="2193">
                  <c:v>218.3</c:v>
                </c:pt>
                <c:pt idx="2194">
                  <c:v>218.4</c:v>
                </c:pt>
                <c:pt idx="2195">
                  <c:v>218.5</c:v>
                </c:pt>
                <c:pt idx="2196">
                  <c:v>218.6</c:v>
                </c:pt>
                <c:pt idx="2197">
                  <c:v>218.7</c:v>
                </c:pt>
                <c:pt idx="2198">
                  <c:v>218.8</c:v>
                </c:pt>
                <c:pt idx="2199">
                  <c:v>218.9</c:v>
                </c:pt>
                <c:pt idx="2200">
                  <c:v>219</c:v>
                </c:pt>
                <c:pt idx="2201">
                  <c:v>219.1</c:v>
                </c:pt>
                <c:pt idx="2202">
                  <c:v>219.2</c:v>
                </c:pt>
                <c:pt idx="2203">
                  <c:v>219.3</c:v>
                </c:pt>
                <c:pt idx="2204">
                  <c:v>219.4</c:v>
                </c:pt>
                <c:pt idx="2205">
                  <c:v>219.5</c:v>
                </c:pt>
                <c:pt idx="2206">
                  <c:v>219.6</c:v>
                </c:pt>
                <c:pt idx="2207">
                  <c:v>219.7</c:v>
                </c:pt>
                <c:pt idx="2208">
                  <c:v>219.8</c:v>
                </c:pt>
                <c:pt idx="2209">
                  <c:v>219.9</c:v>
                </c:pt>
                <c:pt idx="2210">
                  <c:v>220</c:v>
                </c:pt>
                <c:pt idx="2211">
                  <c:v>220.1</c:v>
                </c:pt>
                <c:pt idx="2212">
                  <c:v>220.2</c:v>
                </c:pt>
                <c:pt idx="2213">
                  <c:v>220.3</c:v>
                </c:pt>
                <c:pt idx="2214">
                  <c:v>220.4</c:v>
                </c:pt>
                <c:pt idx="2215">
                  <c:v>220.5</c:v>
                </c:pt>
                <c:pt idx="2216">
                  <c:v>220.6</c:v>
                </c:pt>
                <c:pt idx="2217">
                  <c:v>220.7</c:v>
                </c:pt>
                <c:pt idx="2218">
                  <c:v>220.8</c:v>
                </c:pt>
                <c:pt idx="2219">
                  <c:v>220.9</c:v>
                </c:pt>
                <c:pt idx="2220">
                  <c:v>221</c:v>
                </c:pt>
                <c:pt idx="2221">
                  <c:v>221.1</c:v>
                </c:pt>
                <c:pt idx="2222">
                  <c:v>221.2</c:v>
                </c:pt>
                <c:pt idx="2223">
                  <c:v>221.3</c:v>
                </c:pt>
                <c:pt idx="2224">
                  <c:v>221.4</c:v>
                </c:pt>
                <c:pt idx="2225">
                  <c:v>221.5</c:v>
                </c:pt>
                <c:pt idx="2226">
                  <c:v>221.6</c:v>
                </c:pt>
                <c:pt idx="2227">
                  <c:v>221.7</c:v>
                </c:pt>
                <c:pt idx="2228">
                  <c:v>221.8</c:v>
                </c:pt>
                <c:pt idx="2229">
                  <c:v>221.9</c:v>
                </c:pt>
                <c:pt idx="2230">
                  <c:v>222</c:v>
                </c:pt>
                <c:pt idx="2231">
                  <c:v>222.1</c:v>
                </c:pt>
                <c:pt idx="2232">
                  <c:v>222.2</c:v>
                </c:pt>
                <c:pt idx="2233">
                  <c:v>222.3</c:v>
                </c:pt>
                <c:pt idx="2234">
                  <c:v>222.4</c:v>
                </c:pt>
                <c:pt idx="2235">
                  <c:v>222.5</c:v>
                </c:pt>
                <c:pt idx="2236">
                  <c:v>222.6</c:v>
                </c:pt>
                <c:pt idx="2237">
                  <c:v>222.7</c:v>
                </c:pt>
                <c:pt idx="2238">
                  <c:v>222.8</c:v>
                </c:pt>
                <c:pt idx="2239">
                  <c:v>222.9</c:v>
                </c:pt>
                <c:pt idx="2240">
                  <c:v>223</c:v>
                </c:pt>
                <c:pt idx="2241">
                  <c:v>223.1</c:v>
                </c:pt>
                <c:pt idx="2242">
                  <c:v>223.2</c:v>
                </c:pt>
                <c:pt idx="2243">
                  <c:v>223.3</c:v>
                </c:pt>
                <c:pt idx="2244">
                  <c:v>223.4</c:v>
                </c:pt>
                <c:pt idx="2245">
                  <c:v>223.5</c:v>
                </c:pt>
                <c:pt idx="2246">
                  <c:v>223.6</c:v>
                </c:pt>
                <c:pt idx="2247">
                  <c:v>223.7</c:v>
                </c:pt>
                <c:pt idx="2248">
                  <c:v>223.8</c:v>
                </c:pt>
                <c:pt idx="2249">
                  <c:v>223.9</c:v>
                </c:pt>
                <c:pt idx="2250">
                  <c:v>224</c:v>
                </c:pt>
                <c:pt idx="2251">
                  <c:v>224.1</c:v>
                </c:pt>
                <c:pt idx="2252">
                  <c:v>224.2</c:v>
                </c:pt>
                <c:pt idx="2253">
                  <c:v>224.3</c:v>
                </c:pt>
                <c:pt idx="2254">
                  <c:v>224.4</c:v>
                </c:pt>
                <c:pt idx="2255">
                  <c:v>224.5</c:v>
                </c:pt>
                <c:pt idx="2256">
                  <c:v>224.6</c:v>
                </c:pt>
                <c:pt idx="2257">
                  <c:v>224.7</c:v>
                </c:pt>
                <c:pt idx="2258">
                  <c:v>224.8</c:v>
                </c:pt>
                <c:pt idx="2259">
                  <c:v>224.9</c:v>
                </c:pt>
                <c:pt idx="2260">
                  <c:v>225</c:v>
                </c:pt>
                <c:pt idx="2261">
                  <c:v>225.1</c:v>
                </c:pt>
                <c:pt idx="2262">
                  <c:v>225.2</c:v>
                </c:pt>
                <c:pt idx="2263">
                  <c:v>225.3</c:v>
                </c:pt>
                <c:pt idx="2264">
                  <c:v>225.4</c:v>
                </c:pt>
                <c:pt idx="2265">
                  <c:v>225.5</c:v>
                </c:pt>
                <c:pt idx="2266">
                  <c:v>225.6</c:v>
                </c:pt>
                <c:pt idx="2267">
                  <c:v>225.7</c:v>
                </c:pt>
                <c:pt idx="2268">
                  <c:v>225.8</c:v>
                </c:pt>
                <c:pt idx="2269">
                  <c:v>225.9</c:v>
                </c:pt>
                <c:pt idx="2270">
                  <c:v>226</c:v>
                </c:pt>
                <c:pt idx="2271">
                  <c:v>226.1</c:v>
                </c:pt>
                <c:pt idx="2272">
                  <c:v>226.2</c:v>
                </c:pt>
                <c:pt idx="2273">
                  <c:v>226.3</c:v>
                </c:pt>
                <c:pt idx="2274">
                  <c:v>226.4</c:v>
                </c:pt>
                <c:pt idx="2275">
                  <c:v>226.5</c:v>
                </c:pt>
                <c:pt idx="2276">
                  <c:v>226.6</c:v>
                </c:pt>
                <c:pt idx="2277">
                  <c:v>226.7</c:v>
                </c:pt>
                <c:pt idx="2278">
                  <c:v>226.8</c:v>
                </c:pt>
                <c:pt idx="2279">
                  <c:v>226.9</c:v>
                </c:pt>
                <c:pt idx="2280">
                  <c:v>227</c:v>
                </c:pt>
                <c:pt idx="2281">
                  <c:v>227.1</c:v>
                </c:pt>
                <c:pt idx="2282">
                  <c:v>227.2</c:v>
                </c:pt>
                <c:pt idx="2283">
                  <c:v>227.3</c:v>
                </c:pt>
                <c:pt idx="2284">
                  <c:v>227.4</c:v>
                </c:pt>
                <c:pt idx="2285">
                  <c:v>227.5</c:v>
                </c:pt>
                <c:pt idx="2286">
                  <c:v>227.6</c:v>
                </c:pt>
                <c:pt idx="2287">
                  <c:v>227.7</c:v>
                </c:pt>
                <c:pt idx="2288">
                  <c:v>227.8</c:v>
                </c:pt>
                <c:pt idx="2289">
                  <c:v>227.9</c:v>
                </c:pt>
                <c:pt idx="2290">
                  <c:v>228</c:v>
                </c:pt>
                <c:pt idx="2291">
                  <c:v>228.1</c:v>
                </c:pt>
                <c:pt idx="2292">
                  <c:v>228.2</c:v>
                </c:pt>
                <c:pt idx="2293">
                  <c:v>228.3</c:v>
                </c:pt>
                <c:pt idx="2294">
                  <c:v>228.4</c:v>
                </c:pt>
                <c:pt idx="2295">
                  <c:v>228.5</c:v>
                </c:pt>
                <c:pt idx="2296">
                  <c:v>228.6</c:v>
                </c:pt>
                <c:pt idx="2297">
                  <c:v>228.7</c:v>
                </c:pt>
                <c:pt idx="2298">
                  <c:v>228.8</c:v>
                </c:pt>
                <c:pt idx="2299">
                  <c:v>228.9</c:v>
                </c:pt>
                <c:pt idx="2300">
                  <c:v>229</c:v>
                </c:pt>
                <c:pt idx="2301">
                  <c:v>229.1</c:v>
                </c:pt>
                <c:pt idx="2302">
                  <c:v>229.2</c:v>
                </c:pt>
                <c:pt idx="2303">
                  <c:v>229.3</c:v>
                </c:pt>
                <c:pt idx="2304">
                  <c:v>229.4</c:v>
                </c:pt>
                <c:pt idx="2305">
                  <c:v>229.5</c:v>
                </c:pt>
                <c:pt idx="2306">
                  <c:v>229.6</c:v>
                </c:pt>
                <c:pt idx="2307">
                  <c:v>229.7</c:v>
                </c:pt>
                <c:pt idx="2308">
                  <c:v>229.8</c:v>
                </c:pt>
                <c:pt idx="2309">
                  <c:v>229.9</c:v>
                </c:pt>
                <c:pt idx="2310">
                  <c:v>230</c:v>
                </c:pt>
                <c:pt idx="2311">
                  <c:v>230.1</c:v>
                </c:pt>
                <c:pt idx="2312">
                  <c:v>230.2</c:v>
                </c:pt>
                <c:pt idx="2313">
                  <c:v>230.3</c:v>
                </c:pt>
                <c:pt idx="2314">
                  <c:v>230.4</c:v>
                </c:pt>
                <c:pt idx="2315">
                  <c:v>230.5</c:v>
                </c:pt>
                <c:pt idx="2316">
                  <c:v>230.6</c:v>
                </c:pt>
                <c:pt idx="2317">
                  <c:v>230.7</c:v>
                </c:pt>
                <c:pt idx="2318">
                  <c:v>230.8</c:v>
                </c:pt>
                <c:pt idx="2319">
                  <c:v>230.9</c:v>
                </c:pt>
                <c:pt idx="2320">
                  <c:v>231</c:v>
                </c:pt>
                <c:pt idx="2321">
                  <c:v>231.1</c:v>
                </c:pt>
                <c:pt idx="2322">
                  <c:v>231.2</c:v>
                </c:pt>
                <c:pt idx="2323">
                  <c:v>231.3</c:v>
                </c:pt>
                <c:pt idx="2324">
                  <c:v>231.4</c:v>
                </c:pt>
                <c:pt idx="2325">
                  <c:v>231.5</c:v>
                </c:pt>
                <c:pt idx="2326">
                  <c:v>231.6</c:v>
                </c:pt>
                <c:pt idx="2327">
                  <c:v>231.7</c:v>
                </c:pt>
                <c:pt idx="2328">
                  <c:v>231.8</c:v>
                </c:pt>
                <c:pt idx="2329">
                  <c:v>231.9</c:v>
                </c:pt>
                <c:pt idx="2330">
                  <c:v>232</c:v>
                </c:pt>
                <c:pt idx="2331">
                  <c:v>232.1</c:v>
                </c:pt>
                <c:pt idx="2332">
                  <c:v>232.2</c:v>
                </c:pt>
                <c:pt idx="2333">
                  <c:v>232.3</c:v>
                </c:pt>
                <c:pt idx="2334">
                  <c:v>232.4</c:v>
                </c:pt>
                <c:pt idx="2335">
                  <c:v>232.5</c:v>
                </c:pt>
                <c:pt idx="2336">
                  <c:v>232.6</c:v>
                </c:pt>
                <c:pt idx="2337">
                  <c:v>232.7</c:v>
                </c:pt>
                <c:pt idx="2338">
                  <c:v>232.8</c:v>
                </c:pt>
                <c:pt idx="2339">
                  <c:v>232.9</c:v>
                </c:pt>
                <c:pt idx="2340">
                  <c:v>233</c:v>
                </c:pt>
                <c:pt idx="2341">
                  <c:v>233.1</c:v>
                </c:pt>
                <c:pt idx="2342">
                  <c:v>233.2</c:v>
                </c:pt>
                <c:pt idx="2343">
                  <c:v>233.3</c:v>
                </c:pt>
                <c:pt idx="2344">
                  <c:v>233.4</c:v>
                </c:pt>
                <c:pt idx="2345">
                  <c:v>233.5</c:v>
                </c:pt>
                <c:pt idx="2346">
                  <c:v>233.6</c:v>
                </c:pt>
                <c:pt idx="2347">
                  <c:v>233.7</c:v>
                </c:pt>
                <c:pt idx="2348">
                  <c:v>233.8</c:v>
                </c:pt>
                <c:pt idx="2349">
                  <c:v>233.9</c:v>
                </c:pt>
                <c:pt idx="2350">
                  <c:v>234</c:v>
                </c:pt>
                <c:pt idx="2351">
                  <c:v>234.1</c:v>
                </c:pt>
                <c:pt idx="2352">
                  <c:v>234.2</c:v>
                </c:pt>
                <c:pt idx="2353">
                  <c:v>234.3</c:v>
                </c:pt>
                <c:pt idx="2354">
                  <c:v>234.4</c:v>
                </c:pt>
                <c:pt idx="2355">
                  <c:v>234.5</c:v>
                </c:pt>
                <c:pt idx="2356">
                  <c:v>234.6</c:v>
                </c:pt>
                <c:pt idx="2357">
                  <c:v>234.7</c:v>
                </c:pt>
                <c:pt idx="2358">
                  <c:v>234.8</c:v>
                </c:pt>
                <c:pt idx="2359">
                  <c:v>234.9</c:v>
                </c:pt>
                <c:pt idx="2360">
                  <c:v>235</c:v>
                </c:pt>
                <c:pt idx="2361">
                  <c:v>235.1</c:v>
                </c:pt>
                <c:pt idx="2362">
                  <c:v>235.2</c:v>
                </c:pt>
                <c:pt idx="2363">
                  <c:v>235.3</c:v>
                </c:pt>
                <c:pt idx="2364">
                  <c:v>235.4</c:v>
                </c:pt>
                <c:pt idx="2365">
                  <c:v>235.5</c:v>
                </c:pt>
                <c:pt idx="2366">
                  <c:v>235.6</c:v>
                </c:pt>
                <c:pt idx="2367">
                  <c:v>235.7</c:v>
                </c:pt>
                <c:pt idx="2368">
                  <c:v>235.8</c:v>
                </c:pt>
                <c:pt idx="2369">
                  <c:v>235.9</c:v>
                </c:pt>
                <c:pt idx="2370">
                  <c:v>236</c:v>
                </c:pt>
                <c:pt idx="2371">
                  <c:v>236.1</c:v>
                </c:pt>
                <c:pt idx="2372">
                  <c:v>236.2</c:v>
                </c:pt>
                <c:pt idx="2373">
                  <c:v>236.3</c:v>
                </c:pt>
                <c:pt idx="2374">
                  <c:v>236.4</c:v>
                </c:pt>
                <c:pt idx="2375">
                  <c:v>236.5</c:v>
                </c:pt>
                <c:pt idx="2376">
                  <c:v>236.6</c:v>
                </c:pt>
                <c:pt idx="2377">
                  <c:v>236.7</c:v>
                </c:pt>
                <c:pt idx="2378">
                  <c:v>236.8</c:v>
                </c:pt>
                <c:pt idx="2379">
                  <c:v>236.9</c:v>
                </c:pt>
                <c:pt idx="2380">
                  <c:v>237</c:v>
                </c:pt>
                <c:pt idx="2381">
                  <c:v>237.1</c:v>
                </c:pt>
                <c:pt idx="2382">
                  <c:v>237.2</c:v>
                </c:pt>
                <c:pt idx="2383">
                  <c:v>237.3</c:v>
                </c:pt>
                <c:pt idx="2384">
                  <c:v>237.4</c:v>
                </c:pt>
                <c:pt idx="2385">
                  <c:v>237.5</c:v>
                </c:pt>
                <c:pt idx="2386">
                  <c:v>237.6</c:v>
                </c:pt>
                <c:pt idx="2387">
                  <c:v>237.7</c:v>
                </c:pt>
                <c:pt idx="2388">
                  <c:v>237.8</c:v>
                </c:pt>
                <c:pt idx="2389">
                  <c:v>237.9</c:v>
                </c:pt>
                <c:pt idx="2390">
                  <c:v>238</c:v>
                </c:pt>
                <c:pt idx="2391">
                  <c:v>238.1</c:v>
                </c:pt>
                <c:pt idx="2392">
                  <c:v>238.2</c:v>
                </c:pt>
                <c:pt idx="2393">
                  <c:v>238.3</c:v>
                </c:pt>
                <c:pt idx="2394">
                  <c:v>238.4</c:v>
                </c:pt>
                <c:pt idx="2395">
                  <c:v>238.5</c:v>
                </c:pt>
                <c:pt idx="2396">
                  <c:v>238.6</c:v>
                </c:pt>
                <c:pt idx="2397">
                  <c:v>238.7</c:v>
                </c:pt>
                <c:pt idx="2398">
                  <c:v>238.8</c:v>
                </c:pt>
                <c:pt idx="2399">
                  <c:v>238.9</c:v>
                </c:pt>
                <c:pt idx="2400">
                  <c:v>239</c:v>
                </c:pt>
              </c:numCache>
            </c:numRef>
          </c:xVal>
          <c:yVal>
            <c:numRef>
              <c:f>'Закамск (2)'!$C$5:$C$2405</c:f>
              <c:numCache>
                <c:formatCode>General</c:formatCode>
                <c:ptCount val="2401"/>
                <c:pt idx="0">
                  <c:v>89.122600000000006</c:v>
                </c:pt>
                <c:pt idx="1">
                  <c:v>89.122600000000006</c:v>
                </c:pt>
                <c:pt idx="2">
                  <c:v>89.122699999999995</c:v>
                </c:pt>
                <c:pt idx="3">
                  <c:v>89.122699999999995</c:v>
                </c:pt>
                <c:pt idx="4">
                  <c:v>89.122799999999998</c:v>
                </c:pt>
                <c:pt idx="5">
                  <c:v>89.122900000000001</c:v>
                </c:pt>
                <c:pt idx="6">
                  <c:v>89.123000000000005</c:v>
                </c:pt>
                <c:pt idx="7">
                  <c:v>89.123000000000005</c:v>
                </c:pt>
                <c:pt idx="8">
                  <c:v>89.123099999999994</c:v>
                </c:pt>
                <c:pt idx="9">
                  <c:v>89.123099999999994</c:v>
                </c:pt>
                <c:pt idx="10">
                  <c:v>89.123099999999994</c:v>
                </c:pt>
                <c:pt idx="11">
                  <c:v>89.123099999999994</c:v>
                </c:pt>
                <c:pt idx="12">
                  <c:v>89.123000000000005</c:v>
                </c:pt>
                <c:pt idx="13">
                  <c:v>89.122900000000001</c:v>
                </c:pt>
                <c:pt idx="14">
                  <c:v>89.122600000000006</c:v>
                </c:pt>
                <c:pt idx="15">
                  <c:v>89.122299999999996</c:v>
                </c:pt>
                <c:pt idx="16">
                  <c:v>89.121399999999994</c:v>
                </c:pt>
                <c:pt idx="17">
                  <c:v>89.119900000000001</c:v>
                </c:pt>
                <c:pt idx="18">
                  <c:v>89.117099999999994</c:v>
                </c:pt>
                <c:pt idx="19">
                  <c:v>89.1126</c:v>
                </c:pt>
                <c:pt idx="20">
                  <c:v>89.105800000000002</c:v>
                </c:pt>
                <c:pt idx="21">
                  <c:v>89.096699999999998</c:v>
                </c:pt>
                <c:pt idx="22">
                  <c:v>89.085400000000007</c:v>
                </c:pt>
                <c:pt idx="23">
                  <c:v>89.072400000000002</c:v>
                </c:pt>
                <c:pt idx="24">
                  <c:v>89.058599999999998</c:v>
                </c:pt>
                <c:pt idx="25">
                  <c:v>89.044600000000003</c:v>
                </c:pt>
                <c:pt idx="26">
                  <c:v>89.031199999999998</c:v>
                </c:pt>
                <c:pt idx="27">
                  <c:v>89.019199999999998</c:v>
                </c:pt>
                <c:pt idx="28">
                  <c:v>89.008899999999997</c:v>
                </c:pt>
                <c:pt idx="29">
                  <c:v>89.000500000000002</c:v>
                </c:pt>
                <c:pt idx="30">
                  <c:v>88.993799999999993</c:v>
                </c:pt>
                <c:pt idx="31">
                  <c:v>88.988699999999994</c:v>
                </c:pt>
                <c:pt idx="32">
                  <c:v>88.9846</c:v>
                </c:pt>
                <c:pt idx="33">
                  <c:v>88.981399999999994</c:v>
                </c:pt>
                <c:pt idx="34">
                  <c:v>88.978800000000007</c:v>
                </c:pt>
                <c:pt idx="35">
                  <c:v>88.976500000000001</c:v>
                </c:pt>
                <c:pt idx="36">
                  <c:v>88.974599999999995</c:v>
                </c:pt>
                <c:pt idx="37">
                  <c:v>88.972899999999996</c:v>
                </c:pt>
                <c:pt idx="38">
                  <c:v>88.971299999999999</c:v>
                </c:pt>
                <c:pt idx="39">
                  <c:v>88.969899999999996</c:v>
                </c:pt>
                <c:pt idx="40">
                  <c:v>88.968599999999995</c:v>
                </c:pt>
                <c:pt idx="41">
                  <c:v>88.967299999999994</c:v>
                </c:pt>
                <c:pt idx="42">
                  <c:v>88.965999999999994</c:v>
                </c:pt>
                <c:pt idx="43">
                  <c:v>88.964600000000004</c:v>
                </c:pt>
                <c:pt idx="44">
                  <c:v>88.962999999999994</c:v>
                </c:pt>
                <c:pt idx="45">
                  <c:v>88.961299999999994</c:v>
                </c:pt>
                <c:pt idx="46">
                  <c:v>88.959400000000002</c:v>
                </c:pt>
                <c:pt idx="47">
                  <c:v>88.9572</c:v>
                </c:pt>
                <c:pt idx="48">
                  <c:v>88.954800000000006</c:v>
                </c:pt>
                <c:pt idx="49">
                  <c:v>88.952299999999994</c:v>
                </c:pt>
                <c:pt idx="50">
                  <c:v>88.949600000000004</c:v>
                </c:pt>
                <c:pt idx="51">
                  <c:v>88.946799999999996</c:v>
                </c:pt>
                <c:pt idx="52">
                  <c:v>88.943899999999999</c:v>
                </c:pt>
                <c:pt idx="53">
                  <c:v>88.941000000000003</c:v>
                </c:pt>
                <c:pt idx="54">
                  <c:v>88.938100000000006</c:v>
                </c:pt>
                <c:pt idx="55">
                  <c:v>88.935299999999998</c:v>
                </c:pt>
                <c:pt idx="56">
                  <c:v>88.932599999999994</c:v>
                </c:pt>
                <c:pt idx="57">
                  <c:v>88.929900000000004</c:v>
                </c:pt>
                <c:pt idx="58">
                  <c:v>88.927400000000006</c:v>
                </c:pt>
                <c:pt idx="59">
                  <c:v>88.924999999999997</c:v>
                </c:pt>
                <c:pt idx="60">
                  <c:v>88.922700000000006</c:v>
                </c:pt>
                <c:pt idx="61">
                  <c:v>88.920599999999993</c:v>
                </c:pt>
                <c:pt idx="62">
                  <c:v>88.918599999999998</c:v>
                </c:pt>
                <c:pt idx="63">
                  <c:v>88.916700000000006</c:v>
                </c:pt>
                <c:pt idx="64">
                  <c:v>88.915000000000006</c:v>
                </c:pt>
                <c:pt idx="65">
                  <c:v>88.913399999999996</c:v>
                </c:pt>
                <c:pt idx="66">
                  <c:v>88.911799999999999</c:v>
                </c:pt>
                <c:pt idx="67">
                  <c:v>88.910399999999996</c:v>
                </c:pt>
                <c:pt idx="68">
                  <c:v>88.909099999999995</c:v>
                </c:pt>
                <c:pt idx="69">
                  <c:v>88.907899999999998</c:v>
                </c:pt>
                <c:pt idx="70">
                  <c:v>88.906700000000001</c:v>
                </c:pt>
                <c:pt idx="71">
                  <c:v>88.905500000000004</c:v>
                </c:pt>
                <c:pt idx="72">
                  <c:v>88.904300000000006</c:v>
                </c:pt>
                <c:pt idx="73">
                  <c:v>88.903199999999998</c:v>
                </c:pt>
                <c:pt idx="74">
                  <c:v>88.902100000000004</c:v>
                </c:pt>
                <c:pt idx="75">
                  <c:v>88.900999999999996</c:v>
                </c:pt>
                <c:pt idx="76">
                  <c:v>88.899900000000002</c:v>
                </c:pt>
                <c:pt idx="77">
                  <c:v>88.898799999999994</c:v>
                </c:pt>
                <c:pt idx="78">
                  <c:v>88.8977</c:v>
                </c:pt>
                <c:pt idx="79">
                  <c:v>88.896600000000007</c:v>
                </c:pt>
                <c:pt idx="80">
                  <c:v>88.895600000000002</c:v>
                </c:pt>
                <c:pt idx="81">
                  <c:v>88.894599999999997</c:v>
                </c:pt>
                <c:pt idx="82">
                  <c:v>88.893600000000006</c:v>
                </c:pt>
                <c:pt idx="83">
                  <c:v>88.892700000000005</c:v>
                </c:pt>
                <c:pt idx="84">
                  <c:v>88.891900000000007</c:v>
                </c:pt>
                <c:pt idx="85">
                  <c:v>88.891099999999994</c:v>
                </c:pt>
                <c:pt idx="86">
                  <c:v>88.8904</c:v>
                </c:pt>
                <c:pt idx="87">
                  <c:v>88.889799999999994</c:v>
                </c:pt>
                <c:pt idx="88">
                  <c:v>88.889200000000002</c:v>
                </c:pt>
                <c:pt idx="89">
                  <c:v>88.888800000000003</c:v>
                </c:pt>
                <c:pt idx="90">
                  <c:v>88.888300000000001</c:v>
                </c:pt>
                <c:pt idx="91">
                  <c:v>88.888000000000005</c:v>
                </c:pt>
                <c:pt idx="92">
                  <c:v>88.887699999999995</c:v>
                </c:pt>
                <c:pt idx="93">
                  <c:v>88.8874</c:v>
                </c:pt>
                <c:pt idx="94">
                  <c:v>88.887200000000007</c:v>
                </c:pt>
                <c:pt idx="95">
                  <c:v>88.887100000000004</c:v>
                </c:pt>
                <c:pt idx="96">
                  <c:v>88.886899999999997</c:v>
                </c:pt>
                <c:pt idx="97">
                  <c:v>88.886799999999994</c:v>
                </c:pt>
                <c:pt idx="98">
                  <c:v>88.886600000000001</c:v>
                </c:pt>
                <c:pt idx="99">
                  <c:v>88.886499999999998</c:v>
                </c:pt>
                <c:pt idx="100">
                  <c:v>88.886399999999995</c:v>
                </c:pt>
                <c:pt idx="101">
                  <c:v>88.886300000000006</c:v>
                </c:pt>
                <c:pt idx="102">
                  <c:v>88.886099999999999</c:v>
                </c:pt>
                <c:pt idx="103">
                  <c:v>88.885999999999996</c:v>
                </c:pt>
                <c:pt idx="104">
                  <c:v>88.885800000000003</c:v>
                </c:pt>
                <c:pt idx="105">
                  <c:v>88.8857</c:v>
                </c:pt>
                <c:pt idx="106">
                  <c:v>88.885499999999993</c:v>
                </c:pt>
                <c:pt idx="107">
                  <c:v>88.885400000000004</c:v>
                </c:pt>
                <c:pt idx="108">
                  <c:v>88.885199999999998</c:v>
                </c:pt>
                <c:pt idx="109">
                  <c:v>88.885099999999994</c:v>
                </c:pt>
                <c:pt idx="110">
                  <c:v>88.885000000000005</c:v>
                </c:pt>
                <c:pt idx="111">
                  <c:v>88.884900000000002</c:v>
                </c:pt>
                <c:pt idx="112">
                  <c:v>88.884799999999998</c:v>
                </c:pt>
                <c:pt idx="113">
                  <c:v>88.884799999999998</c:v>
                </c:pt>
                <c:pt idx="114">
                  <c:v>88.884799999999998</c:v>
                </c:pt>
                <c:pt idx="115">
                  <c:v>88.884799999999998</c:v>
                </c:pt>
                <c:pt idx="116">
                  <c:v>88.884900000000002</c:v>
                </c:pt>
                <c:pt idx="117">
                  <c:v>88.885000000000005</c:v>
                </c:pt>
                <c:pt idx="118">
                  <c:v>88.885199999999998</c:v>
                </c:pt>
                <c:pt idx="119">
                  <c:v>88.885400000000004</c:v>
                </c:pt>
                <c:pt idx="120">
                  <c:v>88.885599999999997</c:v>
                </c:pt>
                <c:pt idx="121">
                  <c:v>88.885800000000003</c:v>
                </c:pt>
                <c:pt idx="122">
                  <c:v>88.885999999999996</c:v>
                </c:pt>
                <c:pt idx="123">
                  <c:v>88.886300000000006</c:v>
                </c:pt>
                <c:pt idx="124">
                  <c:v>88.886499999999998</c:v>
                </c:pt>
                <c:pt idx="125">
                  <c:v>88.886799999999994</c:v>
                </c:pt>
                <c:pt idx="126">
                  <c:v>88.887</c:v>
                </c:pt>
                <c:pt idx="127">
                  <c:v>88.887299999999996</c:v>
                </c:pt>
                <c:pt idx="128">
                  <c:v>88.887500000000003</c:v>
                </c:pt>
                <c:pt idx="129">
                  <c:v>88.887699999999995</c:v>
                </c:pt>
                <c:pt idx="130">
                  <c:v>88.887900000000002</c:v>
                </c:pt>
                <c:pt idx="131">
                  <c:v>88.888099999999994</c:v>
                </c:pt>
                <c:pt idx="132">
                  <c:v>88.888300000000001</c:v>
                </c:pt>
                <c:pt idx="133">
                  <c:v>88.888499999999993</c:v>
                </c:pt>
                <c:pt idx="134">
                  <c:v>88.8887</c:v>
                </c:pt>
                <c:pt idx="135">
                  <c:v>88.888900000000007</c:v>
                </c:pt>
                <c:pt idx="136">
                  <c:v>88.889099999999999</c:v>
                </c:pt>
                <c:pt idx="137">
                  <c:v>88.889300000000006</c:v>
                </c:pt>
                <c:pt idx="138">
                  <c:v>88.889499999999998</c:v>
                </c:pt>
                <c:pt idx="139">
                  <c:v>88.889799999999994</c:v>
                </c:pt>
                <c:pt idx="140">
                  <c:v>88.89</c:v>
                </c:pt>
                <c:pt idx="141">
                  <c:v>88.890299999999996</c:v>
                </c:pt>
                <c:pt idx="142">
                  <c:v>88.890600000000006</c:v>
                </c:pt>
                <c:pt idx="143">
                  <c:v>88.890900000000002</c:v>
                </c:pt>
                <c:pt idx="144">
                  <c:v>88.891199999999998</c:v>
                </c:pt>
                <c:pt idx="145">
                  <c:v>88.891599999999997</c:v>
                </c:pt>
                <c:pt idx="146">
                  <c:v>88.891999999999996</c:v>
                </c:pt>
                <c:pt idx="147">
                  <c:v>88.892399999999995</c:v>
                </c:pt>
                <c:pt idx="148">
                  <c:v>88.892899999999997</c:v>
                </c:pt>
                <c:pt idx="149">
                  <c:v>88.893299999999996</c:v>
                </c:pt>
                <c:pt idx="150">
                  <c:v>88.893799999999999</c:v>
                </c:pt>
                <c:pt idx="151">
                  <c:v>88.894300000000001</c:v>
                </c:pt>
                <c:pt idx="152">
                  <c:v>88.894800000000004</c:v>
                </c:pt>
                <c:pt idx="153">
                  <c:v>88.895399999999995</c:v>
                </c:pt>
                <c:pt idx="154">
                  <c:v>88.895899999999997</c:v>
                </c:pt>
                <c:pt idx="155">
                  <c:v>88.896500000000003</c:v>
                </c:pt>
                <c:pt idx="156">
                  <c:v>88.897099999999995</c:v>
                </c:pt>
                <c:pt idx="157">
                  <c:v>88.8977</c:v>
                </c:pt>
                <c:pt idx="158">
                  <c:v>88.898200000000003</c:v>
                </c:pt>
                <c:pt idx="159">
                  <c:v>88.898799999999994</c:v>
                </c:pt>
                <c:pt idx="160">
                  <c:v>88.8994</c:v>
                </c:pt>
                <c:pt idx="161">
                  <c:v>88.9</c:v>
                </c:pt>
                <c:pt idx="162">
                  <c:v>88.900599999999997</c:v>
                </c:pt>
                <c:pt idx="163">
                  <c:v>88.901200000000003</c:v>
                </c:pt>
                <c:pt idx="164">
                  <c:v>88.901799999999994</c:v>
                </c:pt>
                <c:pt idx="165">
                  <c:v>88.9024</c:v>
                </c:pt>
                <c:pt idx="166">
                  <c:v>88.903099999999995</c:v>
                </c:pt>
                <c:pt idx="167">
                  <c:v>88.903700000000001</c:v>
                </c:pt>
                <c:pt idx="168">
                  <c:v>88.904300000000006</c:v>
                </c:pt>
                <c:pt idx="169">
                  <c:v>88.904899999999998</c:v>
                </c:pt>
                <c:pt idx="170">
                  <c:v>88.905500000000004</c:v>
                </c:pt>
                <c:pt idx="171">
                  <c:v>88.906099999999995</c:v>
                </c:pt>
                <c:pt idx="172">
                  <c:v>88.906700000000001</c:v>
                </c:pt>
                <c:pt idx="173">
                  <c:v>88.907399999999996</c:v>
                </c:pt>
                <c:pt idx="174">
                  <c:v>88.908000000000001</c:v>
                </c:pt>
                <c:pt idx="175">
                  <c:v>88.908600000000007</c:v>
                </c:pt>
                <c:pt idx="176">
                  <c:v>88.909199999999998</c:v>
                </c:pt>
                <c:pt idx="177">
                  <c:v>88.909899999999993</c:v>
                </c:pt>
                <c:pt idx="178">
                  <c:v>88.910499999999999</c:v>
                </c:pt>
                <c:pt idx="179">
                  <c:v>88.911199999999994</c:v>
                </c:pt>
                <c:pt idx="180">
                  <c:v>88.911799999999999</c:v>
                </c:pt>
                <c:pt idx="181">
                  <c:v>88.912499999999994</c:v>
                </c:pt>
                <c:pt idx="182">
                  <c:v>88.9131</c:v>
                </c:pt>
                <c:pt idx="183">
                  <c:v>88.913799999999995</c:v>
                </c:pt>
                <c:pt idx="184">
                  <c:v>88.914400000000001</c:v>
                </c:pt>
                <c:pt idx="185">
                  <c:v>88.915099999999995</c:v>
                </c:pt>
                <c:pt idx="186">
                  <c:v>88.915800000000004</c:v>
                </c:pt>
                <c:pt idx="187">
                  <c:v>88.916399999999996</c:v>
                </c:pt>
                <c:pt idx="188">
                  <c:v>88.917100000000005</c:v>
                </c:pt>
                <c:pt idx="189">
                  <c:v>88.9178</c:v>
                </c:pt>
                <c:pt idx="190">
                  <c:v>88.918400000000005</c:v>
                </c:pt>
                <c:pt idx="191">
                  <c:v>88.9191</c:v>
                </c:pt>
                <c:pt idx="192">
                  <c:v>88.919700000000006</c:v>
                </c:pt>
                <c:pt idx="193">
                  <c:v>88.920299999999997</c:v>
                </c:pt>
                <c:pt idx="194">
                  <c:v>88.921000000000006</c:v>
                </c:pt>
                <c:pt idx="195">
                  <c:v>88.921599999999998</c:v>
                </c:pt>
                <c:pt idx="196">
                  <c:v>88.922200000000004</c:v>
                </c:pt>
                <c:pt idx="197">
                  <c:v>88.922799999999995</c:v>
                </c:pt>
                <c:pt idx="198">
                  <c:v>88.923400000000001</c:v>
                </c:pt>
                <c:pt idx="199">
                  <c:v>88.923900000000003</c:v>
                </c:pt>
                <c:pt idx="200">
                  <c:v>88.924499999999995</c:v>
                </c:pt>
                <c:pt idx="201">
                  <c:v>88.924999999999997</c:v>
                </c:pt>
                <c:pt idx="202">
                  <c:v>88.9255</c:v>
                </c:pt>
                <c:pt idx="203">
                  <c:v>88.926000000000002</c:v>
                </c:pt>
                <c:pt idx="204">
                  <c:v>88.926500000000004</c:v>
                </c:pt>
                <c:pt idx="205">
                  <c:v>88.926900000000003</c:v>
                </c:pt>
                <c:pt idx="206">
                  <c:v>88.927300000000002</c:v>
                </c:pt>
                <c:pt idx="207">
                  <c:v>88.927700000000002</c:v>
                </c:pt>
                <c:pt idx="208">
                  <c:v>88.928100000000001</c:v>
                </c:pt>
                <c:pt idx="209">
                  <c:v>88.928399999999996</c:v>
                </c:pt>
                <c:pt idx="210">
                  <c:v>88.928600000000003</c:v>
                </c:pt>
                <c:pt idx="211">
                  <c:v>88.928899999999999</c:v>
                </c:pt>
                <c:pt idx="212">
                  <c:v>88.929100000000005</c:v>
                </c:pt>
                <c:pt idx="213">
                  <c:v>88.929199999999994</c:v>
                </c:pt>
                <c:pt idx="214">
                  <c:v>88.929299999999998</c:v>
                </c:pt>
                <c:pt idx="215">
                  <c:v>88.929400000000001</c:v>
                </c:pt>
                <c:pt idx="216">
                  <c:v>88.929400000000001</c:v>
                </c:pt>
                <c:pt idx="217">
                  <c:v>88.929400000000001</c:v>
                </c:pt>
                <c:pt idx="218">
                  <c:v>88.929299999999998</c:v>
                </c:pt>
                <c:pt idx="219">
                  <c:v>88.929199999999994</c:v>
                </c:pt>
                <c:pt idx="220">
                  <c:v>88.929000000000002</c:v>
                </c:pt>
                <c:pt idx="221">
                  <c:v>88.928799999999995</c:v>
                </c:pt>
                <c:pt idx="222">
                  <c:v>88.9285</c:v>
                </c:pt>
                <c:pt idx="223">
                  <c:v>88.928200000000004</c:v>
                </c:pt>
                <c:pt idx="224">
                  <c:v>88.927800000000005</c:v>
                </c:pt>
                <c:pt idx="225">
                  <c:v>88.927300000000002</c:v>
                </c:pt>
                <c:pt idx="226">
                  <c:v>88.9268</c:v>
                </c:pt>
                <c:pt idx="227">
                  <c:v>88.926299999999998</c:v>
                </c:pt>
                <c:pt idx="228">
                  <c:v>88.925700000000006</c:v>
                </c:pt>
                <c:pt idx="229">
                  <c:v>88.924999999999997</c:v>
                </c:pt>
                <c:pt idx="230">
                  <c:v>88.924300000000002</c:v>
                </c:pt>
                <c:pt idx="231">
                  <c:v>88.923599999999993</c:v>
                </c:pt>
                <c:pt idx="232">
                  <c:v>88.922799999999995</c:v>
                </c:pt>
                <c:pt idx="233">
                  <c:v>88.921899999999994</c:v>
                </c:pt>
                <c:pt idx="234">
                  <c:v>88.921000000000006</c:v>
                </c:pt>
                <c:pt idx="235">
                  <c:v>88.920100000000005</c:v>
                </c:pt>
                <c:pt idx="236">
                  <c:v>88.919200000000004</c:v>
                </c:pt>
                <c:pt idx="237">
                  <c:v>88.918099999999995</c:v>
                </c:pt>
                <c:pt idx="238">
                  <c:v>88.917100000000005</c:v>
                </c:pt>
                <c:pt idx="239">
                  <c:v>88.915999999999997</c:v>
                </c:pt>
                <c:pt idx="240">
                  <c:v>88.914900000000003</c:v>
                </c:pt>
                <c:pt idx="241">
                  <c:v>88.913799999999995</c:v>
                </c:pt>
                <c:pt idx="242">
                  <c:v>88.912599999999998</c:v>
                </c:pt>
                <c:pt idx="243">
                  <c:v>88.9114</c:v>
                </c:pt>
                <c:pt idx="244">
                  <c:v>88.910200000000003</c:v>
                </c:pt>
                <c:pt idx="245">
                  <c:v>88.908900000000003</c:v>
                </c:pt>
                <c:pt idx="246">
                  <c:v>88.907600000000002</c:v>
                </c:pt>
                <c:pt idx="247">
                  <c:v>88.906300000000002</c:v>
                </c:pt>
                <c:pt idx="248">
                  <c:v>88.905000000000001</c:v>
                </c:pt>
                <c:pt idx="249">
                  <c:v>88.903700000000001</c:v>
                </c:pt>
                <c:pt idx="250">
                  <c:v>88.902299999999997</c:v>
                </c:pt>
                <c:pt idx="251">
                  <c:v>88.900899999999993</c:v>
                </c:pt>
                <c:pt idx="252">
                  <c:v>88.899500000000003</c:v>
                </c:pt>
                <c:pt idx="253">
                  <c:v>88.898099999999999</c:v>
                </c:pt>
                <c:pt idx="254">
                  <c:v>88.896699999999996</c:v>
                </c:pt>
                <c:pt idx="255">
                  <c:v>88.895300000000006</c:v>
                </c:pt>
                <c:pt idx="256">
                  <c:v>88.893900000000002</c:v>
                </c:pt>
                <c:pt idx="257">
                  <c:v>88.892499999999998</c:v>
                </c:pt>
                <c:pt idx="258">
                  <c:v>88.891099999999994</c:v>
                </c:pt>
                <c:pt idx="259">
                  <c:v>88.889700000000005</c:v>
                </c:pt>
                <c:pt idx="260">
                  <c:v>88.888400000000004</c:v>
                </c:pt>
                <c:pt idx="261">
                  <c:v>88.887</c:v>
                </c:pt>
                <c:pt idx="262">
                  <c:v>88.885599999999997</c:v>
                </c:pt>
                <c:pt idx="263">
                  <c:v>88.884200000000007</c:v>
                </c:pt>
                <c:pt idx="264">
                  <c:v>88.882900000000006</c:v>
                </c:pt>
                <c:pt idx="265">
                  <c:v>88.881600000000006</c:v>
                </c:pt>
                <c:pt idx="266">
                  <c:v>88.880200000000002</c:v>
                </c:pt>
                <c:pt idx="267">
                  <c:v>88.878900000000002</c:v>
                </c:pt>
                <c:pt idx="268">
                  <c:v>88.877600000000001</c:v>
                </c:pt>
                <c:pt idx="269">
                  <c:v>88.876400000000004</c:v>
                </c:pt>
                <c:pt idx="270">
                  <c:v>88.875100000000003</c:v>
                </c:pt>
                <c:pt idx="271">
                  <c:v>88.873900000000006</c:v>
                </c:pt>
                <c:pt idx="272">
                  <c:v>88.872600000000006</c:v>
                </c:pt>
                <c:pt idx="273">
                  <c:v>88.871399999999994</c:v>
                </c:pt>
                <c:pt idx="274">
                  <c:v>88.870199999999997</c:v>
                </c:pt>
                <c:pt idx="275">
                  <c:v>88.869100000000003</c:v>
                </c:pt>
                <c:pt idx="276">
                  <c:v>88.867900000000006</c:v>
                </c:pt>
                <c:pt idx="277">
                  <c:v>88.866799999999998</c:v>
                </c:pt>
                <c:pt idx="278">
                  <c:v>88.865700000000004</c:v>
                </c:pt>
                <c:pt idx="279">
                  <c:v>88.864599999999996</c:v>
                </c:pt>
                <c:pt idx="280">
                  <c:v>88.863500000000002</c:v>
                </c:pt>
                <c:pt idx="281">
                  <c:v>88.862399999999994</c:v>
                </c:pt>
                <c:pt idx="282">
                  <c:v>88.8613</c:v>
                </c:pt>
                <c:pt idx="283">
                  <c:v>88.860299999999995</c:v>
                </c:pt>
                <c:pt idx="284">
                  <c:v>88.859300000000005</c:v>
                </c:pt>
                <c:pt idx="285">
                  <c:v>88.8583</c:v>
                </c:pt>
                <c:pt idx="286">
                  <c:v>88.857299999999995</c:v>
                </c:pt>
                <c:pt idx="287">
                  <c:v>88.856399999999994</c:v>
                </c:pt>
                <c:pt idx="288">
                  <c:v>88.855400000000003</c:v>
                </c:pt>
                <c:pt idx="289">
                  <c:v>88.854500000000002</c:v>
                </c:pt>
                <c:pt idx="290">
                  <c:v>88.8536</c:v>
                </c:pt>
                <c:pt idx="291">
                  <c:v>88.852699999999999</c:v>
                </c:pt>
                <c:pt idx="292">
                  <c:v>88.851799999999997</c:v>
                </c:pt>
                <c:pt idx="293">
                  <c:v>88.850899999999996</c:v>
                </c:pt>
                <c:pt idx="294">
                  <c:v>88.850099999999998</c:v>
                </c:pt>
                <c:pt idx="295">
                  <c:v>88.849299999999999</c:v>
                </c:pt>
                <c:pt idx="296">
                  <c:v>88.848500000000001</c:v>
                </c:pt>
                <c:pt idx="297">
                  <c:v>88.847700000000003</c:v>
                </c:pt>
                <c:pt idx="298">
                  <c:v>88.846900000000005</c:v>
                </c:pt>
                <c:pt idx="299">
                  <c:v>88.846199999999996</c:v>
                </c:pt>
                <c:pt idx="300">
                  <c:v>88.845399999999998</c:v>
                </c:pt>
                <c:pt idx="301">
                  <c:v>88.844700000000003</c:v>
                </c:pt>
                <c:pt idx="302">
                  <c:v>88.843999999999994</c:v>
                </c:pt>
                <c:pt idx="303">
                  <c:v>88.843400000000003</c:v>
                </c:pt>
                <c:pt idx="304">
                  <c:v>88.842699999999994</c:v>
                </c:pt>
                <c:pt idx="305">
                  <c:v>88.842100000000002</c:v>
                </c:pt>
                <c:pt idx="306">
                  <c:v>88.841499999999996</c:v>
                </c:pt>
                <c:pt idx="307">
                  <c:v>88.840900000000005</c:v>
                </c:pt>
                <c:pt idx="308">
                  <c:v>88.840299999999999</c:v>
                </c:pt>
                <c:pt idx="309">
                  <c:v>88.839699999999993</c:v>
                </c:pt>
                <c:pt idx="310">
                  <c:v>88.839200000000005</c:v>
                </c:pt>
                <c:pt idx="311">
                  <c:v>88.8386</c:v>
                </c:pt>
                <c:pt idx="312">
                  <c:v>88.838099999999997</c:v>
                </c:pt>
                <c:pt idx="313">
                  <c:v>88.837599999999995</c:v>
                </c:pt>
                <c:pt idx="314">
                  <c:v>88.837100000000007</c:v>
                </c:pt>
                <c:pt idx="315">
                  <c:v>88.836600000000004</c:v>
                </c:pt>
                <c:pt idx="316">
                  <c:v>88.836200000000005</c:v>
                </c:pt>
                <c:pt idx="317">
                  <c:v>88.835800000000006</c:v>
                </c:pt>
                <c:pt idx="318">
                  <c:v>88.835300000000004</c:v>
                </c:pt>
                <c:pt idx="319">
                  <c:v>88.834900000000005</c:v>
                </c:pt>
                <c:pt idx="320">
                  <c:v>88.834599999999995</c:v>
                </c:pt>
                <c:pt idx="321">
                  <c:v>88.834199999999996</c:v>
                </c:pt>
                <c:pt idx="322">
                  <c:v>88.834100000000007</c:v>
                </c:pt>
                <c:pt idx="323">
                  <c:v>88.834199999999996</c:v>
                </c:pt>
                <c:pt idx="324">
                  <c:v>88.834800000000001</c:v>
                </c:pt>
                <c:pt idx="325">
                  <c:v>88.836200000000005</c:v>
                </c:pt>
                <c:pt idx="326">
                  <c:v>88.838700000000003</c:v>
                </c:pt>
                <c:pt idx="327">
                  <c:v>88.842699999999994</c:v>
                </c:pt>
                <c:pt idx="328">
                  <c:v>88.848200000000006</c:v>
                </c:pt>
                <c:pt idx="329">
                  <c:v>88.855400000000003</c:v>
                </c:pt>
                <c:pt idx="330">
                  <c:v>88.864000000000004</c:v>
                </c:pt>
                <c:pt idx="331">
                  <c:v>88.873699999999999</c:v>
                </c:pt>
                <c:pt idx="332">
                  <c:v>88.884100000000004</c:v>
                </c:pt>
                <c:pt idx="333">
                  <c:v>88.894599999999997</c:v>
                </c:pt>
                <c:pt idx="334">
                  <c:v>88.904799999999994</c:v>
                </c:pt>
                <c:pt idx="335">
                  <c:v>88.914100000000005</c:v>
                </c:pt>
                <c:pt idx="336">
                  <c:v>88.922300000000007</c:v>
                </c:pt>
                <c:pt idx="337">
                  <c:v>88.929400000000001</c:v>
                </c:pt>
                <c:pt idx="338">
                  <c:v>88.935199999999995</c:v>
                </c:pt>
                <c:pt idx="339">
                  <c:v>88.94</c:v>
                </c:pt>
                <c:pt idx="340">
                  <c:v>88.943799999999996</c:v>
                </c:pt>
                <c:pt idx="341">
                  <c:v>88.946799999999996</c:v>
                </c:pt>
                <c:pt idx="342">
                  <c:v>88.949200000000005</c:v>
                </c:pt>
                <c:pt idx="343">
                  <c:v>88.951300000000003</c:v>
                </c:pt>
                <c:pt idx="344">
                  <c:v>88.953000000000003</c:v>
                </c:pt>
                <c:pt idx="345">
                  <c:v>88.954400000000007</c:v>
                </c:pt>
                <c:pt idx="346">
                  <c:v>88.955699999999993</c:v>
                </c:pt>
                <c:pt idx="347">
                  <c:v>88.956900000000005</c:v>
                </c:pt>
                <c:pt idx="348">
                  <c:v>88.957999999999998</c:v>
                </c:pt>
                <c:pt idx="349">
                  <c:v>88.959000000000003</c:v>
                </c:pt>
                <c:pt idx="350">
                  <c:v>88.96</c:v>
                </c:pt>
                <c:pt idx="351">
                  <c:v>88.960999999999999</c:v>
                </c:pt>
                <c:pt idx="352">
                  <c:v>88.962100000000007</c:v>
                </c:pt>
                <c:pt idx="353">
                  <c:v>88.963200000000001</c:v>
                </c:pt>
                <c:pt idx="354">
                  <c:v>88.964399999999998</c:v>
                </c:pt>
                <c:pt idx="355">
                  <c:v>88.965599999999995</c:v>
                </c:pt>
                <c:pt idx="356">
                  <c:v>88.966899999999995</c:v>
                </c:pt>
                <c:pt idx="357">
                  <c:v>88.968199999999996</c:v>
                </c:pt>
                <c:pt idx="358">
                  <c:v>88.9696</c:v>
                </c:pt>
                <c:pt idx="359">
                  <c:v>88.971100000000007</c:v>
                </c:pt>
                <c:pt idx="360">
                  <c:v>88.972499999999997</c:v>
                </c:pt>
                <c:pt idx="361">
                  <c:v>88.974000000000004</c:v>
                </c:pt>
                <c:pt idx="362">
                  <c:v>88.975499999999997</c:v>
                </c:pt>
                <c:pt idx="363">
                  <c:v>88.976900000000001</c:v>
                </c:pt>
                <c:pt idx="364">
                  <c:v>88.978300000000004</c:v>
                </c:pt>
                <c:pt idx="365">
                  <c:v>88.979600000000005</c:v>
                </c:pt>
                <c:pt idx="366">
                  <c:v>88.980900000000005</c:v>
                </c:pt>
                <c:pt idx="367">
                  <c:v>88.982100000000003</c:v>
                </c:pt>
                <c:pt idx="368">
                  <c:v>88.983199999999997</c:v>
                </c:pt>
                <c:pt idx="369">
                  <c:v>88.984300000000005</c:v>
                </c:pt>
                <c:pt idx="370">
                  <c:v>88.985299999999995</c:v>
                </c:pt>
                <c:pt idx="371">
                  <c:v>88.986199999999997</c:v>
                </c:pt>
                <c:pt idx="372">
                  <c:v>88.987099999999998</c:v>
                </c:pt>
                <c:pt idx="373">
                  <c:v>88.988</c:v>
                </c:pt>
                <c:pt idx="374">
                  <c:v>88.988799999999998</c:v>
                </c:pt>
                <c:pt idx="375">
                  <c:v>88.989500000000007</c:v>
                </c:pt>
                <c:pt idx="376">
                  <c:v>88.990200000000002</c:v>
                </c:pt>
                <c:pt idx="377">
                  <c:v>88.990899999999996</c:v>
                </c:pt>
                <c:pt idx="378">
                  <c:v>88.991600000000005</c:v>
                </c:pt>
                <c:pt idx="379">
                  <c:v>88.992199999999997</c:v>
                </c:pt>
                <c:pt idx="380">
                  <c:v>88.992800000000003</c:v>
                </c:pt>
                <c:pt idx="381">
                  <c:v>88.993499999999997</c:v>
                </c:pt>
                <c:pt idx="382">
                  <c:v>88.994</c:v>
                </c:pt>
                <c:pt idx="383">
                  <c:v>88.994600000000005</c:v>
                </c:pt>
                <c:pt idx="384">
                  <c:v>88.995199999999997</c:v>
                </c:pt>
                <c:pt idx="385">
                  <c:v>88.995699999999999</c:v>
                </c:pt>
                <c:pt idx="386">
                  <c:v>88.996300000000005</c:v>
                </c:pt>
                <c:pt idx="387">
                  <c:v>88.996799999999993</c:v>
                </c:pt>
                <c:pt idx="388">
                  <c:v>88.997299999999996</c:v>
                </c:pt>
                <c:pt idx="389">
                  <c:v>88.997799999999998</c:v>
                </c:pt>
                <c:pt idx="390">
                  <c:v>88.998199999999997</c:v>
                </c:pt>
                <c:pt idx="391">
                  <c:v>88.998599999999996</c:v>
                </c:pt>
                <c:pt idx="392">
                  <c:v>88.998999999999995</c:v>
                </c:pt>
                <c:pt idx="393">
                  <c:v>88.999399999999994</c:v>
                </c:pt>
                <c:pt idx="394">
                  <c:v>88.999799999999993</c:v>
                </c:pt>
                <c:pt idx="395">
                  <c:v>89.000100000000003</c:v>
                </c:pt>
                <c:pt idx="396">
                  <c:v>89.000399999999999</c:v>
                </c:pt>
                <c:pt idx="397">
                  <c:v>89.000699999999995</c:v>
                </c:pt>
                <c:pt idx="398">
                  <c:v>89.001000000000005</c:v>
                </c:pt>
                <c:pt idx="399">
                  <c:v>89.001199999999997</c:v>
                </c:pt>
                <c:pt idx="400">
                  <c:v>89.001499999999993</c:v>
                </c:pt>
                <c:pt idx="401">
                  <c:v>89.001800000000003</c:v>
                </c:pt>
                <c:pt idx="402">
                  <c:v>89.001999999999995</c:v>
                </c:pt>
                <c:pt idx="403">
                  <c:v>89.002200000000002</c:v>
                </c:pt>
                <c:pt idx="404">
                  <c:v>89.002499999999998</c:v>
                </c:pt>
                <c:pt idx="405">
                  <c:v>89.002799999999993</c:v>
                </c:pt>
                <c:pt idx="406">
                  <c:v>89.003</c:v>
                </c:pt>
                <c:pt idx="407">
                  <c:v>89.003299999999996</c:v>
                </c:pt>
                <c:pt idx="408">
                  <c:v>89.003500000000003</c:v>
                </c:pt>
                <c:pt idx="409">
                  <c:v>89.003799999999998</c:v>
                </c:pt>
                <c:pt idx="410">
                  <c:v>89.004099999999994</c:v>
                </c:pt>
                <c:pt idx="411">
                  <c:v>89.004400000000004</c:v>
                </c:pt>
                <c:pt idx="412">
                  <c:v>89.0047</c:v>
                </c:pt>
                <c:pt idx="413">
                  <c:v>89.004900000000006</c:v>
                </c:pt>
                <c:pt idx="414">
                  <c:v>89.005200000000002</c:v>
                </c:pt>
                <c:pt idx="415">
                  <c:v>89.005499999999998</c:v>
                </c:pt>
                <c:pt idx="416">
                  <c:v>89.005799999999994</c:v>
                </c:pt>
                <c:pt idx="417">
                  <c:v>89.006</c:v>
                </c:pt>
                <c:pt idx="418">
                  <c:v>89.006299999999996</c:v>
                </c:pt>
                <c:pt idx="419">
                  <c:v>89.006500000000003</c:v>
                </c:pt>
                <c:pt idx="420">
                  <c:v>89.006799999999998</c:v>
                </c:pt>
                <c:pt idx="421">
                  <c:v>89.007000000000005</c:v>
                </c:pt>
                <c:pt idx="422">
                  <c:v>89.007199999999997</c:v>
                </c:pt>
                <c:pt idx="423">
                  <c:v>89.007499999999993</c:v>
                </c:pt>
                <c:pt idx="424">
                  <c:v>89.007599999999996</c:v>
                </c:pt>
                <c:pt idx="425">
                  <c:v>89.007800000000003</c:v>
                </c:pt>
                <c:pt idx="426">
                  <c:v>89.007999999999996</c:v>
                </c:pt>
                <c:pt idx="427">
                  <c:v>89.008099999999999</c:v>
                </c:pt>
                <c:pt idx="428">
                  <c:v>89.008300000000006</c:v>
                </c:pt>
                <c:pt idx="429">
                  <c:v>89.008399999999995</c:v>
                </c:pt>
                <c:pt idx="430">
                  <c:v>89.008600000000001</c:v>
                </c:pt>
                <c:pt idx="431">
                  <c:v>89.008700000000005</c:v>
                </c:pt>
                <c:pt idx="432">
                  <c:v>89.008799999999994</c:v>
                </c:pt>
                <c:pt idx="433">
                  <c:v>89.009</c:v>
                </c:pt>
                <c:pt idx="434">
                  <c:v>89.009100000000004</c:v>
                </c:pt>
                <c:pt idx="435">
                  <c:v>89.009200000000007</c:v>
                </c:pt>
                <c:pt idx="436">
                  <c:v>89.009299999999996</c:v>
                </c:pt>
                <c:pt idx="437">
                  <c:v>89.009399999999999</c:v>
                </c:pt>
                <c:pt idx="438">
                  <c:v>89.009500000000003</c:v>
                </c:pt>
                <c:pt idx="439">
                  <c:v>89.009500000000003</c:v>
                </c:pt>
                <c:pt idx="440">
                  <c:v>89.009600000000006</c:v>
                </c:pt>
                <c:pt idx="441">
                  <c:v>89.009699999999995</c:v>
                </c:pt>
                <c:pt idx="442">
                  <c:v>89.009799999999998</c:v>
                </c:pt>
                <c:pt idx="443">
                  <c:v>89.009799999999998</c:v>
                </c:pt>
                <c:pt idx="444">
                  <c:v>89.009900000000002</c:v>
                </c:pt>
                <c:pt idx="445">
                  <c:v>89.009900000000002</c:v>
                </c:pt>
                <c:pt idx="446">
                  <c:v>89.009900000000002</c:v>
                </c:pt>
                <c:pt idx="447">
                  <c:v>89.009900000000002</c:v>
                </c:pt>
                <c:pt idx="448">
                  <c:v>89.009900000000002</c:v>
                </c:pt>
                <c:pt idx="449">
                  <c:v>89.009900000000002</c:v>
                </c:pt>
                <c:pt idx="450">
                  <c:v>89.009900000000002</c:v>
                </c:pt>
                <c:pt idx="451">
                  <c:v>89.009900000000002</c:v>
                </c:pt>
                <c:pt idx="452">
                  <c:v>89.009799999999998</c:v>
                </c:pt>
                <c:pt idx="453">
                  <c:v>89.009799999999998</c:v>
                </c:pt>
                <c:pt idx="454">
                  <c:v>89.009699999999995</c:v>
                </c:pt>
                <c:pt idx="455">
                  <c:v>89.009600000000006</c:v>
                </c:pt>
                <c:pt idx="456">
                  <c:v>89.009500000000003</c:v>
                </c:pt>
                <c:pt idx="457">
                  <c:v>89.009399999999999</c:v>
                </c:pt>
                <c:pt idx="458">
                  <c:v>89.009299999999996</c:v>
                </c:pt>
                <c:pt idx="459">
                  <c:v>89.009200000000007</c:v>
                </c:pt>
                <c:pt idx="460">
                  <c:v>89.009100000000004</c:v>
                </c:pt>
                <c:pt idx="461">
                  <c:v>89.008899999999997</c:v>
                </c:pt>
                <c:pt idx="462">
                  <c:v>89.008700000000005</c:v>
                </c:pt>
                <c:pt idx="463">
                  <c:v>89.008600000000001</c:v>
                </c:pt>
                <c:pt idx="464">
                  <c:v>89.008399999999995</c:v>
                </c:pt>
                <c:pt idx="465">
                  <c:v>89.008200000000002</c:v>
                </c:pt>
                <c:pt idx="466">
                  <c:v>89.008099999999999</c:v>
                </c:pt>
                <c:pt idx="467">
                  <c:v>89.007900000000006</c:v>
                </c:pt>
                <c:pt idx="468">
                  <c:v>89.0077</c:v>
                </c:pt>
                <c:pt idx="469">
                  <c:v>89.007499999999993</c:v>
                </c:pt>
                <c:pt idx="470">
                  <c:v>89.007300000000001</c:v>
                </c:pt>
                <c:pt idx="471">
                  <c:v>89.007000000000005</c:v>
                </c:pt>
                <c:pt idx="472">
                  <c:v>89.006799999999998</c:v>
                </c:pt>
                <c:pt idx="473">
                  <c:v>89.006600000000006</c:v>
                </c:pt>
                <c:pt idx="474">
                  <c:v>89.006399999999999</c:v>
                </c:pt>
                <c:pt idx="475">
                  <c:v>89.006200000000007</c:v>
                </c:pt>
                <c:pt idx="476">
                  <c:v>89.005899999999997</c:v>
                </c:pt>
                <c:pt idx="477">
                  <c:v>89.005700000000004</c:v>
                </c:pt>
                <c:pt idx="478">
                  <c:v>89.005499999999998</c:v>
                </c:pt>
                <c:pt idx="479">
                  <c:v>89.005300000000005</c:v>
                </c:pt>
                <c:pt idx="480">
                  <c:v>89.004999999999995</c:v>
                </c:pt>
                <c:pt idx="481">
                  <c:v>89.004800000000003</c:v>
                </c:pt>
                <c:pt idx="482">
                  <c:v>89.004499999999993</c:v>
                </c:pt>
                <c:pt idx="483">
                  <c:v>89.004300000000001</c:v>
                </c:pt>
                <c:pt idx="484">
                  <c:v>89.004099999999994</c:v>
                </c:pt>
                <c:pt idx="485">
                  <c:v>89.003900000000002</c:v>
                </c:pt>
                <c:pt idx="486">
                  <c:v>89.003699999999995</c:v>
                </c:pt>
                <c:pt idx="487">
                  <c:v>89.003500000000003</c:v>
                </c:pt>
                <c:pt idx="488">
                  <c:v>89.003500000000003</c:v>
                </c:pt>
                <c:pt idx="489">
                  <c:v>89.003500000000003</c:v>
                </c:pt>
                <c:pt idx="490">
                  <c:v>89.003600000000006</c:v>
                </c:pt>
                <c:pt idx="491">
                  <c:v>89.003900000000002</c:v>
                </c:pt>
                <c:pt idx="492">
                  <c:v>89.004199999999997</c:v>
                </c:pt>
                <c:pt idx="493">
                  <c:v>89.004499999999993</c:v>
                </c:pt>
                <c:pt idx="494">
                  <c:v>89.004900000000006</c:v>
                </c:pt>
                <c:pt idx="495">
                  <c:v>89.005300000000005</c:v>
                </c:pt>
                <c:pt idx="496">
                  <c:v>89.005700000000004</c:v>
                </c:pt>
                <c:pt idx="497">
                  <c:v>89.006</c:v>
                </c:pt>
                <c:pt idx="498">
                  <c:v>89.006200000000007</c:v>
                </c:pt>
                <c:pt idx="499">
                  <c:v>89.006399999999999</c:v>
                </c:pt>
                <c:pt idx="500">
                  <c:v>89.006500000000003</c:v>
                </c:pt>
                <c:pt idx="501">
                  <c:v>89.006600000000006</c:v>
                </c:pt>
                <c:pt idx="502">
                  <c:v>89.006600000000006</c:v>
                </c:pt>
                <c:pt idx="503">
                  <c:v>89.006600000000006</c:v>
                </c:pt>
                <c:pt idx="504">
                  <c:v>89.006500000000003</c:v>
                </c:pt>
                <c:pt idx="505">
                  <c:v>89.006500000000003</c:v>
                </c:pt>
                <c:pt idx="506">
                  <c:v>89.006399999999999</c:v>
                </c:pt>
                <c:pt idx="507">
                  <c:v>89.006299999999996</c:v>
                </c:pt>
                <c:pt idx="508">
                  <c:v>89.006200000000007</c:v>
                </c:pt>
                <c:pt idx="509">
                  <c:v>89.006100000000004</c:v>
                </c:pt>
                <c:pt idx="510">
                  <c:v>89.006100000000004</c:v>
                </c:pt>
                <c:pt idx="511">
                  <c:v>89.006</c:v>
                </c:pt>
                <c:pt idx="512">
                  <c:v>89.005899999999997</c:v>
                </c:pt>
                <c:pt idx="513">
                  <c:v>89.005799999999994</c:v>
                </c:pt>
                <c:pt idx="514">
                  <c:v>89.005700000000004</c:v>
                </c:pt>
                <c:pt idx="515">
                  <c:v>89.005600000000001</c:v>
                </c:pt>
                <c:pt idx="516">
                  <c:v>89.005600000000001</c:v>
                </c:pt>
                <c:pt idx="517">
                  <c:v>89.005499999999998</c:v>
                </c:pt>
                <c:pt idx="518">
                  <c:v>89.005399999999995</c:v>
                </c:pt>
                <c:pt idx="519">
                  <c:v>89.005399999999995</c:v>
                </c:pt>
                <c:pt idx="520">
                  <c:v>89.005399999999995</c:v>
                </c:pt>
                <c:pt idx="521">
                  <c:v>89.005300000000005</c:v>
                </c:pt>
                <c:pt idx="522">
                  <c:v>89.005300000000005</c:v>
                </c:pt>
                <c:pt idx="523">
                  <c:v>89.005300000000005</c:v>
                </c:pt>
                <c:pt idx="524">
                  <c:v>89.005300000000005</c:v>
                </c:pt>
                <c:pt idx="525">
                  <c:v>89.005300000000005</c:v>
                </c:pt>
                <c:pt idx="526">
                  <c:v>89.005399999999995</c:v>
                </c:pt>
                <c:pt idx="527">
                  <c:v>89.005399999999995</c:v>
                </c:pt>
                <c:pt idx="528">
                  <c:v>89.005399999999995</c:v>
                </c:pt>
                <c:pt idx="529">
                  <c:v>89.005499999999998</c:v>
                </c:pt>
                <c:pt idx="530">
                  <c:v>89.005499999999998</c:v>
                </c:pt>
                <c:pt idx="531">
                  <c:v>89.005600000000001</c:v>
                </c:pt>
                <c:pt idx="532">
                  <c:v>89.005600000000001</c:v>
                </c:pt>
                <c:pt idx="533">
                  <c:v>89.005700000000004</c:v>
                </c:pt>
                <c:pt idx="534">
                  <c:v>89.005799999999994</c:v>
                </c:pt>
                <c:pt idx="535">
                  <c:v>89.005899999999997</c:v>
                </c:pt>
                <c:pt idx="536">
                  <c:v>89.006</c:v>
                </c:pt>
                <c:pt idx="537">
                  <c:v>89.006</c:v>
                </c:pt>
                <c:pt idx="538">
                  <c:v>89.006200000000007</c:v>
                </c:pt>
                <c:pt idx="539">
                  <c:v>89.006299999999996</c:v>
                </c:pt>
                <c:pt idx="540">
                  <c:v>89.006399999999999</c:v>
                </c:pt>
                <c:pt idx="541">
                  <c:v>89.006500000000003</c:v>
                </c:pt>
                <c:pt idx="542">
                  <c:v>89.006600000000006</c:v>
                </c:pt>
                <c:pt idx="543">
                  <c:v>89.006699999999995</c:v>
                </c:pt>
                <c:pt idx="544">
                  <c:v>89.006900000000002</c:v>
                </c:pt>
                <c:pt idx="545">
                  <c:v>89.007000000000005</c:v>
                </c:pt>
                <c:pt idx="546">
                  <c:v>89.007199999999997</c:v>
                </c:pt>
                <c:pt idx="547">
                  <c:v>89.007300000000001</c:v>
                </c:pt>
                <c:pt idx="548">
                  <c:v>89.007400000000004</c:v>
                </c:pt>
                <c:pt idx="549">
                  <c:v>89.007599999999996</c:v>
                </c:pt>
                <c:pt idx="550">
                  <c:v>89.0077</c:v>
                </c:pt>
                <c:pt idx="551">
                  <c:v>89.007900000000006</c:v>
                </c:pt>
                <c:pt idx="552">
                  <c:v>89.007999999999996</c:v>
                </c:pt>
                <c:pt idx="553">
                  <c:v>89.008200000000002</c:v>
                </c:pt>
                <c:pt idx="554">
                  <c:v>89.008300000000006</c:v>
                </c:pt>
                <c:pt idx="555">
                  <c:v>89.008499999999998</c:v>
                </c:pt>
                <c:pt idx="556">
                  <c:v>89.008600000000001</c:v>
                </c:pt>
                <c:pt idx="557">
                  <c:v>89.008799999999994</c:v>
                </c:pt>
                <c:pt idx="558">
                  <c:v>89.008899999999997</c:v>
                </c:pt>
                <c:pt idx="559">
                  <c:v>89.009100000000004</c:v>
                </c:pt>
                <c:pt idx="560">
                  <c:v>89.009200000000007</c:v>
                </c:pt>
                <c:pt idx="561">
                  <c:v>89.009399999999999</c:v>
                </c:pt>
                <c:pt idx="562">
                  <c:v>89.009500000000003</c:v>
                </c:pt>
                <c:pt idx="563">
                  <c:v>89.009699999999995</c:v>
                </c:pt>
                <c:pt idx="564">
                  <c:v>89.009799999999998</c:v>
                </c:pt>
                <c:pt idx="565">
                  <c:v>89.009900000000002</c:v>
                </c:pt>
                <c:pt idx="566">
                  <c:v>89.010099999999994</c:v>
                </c:pt>
                <c:pt idx="567">
                  <c:v>89.010199999999998</c:v>
                </c:pt>
                <c:pt idx="568">
                  <c:v>89.010300000000001</c:v>
                </c:pt>
                <c:pt idx="569">
                  <c:v>89.010499999999993</c:v>
                </c:pt>
                <c:pt idx="570">
                  <c:v>89.010599999999997</c:v>
                </c:pt>
                <c:pt idx="571">
                  <c:v>89.0107</c:v>
                </c:pt>
                <c:pt idx="572">
                  <c:v>89.010800000000003</c:v>
                </c:pt>
                <c:pt idx="573">
                  <c:v>89.010900000000007</c:v>
                </c:pt>
                <c:pt idx="574">
                  <c:v>89.011099999999999</c:v>
                </c:pt>
                <c:pt idx="575">
                  <c:v>89.011200000000002</c:v>
                </c:pt>
                <c:pt idx="576">
                  <c:v>89.011300000000006</c:v>
                </c:pt>
                <c:pt idx="577">
                  <c:v>89.011399999999995</c:v>
                </c:pt>
                <c:pt idx="578">
                  <c:v>89.011499999999998</c:v>
                </c:pt>
                <c:pt idx="579">
                  <c:v>89.011600000000001</c:v>
                </c:pt>
                <c:pt idx="580">
                  <c:v>89.011700000000005</c:v>
                </c:pt>
                <c:pt idx="581">
                  <c:v>89.011799999999994</c:v>
                </c:pt>
                <c:pt idx="582">
                  <c:v>89.011799999999994</c:v>
                </c:pt>
                <c:pt idx="583">
                  <c:v>89.011899999999997</c:v>
                </c:pt>
                <c:pt idx="584">
                  <c:v>89.012</c:v>
                </c:pt>
                <c:pt idx="585">
                  <c:v>89.012100000000004</c:v>
                </c:pt>
                <c:pt idx="586">
                  <c:v>89.012200000000007</c:v>
                </c:pt>
                <c:pt idx="587">
                  <c:v>89.012299999999996</c:v>
                </c:pt>
                <c:pt idx="588">
                  <c:v>89.012299999999996</c:v>
                </c:pt>
                <c:pt idx="589">
                  <c:v>89.0124</c:v>
                </c:pt>
                <c:pt idx="590">
                  <c:v>89.012500000000003</c:v>
                </c:pt>
                <c:pt idx="591">
                  <c:v>89.012600000000006</c:v>
                </c:pt>
                <c:pt idx="592">
                  <c:v>89.012600000000006</c:v>
                </c:pt>
                <c:pt idx="593">
                  <c:v>89.012699999999995</c:v>
                </c:pt>
                <c:pt idx="594">
                  <c:v>89.012799999999999</c:v>
                </c:pt>
                <c:pt idx="595">
                  <c:v>89.012900000000002</c:v>
                </c:pt>
                <c:pt idx="596">
                  <c:v>89.012900000000002</c:v>
                </c:pt>
                <c:pt idx="597">
                  <c:v>89.013000000000005</c:v>
                </c:pt>
                <c:pt idx="598">
                  <c:v>89.013000000000005</c:v>
                </c:pt>
                <c:pt idx="599">
                  <c:v>89.013099999999994</c:v>
                </c:pt>
                <c:pt idx="600">
                  <c:v>89.013199999999998</c:v>
                </c:pt>
                <c:pt idx="601">
                  <c:v>89.013199999999998</c:v>
                </c:pt>
                <c:pt idx="602">
                  <c:v>89.013300000000001</c:v>
                </c:pt>
                <c:pt idx="603">
                  <c:v>89.013400000000004</c:v>
                </c:pt>
                <c:pt idx="604">
                  <c:v>89.013400000000004</c:v>
                </c:pt>
                <c:pt idx="605">
                  <c:v>89.013499999999993</c:v>
                </c:pt>
                <c:pt idx="606">
                  <c:v>89.013599999999997</c:v>
                </c:pt>
                <c:pt idx="607">
                  <c:v>89.013599999999997</c:v>
                </c:pt>
                <c:pt idx="608">
                  <c:v>89.0137</c:v>
                </c:pt>
                <c:pt idx="609">
                  <c:v>89.013800000000003</c:v>
                </c:pt>
                <c:pt idx="610">
                  <c:v>89.013900000000007</c:v>
                </c:pt>
                <c:pt idx="611">
                  <c:v>89.013900000000007</c:v>
                </c:pt>
                <c:pt idx="612">
                  <c:v>89.013999999999996</c:v>
                </c:pt>
                <c:pt idx="613">
                  <c:v>89.014099999999999</c:v>
                </c:pt>
                <c:pt idx="614">
                  <c:v>89.014099999999999</c:v>
                </c:pt>
                <c:pt idx="615">
                  <c:v>89.014200000000002</c:v>
                </c:pt>
                <c:pt idx="616">
                  <c:v>89.014300000000006</c:v>
                </c:pt>
                <c:pt idx="617">
                  <c:v>89.014300000000006</c:v>
                </c:pt>
                <c:pt idx="618">
                  <c:v>89.014399999999995</c:v>
                </c:pt>
                <c:pt idx="619">
                  <c:v>89.014499999999998</c:v>
                </c:pt>
                <c:pt idx="620">
                  <c:v>89.014499999999998</c:v>
                </c:pt>
                <c:pt idx="621">
                  <c:v>89.014600000000002</c:v>
                </c:pt>
                <c:pt idx="622">
                  <c:v>89.014700000000005</c:v>
                </c:pt>
                <c:pt idx="623">
                  <c:v>89.014700000000005</c:v>
                </c:pt>
                <c:pt idx="624">
                  <c:v>89.014799999999994</c:v>
                </c:pt>
                <c:pt idx="625">
                  <c:v>89.014899999999997</c:v>
                </c:pt>
                <c:pt idx="626">
                  <c:v>89.014899999999997</c:v>
                </c:pt>
                <c:pt idx="627">
                  <c:v>89.015000000000001</c:v>
                </c:pt>
                <c:pt idx="628">
                  <c:v>89.015100000000004</c:v>
                </c:pt>
                <c:pt idx="629">
                  <c:v>89.015199999999993</c:v>
                </c:pt>
                <c:pt idx="630">
                  <c:v>89.015199999999993</c:v>
                </c:pt>
                <c:pt idx="631">
                  <c:v>89.015299999999996</c:v>
                </c:pt>
                <c:pt idx="632">
                  <c:v>89.0154</c:v>
                </c:pt>
                <c:pt idx="633">
                  <c:v>89.0154</c:v>
                </c:pt>
                <c:pt idx="634">
                  <c:v>89.015500000000003</c:v>
                </c:pt>
                <c:pt idx="635">
                  <c:v>89.015600000000006</c:v>
                </c:pt>
                <c:pt idx="636">
                  <c:v>89.015600000000006</c:v>
                </c:pt>
                <c:pt idx="637">
                  <c:v>89.015699999999995</c:v>
                </c:pt>
                <c:pt idx="638">
                  <c:v>89.015799999999999</c:v>
                </c:pt>
                <c:pt idx="639">
                  <c:v>89.015799999999999</c:v>
                </c:pt>
                <c:pt idx="640">
                  <c:v>89.015900000000002</c:v>
                </c:pt>
                <c:pt idx="641">
                  <c:v>89.016000000000005</c:v>
                </c:pt>
                <c:pt idx="642">
                  <c:v>89.016000000000005</c:v>
                </c:pt>
                <c:pt idx="643">
                  <c:v>89.016099999999994</c:v>
                </c:pt>
                <c:pt idx="644">
                  <c:v>89.016199999999998</c:v>
                </c:pt>
                <c:pt idx="645">
                  <c:v>89.016199999999998</c:v>
                </c:pt>
                <c:pt idx="646">
                  <c:v>89.016300000000001</c:v>
                </c:pt>
                <c:pt idx="647">
                  <c:v>89.016400000000004</c:v>
                </c:pt>
                <c:pt idx="648">
                  <c:v>89.016400000000004</c:v>
                </c:pt>
                <c:pt idx="649">
                  <c:v>89.016499999999994</c:v>
                </c:pt>
                <c:pt idx="650">
                  <c:v>89.016499999999994</c:v>
                </c:pt>
                <c:pt idx="651">
                  <c:v>89.016599999999997</c:v>
                </c:pt>
                <c:pt idx="652">
                  <c:v>89.0167</c:v>
                </c:pt>
                <c:pt idx="653">
                  <c:v>89.0167</c:v>
                </c:pt>
                <c:pt idx="654">
                  <c:v>89.016800000000003</c:v>
                </c:pt>
                <c:pt idx="655">
                  <c:v>89.016800000000003</c:v>
                </c:pt>
                <c:pt idx="656">
                  <c:v>89.016900000000007</c:v>
                </c:pt>
                <c:pt idx="657">
                  <c:v>89.016999999999996</c:v>
                </c:pt>
                <c:pt idx="658">
                  <c:v>89.016999999999996</c:v>
                </c:pt>
                <c:pt idx="659">
                  <c:v>89.017099999999999</c:v>
                </c:pt>
                <c:pt idx="660">
                  <c:v>89.017099999999999</c:v>
                </c:pt>
                <c:pt idx="661">
                  <c:v>89.017200000000003</c:v>
                </c:pt>
                <c:pt idx="662">
                  <c:v>89.017200000000003</c:v>
                </c:pt>
                <c:pt idx="663">
                  <c:v>89.017300000000006</c:v>
                </c:pt>
                <c:pt idx="664">
                  <c:v>89.017300000000006</c:v>
                </c:pt>
                <c:pt idx="665">
                  <c:v>89.017399999999995</c:v>
                </c:pt>
                <c:pt idx="666">
                  <c:v>89.017399999999995</c:v>
                </c:pt>
                <c:pt idx="667">
                  <c:v>89.017499999999998</c:v>
                </c:pt>
                <c:pt idx="668">
                  <c:v>89.017600000000002</c:v>
                </c:pt>
                <c:pt idx="669">
                  <c:v>89.017600000000002</c:v>
                </c:pt>
                <c:pt idx="670">
                  <c:v>89.017700000000005</c:v>
                </c:pt>
                <c:pt idx="671">
                  <c:v>89.017700000000005</c:v>
                </c:pt>
                <c:pt idx="672">
                  <c:v>89.017700000000005</c:v>
                </c:pt>
                <c:pt idx="673">
                  <c:v>89.017799999999994</c:v>
                </c:pt>
                <c:pt idx="674">
                  <c:v>89.017899999999997</c:v>
                </c:pt>
                <c:pt idx="675">
                  <c:v>89.017899999999997</c:v>
                </c:pt>
                <c:pt idx="676">
                  <c:v>89.018000000000001</c:v>
                </c:pt>
                <c:pt idx="677">
                  <c:v>89.018000000000001</c:v>
                </c:pt>
                <c:pt idx="678">
                  <c:v>89.018000000000001</c:v>
                </c:pt>
                <c:pt idx="679">
                  <c:v>89.018100000000004</c:v>
                </c:pt>
                <c:pt idx="680">
                  <c:v>89.018199999999993</c:v>
                </c:pt>
                <c:pt idx="681">
                  <c:v>89.018199999999993</c:v>
                </c:pt>
                <c:pt idx="682">
                  <c:v>89.018299999999996</c:v>
                </c:pt>
                <c:pt idx="683">
                  <c:v>89.018299999999996</c:v>
                </c:pt>
                <c:pt idx="684">
                  <c:v>89.018299999999996</c:v>
                </c:pt>
                <c:pt idx="685">
                  <c:v>89.0184</c:v>
                </c:pt>
                <c:pt idx="686">
                  <c:v>89.018500000000003</c:v>
                </c:pt>
                <c:pt idx="687">
                  <c:v>89.018500000000003</c:v>
                </c:pt>
                <c:pt idx="688">
                  <c:v>89.018600000000006</c:v>
                </c:pt>
                <c:pt idx="689">
                  <c:v>89.018600000000006</c:v>
                </c:pt>
                <c:pt idx="690">
                  <c:v>89.018699999999995</c:v>
                </c:pt>
                <c:pt idx="691">
                  <c:v>89.018699999999995</c:v>
                </c:pt>
                <c:pt idx="692">
                  <c:v>89.018799999999999</c:v>
                </c:pt>
                <c:pt idx="693">
                  <c:v>89.018799999999999</c:v>
                </c:pt>
                <c:pt idx="694">
                  <c:v>89.018900000000002</c:v>
                </c:pt>
                <c:pt idx="695">
                  <c:v>89.018900000000002</c:v>
                </c:pt>
                <c:pt idx="696">
                  <c:v>89.019000000000005</c:v>
                </c:pt>
                <c:pt idx="697">
                  <c:v>89.019000000000005</c:v>
                </c:pt>
                <c:pt idx="698">
                  <c:v>89.019099999999995</c:v>
                </c:pt>
                <c:pt idx="699">
                  <c:v>89.019099999999995</c:v>
                </c:pt>
                <c:pt idx="700">
                  <c:v>89.019199999999998</c:v>
                </c:pt>
                <c:pt idx="701">
                  <c:v>89.019300000000001</c:v>
                </c:pt>
                <c:pt idx="702">
                  <c:v>89.019300000000001</c:v>
                </c:pt>
                <c:pt idx="703">
                  <c:v>89.019400000000005</c:v>
                </c:pt>
                <c:pt idx="704">
                  <c:v>89.019400000000005</c:v>
                </c:pt>
                <c:pt idx="705">
                  <c:v>89.019499999999994</c:v>
                </c:pt>
                <c:pt idx="706">
                  <c:v>89.019499999999994</c:v>
                </c:pt>
                <c:pt idx="707">
                  <c:v>89.019599999999997</c:v>
                </c:pt>
                <c:pt idx="708">
                  <c:v>89.0197</c:v>
                </c:pt>
                <c:pt idx="709">
                  <c:v>89.0197</c:v>
                </c:pt>
                <c:pt idx="710">
                  <c:v>89.019800000000004</c:v>
                </c:pt>
                <c:pt idx="711">
                  <c:v>89.019800000000004</c:v>
                </c:pt>
                <c:pt idx="712">
                  <c:v>89.019900000000007</c:v>
                </c:pt>
                <c:pt idx="713">
                  <c:v>89.019900000000007</c:v>
                </c:pt>
                <c:pt idx="714">
                  <c:v>89.02</c:v>
                </c:pt>
                <c:pt idx="715">
                  <c:v>89.020099999999999</c:v>
                </c:pt>
                <c:pt idx="716">
                  <c:v>89.020099999999999</c:v>
                </c:pt>
                <c:pt idx="717">
                  <c:v>89.020200000000003</c:v>
                </c:pt>
                <c:pt idx="718">
                  <c:v>89.020200000000003</c:v>
                </c:pt>
                <c:pt idx="719">
                  <c:v>89.020300000000006</c:v>
                </c:pt>
                <c:pt idx="720">
                  <c:v>89.020399999999995</c:v>
                </c:pt>
                <c:pt idx="721">
                  <c:v>89.020399999999995</c:v>
                </c:pt>
                <c:pt idx="722">
                  <c:v>89.020499999999998</c:v>
                </c:pt>
                <c:pt idx="723">
                  <c:v>89.020499999999998</c:v>
                </c:pt>
                <c:pt idx="724">
                  <c:v>89.020600000000002</c:v>
                </c:pt>
                <c:pt idx="725">
                  <c:v>89.020700000000005</c:v>
                </c:pt>
                <c:pt idx="726">
                  <c:v>89.020799999999994</c:v>
                </c:pt>
                <c:pt idx="727">
                  <c:v>89.021000000000001</c:v>
                </c:pt>
                <c:pt idx="728">
                  <c:v>89.021299999999997</c:v>
                </c:pt>
                <c:pt idx="729">
                  <c:v>89.021699999999996</c:v>
                </c:pt>
                <c:pt idx="730">
                  <c:v>89.022300000000001</c:v>
                </c:pt>
                <c:pt idx="731">
                  <c:v>89.022900000000007</c:v>
                </c:pt>
                <c:pt idx="732">
                  <c:v>89.023700000000005</c:v>
                </c:pt>
                <c:pt idx="733">
                  <c:v>89.024600000000007</c:v>
                </c:pt>
                <c:pt idx="734">
                  <c:v>89.025499999999994</c:v>
                </c:pt>
                <c:pt idx="735">
                  <c:v>89.026399999999995</c:v>
                </c:pt>
                <c:pt idx="736">
                  <c:v>89.027199999999993</c:v>
                </c:pt>
                <c:pt idx="737">
                  <c:v>89.028000000000006</c:v>
                </c:pt>
                <c:pt idx="738">
                  <c:v>89.028700000000001</c:v>
                </c:pt>
                <c:pt idx="739">
                  <c:v>89.029300000000006</c:v>
                </c:pt>
                <c:pt idx="740">
                  <c:v>89.029899999999998</c:v>
                </c:pt>
                <c:pt idx="741">
                  <c:v>89.030299999999997</c:v>
                </c:pt>
                <c:pt idx="742">
                  <c:v>89.030799999999999</c:v>
                </c:pt>
                <c:pt idx="743">
                  <c:v>89.031199999999998</c:v>
                </c:pt>
                <c:pt idx="744">
                  <c:v>89.031499999999994</c:v>
                </c:pt>
                <c:pt idx="745">
                  <c:v>89.031800000000004</c:v>
                </c:pt>
                <c:pt idx="746">
                  <c:v>89.032200000000003</c:v>
                </c:pt>
                <c:pt idx="747">
                  <c:v>89.032499999999999</c:v>
                </c:pt>
                <c:pt idx="748">
                  <c:v>89.032799999999995</c:v>
                </c:pt>
                <c:pt idx="749">
                  <c:v>89.033100000000005</c:v>
                </c:pt>
                <c:pt idx="750">
                  <c:v>89.033299999999997</c:v>
                </c:pt>
                <c:pt idx="751">
                  <c:v>89.033600000000007</c:v>
                </c:pt>
                <c:pt idx="752">
                  <c:v>89.033900000000003</c:v>
                </c:pt>
                <c:pt idx="753">
                  <c:v>89.034099999999995</c:v>
                </c:pt>
                <c:pt idx="754">
                  <c:v>89.034400000000005</c:v>
                </c:pt>
                <c:pt idx="755">
                  <c:v>89.034700000000001</c:v>
                </c:pt>
                <c:pt idx="756">
                  <c:v>89.034899999999993</c:v>
                </c:pt>
                <c:pt idx="757">
                  <c:v>89.035200000000003</c:v>
                </c:pt>
                <c:pt idx="758">
                  <c:v>89.035499999999999</c:v>
                </c:pt>
                <c:pt idx="759">
                  <c:v>89.035799999999995</c:v>
                </c:pt>
                <c:pt idx="760">
                  <c:v>89.036000000000001</c:v>
                </c:pt>
                <c:pt idx="761">
                  <c:v>89.036299999999997</c:v>
                </c:pt>
                <c:pt idx="762">
                  <c:v>89.036600000000007</c:v>
                </c:pt>
                <c:pt idx="763">
                  <c:v>89.036799999999999</c:v>
                </c:pt>
                <c:pt idx="764">
                  <c:v>89.037099999999995</c:v>
                </c:pt>
                <c:pt idx="765">
                  <c:v>89.037400000000005</c:v>
                </c:pt>
                <c:pt idx="766">
                  <c:v>89.037599999999998</c:v>
                </c:pt>
                <c:pt idx="767">
                  <c:v>89.037899999999993</c:v>
                </c:pt>
                <c:pt idx="768">
                  <c:v>89.038200000000003</c:v>
                </c:pt>
                <c:pt idx="769">
                  <c:v>89.038399999999996</c:v>
                </c:pt>
                <c:pt idx="770">
                  <c:v>89.038700000000006</c:v>
                </c:pt>
                <c:pt idx="771">
                  <c:v>89.038899999999998</c:v>
                </c:pt>
                <c:pt idx="772">
                  <c:v>89.039199999999994</c:v>
                </c:pt>
                <c:pt idx="773">
                  <c:v>89.039400000000001</c:v>
                </c:pt>
                <c:pt idx="774">
                  <c:v>89.039599999999993</c:v>
                </c:pt>
                <c:pt idx="775">
                  <c:v>89.039900000000003</c:v>
                </c:pt>
                <c:pt idx="776">
                  <c:v>89.040099999999995</c:v>
                </c:pt>
                <c:pt idx="777">
                  <c:v>89.040300000000002</c:v>
                </c:pt>
                <c:pt idx="778">
                  <c:v>89.040499999999994</c:v>
                </c:pt>
                <c:pt idx="779">
                  <c:v>89.040700000000001</c:v>
                </c:pt>
                <c:pt idx="780">
                  <c:v>89.040999999999997</c:v>
                </c:pt>
                <c:pt idx="781">
                  <c:v>89.041200000000003</c:v>
                </c:pt>
                <c:pt idx="782">
                  <c:v>89.041399999999996</c:v>
                </c:pt>
                <c:pt idx="783">
                  <c:v>89.041600000000003</c:v>
                </c:pt>
                <c:pt idx="784">
                  <c:v>89.041799999999995</c:v>
                </c:pt>
                <c:pt idx="785">
                  <c:v>89.042000000000002</c:v>
                </c:pt>
                <c:pt idx="786">
                  <c:v>89.042199999999994</c:v>
                </c:pt>
                <c:pt idx="787">
                  <c:v>89.042400000000001</c:v>
                </c:pt>
                <c:pt idx="788">
                  <c:v>89.042599999999993</c:v>
                </c:pt>
                <c:pt idx="789">
                  <c:v>89.0428</c:v>
                </c:pt>
                <c:pt idx="790">
                  <c:v>89.043000000000006</c:v>
                </c:pt>
                <c:pt idx="791">
                  <c:v>89.043199999999999</c:v>
                </c:pt>
                <c:pt idx="792">
                  <c:v>89.043400000000005</c:v>
                </c:pt>
                <c:pt idx="793">
                  <c:v>89.043499999999995</c:v>
                </c:pt>
                <c:pt idx="794">
                  <c:v>89.043700000000001</c:v>
                </c:pt>
                <c:pt idx="795">
                  <c:v>89.043899999999994</c:v>
                </c:pt>
                <c:pt idx="796">
                  <c:v>89.0441</c:v>
                </c:pt>
                <c:pt idx="797">
                  <c:v>89.044300000000007</c:v>
                </c:pt>
                <c:pt idx="798">
                  <c:v>89.044399999999996</c:v>
                </c:pt>
                <c:pt idx="799">
                  <c:v>89.044600000000003</c:v>
                </c:pt>
                <c:pt idx="800">
                  <c:v>89.044799999999995</c:v>
                </c:pt>
                <c:pt idx="801">
                  <c:v>89.044899999999998</c:v>
                </c:pt>
                <c:pt idx="802">
                  <c:v>89.045100000000005</c:v>
                </c:pt>
                <c:pt idx="803">
                  <c:v>89.045299999999997</c:v>
                </c:pt>
                <c:pt idx="804">
                  <c:v>89.045400000000001</c:v>
                </c:pt>
                <c:pt idx="805">
                  <c:v>89.045599999999993</c:v>
                </c:pt>
                <c:pt idx="806">
                  <c:v>89.0458</c:v>
                </c:pt>
                <c:pt idx="807">
                  <c:v>89.045900000000003</c:v>
                </c:pt>
                <c:pt idx="808">
                  <c:v>89.046099999999996</c:v>
                </c:pt>
                <c:pt idx="809">
                  <c:v>89.046199999999999</c:v>
                </c:pt>
                <c:pt idx="810">
                  <c:v>89.046400000000006</c:v>
                </c:pt>
                <c:pt idx="811">
                  <c:v>89.046499999999995</c:v>
                </c:pt>
                <c:pt idx="812">
                  <c:v>89.046700000000001</c:v>
                </c:pt>
                <c:pt idx="813">
                  <c:v>89.046800000000005</c:v>
                </c:pt>
                <c:pt idx="814">
                  <c:v>89.046999999999997</c:v>
                </c:pt>
                <c:pt idx="815">
                  <c:v>89.0471</c:v>
                </c:pt>
                <c:pt idx="816">
                  <c:v>89.047300000000007</c:v>
                </c:pt>
                <c:pt idx="817">
                  <c:v>89.047399999999996</c:v>
                </c:pt>
                <c:pt idx="818">
                  <c:v>89.047600000000003</c:v>
                </c:pt>
                <c:pt idx="819">
                  <c:v>89.047700000000006</c:v>
                </c:pt>
                <c:pt idx="820">
                  <c:v>89.047899999999998</c:v>
                </c:pt>
                <c:pt idx="821">
                  <c:v>89.048000000000002</c:v>
                </c:pt>
                <c:pt idx="822">
                  <c:v>89.048199999999994</c:v>
                </c:pt>
                <c:pt idx="823">
                  <c:v>89.048299999999998</c:v>
                </c:pt>
                <c:pt idx="824">
                  <c:v>89.048400000000001</c:v>
                </c:pt>
                <c:pt idx="825">
                  <c:v>89.048599999999993</c:v>
                </c:pt>
                <c:pt idx="826">
                  <c:v>89.048699999999997</c:v>
                </c:pt>
                <c:pt idx="827">
                  <c:v>89.0488</c:v>
                </c:pt>
                <c:pt idx="828">
                  <c:v>89.049000000000007</c:v>
                </c:pt>
                <c:pt idx="829">
                  <c:v>89.049099999999996</c:v>
                </c:pt>
                <c:pt idx="830">
                  <c:v>89.049199999999999</c:v>
                </c:pt>
                <c:pt idx="831">
                  <c:v>89.049400000000006</c:v>
                </c:pt>
                <c:pt idx="832">
                  <c:v>89.049499999999995</c:v>
                </c:pt>
                <c:pt idx="833">
                  <c:v>89.049599999999998</c:v>
                </c:pt>
                <c:pt idx="834">
                  <c:v>89.049700000000001</c:v>
                </c:pt>
                <c:pt idx="835">
                  <c:v>89.049899999999994</c:v>
                </c:pt>
                <c:pt idx="836">
                  <c:v>89.05</c:v>
                </c:pt>
                <c:pt idx="837">
                  <c:v>89.0501</c:v>
                </c:pt>
                <c:pt idx="838">
                  <c:v>89.050200000000004</c:v>
                </c:pt>
                <c:pt idx="839">
                  <c:v>89.050299999999993</c:v>
                </c:pt>
                <c:pt idx="840">
                  <c:v>89.0505</c:v>
                </c:pt>
                <c:pt idx="841">
                  <c:v>89.050600000000003</c:v>
                </c:pt>
                <c:pt idx="842">
                  <c:v>89.050700000000006</c:v>
                </c:pt>
                <c:pt idx="843">
                  <c:v>89.050799999999995</c:v>
                </c:pt>
                <c:pt idx="844">
                  <c:v>89.050899999999999</c:v>
                </c:pt>
                <c:pt idx="845">
                  <c:v>89.051100000000005</c:v>
                </c:pt>
                <c:pt idx="846">
                  <c:v>89.051199999999994</c:v>
                </c:pt>
                <c:pt idx="847">
                  <c:v>89.051299999999998</c:v>
                </c:pt>
                <c:pt idx="848">
                  <c:v>89.051400000000001</c:v>
                </c:pt>
                <c:pt idx="849">
                  <c:v>89.051500000000004</c:v>
                </c:pt>
                <c:pt idx="850">
                  <c:v>89.051599999999993</c:v>
                </c:pt>
                <c:pt idx="851">
                  <c:v>89.051699999999997</c:v>
                </c:pt>
                <c:pt idx="852">
                  <c:v>89.051900000000003</c:v>
                </c:pt>
                <c:pt idx="853">
                  <c:v>89.052000000000007</c:v>
                </c:pt>
                <c:pt idx="854">
                  <c:v>89.052099999999996</c:v>
                </c:pt>
                <c:pt idx="855">
                  <c:v>89.052199999999999</c:v>
                </c:pt>
                <c:pt idx="856">
                  <c:v>89.052300000000002</c:v>
                </c:pt>
                <c:pt idx="857">
                  <c:v>89.052400000000006</c:v>
                </c:pt>
                <c:pt idx="858">
                  <c:v>89.052499999999995</c:v>
                </c:pt>
                <c:pt idx="859">
                  <c:v>89.052599999999998</c:v>
                </c:pt>
                <c:pt idx="860">
                  <c:v>89.052700000000002</c:v>
                </c:pt>
                <c:pt idx="861">
                  <c:v>89.052800000000005</c:v>
                </c:pt>
                <c:pt idx="862">
                  <c:v>89.052899999999994</c:v>
                </c:pt>
                <c:pt idx="863">
                  <c:v>89.052999999999997</c:v>
                </c:pt>
                <c:pt idx="864">
                  <c:v>89.053100000000001</c:v>
                </c:pt>
                <c:pt idx="865">
                  <c:v>89.053200000000004</c:v>
                </c:pt>
                <c:pt idx="866">
                  <c:v>89.053299999999993</c:v>
                </c:pt>
                <c:pt idx="867">
                  <c:v>89.053399999999996</c:v>
                </c:pt>
                <c:pt idx="868">
                  <c:v>89.0535</c:v>
                </c:pt>
                <c:pt idx="869">
                  <c:v>89.053600000000003</c:v>
                </c:pt>
                <c:pt idx="870">
                  <c:v>89.053700000000006</c:v>
                </c:pt>
                <c:pt idx="871">
                  <c:v>89.053799999999995</c:v>
                </c:pt>
                <c:pt idx="872">
                  <c:v>89.053899999999999</c:v>
                </c:pt>
                <c:pt idx="873">
                  <c:v>89.054000000000002</c:v>
                </c:pt>
                <c:pt idx="874">
                  <c:v>89.054100000000005</c:v>
                </c:pt>
                <c:pt idx="875">
                  <c:v>89.054199999999994</c:v>
                </c:pt>
                <c:pt idx="876">
                  <c:v>89.054299999999998</c:v>
                </c:pt>
                <c:pt idx="877">
                  <c:v>89.054400000000001</c:v>
                </c:pt>
                <c:pt idx="878">
                  <c:v>89.054500000000004</c:v>
                </c:pt>
                <c:pt idx="879">
                  <c:v>89.054599999999994</c:v>
                </c:pt>
                <c:pt idx="880">
                  <c:v>89.054699999999997</c:v>
                </c:pt>
                <c:pt idx="881">
                  <c:v>89.0548</c:v>
                </c:pt>
                <c:pt idx="882">
                  <c:v>89.054900000000004</c:v>
                </c:pt>
                <c:pt idx="883">
                  <c:v>89.055000000000007</c:v>
                </c:pt>
                <c:pt idx="884">
                  <c:v>89.055000000000007</c:v>
                </c:pt>
                <c:pt idx="885">
                  <c:v>89.055099999999996</c:v>
                </c:pt>
                <c:pt idx="886">
                  <c:v>89.055199999999999</c:v>
                </c:pt>
                <c:pt idx="887">
                  <c:v>89.055300000000003</c:v>
                </c:pt>
                <c:pt idx="888">
                  <c:v>89.055400000000006</c:v>
                </c:pt>
                <c:pt idx="889">
                  <c:v>89.055499999999995</c:v>
                </c:pt>
                <c:pt idx="890">
                  <c:v>89.055599999999998</c:v>
                </c:pt>
                <c:pt idx="891">
                  <c:v>89.055700000000002</c:v>
                </c:pt>
                <c:pt idx="892">
                  <c:v>89.055800000000005</c:v>
                </c:pt>
                <c:pt idx="893">
                  <c:v>89.055800000000005</c:v>
                </c:pt>
                <c:pt idx="894">
                  <c:v>89.055899999999994</c:v>
                </c:pt>
                <c:pt idx="895">
                  <c:v>89.055999999999997</c:v>
                </c:pt>
                <c:pt idx="896">
                  <c:v>89.056100000000001</c:v>
                </c:pt>
                <c:pt idx="897">
                  <c:v>89.056200000000004</c:v>
                </c:pt>
                <c:pt idx="898">
                  <c:v>89.056299999999993</c:v>
                </c:pt>
                <c:pt idx="899">
                  <c:v>89.056299999999993</c:v>
                </c:pt>
                <c:pt idx="900">
                  <c:v>89.056399999999996</c:v>
                </c:pt>
                <c:pt idx="901">
                  <c:v>89.0565</c:v>
                </c:pt>
                <c:pt idx="902">
                  <c:v>89.056600000000003</c:v>
                </c:pt>
                <c:pt idx="903">
                  <c:v>89.056700000000006</c:v>
                </c:pt>
                <c:pt idx="904">
                  <c:v>89.056700000000006</c:v>
                </c:pt>
                <c:pt idx="905">
                  <c:v>89.056799999999996</c:v>
                </c:pt>
                <c:pt idx="906">
                  <c:v>89.056899999999999</c:v>
                </c:pt>
                <c:pt idx="907">
                  <c:v>89.057000000000002</c:v>
                </c:pt>
                <c:pt idx="908">
                  <c:v>89.057100000000005</c:v>
                </c:pt>
                <c:pt idx="909">
                  <c:v>89.057100000000005</c:v>
                </c:pt>
                <c:pt idx="910">
                  <c:v>89.057199999999995</c:v>
                </c:pt>
                <c:pt idx="911">
                  <c:v>89.057299999999998</c:v>
                </c:pt>
                <c:pt idx="912">
                  <c:v>89.057400000000001</c:v>
                </c:pt>
                <c:pt idx="913">
                  <c:v>89.057500000000005</c:v>
                </c:pt>
                <c:pt idx="914">
                  <c:v>89.057500000000005</c:v>
                </c:pt>
                <c:pt idx="915">
                  <c:v>89.057599999999994</c:v>
                </c:pt>
                <c:pt idx="916">
                  <c:v>89.057699999999997</c:v>
                </c:pt>
                <c:pt idx="917">
                  <c:v>89.0578</c:v>
                </c:pt>
                <c:pt idx="918">
                  <c:v>89.0578</c:v>
                </c:pt>
                <c:pt idx="919">
                  <c:v>89.057900000000004</c:v>
                </c:pt>
                <c:pt idx="920">
                  <c:v>89.058000000000007</c:v>
                </c:pt>
                <c:pt idx="921">
                  <c:v>89.058099999999996</c:v>
                </c:pt>
                <c:pt idx="922">
                  <c:v>89.058099999999996</c:v>
                </c:pt>
                <c:pt idx="923">
                  <c:v>89.058199999999999</c:v>
                </c:pt>
                <c:pt idx="924">
                  <c:v>89.058300000000003</c:v>
                </c:pt>
                <c:pt idx="925">
                  <c:v>89.058400000000006</c:v>
                </c:pt>
                <c:pt idx="926">
                  <c:v>89.058499999999995</c:v>
                </c:pt>
                <c:pt idx="927">
                  <c:v>89.058499999999995</c:v>
                </c:pt>
                <c:pt idx="928">
                  <c:v>89.058599999999998</c:v>
                </c:pt>
                <c:pt idx="929">
                  <c:v>89.058700000000002</c:v>
                </c:pt>
                <c:pt idx="930">
                  <c:v>89.058800000000005</c:v>
                </c:pt>
                <c:pt idx="931">
                  <c:v>89.058899999999994</c:v>
                </c:pt>
                <c:pt idx="932">
                  <c:v>89.058899999999994</c:v>
                </c:pt>
                <c:pt idx="933">
                  <c:v>89.058999999999997</c:v>
                </c:pt>
                <c:pt idx="934">
                  <c:v>89.059100000000001</c:v>
                </c:pt>
                <c:pt idx="935">
                  <c:v>89.059200000000004</c:v>
                </c:pt>
                <c:pt idx="936">
                  <c:v>89.059200000000004</c:v>
                </c:pt>
                <c:pt idx="937">
                  <c:v>89.059299999999993</c:v>
                </c:pt>
                <c:pt idx="938">
                  <c:v>89.059399999999997</c:v>
                </c:pt>
                <c:pt idx="939">
                  <c:v>89.0595</c:v>
                </c:pt>
                <c:pt idx="940">
                  <c:v>89.059600000000003</c:v>
                </c:pt>
                <c:pt idx="941">
                  <c:v>89.059600000000003</c:v>
                </c:pt>
                <c:pt idx="942">
                  <c:v>89.059700000000007</c:v>
                </c:pt>
                <c:pt idx="943">
                  <c:v>89.059799999999996</c:v>
                </c:pt>
                <c:pt idx="944">
                  <c:v>89.059899999999999</c:v>
                </c:pt>
                <c:pt idx="945">
                  <c:v>89.059899999999999</c:v>
                </c:pt>
                <c:pt idx="946">
                  <c:v>89.06</c:v>
                </c:pt>
                <c:pt idx="947">
                  <c:v>89.060100000000006</c:v>
                </c:pt>
                <c:pt idx="948">
                  <c:v>89.060199999999995</c:v>
                </c:pt>
                <c:pt idx="949">
                  <c:v>89.060299999999998</c:v>
                </c:pt>
                <c:pt idx="950">
                  <c:v>89.060400000000001</c:v>
                </c:pt>
                <c:pt idx="951">
                  <c:v>89.060400000000001</c:v>
                </c:pt>
                <c:pt idx="952">
                  <c:v>89.060500000000005</c:v>
                </c:pt>
                <c:pt idx="953">
                  <c:v>89.060599999999994</c:v>
                </c:pt>
                <c:pt idx="954">
                  <c:v>89.060699999999997</c:v>
                </c:pt>
                <c:pt idx="955">
                  <c:v>89.0608</c:v>
                </c:pt>
                <c:pt idx="956">
                  <c:v>89.0608</c:v>
                </c:pt>
                <c:pt idx="957">
                  <c:v>89.060900000000004</c:v>
                </c:pt>
                <c:pt idx="958">
                  <c:v>89.061000000000007</c:v>
                </c:pt>
                <c:pt idx="959">
                  <c:v>89.061099999999996</c:v>
                </c:pt>
                <c:pt idx="960">
                  <c:v>89.061199999999999</c:v>
                </c:pt>
                <c:pt idx="961">
                  <c:v>89.061199999999999</c:v>
                </c:pt>
                <c:pt idx="962">
                  <c:v>89.061300000000003</c:v>
                </c:pt>
                <c:pt idx="963">
                  <c:v>89.061400000000006</c:v>
                </c:pt>
                <c:pt idx="964">
                  <c:v>89.061499999999995</c:v>
                </c:pt>
                <c:pt idx="965">
                  <c:v>89.061599999999999</c:v>
                </c:pt>
                <c:pt idx="966">
                  <c:v>89.061700000000002</c:v>
                </c:pt>
                <c:pt idx="967">
                  <c:v>89.061800000000005</c:v>
                </c:pt>
                <c:pt idx="968">
                  <c:v>89.061999999999998</c:v>
                </c:pt>
                <c:pt idx="969">
                  <c:v>89.062200000000004</c:v>
                </c:pt>
                <c:pt idx="970">
                  <c:v>89.062399999999997</c:v>
                </c:pt>
                <c:pt idx="971">
                  <c:v>89.062700000000007</c:v>
                </c:pt>
                <c:pt idx="972">
                  <c:v>89.063000000000002</c:v>
                </c:pt>
                <c:pt idx="973">
                  <c:v>89.063400000000001</c:v>
                </c:pt>
                <c:pt idx="974">
                  <c:v>89.063699999999997</c:v>
                </c:pt>
                <c:pt idx="975">
                  <c:v>89.064099999999996</c:v>
                </c:pt>
                <c:pt idx="976">
                  <c:v>89.064400000000006</c:v>
                </c:pt>
                <c:pt idx="977">
                  <c:v>89.064700000000002</c:v>
                </c:pt>
                <c:pt idx="978">
                  <c:v>89.064999999999998</c:v>
                </c:pt>
                <c:pt idx="979">
                  <c:v>89.065299999999993</c:v>
                </c:pt>
                <c:pt idx="980">
                  <c:v>89.0655</c:v>
                </c:pt>
                <c:pt idx="981">
                  <c:v>89.065799999999996</c:v>
                </c:pt>
                <c:pt idx="982">
                  <c:v>89.066000000000003</c:v>
                </c:pt>
                <c:pt idx="983">
                  <c:v>89.066199999999995</c:v>
                </c:pt>
                <c:pt idx="984">
                  <c:v>89.066299999999998</c:v>
                </c:pt>
                <c:pt idx="985">
                  <c:v>89.066500000000005</c:v>
                </c:pt>
                <c:pt idx="986">
                  <c:v>89.066699999999997</c:v>
                </c:pt>
                <c:pt idx="987">
                  <c:v>89.066900000000004</c:v>
                </c:pt>
                <c:pt idx="988">
                  <c:v>89.066999999999993</c:v>
                </c:pt>
                <c:pt idx="989">
                  <c:v>89.0672</c:v>
                </c:pt>
                <c:pt idx="990">
                  <c:v>89.067300000000003</c:v>
                </c:pt>
                <c:pt idx="991">
                  <c:v>89.067499999999995</c:v>
                </c:pt>
                <c:pt idx="992">
                  <c:v>89.067599999999999</c:v>
                </c:pt>
                <c:pt idx="993">
                  <c:v>89.067800000000005</c:v>
                </c:pt>
                <c:pt idx="994">
                  <c:v>89.067999999999998</c:v>
                </c:pt>
                <c:pt idx="995">
                  <c:v>89.068100000000001</c:v>
                </c:pt>
                <c:pt idx="996">
                  <c:v>89.068299999999994</c:v>
                </c:pt>
                <c:pt idx="997">
                  <c:v>89.068399999999997</c:v>
                </c:pt>
                <c:pt idx="998">
                  <c:v>89.068600000000004</c:v>
                </c:pt>
                <c:pt idx="999">
                  <c:v>89.068700000000007</c:v>
                </c:pt>
                <c:pt idx="1000">
                  <c:v>89.068899999999999</c:v>
                </c:pt>
                <c:pt idx="1001">
                  <c:v>89.069000000000003</c:v>
                </c:pt>
                <c:pt idx="1002">
                  <c:v>89.069199999999995</c:v>
                </c:pt>
                <c:pt idx="1003">
                  <c:v>89.069299999999998</c:v>
                </c:pt>
                <c:pt idx="1004">
                  <c:v>89.069500000000005</c:v>
                </c:pt>
                <c:pt idx="1005">
                  <c:v>89.069699999999997</c:v>
                </c:pt>
                <c:pt idx="1006">
                  <c:v>89.069800000000001</c:v>
                </c:pt>
                <c:pt idx="1007">
                  <c:v>89.07</c:v>
                </c:pt>
                <c:pt idx="1008">
                  <c:v>89.070099999999996</c:v>
                </c:pt>
                <c:pt idx="1009">
                  <c:v>89.070300000000003</c:v>
                </c:pt>
                <c:pt idx="1010">
                  <c:v>89.070400000000006</c:v>
                </c:pt>
                <c:pt idx="1011">
                  <c:v>89.070599999999999</c:v>
                </c:pt>
                <c:pt idx="1012">
                  <c:v>89.070700000000002</c:v>
                </c:pt>
                <c:pt idx="1013">
                  <c:v>89.070800000000006</c:v>
                </c:pt>
                <c:pt idx="1014">
                  <c:v>89.070999999999998</c:v>
                </c:pt>
                <c:pt idx="1015">
                  <c:v>89.071100000000001</c:v>
                </c:pt>
                <c:pt idx="1016">
                  <c:v>89.071299999999994</c:v>
                </c:pt>
                <c:pt idx="1017">
                  <c:v>89.071399999999997</c:v>
                </c:pt>
                <c:pt idx="1018">
                  <c:v>89.0715</c:v>
                </c:pt>
                <c:pt idx="1019">
                  <c:v>89.071700000000007</c:v>
                </c:pt>
                <c:pt idx="1020">
                  <c:v>89.071799999999996</c:v>
                </c:pt>
                <c:pt idx="1021">
                  <c:v>89.071899999999999</c:v>
                </c:pt>
                <c:pt idx="1022">
                  <c:v>89.072100000000006</c:v>
                </c:pt>
                <c:pt idx="1023">
                  <c:v>89.072199999999995</c:v>
                </c:pt>
                <c:pt idx="1024">
                  <c:v>89.072299999999998</c:v>
                </c:pt>
                <c:pt idx="1025">
                  <c:v>89.072500000000005</c:v>
                </c:pt>
                <c:pt idx="1026">
                  <c:v>89.072599999999994</c:v>
                </c:pt>
                <c:pt idx="1027">
                  <c:v>89.072699999999998</c:v>
                </c:pt>
                <c:pt idx="1028">
                  <c:v>89.072900000000004</c:v>
                </c:pt>
                <c:pt idx="1029">
                  <c:v>89.072999999999993</c:v>
                </c:pt>
                <c:pt idx="1030">
                  <c:v>89.073099999999997</c:v>
                </c:pt>
                <c:pt idx="1031">
                  <c:v>89.0732</c:v>
                </c:pt>
                <c:pt idx="1032">
                  <c:v>89.073400000000007</c:v>
                </c:pt>
                <c:pt idx="1033">
                  <c:v>89.073499999999996</c:v>
                </c:pt>
                <c:pt idx="1034">
                  <c:v>89.073599999999999</c:v>
                </c:pt>
                <c:pt idx="1035">
                  <c:v>89.073800000000006</c:v>
                </c:pt>
                <c:pt idx="1036">
                  <c:v>89.073899999999995</c:v>
                </c:pt>
                <c:pt idx="1037">
                  <c:v>89.073999999999998</c:v>
                </c:pt>
                <c:pt idx="1038">
                  <c:v>89.074100000000001</c:v>
                </c:pt>
                <c:pt idx="1039">
                  <c:v>89.074200000000005</c:v>
                </c:pt>
                <c:pt idx="1040">
                  <c:v>89.074399999999997</c:v>
                </c:pt>
                <c:pt idx="1041">
                  <c:v>89.0745</c:v>
                </c:pt>
                <c:pt idx="1042">
                  <c:v>89.074600000000004</c:v>
                </c:pt>
                <c:pt idx="1043">
                  <c:v>89.074700000000007</c:v>
                </c:pt>
                <c:pt idx="1044">
                  <c:v>89.074799999999996</c:v>
                </c:pt>
                <c:pt idx="1045">
                  <c:v>89.0749</c:v>
                </c:pt>
                <c:pt idx="1046">
                  <c:v>89.075100000000006</c:v>
                </c:pt>
                <c:pt idx="1047">
                  <c:v>89.075199999999995</c:v>
                </c:pt>
                <c:pt idx="1048">
                  <c:v>89.075299999999999</c:v>
                </c:pt>
                <c:pt idx="1049">
                  <c:v>89.075400000000002</c:v>
                </c:pt>
                <c:pt idx="1050">
                  <c:v>89.075500000000005</c:v>
                </c:pt>
                <c:pt idx="1051">
                  <c:v>89.075599999999994</c:v>
                </c:pt>
                <c:pt idx="1052">
                  <c:v>89.075699999999998</c:v>
                </c:pt>
                <c:pt idx="1053">
                  <c:v>89.075900000000004</c:v>
                </c:pt>
                <c:pt idx="1054">
                  <c:v>89.075999999999993</c:v>
                </c:pt>
                <c:pt idx="1055">
                  <c:v>89.076099999999997</c:v>
                </c:pt>
                <c:pt idx="1056">
                  <c:v>89.0762</c:v>
                </c:pt>
                <c:pt idx="1057">
                  <c:v>89.076300000000003</c:v>
                </c:pt>
                <c:pt idx="1058">
                  <c:v>89.076400000000007</c:v>
                </c:pt>
                <c:pt idx="1059">
                  <c:v>89.076499999999996</c:v>
                </c:pt>
                <c:pt idx="1060">
                  <c:v>89.076599999999999</c:v>
                </c:pt>
                <c:pt idx="1061">
                  <c:v>89.076700000000002</c:v>
                </c:pt>
                <c:pt idx="1062">
                  <c:v>89.076800000000006</c:v>
                </c:pt>
                <c:pt idx="1063">
                  <c:v>89.076899999999995</c:v>
                </c:pt>
                <c:pt idx="1064">
                  <c:v>89.077100000000002</c:v>
                </c:pt>
                <c:pt idx="1065">
                  <c:v>89.077100000000002</c:v>
                </c:pt>
                <c:pt idx="1066">
                  <c:v>89.077299999999994</c:v>
                </c:pt>
                <c:pt idx="1067">
                  <c:v>89.077399999999997</c:v>
                </c:pt>
                <c:pt idx="1068">
                  <c:v>89.077500000000001</c:v>
                </c:pt>
                <c:pt idx="1069">
                  <c:v>89.077600000000004</c:v>
                </c:pt>
                <c:pt idx="1070">
                  <c:v>89.077699999999993</c:v>
                </c:pt>
                <c:pt idx="1071">
                  <c:v>89.077799999999996</c:v>
                </c:pt>
                <c:pt idx="1072">
                  <c:v>89.0779</c:v>
                </c:pt>
                <c:pt idx="1073">
                  <c:v>89.078000000000003</c:v>
                </c:pt>
                <c:pt idx="1074">
                  <c:v>89.078100000000006</c:v>
                </c:pt>
                <c:pt idx="1075">
                  <c:v>89.078199999999995</c:v>
                </c:pt>
                <c:pt idx="1076">
                  <c:v>89.078299999999999</c:v>
                </c:pt>
                <c:pt idx="1077">
                  <c:v>89.078400000000002</c:v>
                </c:pt>
                <c:pt idx="1078">
                  <c:v>89.078500000000005</c:v>
                </c:pt>
                <c:pt idx="1079">
                  <c:v>89.078599999999994</c:v>
                </c:pt>
                <c:pt idx="1080">
                  <c:v>89.078699999999998</c:v>
                </c:pt>
                <c:pt idx="1081">
                  <c:v>89.078800000000001</c:v>
                </c:pt>
                <c:pt idx="1082">
                  <c:v>89.078900000000004</c:v>
                </c:pt>
                <c:pt idx="1083">
                  <c:v>89.078999999999994</c:v>
                </c:pt>
                <c:pt idx="1084">
                  <c:v>89.078999999999994</c:v>
                </c:pt>
                <c:pt idx="1085">
                  <c:v>89.079099999999997</c:v>
                </c:pt>
                <c:pt idx="1086">
                  <c:v>89.0792</c:v>
                </c:pt>
                <c:pt idx="1087">
                  <c:v>89.079300000000003</c:v>
                </c:pt>
                <c:pt idx="1088">
                  <c:v>89.079400000000007</c:v>
                </c:pt>
                <c:pt idx="1089">
                  <c:v>89.079499999999996</c:v>
                </c:pt>
                <c:pt idx="1090">
                  <c:v>89.079599999999999</c:v>
                </c:pt>
                <c:pt idx="1091">
                  <c:v>89.079700000000003</c:v>
                </c:pt>
                <c:pt idx="1092">
                  <c:v>89.079800000000006</c:v>
                </c:pt>
                <c:pt idx="1093">
                  <c:v>89.079899999999995</c:v>
                </c:pt>
                <c:pt idx="1094">
                  <c:v>89.08</c:v>
                </c:pt>
                <c:pt idx="1095">
                  <c:v>89.080100000000002</c:v>
                </c:pt>
                <c:pt idx="1096">
                  <c:v>89.080200000000005</c:v>
                </c:pt>
                <c:pt idx="1097">
                  <c:v>89.080299999999994</c:v>
                </c:pt>
                <c:pt idx="1098">
                  <c:v>89.080399999999997</c:v>
                </c:pt>
                <c:pt idx="1099">
                  <c:v>89.080500000000001</c:v>
                </c:pt>
                <c:pt idx="1100">
                  <c:v>89.080600000000004</c:v>
                </c:pt>
                <c:pt idx="1101">
                  <c:v>89.080699999999993</c:v>
                </c:pt>
                <c:pt idx="1102">
                  <c:v>89.080699999999993</c:v>
                </c:pt>
                <c:pt idx="1103">
                  <c:v>89.080799999999996</c:v>
                </c:pt>
                <c:pt idx="1104">
                  <c:v>89.0809</c:v>
                </c:pt>
                <c:pt idx="1105">
                  <c:v>89.081000000000003</c:v>
                </c:pt>
                <c:pt idx="1106">
                  <c:v>89.081100000000006</c:v>
                </c:pt>
                <c:pt idx="1107">
                  <c:v>89.081199999999995</c:v>
                </c:pt>
                <c:pt idx="1108">
                  <c:v>89.081299999999999</c:v>
                </c:pt>
                <c:pt idx="1109">
                  <c:v>89.081400000000002</c:v>
                </c:pt>
                <c:pt idx="1110">
                  <c:v>89.081500000000005</c:v>
                </c:pt>
                <c:pt idx="1111">
                  <c:v>89.081599999999995</c:v>
                </c:pt>
                <c:pt idx="1112">
                  <c:v>89.081699999999998</c:v>
                </c:pt>
                <c:pt idx="1113">
                  <c:v>89.081699999999998</c:v>
                </c:pt>
                <c:pt idx="1114">
                  <c:v>89.081800000000001</c:v>
                </c:pt>
                <c:pt idx="1115">
                  <c:v>89.081900000000005</c:v>
                </c:pt>
                <c:pt idx="1116">
                  <c:v>89.081999999999994</c:v>
                </c:pt>
                <c:pt idx="1117">
                  <c:v>89.082099999999997</c:v>
                </c:pt>
                <c:pt idx="1118">
                  <c:v>89.0822</c:v>
                </c:pt>
                <c:pt idx="1119">
                  <c:v>89.082300000000004</c:v>
                </c:pt>
                <c:pt idx="1120">
                  <c:v>89.082400000000007</c:v>
                </c:pt>
                <c:pt idx="1121">
                  <c:v>89.082499999999996</c:v>
                </c:pt>
                <c:pt idx="1122">
                  <c:v>89.082599999999999</c:v>
                </c:pt>
                <c:pt idx="1123">
                  <c:v>89.082599999999999</c:v>
                </c:pt>
                <c:pt idx="1124">
                  <c:v>89.082700000000003</c:v>
                </c:pt>
                <c:pt idx="1125">
                  <c:v>89.082800000000006</c:v>
                </c:pt>
                <c:pt idx="1126">
                  <c:v>89.082899999999995</c:v>
                </c:pt>
                <c:pt idx="1127">
                  <c:v>89.082999999999998</c:v>
                </c:pt>
                <c:pt idx="1128">
                  <c:v>89.083100000000002</c:v>
                </c:pt>
                <c:pt idx="1129">
                  <c:v>89.083200000000005</c:v>
                </c:pt>
                <c:pt idx="1130">
                  <c:v>89.083299999999994</c:v>
                </c:pt>
                <c:pt idx="1131">
                  <c:v>89.083299999999994</c:v>
                </c:pt>
                <c:pt idx="1132">
                  <c:v>89.083399999999997</c:v>
                </c:pt>
                <c:pt idx="1133">
                  <c:v>89.083500000000001</c:v>
                </c:pt>
                <c:pt idx="1134">
                  <c:v>89.083600000000004</c:v>
                </c:pt>
                <c:pt idx="1135">
                  <c:v>89.083699999999993</c:v>
                </c:pt>
                <c:pt idx="1136">
                  <c:v>89.083799999999997</c:v>
                </c:pt>
                <c:pt idx="1137">
                  <c:v>89.0839</c:v>
                </c:pt>
                <c:pt idx="1138">
                  <c:v>89.084000000000003</c:v>
                </c:pt>
                <c:pt idx="1139">
                  <c:v>89.084000000000003</c:v>
                </c:pt>
                <c:pt idx="1140">
                  <c:v>89.084100000000007</c:v>
                </c:pt>
                <c:pt idx="1141">
                  <c:v>89.084199999999996</c:v>
                </c:pt>
                <c:pt idx="1142">
                  <c:v>89.084299999999999</c:v>
                </c:pt>
                <c:pt idx="1143">
                  <c:v>89.084400000000002</c:v>
                </c:pt>
                <c:pt idx="1144">
                  <c:v>89.084500000000006</c:v>
                </c:pt>
                <c:pt idx="1145">
                  <c:v>89.084500000000006</c:v>
                </c:pt>
                <c:pt idx="1146">
                  <c:v>89.084599999999995</c:v>
                </c:pt>
                <c:pt idx="1147">
                  <c:v>89.084699999999998</c:v>
                </c:pt>
                <c:pt idx="1148">
                  <c:v>89.084800000000001</c:v>
                </c:pt>
                <c:pt idx="1149">
                  <c:v>89.084900000000005</c:v>
                </c:pt>
                <c:pt idx="1150">
                  <c:v>89.084999999999994</c:v>
                </c:pt>
                <c:pt idx="1151">
                  <c:v>89.085099999999997</c:v>
                </c:pt>
                <c:pt idx="1152">
                  <c:v>89.085099999999997</c:v>
                </c:pt>
                <c:pt idx="1153">
                  <c:v>89.0852</c:v>
                </c:pt>
                <c:pt idx="1154">
                  <c:v>89.085300000000004</c:v>
                </c:pt>
                <c:pt idx="1155">
                  <c:v>89.085400000000007</c:v>
                </c:pt>
                <c:pt idx="1156">
                  <c:v>89.085499999999996</c:v>
                </c:pt>
                <c:pt idx="1157">
                  <c:v>89.085599999999999</c:v>
                </c:pt>
                <c:pt idx="1158">
                  <c:v>89.085599999999999</c:v>
                </c:pt>
                <c:pt idx="1159">
                  <c:v>89.085700000000003</c:v>
                </c:pt>
                <c:pt idx="1160">
                  <c:v>89.085800000000006</c:v>
                </c:pt>
                <c:pt idx="1161">
                  <c:v>89.085899999999995</c:v>
                </c:pt>
                <c:pt idx="1162">
                  <c:v>89.085999999999999</c:v>
                </c:pt>
                <c:pt idx="1163">
                  <c:v>89.086100000000002</c:v>
                </c:pt>
                <c:pt idx="1164">
                  <c:v>89.086100000000002</c:v>
                </c:pt>
                <c:pt idx="1165">
                  <c:v>89.086200000000005</c:v>
                </c:pt>
                <c:pt idx="1166">
                  <c:v>89.086299999999994</c:v>
                </c:pt>
                <c:pt idx="1167">
                  <c:v>89.086399999999998</c:v>
                </c:pt>
                <c:pt idx="1168">
                  <c:v>89.086500000000001</c:v>
                </c:pt>
                <c:pt idx="1169">
                  <c:v>89.086600000000004</c:v>
                </c:pt>
                <c:pt idx="1170">
                  <c:v>89.086600000000004</c:v>
                </c:pt>
                <c:pt idx="1171">
                  <c:v>89.086699999999993</c:v>
                </c:pt>
                <c:pt idx="1172">
                  <c:v>89.086799999999997</c:v>
                </c:pt>
                <c:pt idx="1173">
                  <c:v>89.0869</c:v>
                </c:pt>
                <c:pt idx="1174">
                  <c:v>89.087000000000003</c:v>
                </c:pt>
                <c:pt idx="1175">
                  <c:v>89.087000000000003</c:v>
                </c:pt>
                <c:pt idx="1176">
                  <c:v>89.087100000000007</c:v>
                </c:pt>
                <c:pt idx="1177">
                  <c:v>89.087199999999996</c:v>
                </c:pt>
                <c:pt idx="1178">
                  <c:v>89.087299999999999</c:v>
                </c:pt>
                <c:pt idx="1179">
                  <c:v>89.087400000000002</c:v>
                </c:pt>
                <c:pt idx="1180">
                  <c:v>89.087500000000006</c:v>
                </c:pt>
                <c:pt idx="1181">
                  <c:v>89.087599999999995</c:v>
                </c:pt>
                <c:pt idx="1182">
                  <c:v>89.087599999999995</c:v>
                </c:pt>
                <c:pt idx="1183">
                  <c:v>89.087699999999998</c:v>
                </c:pt>
                <c:pt idx="1184">
                  <c:v>89.087800000000001</c:v>
                </c:pt>
                <c:pt idx="1185">
                  <c:v>89.087900000000005</c:v>
                </c:pt>
                <c:pt idx="1186">
                  <c:v>89.087999999999994</c:v>
                </c:pt>
                <c:pt idx="1187">
                  <c:v>89.088099999999997</c:v>
                </c:pt>
                <c:pt idx="1188">
                  <c:v>89.088099999999997</c:v>
                </c:pt>
                <c:pt idx="1189">
                  <c:v>89.088200000000001</c:v>
                </c:pt>
                <c:pt idx="1190">
                  <c:v>89.088300000000004</c:v>
                </c:pt>
                <c:pt idx="1191">
                  <c:v>89.088399999999993</c:v>
                </c:pt>
                <c:pt idx="1192">
                  <c:v>89.088499999999996</c:v>
                </c:pt>
                <c:pt idx="1193">
                  <c:v>89.0886</c:v>
                </c:pt>
                <c:pt idx="1194">
                  <c:v>89.088700000000003</c:v>
                </c:pt>
                <c:pt idx="1195">
                  <c:v>89.088700000000003</c:v>
                </c:pt>
                <c:pt idx="1196">
                  <c:v>89.088800000000006</c:v>
                </c:pt>
                <c:pt idx="1197">
                  <c:v>89.088899999999995</c:v>
                </c:pt>
                <c:pt idx="1198">
                  <c:v>89.088999999999999</c:v>
                </c:pt>
                <c:pt idx="1199">
                  <c:v>89.089100000000002</c:v>
                </c:pt>
                <c:pt idx="1200">
                  <c:v>89.089200000000005</c:v>
                </c:pt>
                <c:pt idx="1201">
                  <c:v>89.089200000000005</c:v>
                </c:pt>
                <c:pt idx="1202">
                  <c:v>89.089299999999994</c:v>
                </c:pt>
                <c:pt idx="1203">
                  <c:v>89.089399999999998</c:v>
                </c:pt>
                <c:pt idx="1204">
                  <c:v>89.089500000000001</c:v>
                </c:pt>
                <c:pt idx="1205">
                  <c:v>89.089500000000001</c:v>
                </c:pt>
                <c:pt idx="1206">
                  <c:v>89.089500000000001</c:v>
                </c:pt>
                <c:pt idx="1207">
                  <c:v>89.089500000000001</c:v>
                </c:pt>
                <c:pt idx="1208">
                  <c:v>89.089299999999994</c:v>
                </c:pt>
                <c:pt idx="1209">
                  <c:v>89.089100000000002</c:v>
                </c:pt>
                <c:pt idx="1210">
                  <c:v>89.088700000000003</c:v>
                </c:pt>
                <c:pt idx="1211">
                  <c:v>89.088200000000001</c:v>
                </c:pt>
                <c:pt idx="1212">
                  <c:v>89.087599999999995</c:v>
                </c:pt>
                <c:pt idx="1213">
                  <c:v>89.086799999999997</c:v>
                </c:pt>
                <c:pt idx="1214">
                  <c:v>89.086100000000002</c:v>
                </c:pt>
                <c:pt idx="1215">
                  <c:v>89.085300000000004</c:v>
                </c:pt>
                <c:pt idx="1216">
                  <c:v>89.084599999999995</c:v>
                </c:pt>
                <c:pt idx="1217">
                  <c:v>89.084000000000003</c:v>
                </c:pt>
                <c:pt idx="1218">
                  <c:v>89.083399999999997</c:v>
                </c:pt>
                <c:pt idx="1219">
                  <c:v>89.082899999999995</c:v>
                </c:pt>
                <c:pt idx="1220">
                  <c:v>89.082499999999996</c:v>
                </c:pt>
                <c:pt idx="1221">
                  <c:v>89.0822</c:v>
                </c:pt>
                <c:pt idx="1222">
                  <c:v>89.081900000000005</c:v>
                </c:pt>
                <c:pt idx="1223">
                  <c:v>89.081699999999998</c:v>
                </c:pt>
                <c:pt idx="1224">
                  <c:v>89.081400000000002</c:v>
                </c:pt>
                <c:pt idx="1225">
                  <c:v>89.081199999999995</c:v>
                </c:pt>
                <c:pt idx="1226">
                  <c:v>89.081100000000006</c:v>
                </c:pt>
                <c:pt idx="1227">
                  <c:v>89.0809</c:v>
                </c:pt>
                <c:pt idx="1228">
                  <c:v>89.080699999999993</c:v>
                </c:pt>
                <c:pt idx="1229">
                  <c:v>89.080600000000004</c:v>
                </c:pt>
                <c:pt idx="1230">
                  <c:v>89.080399999999997</c:v>
                </c:pt>
                <c:pt idx="1231">
                  <c:v>89.080299999999994</c:v>
                </c:pt>
                <c:pt idx="1232">
                  <c:v>89.080200000000005</c:v>
                </c:pt>
                <c:pt idx="1233">
                  <c:v>89.08</c:v>
                </c:pt>
                <c:pt idx="1234">
                  <c:v>89.079899999999995</c:v>
                </c:pt>
                <c:pt idx="1235">
                  <c:v>89.079800000000006</c:v>
                </c:pt>
                <c:pt idx="1236">
                  <c:v>89.079599999999999</c:v>
                </c:pt>
                <c:pt idx="1237">
                  <c:v>89.079499999999996</c:v>
                </c:pt>
                <c:pt idx="1238">
                  <c:v>89.079400000000007</c:v>
                </c:pt>
                <c:pt idx="1239">
                  <c:v>89.0792</c:v>
                </c:pt>
                <c:pt idx="1240">
                  <c:v>89.079099999999997</c:v>
                </c:pt>
                <c:pt idx="1241">
                  <c:v>89.078999999999994</c:v>
                </c:pt>
                <c:pt idx="1242">
                  <c:v>89.078800000000001</c:v>
                </c:pt>
                <c:pt idx="1243">
                  <c:v>89.078699999999998</c:v>
                </c:pt>
                <c:pt idx="1244">
                  <c:v>89.078500000000005</c:v>
                </c:pt>
                <c:pt idx="1245">
                  <c:v>89.078400000000002</c:v>
                </c:pt>
                <c:pt idx="1246">
                  <c:v>89.078299999999999</c:v>
                </c:pt>
                <c:pt idx="1247">
                  <c:v>89.078199999999995</c:v>
                </c:pt>
                <c:pt idx="1248">
                  <c:v>89.078000000000003</c:v>
                </c:pt>
                <c:pt idx="1249">
                  <c:v>89.0779</c:v>
                </c:pt>
                <c:pt idx="1250">
                  <c:v>89.077799999999996</c:v>
                </c:pt>
                <c:pt idx="1251">
                  <c:v>89.077699999999993</c:v>
                </c:pt>
                <c:pt idx="1252">
                  <c:v>89.077600000000004</c:v>
                </c:pt>
                <c:pt idx="1253">
                  <c:v>89.077500000000001</c:v>
                </c:pt>
                <c:pt idx="1254">
                  <c:v>89.077399999999997</c:v>
                </c:pt>
                <c:pt idx="1255">
                  <c:v>89.077299999999994</c:v>
                </c:pt>
                <c:pt idx="1256">
                  <c:v>89.077200000000005</c:v>
                </c:pt>
                <c:pt idx="1257">
                  <c:v>89.077100000000002</c:v>
                </c:pt>
                <c:pt idx="1258">
                  <c:v>89.076999999999998</c:v>
                </c:pt>
                <c:pt idx="1259">
                  <c:v>89.076899999999995</c:v>
                </c:pt>
                <c:pt idx="1260">
                  <c:v>89.076899999999995</c:v>
                </c:pt>
                <c:pt idx="1261">
                  <c:v>89.076800000000006</c:v>
                </c:pt>
                <c:pt idx="1262">
                  <c:v>89.076700000000002</c:v>
                </c:pt>
                <c:pt idx="1263">
                  <c:v>89.076599999999999</c:v>
                </c:pt>
                <c:pt idx="1264">
                  <c:v>89.076599999999999</c:v>
                </c:pt>
                <c:pt idx="1265">
                  <c:v>89.076499999999996</c:v>
                </c:pt>
                <c:pt idx="1266">
                  <c:v>89.076400000000007</c:v>
                </c:pt>
                <c:pt idx="1267">
                  <c:v>89.076400000000007</c:v>
                </c:pt>
                <c:pt idx="1268">
                  <c:v>89.076300000000003</c:v>
                </c:pt>
                <c:pt idx="1269">
                  <c:v>89.076300000000003</c:v>
                </c:pt>
                <c:pt idx="1270">
                  <c:v>89.0762</c:v>
                </c:pt>
                <c:pt idx="1271">
                  <c:v>89.0762</c:v>
                </c:pt>
                <c:pt idx="1272">
                  <c:v>89.076099999999997</c:v>
                </c:pt>
                <c:pt idx="1273">
                  <c:v>89.076099999999997</c:v>
                </c:pt>
                <c:pt idx="1274">
                  <c:v>89.075999999999993</c:v>
                </c:pt>
                <c:pt idx="1275">
                  <c:v>89.075999999999993</c:v>
                </c:pt>
                <c:pt idx="1276">
                  <c:v>89.075900000000004</c:v>
                </c:pt>
                <c:pt idx="1277">
                  <c:v>89.075900000000004</c:v>
                </c:pt>
                <c:pt idx="1278">
                  <c:v>89.075800000000001</c:v>
                </c:pt>
                <c:pt idx="1279">
                  <c:v>89.075800000000001</c:v>
                </c:pt>
                <c:pt idx="1280">
                  <c:v>89.075800000000001</c:v>
                </c:pt>
                <c:pt idx="1281">
                  <c:v>89.075699999999998</c:v>
                </c:pt>
                <c:pt idx="1282">
                  <c:v>89.075699999999998</c:v>
                </c:pt>
                <c:pt idx="1283">
                  <c:v>89.075699999999998</c:v>
                </c:pt>
                <c:pt idx="1284">
                  <c:v>89.075699999999998</c:v>
                </c:pt>
                <c:pt idx="1285">
                  <c:v>89.075699999999998</c:v>
                </c:pt>
                <c:pt idx="1286">
                  <c:v>89.075599999999994</c:v>
                </c:pt>
                <c:pt idx="1287">
                  <c:v>89.075599999999994</c:v>
                </c:pt>
                <c:pt idx="1288">
                  <c:v>89.075599999999994</c:v>
                </c:pt>
                <c:pt idx="1289">
                  <c:v>89.075599999999994</c:v>
                </c:pt>
                <c:pt idx="1290">
                  <c:v>89.075599999999994</c:v>
                </c:pt>
                <c:pt idx="1291">
                  <c:v>89.075599999999994</c:v>
                </c:pt>
                <c:pt idx="1292">
                  <c:v>89.075500000000005</c:v>
                </c:pt>
                <c:pt idx="1293">
                  <c:v>89.075500000000005</c:v>
                </c:pt>
                <c:pt idx="1294">
                  <c:v>89.075500000000005</c:v>
                </c:pt>
                <c:pt idx="1295">
                  <c:v>89.075500000000005</c:v>
                </c:pt>
                <c:pt idx="1296">
                  <c:v>89.075500000000005</c:v>
                </c:pt>
                <c:pt idx="1297">
                  <c:v>89.075500000000005</c:v>
                </c:pt>
                <c:pt idx="1298">
                  <c:v>89.075500000000005</c:v>
                </c:pt>
                <c:pt idx="1299">
                  <c:v>89.075500000000005</c:v>
                </c:pt>
                <c:pt idx="1300">
                  <c:v>89.075500000000005</c:v>
                </c:pt>
                <c:pt idx="1301">
                  <c:v>89.075500000000005</c:v>
                </c:pt>
                <c:pt idx="1302">
                  <c:v>89.075500000000005</c:v>
                </c:pt>
                <c:pt idx="1303">
                  <c:v>89.075500000000005</c:v>
                </c:pt>
                <c:pt idx="1304">
                  <c:v>89.075500000000005</c:v>
                </c:pt>
                <c:pt idx="1305">
                  <c:v>89.075500000000005</c:v>
                </c:pt>
                <c:pt idx="1306">
                  <c:v>89.075599999999994</c:v>
                </c:pt>
                <c:pt idx="1307">
                  <c:v>89.075599999999994</c:v>
                </c:pt>
                <c:pt idx="1308">
                  <c:v>89.075599999999994</c:v>
                </c:pt>
                <c:pt idx="1309">
                  <c:v>89.075599999999994</c:v>
                </c:pt>
                <c:pt idx="1310">
                  <c:v>89.075599999999994</c:v>
                </c:pt>
                <c:pt idx="1311">
                  <c:v>89.075599999999994</c:v>
                </c:pt>
                <c:pt idx="1312">
                  <c:v>89.075699999999998</c:v>
                </c:pt>
                <c:pt idx="1313">
                  <c:v>89.075699999999998</c:v>
                </c:pt>
                <c:pt idx="1314">
                  <c:v>89.075699999999998</c:v>
                </c:pt>
                <c:pt idx="1315">
                  <c:v>89.075699999999998</c:v>
                </c:pt>
                <c:pt idx="1316">
                  <c:v>89.075699999999998</c:v>
                </c:pt>
                <c:pt idx="1317">
                  <c:v>89.075699999999998</c:v>
                </c:pt>
                <c:pt idx="1318">
                  <c:v>89.075800000000001</c:v>
                </c:pt>
                <c:pt idx="1319">
                  <c:v>89.075800000000001</c:v>
                </c:pt>
                <c:pt idx="1320">
                  <c:v>89.075800000000001</c:v>
                </c:pt>
                <c:pt idx="1321">
                  <c:v>89.075900000000004</c:v>
                </c:pt>
                <c:pt idx="1322">
                  <c:v>89.075900000000004</c:v>
                </c:pt>
                <c:pt idx="1323">
                  <c:v>89.075900000000004</c:v>
                </c:pt>
                <c:pt idx="1324">
                  <c:v>89.075900000000004</c:v>
                </c:pt>
                <c:pt idx="1325">
                  <c:v>89.075999999999993</c:v>
                </c:pt>
                <c:pt idx="1326">
                  <c:v>89.075999999999993</c:v>
                </c:pt>
                <c:pt idx="1327">
                  <c:v>89.075999999999993</c:v>
                </c:pt>
                <c:pt idx="1328">
                  <c:v>89.076099999999997</c:v>
                </c:pt>
                <c:pt idx="1329">
                  <c:v>89.076099999999997</c:v>
                </c:pt>
                <c:pt idx="1330">
                  <c:v>89.076099999999997</c:v>
                </c:pt>
                <c:pt idx="1331">
                  <c:v>89.0762</c:v>
                </c:pt>
                <c:pt idx="1332">
                  <c:v>89.0762</c:v>
                </c:pt>
                <c:pt idx="1333">
                  <c:v>89.0762</c:v>
                </c:pt>
                <c:pt idx="1334">
                  <c:v>89.076300000000003</c:v>
                </c:pt>
                <c:pt idx="1335">
                  <c:v>89.076300000000003</c:v>
                </c:pt>
                <c:pt idx="1336">
                  <c:v>89.076300000000003</c:v>
                </c:pt>
                <c:pt idx="1337">
                  <c:v>89.076400000000007</c:v>
                </c:pt>
                <c:pt idx="1338">
                  <c:v>89.076400000000007</c:v>
                </c:pt>
                <c:pt idx="1339">
                  <c:v>89.076499999999996</c:v>
                </c:pt>
                <c:pt idx="1340">
                  <c:v>89.076499999999996</c:v>
                </c:pt>
                <c:pt idx="1341">
                  <c:v>89.076599999999999</c:v>
                </c:pt>
                <c:pt idx="1342">
                  <c:v>89.076599999999999</c:v>
                </c:pt>
                <c:pt idx="1343">
                  <c:v>89.076599999999999</c:v>
                </c:pt>
                <c:pt idx="1344">
                  <c:v>89.076700000000002</c:v>
                </c:pt>
                <c:pt idx="1345">
                  <c:v>89.076700000000002</c:v>
                </c:pt>
                <c:pt idx="1346">
                  <c:v>89.076800000000006</c:v>
                </c:pt>
                <c:pt idx="1347">
                  <c:v>89.076800000000006</c:v>
                </c:pt>
                <c:pt idx="1348">
                  <c:v>89.076899999999995</c:v>
                </c:pt>
                <c:pt idx="1349">
                  <c:v>89.076899999999995</c:v>
                </c:pt>
                <c:pt idx="1350">
                  <c:v>89.076999999999998</c:v>
                </c:pt>
                <c:pt idx="1351">
                  <c:v>89.076999999999998</c:v>
                </c:pt>
                <c:pt idx="1352">
                  <c:v>89.077100000000002</c:v>
                </c:pt>
                <c:pt idx="1353">
                  <c:v>89.077100000000002</c:v>
                </c:pt>
                <c:pt idx="1354">
                  <c:v>89.077200000000005</c:v>
                </c:pt>
                <c:pt idx="1355">
                  <c:v>89.077200000000005</c:v>
                </c:pt>
                <c:pt idx="1356">
                  <c:v>89.077299999999994</c:v>
                </c:pt>
                <c:pt idx="1357">
                  <c:v>89.077299999999994</c:v>
                </c:pt>
                <c:pt idx="1358">
                  <c:v>89.077399999999997</c:v>
                </c:pt>
                <c:pt idx="1359">
                  <c:v>89.077399999999997</c:v>
                </c:pt>
                <c:pt idx="1360">
                  <c:v>89.077500000000001</c:v>
                </c:pt>
                <c:pt idx="1361">
                  <c:v>89.077500000000001</c:v>
                </c:pt>
                <c:pt idx="1362">
                  <c:v>89.077600000000004</c:v>
                </c:pt>
                <c:pt idx="1363">
                  <c:v>89.077699999999993</c:v>
                </c:pt>
                <c:pt idx="1364">
                  <c:v>89.077699999999993</c:v>
                </c:pt>
                <c:pt idx="1365">
                  <c:v>89.077799999999996</c:v>
                </c:pt>
                <c:pt idx="1366">
                  <c:v>89.077799999999996</c:v>
                </c:pt>
                <c:pt idx="1367">
                  <c:v>89.0779</c:v>
                </c:pt>
                <c:pt idx="1368">
                  <c:v>89.0779</c:v>
                </c:pt>
                <c:pt idx="1369">
                  <c:v>89.078000000000003</c:v>
                </c:pt>
                <c:pt idx="1370">
                  <c:v>89.078100000000006</c:v>
                </c:pt>
                <c:pt idx="1371">
                  <c:v>89.078100000000006</c:v>
                </c:pt>
                <c:pt idx="1372">
                  <c:v>89.078199999999995</c:v>
                </c:pt>
                <c:pt idx="1373">
                  <c:v>89.078199999999995</c:v>
                </c:pt>
                <c:pt idx="1374">
                  <c:v>89.078299999999999</c:v>
                </c:pt>
                <c:pt idx="1375">
                  <c:v>89.078400000000002</c:v>
                </c:pt>
                <c:pt idx="1376">
                  <c:v>89.078400000000002</c:v>
                </c:pt>
                <c:pt idx="1377">
                  <c:v>89.078500000000005</c:v>
                </c:pt>
                <c:pt idx="1378">
                  <c:v>89.078500000000005</c:v>
                </c:pt>
                <c:pt idx="1379">
                  <c:v>89.078599999999994</c:v>
                </c:pt>
                <c:pt idx="1380">
                  <c:v>89.078699999999998</c:v>
                </c:pt>
                <c:pt idx="1381">
                  <c:v>89.078699999999998</c:v>
                </c:pt>
                <c:pt idx="1382">
                  <c:v>89.078800000000001</c:v>
                </c:pt>
                <c:pt idx="1383">
                  <c:v>89.078900000000004</c:v>
                </c:pt>
                <c:pt idx="1384">
                  <c:v>89.078999999999994</c:v>
                </c:pt>
                <c:pt idx="1385">
                  <c:v>89.078999999999994</c:v>
                </c:pt>
                <c:pt idx="1386">
                  <c:v>89.079099999999997</c:v>
                </c:pt>
                <c:pt idx="1387">
                  <c:v>89.0792</c:v>
                </c:pt>
                <c:pt idx="1388">
                  <c:v>89.0792</c:v>
                </c:pt>
                <c:pt idx="1389">
                  <c:v>89.079300000000003</c:v>
                </c:pt>
                <c:pt idx="1390">
                  <c:v>89.079400000000007</c:v>
                </c:pt>
                <c:pt idx="1391">
                  <c:v>89.079400000000007</c:v>
                </c:pt>
                <c:pt idx="1392">
                  <c:v>89.079499999999996</c:v>
                </c:pt>
                <c:pt idx="1393">
                  <c:v>89.079599999999999</c:v>
                </c:pt>
                <c:pt idx="1394">
                  <c:v>89.079599999999999</c:v>
                </c:pt>
                <c:pt idx="1395">
                  <c:v>89.079700000000003</c:v>
                </c:pt>
                <c:pt idx="1396">
                  <c:v>89.079800000000006</c:v>
                </c:pt>
                <c:pt idx="1397">
                  <c:v>89.079800000000006</c:v>
                </c:pt>
                <c:pt idx="1398">
                  <c:v>89.079899999999995</c:v>
                </c:pt>
                <c:pt idx="1399">
                  <c:v>89.08</c:v>
                </c:pt>
                <c:pt idx="1400">
                  <c:v>89.08</c:v>
                </c:pt>
                <c:pt idx="1401">
                  <c:v>89.080100000000002</c:v>
                </c:pt>
                <c:pt idx="1402">
                  <c:v>89.080200000000005</c:v>
                </c:pt>
                <c:pt idx="1403">
                  <c:v>89.080299999999994</c:v>
                </c:pt>
                <c:pt idx="1404">
                  <c:v>89.080299999999994</c:v>
                </c:pt>
                <c:pt idx="1405">
                  <c:v>89.080399999999997</c:v>
                </c:pt>
                <c:pt idx="1406">
                  <c:v>89.080500000000001</c:v>
                </c:pt>
                <c:pt idx="1407">
                  <c:v>89.080500000000001</c:v>
                </c:pt>
                <c:pt idx="1408">
                  <c:v>89.080600000000004</c:v>
                </c:pt>
                <c:pt idx="1409">
                  <c:v>89.080699999999993</c:v>
                </c:pt>
                <c:pt idx="1410">
                  <c:v>89.080799999999996</c:v>
                </c:pt>
                <c:pt idx="1411">
                  <c:v>89.080799999999996</c:v>
                </c:pt>
                <c:pt idx="1412">
                  <c:v>89.0809</c:v>
                </c:pt>
                <c:pt idx="1413">
                  <c:v>89.081000000000003</c:v>
                </c:pt>
                <c:pt idx="1414">
                  <c:v>89.081000000000003</c:v>
                </c:pt>
                <c:pt idx="1415">
                  <c:v>89.081100000000006</c:v>
                </c:pt>
                <c:pt idx="1416">
                  <c:v>89.081199999999995</c:v>
                </c:pt>
                <c:pt idx="1417">
                  <c:v>89.081299999999999</c:v>
                </c:pt>
                <c:pt idx="1418">
                  <c:v>89.081299999999999</c:v>
                </c:pt>
                <c:pt idx="1419">
                  <c:v>89.081400000000002</c:v>
                </c:pt>
                <c:pt idx="1420">
                  <c:v>89.081500000000005</c:v>
                </c:pt>
                <c:pt idx="1421">
                  <c:v>89.081500000000005</c:v>
                </c:pt>
                <c:pt idx="1422">
                  <c:v>89.081599999999995</c:v>
                </c:pt>
                <c:pt idx="1423">
                  <c:v>89.081699999999998</c:v>
                </c:pt>
                <c:pt idx="1424">
                  <c:v>89.081699999999998</c:v>
                </c:pt>
                <c:pt idx="1425">
                  <c:v>89.081800000000001</c:v>
                </c:pt>
                <c:pt idx="1426">
                  <c:v>89.081900000000005</c:v>
                </c:pt>
                <c:pt idx="1427">
                  <c:v>89.081900000000005</c:v>
                </c:pt>
                <c:pt idx="1428">
                  <c:v>89.081999999999994</c:v>
                </c:pt>
                <c:pt idx="1429">
                  <c:v>89.082099999999997</c:v>
                </c:pt>
                <c:pt idx="1430">
                  <c:v>89.082099999999997</c:v>
                </c:pt>
                <c:pt idx="1431">
                  <c:v>89.0822</c:v>
                </c:pt>
                <c:pt idx="1432">
                  <c:v>89.082300000000004</c:v>
                </c:pt>
                <c:pt idx="1433">
                  <c:v>89.082300000000004</c:v>
                </c:pt>
                <c:pt idx="1434">
                  <c:v>89.082400000000007</c:v>
                </c:pt>
                <c:pt idx="1435">
                  <c:v>89.082499999999996</c:v>
                </c:pt>
                <c:pt idx="1436">
                  <c:v>89.082499999999996</c:v>
                </c:pt>
                <c:pt idx="1437">
                  <c:v>89.082599999999999</c:v>
                </c:pt>
                <c:pt idx="1438">
                  <c:v>89.082700000000003</c:v>
                </c:pt>
                <c:pt idx="1439">
                  <c:v>89.082700000000003</c:v>
                </c:pt>
                <c:pt idx="1440">
                  <c:v>89.082800000000006</c:v>
                </c:pt>
                <c:pt idx="1441">
                  <c:v>89.082899999999995</c:v>
                </c:pt>
                <c:pt idx="1442">
                  <c:v>89.082899999999995</c:v>
                </c:pt>
                <c:pt idx="1443">
                  <c:v>89.082999999999998</c:v>
                </c:pt>
                <c:pt idx="1444">
                  <c:v>89.083100000000002</c:v>
                </c:pt>
                <c:pt idx="1445">
                  <c:v>89.083100000000002</c:v>
                </c:pt>
                <c:pt idx="1446">
                  <c:v>89.083200000000005</c:v>
                </c:pt>
                <c:pt idx="1447">
                  <c:v>89.083299999999994</c:v>
                </c:pt>
                <c:pt idx="1448">
                  <c:v>89.083500000000001</c:v>
                </c:pt>
                <c:pt idx="1449">
                  <c:v>89.083699999999993</c:v>
                </c:pt>
                <c:pt idx="1450">
                  <c:v>89.0839</c:v>
                </c:pt>
                <c:pt idx="1451">
                  <c:v>89.084199999999996</c:v>
                </c:pt>
                <c:pt idx="1452">
                  <c:v>89.084500000000006</c:v>
                </c:pt>
                <c:pt idx="1453">
                  <c:v>89.084800000000001</c:v>
                </c:pt>
                <c:pt idx="1454">
                  <c:v>89.085099999999997</c:v>
                </c:pt>
                <c:pt idx="1455">
                  <c:v>89.085499999999996</c:v>
                </c:pt>
                <c:pt idx="1456">
                  <c:v>89.085800000000006</c:v>
                </c:pt>
                <c:pt idx="1457">
                  <c:v>89.086100000000002</c:v>
                </c:pt>
                <c:pt idx="1458">
                  <c:v>89.086399999999998</c:v>
                </c:pt>
                <c:pt idx="1459">
                  <c:v>89.086699999999993</c:v>
                </c:pt>
                <c:pt idx="1460">
                  <c:v>89.0869</c:v>
                </c:pt>
                <c:pt idx="1461">
                  <c:v>89.087100000000007</c:v>
                </c:pt>
                <c:pt idx="1462">
                  <c:v>89.087299999999999</c:v>
                </c:pt>
                <c:pt idx="1463">
                  <c:v>89.087400000000002</c:v>
                </c:pt>
                <c:pt idx="1464">
                  <c:v>89.087599999999995</c:v>
                </c:pt>
                <c:pt idx="1465">
                  <c:v>89.087800000000001</c:v>
                </c:pt>
                <c:pt idx="1466">
                  <c:v>89.087900000000005</c:v>
                </c:pt>
                <c:pt idx="1467">
                  <c:v>89.088099999999997</c:v>
                </c:pt>
                <c:pt idx="1468">
                  <c:v>89.088200000000001</c:v>
                </c:pt>
                <c:pt idx="1469">
                  <c:v>89.088399999999993</c:v>
                </c:pt>
                <c:pt idx="1470">
                  <c:v>89.088499999999996</c:v>
                </c:pt>
                <c:pt idx="1471">
                  <c:v>89.0886</c:v>
                </c:pt>
                <c:pt idx="1472">
                  <c:v>89.088800000000006</c:v>
                </c:pt>
                <c:pt idx="1473">
                  <c:v>89.088899999999995</c:v>
                </c:pt>
                <c:pt idx="1474">
                  <c:v>89.088999999999999</c:v>
                </c:pt>
                <c:pt idx="1475">
                  <c:v>89.089200000000005</c:v>
                </c:pt>
                <c:pt idx="1476">
                  <c:v>89.089299999999994</c:v>
                </c:pt>
                <c:pt idx="1477">
                  <c:v>89.089500000000001</c:v>
                </c:pt>
                <c:pt idx="1478">
                  <c:v>89.089600000000004</c:v>
                </c:pt>
                <c:pt idx="1479">
                  <c:v>89.089699999999993</c:v>
                </c:pt>
                <c:pt idx="1480">
                  <c:v>89.0899</c:v>
                </c:pt>
                <c:pt idx="1481">
                  <c:v>89.09</c:v>
                </c:pt>
                <c:pt idx="1482">
                  <c:v>89.090100000000007</c:v>
                </c:pt>
                <c:pt idx="1483">
                  <c:v>89.090299999999999</c:v>
                </c:pt>
                <c:pt idx="1484">
                  <c:v>89.090400000000002</c:v>
                </c:pt>
                <c:pt idx="1485">
                  <c:v>89.090599999999995</c:v>
                </c:pt>
                <c:pt idx="1486">
                  <c:v>89.090699999999998</c:v>
                </c:pt>
                <c:pt idx="1487">
                  <c:v>89.090800000000002</c:v>
                </c:pt>
                <c:pt idx="1488">
                  <c:v>89.090999999999994</c:v>
                </c:pt>
                <c:pt idx="1489">
                  <c:v>89.091099999999997</c:v>
                </c:pt>
                <c:pt idx="1490">
                  <c:v>89.091200000000001</c:v>
                </c:pt>
                <c:pt idx="1491">
                  <c:v>89.091399999999993</c:v>
                </c:pt>
                <c:pt idx="1492">
                  <c:v>89.091499999999996</c:v>
                </c:pt>
                <c:pt idx="1493">
                  <c:v>89.0916</c:v>
                </c:pt>
                <c:pt idx="1494">
                  <c:v>89.091700000000003</c:v>
                </c:pt>
                <c:pt idx="1495">
                  <c:v>89.091899999999995</c:v>
                </c:pt>
                <c:pt idx="1496">
                  <c:v>89.091999999999999</c:v>
                </c:pt>
                <c:pt idx="1497">
                  <c:v>89.092100000000002</c:v>
                </c:pt>
                <c:pt idx="1498">
                  <c:v>89.092200000000005</c:v>
                </c:pt>
                <c:pt idx="1499">
                  <c:v>89.092299999999994</c:v>
                </c:pt>
                <c:pt idx="1500">
                  <c:v>89.092500000000001</c:v>
                </c:pt>
                <c:pt idx="1501">
                  <c:v>89.092600000000004</c:v>
                </c:pt>
                <c:pt idx="1502">
                  <c:v>89.092699999999994</c:v>
                </c:pt>
                <c:pt idx="1503">
                  <c:v>89.092799999999997</c:v>
                </c:pt>
                <c:pt idx="1504">
                  <c:v>89.0929</c:v>
                </c:pt>
                <c:pt idx="1505">
                  <c:v>89.093000000000004</c:v>
                </c:pt>
                <c:pt idx="1506">
                  <c:v>89.093199999999996</c:v>
                </c:pt>
                <c:pt idx="1507">
                  <c:v>89.093299999999999</c:v>
                </c:pt>
                <c:pt idx="1508">
                  <c:v>89.093400000000003</c:v>
                </c:pt>
                <c:pt idx="1509">
                  <c:v>89.093500000000006</c:v>
                </c:pt>
                <c:pt idx="1510">
                  <c:v>89.093599999999995</c:v>
                </c:pt>
                <c:pt idx="1511">
                  <c:v>89.093699999999998</c:v>
                </c:pt>
                <c:pt idx="1512">
                  <c:v>89.093800000000002</c:v>
                </c:pt>
                <c:pt idx="1513">
                  <c:v>89.093900000000005</c:v>
                </c:pt>
                <c:pt idx="1514">
                  <c:v>89.093999999999994</c:v>
                </c:pt>
                <c:pt idx="1515">
                  <c:v>89.094099999999997</c:v>
                </c:pt>
                <c:pt idx="1516">
                  <c:v>89.094300000000004</c:v>
                </c:pt>
                <c:pt idx="1517">
                  <c:v>89.094300000000004</c:v>
                </c:pt>
                <c:pt idx="1518">
                  <c:v>89.094499999999996</c:v>
                </c:pt>
                <c:pt idx="1519">
                  <c:v>89.094499999999996</c:v>
                </c:pt>
                <c:pt idx="1520">
                  <c:v>89.094700000000003</c:v>
                </c:pt>
                <c:pt idx="1521">
                  <c:v>89.094800000000006</c:v>
                </c:pt>
                <c:pt idx="1522">
                  <c:v>89.094899999999996</c:v>
                </c:pt>
                <c:pt idx="1523">
                  <c:v>89.094999999999999</c:v>
                </c:pt>
                <c:pt idx="1524">
                  <c:v>89.095100000000002</c:v>
                </c:pt>
                <c:pt idx="1525">
                  <c:v>89.095200000000006</c:v>
                </c:pt>
                <c:pt idx="1526">
                  <c:v>89.095299999999995</c:v>
                </c:pt>
                <c:pt idx="1527">
                  <c:v>89.095399999999998</c:v>
                </c:pt>
                <c:pt idx="1528">
                  <c:v>89.095399999999998</c:v>
                </c:pt>
                <c:pt idx="1529">
                  <c:v>89.095600000000005</c:v>
                </c:pt>
                <c:pt idx="1530">
                  <c:v>89.095600000000005</c:v>
                </c:pt>
                <c:pt idx="1531">
                  <c:v>89.095699999999994</c:v>
                </c:pt>
                <c:pt idx="1532">
                  <c:v>89.095799999999997</c:v>
                </c:pt>
                <c:pt idx="1533">
                  <c:v>89.0959</c:v>
                </c:pt>
                <c:pt idx="1534">
                  <c:v>89.096000000000004</c:v>
                </c:pt>
                <c:pt idx="1535">
                  <c:v>89.096100000000007</c:v>
                </c:pt>
                <c:pt idx="1536">
                  <c:v>89.096199999999996</c:v>
                </c:pt>
                <c:pt idx="1537">
                  <c:v>89.096299999999999</c:v>
                </c:pt>
                <c:pt idx="1538">
                  <c:v>89.096400000000003</c:v>
                </c:pt>
                <c:pt idx="1539">
                  <c:v>89.096500000000006</c:v>
                </c:pt>
                <c:pt idx="1540">
                  <c:v>89.096599999999995</c:v>
                </c:pt>
                <c:pt idx="1541">
                  <c:v>89.096699999999998</c:v>
                </c:pt>
                <c:pt idx="1542">
                  <c:v>89.096800000000002</c:v>
                </c:pt>
                <c:pt idx="1543">
                  <c:v>89.096900000000005</c:v>
                </c:pt>
                <c:pt idx="1544">
                  <c:v>89.096999999999994</c:v>
                </c:pt>
                <c:pt idx="1545">
                  <c:v>89.096999999999994</c:v>
                </c:pt>
                <c:pt idx="1546">
                  <c:v>89.097099999999998</c:v>
                </c:pt>
                <c:pt idx="1547">
                  <c:v>89.097200000000001</c:v>
                </c:pt>
                <c:pt idx="1548">
                  <c:v>89.097300000000004</c:v>
                </c:pt>
                <c:pt idx="1549">
                  <c:v>89.097399999999993</c:v>
                </c:pt>
                <c:pt idx="1550">
                  <c:v>89.097499999999997</c:v>
                </c:pt>
                <c:pt idx="1551">
                  <c:v>89.0976</c:v>
                </c:pt>
                <c:pt idx="1552">
                  <c:v>89.0976</c:v>
                </c:pt>
                <c:pt idx="1553">
                  <c:v>89.097700000000003</c:v>
                </c:pt>
                <c:pt idx="1554">
                  <c:v>89.097800000000007</c:v>
                </c:pt>
                <c:pt idx="1555">
                  <c:v>89.097899999999996</c:v>
                </c:pt>
                <c:pt idx="1556">
                  <c:v>89.097999999999999</c:v>
                </c:pt>
                <c:pt idx="1557">
                  <c:v>89.098100000000002</c:v>
                </c:pt>
                <c:pt idx="1558">
                  <c:v>89.098200000000006</c:v>
                </c:pt>
                <c:pt idx="1559">
                  <c:v>89.098200000000006</c:v>
                </c:pt>
                <c:pt idx="1560">
                  <c:v>89.098299999999995</c:v>
                </c:pt>
                <c:pt idx="1561">
                  <c:v>89.098399999999998</c:v>
                </c:pt>
                <c:pt idx="1562">
                  <c:v>89.098500000000001</c:v>
                </c:pt>
                <c:pt idx="1563">
                  <c:v>89.098600000000005</c:v>
                </c:pt>
                <c:pt idx="1564">
                  <c:v>89.098699999999994</c:v>
                </c:pt>
                <c:pt idx="1565">
                  <c:v>89.098699999999994</c:v>
                </c:pt>
                <c:pt idx="1566">
                  <c:v>89.098799999999997</c:v>
                </c:pt>
                <c:pt idx="1567">
                  <c:v>89.0989</c:v>
                </c:pt>
                <c:pt idx="1568">
                  <c:v>89.099000000000004</c:v>
                </c:pt>
                <c:pt idx="1569">
                  <c:v>89.099100000000007</c:v>
                </c:pt>
                <c:pt idx="1570">
                  <c:v>89.099100000000007</c:v>
                </c:pt>
                <c:pt idx="1571">
                  <c:v>89.099199999999996</c:v>
                </c:pt>
                <c:pt idx="1572">
                  <c:v>89.099299999999999</c:v>
                </c:pt>
                <c:pt idx="1573">
                  <c:v>89.099400000000003</c:v>
                </c:pt>
                <c:pt idx="1574">
                  <c:v>89.099500000000006</c:v>
                </c:pt>
                <c:pt idx="1575">
                  <c:v>89.099500000000006</c:v>
                </c:pt>
                <c:pt idx="1576">
                  <c:v>89.099599999999995</c:v>
                </c:pt>
                <c:pt idx="1577">
                  <c:v>89.099699999999999</c:v>
                </c:pt>
                <c:pt idx="1578">
                  <c:v>89.099800000000002</c:v>
                </c:pt>
                <c:pt idx="1579">
                  <c:v>89.099900000000005</c:v>
                </c:pt>
                <c:pt idx="1580">
                  <c:v>89.099900000000005</c:v>
                </c:pt>
                <c:pt idx="1581">
                  <c:v>89.1</c:v>
                </c:pt>
                <c:pt idx="1582">
                  <c:v>89.100099999999998</c:v>
                </c:pt>
                <c:pt idx="1583">
                  <c:v>89.100200000000001</c:v>
                </c:pt>
                <c:pt idx="1584">
                  <c:v>89.100300000000004</c:v>
                </c:pt>
                <c:pt idx="1585">
                  <c:v>89.100300000000004</c:v>
                </c:pt>
                <c:pt idx="1586">
                  <c:v>89.100399999999993</c:v>
                </c:pt>
                <c:pt idx="1587">
                  <c:v>89.100499999999997</c:v>
                </c:pt>
                <c:pt idx="1588">
                  <c:v>89.1006</c:v>
                </c:pt>
                <c:pt idx="1589">
                  <c:v>89.1006</c:v>
                </c:pt>
                <c:pt idx="1590">
                  <c:v>89.100700000000003</c:v>
                </c:pt>
                <c:pt idx="1591">
                  <c:v>89.100800000000007</c:v>
                </c:pt>
                <c:pt idx="1592">
                  <c:v>89.100899999999996</c:v>
                </c:pt>
                <c:pt idx="1593">
                  <c:v>89.100899999999996</c:v>
                </c:pt>
                <c:pt idx="1594">
                  <c:v>89.100999999999999</c:v>
                </c:pt>
                <c:pt idx="1595">
                  <c:v>89.101100000000002</c:v>
                </c:pt>
                <c:pt idx="1596">
                  <c:v>89.101200000000006</c:v>
                </c:pt>
                <c:pt idx="1597">
                  <c:v>89.101200000000006</c:v>
                </c:pt>
                <c:pt idx="1598">
                  <c:v>89.101299999999995</c:v>
                </c:pt>
                <c:pt idx="1599">
                  <c:v>89.101399999999998</c:v>
                </c:pt>
                <c:pt idx="1600">
                  <c:v>89.101500000000001</c:v>
                </c:pt>
                <c:pt idx="1601">
                  <c:v>89.101500000000001</c:v>
                </c:pt>
                <c:pt idx="1602">
                  <c:v>89.101600000000005</c:v>
                </c:pt>
                <c:pt idx="1603">
                  <c:v>89.101699999999994</c:v>
                </c:pt>
                <c:pt idx="1604">
                  <c:v>89.101799999999997</c:v>
                </c:pt>
                <c:pt idx="1605">
                  <c:v>89.101799999999997</c:v>
                </c:pt>
                <c:pt idx="1606">
                  <c:v>89.101900000000001</c:v>
                </c:pt>
                <c:pt idx="1607">
                  <c:v>89.102000000000004</c:v>
                </c:pt>
                <c:pt idx="1608">
                  <c:v>89.102099999999993</c:v>
                </c:pt>
                <c:pt idx="1609">
                  <c:v>89.102099999999993</c:v>
                </c:pt>
                <c:pt idx="1610">
                  <c:v>89.102199999999996</c:v>
                </c:pt>
                <c:pt idx="1611">
                  <c:v>89.1023</c:v>
                </c:pt>
                <c:pt idx="1612">
                  <c:v>89.1023</c:v>
                </c:pt>
                <c:pt idx="1613">
                  <c:v>89.102400000000003</c:v>
                </c:pt>
                <c:pt idx="1614">
                  <c:v>89.102500000000006</c:v>
                </c:pt>
                <c:pt idx="1615">
                  <c:v>89.102599999999995</c:v>
                </c:pt>
                <c:pt idx="1616">
                  <c:v>89.102599999999995</c:v>
                </c:pt>
                <c:pt idx="1617">
                  <c:v>89.102699999999999</c:v>
                </c:pt>
                <c:pt idx="1618">
                  <c:v>89.102800000000002</c:v>
                </c:pt>
                <c:pt idx="1619">
                  <c:v>89.102900000000005</c:v>
                </c:pt>
                <c:pt idx="1620">
                  <c:v>89.102900000000005</c:v>
                </c:pt>
                <c:pt idx="1621">
                  <c:v>89.102999999999994</c:v>
                </c:pt>
                <c:pt idx="1622">
                  <c:v>89.103099999999998</c:v>
                </c:pt>
                <c:pt idx="1623">
                  <c:v>89.103099999999998</c:v>
                </c:pt>
                <c:pt idx="1624">
                  <c:v>89.103200000000001</c:v>
                </c:pt>
                <c:pt idx="1625">
                  <c:v>89.103300000000004</c:v>
                </c:pt>
                <c:pt idx="1626">
                  <c:v>89.103300000000004</c:v>
                </c:pt>
                <c:pt idx="1627">
                  <c:v>89.103399999999993</c:v>
                </c:pt>
                <c:pt idx="1628">
                  <c:v>89.103499999999997</c:v>
                </c:pt>
                <c:pt idx="1629">
                  <c:v>89.1036</c:v>
                </c:pt>
                <c:pt idx="1630">
                  <c:v>89.1036</c:v>
                </c:pt>
                <c:pt idx="1631">
                  <c:v>89.103700000000003</c:v>
                </c:pt>
                <c:pt idx="1632">
                  <c:v>89.103800000000007</c:v>
                </c:pt>
                <c:pt idx="1633">
                  <c:v>89.103800000000007</c:v>
                </c:pt>
                <c:pt idx="1634">
                  <c:v>89.103899999999996</c:v>
                </c:pt>
                <c:pt idx="1635">
                  <c:v>89.103999999999999</c:v>
                </c:pt>
                <c:pt idx="1636">
                  <c:v>89.103999999999999</c:v>
                </c:pt>
                <c:pt idx="1637">
                  <c:v>89.104100000000003</c:v>
                </c:pt>
                <c:pt idx="1638">
                  <c:v>89.104200000000006</c:v>
                </c:pt>
                <c:pt idx="1639">
                  <c:v>89.104299999999995</c:v>
                </c:pt>
                <c:pt idx="1640">
                  <c:v>89.104299999999995</c:v>
                </c:pt>
                <c:pt idx="1641">
                  <c:v>89.104399999999998</c:v>
                </c:pt>
                <c:pt idx="1642">
                  <c:v>89.104500000000002</c:v>
                </c:pt>
                <c:pt idx="1643">
                  <c:v>89.104500000000002</c:v>
                </c:pt>
                <c:pt idx="1644">
                  <c:v>89.104600000000005</c:v>
                </c:pt>
                <c:pt idx="1645">
                  <c:v>89.104699999999994</c:v>
                </c:pt>
                <c:pt idx="1646">
                  <c:v>89.104699999999994</c:v>
                </c:pt>
                <c:pt idx="1647">
                  <c:v>89.104799999999997</c:v>
                </c:pt>
                <c:pt idx="1648">
                  <c:v>89.104900000000001</c:v>
                </c:pt>
                <c:pt idx="1649">
                  <c:v>89.104900000000001</c:v>
                </c:pt>
                <c:pt idx="1650">
                  <c:v>89.105000000000004</c:v>
                </c:pt>
                <c:pt idx="1651">
                  <c:v>89.105099999999993</c:v>
                </c:pt>
                <c:pt idx="1652">
                  <c:v>89.105199999999996</c:v>
                </c:pt>
                <c:pt idx="1653">
                  <c:v>89.105199999999996</c:v>
                </c:pt>
                <c:pt idx="1654">
                  <c:v>89.1053</c:v>
                </c:pt>
                <c:pt idx="1655">
                  <c:v>89.105400000000003</c:v>
                </c:pt>
                <c:pt idx="1656">
                  <c:v>89.105400000000003</c:v>
                </c:pt>
                <c:pt idx="1657">
                  <c:v>89.105500000000006</c:v>
                </c:pt>
                <c:pt idx="1658">
                  <c:v>89.105599999999995</c:v>
                </c:pt>
                <c:pt idx="1659">
                  <c:v>89.105599999999995</c:v>
                </c:pt>
                <c:pt idx="1660">
                  <c:v>89.105699999999999</c:v>
                </c:pt>
                <c:pt idx="1661">
                  <c:v>89.105800000000002</c:v>
                </c:pt>
                <c:pt idx="1662">
                  <c:v>89.105900000000005</c:v>
                </c:pt>
                <c:pt idx="1663">
                  <c:v>89.105900000000005</c:v>
                </c:pt>
                <c:pt idx="1664">
                  <c:v>89.105999999999995</c:v>
                </c:pt>
                <c:pt idx="1665">
                  <c:v>89.106099999999998</c:v>
                </c:pt>
                <c:pt idx="1666">
                  <c:v>89.106099999999998</c:v>
                </c:pt>
                <c:pt idx="1667">
                  <c:v>89.106200000000001</c:v>
                </c:pt>
                <c:pt idx="1668">
                  <c:v>89.106300000000005</c:v>
                </c:pt>
                <c:pt idx="1669">
                  <c:v>89.106399999999994</c:v>
                </c:pt>
                <c:pt idx="1670">
                  <c:v>89.106399999999994</c:v>
                </c:pt>
                <c:pt idx="1671">
                  <c:v>89.106499999999997</c:v>
                </c:pt>
                <c:pt idx="1672">
                  <c:v>89.1066</c:v>
                </c:pt>
                <c:pt idx="1673">
                  <c:v>89.1066</c:v>
                </c:pt>
                <c:pt idx="1674">
                  <c:v>89.106700000000004</c:v>
                </c:pt>
                <c:pt idx="1675">
                  <c:v>89.106800000000007</c:v>
                </c:pt>
                <c:pt idx="1676">
                  <c:v>89.106800000000007</c:v>
                </c:pt>
                <c:pt idx="1677">
                  <c:v>89.106899999999996</c:v>
                </c:pt>
                <c:pt idx="1678">
                  <c:v>89.106999999999999</c:v>
                </c:pt>
                <c:pt idx="1679">
                  <c:v>89.107100000000003</c:v>
                </c:pt>
                <c:pt idx="1680">
                  <c:v>89.107100000000003</c:v>
                </c:pt>
                <c:pt idx="1681">
                  <c:v>89.107200000000006</c:v>
                </c:pt>
                <c:pt idx="1682">
                  <c:v>89.107200000000006</c:v>
                </c:pt>
                <c:pt idx="1683">
                  <c:v>89.107299999999995</c:v>
                </c:pt>
                <c:pt idx="1684">
                  <c:v>89.107100000000003</c:v>
                </c:pt>
                <c:pt idx="1685">
                  <c:v>89.106700000000004</c:v>
                </c:pt>
                <c:pt idx="1686">
                  <c:v>89.105900000000005</c:v>
                </c:pt>
                <c:pt idx="1687">
                  <c:v>89.104299999999995</c:v>
                </c:pt>
                <c:pt idx="1688">
                  <c:v>89.101600000000005</c:v>
                </c:pt>
                <c:pt idx="1689">
                  <c:v>89.0976</c:v>
                </c:pt>
                <c:pt idx="1690">
                  <c:v>89.091999999999999</c:v>
                </c:pt>
                <c:pt idx="1691">
                  <c:v>89.084800000000001</c:v>
                </c:pt>
                <c:pt idx="1692">
                  <c:v>89.076099999999997</c:v>
                </c:pt>
                <c:pt idx="1693">
                  <c:v>89.066299999999998</c:v>
                </c:pt>
                <c:pt idx="1694">
                  <c:v>89.055800000000005</c:v>
                </c:pt>
                <c:pt idx="1695">
                  <c:v>89.045100000000005</c:v>
                </c:pt>
                <c:pt idx="1696">
                  <c:v>89.034599999999998</c:v>
                </c:pt>
                <c:pt idx="1697">
                  <c:v>89.025000000000006</c:v>
                </c:pt>
                <c:pt idx="1698">
                  <c:v>89.016499999999994</c:v>
                </c:pt>
                <c:pt idx="1699">
                  <c:v>89.009299999999996</c:v>
                </c:pt>
                <c:pt idx="1700">
                  <c:v>89.003399999999999</c:v>
                </c:pt>
                <c:pt idx="1701">
                  <c:v>88.998599999999996</c:v>
                </c:pt>
                <c:pt idx="1702">
                  <c:v>88.994799999999998</c:v>
                </c:pt>
                <c:pt idx="1703">
                  <c:v>88.991699999999994</c:v>
                </c:pt>
                <c:pt idx="1704">
                  <c:v>88.989099999999993</c:v>
                </c:pt>
                <c:pt idx="1705">
                  <c:v>88.986999999999995</c:v>
                </c:pt>
                <c:pt idx="1706">
                  <c:v>88.985100000000003</c:v>
                </c:pt>
                <c:pt idx="1707">
                  <c:v>88.983400000000003</c:v>
                </c:pt>
                <c:pt idx="1708">
                  <c:v>88.981800000000007</c:v>
                </c:pt>
                <c:pt idx="1709">
                  <c:v>88.980400000000003</c:v>
                </c:pt>
                <c:pt idx="1710">
                  <c:v>88.978999999999999</c:v>
                </c:pt>
                <c:pt idx="1711">
                  <c:v>88.977699999999999</c:v>
                </c:pt>
                <c:pt idx="1712">
                  <c:v>88.976399999999998</c:v>
                </c:pt>
                <c:pt idx="1713">
                  <c:v>88.974999999999994</c:v>
                </c:pt>
                <c:pt idx="1714">
                  <c:v>88.973600000000005</c:v>
                </c:pt>
                <c:pt idx="1715">
                  <c:v>88.971999999999994</c:v>
                </c:pt>
                <c:pt idx="1716">
                  <c:v>88.970399999999998</c:v>
                </c:pt>
                <c:pt idx="1717">
                  <c:v>88.968599999999995</c:v>
                </c:pt>
                <c:pt idx="1718">
                  <c:v>88.9666</c:v>
                </c:pt>
                <c:pt idx="1719">
                  <c:v>88.964600000000004</c:v>
                </c:pt>
                <c:pt idx="1720">
                  <c:v>88.962400000000002</c:v>
                </c:pt>
                <c:pt idx="1721">
                  <c:v>88.9602</c:v>
                </c:pt>
                <c:pt idx="1722">
                  <c:v>88.957999999999998</c:v>
                </c:pt>
                <c:pt idx="1723">
                  <c:v>88.955699999999993</c:v>
                </c:pt>
                <c:pt idx="1724">
                  <c:v>88.953400000000002</c:v>
                </c:pt>
                <c:pt idx="1725">
                  <c:v>88.951099999999997</c:v>
                </c:pt>
                <c:pt idx="1726">
                  <c:v>88.948899999999995</c:v>
                </c:pt>
                <c:pt idx="1727">
                  <c:v>88.946700000000007</c:v>
                </c:pt>
                <c:pt idx="1728">
                  <c:v>88.944699999999997</c:v>
                </c:pt>
                <c:pt idx="1729">
                  <c:v>88.942700000000002</c:v>
                </c:pt>
                <c:pt idx="1730">
                  <c:v>88.940799999999996</c:v>
                </c:pt>
                <c:pt idx="1731">
                  <c:v>88.938999999999993</c:v>
                </c:pt>
                <c:pt idx="1732">
                  <c:v>88.937299999999993</c:v>
                </c:pt>
                <c:pt idx="1733">
                  <c:v>88.935699999999997</c:v>
                </c:pt>
                <c:pt idx="1734">
                  <c:v>88.934200000000004</c:v>
                </c:pt>
                <c:pt idx="1735">
                  <c:v>88.9328</c:v>
                </c:pt>
                <c:pt idx="1736">
                  <c:v>88.9315</c:v>
                </c:pt>
                <c:pt idx="1737">
                  <c:v>88.930199999999999</c:v>
                </c:pt>
                <c:pt idx="1738">
                  <c:v>88.929000000000002</c:v>
                </c:pt>
                <c:pt idx="1739">
                  <c:v>88.927800000000005</c:v>
                </c:pt>
                <c:pt idx="1740">
                  <c:v>88.926699999999997</c:v>
                </c:pt>
                <c:pt idx="1741">
                  <c:v>88.925600000000003</c:v>
                </c:pt>
                <c:pt idx="1742">
                  <c:v>88.924599999999998</c:v>
                </c:pt>
                <c:pt idx="1743">
                  <c:v>88.923599999999993</c:v>
                </c:pt>
                <c:pt idx="1744">
                  <c:v>88.922600000000003</c:v>
                </c:pt>
                <c:pt idx="1745">
                  <c:v>88.921599999999998</c:v>
                </c:pt>
                <c:pt idx="1746">
                  <c:v>88.920599999999993</c:v>
                </c:pt>
                <c:pt idx="1747">
                  <c:v>88.919600000000003</c:v>
                </c:pt>
                <c:pt idx="1748">
                  <c:v>88.918700000000001</c:v>
                </c:pt>
                <c:pt idx="1749">
                  <c:v>88.917699999999996</c:v>
                </c:pt>
                <c:pt idx="1750">
                  <c:v>88.916799999999995</c:v>
                </c:pt>
                <c:pt idx="1751">
                  <c:v>88.915899999999993</c:v>
                </c:pt>
                <c:pt idx="1752">
                  <c:v>88.915099999999995</c:v>
                </c:pt>
                <c:pt idx="1753">
                  <c:v>88.914299999999997</c:v>
                </c:pt>
                <c:pt idx="1754">
                  <c:v>88.913499999999999</c:v>
                </c:pt>
                <c:pt idx="1755">
                  <c:v>88.912800000000004</c:v>
                </c:pt>
                <c:pt idx="1756">
                  <c:v>88.912099999999995</c:v>
                </c:pt>
                <c:pt idx="1757">
                  <c:v>88.911500000000004</c:v>
                </c:pt>
                <c:pt idx="1758">
                  <c:v>88.910899999999998</c:v>
                </c:pt>
                <c:pt idx="1759">
                  <c:v>88.910300000000007</c:v>
                </c:pt>
                <c:pt idx="1760">
                  <c:v>88.909800000000004</c:v>
                </c:pt>
                <c:pt idx="1761">
                  <c:v>88.909300000000002</c:v>
                </c:pt>
                <c:pt idx="1762">
                  <c:v>88.908900000000003</c:v>
                </c:pt>
                <c:pt idx="1763">
                  <c:v>88.908500000000004</c:v>
                </c:pt>
                <c:pt idx="1764">
                  <c:v>88.908100000000005</c:v>
                </c:pt>
                <c:pt idx="1765">
                  <c:v>88.907799999999995</c:v>
                </c:pt>
                <c:pt idx="1766">
                  <c:v>88.907399999999996</c:v>
                </c:pt>
                <c:pt idx="1767">
                  <c:v>88.9071</c:v>
                </c:pt>
                <c:pt idx="1768">
                  <c:v>88.906700000000001</c:v>
                </c:pt>
                <c:pt idx="1769">
                  <c:v>88.906400000000005</c:v>
                </c:pt>
                <c:pt idx="1770">
                  <c:v>88.906099999999995</c:v>
                </c:pt>
                <c:pt idx="1771">
                  <c:v>88.905799999999999</c:v>
                </c:pt>
                <c:pt idx="1772">
                  <c:v>88.9054</c:v>
                </c:pt>
                <c:pt idx="1773">
                  <c:v>88.905100000000004</c:v>
                </c:pt>
                <c:pt idx="1774">
                  <c:v>88.904799999999994</c:v>
                </c:pt>
                <c:pt idx="1775">
                  <c:v>88.904399999999995</c:v>
                </c:pt>
                <c:pt idx="1776">
                  <c:v>88.9041</c:v>
                </c:pt>
                <c:pt idx="1777">
                  <c:v>88.903800000000004</c:v>
                </c:pt>
                <c:pt idx="1778">
                  <c:v>88.903499999999994</c:v>
                </c:pt>
                <c:pt idx="1779">
                  <c:v>88.903099999999995</c:v>
                </c:pt>
                <c:pt idx="1780">
                  <c:v>88.902799999999999</c:v>
                </c:pt>
                <c:pt idx="1781">
                  <c:v>88.902600000000007</c:v>
                </c:pt>
                <c:pt idx="1782">
                  <c:v>88.902299999999997</c:v>
                </c:pt>
                <c:pt idx="1783">
                  <c:v>88.902000000000001</c:v>
                </c:pt>
                <c:pt idx="1784">
                  <c:v>88.901799999999994</c:v>
                </c:pt>
                <c:pt idx="1785">
                  <c:v>88.901600000000002</c:v>
                </c:pt>
                <c:pt idx="1786">
                  <c:v>88.901399999999995</c:v>
                </c:pt>
                <c:pt idx="1787">
                  <c:v>88.901300000000006</c:v>
                </c:pt>
                <c:pt idx="1788">
                  <c:v>88.9011</c:v>
                </c:pt>
                <c:pt idx="1789">
                  <c:v>88.900999999999996</c:v>
                </c:pt>
                <c:pt idx="1790">
                  <c:v>88.900899999999993</c:v>
                </c:pt>
                <c:pt idx="1791">
                  <c:v>88.900800000000004</c:v>
                </c:pt>
                <c:pt idx="1792">
                  <c:v>88.900700000000001</c:v>
                </c:pt>
                <c:pt idx="1793">
                  <c:v>88.900599999999997</c:v>
                </c:pt>
                <c:pt idx="1794">
                  <c:v>88.900599999999997</c:v>
                </c:pt>
                <c:pt idx="1795">
                  <c:v>88.900499999999994</c:v>
                </c:pt>
                <c:pt idx="1796">
                  <c:v>88.900499999999994</c:v>
                </c:pt>
                <c:pt idx="1797">
                  <c:v>88.900400000000005</c:v>
                </c:pt>
                <c:pt idx="1798">
                  <c:v>88.900400000000005</c:v>
                </c:pt>
                <c:pt idx="1799">
                  <c:v>88.900300000000001</c:v>
                </c:pt>
                <c:pt idx="1800">
                  <c:v>88.900300000000001</c:v>
                </c:pt>
                <c:pt idx="1801">
                  <c:v>88.900199999999998</c:v>
                </c:pt>
                <c:pt idx="1802">
                  <c:v>88.900199999999998</c:v>
                </c:pt>
                <c:pt idx="1803">
                  <c:v>88.900099999999995</c:v>
                </c:pt>
                <c:pt idx="1804">
                  <c:v>88.900099999999995</c:v>
                </c:pt>
                <c:pt idx="1805">
                  <c:v>88.9</c:v>
                </c:pt>
                <c:pt idx="1806">
                  <c:v>88.9</c:v>
                </c:pt>
                <c:pt idx="1807">
                  <c:v>88.9</c:v>
                </c:pt>
                <c:pt idx="1808">
                  <c:v>88.9</c:v>
                </c:pt>
                <c:pt idx="1809">
                  <c:v>88.9</c:v>
                </c:pt>
                <c:pt idx="1810">
                  <c:v>88.9</c:v>
                </c:pt>
                <c:pt idx="1811">
                  <c:v>88.9</c:v>
                </c:pt>
                <c:pt idx="1812">
                  <c:v>88.900099999999995</c:v>
                </c:pt>
                <c:pt idx="1813">
                  <c:v>88.900099999999995</c:v>
                </c:pt>
                <c:pt idx="1814">
                  <c:v>88.900199999999998</c:v>
                </c:pt>
                <c:pt idx="1815">
                  <c:v>88.900300000000001</c:v>
                </c:pt>
                <c:pt idx="1816">
                  <c:v>88.900400000000005</c:v>
                </c:pt>
                <c:pt idx="1817">
                  <c:v>88.900599999999997</c:v>
                </c:pt>
                <c:pt idx="1818">
                  <c:v>88.900700000000001</c:v>
                </c:pt>
                <c:pt idx="1819">
                  <c:v>88.900899999999993</c:v>
                </c:pt>
                <c:pt idx="1820">
                  <c:v>88.9011</c:v>
                </c:pt>
                <c:pt idx="1821">
                  <c:v>88.901300000000006</c:v>
                </c:pt>
                <c:pt idx="1822">
                  <c:v>88.901499999999999</c:v>
                </c:pt>
                <c:pt idx="1823">
                  <c:v>88.901700000000005</c:v>
                </c:pt>
                <c:pt idx="1824">
                  <c:v>88.902000000000001</c:v>
                </c:pt>
                <c:pt idx="1825">
                  <c:v>88.902299999999997</c:v>
                </c:pt>
                <c:pt idx="1826">
                  <c:v>88.902500000000003</c:v>
                </c:pt>
                <c:pt idx="1827">
                  <c:v>88.902799999999999</c:v>
                </c:pt>
                <c:pt idx="1828">
                  <c:v>88.903099999999995</c:v>
                </c:pt>
                <c:pt idx="1829">
                  <c:v>88.903400000000005</c:v>
                </c:pt>
                <c:pt idx="1830">
                  <c:v>88.903700000000001</c:v>
                </c:pt>
                <c:pt idx="1831">
                  <c:v>88.903999999999996</c:v>
                </c:pt>
                <c:pt idx="1832">
                  <c:v>88.904300000000006</c:v>
                </c:pt>
                <c:pt idx="1833">
                  <c:v>88.904600000000002</c:v>
                </c:pt>
                <c:pt idx="1834">
                  <c:v>88.905000000000001</c:v>
                </c:pt>
                <c:pt idx="1835">
                  <c:v>88.905299999999997</c:v>
                </c:pt>
                <c:pt idx="1836">
                  <c:v>88.905600000000007</c:v>
                </c:pt>
                <c:pt idx="1837">
                  <c:v>88.906000000000006</c:v>
                </c:pt>
                <c:pt idx="1838">
                  <c:v>88.906300000000002</c:v>
                </c:pt>
                <c:pt idx="1839">
                  <c:v>88.906599999999997</c:v>
                </c:pt>
                <c:pt idx="1840">
                  <c:v>88.906999999999996</c:v>
                </c:pt>
                <c:pt idx="1841">
                  <c:v>88.907300000000006</c:v>
                </c:pt>
                <c:pt idx="1842">
                  <c:v>88.907700000000006</c:v>
                </c:pt>
                <c:pt idx="1843">
                  <c:v>88.908000000000001</c:v>
                </c:pt>
                <c:pt idx="1844">
                  <c:v>88.9084</c:v>
                </c:pt>
                <c:pt idx="1845">
                  <c:v>88.908799999999999</c:v>
                </c:pt>
                <c:pt idx="1846">
                  <c:v>88.909099999999995</c:v>
                </c:pt>
                <c:pt idx="1847">
                  <c:v>88.909499999999994</c:v>
                </c:pt>
                <c:pt idx="1848">
                  <c:v>88.909899999999993</c:v>
                </c:pt>
                <c:pt idx="1849">
                  <c:v>88.910300000000007</c:v>
                </c:pt>
                <c:pt idx="1850">
                  <c:v>88.910600000000002</c:v>
                </c:pt>
                <c:pt idx="1851">
                  <c:v>88.911000000000001</c:v>
                </c:pt>
                <c:pt idx="1852">
                  <c:v>88.9114</c:v>
                </c:pt>
                <c:pt idx="1853">
                  <c:v>88.911799999999999</c:v>
                </c:pt>
                <c:pt idx="1854">
                  <c:v>88.912199999999999</c:v>
                </c:pt>
                <c:pt idx="1855">
                  <c:v>88.912599999999998</c:v>
                </c:pt>
                <c:pt idx="1856">
                  <c:v>88.912999999999997</c:v>
                </c:pt>
                <c:pt idx="1857">
                  <c:v>88.913399999999996</c:v>
                </c:pt>
                <c:pt idx="1858">
                  <c:v>88.913799999999995</c:v>
                </c:pt>
                <c:pt idx="1859">
                  <c:v>88.914199999999994</c:v>
                </c:pt>
                <c:pt idx="1860">
                  <c:v>88.914699999999996</c:v>
                </c:pt>
                <c:pt idx="1861">
                  <c:v>88.915099999999995</c:v>
                </c:pt>
                <c:pt idx="1862">
                  <c:v>88.915499999999994</c:v>
                </c:pt>
                <c:pt idx="1863">
                  <c:v>88.915899999999993</c:v>
                </c:pt>
                <c:pt idx="1864">
                  <c:v>88.916300000000007</c:v>
                </c:pt>
                <c:pt idx="1865">
                  <c:v>88.916700000000006</c:v>
                </c:pt>
                <c:pt idx="1866">
                  <c:v>88.917100000000005</c:v>
                </c:pt>
                <c:pt idx="1867">
                  <c:v>88.917500000000004</c:v>
                </c:pt>
                <c:pt idx="1868">
                  <c:v>88.917900000000003</c:v>
                </c:pt>
                <c:pt idx="1869">
                  <c:v>88.918300000000002</c:v>
                </c:pt>
                <c:pt idx="1870">
                  <c:v>88.918700000000001</c:v>
                </c:pt>
                <c:pt idx="1871">
                  <c:v>88.918999999999997</c:v>
                </c:pt>
                <c:pt idx="1872">
                  <c:v>88.919399999999996</c:v>
                </c:pt>
                <c:pt idx="1873">
                  <c:v>88.919700000000006</c:v>
                </c:pt>
                <c:pt idx="1874">
                  <c:v>88.920100000000005</c:v>
                </c:pt>
                <c:pt idx="1875">
                  <c:v>88.920400000000001</c:v>
                </c:pt>
                <c:pt idx="1876">
                  <c:v>88.920699999999997</c:v>
                </c:pt>
                <c:pt idx="1877">
                  <c:v>88.921000000000006</c:v>
                </c:pt>
                <c:pt idx="1878">
                  <c:v>88.921199999999999</c:v>
                </c:pt>
                <c:pt idx="1879">
                  <c:v>88.921499999999995</c:v>
                </c:pt>
                <c:pt idx="1880">
                  <c:v>88.921700000000001</c:v>
                </c:pt>
                <c:pt idx="1881">
                  <c:v>88.921899999999994</c:v>
                </c:pt>
                <c:pt idx="1882">
                  <c:v>88.921999999999997</c:v>
                </c:pt>
                <c:pt idx="1883">
                  <c:v>88.922200000000004</c:v>
                </c:pt>
                <c:pt idx="1884">
                  <c:v>88.922300000000007</c:v>
                </c:pt>
                <c:pt idx="1885">
                  <c:v>88.922300000000007</c:v>
                </c:pt>
                <c:pt idx="1886">
                  <c:v>88.922399999999996</c:v>
                </c:pt>
                <c:pt idx="1887">
                  <c:v>88.922399999999996</c:v>
                </c:pt>
                <c:pt idx="1888">
                  <c:v>88.922399999999996</c:v>
                </c:pt>
                <c:pt idx="1889">
                  <c:v>88.922399999999996</c:v>
                </c:pt>
                <c:pt idx="1890">
                  <c:v>88.922300000000007</c:v>
                </c:pt>
                <c:pt idx="1891">
                  <c:v>88.922200000000004</c:v>
                </c:pt>
                <c:pt idx="1892">
                  <c:v>88.9221</c:v>
                </c:pt>
                <c:pt idx="1893">
                  <c:v>88.921899999999994</c:v>
                </c:pt>
                <c:pt idx="1894">
                  <c:v>88.921700000000001</c:v>
                </c:pt>
                <c:pt idx="1895">
                  <c:v>88.921499999999995</c:v>
                </c:pt>
                <c:pt idx="1896">
                  <c:v>88.921199999999999</c:v>
                </c:pt>
                <c:pt idx="1897">
                  <c:v>88.921000000000006</c:v>
                </c:pt>
                <c:pt idx="1898">
                  <c:v>88.920699999999997</c:v>
                </c:pt>
                <c:pt idx="1899">
                  <c:v>88.920299999999997</c:v>
                </c:pt>
                <c:pt idx="1900">
                  <c:v>88.92</c:v>
                </c:pt>
                <c:pt idx="1901">
                  <c:v>88.919600000000003</c:v>
                </c:pt>
                <c:pt idx="1902">
                  <c:v>88.919200000000004</c:v>
                </c:pt>
                <c:pt idx="1903">
                  <c:v>88.918700000000001</c:v>
                </c:pt>
                <c:pt idx="1904">
                  <c:v>88.918300000000002</c:v>
                </c:pt>
                <c:pt idx="1905">
                  <c:v>88.9178</c:v>
                </c:pt>
                <c:pt idx="1906">
                  <c:v>88.917199999999994</c:v>
                </c:pt>
                <c:pt idx="1907">
                  <c:v>88.916700000000006</c:v>
                </c:pt>
                <c:pt idx="1908">
                  <c:v>88.916200000000003</c:v>
                </c:pt>
                <c:pt idx="1909">
                  <c:v>88.915599999999998</c:v>
                </c:pt>
                <c:pt idx="1910">
                  <c:v>88.915000000000006</c:v>
                </c:pt>
                <c:pt idx="1911">
                  <c:v>88.914400000000001</c:v>
                </c:pt>
                <c:pt idx="1912">
                  <c:v>88.913700000000006</c:v>
                </c:pt>
                <c:pt idx="1913">
                  <c:v>88.9131</c:v>
                </c:pt>
                <c:pt idx="1914">
                  <c:v>88.912400000000005</c:v>
                </c:pt>
                <c:pt idx="1915">
                  <c:v>88.911699999999996</c:v>
                </c:pt>
                <c:pt idx="1916">
                  <c:v>88.911100000000005</c:v>
                </c:pt>
                <c:pt idx="1917">
                  <c:v>88.910300000000007</c:v>
                </c:pt>
                <c:pt idx="1918">
                  <c:v>88.909599999999998</c:v>
                </c:pt>
                <c:pt idx="1919">
                  <c:v>88.908900000000003</c:v>
                </c:pt>
                <c:pt idx="1920">
                  <c:v>88.908199999999994</c:v>
                </c:pt>
                <c:pt idx="1921">
                  <c:v>88.907399999999996</c:v>
                </c:pt>
                <c:pt idx="1922">
                  <c:v>88.906700000000001</c:v>
                </c:pt>
                <c:pt idx="1923">
                  <c:v>88.906000000000006</c:v>
                </c:pt>
                <c:pt idx="1924">
                  <c:v>88.905500000000004</c:v>
                </c:pt>
                <c:pt idx="1925">
                  <c:v>88.905299999999997</c:v>
                </c:pt>
                <c:pt idx="1926">
                  <c:v>88.905699999999996</c:v>
                </c:pt>
                <c:pt idx="1927">
                  <c:v>88.906999999999996</c:v>
                </c:pt>
                <c:pt idx="1928">
                  <c:v>88.909499999999994</c:v>
                </c:pt>
                <c:pt idx="1929">
                  <c:v>88.913600000000002</c:v>
                </c:pt>
                <c:pt idx="1930">
                  <c:v>88.919499999999999</c:v>
                </c:pt>
                <c:pt idx="1931">
                  <c:v>88.927000000000007</c:v>
                </c:pt>
                <c:pt idx="1932">
                  <c:v>88.9358</c:v>
                </c:pt>
                <c:pt idx="1933">
                  <c:v>88.945499999999996</c:v>
                </c:pt>
                <c:pt idx="1934">
                  <c:v>88.955299999999994</c:v>
                </c:pt>
                <c:pt idx="1935">
                  <c:v>88.964699999999993</c:v>
                </c:pt>
                <c:pt idx="1936">
                  <c:v>88.973299999999995</c:v>
                </c:pt>
                <c:pt idx="1937">
                  <c:v>88.980800000000002</c:v>
                </c:pt>
                <c:pt idx="1938">
                  <c:v>88.986999999999995</c:v>
                </c:pt>
                <c:pt idx="1939">
                  <c:v>88.992099999999994</c:v>
                </c:pt>
                <c:pt idx="1940">
                  <c:v>88.996099999999998</c:v>
                </c:pt>
                <c:pt idx="1941">
                  <c:v>88.999300000000005</c:v>
                </c:pt>
                <c:pt idx="1942">
                  <c:v>89.001800000000003</c:v>
                </c:pt>
                <c:pt idx="1943">
                  <c:v>89.003900000000002</c:v>
                </c:pt>
                <c:pt idx="1944">
                  <c:v>89.005600000000001</c:v>
                </c:pt>
                <c:pt idx="1945">
                  <c:v>89.007099999999994</c:v>
                </c:pt>
                <c:pt idx="1946">
                  <c:v>89.008399999999995</c:v>
                </c:pt>
                <c:pt idx="1947">
                  <c:v>89.009600000000006</c:v>
                </c:pt>
                <c:pt idx="1948">
                  <c:v>89.0107</c:v>
                </c:pt>
                <c:pt idx="1949">
                  <c:v>89.011700000000005</c:v>
                </c:pt>
                <c:pt idx="1950">
                  <c:v>89.012600000000006</c:v>
                </c:pt>
                <c:pt idx="1951">
                  <c:v>89.013499999999993</c:v>
                </c:pt>
                <c:pt idx="1952">
                  <c:v>89.014399999999995</c:v>
                </c:pt>
                <c:pt idx="1953">
                  <c:v>89.0154</c:v>
                </c:pt>
                <c:pt idx="1954">
                  <c:v>89.016300000000001</c:v>
                </c:pt>
                <c:pt idx="1955">
                  <c:v>89.017399999999995</c:v>
                </c:pt>
                <c:pt idx="1956">
                  <c:v>89.018500000000003</c:v>
                </c:pt>
                <c:pt idx="1957">
                  <c:v>89.019599999999997</c:v>
                </c:pt>
                <c:pt idx="1958">
                  <c:v>89.020799999999994</c:v>
                </c:pt>
                <c:pt idx="1959">
                  <c:v>89.022099999999995</c:v>
                </c:pt>
                <c:pt idx="1960">
                  <c:v>89.023399999999995</c:v>
                </c:pt>
                <c:pt idx="1961">
                  <c:v>89.024699999999996</c:v>
                </c:pt>
                <c:pt idx="1962">
                  <c:v>89.025999999999996</c:v>
                </c:pt>
                <c:pt idx="1963">
                  <c:v>89.027299999999997</c:v>
                </c:pt>
                <c:pt idx="1964">
                  <c:v>89.028599999999997</c:v>
                </c:pt>
                <c:pt idx="1965">
                  <c:v>89.029799999999994</c:v>
                </c:pt>
                <c:pt idx="1966">
                  <c:v>89.031000000000006</c:v>
                </c:pt>
                <c:pt idx="1967">
                  <c:v>89.032200000000003</c:v>
                </c:pt>
                <c:pt idx="1968">
                  <c:v>89.033299999999997</c:v>
                </c:pt>
                <c:pt idx="1969">
                  <c:v>89.034300000000002</c:v>
                </c:pt>
                <c:pt idx="1970">
                  <c:v>89.035300000000007</c:v>
                </c:pt>
                <c:pt idx="1971">
                  <c:v>89.036299999999997</c:v>
                </c:pt>
                <c:pt idx="1972">
                  <c:v>89.037199999999999</c:v>
                </c:pt>
                <c:pt idx="1973">
                  <c:v>89.037999999999997</c:v>
                </c:pt>
                <c:pt idx="1974">
                  <c:v>89.038899999999998</c:v>
                </c:pt>
                <c:pt idx="1975">
                  <c:v>89.039599999999993</c:v>
                </c:pt>
                <c:pt idx="1976">
                  <c:v>89.040400000000005</c:v>
                </c:pt>
                <c:pt idx="1977">
                  <c:v>89.0411</c:v>
                </c:pt>
                <c:pt idx="1978">
                  <c:v>89.041799999999995</c:v>
                </c:pt>
                <c:pt idx="1979">
                  <c:v>89.042400000000001</c:v>
                </c:pt>
                <c:pt idx="1980">
                  <c:v>89.043099999999995</c:v>
                </c:pt>
                <c:pt idx="1981">
                  <c:v>89.043700000000001</c:v>
                </c:pt>
                <c:pt idx="1982">
                  <c:v>89.044300000000007</c:v>
                </c:pt>
                <c:pt idx="1983">
                  <c:v>89.044899999999998</c:v>
                </c:pt>
                <c:pt idx="1984">
                  <c:v>89.045500000000004</c:v>
                </c:pt>
                <c:pt idx="1985">
                  <c:v>89.046099999999996</c:v>
                </c:pt>
                <c:pt idx="1986">
                  <c:v>89.046700000000001</c:v>
                </c:pt>
                <c:pt idx="1987">
                  <c:v>89.047200000000004</c:v>
                </c:pt>
                <c:pt idx="1988">
                  <c:v>89.047799999999995</c:v>
                </c:pt>
                <c:pt idx="1989">
                  <c:v>89.048299999999998</c:v>
                </c:pt>
                <c:pt idx="1990">
                  <c:v>89.0488</c:v>
                </c:pt>
                <c:pt idx="1991">
                  <c:v>89.049300000000002</c:v>
                </c:pt>
                <c:pt idx="1992">
                  <c:v>89.049700000000001</c:v>
                </c:pt>
                <c:pt idx="1993">
                  <c:v>89.050200000000004</c:v>
                </c:pt>
                <c:pt idx="1994">
                  <c:v>89.050600000000003</c:v>
                </c:pt>
                <c:pt idx="1995">
                  <c:v>89.051000000000002</c:v>
                </c:pt>
                <c:pt idx="1996">
                  <c:v>89.051400000000001</c:v>
                </c:pt>
                <c:pt idx="1997">
                  <c:v>89.051699999999997</c:v>
                </c:pt>
                <c:pt idx="1998">
                  <c:v>89.052099999999996</c:v>
                </c:pt>
                <c:pt idx="1999">
                  <c:v>89.052400000000006</c:v>
                </c:pt>
                <c:pt idx="2000">
                  <c:v>89.052700000000002</c:v>
                </c:pt>
                <c:pt idx="2001">
                  <c:v>89.052999999999997</c:v>
                </c:pt>
                <c:pt idx="2002">
                  <c:v>89.053299999999993</c:v>
                </c:pt>
                <c:pt idx="2003">
                  <c:v>89.053600000000003</c:v>
                </c:pt>
                <c:pt idx="2004">
                  <c:v>89.053899999999999</c:v>
                </c:pt>
                <c:pt idx="2005">
                  <c:v>89.054199999999994</c:v>
                </c:pt>
                <c:pt idx="2006">
                  <c:v>89.054500000000004</c:v>
                </c:pt>
                <c:pt idx="2007">
                  <c:v>89.054699999999997</c:v>
                </c:pt>
                <c:pt idx="2008">
                  <c:v>89.055000000000007</c:v>
                </c:pt>
                <c:pt idx="2009">
                  <c:v>89.055300000000003</c:v>
                </c:pt>
                <c:pt idx="2010">
                  <c:v>89.055599999999998</c:v>
                </c:pt>
                <c:pt idx="2011">
                  <c:v>89.055899999999994</c:v>
                </c:pt>
                <c:pt idx="2012">
                  <c:v>89.056100000000001</c:v>
                </c:pt>
                <c:pt idx="2013">
                  <c:v>89.056399999999996</c:v>
                </c:pt>
                <c:pt idx="2014">
                  <c:v>89.056700000000006</c:v>
                </c:pt>
                <c:pt idx="2015">
                  <c:v>89.057000000000002</c:v>
                </c:pt>
                <c:pt idx="2016">
                  <c:v>89.057299999999998</c:v>
                </c:pt>
                <c:pt idx="2017">
                  <c:v>89.057599999999994</c:v>
                </c:pt>
                <c:pt idx="2018">
                  <c:v>89.057900000000004</c:v>
                </c:pt>
                <c:pt idx="2019">
                  <c:v>89.058099999999996</c:v>
                </c:pt>
                <c:pt idx="2020">
                  <c:v>89.058400000000006</c:v>
                </c:pt>
                <c:pt idx="2021">
                  <c:v>89.058599999999998</c:v>
                </c:pt>
                <c:pt idx="2022">
                  <c:v>89.058899999999994</c:v>
                </c:pt>
                <c:pt idx="2023">
                  <c:v>89.059100000000001</c:v>
                </c:pt>
                <c:pt idx="2024">
                  <c:v>89.059399999999997</c:v>
                </c:pt>
                <c:pt idx="2025">
                  <c:v>89.059600000000003</c:v>
                </c:pt>
                <c:pt idx="2026">
                  <c:v>89.059799999999996</c:v>
                </c:pt>
                <c:pt idx="2027">
                  <c:v>89.06</c:v>
                </c:pt>
                <c:pt idx="2028">
                  <c:v>89.060199999999995</c:v>
                </c:pt>
                <c:pt idx="2029">
                  <c:v>89.060400000000001</c:v>
                </c:pt>
                <c:pt idx="2030">
                  <c:v>89.060599999999994</c:v>
                </c:pt>
                <c:pt idx="2031">
                  <c:v>89.0608</c:v>
                </c:pt>
                <c:pt idx="2032">
                  <c:v>89.060900000000004</c:v>
                </c:pt>
                <c:pt idx="2033">
                  <c:v>89.061099999999996</c:v>
                </c:pt>
                <c:pt idx="2034">
                  <c:v>89.061300000000003</c:v>
                </c:pt>
                <c:pt idx="2035">
                  <c:v>89.061499999999995</c:v>
                </c:pt>
                <c:pt idx="2036">
                  <c:v>89.061599999999999</c:v>
                </c:pt>
                <c:pt idx="2037">
                  <c:v>89.061800000000005</c:v>
                </c:pt>
                <c:pt idx="2038">
                  <c:v>89.061899999999994</c:v>
                </c:pt>
                <c:pt idx="2039">
                  <c:v>89.062100000000001</c:v>
                </c:pt>
                <c:pt idx="2040">
                  <c:v>89.062200000000004</c:v>
                </c:pt>
                <c:pt idx="2041">
                  <c:v>89.062399999999997</c:v>
                </c:pt>
                <c:pt idx="2042">
                  <c:v>89.0625</c:v>
                </c:pt>
                <c:pt idx="2043">
                  <c:v>89.062600000000003</c:v>
                </c:pt>
                <c:pt idx="2044">
                  <c:v>89.062799999999996</c:v>
                </c:pt>
                <c:pt idx="2045">
                  <c:v>89.062899999999999</c:v>
                </c:pt>
                <c:pt idx="2046">
                  <c:v>89.063000000000002</c:v>
                </c:pt>
                <c:pt idx="2047">
                  <c:v>89.063199999999995</c:v>
                </c:pt>
                <c:pt idx="2048">
                  <c:v>89.063299999999998</c:v>
                </c:pt>
                <c:pt idx="2049">
                  <c:v>89.063400000000001</c:v>
                </c:pt>
                <c:pt idx="2050">
                  <c:v>89.063500000000005</c:v>
                </c:pt>
                <c:pt idx="2051">
                  <c:v>89.063599999999994</c:v>
                </c:pt>
                <c:pt idx="2052">
                  <c:v>89.063699999999997</c:v>
                </c:pt>
                <c:pt idx="2053">
                  <c:v>89.063800000000001</c:v>
                </c:pt>
                <c:pt idx="2054">
                  <c:v>89.063900000000004</c:v>
                </c:pt>
                <c:pt idx="2055">
                  <c:v>89.063900000000004</c:v>
                </c:pt>
                <c:pt idx="2056">
                  <c:v>89.063999999999993</c:v>
                </c:pt>
                <c:pt idx="2057">
                  <c:v>89.064099999999996</c:v>
                </c:pt>
                <c:pt idx="2058">
                  <c:v>89.064099999999996</c:v>
                </c:pt>
                <c:pt idx="2059">
                  <c:v>89.0642</c:v>
                </c:pt>
                <c:pt idx="2060">
                  <c:v>89.0642</c:v>
                </c:pt>
                <c:pt idx="2061">
                  <c:v>89.0642</c:v>
                </c:pt>
                <c:pt idx="2062">
                  <c:v>89.064300000000003</c:v>
                </c:pt>
                <c:pt idx="2063">
                  <c:v>89.064300000000003</c:v>
                </c:pt>
                <c:pt idx="2064">
                  <c:v>89.064300000000003</c:v>
                </c:pt>
                <c:pt idx="2065">
                  <c:v>89.064300000000003</c:v>
                </c:pt>
                <c:pt idx="2066">
                  <c:v>89.064300000000003</c:v>
                </c:pt>
                <c:pt idx="2067">
                  <c:v>89.064300000000003</c:v>
                </c:pt>
                <c:pt idx="2068">
                  <c:v>89.064300000000003</c:v>
                </c:pt>
                <c:pt idx="2069">
                  <c:v>89.064300000000003</c:v>
                </c:pt>
                <c:pt idx="2070">
                  <c:v>89.064300000000003</c:v>
                </c:pt>
                <c:pt idx="2071">
                  <c:v>89.064300000000003</c:v>
                </c:pt>
                <c:pt idx="2072">
                  <c:v>89.064300000000003</c:v>
                </c:pt>
                <c:pt idx="2073">
                  <c:v>89.064300000000003</c:v>
                </c:pt>
                <c:pt idx="2074">
                  <c:v>89.064300000000003</c:v>
                </c:pt>
                <c:pt idx="2075">
                  <c:v>89.064300000000003</c:v>
                </c:pt>
                <c:pt idx="2076">
                  <c:v>89.064300000000003</c:v>
                </c:pt>
                <c:pt idx="2077">
                  <c:v>89.0642</c:v>
                </c:pt>
                <c:pt idx="2078">
                  <c:v>89.0642</c:v>
                </c:pt>
                <c:pt idx="2079">
                  <c:v>89.0642</c:v>
                </c:pt>
                <c:pt idx="2080">
                  <c:v>89.0642</c:v>
                </c:pt>
                <c:pt idx="2081">
                  <c:v>89.064099999999996</c:v>
                </c:pt>
                <c:pt idx="2082">
                  <c:v>89.064099999999996</c:v>
                </c:pt>
                <c:pt idx="2083">
                  <c:v>89.064099999999996</c:v>
                </c:pt>
                <c:pt idx="2084">
                  <c:v>89.063999999999993</c:v>
                </c:pt>
                <c:pt idx="2085">
                  <c:v>89.063999999999993</c:v>
                </c:pt>
                <c:pt idx="2086">
                  <c:v>89.063999999999993</c:v>
                </c:pt>
                <c:pt idx="2087">
                  <c:v>89.063900000000004</c:v>
                </c:pt>
                <c:pt idx="2088">
                  <c:v>89.063900000000004</c:v>
                </c:pt>
                <c:pt idx="2089">
                  <c:v>89.063900000000004</c:v>
                </c:pt>
                <c:pt idx="2090">
                  <c:v>89.063800000000001</c:v>
                </c:pt>
                <c:pt idx="2091">
                  <c:v>89.063800000000001</c:v>
                </c:pt>
                <c:pt idx="2092">
                  <c:v>89.063699999999997</c:v>
                </c:pt>
                <c:pt idx="2093">
                  <c:v>89.063699999999997</c:v>
                </c:pt>
                <c:pt idx="2094">
                  <c:v>89.063599999999994</c:v>
                </c:pt>
                <c:pt idx="2095">
                  <c:v>89.063599999999994</c:v>
                </c:pt>
                <c:pt idx="2096">
                  <c:v>89.063599999999994</c:v>
                </c:pt>
                <c:pt idx="2097">
                  <c:v>89.063500000000005</c:v>
                </c:pt>
                <c:pt idx="2098">
                  <c:v>89.063400000000001</c:v>
                </c:pt>
                <c:pt idx="2099">
                  <c:v>89.063400000000001</c:v>
                </c:pt>
                <c:pt idx="2100">
                  <c:v>89.063299999999998</c:v>
                </c:pt>
                <c:pt idx="2101">
                  <c:v>89.063199999999995</c:v>
                </c:pt>
                <c:pt idx="2102">
                  <c:v>89.063199999999995</c:v>
                </c:pt>
                <c:pt idx="2103">
                  <c:v>89.063100000000006</c:v>
                </c:pt>
                <c:pt idx="2104">
                  <c:v>89.063100000000006</c:v>
                </c:pt>
                <c:pt idx="2105">
                  <c:v>89.063000000000002</c:v>
                </c:pt>
                <c:pt idx="2106">
                  <c:v>89.062899999999999</c:v>
                </c:pt>
                <c:pt idx="2107">
                  <c:v>89.062799999999996</c:v>
                </c:pt>
                <c:pt idx="2108">
                  <c:v>89.062799999999996</c:v>
                </c:pt>
                <c:pt idx="2109">
                  <c:v>89.062700000000007</c:v>
                </c:pt>
                <c:pt idx="2110">
                  <c:v>89.062600000000003</c:v>
                </c:pt>
                <c:pt idx="2111">
                  <c:v>89.062600000000003</c:v>
                </c:pt>
                <c:pt idx="2112">
                  <c:v>89.0625</c:v>
                </c:pt>
                <c:pt idx="2113">
                  <c:v>89.062399999999997</c:v>
                </c:pt>
                <c:pt idx="2114">
                  <c:v>89.062399999999997</c:v>
                </c:pt>
                <c:pt idx="2115">
                  <c:v>89.062299999999993</c:v>
                </c:pt>
                <c:pt idx="2116">
                  <c:v>89.062200000000004</c:v>
                </c:pt>
                <c:pt idx="2117">
                  <c:v>89.062200000000004</c:v>
                </c:pt>
                <c:pt idx="2118">
                  <c:v>89.062100000000001</c:v>
                </c:pt>
                <c:pt idx="2119">
                  <c:v>89.061999999999998</c:v>
                </c:pt>
                <c:pt idx="2120">
                  <c:v>89.061999999999998</c:v>
                </c:pt>
                <c:pt idx="2121">
                  <c:v>89.061899999999994</c:v>
                </c:pt>
                <c:pt idx="2122">
                  <c:v>89.061899999999994</c:v>
                </c:pt>
                <c:pt idx="2123">
                  <c:v>89.061800000000005</c:v>
                </c:pt>
                <c:pt idx="2124">
                  <c:v>89.061800000000005</c:v>
                </c:pt>
                <c:pt idx="2125">
                  <c:v>89.061800000000005</c:v>
                </c:pt>
                <c:pt idx="2126">
                  <c:v>89.061700000000002</c:v>
                </c:pt>
                <c:pt idx="2127">
                  <c:v>89.061700000000002</c:v>
                </c:pt>
                <c:pt idx="2128">
                  <c:v>89.061700000000002</c:v>
                </c:pt>
                <c:pt idx="2129">
                  <c:v>89.061700000000002</c:v>
                </c:pt>
                <c:pt idx="2130">
                  <c:v>89.061700000000002</c:v>
                </c:pt>
                <c:pt idx="2131">
                  <c:v>89.061700000000002</c:v>
                </c:pt>
                <c:pt idx="2132">
                  <c:v>89.061700000000002</c:v>
                </c:pt>
                <c:pt idx="2133">
                  <c:v>89.061700000000002</c:v>
                </c:pt>
                <c:pt idx="2134">
                  <c:v>89.061700000000002</c:v>
                </c:pt>
                <c:pt idx="2135">
                  <c:v>89.061700000000002</c:v>
                </c:pt>
                <c:pt idx="2136">
                  <c:v>89.061700000000002</c:v>
                </c:pt>
                <c:pt idx="2137">
                  <c:v>89.061700000000002</c:v>
                </c:pt>
                <c:pt idx="2138">
                  <c:v>89.061800000000005</c:v>
                </c:pt>
                <c:pt idx="2139">
                  <c:v>89.061800000000005</c:v>
                </c:pt>
                <c:pt idx="2140">
                  <c:v>89.061899999999994</c:v>
                </c:pt>
                <c:pt idx="2141">
                  <c:v>89.061899999999994</c:v>
                </c:pt>
                <c:pt idx="2142">
                  <c:v>89.061899999999994</c:v>
                </c:pt>
                <c:pt idx="2143">
                  <c:v>89.061999999999998</c:v>
                </c:pt>
                <c:pt idx="2144">
                  <c:v>89.061999999999998</c:v>
                </c:pt>
                <c:pt idx="2145">
                  <c:v>89.062100000000001</c:v>
                </c:pt>
                <c:pt idx="2146">
                  <c:v>89.062200000000004</c:v>
                </c:pt>
                <c:pt idx="2147">
                  <c:v>89.062200000000004</c:v>
                </c:pt>
                <c:pt idx="2148">
                  <c:v>89.062299999999993</c:v>
                </c:pt>
                <c:pt idx="2149">
                  <c:v>89.062399999999997</c:v>
                </c:pt>
                <c:pt idx="2150">
                  <c:v>89.0625</c:v>
                </c:pt>
                <c:pt idx="2151">
                  <c:v>89.0625</c:v>
                </c:pt>
                <c:pt idx="2152">
                  <c:v>89.062600000000003</c:v>
                </c:pt>
                <c:pt idx="2153">
                  <c:v>89.062700000000007</c:v>
                </c:pt>
                <c:pt idx="2154">
                  <c:v>89.062799999999996</c:v>
                </c:pt>
                <c:pt idx="2155">
                  <c:v>89.062799999999996</c:v>
                </c:pt>
                <c:pt idx="2156">
                  <c:v>89.062899999999999</c:v>
                </c:pt>
                <c:pt idx="2157">
                  <c:v>89.063000000000002</c:v>
                </c:pt>
                <c:pt idx="2158">
                  <c:v>89.063100000000006</c:v>
                </c:pt>
                <c:pt idx="2159">
                  <c:v>89.063199999999995</c:v>
                </c:pt>
                <c:pt idx="2160">
                  <c:v>89.063299999999998</c:v>
                </c:pt>
                <c:pt idx="2161">
                  <c:v>89.063400000000001</c:v>
                </c:pt>
                <c:pt idx="2162">
                  <c:v>89.063400000000001</c:v>
                </c:pt>
                <c:pt idx="2163">
                  <c:v>89.063500000000005</c:v>
                </c:pt>
                <c:pt idx="2164">
                  <c:v>89.063599999999994</c:v>
                </c:pt>
                <c:pt idx="2165">
                  <c:v>89.063699999999997</c:v>
                </c:pt>
                <c:pt idx="2166">
                  <c:v>89.063800000000001</c:v>
                </c:pt>
                <c:pt idx="2167">
                  <c:v>89.063800000000001</c:v>
                </c:pt>
                <c:pt idx="2168">
                  <c:v>89.063900000000004</c:v>
                </c:pt>
                <c:pt idx="2169">
                  <c:v>89.063900000000004</c:v>
                </c:pt>
                <c:pt idx="2170">
                  <c:v>89.063999999999993</c:v>
                </c:pt>
                <c:pt idx="2171">
                  <c:v>89.063999999999993</c:v>
                </c:pt>
                <c:pt idx="2172">
                  <c:v>89.063999999999993</c:v>
                </c:pt>
                <c:pt idx="2173">
                  <c:v>89.063999999999993</c:v>
                </c:pt>
                <c:pt idx="2174">
                  <c:v>89.063999999999993</c:v>
                </c:pt>
                <c:pt idx="2175">
                  <c:v>89.063999999999993</c:v>
                </c:pt>
                <c:pt idx="2176">
                  <c:v>89.063999999999993</c:v>
                </c:pt>
                <c:pt idx="2177">
                  <c:v>89.063900000000004</c:v>
                </c:pt>
                <c:pt idx="2178">
                  <c:v>89.063999999999993</c:v>
                </c:pt>
                <c:pt idx="2179">
                  <c:v>89.063999999999993</c:v>
                </c:pt>
                <c:pt idx="2180">
                  <c:v>89.063999999999993</c:v>
                </c:pt>
                <c:pt idx="2181">
                  <c:v>89.063999999999993</c:v>
                </c:pt>
                <c:pt idx="2182">
                  <c:v>89.063999999999993</c:v>
                </c:pt>
                <c:pt idx="2183">
                  <c:v>89.064099999999996</c:v>
                </c:pt>
                <c:pt idx="2184">
                  <c:v>89.064099999999996</c:v>
                </c:pt>
                <c:pt idx="2185">
                  <c:v>89.0642</c:v>
                </c:pt>
                <c:pt idx="2186">
                  <c:v>89.0642</c:v>
                </c:pt>
                <c:pt idx="2187">
                  <c:v>89.0642</c:v>
                </c:pt>
                <c:pt idx="2188">
                  <c:v>89.064300000000003</c:v>
                </c:pt>
                <c:pt idx="2189">
                  <c:v>89.064300000000003</c:v>
                </c:pt>
                <c:pt idx="2190">
                  <c:v>89.064300000000003</c:v>
                </c:pt>
                <c:pt idx="2191">
                  <c:v>89.064400000000006</c:v>
                </c:pt>
                <c:pt idx="2192">
                  <c:v>89.064400000000006</c:v>
                </c:pt>
                <c:pt idx="2193">
                  <c:v>89.064499999999995</c:v>
                </c:pt>
                <c:pt idx="2194">
                  <c:v>89.064499999999995</c:v>
                </c:pt>
                <c:pt idx="2195">
                  <c:v>89.064499999999995</c:v>
                </c:pt>
                <c:pt idx="2196">
                  <c:v>89.064599999999999</c:v>
                </c:pt>
                <c:pt idx="2197">
                  <c:v>89.064599999999999</c:v>
                </c:pt>
                <c:pt idx="2198">
                  <c:v>89.064700000000002</c:v>
                </c:pt>
                <c:pt idx="2199">
                  <c:v>89.064700000000002</c:v>
                </c:pt>
                <c:pt idx="2200">
                  <c:v>89.064700000000002</c:v>
                </c:pt>
                <c:pt idx="2201">
                  <c:v>89.064800000000005</c:v>
                </c:pt>
                <c:pt idx="2202">
                  <c:v>89.064800000000005</c:v>
                </c:pt>
                <c:pt idx="2203">
                  <c:v>89.064899999999994</c:v>
                </c:pt>
                <c:pt idx="2204">
                  <c:v>89.064899999999994</c:v>
                </c:pt>
                <c:pt idx="2205">
                  <c:v>89.064999999999998</c:v>
                </c:pt>
                <c:pt idx="2206">
                  <c:v>89.064999999999998</c:v>
                </c:pt>
                <c:pt idx="2207">
                  <c:v>89.064999999999998</c:v>
                </c:pt>
                <c:pt idx="2208">
                  <c:v>89.065100000000001</c:v>
                </c:pt>
                <c:pt idx="2209">
                  <c:v>89.065100000000001</c:v>
                </c:pt>
                <c:pt idx="2210">
                  <c:v>89.065200000000004</c:v>
                </c:pt>
                <c:pt idx="2211">
                  <c:v>89.065200000000004</c:v>
                </c:pt>
                <c:pt idx="2212">
                  <c:v>89.065299999999993</c:v>
                </c:pt>
                <c:pt idx="2213">
                  <c:v>89.065299999999993</c:v>
                </c:pt>
                <c:pt idx="2214">
                  <c:v>89.065299999999993</c:v>
                </c:pt>
                <c:pt idx="2215">
                  <c:v>89.065399999999997</c:v>
                </c:pt>
                <c:pt idx="2216">
                  <c:v>89.065399999999997</c:v>
                </c:pt>
                <c:pt idx="2217">
                  <c:v>89.0655</c:v>
                </c:pt>
                <c:pt idx="2218">
                  <c:v>89.0655</c:v>
                </c:pt>
                <c:pt idx="2219">
                  <c:v>89.065600000000003</c:v>
                </c:pt>
                <c:pt idx="2220">
                  <c:v>89.065600000000003</c:v>
                </c:pt>
                <c:pt idx="2221">
                  <c:v>89.065700000000007</c:v>
                </c:pt>
                <c:pt idx="2222">
                  <c:v>89.065799999999996</c:v>
                </c:pt>
                <c:pt idx="2223">
                  <c:v>89.065799999999996</c:v>
                </c:pt>
                <c:pt idx="2224">
                  <c:v>89.065899999999999</c:v>
                </c:pt>
                <c:pt idx="2225">
                  <c:v>89.065899999999999</c:v>
                </c:pt>
                <c:pt idx="2226">
                  <c:v>89.066000000000003</c:v>
                </c:pt>
                <c:pt idx="2227">
                  <c:v>89.066000000000003</c:v>
                </c:pt>
                <c:pt idx="2228">
                  <c:v>89.066100000000006</c:v>
                </c:pt>
                <c:pt idx="2229">
                  <c:v>89.066199999999995</c:v>
                </c:pt>
                <c:pt idx="2230">
                  <c:v>89.066199999999995</c:v>
                </c:pt>
                <c:pt idx="2231">
                  <c:v>89.066299999999998</c:v>
                </c:pt>
                <c:pt idx="2232">
                  <c:v>89.066299999999998</c:v>
                </c:pt>
                <c:pt idx="2233">
                  <c:v>89.066400000000002</c:v>
                </c:pt>
                <c:pt idx="2234">
                  <c:v>89.066500000000005</c:v>
                </c:pt>
                <c:pt idx="2235">
                  <c:v>89.066500000000005</c:v>
                </c:pt>
                <c:pt idx="2236">
                  <c:v>89.066599999999994</c:v>
                </c:pt>
                <c:pt idx="2237">
                  <c:v>89.066699999999997</c:v>
                </c:pt>
                <c:pt idx="2238">
                  <c:v>89.066699999999997</c:v>
                </c:pt>
                <c:pt idx="2239">
                  <c:v>89.066800000000001</c:v>
                </c:pt>
                <c:pt idx="2240">
                  <c:v>89.066800000000001</c:v>
                </c:pt>
                <c:pt idx="2241">
                  <c:v>89.066900000000004</c:v>
                </c:pt>
                <c:pt idx="2242">
                  <c:v>89.066999999999993</c:v>
                </c:pt>
                <c:pt idx="2243">
                  <c:v>89.066999999999993</c:v>
                </c:pt>
                <c:pt idx="2244">
                  <c:v>89.067099999999996</c:v>
                </c:pt>
                <c:pt idx="2245">
                  <c:v>89.0672</c:v>
                </c:pt>
                <c:pt idx="2246">
                  <c:v>89.0672</c:v>
                </c:pt>
                <c:pt idx="2247">
                  <c:v>89.067300000000003</c:v>
                </c:pt>
                <c:pt idx="2248">
                  <c:v>89.067400000000006</c:v>
                </c:pt>
                <c:pt idx="2249">
                  <c:v>89.067400000000006</c:v>
                </c:pt>
                <c:pt idx="2250">
                  <c:v>89.067499999999995</c:v>
                </c:pt>
                <c:pt idx="2251">
                  <c:v>89.067599999999999</c:v>
                </c:pt>
                <c:pt idx="2252">
                  <c:v>89.067599999999999</c:v>
                </c:pt>
                <c:pt idx="2253">
                  <c:v>89.067700000000002</c:v>
                </c:pt>
                <c:pt idx="2254">
                  <c:v>89.067800000000005</c:v>
                </c:pt>
                <c:pt idx="2255">
                  <c:v>89.067800000000005</c:v>
                </c:pt>
                <c:pt idx="2256">
                  <c:v>89.067899999999995</c:v>
                </c:pt>
                <c:pt idx="2257">
                  <c:v>89.067999999999998</c:v>
                </c:pt>
                <c:pt idx="2258">
                  <c:v>89.067999999999998</c:v>
                </c:pt>
                <c:pt idx="2259">
                  <c:v>89.068100000000001</c:v>
                </c:pt>
                <c:pt idx="2260">
                  <c:v>89.068200000000004</c:v>
                </c:pt>
                <c:pt idx="2261">
                  <c:v>89.068200000000004</c:v>
                </c:pt>
                <c:pt idx="2262">
                  <c:v>89.068299999999994</c:v>
                </c:pt>
                <c:pt idx="2263">
                  <c:v>89.068299999999994</c:v>
                </c:pt>
                <c:pt idx="2264">
                  <c:v>89.068399999999997</c:v>
                </c:pt>
                <c:pt idx="2265">
                  <c:v>89.0685</c:v>
                </c:pt>
                <c:pt idx="2266">
                  <c:v>89.0685</c:v>
                </c:pt>
                <c:pt idx="2267">
                  <c:v>89.068600000000004</c:v>
                </c:pt>
                <c:pt idx="2268">
                  <c:v>89.068700000000007</c:v>
                </c:pt>
                <c:pt idx="2269">
                  <c:v>89.068700000000007</c:v>
                </c:pt>
                <c:pt idx="2270">
                  <c:v>89.068799999999996</c:v>
                </c:pt>
                <c:pt idx="2271">
                  <c:v>89.068899999999999</c:v>
                </c:pt>
                <c:pt idx="2272">
                  <c:v>89.068899999999999</c:v>
                </c:pt>
                <c:pt idx="2273">
                  <c:v>89.069000000000003</c:v>
                </c:pt>
                <c:pt idx="2274">
                  <c:v>89.069100000000006</c:v>
                </c:pt>
                <c:pt idx="2275">
                  <c:v>89.069100000000006</c:v>
                </c:pt>
                <c:pt idx="2276">
                  <c:v>89.069199999999995</c:v>
                </c:pt>
                <c:pt idx="2277">
                  <c:v>89.069299999999998</c:v>
                </c:pt>
                <c:pt idx="2278">
                  <c:v>89.069299999999998</c:v>
                </c:pt>
                <c:pt idx="2279">
                  <c:v>89.069400000000002</c:v>
                </c:pt>
                <c:pt idx="2280">
                  <c:v>89.069500000000005</c:v>
                </c:pt>
                <c:pt idx="2281">
                  <c:v>89.069500000000005</c:v>
                </c:pt>
                <c:pt idx="2282">
                  <c:v>89.069599999999994</c:v>
                </c:pt>
                <c:pt idx="2283">
                  <c:v>89.069599999999994</c:v>
                </c:pt>
                <c:pt idx="2284">
                  <c:v>89.069699999999997</c:v>
                </c:pt>
                <c:pt idx="2285">
                  <c:v>89.069800000000001</c:v>
                </c:pt>
                <c:pt idx="2286">
                  <c:v>89.069900000000004</c:v>
                </c:pt>
                <c:pt idx="2287">
                  <c:v>89.069900000000004</c:v>
                </c:pt>
                <c:pt idx="2288">
                  <c:v>89.07</c:v>
                </c:pt>
                <c:pt idx="2289">
                  <c:v>89.070099999999996</c:v>
                </c:pt>
                <c:pt idx="2290">
                  <c:v>89.070099999999996</c:v>
                </c:pt>
                <c:pt idx="2291">
                  <c:v>89.0702</c:v>
                </c:pt>
                <c:pt idx="2292">
                  <c:v>89.070300000000003</c:v>
                </c:pt>
                <c:pt idx="2293">
                  <c:v>89.070300000000003</c:v>
                </c:pt>
                <c:pt idx="2294">
                  <c:v>89.070400000000006</c:v>
                </c:pt>
                <c:pt idx="2295">
                  <c:v>89.070499999999996</c:v>
                </c:pt>
                <c:pt idx="2296">
                  <c:v>89.070499999999996</c:v>
                </c:pt>
                <c:pt idx="2297">
                  <c:v>89.070599999999999</c:v>
                </c:pt>
                <c:pt idx="2298">
                  <c:v>89.070700000000002</c:v>
                </c:pt>
                <c:pt idx="2299">
                  <c:v>89.070700000000002</c:v>
                </c:pt>
                <c:pt idx="2300">
                  <c:v>89.070800000000006</c:v>
                </c:pt>
                <c:pt idx="2301">
                  <c:v>89.070899999999995</c:v>
                </c:pt>
                <c:pt idx="2302">
                  <c:v>89.070999999999998</c:v>
                </c:pt>
                <c:pt idx="2303">
                  <c:v>89.070999999999998</c:v>
                </c:pt>
                <c:pt idx="2304">
                  <c:v>89.071100000000001</c:v>
                </c:pt>
                <c:pt idx="2305">
                  <c:v>89.071200000000005</c:v>
                </c:pt>
                <c:pt idx="2306">
                  <c:v>89.071200000000005</c:v>
                </c:pt>
                <c:pt idx="2307">
                  <c:v>89.071299999999994</c:v>
                </c:pt>
                <c:pt idx="2308">
                  <c:v>89.071399999999997</c:v>
                </c:pt>
                <c:pt idx="2309">
                  <c:v>89.071399999999997</c:v>
                </c:pt>
                <c:pt idx="2310">
                  <c:v>89.0715</c:v>
                </c:pt>
                <c:pt idx="2311">
                  <c:v>89.071600000000004</c:v>
                </c:pt>
                <c:pt idx="2312">
                  <c:v>89.071700000000007</c:v>
                </c:pt>
                <c:pt idx="2313">
                  <c:v>89.071700000000007</c:v>
                </c:pt>
                <c:pt idx="2314">
                  <c:v>89.071799999999996</c:v>
                </c:pt>
                <c:pt idx="2315">
                  <c:v>89.071899999999999</c:v>
                </c:pt>
                <c:pt idx="2316">
                  <c:v>89.071899999999999</c:v>
                </c:pt>
                <c:pt idx="2317">
                  <c:v>89.072000000000003</c:v>
                </c:pt>
                <c:pt idx="2318">
                  <c:v>89.072100000000006</c:v>
                </c:pt>
                <c:pt idx="2319">
                  <c:v>89.072199999999995</c:v>
                </c:pt>
                <c:pt idx="2320">
                  <c:v>89.072199999999995</c:v>
                </c:pt>
                <c:pt idx="2321">
                  <c:v>89.072299999999998</c:v>
                </c:pt>
                <c:pt idx="2322">
                  <c:v>89.072400000000002</c:v>
                </c:pt>
                <c:pt idx="2323">
                  <c:v>89.072500000000005</c:v>
                </c:pt>
                <c:pt idx="2324">
                  <c:v>89.072500000000005</c:v>
                </c:pt>
                <c:pt idx="2325">
                  <c:v>89.072599999999994</c:v>
                </c:pt>
                <c:pt idx="2326">
                  <c:v>89.072699999999998</c:v>
                </c:pt>
                <c:pt idx="2327">
                  <c:v>89.072699999999998</c:v>
                </c:pt>
                <c:pt idx="2328">
                  <c:v>89.072800000000001</c:v>
                </c:pt>
                <c:pt idx="2329">
                  <c:v>89.072900000000004</c:v>
                </c:pt>
                <c:pt idx="2330">
                  <c:v>89.072999999999993</c:v>
                </c:pt>
                <c:pt idx="2331">
                  <c:v>89.072999999999993</c:v>
                </c:pt>
                <c:pt idx="2332">
                  <c:v>89.073099999999997</c:v>
                </c:pt>
                <c:pt idx="2333">
                  <c:v>89.0732</c:v>
                </c:pt>
                <c:pt idx="2334">
                  <c:v>89.073300000000003</c:v>
                </c:pt>
                <c:pt idx="2335">
                  <c:v>89.073300000000003</c:v>
                </c:pt>
                <c:pt idx="2336">
                  <c:v>89.073400000000007</c:v>
                </c:pt>
                <c:pt idx="2337">
                  <c:v>89.073499999999996</c:v>
                </c:pt>
                <c:pt idx="2338">
                  <c:v>89.073499999999996</c:v>
                </c:pt>
                <c:pt idx="2339">
                  <c:v>89.073599999999999</c:v>
                </c:pt>
                <c:pt idx="2340">
                  <c:v>89.073700000000002</c:v>
                </c:pt>
                <c:pt idx="2341">
                  <c:v>89.073800000000006</c:v>
                </c:pt>
                <c:pt idx="2342">
                  <c:v>89.073800000000006</c:v>
                </c:pt>
                <c:pt idx="2343">
                  <c:v>89.073899999999995</c:v>
                </c:pt>
                <c:pt idx="2344">
                  <c:v>89.073999999999998</c:v>
                </c:pt>
                <c:pt idx="2345">
                  <c:v>89.073999999999998</c:v>
                </c:pt>
                <c:pt idx="2346">
                  <c:v>89.074100000000001</c:v>
                </c:pt>
                <c:pt idx="2347">
                  <c:v>89.074200000000005</c:v>
                </c:pt>
                <c:pt idx="2348">
                  <c:v>89.074299999999994</c:v>
                </c:pt>
                <c:pt idx="2349">
                  <c:v>89.074299999999994</c:v>
                </c:pt>
                <c:pt idx="2350">
                  <c:v>89.074399999999997</c:v>
                </c:pt>
                <c:pt idx="2351">
                  <c:v>89.0745</c:v>
                </c:pt>
                <c:pt idx="2352">
                  <c:v>89.0745</c:v>
                </c:pt>
                <c:pt idx="2353">
                  <c:v>89.074600000000004</c:v>
                </c:pt>
                <c:pt idx="2354">
                  <c:v>89.074700000000007</c:v>
                </c:pt>
                <c:pt idx="2355">
                  <c:v>89.074799999999996</c:v>
                </c:pt>
                <c:pt idx="2356">
                  <c:v>89.074799999999996</c:v>
                </c:pt>
                <c:pt idx="2357">
                  <c:v>89.0749</c:v>
                </c:pt>
                <c:pt idx="2358">
                  <c:v>89.075000000000003</c:v>
                </c:pt>
                <c:pt idx="2359">
                  <c:v>89.075000000000003</c:v>
                </c:pt>
                <c:pt idx="2360">
                  <c:v>89.075100000000006</c:v>
                </c:pt>
                <c:pt idx="2361">
                  <c:v>89.075199999999995</c:v>
                </c:pt>
                <c:pt idx="2362">
                  <c:v>89.075299999999999</c:v>
                </c:pt>
                <c:pt idx="2363">
                  <c:v>89.075299999999999</c:v>
                </c:pt>
                <c:pt idx="2364">
                  <c:v>89.075400000000002</c:v>
                </c:pt>
                <c:pt idx="2365">
                  <c:v>89.075500000000005</c:v>
                </c:pt>
                <c:pt idx="2366">
                  <c:v>89.075500000000005</c:v>
                </c:pt>
                <c:pt idx="2367">
                  <c:v>89.075599999999994</c:v>
                </c:pt>
                <c:pt idx="2368">
                  <c:v>89.075699999999998</c:v>
                </c:pt>
                <c:pt idx="2369">
                  <c:v>89.075800000000001</c:v>
                </c:pt>
                <c:pt idx="2370">
                  <c:v>89.075800000000001</c:v>
                </c:pt>
                <c:pt idx="2371">
                  <c:v>89.075900000000004</c:v>
                </c:pt>
                <c:pt idx="2372">
                  <c:v>89.075999999999993</c:v>
                </c:pt>
                <c:pt idx="2373">
                  <c:v>89.075999999999993</c:v>
                </c:pt>
                <c:pt idx="2374">
                  <c:v>89.076099999999997</c:v>
                </c:pt>
                <c:pt idx="2375">
                  <c:v>89.0762</c:v>
                </c:pt>
                <c:pt idx="2376">
                  <c:v>89.076300000000003</c:v>
                </c:pt>
                <c:pt idx="2377">
                  <c:v>89.076300000000003</c:v>
                </c:pt>
                <c:pt idx="2378">
                  <c:v>89.076400000000007</c:v>
                </c:pt>
                <c:pt idx="2379">
                  <c:v>89.076499999999996</c:v>
                </c:pt>
                <c:pt idx="2380">
                  <c:v>89.076599999999999</c:v>
                </c:pt>
                <c:pt idx="2381">
                  <c:v>89.076599999999999</c:v>
                </c:pt>
                <c:pt idx="2382">
                  <c:v>89.076700000000002</c:v>
                </c:pt>
                <c:pt idx="2383">
                  <c:v>89.076800000000006</c:v>
                </c:pt>
                <c:pt idx="2384">
                  <c:v>89.076800000000006</c:v>
                </c:pt>
                <c:pt idx="2385">
                  <c:v>89.076899999999995</c:v>
                </c:pt>
                <c:pt idx="2386">
                  <c:v>89.076999999999998</c:v>
                </c:pt>
                <c:pt idx="2387">
                  <c:v>89.077100000000002</c:v>
                </c:pt>
                <c:pt idx="2388">
                  <c:v>89.077100000000002</c:v>
                </c:pt>
                <c:pt idx="2389">
                  <c:v>89.077200000000005</c:v>
                </c:pt>
                <c:pt idx="2390">
                  <c:v>89.077299999999994</c:v>
                </c:pt>
                <c:pt idx="2391">
                  <c:v>89.077299999999994</c:v>
                </c:pt>
                <c:pt idx="2392">
                  <c:v>89.077399999999997</c:v>
                </c:pt>
                <c:pt idx="2393">
                  <c:v>89.077500000000001</c:v>
                </c:pt>
                <c:pt idx="2394">
                  <c:v>89.077600000000004</c:v>
                </c:pt>
                <c:pt idx="2395">
                  <c:v>89.077600000000004</c:v>
                </c:pt>
                <c:pt idx="2396">
                  <c:v>89.077699999999993</c:v>
                </c:pt>
                <c:pt idx="2397">
                  <c:v>89.077799999999996</c:v>
                </c:pt>
                <c:pt idx="2398">
                  <c:v>89.0779</c:v>
                </c:pt>
                <c:pt idx="2399">
                  <c:v>89.0779</c:v>
                </c:pt>
                <c:pt idx="2400">
                  <c:v>89.078000000000003</c:v>
                </c:pt>
              </c:numCache>
            </c:numRef>
          </c:yVal>
          <c:smooth val="1"/>
        </c:ser>
        <c:ser>
          <c:idx val="9"/>
          <c:order val="7"/>
          <c:tx>
            <c:strRef>
              <c:f>'Краснокамск (2)'!$F$1</c:f>
              <c:strCache>
                <c:ptCount val="1"/>
                <c:pt idx="0">
                  <c:v>Краснокамск</c:v>
                </c:pt>
              </c:strCache>
            </c:strRef>
          </c:tx>
          <c:marker>
            <c:symbol val="none"/>
          </c:marker>
          <c:xVal>
            <c:numRef>
              <c:f>'Краснокамск (2)'!$E$5:$E$2405</c:f>
              <c:numCache>
                <c:formatCode>General</c:formatCode>
                <c:ptCount val="2401"/>
                <c:pt idx="0">
                  <c:v>-1</c:v>
                </c:pt>
                <c:pt idx="1">
                  <c:v>-0.9</c:v>
                </c:pt>
                <c:pt idx="2">
                  <c:v>-0.8</c:v>
                </c:pt>
                <c:pt idx="3">
                  <c:v>-0.7</c:v>
                </c:pt>
                <c:pt idx="4">
                  <c:v>-0.6</c:v>
                </c:pt>
                <c:pt idx="5">
                  <c:v>-0.5</c:v>
                </c:pt>
                <c:pt idx="6">
                  <c:v>-0.4</c:v>
                </c:pt>
                <c:pt idx="7">
                  <c:v>-0.3</c:v>
                </c:pt>
                <c:pt idx="8">
                  <c:v>-0.2</c:v>
                </c:pt>
                <c:pt idx="9">
                  <c:v>-0.1</c:v>
                </c:pt>
                <c:pt idx="10">
                  <c:v>0</c:v>
                </c:pt>
                <c:pt idx="11">
                  <c:v>0.1</c:v>
                </c:pt>
                <c:pt idx="12">
                  <c:v>0.2</c:v>
                </c:pt>
                <c:pt idx="13">
                  <c:v>0.3</c:v>
                </c:pt>
                <c:pt idx="14">
                  <c:v>0.4</c:v>
                </c:pt>
                <c:pt idx="15">
                  <c:v>0.5</c:v>
                </c:pt>
                <c:pt idx="16">
                  <c:v>0.6</c:v>
                </c:pt>
                <c:pt idx="17">
                  <c:v>0.7</c:v>
                </c:pt>
                <c:pt idx="18">
                  <c:v>0.8</c:v>
                </c:pt>
                <c:pt idx="19">
                  <c:v>0.9</c:v>
                </c:pt>
                <c:pt idx="20">
                  <c:v>1</c:v>
                </c:pt>
                <c:pt idx="21">
                  <c:v>1.1000000000000001</c:v>
                </c:pt>
                <c:pt idx="22">
                  <c:v>1.2</c:v>
                </c:pt>
                <c:pt idx="23">
                  <c:v>1.3</c:v>
                </c:pt>
                <c:pt idx="24">
                  <c:v>1.4</c:v>
                </c:pt>
                <c:pt idx="25">
                  <c:v>1.5</c:v>
                </c:pt>
                <c:pt idx="26">
                  <c:v>1.6</c:v>
                </c:pt>
                <c:pt idx="27">
                  <c:v>1.7</c:v>
                </c:pt>
                <c:pt idx="28">
                  <c:v>1.8</c:v>
                </c:pt>
                <c:pt idx="29">
                  <c:v>1.9</c:v>
                </c:pt>
                <c:pt idx="30">
                  <c:v>2</c:v>
                </c:pt>
                <c:pt idx="31">
                  <c:v>2.1</c:v>
                </c:pt>
                <c:pt idx="32">
                  <c:v>2.2000000000000002</c:v>
                </c:pt>
                <c:pt idx="33">
                  <c:v>2.2999999999999998</c:v>
                </c:pt>
                <c:pt idx="34">
                  <c:v>2.4</c:v>
                </c:pt>
                <c:pt idx="35">
                  <c:v>2.5</c:v>
                </c:pt>
                <c:pt idx="36">
                  <c:v>2.6</c:v>
                </c:pt>
                <c:pt idx="37">
                  <c:v>2.7</c:v>
                </c:pt>
                <c:pt idx="38">
                  <c:v>2.8</c:v>
                </c:pt>
                <c:pt idx="39">
                  <c:v>2.9</c:v>
                </c:pt>
                <c:pt idx="40">
                  <c:v>3</c:v>
                </c:pt>
                <c:pt idx="41">
                  <c:v>3.1</c:v>
                </c:pt>
                <c:pt idx="42">
                  <c:v>3.2</c:v>
                </c:pt>
                <c:pt idx="43">
                  <c:v>3.3</c:v>
                </c:pt>
                <c:pt idx="44">
                  <c:v>3.4</c:v>
                </c:pt>
                <c:pt idx="45">
                  <c:v>3.5</c:v>
                </c:pt>
                <c:pt idx="46">
                  <c:v>3.6</c:v>
                </c:pt>
                <c:pt idx="47">
                  <c:v>3.7</c:v>
                </c:pt>
                <c:pt idx="48">
                  <c:v>3.8</c:v>
                </c:pt>
                <c:pt idx="49">
                  <c:v>3.9</c:v>
                </c:pt>
                <c:pt idx="50">
                  <c:v>4</c:v>
                </c:pt>
                <c:pt idx="51">
                  <c:v>4.0999999999999996</c:v>
                </c:pt>
                <c:pt idx="52">
                  <c:v>4.2</c:v>
                </c:pt>
                <c:pt idx="53">
                  <c:v>4.3</c:v>
                </c:pt>
                <c:pt idx="54">
                  <c:v>4.4000000000000004</c:v>
                </c:pt>
                <c:pt idx="55">
                  <c:v>4.5</c:v>
                </c:pt>
                <c:pt idx="56">
                  <c:v>4.5999999999999996</c:v>
                </c:pt>
                <c:pt idx="57">
                  <c:v>4.7</c:v>
                </c:pt>
                <c:pt idx="58">
                  <c:v>4.8</c:v>
                </c:pt>
                <c:pt idx="59">
                  <c:v>4.9000000000000004</c:v>
                </c:pt>
                <c:pt idx="60">
                  <c:v>5</c:v>
                </c:pt>
                <c:pt idx="61">
                  <c:v>5.0999999999999996</c:v>
                </c:pt>
                <c:pt idx="62">
                  <c:v>5.2</c:v>
                </c:pt>
                <c:pt idx="63">
                  <c:v>5.3</c:v>
                </c:pt>
                <c:pt idx="64">
                  <c:v>5.4</c:v>
                </c:pt>
                <c:pt idx="65">
                  <c:v>5.5</c:v>
                </c:pt>
                <c:pt idx="66">
                  <c:v>5.6</c:v>
                </c:pt>
                <c:pt idx="67">
                  <c:v>5.7</c:v>
                </c:pt>
                <c:pt idx="68">
                  <c:v>5.8</c:v>
                </c:pt>
                <c:pt idx="69">
                  <c:v>5.9</c:v>
                </c:pt>
                <c:pt idx="70">
                  <c:v>6</c:v>
                </c:pt>
                <c:pt idx="71">
                  <c:v>6.1</c:v>
                </c:pt>
                <c:pt idx="72">
                  <c:v>6.2</c:v>
                </c:pt>
                <c:pt idx="73">
                  <c:v>6.3</c:v>
                </c:pt>
                <c:pt idx="74">
                  <c:v>6.4</c:v>
                </c:pt>
                <c:pt idx="75">
                  <c:v>6.5</c:v>
                </c:pt>
                <c:pt idx="76">
                  <c:v>6.6</c:v>
                </c:pt>
                <c:pt idx="77">
                  <c:v>6.7</c:v>
                </c:pt>
                <c:pt idx="78">
                  <c:v>6.8</c:v>
                </c:pt>
                <c:pt idx="79">
                  <c:v>6.9</c:v>
                </c:pt>
                <c:pt idx="80">
                  <c:v>7</c:v>
                </c:pt>
                <c:pt idx="81">
                  <c:v>7.1</c:v>
                </c:pt>
                <c:pt idx="82">
                  <c:v>7.2</c:v>
                </c:pt>
                <c:pt idx="83">
                  <c:v>7.3</c:v>
                </c:pt>
                <c:pt idx="84">
                  <c:v>7.4</c:v>
                </c:pt>
                <c:pt idx="85">
                  <c:v>7.5</c:v>
                </c:pt>
                <c:pt idx="86">
                  <c:v>7.6</c:v>
                </c:pt>
                <c:pt idx="87">
                  <c:v>7.7</c:v>
                </c:pt>
                <c:pt idx="88">
                  <c:v>7.8</c:v>
                </c:pt>
                <c:pt idx="89">
                  <c:v>7.9</c:v>
                </c:pt>
                <c:pt idx="90">
                  <c:v>8</c:v>
                </c:pt>
                <c:pt idx="91">
                  <c:v>8.1</c:v>
                </c:pt>
                <c:pt idx="92">
                  <c:v>8.1999999999999993</c:v>
                </c:pt>
                <c:pt idx="93">
                  <c:v>8.3000000000000007</c:v>
                </c:pt>
                <c:pt idx="94">
                  <c:v>8.4</c:v>
                </c:pt>
                <c:pt idx="95">
                  <c:v>8.5</c:v>
                </c:pt>
                <c:pt idx="96">
                  <c:v>8.6</c:v>
                </c:pt>
                <c:pt idx="97">
                  <c:v>8.6999999999999993</c:v>
                </c:pt>
                <c:pt idx="98">
                  <c:v>8.8000000000000007</c:v>
                </c:pt>
                <c:pt idx="99">
                  <c:v>8.9</c:v>
                </c:pt>
                <c:pt idx="100">
                  <c:v>9</c:v>
                </c:pt>
                <c:pt idx="101">
                  <c:v>9.1</c:v>
                </c:pt>
                <c:pt idx="102">
                  <c:v>9.1999999999999993</c:v>
                </c:pt>
                <c:pt idx="103">
                  <c:v>9.3000000000000007</c:v>
                </c:pt>
                <c:pt idx="104">
                  <c:v>9.4</c:v>
                </c:pt>
                <c:pt idx="105">
                  <c:v>9.5</c:v>
                </c:pt>
                <c:pt idx="106">
                  <c:v>9.6</c:v>
                </c:pt>
                <c:pt idx="107">
                  <c:v>9.6999999999999993</c:v>
                </c:pt>
                <c:pt idx="108">
                  <c:v>9.8000000000000007</c:v>
                </c:pt>
                <c:pt idx="109">
                  <c:v>9.9</c:v>
                </c:pt>
                <c:pt idx="110">
                  <c:v>10</c:v>
                </c:pt>
                <c:pt idx="111">
                  <c:v>10.1</c:v>
                </c:pt>
                <c:pt idx="112">
                  <c:v>10.199999999999999</c:v>
                </c:pt>
                <c:pt idx="113">
                  <c:v>10.3</c:v>
                </c:pt>
                <c:pt idx="114">
                  <c:v>10.4</c:v>
                </c:pt>
                <c:pt idx="115">
                  <c:v>10.5</c:v>
                </c:pt>
                <c:pt idx="116">
                  <c:v>10.6</c:v>
                </c:pt>
                <c:pt idx="117">
                  <c:v>10.7</c:v>
                </c:pt>
                <c:pt idx="118">
                  <c:v>10.8</c:v>
                </c:pt>
                <c:pt idx="119">
                  <c:v>10.9</c:v>
                </c:pt>
                <c:pt idx="120">
                  <c:v>11</c:v>
                </c:pt>
                <c:pt idx="121">
                  <c:v>11.1</c:v>
                </c:pt>
                <c:pt idx="122">
                  <c:v>11.2</c:v>
                </c:pt>
                <c:pt idx="123">
                  <c:v>11.3</c:v>
                </c:pt>
                <c:pt idx="124">
                  <c:v>11.4</c:v>
                </c:pt>
                <c:pt idx="125">
                  <c:v>11.5</c:v>
                </c:pt>
                <c:pt idx="126">
                  <c:v>11.6</c:v>
                </c:pt>
                <c:pt idx="127">
                  <c:v>11.7</c:v>
                </c:pt>
                <c:pt idx="128">
                  <c:v>11.8</c:v>
                </c:pt>
                <c:pt idx="129">
                  <c:v>11.9</c:v>
                </c:pt>
                <c:pt idx="130">
                  <c:v>12</c:v>
                </c:pt>
                <c:pt idx="131">
                  <c:v>12.1</c:v>
                </c:pt>
                <c:pt idx="132">
                  <c:v>12.2</c:v>
                </c:pt>
                <c:pt idx="133">
                  <c:v>12.3</c:v>
                </c:pt>
                <c:pt idx="134">
                  <c:v>12.4</c:v>
                </c:pt>
                <c:pt idx="135">
                  <c:v>12.5</c:v>
                </c:pt>
                <c:pt idx="136">
                  <c:v>12.6</c:v>
                </c:pt>
                <c:pt idx="137">
                  <c:v>12.7</c:v>
                </c:pt>
                <c:pt idx="138">
                  <c:v>12.8</c:v>
                </c:pt>
                <c:pt idx="139">
                  <c:v>12.9</c:v>
                </c:pt>
                <c:pt idx="140">
                  <c:v>13</c:v>
                </c:pt>
                <c:pt idx="141">
                  <c:v>13.1</c:v>
                </c:pt>
                <c:pt idx="142">
                  <c:v>13.2</c:v>
                </c:pt>
                <c:pt idx="143">
                  <c:v>13.3</c:v>
                </c:pt>
                <c:pt idx="144">
                  <c:v>13.4</c:v>
                </c:pt>
                <c:pt idx="145">
                  <c:v>13.5</c:v>
                </c:pt>
                <c:pt idx="146">
                  <c:v>13.6</c:v>
                </c:pt>
                <c:pt idx="147">
                  <c:v>13.7</c:v>
                </c:pt>
                <c:pt idx="148">
                  <c:v>13.8</c:v>
                </c:pt>
                <c:pt idx="149">
                  <c:v>13.9</c:v>
                </c:pt>
                <c:pt idx="150">
                  <c:v>14</c:v>
                </c:pt>
                <c:pt idx="151">
                  <c:v>14.1</c:v>
                </c:pt>
                <c:pt idx="152">
                  <c:v>14.2</c:v>
                </c:pt>
                <c:pt idx="153">
                  <c:v>14.3</c:v>
                </c:pt>
                <c:pt idx="154">
                  <c:v>14.4</c:v>
                </c:pt>
                <c:pt idx="155">
                  <c:v>14.5</c:v>
                </c:pt>
                <c:pt idx="156">
                  <c:v>14.6</c:v>
                </c:pt>
                <c:pt idx="157">
                  <c:v>14.7</c:v>
                </c:pt>
                <c:pt idx="158">
                  <c:v>14.8</c:v>
                </c:pt>
                <c:pt idx="159">
                  <c:v>14.9</c:v>
                </c:pt>
                <c:pt idx="160">
                  <c:v>15</c:v>
                </c:pt>
                <c:pt idx="161">
                  <c:v>15.1</c:v>
                </c:pt>
                <c:pt idx="162">
                  <c:v>15.2</c:v>
                </c:pt>
                <c:pt idx="163">
                  <c:v>15.3</c:v>
                </c:pt>
                <c:pt idx="164">
                  <c:v>15.4</c:v>
                </c:pt>
                <c:pt idx="165">
                  <c:v>15.5</c:v>
                </c:pt>
                <c:pt idx="166">
                  <c:v>15.6</c:v>
                </c:pt>
                <c:pt idx="167">
                  <c:v>15.7</c:v>
                </c:pt>
                <c:pt idx="168">
                  <c:v>15.8</c:v>
                </c:pt>
                <c:pt idx="169">
                  <c:v>15.9</c:v>
                </c:pt>
                <c:pt idx="170">
                  <c:v>16</c:v>
                </c:pt>
                <c:pt idx="171">
                  <c:v>16.100000000000001</c:v>
                </c:pt>
                <c:pt idx="172">
                  <c:v>16.2</c:v>
                </c:pt>
                <c:pt idx="173">
                  <c:v>16.3</c:v>
                </c:pt>
                <c:pt idx="174">
                  <c:v>16.399999999999999</c:v>
                </c:pt>
                <c:pt idx="175">
                  <c:v>16.5</c:v>
                </c:pt>
                <c:pt idx="176">
                  <c:v>16.600000000000001</c:v>
                </c:pt>
                <c:pt idx="177">
                  <c:v>16.7</c:v>
                </c:pt>
                <c:pt idx="178">
                  <c:v>16.8</c:v>
                </c:pt>
                <c:pt idx="179">
                  <c:v>16.899999999999999</c:v>
                </c:pt>
                <c:pt idx="180">
                  <c:v>17</c:v>
                </c:pt>
                <c:pt idx="181">
                  <c:v>17.100000000000001</c:v>
                </c:pt>
                <c:pt idx="182">
                  <c:v>17.2</c:v>
                </c:pt>
                <c:pt idx="183">
                  <c:v>17.3</c:v>
                </c:pt>
                <c:pt idx="184">
                  <c:v>17.399999999999999</c:v>
                </c:pt>
                <c:pt idx="185">
                  <c:v>17.5</c:v>
                </c:pt>
                <c:pt idx="186">
                  <c:v>17.600000000000001</c:v>
                </c:pt>
                <c:pt idx="187">
                  <c:v>17.7</c:v>
                </c:pt>
                <c:pt idx="188">
                  <c:v>17.8</c:v>
                </c:pt>
                <c:pt idx="189">
                  <c:v>17.899999999999999</c:v>
                </c:pt>
                <c:pt idx="190">
                  <c:v>18</c:v>
                </c:pt>
                <c:pt idx="191">
                  <c:v>18.100000000000001</c:v>
                </c:pt>
                <c:pt idx="192">
                  <c:v>18.2</c:v>
                </c:pt>
                <c:pt idx="193">
                  <c:v>18.3</c:v>
                </c:pt>
                <c:pt idx="194">
                  <c:v>18.399999999999999</c:v>
                </c:pt>
                <c:pt idx="195">
                  <c:v>18.5</c:v>
                </c:pt>
                <c:pt idx="196">
                  <c:v>18.600000000000001</c:v>
                </c:pt>
                <c:pt idx="197">
                  <c:v>18.7</c:v>
                </c:pt>
                <c:pt idx="198">
                  <c:v>18.8</c:v>
                </c:pt>
                <c:pt idx="199">
                  <c:v>18.899999999999999</c:v>
                </c:pt>
                <c:pt idx="200">
                  <c:v>19</c:v>
                </c:pt>
                <c:pt idx="201">
                  <c:v>19.100000000000001</c:v>
                </c:pt>
                <c:pt idx="202">
                  <c:v>19.2</c:v>
                </c:pt>
                <c:pt idx="203">
                  <c:v>19.3</c:v>
                </c:pt>
                <c:pt idx="204">
                  <c:v>19.399999999999999</c:v>
                </c:pt>
                <c:pt idx="205">
                  <c:v>19.5</c:v>
                </c:pt>
                <c:pt idx="206">
                  <c:v>19.600000000000001</c:v>
                </c:pt>
                <c:pt idx="207">
                  <c:v>19.7</c:v>
                </c:pt>
                <c:pt idx="208">
                  <c:v>19.8</c:v>
                </c:pt>
                <c:pt idx="209">
                  <c:v>19.899999999999999</c:v>
                </c:pt>
                <c:pt idx="210">
                  <c:v>20</c:v>
                </c:pt>
                <c:pt idx="211">
                  <c:v>20.100000000000001</c:v>
                </c:pt>
                <c:pt idx="212">
                  <c:v>20.2</c:v>
                </c:pt>
                <c:pt idx="213">
                  <c:v>20.3</c:v>
                </c:pt>
                <c:pt idx="214">
                  <c:v>20.399999999999999</c:v>
                </c:pt>
                <c:pt idx="215">
                  <c:v>20.5</c:v>
                </c:pt>
                <c:pt idx="216">
                  <c:v>20.6</c:v>
                </c:pt>
                <c:pt idx="217">
                  <c:v>20.7</c:v>
                </c:pt>
                <c:pt idx="218">
                  <c:v>20.8</c:v>
                </c:pt>
                <c:pt idx="219">
                  <c:v>20.9</c:v>
                </c:pt>
                <c:pt idx="220">
                  <c:v>21</c:v>
                </c:pt>
                <c:pt idx="221">
                  <c:v>21.1</c:v>
                </c:pt>
                <c:pt idx="222">
                  <c:v>21.2</c:v>
                </c:pt>
                <c:pt idx="223">
                  <c:v>21.3</c:v>
                </c:pt>
                <c:pt idx="224">
                  <c:v>21.4</c:v>
                </c:pt>
                <c:pt idx="225">
                  <c:v>21.5</c:v>
                </c:pt>
                <c:pt idx="226">
                  <c:v>21.6</c:v>
                </c:pt>
                <c:pt idx="227">
                  <c:v>21.7</c:v>
                </c:pt>
                <c:pt idx="228">
                  <c:v>21.8</c:v>
                </c:pt>
                <c:pt idx="229">
                  <c:v>21.9</c:v>
                </c:pt>
                <c:pt idx="230">
                  <c:v>22</c:v>
                </c:pt>
                <c:pt idx="231">
                  <c:v>22.1</c:v>
                </c:pt>
                <c:pt idx="232">
                  <c:v>22.2</c:v>
                </c:pt>
                <c:pt idx="233">
                  <c:v>22.3</c:v>
                </c:pt>
                <c:pt idx="234">
                  <c:v>22.4</c:v>
                </c:pt>
                <c:pt idx="235">
                  <c:v>22.5</c:v>
                </c:pt>
                <c:pt idx="236">
                  <c:v>22.6</c:v>
                </c:pt>
                <c:pt idx="237">
                  <c:v>22.7</c:v>
                </c:pt>
                <c:pt idx="238">
                  <c:v>22.8</c:v>
                </c:pt>
                <c:pt idx="239">
                  <c:v>22.9</c:v>
                </c:pt>
                <c:pt idx="240">
                  <c:v>23</c:v>
                </c:pt>
                <c:pt idx="241">
                  <c:v>23.1</c:v>
                </c:pt>
                <c:pt idx="242">
                  <c:v>23.2</c:v>
                </c:pt>
                <c:pt idx="243">
                  <c:v>23.3</c:v>
                </c:pt>
                <c:pt idx="244">
                  <c:v>23.4</c:v>
                </c:pt>
                <c:pt idx="245">
                  <c:v>23.5</c:v>
                </c:pt>
                <c:pt idx="246">
                  <c:v>23.6</c:v>
                </c:pt>
                <c:pt idx="247">
                  <c:v>23.7</c:v>
                </c:pt>
                <c:pt idx="248">
                  <c:v>23.8</c:v>
                </c:pt>
                <c:pt idx="249">
                  <c:v>23.9</c:v>
                </c:pt>
                <c:pt idx="250">
                  <c:v>24</c:v>
                </c:pt>
                <c:pt idx="251">
                  <c:v>24.1</c:v>
                </c:pt>
                <c:pt idx="252">
                  <c:v>24.2</c:v>
                </c:pt>
                <c:pt idx="253">
                  <c:v>24.3</c:v>
                </c:pt>
                <c:pt idx="254">
                  <c:v>24.4</c:v>
                </c:pt>
                <c:pt idx="255">
                  <c:v>24.5</c:v>
                </c:pt>
                <c:pt idx="256">
                  <c:v>24.6</c:v>
                </c:pt>
                <c:pt idx="257">
                  <c:v>24.7</c:v>
                </c:pt>
                <c:pt idx="258">
                  <c:v>24.8</c:v>
                </c:pt>
                <c:pt idx="259">
                  <c:v>24.9</c:v>
                </c:pt>
                <c:pt idx="260">
                  <c:v>25</c:v>
                </c:pt>
                <c:pt idx="261">
                  <c:v>25.1</c:v>
                </c:pt>
                <c:pt idx="262">
                  <c:v>25.2</c:v>
                </c:pt>
                <c:pt idx="263">
                  <c:v>25.3</c:v>
                </c:pt>
                <c:pt idx="264">
                  <c:v>25.4</c:v>
                </c:pt>
                <c:pt idx="265">
                  <c:v>25.5</c:v>
                </c:pt>
                <c:pt idx="266">
                  <c:v>25.6</c:v>
                </c:pt>
                <c:pt idx="267">
                  <c:v>25.7</c:v>
                </c:pt>
                <c:pt idx="268">
                  <c:v>25.8</c:v>
                </c:pt>
                <c:pt idx="269">
                  <c:v>25.9</c:v>
                </c:pt>
                <c:pt idx="270">
                  <c:v>26</c:v>
                </c:pt>
                <c:pt idx="271">
                  <c:v>26.1</c:v>
                </c:pt>
                <c:pt idx="272">
                  <c:v>26.2</c:v>
                </c:pt>
                <c:pt idx="273">
                  <c:v>26.3</c:v>
                </c:pt>
                <c:pt idx="274">
                  <c:v>26.4</c:v>
                </c:pt>
                <c:pt idx="275">
                  <c:v>26.5</c:v>
                </c:pt>
                <c:pt idx="276">
                  <c:v>26.6</c:v>
                </c:pt>
                <c:pt idx="277">
                  <c:v>26.7</c:v>
                </c:pt>
                <c:pt idx="278">
                  <c:v>26.8</c:v>
                </c:pt>
                <c:pt idx="279">
                  <c:v>26.9</c:v>
                </c:pt>
                <c:pt idx="280">
                  <c:v>27</c:v>
                </c:pt>
                <c:pt idx="281">
                  <c:v>27.1</c:v>
                </c:pt>
                <c:pt idx="282">
                  <c:v>27.2</c:v>
                </c:pt>
                <c:pt idx="283">
                  <c:v>27.3</c:v>
                </c:pt>
                <c:pt idx="284">
                  <c:v>27.4</c:v>
                </c:pt>
                <c:pt idx="285">
                  <c:v>27.5</c:v>
                </c:pt>
                <c:pt idx="286">
                  <c:v>27.6</c:v>
                </c:pt>
                <c:pt idx="287">
                  <c:v>27.7</c:v>
                </c:pt>
                <c:pt idx="288">
                  <c:v>27.8</c:v>
                </c:pt>
                <c:pt idx="289">
                  <c:v>27.9</c:v>
                </c:pt>
                <c:pt idx="290">
                  <c:v>28</c:v>
                </c:pt>
                <c:pt idx="291">
                  <c:v>28.1</c:v>
                </c:pt>
                <c:pt idx="292">
                  <c:v>28.2</c:v>
                </c:pt>
                <c:pt idx="293">
                  <c:v>28.3</c:v>
                </c:pt>
                <c:pt idx="294">
                  <c:v>28.4</c:v>
                </c:pt>
                <c:pt idx="295">
                  <c:v>28.5</c:v>
                </c:pt>
                <c:pt idx="296">
                  <c:v>28.6</c:v>
                </c:pt>
                <c:pt idx="297">
                  <c:v>28.7</c:v>
                </c:pt>
                <c:pt idx="298">
                  <c:v>28.8</c:v>
                </c:pt>
                <c:pt idx="299">
                  <c:v>28.9</c:v>
                </c:pt>
                <c:pt idx="300">
                  <c:v>29</c:v>
                </c:pt>
                <c:pt idx="301">
                  <c:v>29.1</c:v>
                </c:pt>
                <c:pt idx="302">
                  <c:v>29.2</c:v>
                </c:pt>
                <c:pt idx="303">
                  <c:v>29.3</c:v>
                </c:pt>
                <c:pt idx="304">
                  <c:v>29.4</c:v>
                </c:pt>
                <c:pt idx="305">
                  <c:v>29.5</c:v>
                </c:pt>
                <c:pt idx="306">
                  <c:v>29.6</c:v>
                </c:pt>
                <c:pt idx="307">
                  <c:v>29.7</c:v>
                </c:pt>
                <c:pt idx="308">
                  <c:v>29.8</c:v>
                </c:pt>
                <c:pt idx="309">
                  <c:v>29.9</c:v>
                </c:pt>
                <c:pt idx="310">
                  <c:v>30</c:v>
                </c:pt>
                <c:pt idx="311">
                  <c:v>30.1</c:v>
                </c:pt>
                <c:pt idx="312">
                  <c:v>30.2</c:v>
                </c:pt>
                <c:pt idx="313">
                  <c:v>30.3</c:v>
                </c:pt>
                <c:pt idx="314">
                  <c:v>30.4</c:v>
                </c:pt>
                <c:pt idx="315">
                  <c:v>30.5</c:v>
                </c:pt>
                <c:pt idx="316">
                  <c:v>30.6</c:v>
                </c:pt>
                <c:pt idx="317">
                  <c:v>30.7</c:v>
                </c:pt>
                <c:pt idx="318">
                  <c:v>30.8</c:v>
                </c:pt>
                <c:pt idx="319">
                  <c:v>30.9</c:v>
                </c:pt>
                <c:pt idx="320">
                  <c:v>31</c:v>
                </c:pt>
                <c:pt idx="321">
                  <c:v>31.1</c:v>
                </c:pt>
                <c:pt idx="322">
                  <c:v>31.2</c:v>
                </c:pt>
                <c:pt idx="323">
                  <c:v>31.3</c:v>
                </c:pt>
                <c:pt idx="324">
                  <c:v>31.4</c:v>
                </c:pt>
                <c:pt idx="325">
                  <c:v>31.5</c:v>
                </c:pt>
                <c:pt idx="326">
                  <c:v>31.6</c:v>
                </c:pt>
                <c:pt idx="327">
                  <c:v>31.7</c:v>
                </c:pt>
                <c:pt idx="328">
                  <c:v>31.8</c:v>
                </c:pt>
                <c:pt idx="329">
                  <c:v>31.9</c:v>
                </c:pt>
                <c:pt idx="330">
                  <c:v>32</c:v>
                </c:pt>
                <c:pt idx="331">
                  <c:v>32.1</c:v>
                </c:pt>
                <c:pt idx="332">
                  <c:v>32.200000000000003</c:v>
                </c:pt>
                <c:pt idx="333">
                  <c:v>32.299999999999997</c:v>
                </c:pt>
                <c:pt idx="334">
                  <c:v>32.4</c:v>
                </c:pt>
                <c:pt idx="335">
                  <c:v>32.5</c:v>
                </c:pt>
                <c:pt idx="336">
                  <c:v>32.6</c:v>
                </c:pt>
                <c:pt idx="337">
                  <c:v>32.700000000000003</c:v>
                </c:pt>
                <c:pt idx="338">
                  <c:v>32.799999999999997</c:v>
                </c:pt>
                <c:pt idx="339">
                  <c:v>32.9</c:v>
                </c:pt>
                <c:pt idx="340">
                  <c:v>33</c:v>
                </c:pt>
                <c:pt idx="341">
                  <c:v>33.1</c:v>
                </c:pt>
                <c:pt idx="342">
                  <c:v>33.200000000000003</c:v>
                </c:pt>
                <c:pt idx="343">
                  <c:v>33.299999999999997</c:v>
                </c:pt>
                <c:pt idx="344">
                  <c:v>33.4</c:v>
                </c:pt>
                <c:pt idx="345">
                  <c:v>33.5</c:v>
                </c:pt>
                <c:pt idx="346">
                  <c:v>33.6</c:v>
                </c:pt>
                <c:pt idx="347">
                  <c:v>33.700000000000003</c:v>
                </c:pt>
                <c:pt idx="348">
                  <c:v>33.799999999999997</c:v>
                </c:pt>
                <c:pt idx="349">
                  <c:v>33.9</c:v>
                </c:pt>
                <c:pt idx="350">
                  <c:v>34</c:v>
                </c:pt>
                <c:pt idx="351">
                  <c:v>34.1</c:v>
                </c:pt>
                <c:pt idx="352">
                  <c:v>34.200000000000003</c:v>
                </c:pt>
                <c:pt idx="353">
                  <c:v>34.299999999999997</c:v>
                </c:pt>
                <c:pt idx="354">
                  <c:v>34.4</c:v>
                </c:pt>
                <c:pt idx="355">
                  <c:v>34.5</c:v>
                </c:pt>
                <c:pt idx="356">
                  <c:v>34.6</c:v>
                </c:pt>
                <c:pt idx="357">
                  <c:v>34.700000000000003</c:v>
                </c:pt>
                <c:pt idx="358">
                  <c:v>34.799999999999997</c:v>
                </c:pt>
                <c:pt idx="359">
                  <c:v>34.9</c:v>
                </c:pt>
                <c:pt idx="360">
                  <c:v>35</c:v>
                </c:pt>
                <c:pt idx="361">
                  <c:v>35.1</c:v>
                </c:pt>
                <c:pt idx="362">
                  <c:v>35.200000000000003</c:v>
                </c:pt>
                <c:pt idx="363">
                  <c:v>35.299999999999997</c:v>
                </c:pt>
                <c:pt idx="364">
                  <c:v>35.4</c:v>
                </c:pt>
                <c:pt idx="365">
                  <c:v>35.5</c:v>
                </c:pt>
                <c:pt idx="366">
                  <c:v>35.6</c:v>
                </c:pt>
                <c:pt idx="367">
                  <c:v>35.700000000000003</c:v>
                </c:pt>
                <c:pt idx="368">
                  <c:v>35.799999999999997</c:v>
                </c:pt>
                <c:pt idx="369">
                  <c:v>35.9</c:v>
                </c:pt>
                <c:pt idx="370">
                  <c:v>36</c:v>
                </c:pt>
                <c:pt idx="371">
                  <c:v>36.1</c:v>
                </c:pt>
                <c:pt idx="372">
                  <c:v>36.200000000000003</c:v>
                </c:pt>
                <c:pt idx="373">
                  <c:v>36.299999999999997</c:v>
                </c:pt>
                <c:pt idx="374">
                  <c:v>36.4</c:v>
                </c:pt>
                <c:pt idx="375">
                  <c:v>36.5</c:v>
                </c:pt>
                <c:pt idx="376">
                  <c:v>36.6</c:v>
                </c:pt>
                <c:pt idx="377">
                  <c:v>36.700000000000003</c:v>
                </c:pt>
                <c:pt idx="378">
                  <c:v>36.799999999999997</c:v>
                </c:pt>
                <c:pt idx="379">
                  <c:v>36.9</c:v>
                </c:pt>
                <c:pt idx="380">
                  <c:v>37</c:v>
                </c:pt>
                <c:pt idx="381">
                  <c:v>37.1</c:v>
                </c:pt>
                <c:pt idx="382">
                  <c:v>37.200000000000003</c:v>
                </c:pt>
                <c:pt idx="383">
                  <c:v>37.299999999999997</c:v>
                </c:pt>
                <c:pt idx="384">
                  <c:v>37.4</c:v>
                </c:pt>
                <c:pt idx="385">
                  <c:v>37.5</c:v>
                </c:pt>
                <c:pt idx="386">
                  <c:v>37.6</c:v>
                </c:pt>
                <c:pt idx="387">
                  <c:v>37.700000000000003</c:v>
                </c:pt>
                <c:pt idx="388">
                  <c:v>37.799999999999997</c:v>
                </c:pt>
                <c:pt idx="389">
                  <c:v>37.9</c:v>
                </c:pt>
                <c:pt idx="390">
                  <c:v>38</c:v>
                </c:pt>
                <c:pt idx="391">
                  <c:v>38.1</c:v>
                </c:pt>
                <c:pt idx="392">
                  <c:v>38.200000000000003</c:v>
                </c:pt>
                <c:pt idx="393">
                  <c:v>38.299999999999997</c:v>
                </c:pt>
                <c:pt idx="394">
                  <c:v>38.4</c:v>
                </c:pt>
                <c:pt idx="395">
                  <c:v>38.5</c:v>
                </c:pt>
                <c:pt idx="396">
                  <c:v>38.6</c:v>
                </c:pt>
                <c:pt idx="397">
                  <c:v>38.700000000000003</c:v>
                </c:pt>
                <c:pt idx="398">
                  <c:v>38.799999999999997</c:v>
                </c:pt>
                <c:pt idx="399">
                  <c:v>38.9</c:v>
                </c:pt>
                <c:pt idx="400">
                  <c:v>39</c:v>
                </c:pt>
                <c:pt idx="401">
                  <c:v>39.1</c:v>
                </c:pt>
                <c:pt idx="402">
                  <c:v>39.200000000000003</c:v>
                </c:pt>
                <c:pt idx="403">
                  <c:v>39.299999999999997</c:v>
                </c:pt>
                <c:pt idx="404">
                  <c:v>39.4</c:v>
                </c:pt>
                <c:pt idx="405">
                  <c:v>39.5</c:v>
                </c:pt>
                <c:pt idx="406">
                  <c:v>39.6</c:v>
                </c:pt>
                <c:pt idx="407">
                  <c:v>39.700000000000003</c:v>
                </c:pt>
                <c:pt idx="408">
                  <c:v>39.799999999999997</c:v>
                </c:pt>
                <c:pt idx="409">
                  <c:v>39.9</c:v>
                </c:pt>
                <c:pt idx="410">
                  <c:v>40</c:v>
                </c:pt>
                <c:pt idx="411">
                  <c:v>40.1</c:v>
                </c:pt>
                <c:pt idx="412">
                  <c:v>40.200000000000003</c:v>
                </c:pt>
                <c:pt idx="413">
                  <c:v>40.299999999999997</c:v>
                </c:pt>
                <c:pt idx="414">
                  <c:v>40.4</c:v>
                </c:pt>
                <c:pt idx="415">
                  <c:v>40.5</c:v>
                </c:pt>
                <c:pt idx="416">
                  <c:v>40.6</c:v>
                </c:pt>
                <c:pt idx="417">
                  <c:v>40.700000000000003</c:v>
                </c:pt>
                <c:pt idx="418">
                  <c:v>40.799999999999997</c:v>
                </c:pt>
                <c:pt idx="419">
                  <c:v>40.9</c:v>
                </c:pt>
                <c:pt idx="420">
                  <c:v>41</c:v>
                </c:pt>
                <c:pt idx="421">
                  <c:v>41.1</c:v>
                </c:pt>
                <c:pt idx="422">
                  <c:v>41.2</c:v>
                </c:pt>
                <c:pt idx="423">
                  <c:v>41.3</c:v>
                </c:pt>
                <c:pt idx="424">
                  <c:v>41.4</c:v>
                </c:pt>
                <c:pt idx="425">
                  <c:v>41.5</c:v>
                </c:pt>
                <c:pt idx="426">
                  <c:v>41.6</c:v>
                </c:pt>
                <c:pt idx="427">
                  <c:v>41.7</c:v>
                </c:pt>
                <c:pt idx="428">
                  <c:v>41.8</c:v>
                </c:pt>
                <c:pt idx="429">
                  <c:v>41.9</c:v>
                </c:pt>
                <c:pt idx="430">
                  <c:v>42</c:v>
                </c:pt>
                <c:pt idx="431">
                  <c:v>42.1</c:v>
                </c:pt>
                <c:pt idx="432">
                  <c:v>42.2</c:v>
                </c:pt>
                <c:pt idx="433">
                  <c:v>42.3</c:v>
                </c:pt>
                <c:pt idx="434">
                  <c:v>42.4</c:v>
                </c:pt>
                <c:pt idx="435">
                  <c:v>42.5</c:v>
                </c:pt>
                <c:pt idx="436">
                  <c:v>42.6</c:v>
                </c:pt>
                <c:pt idx="437">
                  <c:v>42.7</c:v>
                </c:pt>
                <c:pt idx="438">
                  <c:v>42.8</c:v>
                </c:pt>
                <c:pt idx="439">
                  <c:v>42.9</c:v>
                </c:pt>
                <c:pt idx="440">
                  <c:v>43</c:v>
                </c:pt>
                <c:pt idx="441">
                  <c:v>43.1</c:v>
                </c:pt>
                <c:pt idx="442">
                  <c:v>43.2</c:v>
                </c:pt>
                <c:pt idx="443">
                  <c:v>43.3</c:v>
                </c:pt>
                <c:pt idx="444">
                  <c:v>43.4</c:v>
                </c:pt>
                <c:pt idx="445">
                  <c:v>43.5</c:v>
                </c:pt>
                <c:pt idx="446">
                  <c:v>43.6</c:v>
                </c:pt>
                <c:pt idx="447">
                  <c:v>43.7</c:v>
                </c:pt>
                <c:pt idx="448">
                  <c:v>43.8</c:v>
                </c:pt>
                <c:pt idx="449">
                  <c:v>43.9</c:v>
                </c:pt>
                <c:pt idx="450">
                  <c:v>44</c:v>
                </c:pt>
                <c:pt idx="451">
                  <c:v>44.1</c:v>
                </c:pt>
                <c:pt idx="452">
                  <c:v>44.2</c:v>
                </c:pt>
                <c:pt idx="453">
                  <c:v>44.3</c:v>
                </c:pt>
                <c:pt idx="454">
                  <c:v>44.4</c:v>
                </c:pt>
                <c:pt idx="455">
                  <c:v>44.5</c:v>
                </c:pt>
                <c:pt idx="456">
                  <c:v>44.6</c:v>
                </c:pt>
                <c:pt idx="457">
                  <c:v>44.7</c:v>
                </c:pt>
                <c:pt idx="458">
                  <c:v>44.8</c:v>
                </c:pt>
                <c:pt idx="459">
                  <c:v>44.9</c:v>
                </c:pt>
                <c:pt idx="460">
                  <c:v>45</c:v>
                </c:pt>
                <c:pt idx="461">
                  <c:v>45.1</c:v>
                </c:pt>
                <c:pt idx="462">
                  <c:v>45.2</c:v>
                </c:pt>
                <c:pt idx="463">
                  <c:v>45.3</c:v>
                </c:pt>
                <c:pt idx="464">
                  <c:v>45.4</c:v>
                </c:pt>
                <c:pt idx="465">
                  <c:v>45.5</c:v>
                </c:pt>
                <c:pt idx="466">
                  <c:v>45.6</c:v>
                </c:pt>
                <c:pt idx="467">
                  <c:v>45.7</c:v>
                </c:pt>
                <c:pt idx="468">
                  <c:v>45.8</c:v>
                </c:pt>
                <c:pt idx="469">
                  <c:v>45.9</c:v>
                </c:pt>
                <c:pt idx="470">
                  <c:v>46</c:v>
                </c:pt>
                <c:pt idx="471">
                  <c:v>46.1</c:v>
                </c:pt>
                <c:pt idx="472">
                  <c:v>46.2</c:v>
                </c:pt>
                <c:pt idx="473">
                  <c:v>46.3</c:v>
                </c:pt>
                <c:pt idx="474">
                  <c:v>46.4</c:v>
                </c:pt>
                <c:pt idx="475">
                  <c:v>46.5</c:v>
                </c:pt>
                <c:pt idx="476">
                  <c:v>46.6</c:v>
                </c:pt>
                <c:pt idx="477">
                  <c:v>46.7</c:v>
                </c:pt>
                <c:pt idx="478">
                  <c:v>46.8</c:v>
                </c:pt>
                <c:pt idx="479">
                  <c:v>46.9</c:v>
                </c:pt>
                <c:pt idx="480">
                  <c:v>47</c:v>
                </c:pt>
                <c:pt idx="481">
                  <c:v>47.1</c:v>
                </c:pt>
                <c:pt idx="482">
                  <c:v>47.2</c:v>
                </c:pt>
                <c:pt idx="483">
                  <c:v>47.3</c:v>
                </c:pt>
                <c:pt idx="484">
                  <c:v>47.4</c:v>
                </c:pt>
                <c:pt idx="485">
                  <c:v>47.5</c:v>
                </c:pt>
                <c:pt idx="486">
                  <c:v>47.6</c:v>
                </c:pt>
                <c:pt idx="487">
                  <c:v>47.7</c:v>
                </c:pt>
                <c:pt idx="488">
                  <c:v>47.8</c:v>
                </c:pt>
                <c:pt idx="489">
                  <c:v>47.9</c:v>
                </c:pt>
                <c:pt idx="490">
                  <c:v>48</c:v>
                </c:pt>
                <c:pt idx="491">
                  <c:v>48.1</c:v>
                </c:pt>
                <c:pt idx="492">
                  <c:v>48.2</c:v>
                </c:pt>
                <c:pt idx="493">
                  <c:v>48.3</c:v>
                </c:pt>
                <c:pt idx="494">
                  <c:v>48.4</c:v>
                </c:pt>
                <c:pt idx="495">
                  <c:v>48.5</c:v>
                </c:pt>
                <c:pt idx="496">
                  <c:v>48.6</c:v>
                </c:pt>
                <c:pt idx="497">
                  <c:v>48.7</c:v>
                </c:pt>
                <c:pt idx="498">
                  <c:v>48.8</c:v>
                </c:pt>
                <c:pt idx="499">
                  <c:v>48.9</c:v>
                </c:pt>
                <c:pt idx="500">
                  <c:v>49</c:v>
                </c:pt>
                <c:pt idx="501">
                  <c:v>49.1</c:v>
                </c:pt>
                <c:pt idx="502">
                  <c:v>49.2</c:v>
                </c:pt>
                <c:pt idx="503">
                  <c:v>49.3</c:v>
                </c:pt>
                <c:pt idx="504">
                  <c:v>49.4</c:v>
                </c:pt>
                <c:pt idx="505">
                  <c:v>49.5</c:v>
                </c:pt>
                <c:pt idx="506">
                  <c:v>49.6</c:v>
                </c:pt>
                <c:pt idx="507">
                  <c:v>49.7</c:v>
                </c:pt>
                <c:pt idx="508">
                  <c:v>49.8</c:v>
                </c:pt>
                <c:pt idx="509">
                  <c:v>49.9</c:v>
                </c:pt>
                <c:pt idx="510">
                  <c:v>50</c:v>
                </c:pt>
                <c:pt idx="511">
                  <c:v>50.1</c:v>
                </c:pt>
                <c:pt idx="512">
                  <c:v>50.2</c:v>
                </c:pt>
                <c:pt idx="513">
                  <c:v>50.3</c:v>
                </c:pt>
                <c:pt idx="514">
                  <c:v>50.4</c:v>
                </c:pt>
                <c:pt idx="515">
                  <c:v>50.5</c:v>
                </c:pt>
                <c:pt idx="516">
                  <c:v>50.6</c:v>
                </c:pt>
                <c:pt idx="517">
                  <c:v>50.7</c:v>
                </c:pt>
                <c:pt idx="518">
                  <c:v>50.8</c:v>
                </c:pt>
                <c:pt idx="519">
                  <c:v>50.9</c:v>
                </c:pt>
                <c:pt idx="520">
                  <c:v>51</c:v>
                </c:pt>
                <c:pt idx="521">
                  <c:v>51.1</c:v>
                </c:pt>
                <c:pt idx="522">
                  <c:v>51.2</c:v>
                </c:pt>
                <c:pt idx="523">
                  <c:v>51.3</c:v>
                </c:pt>
                <c:pt idx="524">
                  <c:v>51.4</c:v>
                </c:pt>
                <c:pt idx="525">
                  <c:v>51.5</c:v>
                </c:pt>
                <c:pt idx="526">
                  <c:v>51.6</c:v>
                </c:pt>
                <c:pt idx="527">
                  <c:v>51.7</c:v>
                </c:pt>
                <c:pt idx="528">
                  <c:v>51.8</c:v>
                </c:pt>
                <c:pt idx="529">
                  <c:v>51.9</c:v>
                </c:pt>
                <c:pt idx="530">
                  <c:v>52</c:v>
                </c:pt>
                <c:pt idx="531">
                  <c:v>52.1</c:v>
                </c:pt>
                <c:pt idx="532">
                  <c:v>52.2</c:v>
                </c:pt>
                <c:pt idx="533">
                  <c:v>52.3</c:v>
                </c:pt>
                <c:pt idx="534">
                  <c:v>52.4</c:v>
                </c:pt>
                <c:pt idx="535">
                  <c:v>52.5</c:v>
                </c:pt>
                <c:pt idx="536">
                  <c:v>52.6</c:v>
                </c:pt>
                <c:pt idx="537">
                  <c:v>52.7</c:v>
                </c:pt>
                <c:pt idx="538">
                  <c:v>52.8</c:v>
                </c:pt>
                <c:pt idx="539">
                  <c:v>52.9</c:v>
                </c:pt>
                <c:pt idx="540">
                  <c:v>53</c:v>
                </c:pt>
                <c:pt idx="541">
                  <c:v>53.1</c:v>
                </c:pt>
                <c:pt idx="542">
                  <c:v>53.2</c:v>
                </c:pt>
                <c:pt idx="543">
                  <c:v>53.3</c:v>
                </c:pt>
                <c:pt idx="544">
                  <c:v>53.4</c:v>
                </c:pt>
                <c:pt idx="545">
                  <c:v>53.5</c:v>
                </c:pt>
                <c:pt idx="546">
                  <c:v>53.6</c:v>
                </c:pt>
                <c:pt idx="547">
                  <c:v>53.7</c:v>
                </c:pt>
                <c:pt idx="548">
                  <c:v>53.8</c:v>
                </c:pt>
                <c:pt idx="549">
                  <c:v>53.9</c:v>
                </c:pt>
                <c:pt idx="550">
                  <c:v>54</c:v>
                </c:pt>
                <c:pt idx="551">
                  <c:v>54.1</c:v>
                </c:pt>
                <c:pt idx="552">
                  <c:v>54.2</c:v>
                </c:pt>
                <c:pt idx="553">
                  <c:v>54.3</c:v>
                </c:pt>
                <c:pt idx="554">
                  <c:v>54.4</c:v>
                </c:pt>
                <c:pt idx="555">
                  <c:v>54.5</c:v>
                </c:pt>
                <c:pt idx="556">
                  <c:v>54.6</c:v>
                </c:pt>
                <c:pt idx="557">
                  <c:v>54.7</c:v>
                </c:pt>
                <c:pt idx="558">
                  <c:v>54.8</c:v>
                </c:pt>
                <c:pt idx="559">
                  <c:v>54.9</c:v>
                </c:pt>
                <c:pt idx="560">
                  <c:v>55</c:v>
                </c:pt>
                <c:pt idx="561">
                  <c:v>55.1</c:v>
                </c:pt>
                <c:pt idx="562">
                  <c:v>55.2</c:v>
                </c:pt>
                <c:pt idx="563">
                  <c:v>55.3</c:v>
                </c:pt>
                <c:pt idx="564">
                  <c:v>55.4</c:v>
                </c:pt>
                <c:pt idx="565">
                  <c:v>55.5</c:v>
                </c:pt>
                <c:pt idx="566">
                  <c:v>55.6</c:v>
                </c:pt>
                <c:pt idx="567">
                  <c:v>55.7</c:v>
                </c:pt>
                <c:pt idx="568">
                  <c:v>55.8</c:v>
                </c:pt>
                <c:pt idx="569">
                  <c:v>55.9</c:v>
                </c:pt>
                <c:pt idx="570">
                  <c:v>56</c:v>
                </c:pt>
                <c:pt idx="571">
                  <c:v>56.1</c:v>
                </c:pt>
                <c:pt idx="572">
                  <c:v>56.2</c:v>
                </c:pt>
                <c:pt idx="573">
                  <c:v>56.3</c:v>
                </c:pt>
                <c:pt idx="574">
                  <c:v>56.4</c:v>
                </c:pt>
                <c:pt idx="575">
                  <c:v>56.5</c:v>
                </c:pt>
                <c:pt idx="576">
                  <c:v>56.6</c:v>
                </c:pt>
                <c:pt idx="577">
                  <c:v>56.7</c:v>
                </c:pt>
                <c:pt idx="578">
                  <c:v>56.8</c:v>
                </c:pt>
                <c:pt idx="579">
                  <c:v>56.9</c:v>
                </c:pt>
                <c:pt idx="580">
                  <c:v>57</c:v>
                </c:pt>
                <c:pt idx="581">
                  <c:v>57.1</c:v>
                </c:pt>
                <c:pt idx="582">
                  <c:v>57.2</c:v>
                </c:pt>
                <c:pt idx="583">
                  <c:v>57.3</c:v>
                </c:pt>
                <c:pt idx="584">
                  <c:v>57.4</c:v>
                </c:pt>
                <c:pt idx="585">
                  <c:v>57.5</c:v>
                </c:pt>
                <c:pt idx="586">
                  <c:v>57.6</c:v>
                </c:pt>
                <c:pt idx="587">
                  <c:v>57.7</c:v>
                </c:pt>
                <c:pt idx="588">
                  <c:v>57.8</c:v>
                </c:pt>
                <c:pt idx="589">
                  <c:v>57.9</c:v>
                </c:pt>
                <c:pt idx="590">
                  <c:v>58</c:v>
                </c:pt>
                <c:pt idx="591">
                  <c:v>58.1</c:v>
                </c:pt>
                <c:pt idx="592">
                  <c:v>58.2</c:v>
                </c:pt>
                <c:pt idx="593">
                  <c:v>58.3</c:v>
                </c:pt>
                <c:pt idx="594">
                  <c:v>58.4</c:v>
                </c:pt>
                <c:pt idx="595">
                  <c:v>58.5</c:v>
                </c:pt>
                <c:pt idx="596">
                  <c:v>58.6</c:v>
                </c:pt>
                <c:pt idx="597">
                  <c:v>58.7</c:v>
                </c:pt>
                <c:pt idx="598">
                  <c:v>58.8</c:v>
                </c:pt>
                <c:pt idx="599">
                  <c:v>58.9</c:v>
                </c:pt>
                <c:pt idx="600">
                  <c:v>59</c:v>
                </c:pt>
                <c:pt idx="601">
                  <c:v>59.1</c:v>
                </c:pt>
                <c:pt idx="602">
                  <c:v>59.2</c:v>
                </c:pt>
                <c:pt idx="603">
                  <c:v>59.3</c:v>
                </c:pt>
                <c:pt idx="604">
                  <c:v>59.4</c:v>
                </c:pt>
                <c:pt idx="605">
                  <c:v>59.5</c:v>
                </c:pt>
                <c:pt idx="606">
                  <c:v>59.6</c:v>
                </c:pt>
                <c:pt idx="607">
                  <c:v>59.7</c:v>
                </c:pt>
                <c:pt idx="608">
                  <c:v>59.8</c:v>
                </c:pt>
                <c:pt idx="609">
                  <c:v>59.9</c:v>
                </c:pt>
                <c:pt idx="610">
                  <c:v>60</c:v>
                </c:pt>
                <c:pt idx="611">
                  <c:v>60.1</c:v>
                </c:pt>
                <c:pt idx="612">
                  <c:v>60.2</c:v>
                </c:pt>
                <c:pt idx="613">
                  <c:v>60.3</c:v>
                </c:pt>
                <c:pt idx="614">
                  <c:v>60.4</c:v>
                </c:pt>
                <c:pt idx="615">
                  <c:v>60.5</c:v>
                </c:pt>
                <c:pt idx="616">
                  <c:v>60.6</c:v>
                </c:pt>
                <c:pt idx="617">
                  <c:v>60.7</c:v>
                </c:pt>
                <c:pt idx="618">
                  <c:v>60.8</c:v>
                </c:pt>
                <c:pt idx="619">
                  <c:v>60.9</c:v>
                </c:pt>
                <c:pt idx="620">
                  <c:v>61</c:v>
                </c:pt>
                <c:pt idx="621">
                  <c:v>61.1</c:v>
                </c:pt>
                <c:pt idx="622">
                  <c:v>61.2</c:v>
                </c:pt>
                <c:pt idx="623">
                  <c:v>61.3</c:v>
                </c:pt>
                <c:pt idx="624">
                  <c:v>61.4</c:v>
                </c:pt>
                <c:pt idx="625">
                  <c:v>61.5</c:v>
                </c:pt>
                <c:pt idx="626">
                  <c:v>61.6</c:v>
                </c:pt>
                <c:pt idx="627">
                  <c:v>61.7</c:v>
                </c:pt>
                <c:pt idx="628">
                  <c:v>61.8</c:v>
                </c:pt>
                <c:pt idx="629">
                  <c:v>61.9</c:v>
                </c:pt>
                <c:pt idx="630">
                  <c:v>62</c:v>
                </c:pt>
                <c:pt idx="631">
                  <c:v>62.1</c:v>
                </c:pt>
                <c:pt idx="632">
                  <c:v>62.2</c:v>
                </c:pt>
                <c:pt idx="633">
                  <c:v>62.3</c:v>
                </c:pt>
                <c:pt idx="634">
                  <c:v>62.4</c:v>
                </c:pt>
                <c:pt idx="635">
                  <c:v>62.5</c:v>
                </c:pt>
                <c:pt idx="636">
                  <c:v>62.6</c:v>
                </c:pt>
                <c:pt idx="637">
                  <c:v>62.7</c:v>
                </c:pt>
                <c:pt idx="638">
                  <c:v>62.8</c:v>
                </c:pt>
                <c:pt idx="639">
                  <c:v>62.9</c:v>
                </c:pt>
                <c:pt idx="640">
                  <c:v>63</c:v>
                </c:pt>
                <c:pt idx="641">
                  <c:v>63.1</c:v>
                </c:pt>
                <c:pt idx="642">
                  <c:v>63.2</c:v>
                </c:pt>
                <c:pt idx="643">
                  <c:v>63.3</c:v>
                </c:pt>
                <c:pt idx="644">
                  <c:v>63.4</c:v>
                </c:pt>
                <c:pt idx="645">
                  <c:v>63.5</c:v>
                </c:pt>
                <c:pt idx="646">
                  <c:v>63.6</c:v>
                </c:pt>
                <c:pt idx="647">
                  <c:v>63.7</c:v>
                </c:pt>
                <c:pt idx="648">
                  <c:v>63.8</c:v>
                </c:pt>
                <c:pt idx="649">
                  <c:v>63.9</c:v>
                </c:pt>
                <c:pt idx="650">
                  <c:v>64</c:v>
                </c:pt>
                <c:pt idx="651">
                  <c:v>64.099999999999994</c:v>
                </c:pt>
                <c:pt idx="652">
                  <c:v>64.2</c:v>
                </c:pt>
                <c:pt idx="653">
                  <c:v>64.3</c:v>
                </c:pt>
                <c:pt idx="654">
                  <c:v>64.400000000000006</c:v>
                </c:pt>
                <c:pt idx="655">
                  <c:v>64.5</c:v>
                </c:pt>
                <c:pt idx="656">
                  <c:v>64.599999999999994</c:v>
                </c:pt>
                <c:pt idx="657">
                  <c:v>64.7</c:v>
                </c:pt>
                <c:pt idx="658">
                  <c:v>64.8</c:v>
                </c:pt>
                <c:pt idx="659">
                  <c:v>64.900000000000006</c:v>
                </c:pt>
                <c:pt idx="660">
                  <c:v>65</c:v>
                </c:pt>
                <c:pt idx="661">
                  <c:v>65.099999999999994</c:v>
                </c:pt>
                <c:pt idx="662">
                  <c:v>65.2</c:v>
                </c:pt>
                <c:pt idx="663">
                  <c:v>65.3</c:v>
                </c:pt>
                <c:pt idx="664">
                  <c:v>65.400000000000006</c:v>
                </c:pt>
                <c:pt idx="665">
                  <c:v>65.5</c:v>
                </c:pt>
                <c:pt idx="666">
                  <c:v>65.599999999999994</c:v>
                </c:pt>
                <c:pt idx="667">
                  <c:v>65.7</c:v>
                </c:pt>
                <c:pt idx="668">
                  <c:v>65.8</c:v>
                </c:pt>
                <c:pt idx="669">
                  <c:v>65.900000000000006</c:v>
                </c:pt>
                <c:pt idx="670">
                  <c:v>66</c:v>
                </c:pt>
                <c:pt idx="671">
                  <c:v>66.099999999999994</c:v>
                </c:pt>
                <c:pt idx="672">
                  <c:v>66.2</c:v>
                </c:pt>
                <c:pt idx="673">
                  <c:v>66.3</c:v>
                </c:pt>
                <c:pt idx="674">
                  <c:v>66.400000000000006</c:v>
                </c:pt>
                <c:pt idx="675">
                  <c:v>66.5</c:v>
                </c:pt>
                <c:pt idx="676">
                  <c:v>66.599999999999994</c:v>
                </c:pt>
                <c:pt idx="677">
                  <c:v>66.7</c:v>
                </c:pt>
                <c:pt idx="678">
                  <c:v>66.8</c:v>
                </c:pt>
                <c:pt idx="679">
                  <c:v>66.900000000000006</c:v>
                </c:pt>
                <c:pt idx="680">
                  <c:v>67</c:v>
                </c:pt>
                <c:pt idx="681">
                  <c:v>67.099999999999994</c:v>
                </c:pt>
                <c:pt idx="682">
                  <c:v>67.2</c:v>
                </c:pt>
                <c:pt idx="683">
                  <c:v>67.3</c:v>
                </c:pt>
                <c:pt idx="684">
                  <c:v>67.400000000000006</c:v>
                </c:pt>
                <c:pt idx="685">
                  <c:v>67.5</c:v>
                </c:pt>
                <c:pt idx="686">
                  <c:v>67.599999999999994</c:v>
                </c:pt>
                <c:pt idx="687">
                  <c:v>67.7</c:v>
                </c:pt>
                <c:pt idx="688">
                  <c:v>67.8</c:v>
                </c:pt>
                <c:pt idx="689">
                  <c:v>67.900000000000006</c:v>
                </c:pt>
                <c:pt idx="690">
                  <c:v>68</c:v>
                </c:pt>
                <c:pt idx="691">
                  <c:v>68.099999999999994</c:v>
                </c:pt>
                <c:pt idx="692">
                  <c:v>68.2</c:v>
                </c:pt>
                <c:pt idx="693">
                  <c:v>68.3</c:v>
                </c:pt>
                <c:pt idx="694">
                  <c:v>68.400000000000006</c:v>
                </c:pt>
                <c:pt idx="695">
                  <c:v>68.5</c:v>
                </c:pt>
                <c:pt idx="696">
                  <c:v>68.599999999999994</c:v>
                </c:pt>
                <c:pt idx="697">
                  <c:v>68.7</c:v>
                </c:pt>
                <c:pt idx="698">
                  <c:v>68.8</c:v>
                </c:pt>
                <c:pt idx="699">
                  <c:v>68.900000000000006</c:v>
                </c:pt>
                <c:pt idx="700">
                  <c:v>69</c:v>
                </c:pt>
                <c:pt idx="701">
                  <c:v>69.099999999999994</c:v>
                </c:pt>
                <c:pt idx="702">
                  <c:v>69.2</c:v>
                </c:pt>
                <c:pt idx="703">
                  <c:v>69.3</c:v>
                </c:pt>
                <c:pt idx="704">
                  <c:v>69.400000000000006</c:v>
                </c:pt>
                <c:pt idx="705">
                  <c:v>69.5</c:v>
                </c:pt>
                <c:pt idx="706">
                  <c:v>69.599999999999994</c:v>
                </c:pt>
                <c:pt idx="707">
                  <c:v>69.7</c:v>
                </c:pt>
                <c:pt idx="708">
                  <c:v>69.8</c:v>
                </c:pt>
                <c:pt idx="709">
                  <c:v>69.900000000000006</c:v>
                </c:pt>
                <c:pt idx="710">
                  <c:v>70</c:v>
                </c:pt>
                <c:pt idx="711">
                  <c:v>70.099999999999994</c:v>
                </c:pt>
                <c:pt idx="712">
                  <c:v>70.2</c:v>
                </c:pt>
                <c:pt idx="713">
                  <c:v>70.3</c:v>
                </c:pt>
                <c:pt idx="714">
                  <c:v>70.400000000000006</c:v>
                </c:pt>
                <c:pt idx="715">
                  <c:v>70.5</c:v>
                </c:pt>
                <c:pt idx="716">
                  <c:v>70.599999999999994</c:v>
                </c:pt>
                <c:pt idx="717">
                  <c:v>70.7</c:v>
                </c:pt>
                <c:pt idx="718">
                  <c:v>70.8</c:v>
                </c:pt>
                <c:pt idx="719">
                  <c:v>70.900000000000006</c:v>
                </c:pt>
                <c:pt idx="720">
                  <c:v>71</c:v>
                </c:pt>
                <c:pt idx="721">
                  <c:v>71.099999999999994</c:v>
                </c:pt>
                <c:pt idx="722">
                  <c:v>71.2</c:v>
                </c:pt>
                <c:pt idx="723">
                  <c:v>71.3</c:v>
                </c:pt>
                <c:pt idx="724">
                  <c:v>71.400000000000006</c:v>
                </c:pt>
                <c:pt idx="725">
                  <c:v>71.5</c:v>
                </c:pt>
                <c:pt idx="726">
                  <c:v>71.599999999999994</c:v>
                </c:pt>
                <c:pt idx="727">
                  <c:v>71.7</c:v>
                </c:pt>
                <c:pt idx="728">
                  <c:v>71.8</c:v>
                </c:pt>
                <c:pt idx="729">
                  <c:v>71.900000000000006</c:v>
                </c:pt>
                <c:pt idx="730">
                  <c:v>72</c:v>
                </c:pt>
                <c:pt idx="731">
                  <c:v>72.099999999999994</c:v>
                </c:pt>
                <c:pt idx="732">
                  <c:v>72.2</c:v>
                </c:pt>
                <c:pt idx="733">
                  <c:v>72.3</c:v>
                </c:pt>
                <c:pt idx="734">
                  <c:v>72.400000000000006</c:v>
                </c:pt>
                <c:pt idx="735">
                  <c:v>72.5</c:v>
                </c:pt>
                <c:pt idx="736">
                  <c:v>72.599999999999994</c:v>
                </c:pt>
                <c:pt idx="737">
                  <c:v>72.7</c:v>
                </c:pt>
                <c:pt idx="738">
                  <c:v>72.8</c:v>
                </c:pt>
                <c:pt idx="739">
                  <c:v>72.900000000000006</c:v>
                </c:pt>
                <c:pt idx="740">
                  <c:v>73</c:v>
                </c:pt>
                <c:pt idx="741">
                  <c:v>73.099999999999994</c:v>
                </c:pt>
                <c:pt idx="742">
                  <c:v>73.2</c:v>
                </c:pt>
                <c:pt idx="743">
                  <c:v>73.3</c:v>
                </c:pt>
                <c:pt idx="744">
                  <c:v>73.400000000000006</c:v>
                </c:pt>
                <c:pt idx="745">
                  <c:v>73.5</c:v>
                </c:pt>
                <c:pt idx="746">
                  <c:v>73.599999999999994</c:v>
                </c:pt>
                <c:pt idx="747">
                  <c:v>73.7</c:v>
                </c:pt>
                <c:pt idx="748">
                  <c:v>73.8</c:v>
                </c:pt>
                <c:pt idx="749">
                  <c:v>73.900000000000006</c:v>
                </c:pt>
                <c:pt idx="750">
                  <c:v>74</c:v>
                </c:pt>
                <c:pt idx="751">
                  <c:v>74.099999999999994</c:v>
                </c:pt>
                <c:pt idx="752">
                  <c:v>74.2</c:v>
                </c:pt>
                <c:pt idx="753">
                  <c:v>74.3</c:v>
                </c:pt>
                <c:pt idx="754">
                  <c:v>74.400000000000006</c:v>
                </c:pt>
                <c:pt idx="755">
                  <c:v>74.5</c:v>
                </c:pt>
                <c:pt idx="756">
                  <c:v>74.599999999999994</c:v>
                </c:pt>
                <c:pt idx="757">
                  <c:v>74.7</c:v>
                </c:pt>
                <c:pt idx="758">
                  <c:v>74.8</c:v>
                </c:pt>
                <c:pt idx="759">
                  <c:v>74.900000000000006</c:v>
                </c:pt>
                <c:pt idx="760">
                  <c:v>75</c:v>
                </c:pt>
                <c:pt idx="761">
                  <c:v>75.099999999999994</c:v>
                </c:pt>
                <c:pt idx="762">
                  <c:v>75.2</c:v>
                </c:pt>
                <c:pt idx="763">
                  <c:v>75.3</c:v>
                </c:pt>
                <c:pt idx="764">
                  <c:v>75.400000000000006</c:v>
                </c:pt>
                <c:pt idx="765">
                  <c:v>75.5</c:v>
                </c:pt>
                <c:pt idx="766">
                  <c:v>75.599999999999994</c:v>
                </c:pt>
                <c:pt idx="767">
                  <c:v>75.7</c:v>
                </c:pt>
                <c:pt idx="768">
                  <c:v>75.8</c:v>
                </c:pt>
                <c:pt idx="769">
                  <c:v>75.900000000000006</c:v>
                </c:pt>
                <c:pt idx="770">
                  <c:v>76</c:v>
                </c:pt>
                <c:pt idx="771">
                  <c:v>76.099999999999994</c:v>
                </c:pt>
                <c:pt idx="772">
                  <c:v>76.2</c:v>
                </c:pt>
                <c:pt idx="773">
                  <c:v>76.3</c:v>
                </c:pt>
                <c:pt idx="774">
                  <c:v>76.400000000000006</c:v>
                </c:pt>
                <c:pt idx="775">
                  <c:v>76.5</c:v>
                </c:pt>
                <c:pt idx="776">
                  <c:v>76.599999999999994</c:v>
                </c:pt>
                <c:pt idx="777">
                  <c:v>76.7</c:v>
                </c:pt>
                <c:pt idx="778">
                  <c:v>76.8</c:v>
                </c:pt>
                <c:pt idx="779">
                  <c:v>76.900000000000006</c:v>
                </c:pt>
                <c:pt idx="780">
                  <c:v>77</c:v>
                </c:pt>
                <c:pt idx="781">
                  <c:v>77.099999999999994</c:v>
                </c:pt>
                <c:pt idx="782">
                  <c:v>77.2</c:v>
                </c:pt>
                <c:pt idx="783">
                  <c:v>77.3</c:v>
                </c:pt>
                <c:pt idx="784">
                  <c:v>77.400000000000006</c:v>
                </c:pt>
                <c:pt idx="785">
                  <c:v>77.5</c:v>
                </c:pt>
                <c:pt idx="786">
                  <c:v>77.599999999999994</c:v>
                </c:pt>
                <c:pt idx="787">
                  <c:v>77.7</c:v>
                </c:pt>
                <c:pt idx="788">
                  <c:v>77.8</c:v>
                </c:pt>
                <c:pt idx="789">
                  <c:v>77.900000000000006</c:v>
                </c:pt>
                <c:pt idx="790">
                  <c:v>78</c:v>
                </c:pt>
                <c:pt idx="791">
                  <c:v>78.099999999999994</c:v>
                </c:pt>
                <c:pt idx="792">
                  <c:v>78.2</c:v>
                </c:pt>
                <c:pt idx="793">
                  <c:v>78.3</c:v>
                </c:pt>
                <c:pt idx="794">
                  <c:v>78.400000000000006</c:v>
                </c:pt>
                <c:pt idx="795">
                  <c:v>78.5</c:v>
                </c:pt>
                <c:pt idx="796">
                  <c:v>78.599999999999994</c:v>
                </c:pt>
                <c:pt idx="797">
                  <c:v>78.7</c:v>
                </c:pt>
                <c:pt idx="798">
                  <c:v>78.8</c:v>
                </c:pt>
                <c:pt idx="799">
                  <c:v>78.900000000000006</c:v>
                </c:pt>
                <c:pt idx="800">
                  <c:v>79</c:v>
                </c:pt>
                <c:pt idx="801">
                  <c:v>79.099999999999994</c:v>
                </c:pt>
                <c:pt idx="802">
                  <c:v>79.2</c:v>
                </c:pt>
                <c:pt idx="803">
                  <c:v>79.3</c:v>
                </c:pt>
                <c:pt idx="804">
                  <c:v>79.400000000000006</c:v>
                </c:pt>
                <c:pt idx="805">
                  <c:v>79.5</c:v>
                </c:pt>
                <c:pt idx="806">
                  <c:v>79.599999999999994</c:v>
                </c:pt>
                <c:pt idx="807">
                  <c:v>79.7</c:v>
                </c:pt>
                <c:pt idx="808">
                  <c:v>79.8</c:v>
                </c:pt>
                <c:pt idx="809">
                  <c:v>79.900000000000006</c:v>
                </c:pt>
                <c:pt idx="810">
                  <c:v>80</c:v>
                </c:pt>
                <c:pt idx="811">
                  <c:v>80.099999999999994</c:v>
                </c:pt>
                <c:pt idx="812">
                  <c:v>80.2</c:v>
                </c:pt>
                <c:pt idx="813">
                  <c:v>80.3</c:v>
                </c:pt>
                <c:pt idx="814">
                  <c:v>80.400000000000006</c:v>
                </c:pt>
                <c:pt idx="815">
                  <c:v>80.5</c:v>
                </c:pt>
                <c:pt idx="816">
                  <c:v>80.599999999999994</c:v>
                </c:pt>
                <c:pt idx="817">
                  <c:v>80.7</c:v>
                </c:pt>
                <c:pt idx="818">
                  <c:v>80.8</c:v>
                </c:pt>
                <c:pt idx="819">
                  <c:v>80.900000000000006</c:v>
                </c:pt>
                <c:pt idx="820">
                  <c:v>81</c:v>
                </c:pt>
                <c:pt idx="821">
                  <c:v>81.099999999999994</c:v>
                </c:pt>
                <c:pt idx="822">
                  <c:v>81.2</c:v>
                </c:pt>
                <c:pt idx="823">
                  <c:v>81.3</c:v>
                </c:pt>
                <c:pt idx="824">
                  <c:v>81.400000000000006</c:v>
                </c:pt>
                <c:pt idx="825">
                  <c:v>81.5</c:v>
                </c:pt>
                <c:pt idx="826">
                  <c:v>81.599999999999994</c:v>
                </c:pt>
                <c:pt idx="827">
                  <c:v>81.7</c:v>
                </c:pt>
                <c:pt idx="828">
                  <c:v>81.8</c:v>
                </c:pt>
                <c:pt idx="829">
                  <c:v>81.900000000000006</c:v>
                </c:pt>
                <c:pt idx="830">
                  <c:v>82</c:v>
                </c:pt>
                <c:pt idx="831">
                  <c:v>82.1</c:v>
                </c:pt>
                <c:pt idx="832">
                  <c:v>82.2</c:v>
                </c:pt>
                <c:pt idx="833">
                  <c:v>82.3</c:v>
                </c:pt>
                <c:pt idx="834">
                  <c:v>82.4</c:v>
                </c:pt>
                <c:pt idx="835">
                  <c:v>82.5</c:v>
                </c:pt>
                <c:pt idx="836">
                  <c:v>82.6</c:v>
                </c:pt>
                <c:pt idx="837">
                  <c:v>82.7</c:v>
                </c:pt>
                <c:pt idx="838">
                  <c:v>82.8</c:v>
                </c:pt>
                <c:pt idx="839">
                  <c:v>82.9</c:v>
                </c:pt>
                <c:pt idx="840">
                  <c:v>83</c:v>
                </c:pt>
                <c:pt idx="841">
                  <c:v>83.1</c:v>
                </c:pt>
                <c:pt idx="842">
                  <c:v>83.2</c:v>
                </c:pt>
                <c:pt idx="843">
                  <c:v>83.3</c:v>
                </c:pt>
                <c:pt idx="844">
                  <c:v>83.4</c:v>
                </c:pt>
                <c:pt idx="845">
                  <c:v>83.5</c:v>
                </c:pt>
                <c:pt idx="846">
                  <c:v>83.6</c:v>
                </c:pt>
                <c:pt idx="847">
                  <c:v>83.7</c:v>
                </c:pt>
                <c:pt idx="848">
                  <c:v>83.8</c:v>
                </c:pt>
                <c:pt idx="849">
                  <c:v>83.9</c:v>
                </c:pt>
                <c:pt idx="850">
                  <c:v>84</c:v>
                </c:pt>
                <c:pt idx="851">
                  <c:v>84.1</c:v>
                </c:pt>
                <c:pt idx="852">
                  <c:v>84.2</c:v>
                </c:pt>
                <c:pt idx="853">
                  <c:v>84.3</c:v>
                </c:pt>
                <c:pt idx="854">
                  <c:v>84.4</c:v>
                </c:pt>
                <c:pt idx="855">
                  <c:v>84.5</c:v>
                </c:pt>
                <c:pt idx="856">
                  <c:v>84.6</c:v>
                </c:pt>
                <c:pt idx="857">
                  <c:v>84.7</c:v>
                </c:pt>
                <c:pt idx="858">
                  <c:v>84.8</c:v>
                </c:pt>
                <c:pt idx="859">
                  <c:v>84.9</c:v>
                </c:pt>
                <c:pt idx="860">
                  <c:v>85</c:v>
                </c:pt>
                <c:pt idx="861">
                  <c:v>85.1</c:v>
                </c:pt>
                <c:pt idx="862">
                  <c:v>85.2</c:v>
                </c:pt>
                <c:pt idx="863">
                  <c:v>85.3</c:v>
                </c:pt>
                <c:pt idx="864">
                  <c:v>85.4</c:v>
                </c:pt>
                <c:pt idx="865">
                  <c:v>85.5</c:v>
                </c:pt>
                <c:pt idx="866">
                  <c:v>85.6</c:v>
                </c:pt>
                <c:pt idx="867">
                  <c:v>85.7</c:v>
                </c:pt>
                <c:pt idx="868">
                  <c:v>85.8</c:v>
                </c:pt>
                <c:pt idx="869">
                  <c:v>85.9</c:v>
                </c:pt>
                <c:pt idx="870">
                  <c:v>86</c:v>
                </c:pt>
                <c:pt idx="871">
                  <c:v>86.1</c:v>
                </c:pt>
                <c:pt idx="872">
                  <c:v>86.2</c:v>
                </c:pt>
                <c:pt idx="873">
                  <c:v>86.3</c:v>
                </c:pt>
                <c:pt idx="874">
                  <c:v>86.4</c:v>
                </c:pt>
                <c:pt idx="875">
                  <c:v>86.5</c:v>
                </c:pt>
                <c:pt idx="876">
                  <c:v>86.6</c:v>
                </c:pt>
                <c:pt idx="877">
                  <c:v>86.7</c:v>
                </c:pt>
                <c:pt idx="878">
                  <c:v>86.8</c:v>
                </c:pt>
                <c:pt idx="879">
                  <c:v>86.9</c:v>
                </c:pt>
                <c:pt idx="880">
                  <c:v>87</c:v>
                </c:pt>
                <c:pt idx="881">
                  <c:v>87.1</c:v>
                </c:pt>
                <c:pt idx="882">
                  <c:v>87.2</c:v>
                </c:pt>
                <c:pt idx="883">
                  <c:v>87.3</c:v>
                </c:pt>
                <c:pt idx="884">
                  <c:v>87.4</c:v>
                </c:pt>
                <c:pt idx="885">
                  <c:v>87.5</c:v>
                </c:pt>
                <c:pt idx="886">
                  <c:v>87.6</c:v>
                </c:pt>
                <c:pt idx="887">
                  <c:v>87.7</c:v>
                </c:pt>
                <c:pt idx="888">
                  <c:v>87.8</c:v>
                </c:pt>
                <c:pt idx="889">
                  <c:v>87.9</c:v>
                </c:pt>
                <c:pt idx="890">
                  <c:v>88</c:v>
                </c:pt>
                <c:pt idx="891">
                  <c:v>88.1</c:v>
                </c:pt>
                <c:pt idx="892">
                  <c:v>88.2</c:v>
                </c:pt>
                <c:pt idx="893">
                  <c:v>88.3</c:v>
                </c:pt>
                <c:pt idx="894">
                  <c:v>88.4</c:v>
                </c:pt>
                <c:pt idx="895">
                  <c:v>88.5</c:v>
                </c:pt>
                <c:pt idx="896">
                  <c:v>88.6</c:v>
                </c:pt>
                <c:pt idx="897">
                  <c:v>88.7</c:v>
                </c:pt>
                <c:pt idx="898">
                  <c:v>88.8</c:v>
                </c:pt>
                <c:pt idx="899">
                  <c:v>88.9</c:v>
                </c:pt>
                <c:pt idx="900">
                  <c:v>89</c:v>
                </c:pt>
                <c:pt idx="901">
                  <c:v>89.1</c:v>
                </c:pt>
                <c:pt idx="902">
                  <c:v>89.2</c:v>
                </c:pt>
                <c:pt idx="903">
                  <c:v>89.3</c:v>
                </c:pt>
                <c:pt idx="904">
                  <c:v>89.4</c:v>
                </c:pt>
                <c:pt idx="905">
                  <c:v>89.5</c:v>
                </c:pt>
                <c:pt idx="906">
                  <c:v>89.6</c:v>
                </c:pt>
                <c:pt idx="907">
                  <c:v>89.7</c:v>
                </c:pt>
                <c:pt idx="908">
                  <c:v>89.8</c:v>
                </c:pt>
                <c:pt idx="909">
                  <c:v>89.9</c:v>
                </c:pt>
                <c:pt idx="910">
                  <c:v>90</c:v>
                </c:pt>
                <c:pt idx="911">
                  <c:v>90.1</c:v>
                </c:pt>
                <c:pt idx="912">
                  <c:v>90.2</c:v>
                </c:pt>
                <c:pt idx="913">
                  <c:v>90.3</c:v>
                </c:pt>
                <c:pt idx="914">
                  <c:v>90.4</c:v>
                </c:pt>
                <c:pt idx="915">
                  <c:v>90.5</c:v>
                </c:pt>
                <c:pt idx="916">
                  <c:v>90.6</c:v>
                </c:pt>
                <c:pt idx="917">
                  <c:v>90.7</c:v>
                </c:pt>
                <c:pt idx="918">
                  <c:v>90.8</c:v>
                </c:pt>
                <c:pt idx="919">
                  <c:v>90.9</c:v>
                </c:pt>
                <c:pt idx="920">
                  <c:v>91</c:v>
                </c:pt>
                <c:pt idx="921">
                  <c:v>91.1</c:v>
                </c:pt>
                <c:pt idx="922">
                  <c:v>91.2</c:v>
                </c:pt>
                <c:pt idx="923">
                  <c:v>91.3</c:v>
                </c:pt>
                <c:pt idx="924">
                  <c:v>91.4</c:v>
                </c:pt>
                <c:pt idx="925">
                  <c:v>91.5</c:v>
                </c:pt>
                <c:pt idx="926">
                  <c:v>91.6</c:v>
                </c:pt>
                <c:pt idx="927">
                  <c:v>91.7</c:v>
                </c:pt>
                <c:pt idx="928">
                  <c:v>91.8</c:v>
                </c:pt>
                <c:pt idx="929">
                  <c:v>91.9</c:v>
                </c:pt>
                <c:pt idx="930">
                  <c:v>92</c:v>
                </c:pt>
                <c:pt idx="931">
                  <c:v>92.1</c:v>
                </c:pt>
                <c:pt idx="932">
                  <c:v>92.2</c:v>
                </c:pt>
                <c:pt idx="933">
                  <c:v>92.3</c:v>
                </c:pt>
                <c:pt idx="934">
                  <c:v>92.4</c:v>
                </c:pt>
                <c:pt idx="935">
                  <c:v>92.5</c:v>
                </c:pt>
                <c:pt idx="936">
                  <c:v>92.6</c:v>
                </c:pt>
                <c:pt idx="937">
                  <c:v>92.7</c:v>
                </c:pt>
                <c:pt idx="938">
                  <c:v>92.8</c:v>
                </c:pt>
                <c:pt idx="939">
                  <c:v>92.9</c:v>
                </c:pt>
                <c:pt idx="940">
                  <c:v>93</c:v>
                </c:pt>
                <c:pt idx="941">
                  <c:v>93.1</c:v>
                </c:pt>
                <c:pt idx="942">
                  <c:v>93.2</c:v>
                </c:pt>
                <c:pt idx="943">
                  <c:v>93.3</c:v>
                </c:pt>
                <c:pt idx="944">
                  <c:v>93.4</c:v>
                </c:pt>
                <c:pt idx="945">
                  <c:v>93.5</c:v>
                </c:pt>
                <c:pt idx="946">
                  <c:v>93.6</c:v>
                </c:pt>
                <c:pt idx="947">
                  <c:v>93.7</c:v>
                </c:pt>
                <c:pt idx="948">
                  <c:v>93.8</c:v>
                </c:pt>
                <c:pt idx="949">
                  <c:v>93.9</c:v>
                </c:pt>
                <c:pt idx="950">
                  <c:v>94</c:v>
                </c:pt>
                <c:pt idx="951">
                  <c:v>94.1</c:v>
                </c:pt>
                <c:pt idx="952">
                  <c:v>94.2</c:v>
                </c:pt>
                <c:pt idx="953">
                  <c:v>94.3</c:v>
                </c:pt>
                <c:pt idx="954">
                  <c:v>94.4</c:v>
                </c:pt>
                <c:pt idx="955">
                  <c:v>94.5</c:v>
                </c:pt>
                <c:pt idx="956">
                  <c:v>94.6</c:v>
                </c:pt>
                <c:pt idx="957">
                  <c:v>94.7</c:v>
                </c:pt>
                <c:pt idx="958">
                  <c:v>94.8</c:v>
                </c:pt>
                <c:pt idx="959">
                  <c:v>94.9</c:v>
                </c:pt>
                <c:pt idx="960">
                  <c:v>95</c:v>
                </c:pt>
                <c:pt idx="961">
                  <c:v>95.1</c:v>
                </c:pt>
                <c:pt idx="962">
                  <c:v>95.2</c:v>
                </c:pt>
                <c:pt idx="963">
                  <c:v>95.3</c:v>
                </c:pt>
                <c:pt idx="964">
                  <c:v>95.4</c:v>
                </c:pt>
                <c:pt idx="965">
                  <c:v>95.5</c:v>
                </c:pt>
                <c:pt idx="966">
                  <c:v>95.6</c:v>
                </c:pt>
                <c:pt idx="967">
                  <c:v>95.7</c:v>
                </c:pt>
                <c:pt idx="968">
                  <c:v>95.8</c:v>
                </c:pt>
                <c:pt idx="969">
                  <c:v>95.9</c:v>
                </c:pt>
                <c:pt idx="970">
                  <c:v>96</c:v>
                </c:pt>
                <c:pt idx="971">
                  <c:v>96.1</c:v>
                </c:pt>
                <c:pt idx="972">
                  <c:v>96.2</c:v>
                </c:pt>
                <c:pt idx="973">
                  <c:v>96.3</c:v>
                </c:pt>
                <c:pt idx="974">
                  <c:v>96.4</c:v>
                </c:pt>
                <c:pt idx="975">
                  <c:v>96.5</c:v>
                </c:pt>
                <c:pt idx="976">
                  <c:v>96.6</c:v>
                </c:pt>
                <c:pt idx="977">
                  <c:v>96.7</c:v>
                </c:pt>
                <c:pt idx="978">
                  <c:v>96.8</c:v>
                </c:pt>
                <c:pt idx="979">
                  <c:v>96.9</c:v>
                </c:pt>
                <c:pt idx="980">
                  <c:v>97</c:v>
                </c:pt>
                <c:pt idx="981">
                  <c:v>97.1</c:v>
                </c:pt>
                <c:pt idx="982">
                  <c:v>97.2</c:v>
                </c:pt>
                <c:pt idx="983">
                  <c:v>97.3</c:v>
                </c:pt>
                <c:pt idx="984">
                  <c:v>97.4</c:v>
                </c:pt>
                <c:pt idx="985">
                  <c:v>97.5</c:v>
                </c:pt>
                <c:pt idx="986">
                  <c:v>97.6</c:v>
                </c:pt>
                <c:pt idx="987">
                  <c:v>97.7</c:v>
                </c:pt>
                <c:pt idx="988">
                  <c:v>97.8</c:v>
                </c:pt>
                <c:pt idx="989">
                  <c:v>97.9</c:v>
                </c:pt>
                <c:pt idx="990">
                  <c:v>98</c:v>
                </c:pt>
                <c:pt idx="991">
                  <c:v>98.1</c:v>
                </c:pt>
                <c:pt idx="992">
                  <c:v>98.2</c:v>
                </c:pt>
                <c:pt idx="993">
                  <c:v>98.3</c:v>
                </c:pt>
                <c:pt idx="994">
                  <c:v>98.4</c:v>
                </c:pt>
                <c:pt idx="995">
                  <c:v>98.5</c:v>
                </c:pt>
                <c:pt idx="996">
                  <c:v>98.6</c:v>
                </c:pt>
                <c:pt idx="997">
                  <c:v>98.7</c:v>
                </c:pt>
                <c:pt idx="998">
                  <c:v>98.8</c:v>
                </c:pt>
                <c:pt idx="999">
                  <c:v>98.9</c:v>
                </c:pt>
                <c:pt idx="1000">
                  <c:v>99</c:v>
                </c:pt>
                <c:pt idx="1001">
                  <c:v>99.1</c:v>
                </c:pt>
                <c:pt idx="1002">
                  <c:v>99.2</c:v>
                </c:pt>
                <c:pt idx="1003">
                  <c:v>99.3</c:v>
                </c:pt>
                <c:pt idx="1004">
                  <c:v>99.4</c:v>
                </c:pt>
                <c:pt idx="1005">
                  <c:v>99.5</c:v>
                </c:pt>
                <c:pt idx="1006">
                  <c:v>99.6</c:v>
                </c:pt>
                <c:pt idx="1007">
                  <c:v>99.7</c:v>
                </c:pt>
                <c:pt idx="1008">
                  <c:v>99.8</c:v>
                </c:pt>
                <c:pt idx="1009">
                  <c:v>99.9</c:v>
                </c:pt>
                <c:pt idx="1010">
                  <c:v>100</c:v>
                </c:pt>
                <c:pt idx="1011">
                  <c:v>100.1</c:v>
                </c:pt>
                <c:pt idx="1012">
                  <c:v>100.2</c:v>
                </c:pt>
                <c:pt idx="1013">
                  <c:v>100.3</c:v>
                </c:pt>
                <c:pt idx="1014">
                  <c:v>100.4</c:v>
                </c:pt>
                <c:pt idx="1015">
                  <c:v>100.5</c:v>
                </c:pt>
                <c:pt idx="1016">
                  <c:v>100.6</c:v>
                </c:pt>
                <c:pt idx="1017">
                  <c:v>100.7</c:v>
                </c:pt>
                <c:pt idx="1018">
                  <c:v>100.8</c:v>
                </c:pt>
                <c:pt idx="1019">
                  <c:v>100.9</c:v>
                </c:pt>
                <c:pt idx="1020">
                  <c:v>101</c:v>
                </c:pt>
                <c:pt idx="1021">
                  <c:v>101.1</c:v>
                </c:pt>
                <c:pt idx="1022">
                  <c:v>101.2</c:v>
                </c:pt>
                <c:pt idx="1023">
                  <c:v>101.3</c:v>
                </c:pt>
                <c:pt idx="1024">
                  <c:v>101.4</c:v>
                </c:pt>
                <c:pt idx="1025">
                  <c:v>101.5</c:v>
                </c:pt>
                <c:pt idx="1026">
                  <c:v>101.6</c:v>
                </c:pt>
                <c:pt idx="1027">
                  <c:v>101.7</c:v>
                </c:pt>
                <c:pt idx="1028">
                  <c:v>101.8</c:v>
                </c:pt>
                <c:pt idx="1029">
                  <c:v>101.9</c:v>
                </c:pt>
                <c:pt idx="1030">
                  <c:v>102</c:v>
                </c:pt>
                <c:pt idx="1031">
                  <c:v>102.1</c:v>
                </c:pt>
                <c:pt idx="1032">
                  <c:v>102.2</c:v>
                </c:pt>
                <c:pt idx="1033">
                  <c:v>102.3</c:v>
                </c:pt>
                <c:pt idx="1034">
                  <c:v>102.4</c:v>
                </c:pt>
                <c:pt idx="1035">
                  <c:v>102.5</c:v>
                </c:pt>
                <c:pt idx="1036">
                  <c:v>102.6</c:v>
                </c:pt>
                <c:pt idx="1037">
                  <c:v>102.7</c:v>
                </c:pt>
                <c:pt idx="1038">
                  <c:v>102.8</c:v>
                </c:pt>
                <c:pt idx="1039">
                  <c:v>102.9</c:v>
                </c:pt>
                <c:pt idx="1040">
                  <c:v>103</c:v>
                </c:pt>
                <c:pt idx="1041">
                  <c:v>103.1</c:v>
                </c:pt>
                <c:pt idx="1042">
                  <c:v>103.2</c:v>
                </c:pt>
                <c:pt idx="1043">
                  <c:v>103.3</c:v>
                </c:pt>
                <c:pt idx="1044">
                  <c:v>103.4</c:v>
                </c:pt>
                <c:pt idx="1045">
                  <c:v>103.5</c:v>
                </c:pt>
                <c:pt idx="1046">
                  <c:v>103.6</c:v>
                </c:pt>
                <c:pt idx="1047">
                  <c:v>103.7</c:v>
                </c:pt>
                <c:pt idx="1048">
                  <c:v>103.8</c:v>
                </c:pt>
                <c:pt idx="1049">
                  <c:v>103.9</c:v>
                </c:pt>
                <c:pt idx="1050">
                  <c:v>104</c:v>
                </c:pt>
                <c:pt idx="1051">
                  <c:v>104.1</c:v>
                </c:pt>
                <c:pt idx="1052">
                  <c:v>104.2</c:v>
                </c:pt>
                <c:pt idx="1053">
                  <c:v>104.3</c:v>
                </c:pt>
                <c:pt idx="1054">
                  <c:v>104.4</c:v>
                </c:pt>
                <c:pt idx="1055">
                  <c:v>104.5</c:v>
                </c:pt>
                <c:pt idx="1056">
                  <c:v>104.6</c:v>
                </c:pt>
                <c:pt idx="1057">
                  <c:v>104.7</c:v>
                </c:pt>
                <c:pt idx="1058">
                  <c:v>104.8</c:v>
                </c:pt>
                <c:pt idx="1059">
                  <c:v>104.9</c:v>
                </c:pt>
                <c:pt idx="1060">
                  <c:v>105</c:v>
                </c:pt>
                <c:pt idx="1061">
                  <c:v>105.1</c:v>
                </c:pt>
                <c:pt idx="1062">
                  <c:v>105.2</c:v>
                </c:pt>
                <c:pt idx="1063">
                  <c:v>105.3</c:v>
                </c:pt>
                <c:pt idx="1064">
                  <c:v>105.4</c:v>
                </c:pt>
                <c:pt idx="1065">
                  <c:v>105.5</c:v>
                </c:pt>
                <c:pt idx="1066">
                  <c:v>105.6</c:v>
                </c:pt>
                <c:pt idx="1067">
                  <c:v>105.7</c:v>
                </c:pt>
                <c:pt idx="1068">
                  <c:v>105.8</c:v>
                </c:pt>
                <c:pt idx="1069">
                  <c:v>105.9</c:v>
                </c:pt>
                <c:pt idx="1070">
                  <c:v>106</c:v>
                </c:pt>
                <c:pt idx="1071">
                  <c:v>106.1</c:v>
                </c:pt>
                <c:pt idx="1072">
                  <c:v>106.2</c:v>
                </c:pt>
                <c:pt idx="1073">
                  <c:v>106.3</c:v>
                </c:pt>
                <c:pt idx="1074">
                  <c:v>106.4</c:v>
                </c:pt>
                <c:pt idx="1075">
                  <c:v>106.5</c:v>
                </c:pt>
                <c:pt idx="1076">
                  <c:v>106.6</c:v>
                </c:pt>
                <c:pt idx="1077">
                  <c:v>106.7</c:v>
                </c:pt>
                <c:pt idx="1078">
                  <c:v>106.8</c:v>
                </c:pt>
                <c:pt idx="1079">
                  <c:v>106.9</c:v>
                </c:pt>
                <c:pt idx="1080">
                  <c:v>107</c:v>
                </c:pt>
                <c:pt idx="1081">
                  <c:v>107.1</c:v>
                </c:pt>
                <c:pt idx="1082">
                  <c:v>107.2</c:v>
                </c:pt>
                <c:pt idx="1083">
                  <c:v>107.3</c:v>
                </c:pt>
                <c:pt idx="1084">
                  <c:v>107.4</c:v>
                </c:pt>
                <c:pt idx="1085">
                  <c:v>107.5</c:v>
                </c:pt>
                <c:pt idx="1086">
                  <c:v>107.6</c:v>
                </c:pt>
                <c:pt idx="1087">
                  <c:v>107.7</c:v>
                </c:pt>
                <c:pt idx="1088">
                  <c:v>107.8</c:v>
                </c:pt>
                <c:pt idx="1089">
                  <c:v>107.9</c:v>
                </c:pt>
                <c:pt idx="1090">
                  <c:v>108</c:v>
                </c:pt>
                <c:pt idx="1091">
                  <c:v>108.1</c:v>
                </c:pt>
                <c:pt idx="1092">
                  <c:v>108.2</c:v>
                </c:pt>
                <c:pt idx="1093">
                  <c:v>108.3</c:v>
                </c:pt>
                <c:pt idx="1094">
                  <c:v>108.4</c:v>
                </c:pt>
                <c:pt idx="1095">
                  <c:v>108.5</c:v>
                </c:pt>
                <c:pt idx="1096">
                  <c:v>108.6</c:v>
                </c:pt>
                <c:pt idx="1097">
                  <c:v>108.7</c:v>
                </c:pt>
                <c:pt idx="1098">
                  <c:v>108.8</c:v>
                </c:pt>
                <c:pt idx="1099">
                  <c:v>108.9</c:v>
                </c:pt>
                <c:pt idx="1100">
                  <c:v>109</c:v>
                </c:pt>
                <c:pt idx="1101">
                  <c:v>109.1</c:v>
                </c:pt>
                <c:pt idx="1102">
                  <c:v>109.2</c:v>
                </c:pt>
                <c:pt idx="1103">
                  <c:v>109.3</c:v>
                </c:pt>
                <c:pt idx="1104">
                  <c:v>109.4</c:v>
                </c:pt>
                <c:pt idx="1105">
                  <c:v>109.5</c:v>
                </c:pt>
                <c:pt idx="1106">
                  <c:v>109.6</c:v>
                </c:pt>
                <c:pt idx="1107">
                  <c:v>109.7</c:v>
                </c:pt>
                <c:pt idx="1108">
                  <c:v>109.8</c:v>
                </c:pt>
                <c:pt idx="1109">
                  <c:v>109.9</c:v>
                </c:pt>
                <c:pt idx="1110">
                  <c:v>110</c:v>
                </c:pt>
                <c:pt idx="1111">
                  <c:v>110.1</c:v>
                </c:pt>
                <c:pt idx="1112">
                  <c:v>110.2</c:v>
                </c:pt>
                <c:pt idx="1113">
                  <c:v>110.3</c:v>
                </c:pt>
                <c:pt idx="1114">
                  <c:v>110.4</c:v>
                </c:pt>
                <c:pt idx="1115">
                  <c:v>110.5</c:v>
                </c:pt>
                <c:pt idx="1116">
                  <c:v>110.6</c:v>
                </c:pt>
                <c:pt idx="1117">
                  <c:v>110.7</c:v>
                </c:pt>
                <c:pt idx="1118">
                  <c:v>110.8</c:v>
                </c:pt>
                <c:pt idx="1119">
                  <c:v>110.9</c:v>
                </c:pt>
                <c:pt idx="1120">
                  <c:v>111</c:v>
                </c:pt>
                <c:pt idx="1121">
                  <c:v>111.1</c:v>
                </c:pt>
                <c:pt idx="1122">
                  <c:v>111.2</c:v>
                </c:pt>
                <c:pt idx="1123">
                  <c:v>111.3</c:v>
                </c:pt>
                <c:pt idx="1124">
                  <c:v>111.4</c:v>
                </c:pt>
                <c:pt idx="1125">
                  <c:v>111.5</c:v>
                </c:pt>
                <c:pt idx="1126">
                  <c:v>111.6</c:v>
                </c:pt>
                <c:pt idx="1127">
                  <c:v>111.7</c:v>
                </c:pt>
                <c:pt idx="1128">
                  <c:v>111.8</c:v>
                </c:pt>
                <c:pt idx="1129">
                  <c:v>111.9</c:v>
                </c:pt>
                <c:pt idx="1130">
                  <c:v>112</c:v>
                </c:pt>
                <c:pt idx="1131">
                  <c:v>112.1</c:v>
                </c:pt>
                <c:pt idx="1132">
                  <c:v>112.2</c:v>
                </c:pt>
                <c:pt idx="1133">
                  <c:v>112.3</c:v>
                </c:pt>
                <c:pt idx="1134">
                  <c:v>112.4</c:v>
                </c:pt>
                <c:pt idx="1135">
                  <c:v>112.5</c:v>
                </c:pt>
                <c:pt idx="1136">
                  <c:v>112.6</c:v>
                </c:pt>
                <c:pt idx="1137">
                  <c:v>112.7</c:v>
                </c:pt>
                <c:pt idx="1138">
                  <c:v>112.8</c:v>
                </c:pt>
                <c:pt idx="1139">
                  <c:v>112.9</c:v>
                </c:pt>
                <c:pt idx="1140">
                  <c:v>113</c:v>
                </c:pt>
                <c:pt idx="1141">
                  <c:v>113.1</c:v>
                </c:pt>
                <c:pt idx="1142">
                  <c:v>113.2</c:v>
                </c:pt>
                <c:pt idx="1143">
                  <c:v>113.3</c:v>
                </c:pt>
                <c:pt idx="1144">
                  <c:v>113.4</c:v>
                </c:pt>
                <c:pt idx="1145">
                  <c:v>113.5</c:v>
                </c:pt>
                <c:pt idx="1146">
                  <c:v>113.6</c:v>
                </c:pt>
                <c:pt idx="1147">
                  <c:v>113.7</c:v>
                </c:pt>
                <c:pt idx="1148">
                  <c:v>113.8</c:v>
                </c:pt>
                <c:pt idx="1149">
                  <c:v>113.9</c:v>
                </c:pt>
                <c:pt idx="1150">
                  <c:v>114</c:v>
                </c:pt>
                <c:pt idx="1151">
                  <c:v>114.1</c:v>
                </c:pt>
                <c:pt idx="1152">
                  <c:v>114.2</c:v>
                </c:pt>
                <c:pt idx="1153">
                  <c:v>114.3</c:v>
                </c:pt>
                <c:pt idx="1154">
                  <c:v>114.4</c:v>
                </c:pt>
                <c:pt idx="1155">
                  <c:v>114.5</c:v>
                </c:pt>
                <c:pt idx="1156">
                  <c:v>114.6</c:v>
                </c:pt>
                <c:pt idx="1157">
                  <c:v>114.7</c:v>
                </c:pt>
                <c:pt idx="1158">
                  <c:v>114.8</c:v>
                </c:pt>
                <c:pt idx="1159">
                  <c:v>114.9</c:v>
                </c:pt>
                <c:pt idx="1160">
                  <c:v>115</c:v>
                </c:pt>
                <c:pt idx="1161">
                  <c:v>115.1</c:v>
                </c:pt>
                <c:pt idx="1162">
                  <c:v>115.2</c:v>
                </c:pt>
                <c:pt idx="1163">
                  <c:v>115.3</c:v>
                </c:pt>
                <c:pt idx="1164">
                  <c:v>115.4</c:v>
                </c:pt>
                <c:pt idx="1165">
                  <c:v>115.5</c:v>
                </c:pt>
                <c:pt idx="1166">
                  <c:v>115.6</c:v>
                </c:pt>
                <c:pt idx="1167">
                  <c:v>115.7</c:v>
                </c:pt>
                <c:pt idx="1168">
                  <c:v>115.8</c:v>
                </c:pt>
                <c:pt idx="1169">
                  <c:v>115.9</c:v>
                </c:pt>
                <c:pt idx="1170">
                  <c:v>116</c:v>
                </c:pt>
                <c:pt idx="1171">
                  <c:v>116.1</c:v>
                </c:pt>
                <c:pt idx="1172">
                  <c:v>116.2</c:v>
                </c:pt>
                <c:pt idx="1173">
                  <c:v>116.3</c:v>
                </c:pt>
                <c:pt idx="1174">
                  <c:v>116.4</c:v>
                </c:pt>
                <c:pt idx="1175">
                  <c:v>116.5</c:v>
                </c:pt>
                <c:pt idx="1176">
                  <c:v>116.6</c:v>
                </c:pt>
                <c:pt idx="1177">
                  <c:v>116.7</c:v>
                </c:pt>
                <c:pt idx="1178">
                  <c:v>116.8</c:v>
                </c:pt>
                <c:pt idx="1179">
                  <c:v>116.9</c:v>
                </c:pt>
                <c:pt idx="1180">
                  <c:v>117</c:v>
                </c:pt>
                <c:pt idx="1181">
                  <c:v>117.1</c:v>
                </c:pt>
                <c:pt idx="1182">
                  <c:v>117.2</c:v>
                </c:pt>
                <c:pt idx="1183">
                  <c:v>117.3</c:v>
                </c:pt>
                <c:pt idx="1184">
                  <c:v>117.4</c:v>
                </c:pt>
                <c:pt idx="1185">
                  <c:v>117.5</c:v>
                </c:pt>
                <c:pt idx="1186">
                  <c:v>117.6</c:v>
                </c:pt>
                <c:pt idx="1187">
                  <c:v>117.7</c:v>
                </c:pt>
                <c:pt idx="1188">
                  <c:v>117.8</c:v>
                </c:pt>
                <c:pt idx="1189">
                  <c:v>117.9</c:v>
                </c:pt>
                <c:pt idx="1190">
                  <c:v>118</c:v>
                </c:pt>
                <c:pt idx="1191">
                  <c:v>118.1</c:v>
                </c:pt>
                <c:pt idx="1192">
                  <c:v>118.2</c:v>
                </c:pt>
                <c:pt idx="1193">
                  <c:v>118.3</c:v>
                </c:pt>
                <c:pt idx="1194">
                  <c:v>118.4</c:v>
                </c:pt>
                <c:pt idx="1195">
                  <c:v>118.5</c:v>
                </c:pt>
                <c:pt idx="1196">
                  <c:v>118.6</c:v>
                </c:pt>
                <c:pt idx="1197">
                  <c:v>118.7</c:v>
                </c:pt>
                <c:pt idx="1198">
                  <c:v>118.8</c:v>
                </c:pt>
                <c:pt idx="1199">
                  <c:v>118.9</c:v>
                </c:pt>
                <c:pt idx="1200">
                  <c:v>119</c:v>
                </c:pt>
                <c:pt idx="1201">
                  <c:v>119.1</c:v>
                </c:pt>
                <c:pt idx="1202">
                  <c:v>119.2</c:v>
                </c:pt>
                <c:pt idx="1203">
                  <c:v>119.3</c:v>
                </c:pt>
                <c:pt idx="1204">
                  <c:v>119.4</c:v>
                </c:pt>
                <c:pt idx="1205">
                  <c:v>119.5</c:v>
                </c:pt>
                <c:pt idx="1206">
                  <c:v>119.6</c:v>
                </c:pt>
                <c:pt idx="1207">
                  <c:v>119.7</c:v>
                </c:pt>
                <c:pt idx="1208">
                  <c:v>119.8</c:v>
                </c:pt>
                <c:pt idx="1209">
                  <c:v>119.9</c:v>
                </c:pt>
                <c:pt idx="1210">
                  <c:v>120</c:v>
                </c:pt>
                <c:pt idx="1211">
                  <c:v>120.1</c:v>
                </c:pt>
                <c:pt idx="1212">
                  <c:v>120.2</c:v>
                </c:pt>
                <c:pt idx="1213">
                  <c:v>120.3</c:v>
                </c:pt>
                <c:pt idx="1214">
                  <c:v>120.4</c:v>
                </c:pt>
                <c:pt idx="1215">
                  <c:v>120.5</c:v>
                </c:pt>
                <c:pt idx="1216">
                  <c:v>120.6</c:v>
                </c:pt>
                <c:pt idx="1217">
                  <c:v>120.7</c:v>
                </c:pt>
                <c:pt idx="1218">
                  <c:v>120.8</c:v>
                </c:pt>
                <c:pt idx="1219">
                  <c:v>120.9</c:v>
                </c:pt>
                <c:pt idx="1220">
                  <c:v>121</c:v>
                </c:pt>
                <c:pt idx="1221">
                  <c:v>121.1</c:v>
                </c:pt>
                <c:pt idx="1222">
                  <c:v>121.2</c:v>
                </c:pt>
                <c:pt idx="1223">
                  <c:v>121.3</c:v>
                </c:pt>
                <c:pt idx="1224">
                  <c:v>121.4</c:v>
                </c:pt>
                <c:pt idx="1225">
                  <c:v>121.5</c:v>
                </c:pt>
                <c:pt idx="1226">
                  <c:v>121.6</c:v>
                </c:pt>
                <c:pt idx="1227">
                  <c:v>121.7</c:v>
                </c:pt>
                <c:pt idx="1228">
                  <c:v>121.8</c:v>
                </c:pt>
                <c:pt idx="1229">
                  <c:v>121.9</c:v>
                </c:pt>
                <c:pt idx="1230">
                  <c:v>122</c:v>
                </c:pt>
                <c:pt idx="1231">
                  <c:v>122.1</c:v>
                </c:pt>
                <c:pt idx="1232">
                  <c:v>122.2</c:v>
                </c:pt>
                <c:pt idx="1233">
                  <c:v>122.3</c:v>
                </c:pt>
                <c:pt idx="1234">
                  <c:v>122.4</c:v>
                </c:pt>
                <c:pt idx="1235">
                  <c:v>122.5</c:v>
                </c:pt>
                <c:pt idx="1236">
                  <c:v>122.6</c:v>
                </c:pt>
                <c:pt idx="1237">
                  <c:v>122.7</c:v>
                </c:pt>
                <c:pt idx="1238">
                  <c:v>122.8</c:v>
                </c:pt>
                <c:pt idx="1239">
                  <c:v>122.9</c:v>
                </c:pt>
                <c:pt idx="1240">
                  <c:v>123</c:v>
                </c:pt>
                <c:pt idx="1241">
                  <c:v>123.1</c:v>
                </c:pt>
                <c:pt idx="1242">
                  <c:v>123.2</c:v>
                </c:pt>
                <c:pt idx="1243">
                  <c:v>123.3</c:v>
                </c:pt>
                <c:pt idx="1244">
                  <c:v>123.4</c:v>
                </c:pt>
                <c:pt idx="1245">
                  <c:v>123.5</c:v>
                </c:pt>
                <c:pt idx="1246">
                  <c:v>123.6</c:v>
                </c:pt>
                <c:pt idx="1247">
                  <c:v>123.7</c:v>
                </c:pt>
                <c:pt idx="1248">
                  <c:v>123.8</c:v>
                </c:pt>
                <c:pt idx="1249">
                  <c:v>123.9</c:v>
                </c:pt>
                <c:pt idx="1250">
                  <c:v>124</c:v>
                </c:pt>
                <c:pt idx="1251">
                  <c:v>124.1</c:v>
                </c:pt>
                <c:pt idx="1252">
                  <c:v>124.2</c:v>
                </c:pt>
                <c:pt idx="1253">
                  <c:v>124.3</c:v>
                </c:pt>
                <c:pt idx="1254">
                  <c:v>124.4</c:v>
                </c:pt>
                <c:pt idx="1255">
                  <c:v>124.5</c:v>
                </c:pt>
                <c:pt idx="1256">
                  <c:v>124.6</c:v>
                </c:pt>
                <c:pt idx="1257">
                  <c:v>124.7</c:v>
                </c:pt>
                <c:pt idx="1258">
                  <c:v>124.8</c:v>
                </c:pt>
                <c:pt idx="1259">
                  <c:v>124.9</c:v>
                </c:pt>
                <c:pt idx="1260">
                  <c:v>125</c:v>
                </c:pt>
                <c:pt idx="1261">
                  <c:v>125.1</c:v>
                </c:pt>
                <c:pt idx="1262">
                  <c:v>125.2</c:v>
                </c:pt>
                <c:pt idx="1263">
                  <c:v>125.3</c:v>
                </c:pt>
                <c:pt idx="1264">
                  <c:v>125.4</c:v>
                </c:pt>
                <c:pt idx="1265">
                  <c:v>125.5</c:v>
                </c:pt>
                <c:pt idx="1266">
                  <c:v>125.6</c:v>
                </c:pt>
                <c:pt idx="1267">
                  <c:v>125.7</c:v>
                </c:pt>
                <c:pt idx="1268">
                  <c:v>125.8</c:v>
                </c:pt>
                <c:pt idx="1269">
                  <c:v>125.9</c:v>
                </c:pt>
                <c:pt idx="1270">
                  <c:v>126</c:v>
                </c:pt>
                <c:pt idx="1271">
                  <c:v>126.1</c:v>
                </c:pt>
                <c:pt idx="1272">
                  <c:v>126.2</c:v>
                </c:pt>
                <c:pt idx="1273">
                  <c:v>126.3</c:v>
                </c:pt>
                <c:pt idx="1274">
                  <c:v>126.4</c:v>
                </c:pt>
                <c:pt idx="1275">
                  <c:v>126.5</c:v>
                </c:pt>
                <c:pt idx="1276">
                  <c:v>126.6</c:v>
                </c:pt>
                <c:pt idx="1277">
                  <c:v>126.7</c:v>
                </c:pt>
                <c:pt idx="1278">
                  <c:v>126.8</c:v>
                </c:pt>
                <c:pt idx="1279">
                  <c:v>126.9</c:v>
                </c:pt>
                <c:pt idx="1280">
                  <c:v>127</c:v>
                </c:pt>
                <c:pt idx="1281">
                  <c:v>127.1</c:v>
                </c:pt>
                <c:pt idx="1282">
                  <c:v>127.2</c:v>
                </c:pt>
                <c:pt idx="1283">
                  <c:v>127.3</c:v>
                </c:pt>
                <c:pt idx="1284">
                  <c:v>127.4</c:v>
                </c:pt>
                <c:pt idx="1285">
                  <c:v>127.5</c:v>
                </c:pt>
                <c:pt idx="1286">
                  <c:v>127.6</c:v>
                </c:pt>
                <c:pt idx="1287">
                  <c:v>127.7</c:v>
                </c:pt>
                <c:pt idx="1288">
                  <c:v>127.8</c:v>
                </c:pt>
                <c:pt idx="1289">
                  <c:v>127.9</c:v>
                </c:pt>
                <c:pt idx="1290">
                  <c:v>128</c:v>
                </c:pt>
                <c:pt idx="1291">
                  <c:v>128.1</c:v>
                </c:pt>
                <c:pt idx="1292">
                  <c:v>128.19999999999999</c:v>
                </c:pt>
                <c:pt idx="1293">
                  <c:v>128.30000000000001</c:v>
                </c:pt>
                <c:pt idx="1294">
                  <c:v>128.4</c:v>
                </c:pt>
                <c:pt idx="1295">
                  <c:v>128.5</c:v>
                </c:pt>
                <c:pt idx="1296">
                  <c:v>128.6</c:v>
                </c:pt>
                <c:pt idx="1297">
                  <c:v>128.69999999999999</c:v>
                </c:pt>
                <c:pt idx="1298">
                  <c:v>128.80000000000001</c:v>
                </c:pt>
                <c:pt idx="1299">
                  <c:v>128.9</c:v>
                </c:pt>
                <c:pt idx="1300">
                  <c:v>129</c:v>
                </c:pt>
                <c:pt idx="1301">
                  <c:v>129.1</c:v>
                </c:pt>
                <c:pt idx="1302">
                  <c:v>129.19999999999999</c:v>
                </c:pt>
                <c:pt idx="1303">
                  <c:v>129.30000000000001</c:v>
                </c:pt>
                <c:pt idx="1304">
                  <c:v>129.4</c:v>
                </c:pt>
                <c:pt idx="1305">
                  <c:v>129.5</c:v>
                </c:pt>
                <c:pt idx="1306">
                  <c:v>129.6</c:v>
                </c:pt>
                <c:pt idx="1307">
                  <c:v>129.69999999999999</c:v>
                </c:pt>
                <c:pt idx="1308">
                  <c:v>129.80000000000001</c:v>
                </c:pt>
                <c:pt idx="1309">
                  <c:v>129.9</c:v>
                </c:pt>
                <c:pt idx="1310">
                  <c:v>130</c:v>
                </c:pt>
                <c:pt idx="1311">
                  <c:v>130.1</c:v>
                </c:pt>
                <c:pt idx="1312">
                  <c:v>130.19999999999999</c:v>
                </c:pt>
                <c:pt idx="1313">
                  <c:v>130.30000000000001</c:v>
                </c:pt>
                <c:pt idx="1314">
                  <c:v>130.4</c:v>
                </c:pt>
                <c:pt idx="1315">
                  <c:v>130.5</c:v>
                </c:pt>
                <c:pt idx="1316">
                  <c:v>130.6</c:v>
                </c:pt>
                <c:pt idx="1317">
                  <c:v>130.69999999999999</c:v>
                </c:pt>
                <c:pt idx="1318">
                  <c:v>130.80000000000001</c:v>
                </c:pt>
                <c:pt idx="1319">
                  <c:v>130.9</c:v>
                </c:pt>
                <c:pt idx="1320">
                  <c:v>131</c:v>
                </c:pt>
                <c:pt idx="1321">
                  <c:v>131.1</c:v>
                </c:pt>
                <c:pt idx="1322">
                  <c:v>131.19999999999999</c:v>
                </c:pt>
                <c:pt idx="1323">
                  <c:v>131.30000000000001</c:v>
                </c:pt>
                <c:pt idx="1324">
                  <c:v>131.4</c:v>
                </c:pt>
                <c:pt idx="1325">
                  <c:v>131.5</c:v>
                </c:pt>
                <c:pt idx="1326">
                  <c:v>131.6</c:v>
                </c:pt>
                <c:pt idx="1327">
                  <c:v>131.69999999999999</c:v>
                </c:pt>
                <c:pt idx="1328">
                  <c:v>131.80000000000001</c:v>
                </c:pt>
                <c:pt idx="1329">
                  <c:v>131.9</c:v>
                </c:pt>
                <c:pt idx="1330">
                  <c:v>132</c:v>
                </c:pt>
                <c:pt idx="1331">
                  <c:v>132.1</c:v>
                </c:pt>
                <c:pt idx="1332">
                  <c:v>132.19999999999999</c:v>
                </c:pt>
                <c:pt idx="1333">
                  <c:v>132.30000000000001</c:v>
                </c:pt>
                <c:pt idx="1334">
                  <c:v>132.4</c:v>
                </c:pt>
                <c:pt idx="1335">
                  <c:v>132.5</c:v>
                </c:pt>
                <c:pt idx="1336">
                  <c:v>132.6</c:v>
                </c:pt>
                <c:pt idx="1337">
                  <c:v>132.69999999999999</c:v>
                </c:pt>
                <c:pt idx="1338">
                  <c:v>132.80000000000001</c:v>
                </c:pt>
                <c:pt idx="1339">
                  <c:v>132.9</c:v>
                </c:pt>
                <c:pt idx="1340">
                  <c:v>133</c:v>
                </c:pt>
                <c:pt idx="1341">
                  <c:v>133.1</c:v>
                </c:pt>
                <c:pt idx="1342">
                  <c:v>133.19999999999999</c:v>
                </c:pt>
                <c:pt idx="1343">
                  <c:v>133.30000000000001</c:v>
                </c:pt>
                <c:pt idx="1344">
                  <c:v>133.4</c:v>
                </c:pt>
                <c:pt idx="1345">
                  <c:v>133.5</c:v>
                </c:pt>
                <c:pt idx="1346">
                  <c:v>133.6</c:v>
                </c:pt>
                <c:pt idx="1347">
                  <c:v>133.69999999999999</c:v>
                </c:pt>
                <c:pt idx="1348">
                  <c:v>133.80000000000001</c:v>
                </c:pt>
                <c:pt idx="1349">
                  <c:v>133.9</c:v>
                </c:pt>
                <c:pt idx="1350">
                  <c:v>134</c:v>
                </c:pt>
                <c:pt idx="1351">
                  <c:v>134.1</c:v>
                </c:pt>
                <c:pt idx="1352">
                  <c:v>134.19999999999999</c:v>
                </c:pt>
                <c:pt idx="1353">
                  <c:v>134.30000000000001</c:v>
                </c:pt>
                <c:pt idx="1354">
                  <c:v>134.4</c:v>
                </c:pt>
                <c:pt idx="1355">
                  <c:v>134.5</c:v>
                </c:pt>
                <c:pt idx="1356">
                  <c:v>134.6</c:v>
                </c:pt>
                <c:pt idx="1357">
                  <c:v>134.69999999999999</c:v>
                </c:pt>
                <c:pt idx="1358">
                  <c:v>134.80000000000001</c:v>
                </c:pt>
                <c:pt idx="1359">
                  <c:v>134.9</c:v>
                </c:pt>
                <c:pt idx="1360">
                  <c:v>135</c:v>
                </c:pt>
                <c:pt idx="1361">
                  <c:v>135.1</c:v>
                </c:pt>
                <c:pt idx="1362">
                  <c:v>135.19999999999999</c:v>
                </c:pt>
                <c:pt idx="1363">
                  <c:v>135.30000000000001</c:v>
                </c:pt>
                <c:pt idx="1364">
                  <c:v>135.4</c:v>
                </c:pt>
                <c:pt idx="1365">
                  <c:v>135.5</c:v>
                </c:pt>
                <c:pt idx="1366">
                  <c:v>135.6</c:v>
                </c:pt>
                <c:pt idx="1367">
                  <c:v>135.69999999999999</c:v>
                </c:pt>
                <c:pt idx="1368">
                  <c:v>135.80000000000001</c:v>
                </c:pt>
                <c:pt idx="1369">
                  <c:v>135.9</c:v>
                </c:pt>
                <c:pt idx="1370">
                  <c:v>136</c:v>
                </c:pt>
                <c:pt idx="1371">
                  <c:v>136.1</c:v>
                </c:pt>
                <c:pt idx="1372">
                  <c:v>136.19999999999999</c:v>
                </c:pt>
                <c:pt idx="1373">
                  <c:v>136.30000000000001</c:v>
                </c:pt>
                <c:pt idx="1374">
                  <c:v>136.4</c:v>
                </c:pt>
                <c:pt idx="1375">
                  <c:v>136.5</c:v>
                </c:pt>
                <c:pt idx="1376">
                  <c:v>136.6</c:v>
                </c:pt>
                <c:pt idx="1377">
                  <c:v>136.69999999999999</c:v>
                </c:pt>
                <c:pt idx="1378">
                  <c:v>136.80000000000001</c:v>
                </c:pt>
                <c:pt idx="1379">
                  <c:v>136.9</c:v>
                </c:pt>
                <c:pt idx="1380">
                  <c:v>137</c:v>
                </c:pt>
                <c:pt idx="1381">
                  <c:v>137.1</c:v>
                </c:pt>
                <c:pt idx="1382">
                  <c:v>137.19999999999999</c:v>
                </c:pt>
                <c:pt idx="1383">
                  <c:v>137.30000000000001</c:v>
                </c:pt>
                <c:pt idx="1384">
                  <c:v>137.4</c:v>
                </c:pt>
                <c:pt idx="1385">
                  <c:v>137.5</c:v>
                </c:pt>
                <c:pt idx="1386">
                  <c:v>137.6</c:v>
                </c:pt>
                <c:pt idx="1387">
                  <c:v>137.69999999999999</c:v>
                </c:pt>
                <c:pt idx="1388">
                  <c:v>137.80000000000001</c:v>
                </c:pt>
                <c:pt idx="1389">
                  <c:v>137.9</c:v>
                </c:pt>
                <c:pt idx="1390">
                  <c:v>138</c:v>
                </c:pt>
                <c:pt idx="1391">
                  <c:v>138.1</c:v>
                </c:pt>
                <c:pt idx="1392">
                  <c:v>138.19999999999999</c:v>
                </c:pt>
                <c:pt idx="1393">
                  <c:v>138.30000000000001</c:v>
                </c:pt>
                <c:pt idx="1394">
                  <c:v>138.4</c:v>
                </c:pt>
                <c:pt idx="1395">
                  <c:v>138.5</c:v>
                </c:pt>
                <c:pt idx="1396">
                  <c:v>138.6</c:v>
                </c:pt>
                <c:pt idx="1397">
                  <c:v>138.69999999999999</c:v>
                </c:pt>
                <c:pt idx="1398">
                  <c:v>138.80000000000001</c:v>
                </c:pt>
                <c:pt idx="1399">
                  <c:v>138.9</c:v>
                </c:pt>
                <c:pt idx="1400">
                  <c:v>139</c:v>
                </c:pt>
                <c:pt idx="1401">
                  <c:v>139.1</c:v>
                </c:pt>
                <c:pt idx="1402">
                  <c:v>139.19999999999999</c:v>
                </c:pt>
                <c:pt idx="1403">
                  <c:v>139.30000000000001</c:v>
                </c:pt>
                <c:pt idx="1404">
                  <c:v>139.4</c:v>
                </c:pt>
                <c:pt idx="1405">
                  <c:v>139.5</c:v>
                </c:pt>
                <c:pt idx="1406">
                  <c:v>139.6</c:v>
                </c:pt>
                <c:pt idx="1407">
                  <c:v>139.69999999999999</c:v>
                </c:pt>
                <c:pt idx="1408">
                  <c:v>139.80000000000001</c:v>
                </c:pt>
                <c:pt idx="1409">
                  <c:v>139.9</c:v>
                </c:pt>
                <c:pt idx="1410">
                  <c:v>140</c:v>
                </c:pt>
                <c:pt idx="1411">
                  <c:v>140.1</c:v>
                </c:pt>
                <c:pt idx="1412">
                  <c:v>140.19999999999999</c:v>
                </c:pt>
                <c:pt idx="1413">
                  <c:v>140.30000000000001</c:v>
                </c:pt>
                <c:pt idx="1414">
                  <c:v>140.4</c:v>
                </c:pt>
                <c:pt idx="1415">
                  <c:v>140.5</c:v>
                </c:pt>
                <c:pt idx="1416">
                  <c:v>140.6</c:v>
                </c:pt>
                <c:pt idx="1417">
                  <c:v>140.69999999999999</c:v>
                </c:pt>
                <c:pt idx="1418">
                  <c:v>140.80000000000001</c:v>
                </c:pt>
                <c:pt idx="1419">
                  <c:v>140.9</c:v>
                </c:pt>
                <c:pt idx="1420">
                  <c:v>141</c:v>
                </c:pt>
                <c:pt idx="1421">
                  <c:v>141.1</c:v>
                </c:pt>
                <c:pt idx="1422">
                  <c:v>141.19999999999999</c:v>
                </c:pt>
                <c:pt idx="1423">
                  <c:v>141.30000000000001</c:v>
                </c:pt>
                <c:pt idx="1424">
                  <c:v>141.4</c:v>
                </c:pt>
                <c:pt idx="1425">
                  <c:v>141.5</c:v>
                </c:pt>
                <c:pt idx="1426">
                  <c:v>141.6</c:v>
                </c:pt>
                <c:pt idx="1427">
                  <c:v>141.69999999999999</c:v>
                </c:pt>
                <c:pt idx="1428">
                  <c:v>141.80000000000001</c:v>
                </c:pt>
                <c:pt idx="1429">
                  <c:v>141.9</c:v>
                </c:pt>
                <c:pt idx="1430">
                  <c:v>142</c:v>
                </c:pt>
                <c:pt idx="1431">
                  <c:v>142.1</c:v>
                </c:pt>
                <c:pt idx="1432">
                  <c:v>142.19999999999999</c:v>
                </c:pt>
                <c:pt idx="1433">
                  <c:v>142.30000000000001</c:v>
                </c:pt>
                <c:pt idx="1434">
                  <c:v>142.4</c:v>
                </c:pt>
                <c:pt idx="1435">
                  <c:v>142.5</c:v>
                </c:pt>
                <c:pt idx="1436">
                  <c:v>142.6</c:v>
                </c:pt>
                <c:pt idx="1437">
                  <c:v>142.69999999999999</c:v>
                </c:pt>
                <c:pt idx="1438">
                  <c:v>142.80000000000001</c:v>
                </c:pt>
                <c:pt idx="1439">
                  <c:v>142.9</c:v>
                </c:pt>
                <c:pt idx="1440">
                  <c:v>143</c:v>
                </c:pt>
                <c:pt idx="1441">
                  <c:v>143.1</c:v>
                </c:pt>
                <c:pt idx="1442">
                  <c:v>143.19999999999999</c:v>
                </c:pt>
                <c:pt idx="1443">
                  <c:v>143.30000000000001</c:v>
                </c:pt>
                <c:pt idx="1444">
                  <c:v>143.4</c:v>
                </c:pt>
                <c:pt idx="1445">
                  <c:v>143.5</c:v>
                </c:pt>
                <c:pt idx="1446">
                  <c:v>143.6</c:v>
                </c:pt>
                <c:pt idx="1447">
                  <c:v>143.69999999999999</c:v>
                </c:pt>
                <c:pt idx="1448">
                  <c:v>143.80000000000001</c:v>
                </c:pt>
                <c:pt idx="1449">
                  <c:v>143.9</c:v>
                </c:pt>
                <c:pt idx="1450">
                  <c:v>144</c:v>
                </c:pt>
                <c:pt idx="1451">
                  <c:v>144.1</c:v>
                </c:pt>
                <c:pt idx="1452">
                  <c:v>144.19999999999999</c:v>
                </c:pt>
                <c:pt idx="1453">
                  <c:v>144.30000000000001</c:v>
                </c:pt>
                <c:pt idx="1454">
                  <c:v>144.4</c:v>
                </c:pt>
                <c:pt idx="1455">
                  <c:v>144.5</c:v>
                </c:pt>
                <c:pt idx="1456">
                  <c:v>144.6</c:v>
                </c:pt>
                <c:pt idx="1457">
                  <c:v>144.69999999999999</c:v>
                </c:pt>
                <c:pt idx="1458">
                  <c:v>144.80000000000001</c:v>
                </c:pt>
                <c:pt idx="1459">
                  <c:v>144.9</c:v>
                </c:pt>
                <c:pt idx="1460">
                  <c:v>145</c:v>
                </c:pt>
                <c:pt idx="1461">
                  <c:v>145.1</c:v>
                </c:pt>
                <c:pt idx="1462">
                  <c:v>145.19999999999999</c:v>
                </c:pt>
                <c:pt idx="1463">
                  <c:v>145.30000000000001</c:v>
                </c:pt>
                <c:pt idx="1464">
                  <c:v>145.4</c:v>
                </c:pt>
                <c:pt idx="1465">
                  <c:v>145.5</c:v>
                </c:pt>
                <c:pt idx="1466">
                  <c:v>145.6</c:v>
                </c:pt>
                <c:pt idx="1467">
                  <c:v>145.69999999999999</c:v>
                </c:pt>
                <c:pt idx="1468">
                  <c:v>145.80000000000001</c:v>
                </c:pt>
                <c:pt idx="1469">
                  <c:v>145.9</c:v>
                </c:pt>
                <c:pt idx="1470">
                  <c:v>146</c:v>
                </c:pt>
                <c:pt idx="1471">
                  <c:v>146.1</c:v>
                </c:pt>
                <c:pt idx="1472">
                  <c:v>146.19999999999999</c:v>
                </c:pt>
                <c:pt idx="1473">
                  <c:v>146.30000000000001</c:v>
                </c:pt>
                <c:pt idx="1474">
                  <c:v>146.4</c:v>
                </c:pt>
                <c:pt idx="1475">
                  <c:v>146.5</c:v>
                </c:pt>
                <c:pt idx="1476">
                  <c:v>146.6</c:v>
                </c:pt>
                <c:pt idx="1477">
                  <c:v>146.69999999999999</c:v>
                </c:pt>
                <c:pt idx="1478">
                  <c:v>146.80000000000001</c:v>
                </c:pt>
                <c:pt idx="1479">
                  <c:v>146.9</c:v>
                </c:pt>
                <c:pt idx="1480">
                  <c:v>147</c:v>
                </c:pt>
                <c:pt idx="1481">
                  <c:v>147.1</c:v>
                </c:pt>
                <c:pt idx="1482">
                  <c:v>147.19999999999999</c:v>
                </c:pt>
                <c:pt idx="1483">
                  <c:v>147.30000000000001</c:v>
                </c:pt>
                <c:pt idx="1484">
                  <c:v>147.4</c:v>
                </c:pt>
                <c:pt idx="1485">
                  <c:v>147.5</c:v>
                </c:pt>
                <c:pt idx="1486">
                  <c:v>147.6</c:v>
                </c:pt>
                <c:pt idx="1487">
                  <c:v>147.69999999999999</c:v>
                </c:pt>
                <c:pt idx="1488">
                  <c:v>147.80000000000001</c:v>
                </c:pt>
                <c:pt idx="1489">
                  <c:v>147.9</c:v>
                </c:pt>
                <c:pt idx="1490">
                  <c:v>148</c:v>
                </c:pt>
                <c:pt idx="1491">
                  <c:v>148.1</c:v>
                </c:pt>
                <c:pt idx="1492">
                  <c:v>148.19999999999999</c:v>
                </c:pt>
                <c:pt idx="1493">
                  <c:v>148.30000000000001</c:v>
                </c:pt>
                <c:pt idx="1494">
                  <c:v>148.4</c:v>
                </c:pt>
                <c:pt idx="1495">
                  <c:v>148.5</c:v>
                </c:pt>
                <c:pt idx="1496">
                  <c:v>148.6</c:v>
                </c:pt>
                <c:pt idx="1497">
                  <c:v>148.69999999999999</c:v>
                </c:pt>
                <c:pt idx="1498">
                  <c:v>148.80000000000001</c:v>
                </c:pt>
                <c:pt idx="1499">
                  <c:v>148.9</c:v>
                </c:pt>
                <c:pt idx="1500">
                  <c:v>149</c:v>
                </c:pt>
                <c:pt idx="1501">
                  <c:v>149.1</c:v>
                </c:pt>
                <c:pt idx="1502">
                  <c:v>149.19999999999999</c:v>
                </c:pt>
                <c:pt idx="1503">
                  <c:v>149.30000000000001</c:v>
                </c:pt>
                <c:pt idx="1504">
                  <c:v>149.4</c:v>
                </c:pt>
                <c:pt idx="1505">
                  <c:v>149.5</c:v>
                </c:pt>
                <c:pt idx="1506">
                  <c:v>149.6</c:v>
                </c:pt>
                <c:pt idx="1507">
                  <c:v>149.69999999999999</c:v>
                </c:pt>
                <c:pt idx="1508">
                  <c:v>149.80000000000001</c:v>
                </c:pt>
                <c:pt idx="1509">
                  <c:v>149.9</c:v>
                </c:pt>
                <c:pt idx="1510">
                  <c:v>150</c:v>
                </c:pt>
                <c:pt idx="1511">
                  <c:v>150.1</c:v>
                </c:pt>
                <c:pt idx="1512">
                  <c:v>150.19999999999999</c:v>
                </c:pt>
                <c:pt idx="1513">
                  <c:v>150.30000000000001</c:v>
                </c:pt>
                <c:pt idx="1514">
                  <c:v>150.4</c:v>
                </c:pt>
                <c:pt idx="1515">
                  <c:v>150.5</c:v>
                </c:pt>
                <c:pt idx="1516">
                  <c:v>150.6</c:v>
                </c:pt>
                <c:pt idx="1517">
                  <c:v>150.69999999999999</c:v>
                </c:pt>
                <c:pt idx="1518">
                  <c:v>150.80000000000001</c:v>
                </c:pt>
                <c:pt idx="1519">
                  <c:v>150.9</c:v>
                </c:pt>
                <c:pt idx="1520">
                  <c:v>151</c:v>
                </c:pt>
                <c:pt idx="1521">
                  <c:v>151.1</c:v>
                </c:pt>
                <c:pt idx="1522">
                  <c:v>151.19999999999999</c:v>
                </c:pt>
                <c:pt idx="1523">
                  <c:v>151.30000000000001</c:v>
                </c:pt>
                <c:pt idx="1524">
                  <c:v>151.4</c:v>
                </c:pt>
                <c:pt idx="1525">
                  <c:v>151.5</c:v>
                </c:pt>
                <c:pt idx="1526">
                  <c:v>151.6</c:v>
                </c:pt>
                <c:pt idx="1527">
                  <c:v>151.69999999999999</c:v>
                </c:pt>
                <c:pt idx="1528">
                  <c:v>151.80000000000001</c:v>
                </c:pt>
                <c:pt idx="1529">
                  <c:v>151.9</c:v>
                </c:pt>
                <c:pt idx="1530">
                  <c:v>152</c:v>
                </c:pt>
                <c:pt idx="1531">
                  <c:v>152.1</c:v>
                </c:pt>
                <c:pt idx="1532">
                  <c:v>152.19999999999999</c:v>
                </c:pt>
                <c:pt idx="1533">
                  <c:v>152.30000000000001</c:v>
                </c:pt>
                <c:pt idx="1534">
                  <c:v>152.4</c:v>
                </c:pt>
                <c:pt idx="1535">
                  <c:v>152.5</c:v>
                </c:pt>
                <c:pt idx="1536">
                  <c:v>152.6</c:v>
                </c:pt>
                <c:pt idx="1537">
                  <c:v>152.69999999999999</c:v>
                </c:pt>
                <c:pt idx="1538">
                  <c:v>152.80000000000001</c:v>
                </c:pt>
                <c:pt idx="1539">
                  <c:v>152.9</c:v>
                </c:pt>
                <c:pt idx="1540">
                  <c:v>153</c:v>
                </c:pt>
                <c:pt idx="1541">
                  <c:v>153.1</c:v>
                </c:pt>
                <c:pt idx="1542">
                  <c:v>153.19999999999999</c:v>
                </c:pt>
                <c:pt idx="1543">
                  <c:v>153.30000000000001</c:v>
                </c:pt>
                <c:pt idx="1544">
                  <c:v>153.4</c:v>
                </c:pt>
                <c:pt idx="1545">
                  <c:v>153.5</c:v>
                </c:pt>
                <c:pt idx="1546">
                  <c:v>153.6</c:v>
                </c:pt>
                <c:pt idx="1547">
                  <c:v>153.69999999999999</c:v>
                </c:pt>
                <c:pt idx="1548">
                  <c:v>153.80000000000001</c:v>
                </c:pt>
                <c:pt idx="1549">
                  <c:v>153.9</c:v>
                </c:pt>
                <c:pt idx="1550">
                  <c:v>154</c:v>
                </c:pt>
                <c:pt idx="1551">
                  <c:v>154.1</c:v>
                </c:pt>
                <c:pt idx="1552">
                  <c:v>154.19999999999999</c:v>
                </c:pt>
                <c:pt idx="1553">
                  <c:v>154.30000000000001</c:v>
                </c:pt>
                <c:pt idx="1554">
                  <c:v>154.4</c:v>
                </c:pt>
                <c:pt idx="1555">
                  <c:v>154.5</c:v>
                </c:pt>
                <c:pt idx="1556">
                  <c:v>154.6</c:v>
                </c:pt>
                <c:pt idx="1557">
                  <c:v>154.69999999999999</c:v>
                </c:pt>
                <c:pt idx="1558">
                  <c:v>154.80000000000001</c:v>
                </c:pt>
                <c:pt idx="1559">
                  <c:v>154.9</c:v>
                </c:pt>
                <c:pt idx="1560">
                  <c:v>155</c:v>
                </c:pt>
                <c:pt idx="1561">
                  <c:v>155.1</c:v>
                </c:pt>
                <c:pt idx="1562">
                  <c:v>155.19999999999999</c:v>
                </c:pt>
                <c:pt idx="1563">
                  <c:v>155.30000000000001</c:v>
                </c:pt>
                <c:pt idx="1564">
                  <c:v>155.4</c:v>
                </c:pt>
                <c:pt idx="1565">
                  <c:v>155.5</c:v>
                </c:pt>
                <c:pt idx="1566">
                  <c:v>155.6</c:v>
                </c:pt>
                <c:pt idx="1567">
                  <c:v>155.69999999999999</c:v>
                </c:pt>
                <c:pt idx="1568">
                  <c:v>155.80000000000001</c:v>
                </c:pt>
                <c:pt idx="1569">
                  <c:v>155.9</c:v>
                </c:pt>
                <c:pt idx="1570">
                  <c:v>156</c:v>
                </c:pt>
                <c:pt idx="1571">
                  <c:v>156.1</c:v>
                </c:pt>
                <c:pt idx="1572">
                  <c:v>156.19999999999999</c:v>
                </c:pt>
                <c:pt idx="1573">
                  <c:v>156.30000000000001</c:v>
                </c:pt>
                <c:pt idx="1574">
                  <c:v>156.4</c:v>
                </c:pt>
                <c:pt idx="1575">
                  <c:v>156.5</c:v>
                </c:pt>
                <c:pt idx="1576">
                  <c:v>156.6</c:v>
                </c:pt>
                <c:pt idx="1577">
                  <c:v>156.69999999999999</c:v>
                </c:pt>
                <c:pt idx="1578">
                  <c:v>156.80000000000001</c:v>
                </c:pt>
                <c:pt idx="1579">
                  <c:v>156.9</c:v>
                </c:pt>
                <c:pt idx="1580">
                  <c:v>157</c:v>
                </c:pt>
                <c:pt idx="1581">
                  <c:v>157.1</c:v>
                </c:pt>
                <c:pt idx="1582">
                  <c:v>157.19999999999999</c:v>
                </c:pt>
                <c:pt idx="1583">
                  <c:v>157.30000000000001</c:v>
                </c:pt>
                <c:pt idx="1584">
                  <c:v>157.4</c:v>
                </c:pt>
                <c:pt idx="1585">
                  <c:v>157.5</c:v>
                </c:pt>
                <c:pt idx="1586">
                  <c:v>157.6</c:v>
                </c:pt>
                <c:pt idx="1587">
                  <c:v>157.69999999999999</c:v>
                </c:pt>
                <c:pt idx="1588">
                  <c:v>157.80000000000001</c:v>
                </c:pt>
                <c:pt idx="1589">
                  <c:v>157.9</c:v>
                </c:pt>
                <c:pt idx="1590">
                  <c:v>158</c:v>
                </c:pt>
                <c:pt idx="1591">
                  <c:v>158.1</c:v>
                </c:pt>
                <c:pt idx="1592">
                  <c:v>158.19999999999999</c:v>
                </c:pt>
                <c:pt idx="1593">
                  <c:v>158.30000000000001</c:v>
                </c:pt>
                <c:pt idx="1594">
                  <c:v>158.4</c:v>
                </c:pt>
                <c:pt idx="1595">
                  <c:v>158.5</c:v>
                </c:pt>
                <c:pt idx="1596">
                  <c:v>158.6</c:v>
                </c:pt>
                <c:pt idx="1597">
                  <c:v>158.69999999999999</c:v>
                </c:pt>
                <c:pt idx="1598">
                  <c:v>158.80000000000001</c:v>
                </c:pt>
                <c:pt idx="1599">
                  <c:v>158.9</c:v>
                </c:pt>
                <c:pt idx="1600">
                  <c:v>159</c:v>
                </c:pt>
                <c:pt idx="1601">
                  <c:v>159.1</c:v>
                </c:pt>
                <c:pt idx="1602">
                  <c:v>159.19999999999999</c:v>
                </c:pt>
                <c:pt idx="1603">
                  <c:v>159.30000000000001</c:v>
                </c:pt>
                <c:pt idx="1604">
                  <c:v>159.4</c:v>
                </c:pt>
                <c:pt idx="1605">
                  <c:v>159.5</c:v>
                </c:pt>
                <c:pt idx="1606">
                  <c:v>159.6</c:v>
                </c:pt>
                <c:pt idx="1607">
                  <c:v>159.69999999999999</c:v>
                </c:pt>
                <c:pt idx="1608">
                  <c:v>159.80000000000001</c:v>
                </c:pt>
                <c:pt idx="1609">
                  <c:v>159.9</c:v>
                </c:pt>
                <c:pt idx="1610">
                  <c:v>160</c:v>
                </c:pt>
                <c:pt idx="1611">
                  <c:v>160.1</c:v>
                </c:pt>
                <c:pt idx="1612">
                  <c:v>160.19999999999999</c:v>
                </c:pt>
                <c:pt idx="1613">
                  <c:v>160.30000000000001</c:v>
                </c:pt>
                <c:pt idx="1614">
                  <c:v>160.4</c:v>
                </c:pt>
                <c:pt idx="1615">
                  <c:v>160.5</c:v>
                </c:pt>
                <c:pt idx="1616">
                  <c:v>160.6</c:v>
                </c:pt>
                <c:pt idx="1617">
                  <c:v>160.69999999999999</c:v>
                </c:pt>
                <c:pt idx="1618">
                  <c:v>160.80000000000001</c:v>
                </c:pt>
                <c:pt idx="1619">
                  <c:v>160.9</c:v>
                </c:pt>
                <c:pt idx="1620">
                  <c:v>161</c:v>
                </c:pt>
                <c:pt idx="1621">
                  <c:v>161.1</c:v>
                </c:pt>
                <c:pt idx="1622">
                  <c:v>161.19999999999999</c:v>
                </c:pt>
                <c:pt idx="1623">
                  <c:v>161.30000000000001</c:v>
                </c:pt>
                <c:pt idx="1624">
                  <c:v>161.4</c:v>
                </c:pt>
                <c:pt idx="1625">
                  <c:v>161.5</c:v>
                </c:pt>
                <c:pt idx="1626">
                  <c:v>161.6</c:v>
                </c:pt>
                <c:pt idx="1627">
                  <c:v>161.69999999999999</c:v>
                </c:pt>
                <c:pt idx="1628">
                  <c:v>161.80000000000001</c:v>
                </c:pt>
                <c:pt idx="1629">
                  <c:v>161.9</c:v>
                </c:pt>
                <c:pt idx="1630">
                  <c:v>162</c:v>
                </c:pt>
                <c:pt idx="1631">
                  <c:v>162.1</c:v>
                </c:pt>
                <c:pt idx="1632">
                  <c:v>162.19999999999999</c:v>
                </c:pt>
                <c:pt idx="1633">
                  <c:v>162.30000000000001</c:v>
                </c:pt>
                <c:pt idx="1634">
                  <c:v>162.4</c:v>
                </c:pt>
                <c:pt idx="1635">
                  <c:v>162.5</c:v>
                </c:pt>
                <c:pt idx="1636">
                  <c:v>162.6</c:v>
                </c:pt>
                <c:pt idx="1637">
                  <c:v>162.69999999999999</c:v>
                </c:pt>
                <c:pt idx="1638">
                  <c:v>162.80000000000001</c:v>
                </c:pt>
                <c:pt idx="1639">
                  <c:v>162.9</c:v>
                </c:pt>
                <c:pt idx="1640">
                  <c:v>163</c:v>
                </c:pt>
                <c:pt idx="1641">
                  <c:v>163.1</c:v>
                </c:pt>
                <c:pt idx="1642">
                  <c:v>163.19999999999999</c:v>
                </c:pt>
                <c:pt idx="1643">
                  <c:v>163.30000000000001</c:v>
                </c:pt>
                <c:pt idx="1644">
                  <c:v>163.4</c:v>
                </c:pt>
                <c:pt idx="1645">
                  <c:v>163.5</c:v>
                </c:pt>
                <c:pt idx="1646">
                  <c:v>163.6</c:v>
                </c:pt>
                <c:pt idx="1647">
                  <c:v>163.69999999999999</c:v>
                </c:pt>
                <c:pt idx="1648">
                  <c:v>163.80000000000001</c:v>
                </c:pt>
                <c:pt idx="1649">
                  <c:v>163.9</c:v>
                </c:pt>
                <c:pt idx="1650">
                  <c:v>164</c:v>
                </c:pt>
                <c:pt idx="1651">
                  <c:v>164.1</c:v>
                </c:pt>
                <c:pt idx="1652">
                  <c:v>164.2</c:v>
                </c:pt>
                <c:pt idx="1653">
                  <c:v>164.3</c:v>
                </c:pt>
                <c:pt idx="1654">
                  <c:v>164.4</c:v>
                </c:pt>
                <c:pt idx="1655">
                  <c:v>164.5</c:v>
                </c:pt>
                <c:pt idx="1656">
                  <c:v>164.6</c:v>
                </c:pt>
                <c:pt idx="1657">
                  <c:v>164.7</c:v>
                </c:pt>
                <c:pt idx="1658">
                  <c:v>164.8</c:v>
                </c:pt>
                <c:pt idx="1659">
                  <c:v>164.9</c:v>
                </c:pt>
                <c:pt idx="1660">
                  <c:v>165</c:v>
                </c:pt>
                <c:pt idx="1661">
                  <c:v>165.1</c:v>
                </c:pt>
                <c:pt idx="1662">
                  <c:v>165.2</c:v>
                </c:pt>
                <c:pt idx="1663">
                  <c:v>165.3</c:v>
                </c:pt>
                <c:pt idx="1664">
                  <c:v>165.4</c:v>
                </c:pt>
                <c:pt idx="1665">
                  <c:v>165.5</c:v>
                </c:pt>
                <c:pt idx="1666">
                  <c:v>165.6</c:v>
                </c:pt>
                <c:pt idx="1667">
                  <c:v>165.7</c:v>
                </c:pt>
                <c:pt idx="1668">
                  <c:v>165.8</c:v>
                </c:pt>
                <c:pt idx="1669">
                  <c:v>165.9</c:v>
                </c:pt>
                <c:pt idx="1670">
                  <c:v>166</c:v>
                </c:pt>
                <c:pt idx="1671">
                  <c:v>166.1</c:v>
                </c:pt>
                <c:pt idx="1672">
                  <c:v>166.2</c:v>
                </c:pt>
                <c:pt idx="1673">
                  <c:v>166.3</c:v>
                </c:pt>
                <c:pt idx="1674">
                  <c:v>166.4</c:v>
                </c:pt>
                <c:pt idx="1675">
                  <c:v>166.5</c:v>
                </c:pt>
                <c:pt idx="1676">
                  <c:v>166.6</c:v>
                </c:pt>
                <c:pt idx="1677">
                  <c:v>166.7</c:v>
                </c:pt>
                <c:pt idx="1678">
                  <c:v>166.8</c:v>
                </c:pt>
                <c:pt idx="1679">
                  <c:v>166.9</c:v>
                </c:pt>
                <c:pt idx="1680">
                  <c:v>167</c:v>
                </c:pt>
                <c:pt idx="1681">
                  <c:v>167.1</c:v>
                </c:pt>
                <c:pt idx="1682">
                  <c:v>167.2</c:v>
                </c:pt>
                <c:pt idx="1683">
                  <c:v>167.3</c:v>
                </c:pt>
                <c:pt idx="1684">
                  <c:v>167.4</c:v>
                </c:pt>
                <c:pt idx="1685">
                  <c:v>167.5</c:v>
                </c:pt>
                <c:pt idx="1686">
                  <c:v>167.6</c:v>
                </c:pt>
                <c:pt idx="1687">
                  <c:v>167.7</c:v>
                </c:pt>
                <c:pt idx="1688">
                  <c:v>167.8</c:v>
                </c:pt>
                <c:pt idx="1689">
                  <c:v>167.9</c:v>
                </c:pt>
                <c:pt idx="1690">
                  <c:v>168</c:v>
                </c:pt>
                <c:pt idx="1691">
                  <c:v>168.1</c:v>
                </c:pt>
                <c:pt idx="1692">
                  <c:v>168.2</c:v>
                </c:pt>
                <c:pt idx="1693">
                  <c:v>168.3</c:v>
                </c:pt>
                <c:pt idx="1694">
                  <c:v>168.4</c:v>
                </c:pt>
                <c:pt idx="1695">
                  <c:v>168.5</c:v>
                </c:pt>
                <c:pt idx="1696">
                  <c:v>168.6</c:v>
                </c:pt>
                <c:pt idx="1697">
                  <c:v>168.7</c:v>
                </c:pt>
                <c:pt idx="1698">
                  <c:v>168.8</c:v>
                </c:pt>
                <c:pt idx="1699">
                  <c:v>168.9</c:v>
                </c:pt>
                <c:pt idx="1700">
                  <c:v>169</c:v>
                </c:pt>
                <c:pt idx="1701">
                  <c:v>169.1</c:v>
                </c:pt>
                <c:pt idx="1702">
                  <c:v>169.2</c:v>
                </c:pt>
                <c:pt idx="1703">
                  <c:v>169.3</c:v>
                </c:pt>
                <c:pt idx="1704">
                  <c:v>169.4</c:v>
                </c:pt>
                <c:pt idx="1705">
                  <c:v>169.5</c:v>
                </c:pt>
                <c:pt idx="1706">
                  <c:v>169.6</c:v>
                </c:pt>
                <c:pt idx="1707">
                  <c:v>169.7</c:v>
                </c:pt>
                <c:pt idx="1708">
                  <c:v>169.8</c:v>
                </c:pt>
                <c:pt idx="1709">
                  <c:v>169.9</c:v>
                </c:pt>
                <c:pt idx="1710">
                  <c:v>170</c:v>
                </c:pt>
                <c:pt idx="1711">
                  <c:v>170.1</c:v>
                </c:pt>
                <c:pt idx="1712">
                  <c:v>170.2</c:v>
                </c:pt>
                <c:pt idx="1713">
                  <c:v>170.3</c:v>
                </c:pt>
                <c:pt idx="1714">
                  <c:v>170.4</c:v>
                </c:pt>
                <c:pt idx="1715">
                  <c:v>170.5</c:v>
                </c:pt>
                <c:pt idx="1716">
                  <c:v>170.6</c:v>
                </c:pt>
                <c:pt idx="1717">
                  <c:v>170.7</c:v>
                </c:pt>
                <c:pt idx="1718">
                  <c:v>170.8</c:v>
                </c:pt>
                <c:pt idx="1719">
                  <c:v>170.9</c:v>
                </c:pt>
                <c:pt idx="1720">
                  <c:v>171</c:v>
                </c:pt>
                <c:pt idx="1721">
                  <c:v>171.1</c:v>
                </c:pt>
                <c:pt idx="1722">
                  <c:v>171.2</c:v>
                </c:pt>
                <c:pt idx="1723">
                  <c:v>171.3</c:v>
                </c:pt>
                <c:pt idx="1724">
                  <c:v>171.4</c:v>
                </c:pt>
                <c:pt idx="1725">
                  <c:v>171.5</c:v>
                </c:pt>
                <c:pt idx="1726">
                  <c:v>171.6</c:v>
                </c:pt>
                <c:pt idx="1727">
                  <c:v>171.7</c:v>
                </c:pt>
                <c:pt idx="1728">
                  <c:v>171.8</c:v>
                </c:pt>
                <c:pt idx="1729">
                  <c:v>171.9</c:v>
                </c:pt>
                <c:pt idx="1730">
                  <c:v>172</c:v>
                </c:pt>
                <c:pt idx="1731">
                  <c:v>172.1</c:v>
                </c:pt>
                <c:pt idx="1732">
                  <c:v>172.2</c:v>
                </c:pt>
                <c:pt idx="1733">
                  <c:v>172.3</c:v>
                </c:pt>
                <c:pt idx="1734">
                  <c:v>172.4</c:v>
                </c:pt>
                <c:pt idx="1735">
                  <c:v>172.5</c:v>
                </c:pt>
                <c:pt idx="1736">
                  <c:v>172.6</c:v>
                </c:pt>
                <c:pt idx="1737">
                  <c:v>172.7</c:v>
                </c:pt>
                <c:pt idx="1738">
                  <c:v>172.8</c:v>
                </c:pt>
                <c:pt idx="1739">
                  <c:v>172.9</c:v>
                </c:pt>
                <c:pt idx="1740">
                  <c:v>173</c:v>
                </c:pt>
                <c:pt idx="1741">
                  <c:v>173.1</c:v>
                </c:pt>
                <c:pt idx="1742">
                  <c:v>173.2</c:v>
                </c:pt>
                <c:pt idx="1743">
                  <c:v>173.3</c:v>
                </c:pt>
                <c:pt idx="1744">
                  <c:v>173.4</c:v>
                </c:pt>
                <c:pt idx="1745">
                  <c:v>173.5</c:v>
                </c:pt>
                <c:pt idx="1746">
                  <c:v>173.6</c:v>
                </c:pt>
                <c:pt idx="1747">
                  <c:v>173.7</c:v>
                </c:pt>
                <c:pt idx="1748">
                  <c:v>173.8</c:v>
                </c:pt>
                <c:pt idx="1749">
                  <c:v>173.9</c:v>
                </c:pt>
                <c:pt idx="1750">
                  <c:v>174</c:v>
                </c:pt>
                <c:pt idx="1751">
                  <c:v>174.1</c:v>
                </c:pt>
                <c:pt idx="1752">
                  <c:v>174.2</c:v>
                </c:pt>
                <c:pt idx="1753">
                  <c:v>174.3</c:v>
                </c:pt>
                <c:pt idx="1754">
                  <c:v>174.4</c:v>
                </c:pt>
                <c:pt idx="1755">
                  <c:v>174.5</c:v>
                </c:pt>
                <c:pt idx="1756">
                  <c:v>174.6</c:v>
                </c:pt>
                <c:pt idx="1757">
                  <c:v>174.7</c:v>
                </c:pt>
                <c:pt idx="1758">
                  <c:v>174.8</c:v>
                </c:pt>
                <c:pt idx="1759">
                  <c:v>174.9</c:v>
                </c:pt>
                <c:pt idx="1760">
                  <c:v>175</c:v>
                </c:pt>
                <c:pt idx="1761">
                  <c:v>175.1</c:v>
                </c:pt>
                <c:pt idx="1762">
                  <c:v>175.2</c:v>
                </c:pt>
                <c:pt idx="1763">
                  <c:v>175.3</c:v>
                </c:pt>
                <c:pt idx="1764">
                  <c:v>175.4</c:v>
                </c:pt>
                <c:pt idx="1765">
                  <c:v>175.5</c:v>
                </c:pt>
                <c:pt idx="1766">
                  <c:v>175.6</c:v>
                </c:pt>
                <c:pt idx="1767">
                  <c:v>175.7</c:v>
                </c:pt>
                <c:pt idx="1768">
                  <c:v>175.8</c:v>
                </c:pt>
                <c:pt idx="1769">
                  <c:v>175.9</c:v>
                </c:pt>
                <c:pt idx="1770">
                  <c:v>176</c:v>
                </c:pt>
                <c:pt idx="1771">
                  <c:v>176.1</c:v>
                </c:pt>
                <c:pt idx="1772">
                  <c:v>176.2</c:v>
                </c:pt>
                <c:pt idx="1773">
                  <c:v>176.3</c:v>
                </c:pt>
                <c:pt idx="1774">
                  <c:v>176.4</c:v>
                </c:pt>
                <c:pt idx="1775">
                  <c:v>176.5</c:v>
                </c:pt>
                <c:pt idx="1776">
                  <c:v>176.6</c:v>
                </c:pt>
                <c:pt idx="1777">
                  <c:v>176.7</c:v>
                </c:pt>
                <c:pt idx="1778">
                  <c:v>176.8</c:v>
                </c:pt>
                <c:pt idx="1779">
                  <c:v>176.9</c:v>
                </c:pt>
                <c:pt idx="1780">
                  <c:v>177</c:v>
                </c:pt>
                <c:pt idx="1781">
                  <c:v>177.1</c:v>
                </c:pt>
                <c:pt idx="1782">
                  <c:v>177.2</c:v>
                </c:pt>
                <c:pt idx="1783">
                  <c:v>177.3</c:v>
                </c:pt>
                <c:pt idx="1784">
                  <c:v>177.4</c:v>
                </c:pt>
                <c:pt idx="1785">
                  <c:v>177.5</c:v>
                </c:pt>
                <c:pt idx="1786">
                  <c:v>177.6</c:v>
                </c:pt>
                <c:pt idx="1787">
                  <c:v>177.7</c:v>
                </c:pt>
                <c:pt idx="1788">
                  <c:v>177.8</c:v>
                </c:pt>
                <c:pt idx="1789">
                  <c:v>177.9</c:v>
                </c:pt>
                <c:pt idx="1790">
                  <c:v>178</c:v>
                </c:pt>
                <c:pt idx="1791">
                  <c:v>178.1</c:v>
                </c:pt>
                <c:pt idx="1792">
                  <c:v>178.2</c:v>
                </c:pt>
                <c:pt idx="1793">
                  <c:v>178.3</c:v>
                </c:pt>
                <c:pt idx="1794">
                  <c:v>178.4</c:v>
                </c:pt>
                <c:pt idx="1795">
                  <c:v>178.5</c:v>
                </c:pt>
                <c:pt idx="1796">
                  <c:v>178.6</c:v>
                </c:pt>
                <c:pt idx="1797">
                  <c:v>178.7</c:v>
                </c:pt>
                <c:pt idx="1798">
                  <c:v>178.8</c:v>
                </c:pt>
                <c:pt idx="1799">
                  <c:v>178.9</c:v>
                </c:pt>
                <c:pt idx="1800">
                  <c:v>179</c:v>
                </c:pt>
                <c:pt idx="1801">
                  <c:v>179.1</c:v>
                </c:pt>
                <c:pt idx="1802">
                  <c:v>179.2</c:v>
                </c:pt>
                <c:pt idx="1803">
                  <c:v>179.3</c:v>
                </c:pt>
                <c:pt idx="1804">
                  <c:v>179.4</c:v>
                </c:pt>
                <c:pt idx="1805">
                  <c:v>179.5</c:v>
                </c:pt>
                <c:pt idx="1806">
                  <c:v>179.6</c:v>
                </c:pt>
                <c:pt idx="1807">
                  <c:v>179.7</c:v>
                </c:pt>
                <c:pt idx="1808">
                  <c:v>179.8</c:v>
                </c:pt>
                <c:pt idx="1809">
                  <c:v>179.9</c:v>
                </c:pt>
                <c:pt idx="1810">
                  <c:v>180</c:v>
                </c:pt>
                <c:pt idx="1811">
                  <c:v>180.1</c:v>
                </c:pt>
                <c:pt idx="1812">
                  <c:v>180.2</c:v>
                </c:pt>
                <c:pt idx="1813">
                  <c:v>180.3</c:v>
                </c:pt>
                <c:pt idx="1814">
                  <c:v>180.4</c:v>
                </c:pt>
                <c:pt idx="1815">
                  <c:v>180.5</c:v>
                </c:pt>
                <c:pt idx="1816">
                  <c:v>180.6</c:v>
                </c:pt>
                <c:pt idx="1817">
                  <c:v>180.7</c:v>
                </c:pt>
                <c:pt idx="1818">
                  <c:v>180.8</c:v>
                </c:pt>
                <c:pt idx="1819">
                  <c:v>180.9</c:v>
                </c:pt>
                <c:pt idx="1820">
                  <c:v>181</c:v>
                </c:pt>
                <c:pt idx="1821">
                  <c:v>181.1</c:v>
                </c:pt>
                <c:pt idx="1822">
                  <c:v>181.2</c:v>
                </c:pt>
                <c:pt idx="1823">
                  <c:v>181.3</c:v>
                </c:pt>
                <c:pt idx="1824">
                  <c:v>181.4</c:v>
                </c:pt>
                <c:pt idx="1825">
                  <c:v>181.5</c:v>
                </c:pt>
                <c:pt idx="1826">
                  <c:v>181.6</c:v>
                </c:pt>
                <c:pt idx="1827">
                  <c:v>181.7</c:v>
                </c:pt>
                <c:pt idx="1828">
                  <c:v>181.8</c:v>
                </c:pt>
                <c:pt idx="1829">
                  <c:v>181.9</c:v>
                </c:pt>
                <c:pt idx="1830">
                  <c:v>182</c:v>
                </c:pt>
                <c:pt idx="1831">
                  <c:v>182.1</c:v>
                </c:pt>
                <c:pt idx="1832">
                  <c:v>182.2</c:v>
                </c:pt>
                <c:pt idx="1833">
                  <c:v>182.3</c:v>
                </c:pt>
                <c:pt idx="1834">
                  <c:v>182.4</c:v>
                </c:pt>
                <c:pt idx="1835">
                  <c:v>182.5</c:v>
                </c:pt>
                <c:pt idx="1836">
                  <c:v>182.6</c:v>
                </c:pt>
                <c:pt idx="1837">
                  <c:v>182.7</c:v>
                </c:pt>
                <c:pt idx="1838">
                  <c:v>182.8</c:v>
                </c:pt>
                <c:pt idx="1839">
                  <c:v>182.9</c:v>
                </c:pt>
                <c:pt idx="1840">
                  <c:v>183</c:v>
                </c:pt>
                <c:pt idx="1841">
                  <c:v>183.1</c:v>
                </c:pt>
                <c:pt idx="1842">
                  <c:v>183.2</c:v>
                </c:pt>
                <c:pt idx="1843">
                  <c:v>183.3</c:v>
                </c:pt>
                <c:pt idx="1844">
                  <c:v>183.4</c:v>
                </c:pt>
                <c:pt idx="1845">
                  <c:v>183.5</c:v>
                </c:pt>
                <c:pt idx="1846">
                  <c:v>183.6</c:v>
                </c:pt>
                <c:pt idx="1847">
                  <c:v>183.7</c:v>
                </c:pt>
                <c:pt idx="1848">
                  <c:v>183.8</c:v>
                </c:pt>
                <c:pt idx="1849">
                  <c:v>183.9</c:v>
                </c:pt>
                <c:pt idx="1850">
                  <c:v>184</c:v>
                </c:pt>
                <c:pt idx="1851">
                  <c:v>184.1</c:v>
                </c:pt>
                <c:pt idx="1852">
                  <c:v>184.2</c:v>
                </c:pt>
                <c:pt idx="1853">
                  <c:v>184.3</c:v>
                </c:pt>
                <c:pt idx="1854">
                  <c:v>184.4</c:v>
                </c:pt>
                <c:pt idx="1855">
                  <c:v>184.5</c:v>
                </c:pt>
                <c:pt idx="1856">
                  <c:v>184.6</c:v>
                </c:pt>
                <c:pt idx="1857">
                  <c:v>184.7</c:v>
                </c:pt>
                <c:pt idx="1858">
                  <c:v>184.8</c:v>
                </c:pt>
                <c:pt idx="1859">
                  <c:v>184.9</c:v>
                </c:pt>
                <c:pt idx="1860">
                  <c:v>185</c:v>
                </c:pt>
                <c:pt idx="1861">
                  <c:v>185.1</c:v>
                </c:pt>
                <c:pt idx="1862">
                  <c:v>185.2</c:v>
                </c:pt>
                <c:pt idx="1863">
                  <c:v>185.3</c:v>
                </c:pt>
                <c:pt idx="1864">
                  <c:v>185.4</c:v>
                </c:pt>
                <c:pt idx="1865">
                  <c:v>185.5</c:v>
                </c:pt>
                <c:pt idx="1866">
                  <c:v>185.6</c:v>
                </c:pt>
                <c:pt idx="1867">
                  <c:v>185.7</c:v>
                </c:pt>
                <c:pt idx="1868">
                  <c:v>185.8</c:v>
                </c:pt>
                <c:pt idx="1869">
                  <c:v>185.9</c:v>
                </c:pt>
                <c:pt idx="1870">
                  <c:v>186</c:v>
                </c:pt>
                <c:pt idx="1871">
                  <c:v>186.1</c:v>
                </c:pt>
                <c:pt idx="1872">
                  <c:v>186.2</c:v>
                </c:pt>
                <c:pt idx="1873">
                  <c:v>186.3</c:v>
                </c:pt>
                <c:pt idx="1874">
                  <c:v>186.4</c:v>
                </c:pt>
                <c:pt idx="1875">
                  <c:v>186.5</c:v>
                </c:pt>
                <c:pt idx="1876">
                  <c:v>186.6</c:v>
                </c:pt>
                <c:pt idx="1877">
                  <c:v>186.7</c:v>
                </c:pt>
                <c:pt idx="1878">
                  <c:v>186.8</c:v>
                </c:pt>
                <c:pt idx="1879">
                  <c:v>186.9</c:v>
                </c:pt>
                <c:pt idx="1880">
                  <c:v>187</c:v>
                </c:pt>
                <c:pt idx="1881">
                  <c:v>187.1</c:v>
                </c:pt>
                <c:pt idx="1882">
                  <c:v>187.2</c:v>
                </c:pt>
                <c:pt idx="1883">
                  <c:v>187.3</c:v>
                </c:pt>
                <c:pt idx="1884">
                  <c:v>187.4</c:v>
                </c:pt>
                <c:pt idx="1885">
                  <c:v>187.5</c:v>
                </c:pt>
                <c:pt idx="1886">
                  <c:v>187.6</c:v>
                </c:pt>
                <c:pt idx="1887">
                  <c:v>187.7</c:v>
                </c:pt>
                <c:pt idx="1888">
                  <c:v>187.8</c:v>
                </c:pt>
                <c:pt idx="1889">
                  <c:v>187.9</c:v>
                </c:pt>
                <c:pt idx="1890">
                  <c:v>188</c:v>
                </c:pt>
                <c:pt idx="1891">
                  <c:v>188.1</c:v>
                </c:pt>
                <c:pt idx="1892">
                  <c:v>188.2</c:v>
                </c:pt>
                <c:pt idx="1893">
                  <c:v>188.3</c:v>
                </c:pt>
                <c:pt idx="1894">
                  <c:v>188.4</c:v>
                </c:pt>
                <c:pt idx="1895">
                  <c:v>188.5</c:v>
                </c:pt>
                <c:pt idx="1896">
                  <c:v>188.6</c:v>
                </c:pt>
                <c:pt idx="1897">
                  <c:v>188.7</c:v>
                </c:pt>
                <c:pt idx="1898">
                  <c:v>188.8</c:v>
                </c:pt>
                <c:pt idx="1899">
                  <c:v>188.9</c:v>
                </c:pt>
                <c:pt idx="1900">
                  <c:v>189</c:v>
                </c:pt>
                <c:pt idx="1901">
                  <c:v>189.1</c:v>
                </c:pt>
                <c:pt idx="1902">
                  <c:v>189.2</c:v>
                </c:pt>
                <c:pt idx="1903">
                  <c:v>189.3</c:v>
                </c:pt>
                <c:pt idx="1904">
                  <c:v>189.4</c:v>
                </c:pt>
                <c:pt idx="1905">
                  <c:v>189.5</c:v>
                </c:pt>
                <c:pt idx="1906">
                  <c:v>189.6</c:v>
                </c:pt>
                <c:pt idx="1907">
                  <c:v>189.7</c:v>
                </c:pt>
                <c:pt idx="1908">
                  <c:v>189.8</c:v>
                </c:pt>
                <c:pt idx="1909">
                  <c:v>189.9</c:v>
                </c:pt>
                <c:pt idx="1910">
                  <c:v>190</c:v>
                </c:pt>
                <c:pt idx="1911">
                  <c:v>190.1</c:v>
                </c:pt>
                <c:pt idx="1912">
                  <c:v>190.2</c:v>
                </c:pt>
                <c:pt idx="1913">
                  <c:v>190.3</c:v>
                </c:pt>
                <c:pt idx="1914">
                  <c:v>190.4</c:v>
                </c:pt>
                <c:pt idx="1915">
                  <c:v>190.5</c:v>
                </c:pt>
                <c:pt idx="1916">
                  <c:v>190.6</c:v>
                </c:pt>
                <c:pt idx="1917">
                  <c:v>190.7</c:v>
                </c:pt>
                <c:pt idx="1918">
                  <c:v>190.8</c:v>
                </c:pt>
                <c:pt idx="1919">
                  <c:v>190.9</c:v>
                </c:pt>
                <c:pt idx="1920">
                  <c:v>191</c:v>
                </c:pt>
                <c:pt idx="1921">
                  <c:v>191.1</c:v>
                </c:pt>
                <c:pt idx="1922">
                  <c:v>191.2</c:v>
                </c:pt>
                <c:pt idx="1923">
                  <c:v>191.3</c:v>
                </c:pt>
                <c:pt idx="1924">
                  <c:v>191.4</c:v>
                </c:pt>
                <c:pt idx="1925">
                  <c:v>191.5</c:v>
                </c:pt>
                <c:pt idx="1926">
                  <c:v>191.6</c:v>
                </c:pt>
                <c:pt idx="1927">
                  <c:v>191.7</c:v>
                </c:pt>
                <c:pt idx="1928">
                  <c:v>191.8</c:v>
                </c:pt>
                <c:pt idx="1929">
                  <c:v>191.9</c:v>
                </c:pt>
                <c:pt idx="1930">
                  <c:v>192</c:v>
                </c:pt>
                <c:pt idx="1931">
                  <c:v>192.1</c:v>
                </c:pt>
                <c:pt idx="1932">
                  <c:v>192.2</c:v>
                </c:pt>
                <c:pt idx="1933">
                  <c:v>192.3</c:v>
                </c:pt>
                <c:pt idx="1934">
                  <c:v>192.4</c:v>
                </c:pt>
                <c:pt idx="1935">
                  <c:v>192.5</c:v>
                </c:pt>
                <c:pt idx="1936">
                  <c:v>192.6</c:v>
                </c:pt>
                <c:pt idx="1937">
                  <c:v>192.7</c:v>
                </c:pt>
                <c:pt idx="1938">
                  <c:v>192.8</c:v>
                </c:pt>
                <c:pt idx="1939">
                  <c:v>192.9</c:v>
                </c:pt>
                <c:pt idx="1940">
                  <c:v>193</c:v>
                </c:pt>
                <c:pt idx="1941">
                  <c:v>193.1</c:v>
                </c:pt>
                <c:pt idx="1942">
                  <c:v>193.2</c:v>
                </c:pt>
                <c:pt idx="1943">
                  <c:v>193.3</c:v>
                </c:pt>
                <c:pt idx="1944">
                  <c:v>193.4</c:v>
                </c:pt>
                <c:pt idx="1945">
                  <c:v>193.5</c:v>
                </c:pt>
                <c:pt idx="1946">
                  <c:v>193.6</c:v>
                </c:pt>
                <c:pt idx="1947">
                  <c:v>193.7</c:v>
                </c:pt>
                <c:pt idx="1948">
                  <c:v>193.8</c:v>
                </c:pt>
                <c:pt idx="1949">
                  <c:v>193.9</c:v>
                </c:pt>
                <c:pt idx="1950">
                  <c:v>194</c:v>
                </c:pt>
                <c:pt idx="1951">
                  <c:v>194.1</c:v>
                </c:pt>
                <c:pt idx="1952">
                  <c:v>194.2</c:v>
                </c:pt>
                <c:pt idx="1953">
                  <c:v>194.3</c:v>
                </c:pt>
                <c:pt idx="1954">
                  <c:v>194.4</c:v>
                </c:pt>
                <c:pt idx="1955">
                  <c:v>194.5</c:v>
                </c:pt>
                <c:pt idx="1956">
                  <c:v>194.6</c:v>
                </c:pt>
                <c:pt idx="1957">
                  <c:v>194.7</c:v>
                </c:pt>
                <c:pt idx="1958">
                  <c:v>194.8</c:v>
                </c:pt>
                <c:pt idx="1959">
                  <c:v>194.9</c:v>
                </c:pt>
                <c:pt idx="1960">
                  <c:v>195</c:v>
                </c:pt>
                <c:pt idx="1961">
                  <c:v>195.1</c:v>
                </c:pt>
                <c:pt idx="1962">
                  <c:v>195.2</c:v>
                </c:pt>
                <c:pt idx="1963">
                  <c:v>195.3</c:v>
                </c:pt>
                <c:pt idx="1964">
                  <c:v>195.4</c:v>
                </c:pt>
                <c:pt idx="1965">
                  <c:v>195.5</c:v>
                </c:pt>
                <c:pt idx="1966">
                  <c:v>195.6</c:v>
                </c:pt>
                <c:pt idx="1967">
                  <c:v>195.7</c:v>
                </c:pt>
                <c:pt idx="1968">
                  <c:v>195.8</c:v>
                </c:pt>
                <c:pt idx="1969">
                  <c:v>195.9</c:v>
                </c:pt>
                <c:pt idx="1970">
                  <c:v>196</c:v>
                </c:pt>
                <c:pt idx="1971">
                  <c:v>196.1</c:v>
                </c:pt>
                <c:pt idx="1972">
                  <c:v>196.2</c:v>
                </c:pt>
                <c:pt idx="1973">
                  <c:v>196.3</c:v>
                </c:pt>
                <c:pt idx="1974">
                  <c:v>196.4</c:v>
                </c:pt>
                <c:pt idx="1975">
                  <c:v>196.5</c:v>
                </c:pt>
                <c:pt idx="1976">
                  <c:v>196.6</c:v>
                </c:pt>
                <c:pt idx="1977">
                  <c:v>196.7</c:v>
                </c:pt>
                <c:pt idx="1978">
                  <c:v>196.8</c:v>
                </c:pt>
                <c:pt idx="1979">
                  <c:v>196.9</c:v>
                </c:pt>
                <c:pt idx="1980">
                  <c:v>197</c:v>
                </c:pt>
                <c:pt idx="1981">
                  <c:v>197.1</c:v>
                </c:pt>
                <c:pt idx="1982">
                  <c:v>197.2</c:v>
                </c:pt>
                <c:pt idx="1983">
                  <c:v>197.3</c:v>
                </c:pt>
                <c:pt idx="1984">
                  <c:v>197.4</c:v>
                </c:pt>
                <c:pt idx="1985">
                  <c:v>197.5</c:v>
                </c:pt>
                <c:pt idx="1986">
                  <c:v>197.6</c:v>
                </c:pt>
                <c:pt idx="1987">
                  <c:v>197.7</c:v>
                </c:pt>
                <c:pt idx="1988">
                  <c:v>197.8</c:v>
                </c:pt>
                <c:pt idx="1989">
                  <c:v>197.9</c:v>
                </c:pt>
                <c:pt idx="1990">
                  <c:v>198</c:v>
                </c:pt>
                <c:pt idx="1991">
                  <c:v>198.1</c:v>
                </c:pt>
                <c:pt idx="1992">
                  <c:v>198.2</c:v>
                </c:pt>
                <c:pt idx="1993">
                  <c:v>198.3</c:v>
                </c:pt>
                <c:pt idx="1994">
                  <c:v>198.4</c:v>
                </c:pt>
                <c:pt idx="1995">
                  <c:v>198.5</c:v>
                </c:pt>
                <c:pt idx="1996">
                  <c:v>198.6</c:v>
                </c:pt>
                <c:pt idx="1997">
                  <c:v>198.7</c:v>
                </c:pt>
                <c:pt idx="1998">
                  <c:v>198.8</c:v>
                </c:pt>
                <c:pt idx="1999">
                  <c:v>198.9</c:v>
                </c:pt>
                <c:pt idx="2000">
                  <c:v>199</c:v>
                </c:pt>
                <c:pt idx="2001">
                  <c:v>199.1</c:v>
                </c:pt>
                <c:pt idx="2002">
                  <c:v>199.2</c:v>
                </c:pt>
                <c:pt idx="2003">
                  <c:v>199.3</c:v>
                </c:pt>
                <c:pt idx="2004">
                  <c:v>199.4</c:v>
                </c:pt>
                <c:pt idx="2005">
                  <c:v>199.5</c:v>
                </c:pt>
                <c:pt idx="2006">
                  <c:v>199.6</c:v>
                </c:pt>
                <c:pt idx="2007">
                  <c:v>199.7</c:v>
                </c:pt>
                <c:pt idx="2008">
                  <c:v>199.8</c:v>
                </c:pt>
                <c:pt idx="2009">
                  <c:v>199.9</c:v>
                </c:pt>
                <c:pt idx="2010">
                  <c:v>200</c:v>
                </c:pt>
                <c:pt idx="2011">
                  <c:v>200.1</c:v>
                </c:pt>
                <c:pt idx="2012">
                  <c:v>200.2</c:v>
                </c:pt>
                <c:pt idx="2013">
                  <c:v>200.3</c:v>
                </c:pt>
                <c:pt idx="2014">
                  <c:v>200.4</c:v>
                </c:pt>
                <c:pt idx="2015">
                  <c:v>200.5</c:v>
                </c:pt>
                <c:pt idx="2016">
                  <c:v>200.6</c:v>
                </c:pt>
                <c:pt idx="2017">
                  <c:v>200.7</c:v>
                </c:pt>
                <c:pt idx="2018">
                  <c:v>200.8</c:v>
                </c:pt>
                <c:pt idx="2019">
                  <c:v>200.9</c:v>
                </c:pt>
                <c:pt idx="2020">
                  <c:v>201</c:v>
                </c:pt>
                <c:pt idx="2021">
                  <c:v>201.1</c:v>
                </c:pt>
                <c:pt idx="2022">
                  <c:v>201.2</c:v>
                </c:pt>
                <c:pt idx="2023">
                  <c:v>201.3</c:v>
                </c:pt>
                <c:pt idx="2024">
                  <c:v>201.4</c:v>
                </c:pt>
                <c:pt idx="2025">
                  <c:v>201.5</c:v>
                </c:pt>
                <c:pt idx="2026">
                  <c:v>201.6</c:v>
                </c:pt>
                <c:pt idx="2027">
                  <c:v>201.7</c:v>
                </c:pt>
                <c:pt idx="2028">
                  <c:v>201.8</c:v>
                </c:pt>
                <c:pt idx="2029">
                  <c:v>201.9</c:v>
                </c:pt>
                <c:pt idx="2030">
                  <c:v>202</c:v>
                </c:pt>
                <c:pt idx="2031">
                  <c:v>202.1</c:v>
                </c:pt>
                <c:pt idx="2032">
                  <c:v>202.2</c:v>
                </c:pt>
                <c:pt idx="2033">
                  <c:v>202.3</c:v>
                </c:pt>
                <c:pt idx="2034">
                  <c:v>202.4</c:v>
                </c:pt>
                <c:pt idx="2035">
                  <c:v>202.5</c:v>
                </c:pt>
                <c:pt idx="2036">
                  <c:v>202.6</c:v>
                </c:pt>
                <c:pt idx="2037">
                  <c:v>202.7</c:v>
                </c:pt>
                <c:pt idx="2038">
                  <c:v>202.8</c:v>
                </c:pt>
                <c:pt idx="2039">
                  <c:v>202.9</c:v>
                </c:pt>
                <c:pt idx="2040">
                  <c:v>203</c:v>
                </c:pt>
                <c:pt idx="2041">
                  <c:v>203.1</c:v>
                </c:pt>
                <c:pt idx="2042">
                  <c:v>203.2</c:v>
                </c:pt>
                <c:pt idx="2043">
                  <c:v>203.3</c:v>
                </c:pt>
                <c:pt idx="2044">
                  <c:v>203.4</c:v>
                </c:pt>
                <c:pt idx="2045">
                  <c:v>203.5</c:v>
                </c:pt>
                <c:pt idx="2046">
                  <c:v>203.6</c:v>
                </c:pt>
                <c:pt idx="2047">
                  <c:v>203.7</c:v>
                </c:pt>
                <c:pt idx="2048">
                  <c:v>203.8</c:v>
                </c:pt>
                <c:pt idx="2049">
                  <c:v>203.9</c:v>
                </c:pt>
                <c:pt idx="2050">
                  <c:v>204</c:v>
                </c:pt>
                <c:pt idx="2051">
                  <c:v>204.1</c:v>
                </c:pt>
                <c:pt idx="2052">
                  <c:v>204.2</c:v>
                </c:pt>
                <c:pt idx="2053">
                  <c:v>204.3</c:v>
                </c:pt>
                <c:pt idx="2054">
                  <c:v>204.4</c:v>
                </c:pt>
                <c:pt idx="2055">
                  <c:v>204.5</c:v>
                </c:pt>
                <c:pt idx="2056">
                  <c:v>204.6</c:v>
                </c:pt>
                <c:pt idx="2057">
                  <c:v>204.7</c:v>
                </c:pt>
                <c:pt idx="2058">
                  <c:v>204.8</c:v>
                </c:pt>
                <c:pt idx="2059">
                  <c:v>204.9</c:v>
                </c:pt>
                <c:pt idx="2060">
                  <c:v>205</c:v>
                </c:pt>
                <c:pt idx="2061">
                  <c:v>205.1</c:v>
                </c:pt>
                <c:pt idx="2062">
                  <c:v>205.2</c:v>
                </c:pt>
                <c:pt idx="2063">
                  <c:v>205.3</c:v>
                </c:pt>
                <c:pt idx="2064">
                  <c:v>205.4</c:v>
                </c:pt>
                <c:pt idx="2065">
                  <c:v>205.5</c:v>
                </c:pt>
                <c:pt idx="2066">
                  <c:v>205.6</c:v>
                </c:pt>
                <c:pt idx="2067">
                  <c:v>205.7</c:v>
                </c:pt>
                <c:pt idx="2068">
                  <c:v>205.8</c:v>
                </c:pt>
                <c:pt idx="2069">
                  <c:v>205.9</c:v>
                </c:pt>
                <c:pt idx="2070">
                  <c:v>206</c:v>
                </c:pt>
                <c:pt idx="2071">
                  <c:v>206.1</c:v>
                </c:pt>
                <c:pt idx="2072">
                  <c:v>206.2</c:v>
                </c:pt>
                <c:pt idx="2073">
                  <c:v>206.3</c:v>
                </c:pt>
                <c:pt idx="2074">
                  <c:v>206.4</c:v>
                </c:pt>
                <c:pt idx="2075">
                  <c:v>206.5</c:v>
                </c:pt>
                <c:pt idx="2076">
                  <c:v>206.6</c:v>
                </c:pt>
                <c:pt idx="2077">
                  <c:v>206.7</c:v>
                </c:pt>
                <c:pt idx="2078">
                  <c:v>206.8</c:v>
                </c:pt>
                <c:pt idx="2079">
                  <c:v>206.9</c:v>
                </c:pt>
                <c:pt idx="2080">
                  <c:v>207</c:v>
                </c:pt>
                <c:pt idx="2081">
                  <c:v>207.1</c:v>
                </c:pt>
                <c:pt idx="2082">
                  <c:v>207.2</c:v>
                </c:pt>
                <c:pt idx="2083">
                  <c:v>207.3</c:v>
                </c:pt>
                <c:pt idx="2084">
                  <c:v>207.4</c:v>
                </c:pt>
                <c:pt idx="2085">
                  <c:v>207.5</c:v>
                </c:pt>
                <c:pt idx="2086">
                  <c:v>207.6</c:v>
                </c:pt>
                <c:pt idx="2087">
                  <c:v>207.7</c:v>
                </c:pt>
                <c:pt idx="2088">
                  <c:v>207.8</c:v>
                </c:pt>
                <c:pt idx="2089">
                  <c:v>207.9</c:v>
                </c:pt>
                <c:pt idx="2090">
                  <c:v>208</c:v>
                </c:pt>
                <c:pt idx="2091">
                  <c:v>208.1</c:v>
                </c:pt>
                <c:pt idx="2092">
                  <c:v>208.2</c:v>
                </c:pt>
                <c:pt idx="2093">
                  <c:v>208.3</c:v>
                </c:pt>
                <c:pt idx="2094">
                  <c:v>208.4</c:v>
                </c:pt>
                <c:pt idx="2095">
                  <c:v>208.5</c:v>
                </c:pt>
                <c:pt idx="2096">
                  <c:v>208.6</c:v>
                </c:pt>
                <c:pt idx="2097">
                  <c:v>208.7</c:v>
                </c:pt>
                <c:pt idx="2098">
                  <c:v>208.8</c:v>
                </c:pt>
                <c:pt idx="2099">
                  <c:v>208.9</c:v>
                </c:pt>
                <c:pt idx="2100">
                  <c:v>209</c:v>
                </c:pt>
                <c:pt idx="2101">
                  <c:v>209.1</c:v>
                </c:pt>
                <c:pt idx="2102">
                  <c:v>209.2</c:v>
                </c:pt>
                <c:pt idx="2103">
                  <c:v>209.3</c:v>
                </c:pt>
                <c:pt idx="2104">
                  <c:v>209.4</c:v>
                </c:pt>
                <c:pt idx="2105">
                  <c:v>209.5</c:v>
                </c:pt>
                <c:pt idx="2106">
                  <c:v>209.6</c:v>
                </c:pt>
                <c:pt idx="2107">
                  <c:v>209.7</c:v>
                </c:pt>
                <c:pt idx="2108">
                  <c:v>209.8</c:v>
                </c:pt>
                <c:pt idx="2109">
                  <c:v>209.9</c:v>
                </c:pt>
                <c:pt idx="2110">
                  <c:v>210</c:v>
                </c:pt>
                <c:pt idx="2111">
                  <c:v>210.1</c:v>
                </c:pt>
                <c:pt idx="2112">
                  <c:v>210.2</c:v>
                </c:pt>
                <c:pt idx="2113">
                  <c:v>210.3</c:v>
                </c:pt>
                <c:pt idx="2114">
                  <c:v>210.4</c:v>
                </c:pt>
                <c:pt idx="2115">
                  <c:v>210.5</c:v>
                </c:pt>
                <c:pt idx="2116">
                  <c:v>210.6</c:v>
                </c:pt>
                <c:pt idx="2117">
                  <c:v>210.7</c:v>
                </c:pt>
                <c:pt idx="2118">
                  <c:v>210.8</c:v>
                </c:pt>
                <c:pt idx="2119">
                  <c:v>210.9</c:v>
                </c:pt>
                <c:pt idx="2120">
                  <c:v>211</c:v>
                </c:pt>
                <c:pt idx="2121">
                  <c:v>211.1</c:v>
                </c:pt>
                <c:pt idx="2122">
                  <c:v>211.2</c:v>
                </c:pt>
                <c:pt idx="2123">
                  <c:v>211.3</c:v>
                </c:pt>
                <c:pt idx="2124">
                  <c:v>211.4</c:v>
                </c:pt>
                <c:pt idx="2125">
                  <c:v>211.5</c:v>
                </c:pt>
                <c:pt idx="2126">
                  <c:v>211.6</c:v>
                </c:pt>
                <c:pt idx="2127">
                  <c:v>211.7</c:v>
                </c:pt>
                <c:pt idx="2128">
                  <c:v>211.8</c:v>
                </c:pt>
                <c:pt idx="2129">
                  <c:v>211.9</c:v>
                </c:pt>
                <c:pt idx="2130">
                  <c:v>212</c:v>
                </c:pt>
                <c:pt idx="2131">
                  <c:v>212.1</c:v>
                </c:pt>
                <c:pt idx="2132">
                  <c:v>212.2</c:v>
                </c:pt>
                <c:pt idx="2133">
                  <c:v>212.3</c:v>
                </c:pt>
                <c:pt idx="2134">
                  <c:v>212.4</c:v>
                </c:pt>
                <c:pt idx="2135">
                  <c:v>212.5</c:v>
                </c:pt>
                <c:pt idx="2136">
                  <c:v>212.6</c:v>
                </c:pt>
                <c:pt idx="2137">
                  <c:v>212.7</c:v>
                </c:pt>
                <c:pt idx="2138">
                  <c:v>212.8</c:v>
                </c:pt>
                <c:pt idx="2139">
                  <c:v>212.9</c:v>
                </c:pt>
                <c:pt idx="2140">
                  <c:v>213</c:v>
                </c:pt>
                <c:pt idx="2141">
                  <c:v>213.1</c:v>
                </c:pt>
                <c:pt idx="2142">
                  <c:v>213.2</c:v>
                </c:pt>
                <c:pt idx="2143">
                  <c:v>213.3</c:v>
                </c:pt>
                <c:pt idx="2144">
                  <c:v>213.4</c:v>
                </c:pt>
                <c:pt idx="2145">
                  <c:v>213.5</c:v>
                </c:pt>
                <c:pt idx="2146">
                  <c:v>213.6</c:v>
                </c:pt>
                <c:pt idx="2147">
                  <c:v>213.7</c:v>
                </c:pt>
                <c:pt idx="2148">
                  <c:v>213.8</c:v>
                </c:pt>
                <c:pt idx="2149">
                  <c:v>213.9</c:v>
                </c:pt>
                <c:pt idx="2150">
                  <c:v>214</c:v>
                </c:pt>
                <c:pt idx="2151">
                  <c:v>214.1</c:v>
                </c:pt>
                <c:pt idx="2152">
                  <c:v>214.2</c:v>
                </c:pt>
                <c:pt idx="2153">
                  <c:v>214.3</c:v>
                </c:pt>
                <c:pt idx="2154">
                  <c:v>214.4</c:v>
                </c:pt>
                <c:pt idx="2155">
                  <c:v>214.5</c:v>
                </c:pt>
                <c:pt idx="2156">
                  <c:v>214.6</c:v>
                </c:pt>
                <c:pt idx="2157">
                  <c:v>214.7</c:v>
                </c:pt>
                <c:pt idx="2158">
                  <c:v>214.8</c:v>
                </c:pt>
                <c:pt idx="2159">
                  <c:v>214.9</c:v>
                </c:pt>
                <c:pt idx="2160">
                  <c:v>215</c:v>
                </c:pt>
                <c:pt idx="2161">
                  <c:v>215.1</c:v>
                </c:pt>
                <c:pt idx="2162">
                  <c:v>215.2</c:v>
                </c:pt>
                <c:pt idx="2163">
                  <c:v>215.3</c:v>
                </c:pt>
                <c:pt idx="2164">
                  <c:v>215.4</c:v>
                </c:pt>
                <c:pt idx="2165">
                  <c:v>215.5</c:v>
                </c:pt>
                <c:pt idx="2166">
                  <c:v>215.6</c:v>
                </c:pt>
                <c:pt idx="2167">
                  <c:v>215.7</c:v>
                </c:pt>
                <c:pt idx="2168">
                  <c:v>215.8</c:v>
                </c:pt>
                <c:pt idx="2169">
                  <c:v>215.9</c:v>
                </c:pt>
                <c:pt idx="2170">
                  <c:v>216</c:v>
                </c:pt>
                <c:pt idx="2171">
                  <c:v>216.1</c:v>
                </c:pt>
                <c:pt idx="2172">
                  <c:v>216.2</c:v>
                </c:pt>
                <c:pt idx="2173">
                  <c:v>216.3</c:v>
                </c:pt>
                <c:pt idx="2174">
                  <c:v>216.4</c:v>
                </c:pt>
                <c:pt idx="2175">
                  <c:v>216.5</c:v>
                </c:pt>
                <c:pt idx="2176">
                  <c:v>216.6</c:v>
                </c:pt>
                <c:pt idx="2177">
                  <c:v>216.7</c:v>
                </c:pt>
                <c:pt idx="2178">
                  <c:v>216.8</c:v>
                </c:pt>
                <c:pt idx="2179">
                  <c:v>216.9</c:v>
                </c:pt>
                <c:pt idx="2180">
                  <c:v>217</c:v>
                </c:pt>
                <c:pt idx="2181">
                  <c:v>217.1</c:v>
                </c:pt>
                <c:pt idx="2182">
                  <c:v>217.2</c:v>
                </c:pt>
                <c:pt idx="2183">
                  <c:v>217.3</c:v>
                </c:pt>
                <c:pt idx="2184">
                  <c:v>217.4</c:v>
                </c:pt>
                <c:pt idx="2185">
                  <c:v>217.5</c:v>
                </c:pt>
                <c:pt idx="2186">
                  <c:v>217.6</c:v>
                </c:pt>
                <c:pt idx="2187">
                  <c:v>217.7</c:v>
                </c:pt>
                <c:pt idx="2188">
                  <c:v>217.8</c:v>
                </c:pt>
                <c:pt idx="2189">
                  <c:v>217.9</c:v>
                </c:pt>
                <c:pt idx="2190">
                  <c:v>218</c:v>
                </c:pt>
                <c:pt idx="2191">
                  <c:v>218.1</c:v>
                </c:pt>
                <c:pt idx="2192">
                  <c:v>218.2</c:v>
                </c:pt>
                <c:pt idx="2193">
                  <c:v>218.3</c:v>
                </c:pt>
                <c:pt idx="2194">
                  <c:v>218.4</c:v>
                </c:pt>
                <c:pt idx="2195">
                  <c:v>218.5</c:v>
                </c:pt>
                <c:pt idx="2196">
                  <c:v>218.6</c:v>
                </c:pt>
                <c:pt idx="2197">
                  <c:v>218.7</c:v>
                </c:pt>
                <c:pt idx="2198">
                  <c:v>218.8</c:v>
                </c:pt>
                <c:pt idx="2199">
                  <c:v>218.9</c:v>
                </c:pt>
                <c:pt idx="2200">
                  <c:v>219</c:v>
                </c:pt>
                <c:pt idx="2201">
                  <c:v>219.1</c:v>
                </c:pt>
                <c:pt idx="2202">
                  <c:v>219.2</c:v>
                </c:pt>
                <c:pt idx="2203">
                  <c:v>219.3</c:v>
                </c:pt>
                <c:pt idx="2204">
                  <c:v>219.4</c:v>
                </c:pt>
                <c:pt idx="2205">
                  <c:v>219.5</c:v>
                </c:pt>
                <c:pt idx="2206">
                  <c:v>219.6</c:v>
                </c:pt>
                <c:pt idx="2207">
                  <c:v>219.7</c:v>
                </c:pt>
                <c:pt idx="2208">
                  <c:v>219.8</c:v>
                </c:pt>
                <c:pt idx="2209">
                  <c:v>219.9</c:v>
                </c:pt>
                <c:pt idx="2210">
                  <c:v>220</c:v>
                </c:pt>
                <c:pt idx="2211">
                  <c:v>220.1</c:v>
                </c:pt>
                <c:pt idx="2212">
                  <c:v>220.2</c:v>
                </c:pt>
                <c:pt idx="2213">
                  <c:v>220.3</c:v>
                </c:pt>
                <c:pt idx="2214">
                  <c:v>220.4</c:v>
                </c:pt>
                <c:pt idx="2215">
                  <c:v>220.5</c:v>
                </c:pt>
                <c:pt idx="2216">
                  <c:v>220.6</c:v>
                </c:pt>
                <c:pt idx="2217">
                  <c:v>220.7</c:v>
                </c:pt>
                <c:pt idx="2218">
                  <c:v>220.8</c:v>
                </c:pt>
                <c:pt idx="2219">
                  <c:v>220.9</c:v>
                </c:pt>
                <c:pt idx="2220">
                  <c:v>221</c:v>
                </c:pt>
                <c:pt idx="2221">
                  <c:v>221.1</c:v>
                </c:pt>
                <c:pt idx="2222">
                  <c:v>221.2</c:v>
                </c:pt>
                <c:pt idx="2223">
                  <c:v>221.3</c:v>
                </c:pt>
                <c:pt idx="2224">
                  <c:v>221.4</c:v>
                </c:pt>
                <c:pt idx="2225">
                  <c:v>221.5</c:v>
                </c:pt>
                <c:pt idx="2226">
                  <c:v>221.6</c:v>
                </c:pt>
                <c:pt idx="2227">
                  <c:v>221.7</c:v>
                </c:pt>
                <c:pt idx="2228">
                  <c:v>221.8</c:v>
                </c:pt>
                <c:pt idx="2229">
                  <c:v>221.9</c:v>
                </c:pt>
                <c:pt idx="2230">
                  <c:v>222</c:v>
                </c:pt>
                <c:pt idx="2231">
                  <c:v>222.1</c:v>
                </c:pt>
                <c:pt idx="2232">
                  <c:v>222.2</c:v>
                </c:pt>
                <c:pt idx="2233">
                  <c:v>222.3</c:v>
                </c:pt>
                <c:pt idx="2234">
                  <c:v>222.4</c:v>
                </c:pt>
                <c:pt idx="2235">
                  <c:v>222.5</c:v>
                </c:pt>
                <c:pt idx="2236">
                  <c:v>222.6</c:v>
                </c:pt>
                <c:pt idx="2237">
                  <c:v>222.7</c:v>
                </c:pt>
                <c:pt idx="2238">
                  <c:v>222.8</c:v>
                </c:pt>
                <c:pt idx="2239">
                  <c:v>222.9</c:v>
                </c:pt>
                <c:pt idx="2240">
                  <c:v>223</c:v>
                </c:pt>
                <c:pt idx="2241">
                  <c:v>223.1</c:v>
                </c:pt>
                <c:pt idx="2242">
                  <c:v>223.2</c:v>
                </c:pt>
                <c:pt idx="2243">
                  <c:v>223.3</c:v>
                </c:pt>
                <c:pt idx="2244">
                  <c:v>223.4</c:v>
                </c:pt>
                <c:pt idx="2245">
                  <c:v>223.5</c:v>
                </c:pt>
                <c:pt idx="2246">
                  <c:v>223.6</c:v>
                </c:pt>
                <c:pt idx="2247">
                  <c:v>223.7</c:v>
                </c:pt>
                <c:pt idx="2248">
                  <c:v>223.8</c:v>
                </c:pt>
                <c:pt idx="2249">
                  <c:v>223.9</c:v>
                </c:pt>
                <c:pt idx="2250">
                  <c:v>224</c:v>
                </c:pt>
                <c:pt idx="2251">
                  <c:v>224.1</c:v>
                </c:pt>
                <c:pt idx="2252">
                  <c:v>224.2</c:v>
                </c:pt>
                <c:pt idx="2253">
                  <c:v>224.3</c:v>
                </c:pt>
                <c:pt idx="2254">
                  <c:v>224.4</c:v>
                </c:pt>
                <c:pt idx="2255">
                  <c:v>224.5</c:v>
                </c:pt>
                <c:pt idx="2256">
                  <c:v>224.6</c:v>
                </c:pt>
                <c:pt idx="2257">
                  <c:v>224.7</c:v>
                </c:pt>
                <c:pt idx="2258">
                  <c:v>224.8</c:v>
                </c:pt>
                <c:pt idx="2259">
                  <c:v>224.9</c:v>
                </c:pt>
                <c:pt idx="2260">
                  <c:v>225</c:v>
                </c:pt>
                <c:pt idx="2261">
                  <c:v>225.1</c:v>
                </c:pt>
                <c:pt idx="2262">
                  <c:v>225.2</c:v>
                </c:pt>
                <c:pt idx="2263">
                  <c:v>225.3</c:v>
                </c:pt>
                <c:pt idx="2264">
                  <c:v>225.4</c:v>
                </c:pt>
                <c:pt idx="2265">
                  <c:v>225.5</c:v>
                </c:pt>
                <c:pt idx="2266">
                  <c:v>225.6</c:v>
                </c:pt>
                <c:pt idx="2267">
                  <c:v>225.7</c:v>
                </c:pt>
                <c:pt idx="2268">
                  <c:v>225.8</c:v>
                </c:pt>
                <c:pt idx="2269">
                  <c:v>225.9</c:v>
                </c:pt>
                <c:pt idx="2270">
                  <c:v>226</c:v>
                </c:pt>
                <c:pt idx="2271">
                  <c:v>226.1</c:v>
                </c:pt>
                <c:pt idx="2272">
                  <c:v>226.2</c:v>
                </c:pt>
                <c:pt idx="2273">
                  <c:v>226.3</c:v>
                </c:pt>
                <c:pt idx="2274">
                  <c:v>226.4</c:v>
                </c:pt>
                <c:pt idx="2275">
                  <c:v>226.5</c:v>
                </c:pt>
                <c:pt idx="2276">
                  <c:v>226.6</c:v>
                </c:pt>
                <c:pt idx="2277">
                  <c:v>226.7</c:v>
                </c:pt>
                <c:pt idx="2278">
                  <c:v>226.8</c:v>
                </c:pt>
                <c:pt idx="2279">
                  <c:v>226.9</c:v>
                </c:pt>
                <c:pt idx="2280">
                  <c:v>227</c:v>
                </c:pt>
                <c:pt idx="2281">
                  <c:v>227.1</c:v>
                </c:pt>
                <c:pt idx="2282">
                  <c:v>227.2</c:v>
                </c:pt>
                <c:pt idx="2283">
                  <c:v>227.3</c:v>
                </c:pt>
                <c:pt idx="2284">
                  <c:v>227.4</c:v>
                </c:pt>
                <c:pt idx="2285">
                  <c:v>227.5</c:v>
                </c:pt>
                <c:pt idx="2286">
                  <c:v>227.6</c:v>
                </c:pt>
                <c:pt idx="2287">
                  <c:v>227.7</c:v>
                </c:pt>
                <c:pt idx="2288">
                  <c:v>227.8</c:v>
                </c:pt>
                <c:pt idx="2289">
                  <c:v>227.9</c:v>
                </c:pt>
                <c:pt idx="2290">
                  <c:v>228</c:v>
                </c:pt>
                <c:pt idx="2291">
                  <c:v>228.1</c:v>
                </c:pt>
                <c:pt idx="2292">
                  <c:v>228.2</c:v>
                </c:pt>
                <c:pt idx="2293">
                  <c:v>228.3</c:v>
                </c:pt>
                <c:pt idx="2294">
                  <c:v>228.4</c:v>
                </c:pt>
                <c:pt idx="2295">
                  <c:v>228.5</c:v>
                </c:pt>
                <c:pt idx="2296">
                  <c:v>228.6</c:v>
                </c:pt>
                <c:pt idx="2297">
                  <c:v>228.7</c:v>
                </c:pt>
                <c:pt idx="2298">
                  <c:v>228.8</c:v>
                </c:pt>
                <c:pt idx="2299">
                  <c:v>228.9</c:v>
                </c:pt>
                <c:pt idx="2300">
                  <c:v>229</c:v>
                </c:pt>
                <c:pt idx="2301">
                  <c:v>229.1</c:v>
                </c:pt>
                <c:pt idx="2302">
                  <c:v>229.2</c:v>
                </c:pt>
                <c:pt idx="2303">
                  <c:v>229.3</c:v>
                </c:pt>
                <c:pt idx="2304">
                  <c:v>229.4</c:v>
                </c:pt>
                <c:pt idx="2305">
                  <c:v>229.5</c:v>
                </c:pt>
                <c:pt idx="2306">
                  <c:v>229.6</c:v>
                </c:pt>
                <c:pt idx="2307">
                  <c:v>229.7</c:v>
                </c:pt>
                <c:pt idx="2308">
                  <c:v>229.8</c:v>
                </c:pt>
                <c:pt idx="2309">
                  <c:v>229.9</c:v>
                </c:pt>
                <c:pt idx="2310">
                  <c:v>230</c:v>
                </c:pt>
                <c:pt idx="2311">
                  <c:v>230.1</c:v>
                </c:pt>
                <c:pt idx="2312">
                  <c:v>230.2</c:v>
                </c:pt>
                <c:pt idx="2313">
                  <c:v>230.3</c:v>
                </c:pt>
                <c:pt idx="2314">
                  <c:v>230.4</c:v>
                </c:pt>
                <c:pt idx="2315">
                  <c:v>230.5</c:v>
                </c:pt>
                <c:pt idx="2316">
                  <c:v>230.6</c:v>
                </c:pt>
                <c:pt idx="2317">
                  <c:v>230.7</c:v>
                </c:pt>
                <c:pt idx="2318">
                  <c:v>230.8</c:v>
                </c:pt>
                <c:pt idx="2319">
                  <c:v>230.9</c:v>
                </c:pt>
                <c:pt idx="2320">
                  <c:v>231</c:v>
                </c:pt>
                <c:pt idx="2321">
                  <c:v>231.1</c:v>
                </c:pt>
                <c:pt idx="2322">
                  <c:v>231.2</c:v>
                </c:pt>
                <c:pt idx="2323">
                  <c:v>231.3</c:v>
                </c:pt>
                <c:pt idx="2324">
                  <c:v>231.4</c:v>
                </c:pt>
                <c:pt idx="2325">
                  <c:v>231.5</c:v>
                </c:pt>
                <c:pt idx="2326">
                  <c:v>231.6</c:v>
                </c:pt>
                <c:pt idx="2327">
                  <c:v>231.7</c:v>
                </c:pt>
                <c:pt idx="2328">
                  <c:v>231.8</c:v>
                </c:pt>
                <c:pt idx="2329">
                  <c:v>231.9</c:v>
                </c:pt>
                <c:pt idx="2330">
                  <c:v>232</c:v>
                </c:pt>
                <c:pt idx="2331">
                  <c:v>232.1</c:v>
                </c:pt>
                <c:pt idx="2332">
                  <c:v>232.2</c:v>
                </c:pt>
                <c:pt idx="2333">
                  <c:v>232.3</c:v>
                </c:pt>
                <c:pt idx="2334">
                  <c:v>232.4</c:v>
                </c:pt>
                <c:pt idx="2335">
                  <c:v>232.5</c:v>
                </c:pt>
                <c:pt idx="2336">
                  <c:v>232.6</c:v>
                </c:pt>
                <c:pt idx="2337">
                  <c:v>232.7</c:v>
                </c:pt>
                <c:pt idx="2338">
                  <c:v>232.8</c:v>
                </c:pt>
                <c:pt idx="2339">
                  <c:v>232.9</c:v>
                </c:pt>
                <c:pt idx="2340">
                  <c:v>233</c:v>
                </c:pt>
                <c:pt idx="2341">
                  <c:v>233.1</c:v>
                </c:pt>
                <c:pt idx="2342">
                  <c:v>233.2</c:v>
                </c:pt>
                <c:pt idx="2343">
                  <c:v>233.3</c:v>
                </c:pt>
                <c:pt idx="2344">
                  <c:v>233.4</c:v>
                </c:pt>
                <c:pt idx="2345">
                  <c:v>233.5</c:v>
                </c:pt>
                <c:pt idx="2346">
                  <c:v>233.6</c:v>
                </c:pt>
                <c:pt idx="2347">
                  <c:v>233.7</c:v>
                </c:pt>
                <c:pt idx="2348">
                  <c:v>233.8</c:v>
                </c:pt>
                <c:pt idx="2349">
                  <c:v>233.9</c:v>
                </c:pt>
                <c:pt idx="2350">
                  <c:v>234</c:v>
                </c:pt>
                <c:pt idx="2351">
                  <c:v>234.1</c:v>
                </c:pt>
                <c:pt idx="2352">
                  <c:v>234.2</c:v>
                </c:pt>
                <c:pt idx="2353">
                  <c:v>234.3</c:v>
                </c:pt>
                <c:pt idx="2354">
                  <c:v>234.4</c:v>
                </c:pt>
                <c:pt idx="2355">
                  <c:v>234.5</c:v>
                </c:pt>
                <c:pt idx="2356">
                  <c:v>234.6</c:v>
                </c:pt>
                <c:pt idx="2357">
                  <c:v>234.7</c:v>
                </c:pt>
                <c:pt idx="2358">
                  <c:v>234.8</c:v>
                </c:pt>
                <c:pt idx="2359">
                  <c:v>234.9</c:v>
                </c:pt>
                <c:pt idx="2360">
                  <c:v>235</c:v>
                </c:pt>
                <c:pt idx="2361">
                  <c:v>235.1</c:v>
                </c:pt>
                <c:pt idx="2362">
                  <c:v>235.2</c:v>
                </c:pt>
                <c:pt idx="2363">
                  <c:v>235.3</c:v>
                </c:pt>
                <c:pt idx="2364">
                  <c:v>235.4</c:v>
                </c:pt>
                <c:pt idx="2365">
                  <c:v>235.5</c:v>
                </c:pt>
                <c:pt idx="2366">
                  <c:v>235.6</c:v>
                </c:pt>
                <c:pt idx="2367">
                  <c:v>235.7</c:v>
                </c:pt>
                <c:pt idx="2368">
                  <c:v>235.8</c:v>
                </c:pt>
                <c:pt idx="2369">
                  <c:v>235.9</c:v>
                </c:pt>
                <c:pt idx="2370">
                  <c:v>236</c:v>
                </c:pt>
                <c:pt idx="2371">
                  <c:v>236.1</c:v>
                </c:pt>
                <c:pt idx="2372">
                  <c:v>236.2</c:v>
                </c:pt>
                <c:pt idx="2373">
                  <c:v>236.3</c:v>
                </c:pt>
                <c:pt idx="2374">
                  <c:v>236.4</c:v>
                </c:pt>
                <c:pt idx="2375">
                  <c:v>236.5</c:v>
                </c:pt>
                <c:pt idx="2376">
                  <c:v>236.6</c:v>
                </c:pt>
                <c:pt idx="2377">
                  <c:v>236.7</c:v>
                </c:pt>
                <c:pt idx="2378">
                  <c:v>236.8</c:v>
                </c:pt>
                <c:pt idx="2379">
                  <c:v>236.9</c:v>
                </c:pt>
                <c:pt idx="2380">
                  <c:v>237</c:v>
                </c:pt>
                <c:pt idx="2381">
                  <c:v>237.1</c:v>
                </c:pt>
                <c:pt idx="2382">
                  <c:v>237.2</c:v>
                </c:pt>
                <c:pt idx="2383">
                  <c:v>237.3</c:v>
                </c:pt>
                <c:pt idx="2384">
                  <c:v>237.4</c:v>
                </c:pt>
                <c:pt idx="2385">
                  <c:v>237.5</c:v>
                </c:pt>
                <c:pt idx="2386">
                  <c:v>237.6</c:v>
                </c:pt>
                <c:pt idx="2387">
                  <c:v>237.7</c:v>
                </c:pt>
                <c:pt idx="2388">
                  <c:v>237.8</c:v>
                </c:pt>
                <c:pt idx="2389">
                  <c:v>237.9</c:v>
                </c:pt>
                <c:pt idx="2390">
                  <c:v>238</c:v>
                </c:pt>
                <c:pt idx="2391">
                  <c:v>238.1</c:v>
                </c:pt>
                <c:pt idx="2392">
                  <c:v>238.2</c:v>
                </c:pt>
                <c:pt idx="2393">
                  <c:v>238.3</c:v>
                </c:pt>
                <c:pt idx="2394">
                  <c:v>238.4</c:v>
                </c:pt>
                <c:pt idx="2395">
                  <c:v>238.5</c:v>
                </c:pt>
                <c:pt idx="2396">
                  <c:v>238.6</c:v>
                </c:pt>
                <c:pt idx="2397">
                  <c:v>238.7</c:v>
                </c:pt>
                <c:pt idx="2398">
                  <c:v>238.8</c:v>
                </c:pt>
                <c:pt idx="2399">
                  <c:v>238.9</c:v>
                </c:pt>
                <c:pt idx="2400">
                  <c:v>239</c:v>
                </c:pt>
              </c:numCache>
            </c:numRef>
          </c:xVal>
          <c:yVal>
            <c:numRef>
              <c:f>'Краснокамск (2)'!$C$5:$C$2405</c:f>
              <c:numCache>
                <c:formatCode>General</c:formatCode>
                <c:ptCount val="2401"/>
                <c:pt idx="0">
                  <c:v>89.083100000000002</c:v>
                </c:pt>
                <c:pt idx="1">
                  <c:v>89.083100000000002</c:v>
                </c:pt>
                <c:pt idx="2">
                  <c:v>89.083100000000002</c:v>
                </c:pt>
                <c:pt idx="3">
                  <c:v>89.083100000000002</c:v>
                </c:pt>
                <c:pt idx="4">
                  <c:v>89.083100000000002</c:v>
                </c:pt>
                <c:pt idx="5">
                  <c:v>89.083100000000002</c:v>
                </c:pt>
                <c:pt idx="6">
                  <c:v>89.083100000000002</c:v>
                </c:pt>
                <c:pt idx="7">
                  <c:v>89.083200000000005</c:v>
                </c:pt>
                <c:pt idx="8">
                  <c:v>89.083299999999994</c:v>
                </c:pt>
                <c:pt idx="9">
                  <c:v>89.083299999999994</c:v>
                </c:pt>
                <c:pt idx="10">
                  <c:v>89.083399999999997</c:v>
                </c:pt>
                <c:pt idx="11">
                  <c:v>89.083500000000001</c:v>
                </c:pt>
                <c:pt idx="12">
                  <c:v>89.083600000000004</c:v>
                </c:pt>
                <c:pt idx="13">
                  <c:v>89.083699999999993</c:v>
                </c:pt>
                <c:pt idx="14">
                  <c:v>89.083699999999993</c:v>
                </c:pt>
                <c:pt idx="15">
                  <c:v>89.083799999999997</c:v>
                </c:pt>
                <c:pt idx="16">
                  <c:v>89.083799999999997</c:v>
                </c:pt>
                <c:pt idx="17">
                  <c:v>89.083799999999997</c:v>
                </c:pt>
                <c:pt idx="18">
                  <c:v>89.083699999999993</c:v>
                </c:pt>
                <c:pt idx="19">
                  <c:v>89.083500000000001</c:v>
                </c:pt>
                <c:pt idx="20">
                  <c:v>89.083200000000005</c:v>
                </c:pt>
                <c:pt idx="21">
                  <c:v>89.082599999999999</c:v>
                </c:pt>
                <c:pt idx="22">
                  <c:v>89.081699999999998</c:v>
                </c:pt>
                <c:pt idx="23">
                  <c:v>89.080100000000002</c:v>
                </c:pt>
                <c:pt idx="24">
                  <c:v>89.077600000000004</c:v>
                </c:pt>
                <c:pt idx="25">
                  <c:v>89.074200000000005</c:v>
                </c:pt>
                <c:pt idx="26">
                  <c:v>89.069400000000002</c:v>
                </c:pt>
                <c:pt idx="27">
                  <c:v>89.063400000000001</c:v>
                </c:pt>
                <c:pt idx="28">
                  <c:v>89.055999999999997</c:v>
                </c:pt>
                <c:pt idx="29">
                  <c:v>89.047499999999999</c:v>
                </c:pt>
                <c:pt idx="30">
                  <c:v>89.037999999999997</c:v>
                </c:pt>
                <c:pt idx="31">
                  <c:v>89.028000000000006</c:v>
                </c:pt>
                <c:pt idx="32">
                  <c:v>89.017899999999997</c:v>
                </c:pt>
                <c:pt idx="33">
                  <c:v>89.007999999999996</c:v>
                </c:pt>
                <c:pt idx="34">
                  <c:v>88.998699999999999</c:v>
                </c:pt>
                <c:pt idx="35">
                  <c:v>88.990300000000005</c:v>
                </c:pt>
                <c:pt idx="36">
                  <c:v>88.982900000000001</c:v>
                </c:pt>
                <c:pt idx="37">
                  <c:v>88.976600000000005</c:v>
                </c:pt>
                <c:pt idx="38">
                  <c:v>88.971299999999999</c:v>
                </c:pt>
                <c:pt idx="39">
                  <c:v>88.966999999999999</c:v>
                </c:pt>
                <c:pt idx="40">
                  <c:v>88.963499999999996</c:v>
                </c:pt>
                <c:pt idx="41">
                  <c:v>88.960599999999999</c:v>
                </c:pt>
                <c:pt idx="42">
                  <c:v>88.958200000000005</c:v>
                </c:pt>
                <c:pt idx="43">
                  <c:v>88.956199999999995</c:v>
                </c:pt>
                <c:pt idx="44">
                  <c:v>88.954400000000007</c:v>
                </c:pt>
                <c:pt idx="45">
                  <c:v>88.9529</c:v>
                </c:pt>
                <c:pt idx="46">
                  <c:v>88.951400000000007</c:v>
                </c:pt>
                <c:pt idx="47">
                  <c:v>88.95</c:v>
                </c:pt>
                <c:pt idx="48">
                  <c:v>88.948599999999999</c:v>
                </c:pt>
                <c:pt idx="49">
                  <c:v>88.947299999999998</c:v>
                </c:pt>
                <c:pt idx="50">
                  <c:v>88.945899999999995</c:v>
                </c:pt>
                <c:pt idx="51">
                  <c:v>88.944400000000002</c:v>
                </c:pt>
                <c:pt idx="52">
                  <c:v>88.942899999999995</c:v>
                </c:pt>
                <c:pt idx="53">
                  <c:v>88.941299999999998</c:v>
                </c:pt>
                <c:pt idx="54">
                  <c:v>88.939700000000002</c:v>
                </c:pt>
                <c:pt idx="55">
                  <c:v>88.938000000000002</c:v>
                </c:pt>
                <c:pt idx="56">
                  <c:v>88.936300000000003</c:v>
                </c:pt>
                <c:pt idx="57">
                  <c:v>88.9345</c:v>
                </c:pt>
                <c:pt idx="58">
                  <c:v>88.932699999999997</c:v>
                </c:pt>
                <c:pt idx="59">
                  <c:v>88.930899999999994</c:v>
                </c:pt>
                <c:pt idx="60">
                  <c:v>88.929100000000005</c:v>
                </c:pt>
                <c:pt idx="61">
                  <c:v>88.927300000000002</c:v>
                </c:pt>
                <c:pt idx="62">
                  <c:v>88.9255</c:v>
                </c:pt>
                <c:pt idx="63">
                  <c:v>88.923699999999997</c:v>
                </c:pt>
                <c:pt idx="64">
                  <c:v>88.921999999999997</c:v>
                </c:pt>
                <c:pt idx="65">
                  <c:v>88.920299999999997</c:v>
                </c:pt>
                <c:pt idx="66">
                  <c:v>88.918599999999998</c:v>
                </c:pt>
                <c:pt idx="67">
                  <c:v>88.917000000000002</c:v>
                </c:pt>
                <c:pt idx="68">
                  <c:v>88.915400000000005</c:v>
                </c:pt>
                <c:pt idx="69">
                  <c:v>88.913799999999995</c:v>
                </c:pt>
                <c:pt idx="70">
                  <c:v>88.912300000000002</c:v>
                </c:pt>
                <c:pt idx="71">
                  <c:v>88.910899999999998</c:v>
                </c:pt>
                <c:pt idx="72">
                  <c:v>88.909499999999994</c:v>
                </c:pt>
                <c:pt idx="73">
                  <c:v>88.908199999999994</c:v>
                </c:pt>
                <c:pt idx="74">
                  <c:v>88.906999999999996</c:v>
                </c:pt>
                <c:pt idx="75">
                  <c:v>88.905799999999999</c:v>
                </c:pt>
                <c:pt idx="76">
                  <c:v>88.904700000000005</c:v>
                </c:pt>
                <c:pt idx="77">
                  <c:v>88.903700000000001</c:v>
                </c:pt>
                <c:pt idx="78">
                  <c:v>88.902699999999996</c:v>
                </c:pt>
                <c:pt idx="79">
                  <c:v>88.901799999999994</c:v>
                </c:pt>
                <c:pt idx="80">
                  <c:v>88.900999999999996</c:v>
                </c:pt>
                <c:pt idx="81">
                  <c:v>88.900099999999995</c:v>
                </c:pt>
                <c:pt idx="82">
                  <c:v>88.899299999999997</c:v>
                </c:pt>
                <c:pt idx="83">
                  <c:v>88.898499999999999</c:v>
                </c:pt>
                <c:pt idx="84">
                  <c:v>88.897800000000004</c:v>
                </c:pt>
                <c:pt idx="85">
                  <c:v>88.897099999999995</c:v>
                </c:pt>
                <c:pt idx="86">
                  <c:v>88.8964</c:v>
                </c:pt>
                <c:pt idx="87">
                  <c:v>88.895700000000005</c:v>
                </c:pt>
                <c:pt idx="88">
                  <c:v>88.895099999999999</c:v>
                </c:pt>
                <c:pt idx="89">
                  <c:v>88.894400000000005</c:v>
                </c:pt>
                <c:pt idx="90">
                  <c:v>88.893799999999999</c:v>
                </c:pt>
                <c:pt idx="91">
                  <c:v>88.893199999999993</c:v>
                </c:pt>
                <c:pt idx="92">
                  <c:v>88.892600000000002</c:v>
                </c:pt>
                <c:pt idx="93">
                  <c:v>88.891999999999996</c:v>
                </c:pt>
                <c:pt idx="94">
                  <c:v>88.891400000000004</c:v>
                </c:pt>
                <c:pt idx="95">
                  <c:v>88.890900000000002</c:v>
                </c:pt>
                <c:pt idx="96">
                  <c:v>88.890299999999996</c:v>
                </c:pt>
                <c:pt idx="97">
                  <c:v>88.889799999999994</c:v>
                </c:pt>
                <c:pt idx="98">
                  <c:v>88.889300000000006</c:v>
                </c:pt>
                <c:pt idx="99">
                  <c:v>88.888800000000003</c:v>
                </c:pt>
                <c:pt idx="100">
                  <c:v>88.888400000000004</c:v>
                </c:pt>
                <c:pt idx="101">
                  <c:v>88.887900000000002</c:v>
                </c:pt>
                <c:pt idx="102">
                  <c:v>88.887600000000006</c:v>
                </c:pt>
                <c:pt idx="103">
                  <c:v>88.887200000000007</c:v>
                </c:pt>
                <c:pt idx="104">
                  <c:v>88.886899999999997</c:v>
                </c:pt>
                <c:pt idx="105">
                  <c:v>88.886600000000001</c:v>
                </c:pt>
                <c:pt idx="106">
                  <c:v>88.886399999999995</c:v>
                </c:pt>
                <c:pt idx="107">
                  <c:v>88.886200000000002</c:v>
                </c:pt>
                <c:pt idx="108">
                  <c:v>88.885999999999996</c:v>
                </c:pt>
                <c:pt idx="109">
                  <c:v>88.885900000000007</c:v>
                </c:pt>
                <c:pt idx="110">
                  <c:v>88.885900000000007</c:v>
                </c:pt>
                <c:pt idx="111">
                  <c:v>88.885800000000003</c:v>
                </c:pt>
                <c:pt idx="112">
                  <c:v>88.885900000000007</c:v>
                </c:pt>
                <c:pt idx="113">
                  <c:v>88.885900000000007</c:v>
                </c:pt>
                <c:pt idx="114">
                  <c:v>88.885999999999996</c:v>
                </c:pt>
                <c:pt idx="115">
                  <c:v>88.886099999999999</c:v>
                </c:pt>
                <c:pt idx="116">
                  <c:v>88.886300000000006</c:v>
                </c:pt>
                <c:pt idx="117">
                  <c:v>88.886399999999995</c:v>
                </c:pt>
                <c:pt idx="118">
                  <c:v>88.886600000000001</c:v>
                </c:pt>
                <c:pt idx="119">
                  <c:v>88.886799999999994</c:v>
                </c:pt>
                <c:pt idx="120">
                  <c:v>88.887100000000004</c:v>
                </c:pt>
                <c:pt idx="121">
                  <c:v>88.887299999999996</c:v>
                </c:pt>
                <c:pt idx="122">
                  <c:v>88.887500000000003</c:v>
                </c:pt>
                <c:pt idx="123">
                  <c:v>88.887699999999995</c:v>
                </c:pt>
                <c:pt idx="124">
                  <c:v>88.888000000000005</c:v>
                </c:pt>
                <c:pt idx="125">
                  <c:v>88.888199999999998</c:v>
                </c:pt>
                <c:pt idx="126">
                  <c:v>88.888400000000004</c:v>
                </c:pt>
                <c:pt idx="127">
                  <c:v>88.888599999999997</c:v>
                </c:pt>
                <c:pt idx="128">
                  <c:v>88.888900000000007</c:v>
                </c:pt>
                <c:pt idx="129">
                  <c:v>88.889099999999999</c:v>
                </c:pt>
                <c:pt idx="130">
                  <c:v>88.889300000000006</c:v>
                </c:pt>
                <c:pt idx="131">
                  <c:v>88.889499999999998</c:v>
                </c:pt>
                <c:pt idx="132">
                  <c:v>88.889700000000005</c:v>
                </c:pt>
                <c:pt idx="133">
                  <c:v>88.889899999999997</c:v>
                </c:pt>
                <c:pt idx="134">
                  <c:v>88.890100000000004</c:v>
                </c:pt>
                <c:pt idx="135">
                  <c:v>88.890299999999996</c:v>
                </c:pt>
                <c:pt idx="136">
                  <c:v>88.890500000000003</c:v>
                </c:pt>
                <c:pt idx="137">
                  <c:v>88.890699999999995</c:v>
                </c:pt>
                <c:pt idx="138">
                  <c:v>88.891000000000005</c:v>
                </c:pt>
                <c:pt idx="139">
                  <c:v>88.891199999999998</c:v>
                </c:pt>
                <c:pt idx="140">
                  <c:v>88.891400000000004</c:v>
                </c:pt>
                <c:pt idx="141">
                  <c:v>88.8917</c:v>
                </c:pt>
                <c:pt idx="142">
                  <c:v>88.891999999999996</c:v>
                </c:pt>
                <c:pt idx="143">
                  <c:v>88.892300000000006</c:v>
                </c:pt>
                <c:pt idx="144">
                  <c:v>88.892700000000005</c:v>
                </c:pt>
                <c:pt idx="145">
                  <c:v>88.893100000000004</c:v>
                </c:pt>
                <c:pt idx="146">
                  <c:v>88.8934</c:v>
                </c:pt>
                <c:pt idx="147">
                  <c:v>88.893900000000002</c:v>
                </c:pt>
                <c:pt idx="148">
                  <c:v>88.894300000000001</c:v>
                </c:pt>
                <c:pt idx="149">
                  <c:v>88.894800000000004</c:v>
                </c:pt>
                <c:pt idx="150">
                  <c:v>88.895300000000006</c:v>
                </c:pt>
                <c:pt idx="151">
                  <c:v>88.895799999999994</c:v>
                </c:pt>
                <c:pt idx="152">
                  <c:v>88.8964</c:v>
                </c:pt>
                <c:pt idx="153">
                  <c:v>88.896900000000002</c:v>
                </c:pt>
                <c:pt idx="154">
                  <c:v>88.897499999999994</c:v>
                </c:pt>
                <c:pt idx="155">
                  <c:v>88.898099999999999</c:v>
                </c:pt>
                <c:pt idx="156">
                  <c:v>88.898700000000005</c:v>
                </c:pt>
                <c:pt idx="157">
                  <c:v>88.899299999999997</c:v>
                </c:pt>
                <c:pt idx="158">
                  <c:v>88.899900000000002</c:v>
                </c:pt>
                <c:pt idx="159">
                  <c:v>88.900499999999994</c:v>
                </c:pt>
                <c:pt idx="160">
                  <c:v>88.9011</c:v>
                </c:pt>
                <c:pt idx="161">
                  <c:v>88.901700000000005</c:v>
                </c:pt>
                <c:pt idx="162">
                  <c:v>88.902299999999997</c:v>
                </c:pt>
                <c:pt idx="163">
                  <c:v>88.902799999999999</c:v>
                </c:pt>
                <c:pt idx="164">
                  <c:v>88.903400000000005</c:v>
                </c:pt>
                <c:pt idx="165">
                  <c:v>88.903899999999993</c:v>
                </c:pt>
                <c:pt idx="166">
                  <c:v>88.904499999999999</c:v>
                </c:pt>
                <c:pt idx="167">
                  <c:v>88.905000000000001</c:v>
                </c:pt>
                <c:pt idx="168">
                  <c:v>88.905500000000004</c:v>
                </c:pt>
                <c:pt idx="169">
                  <c:v>88.906000000000006</c:v>
                </c:pt>
                <c:pt idx="170">
                  <c:v>88.906499999999994</c:v>
                </c:pt>
                <c:pt idx="171">
                  <c:v>88.906999999999996</c:v>
                </c:pt>
                <c:pt idx="172">
                  <c:v>88.907499999999999</c:v>
                </c:pt>
                <c:pt idx="173">
                  <c:v>88.908000000000001</c:v>
                </c:pt>
                <c:pt idx="174">
                  <c:v>88.908500000000004</c:v>
                </c:pt>
                <c:pt idx="175">
                  <c:v>88.909000000000006</c:v>
                </c:pt>
                <c:pt idx="176">
                  <c:v>88.909499999999994</c:v>
                </c:pt>
                <c:pt idx="177">
                  <c:v>88.91</c:v>
                </c:pt>
                <c:pt idx="178">
                  <c:v>88.910499999999999</c:v>
                </c:pt>
                <c:pt idx="179">
                  <c:v>88.911100000000005</c:v>
                </c:pt>
                <c:pt idx="180">
                  <c:v>88.911600000000007</c:v>
                </c:pt>
                <c:pt idx="181">
                  <c:v>88.912199999999999</c:v>
                </c:pt>
                <c:pt idx="182">
                  <c:v>88.912800000000004</c:v>
                </c:pt>
                <c:pt idx="183">
                  <c:v>88.913399999999996</c:v>
                </c:pt>
                <c:pt idx="184">
                  <c:v>88.913899999999998</c:v>
                </c:pt>
                <c:pt idx="185">
                  <c:v>88.914599999999993</c:v>
                </c:pt>
                <c:pt idx="186">
                  <c:v>88.915199999999999</c:v>
                </c:pt>
                <c:pt idx="187">
                  <c:v>88.915800000000004</c:v>
                </c:pt>
                <c:pt idx="188">
                  <c:v>88.916399999999996</c:v>
                </c:pt>
                <c:pt idx="189">
                  <c:v>88.917100000000005</c:v>
                </c:pt>
                <c:pt idx="190">
                  <c:v>88.917699999999996</c:v>
                </c:pt>
                <c:pt idx="191">
                  <c:v>88.918300000000002</c:v>
                </c:pt>
                <c:pt idx="192">
                  <c:v>88.918999999999997</c:v>
                </c:pt>
                <c:pt idx="193">
                  <c:v>88.919600000000003</c:v>
                </c:pt>
                <c:pt idx="194">
                  <c:v>88.920199999999994</c:v>
                </c:pt>
                <c:pt idx="195">
                  <c:v>88.9208</c:v>
                </c:pt>
                <c:pt idx="196">
                  <c:v>88.921300000000002</c:v>
                </c:pt>
                <c:pt idx="197">
                  <c:v>88.921800000000005</c:v>
                </c:pt>
                <c:pt idx="198">
                  <c:v>88.922300000000007</c:v>
                </c:pt>
                <c:pt idx="199">
                  <c:v>88.922799999999995</c:v>
                </c:pt>
                <c:pt idx="200">
                  <c:v>88.923199999999994</c:v>
                </c:pt>
                <c:pt idx="201">
                  <c:v>88.923599999999993</c:v>
                </c:pt>
                <c:pt idx="202">
                  <c:v>88.924000000000007</c:v>
                </c:pt>
                <c:pt idx="203">
                  <c:v>88.924300000000002</c:v>
                </c:pt>
                <c:pt idx="204">
                  <c:v>88.924599999999998</c:v>
                </c:pt>
                <c:pt idx="205">
                  <c:v>88.924800000000005</c:v>
                </c:pt>
                <c:pt idx="206">
                  <c:v>88.924899999999994</c:v>
                </c:pt>
                <c:pt idx="207">
                  <c:v>88.9251</c:v>
                </c:pt>
                <c:pt idx="208">
                  <c:v>88.9251</c:v>
                </c:pt>
                <c:pt idx="209">
                  <c:v>88.9251</c:v>
                </c:pt>
                <c:pt idx="210">
                  <c:v>88.9251</c:v>
                </c:pt>
                <c:pt idx="211">
                  <c:v>88.924999999999997</c:v>
                </c:pt>
                <c:pt idx="212">
                  <c:v>88.924899999999994</c:v>
                </c:pt>
                <c:pt idx="213">
                  <c:v>88.924700000000001</c:v>
                </c:pt>
                <c:pt idx="214">
                  <c:v>88.924499999999995</c:v>
                </c:pt>
                <c:pt idx="215">
                  <c:v>88.924199999999999</c:v>
                </c:pt>
                <c:pt idx="216">
                  <c:v>88.923900000000003</c:v>
                </c:pt>
                <c:pt idx="217">
                  <c:v>88.923500000000004</c:v>
                </c:pt>
                <c:pt idx="218">
                  <c:v>88.923100000000005</c:v>
                </c:pt>
                <c:pt idx="219">
                  <c:v>88.922700000000006</c:v>
                </c:pt>
                <c:pt idx="220">
                  <c:v>88.922200000000004</c:v>
                </c:pt>
                <c:pt idx="221">
                  <c:v>88.921700000000001</c:v>
                </c:pt>
                <c:pt idx="222">
                  <c:v>88.921199999999999</c:v>
                </c:pt>
                <c:pt idx="223">
                  <c:v>88.920599999999993</c:v>
                </c:pt>
                <c:pt idx="224">
                  <c:v>88.92</c:v>
                </c:pt>
                <c:pt idx="225">
                  <c:v>88.919399999999996</c:v>
                </c:pt>
                <c:pt idx="226">
                  <c:v>88.918800000000005</c:v>
                </c:pt>
                <c:pt idx="227">
                  <c:v>88.918199999999999</c:v>
                </c:pt>
                <c:pt idx="228">
                  <c:v>88.917599999999993</c:v>
                </c:pt>
                <c:pt idx="229">
                  <c:v>88.916899999999998</c:v>
                </c:pt>
                <c:pt idx="230">
                  <c:v>88.916200000000003</c:v>
                </c:pt>
                <c:pt idx="231">
                  <c:v>88.915599999999998</c:v>
                </c:pt>
                <c:pt idx="232">
                  <c:v>88.914900000000003</c:v>
                </c:pt>
                <c:pt idx="233">
                  <c:v>88.914199999999994</c:v>
                </c:pt>
                <c:pt idx="234">
                  <c:v>88.913499999999999</c:v>
                </c:pt>
                <c:pt idx="235">
                  <c:v>88.912800000000004</c:v>
                </c:pt>
                <c:pt idx="236">
                  <c:v>88.912000000000006</c:v>
                </c:pt>
                <c:pt idx="237">
                  <c:v>88.911299999999997</c:v>
                </c:pt>
                <c:pt idx="238">
                  <c:v>88.910499999999999</c:v>
                </c:pt>
                <c:pt idx="239">
                  <c:v>88.909800000000004</c:v>
                </c:pt>
                <c:pt idx="240">
                  <c:v>88.909000000000006</c:v>
                </c:pt>
                <c:pt idx="241">
                  <c:v>88.908199999999994</c:v>
                </c:pt>
                <c:pt idx="242">
                  <c:v>88.907300000000006</c:v>
                </c:pt>
                <c:pt idx="243">
                  <c:v>88.906400000000005</c:v>
                </c:pt>
                <c:pt idx="244">
                  <c:v>88.905600000000007</c:v>
                </c:pt>
                <c:pt idx="245">
                  <c:v>88.904700000000005</c:v>
                </c:pt>
                <c:pt idx="246">
                  <c:v>88.903700000000001</c:v>
                </c:pt>
                <c:pt idx="247">
                  <c:v>88.902799999999999</c:v>
                </c:pt>
                <c:pt idx="248">
                  <c:v>88.901799999999994</c:v>
                </c:pt>
                <c:pt idx="249">
                  <c:v>88.900800000000004</c:v>
                </c:pt>
                <c:pt idx="250">
                  <c:v>88.899799999999999</c:v>
                </c:pt>
                <c:pt idx="251">
                  <c:v>88.898700000000005</c:v>
                </c:pt>
                <c:pt idx="252">
                  <c:v>88.897599999999997</c:v>
                </c:pt>
                <c:pt idx="253">
                  <c:v>88.896500000000003</c:v>
                </c:pt>
                <c:pt idx="254">
                  <c:v>88.895399999999995</c:v>
                </c:pt>
                <c:pt idx="255">
                  <c:v>88.894300000000001</c:v>
                </c:pt>
                <c:pt idx="256">
                  <c:v>88.893100000000004</c:v>
                </c:pt>
                <c:pt idx="257">
                  <c:v>88.891900000000007</c:v>
                </c:pt>
                <c:pt idx="258">
                  <c:v>88.890699999999995</c:v>
                </c:pt>
                <c:pt idx="259">
                  <c:v>88.889499999999998</c:v>
                </c:pt>
                <c:pt idx="260">
                  <c:v>88.888300000000001</c:v>
                </c:pt>
                <c:pt idx="261">
                  <c:v>88.887100000000004</c:v>
                </c:pt>
                <c:pt idx="262">
                  <c:v>88.885800000000003</c:v>
                </c:pt>
                <c:pt idx="263">
                  <c:v>88.884600000000006</c:v>
                </c:pt>
                <c:pt idx="264">
                  <c:v>88.883300000000006</c:v>
                </c:pt>
                <c:pt idx="265">
                  <c:v>88.882099999999994</c:v>
                </c:pt>
                <c:pt idx="266">
                  <c:v>88.880799999999994</c:v>
                </c:pt>
                <c:pt idx="267">
                  <c:v>88.879599999999996</c:v>
                </c:pt>
                <c:pt idx="268">
                  <c:v>88.878399999999999</c:v>
                </c:pt>
                <c:pt idx="269">
                  <c:v>88.877099999999999</c:v>
                </c:pt>
                <c:pt idx="270">
                  <c:v>88.875900000000001</c:v>
                </c:pt>
                <c:pt idx="271">
                  <c:v>88.874700000000004</c:v>
                </c:pt>
                <c:pt idx="272">
                  <c:v>88.873500000000007</c:v>
                </c:pt>
                <c:pt idx="273">
                  <c:v>88.872299999999996</c:v>
                </c:pt>
                <c:pt idx="274">
                  <c:v>88.871200000000002</c:v>
                </c:pt>
                <c:pt idx="275">
                  <c:v>88.87</c:v>
                </c:pt>
                <c:pt idx="276">
                  <c:v>88.868899999999996</c:v>
                </c:pt>
                <c:pt idx="277">
                  <c:v>88.867800000000003</c:v>
                </c:pt>
                <c:pt idx="278">
                  <c:v>88.866699999999994</c:v>
                </c:pt>
                <c:pt idx="279">
                  <c:v>88.865600000000001</c:v>
                </c:pt>
                <c:pt idx="280">
                  <c:v>88.864500000000007</c:v>
                </c:pt>
                <c:pt idx="281">
                  <c:v>88.863500000000002</c:v>
                </c:pt>
                <c:pt idx="282">
                  <c:v>88.862399999999994</c:v>
                </c:pt>
                <c:pt idx="283">
                  <c:v>88.861400000000003</c:v>
                </c:pt>
                <c:pt idx="284">
                  <c:v>88.860500000000002</c:v>
                </c:pt>
                <c:pt idx="285">
                  <c:v>88.859499999999997</c:v>
                </c:pt>
                <c:pt idx="286">
                  <c:v>88.858500000000006</c:v>
                </c:pt>
                <c:pt idx="287">
                  <c:v>88.857600000000005</c:v>
                </c:pt>
                <c:pt idx="288">
                  <c:v>88.856700000000004</c:v>
                </c:pt>
                <c:pt idx="289">
                  <c:v>88.855800000000002</c:v>
                </c:pt>
                <c:pt idx="290">
                  <c:v>88.855000000000004</c:v>
                </c:pt>
                <c:pt idx="291">
                  <c:v>88.854100000000003</c:v>
                </c:pt>
                <c:pt idx="292">
                  <c:v>88.853300000000004</c:v>
                </c:pt>
                <c:pt idx="293">
                  <c:v>88.852500000000006</c:v>
                </c:pt>
                <c:pt idx="294">
                  <c:v>88.851699999999994</c:v>
                </c:pt>
                <c:pt idx="295">
                  <c:v>88.850899999999996</c:v>
                </c:pt>
                <c:pt idx="296">
                  <c:v>88.850099999999998</c:v>
                </c:pt>
                <c:pt idx="297">
                  <c:v>88.849400000000003</c:v>
                </c:pt>
                <c:pt idx="298">
                  <c:v>88.848699999999994</c:v>
                </c:pt>
                <c:pt idx="299">
                  <c:v>88.847999999999999</c:v>
                </c:pt>
                <c:pt idx="300">
                  <c:v>88.847200000000001</c:v>
                </c:pt>
                <c:pt idx="301">
                  <c:v>88.846599999999995</c:v>
                </c:pt>
                <c:pt idx="302">
                  <c:v>88.8459</c:v>
                </c:pt>
                <c:pt idx="303">
                  <c:v>88.845299999999995</c:v>
                </c:pt>
                <c:pt idx="304">
                  <c:v>88.8446</c:v>
                </c:pt>
                <c:pt idx="305">
                  <c:v>88.843999999999994</c:v>
                </c:pt>
                <c:pt idx="306">
                  <c:v>88.843400000000003</c:v>
                </c:pt>
                <c:pt idx="307">
                  <c:v>88.842799999999997</c:v>
                </c:pt>
                <c:pt idx="308">
                  <c:v>88.842200000000005</c:v>
                </c:pt>
                <c:pt idx="309">
                  <c:v>88.8416</c:v>
                </c:pt>
                <c:pt idx="310">
                  <c:v>88.841099999999997</c:v>
                </c:pt>
                <c:pt idx="311">
                  <c:v>88.840599999999995</c:v>
                </c:pt>
                <c:pt idx="312">
                  <c:v>88.84</c:v>
                </c:pt>
                <c:pt idx="313">
                  <c:v>88.839500000000001</c:v>
                </c:pt>
                <c:pt idx="314">
                  <c:v>88.838999999999999</c:v>
                </c:pt>
                <c:pt idx="315">
                  <c:v>88.838499999999996</c:v>
                </c:pt>
                <c:pt idx="316">
                  <c:v>88.837999999999994</c:v>
                </c:pt>
                <c:pt idx="317">
                  <c:v>88.837500000000006</c:v>
                </c:pt>
                <c:pt idx="318">
                  <c:v>88.837100000000007</c:v>
                </c:pt>
                <c:pt idx="319">
                  <c:v>88.836600000000004</c:v>
                </c:pt>
                <c:pt idx="320">
                  <c:v>88.836200000000005</c:v>
                </c:pt>
                <c:pt idx="321">
                  <c:v>88.835800000000006</c:v>
                </c:pt>
                <c:pt idx="322">
                  <c:v>88.835400000000007</c:v>
                </c:pt>
                <c:pt idx="323">
                  <c:v>88.834999999999994</c:v>
                </c:pt>
                <c:pt idx="324">
                  <c:v>88.834599999999995</c:v>
                </c:pt>
                <c:pt idx="325">
                  <c:v>88.834299999999999</c:v>
                </c:pt>
                <c:pt idx="326">
                  <c:v>88.834000000000003</c:v>
                </c:pt>
                <c:pt idx="327">
                  <c:v>88.833799999999997</c:v>
                </c:pt>
                <c:pt idx="328">
                  <c:v>88.8339</c:v>
                </c:pt>
                <c:pt idx="329">
                  <c:v>88.834199999999996</c:v>
                </c:pt>
                <c:pt idx="330">
                  <c:v>88.834999999999994</c:v>
                </c:pt>
                <c:pt idx="331">
                  <c:v>88.836399999999998</c:v>
                </c:pt>
                <c:pt idx="332">
                  <c:v>88.838700000000003</c:v>
                </c:pt>
                <c:pt idx="333">
                  <c:v>88.841899999999995</c:v>
                </c:pt>
                <c:pt idx="334">
                  <c:v>88.846199999999996</c:v>
                </c:pt>
                <c:pt idx="335">
                  <c:v>88.851500000000001</c:v>
                </c:pt>
                <c:pt idx="336">
                  <c:v>88.857900000000001</c:v>
                </c:pt>
                <c:pt idx="337">
                  <c:v>88.865099999999998</c:v>
                </c:pt>
                <c:pt idx="338">
                  <c:v>88.873000000000005</c:v>
                </c:pt>
                <c:pt idx="339">
                  <c:v>88.881100000000004</c:v>
                </c:pt>
                <c:pt idx="340">
                  <c:v>88.889099999999999</c:v>
                </c:pt>
                <c:pt idx="341">
                  <c:v>88.896900000000002</c:v>
                </c:pt>
                <c:pt idx="342">
                  <c:v>88.904200000000003</c:v>
                </c:pt>
                <c:pt idx="343">
                  <c:v>88.910700000000006</c:v>
                </c:pt>
                <c:pt idx="344">
                  <c:v>88.916499999999999</c:v>
                </c:pt>
                <c:pt idx="345">
                  <c:v>88.921599999999998</c:v>
                </c:pt>
                <c:pt idx="346">
                  <c:v>88.925899999999999</c:v>
                </c:pt>
                <c:pt idx="347">
                  <c:v>88.929500000000004</c:v>
                </c:pt>
                <c:pt idx="348">
                  <c:v>88.932500000000005</c:v>
                </c:pt>
                <c:pt idx="349">
                  <c:v>88.935000000000002</c:v>
                </c:pt>
                <c:pt idx="350">
                  <c:v>88.937100000000001</c:v>
                </c:pt>
                <c:pt idx="351">
                  <c:v>88.938800000000001</c:v>
                </c:pt>
                <c:pt idx="352">
                  <c:v>88.940399999999997</c:v>
                </c:pt>
                <c:pt idx="353">
                  <c:v>88.941699999999997</c:v>
                </c:pt>
                <c:pt idx="354">
                  <c:v>88.942999999999998</c:v>
                </c:pt>
                <c:pt idx="355">
                  <c:v>88.944100000000006</c:v>
                </c:pt>
                <c:pt idx="356">
                  <c:v>88.9452</c:v>
                </c:pt>
                <c:pt idx="357">
                  <c:v>88.946100000000001</c:v>
                </c:pt>
                <c:pt idx="358">
                  <c:v>88.947000000000003</c:v>
                </c:pt>
                <c:pt idx="359">
                  <c:v>88.947900000000004</c:v>
                </c:pt>
                <c:pt idx="360">
                  <c:v>88.948700000000002</c:v>
                </c:pt>
                <c:pt idx="361">
                  <c:v>88.9495</c:v>
                </c:pt>
                <c:pt idx="362">
                  <c:v>88.950299999999999</c:v>
                </c:pt>
                <c:pt idx="363">
                  <c:v>88.950999999999993</c:v>
                </c:pt>
                <c:pt idx="364">
                  <c:v>88.951700000000002</c:v>
                </c:pt>
                <c:pt idx="365">
                  <c:v>88.952399999999997</c:v>
                </c:pt>
                <c:pt idx="366">
                  <c:v>88.953100000000006</c:v>
                </c:pt>
                <c:pt idx="367">
                  <c:v>88.953800000000001</c:v>
                </c:pt>
                <c:pt idx="368">
                  <c:v>88.954499999999996</c:v>
                </c:pt>
                <c:pt idx="369">
                  <c:v>88.955100000000002</c:v>
                </c:pt>
                <c:pt idx="370">
                  <c:v>88.955799999999996</c:v>
                </c:pt>
                <c:pt idx="371">
                  <c:v>88.956500000000005</c:v>
                </c:pt>
                <c:pt idx="372">
                  <c:v>88.957099999999997</c:v>
                </c:pt>
                <c:pt idx="373">
                  <c:v>88.957800000000006</c:v>
                </c:pt>
                <c:pt idx="374">
                  <c:v>88.958399999999997</c:v>
                </c:pt>
                <c:pt idx="375">
                  <c:v>88.959100000000007</c:v>
                </c:pt>
                <c:pt idx="376">
                  <c:v>88.959699999999998</c:v>
                </c:pt>
                <c:pt idx="377">
                  <c:v>88.960400000000007</c:v>
                </c:pt>
                <c:pt idx="378">
                  <c:v>88.960999999999999</c:v>
                </c:pt>
                <c:pt idx="379">
                  <c:v>88.961500000000001</c:v>
                </c:pt>
                <c:pt idx="380">
                  <c:v>88.962100000000007</c:v>
                </c:pt>
                <c:pt idx="381">
                  <c:v>88.962599999999995</c:v>
                </c:pt>
                <c:pt idx="382">
                  <c:v>88.963099999999997</c:v>
                </c:pt>
                <c:pt idx="383">
                  <c:v>88.9636</c:v>
                </c:pt>
                <c:pt idx="384">
                  <c:v>88.963999999999999</c:v>
                </c:pt>
                <c:pt idx="385">
                  <c:v>88.964500000000001</c:v>
                </c:pt>
                <c:pt idx="386">
                  <c:v>88.9649</c:v>
                </c:pt>
                <c:pt idx="387">
                  <c:v>88.965299999999999</c:v>
                </c:pt>
                <c:pt idx="388">
                  <c:v>88.965599999999995</c:v>
                </c:pt>
                <c:pt idx="389">
                  <c:v>88.965999999999994</c:v>
                </c:pt>
                <c:pt idx="390">
                  <c:v>88.966300000000004</c:v>
                </c:pt>
                <c:pt idx="391">
                  <c:v>88.9666</c:v>
                </c:pt>
                <c:pt idx="392">
                  <c:v>88.966999999999999</c:v>
                </c:pt>
                <c:pt idx="393">
                  <c:v>88.967299999999994</c:v>
                </c:pt>
                <c:pt idx="394">
                  <c:v>88.967699999999994</c:v>
                </c:pt>
                <c:pt idx="395">
                  <c:v>88.968000000000004</c:v>
                </c:pt>
                <c:pt idx="396">
                  <c:v>88.968400000000003</c:v>
                </c:pt>
                <c:pt idx="397">
                  <c:v>88.968699999999998</c:v>
                </c:pt>
                <c:pt idx="398">
                  <c:v>88.969099999999997</c:v>
                </c:pt>
                <c:pt idx="399">
                  <c:v>88.969499999999996</c:v>
                </c:pt>
                <c:pt idx="400">
                  <c:v>88.969899999999996</c:v>
                </c:pt>
                <c:pt idx="401">
                  <c:v>88.970299999999995</c:v>
                </c:pt>
                <c:pt idx="402">
                  <c:v>88.970699999999994</c:v>
                </c:pt>
                <c:pt idx="403">
                  <c:v>88.971100000000007</c:v>
                </c:pt>
                <c:pt idx="404">
                  <c:v>88.971500000000006</c:v>
                </c:pt>
                <c:pt idx="405">
                  <c:v>88.971900000000005</c:v>
                </c:pt>
                <c:pt idx="406">
                  <c:v>88.972300000000004</c:v>
                </c:pt>
                <c:pt idx="407">
                  <c:v>88.9726</c:v>
                </c:pt>
                <c:pt idx="408">
                  <c:v>88.972999999999999</c:v>
                </c:pt>
                <c:pt idx="409">
                  <c:v>88.973399999999998</c:v>
                </c:pt>
                <c:pt idx="410">
                  <c:v>88.973699999999994</c:v>
                </c:pt>
                <c:pt idx="411">
                  <c:v>88.974100000000007</c:v>
                </c:pt>
                <c:pt idx="412">
                  <c:v>88.974400000000003</c:v>
                </c:pt>
                <c:pt idx="413">
                  <c:v>88.974599999999995</c:v>
                </c:pt>
                <c:pt idx="414">
                  <c:v>88.974900000000005</c:v>
                </c:pt>
                <c:pt idx="415">
                  <c:v>88.975099999999998</c:v>
                </c:pt>
                <c:pt idx="416">
                  <c:v>88.975300000000004</c:v>
                </c:pt>
                <c:pt idx="417">
                  <c:v>88.975499999999997</c:v>
                </c:pt>
                <c:pt idx="418">
                  <c:v>88.975700000000003</c:v>
                </c:pt>
                <c:pt idx="419">
                  <c:v>88.975800000000007</c:v>
                </c:pt>
                <c:pt idx="420">
                  <c:v>88.975999999999999</c:v>
                </c:pt>
                <c:pt idx="421">
                  <c:v>88.976100000000002</c:v>
                </c:pt>
                <c:pt idx="422">
                  <c:v>88.976200000000006</c:v>
                </c:pt>
                <c:pt idx="423">
                  <c:v>88.976299999999995</c:v>
                </c:pt>
                <c:pt idx="424">
                  <c:v>88.976299999999995</c:v>
                </c:pt>
                <c:pt idx="425">
                  <c:v>88.976399999999998</c:v>
                </c:pt>
                <c:pt idx="426">
                  <c:v>88.976500000000001</c:v>
                </c:pt>
                <c:pt idx="427">
                  <c:v>88.976500000000001</c:v>
                </c:pt>
                <c:pt idx="428">
                  <c:v>88.976500000000001</c:v>
                </c:pt>
                <c:pt idx="429">
                  <c:v>88.976600000000005</c:v>
                </c:pt>
                <c:pt idx="430">
                  <c:v>88.976600000000005</c:v>
                </c:pt>
                <c:pt idx="431">
                  <c:v>88.976600000000005</c:v>
                </c:pt>
                <c:pt idx="432">
                  <c:v>88.976699999999994</c:v>
                </c:pt>
                <c:pt idx="433">
                  <c:v>88.976699999999994</c:v>
                </c:pt>
                <c:pt idx="434">
                  <c:v>88.976699999999994</c:v>
                </c:pt>
                <c:pt idx="435">
                  <c:v>88.976699999999994</c:v>
                </c:pt>
                <c:pt idx="436">
                  <c:v>88.976699999999994</c:v>
                </c:pt>
                <c:pt idx="437">
                  <c:v>88.976699999999994</c:v>
                </c:pt>
                <c:pt idx="438">
                  <c:v>88.976699999999994</c:v>
                </c:pt>
                <c:pt idx="439">
                  <c:v>88.976699999999994</c:v>
                </c:pt>
                <c:pt idx="440">
                  <c:v>88.976699999999994</c:v>
                </c:pt>
                <c:pt idx="441">
                  <c:v>88.976600000000005</c:v>
                </c:pt>
                <c:pt idx="442">
                  <c:v>88.976600000000005</c:v>
                </c:pt>
                <c:pt idx="443">
                  <c:v>88.976500000000001</c:v>
                </c:pt>
                <c:pt idx="444">
                  <c:v>88.976500000000001</c:v>
                </c:pt>
                <c:pt idx="445">
                  <c:v>88.976399999999998</c:v>
                </c:pt>
                <c:pt idx="446">
                  <c:v>88.976299999999995</c:v>
                </c:pt>
                <c:pt idx="447">
                  <c:v>88.976200000000006</c:v>
                </c:pt>
                <c:pt idx="448">
                  <c:v>88.976200000000006</c:v>
                </c:pt>
                <c:pt idx="449">
                  <c:v>88.975999999999999</c:v>
                </c:pt>
                <c:pt idx="450">
                  <c:v>88.975899999999996</c:v>
                </c:pt>
                <c:pt idx="451">
                  <c:v>88.975800000000007</c:v>
                </c:pt>
                <c:pt idx="452">
                  <c:v>88.975700000000003</c:v>
                </c:pt>
                <c:pt idx="453">
                  <c:v>88.975499999999997</c:v>
                </c:pt>
                <c:pt idx="454">
                  <c:v>88.975300000000004</c:v>
                </c:pt>
                <c:pt idx="455">
                  <c:v>88.975200000000001</c:v>
                </c:pt>
                <c:pt idx="456">
                  <c:v>88.974999999999994</c:v>
                </c:pt>
                <c:pt idx="457">
                  <c:v>88.974800000000002</c:v>
                </c:pt>
                <c:pt idx="458">
                  <c:v>88.974599999999995</c:v>
                </c:pt>
                <c:pt idx="459">
                  <c:v>88.974400000000003</c:v>
                </c:pt>
                <c:pt idx="460">
                  <c:v>88.974199999999996</c:v>
                </c:pt>
                <c:pt idx="461">
                  <c:v>88.974000000000004</c:v>
                </c:pt>
                <c:pt idx="462">
                  <c:v>88.973799999999997</c:v>
                </c:pt>
                <c:pt idx="463">
                  <c:v>88.973600000000005</c:v>
                </c:pt>
                <c:pt idx="464">
                  <c:v>88.973399999999998</c:v>
                </c:pt>
                <c:pt idx="465">
                  <c:v>88.973100000000002</c:v>
                </c:pt>
                <c:pt idx="466">
                  <c:v>88.972899999999996</c:v>
                </c:pt>
                <c:pt idx="467">
                  <c:v>88.972700000000003</c:v>
                </c:pt>
                <c:pt idx="468">
                  <c:v>88.972499999999997</c:v>
                </c:pt>
                <c:pt idx="469">
                  <c:v>88.972300000000004</c:v>
                </c:pt>
                <c:pt idx="470">
                  <c:v>88.971999999999994</c:v>
                </c:pt>
                <c:pt idx="471">
                  <c:v>88.971800000000002</c:v>
                </c:pt>
                <c:pt idx="472">
                  <c:v>88.971599999999995</c:v>
                </c:pt>
                <c:pt idx="473">
                  <c:v>88.971400000000003</c:v>
                </c:pt>
                <c:pt idx="474">
                  <c:v>88.971199999999996</c:v>
                </c:pt>
                <c:pt idx="475">
                  <c:v>88.971000000000004</c:v>
                </c:pt>
                <c:pt idx="476">
                  <c:v>88.970799999999997</c:v>
                </c:pt>
                <c:pt idx="477">
                  <c:v>88.970500000000001</c:v>
                </c:pt>
                <c:pt idx="478">
                  <c:v>88.970299999999995</c:v>
                </c:pt>
                <c:pt idx="479">
                  <c:v>88.970100000000002</c:v>
                </c:pt>
                <c:pt idx="480">
                  <c:v>88.969899999999996</c:v>
                </c:pt>
                <c:pt idx="481">
                  <c:v>88.9696</c:v>
                </c:pt>
                <c:pt idx="482">
                  <c:v>88.969399999999993</c:v>
                </c:pt>
                <c:pt idx="483">
                  <c:v>88.969200000000001</c:v>
                </c:pt>
                <c:pt idx="484">
                  <c:v>88.968999999999994</c:v>
                </c:pt>
                <c:pt idx="485">
                  <c:v>88.968699999999998</c:v>
                </c:pt>
                <c:pt idx="486">
                  <c:v>88.968500000000006</c:v>
                </c:pt>
                <c:pt idx="487">
                  <c:v>88.968199999999996</c:v>
                </c:pt>
                <c:pt idx="488">
                  <c:v>88.968000000000004</c:v>
                </c:pt>
                <c:pt idx="489">
                  <c:v>88.967699999999994</c:v>
                </c:pt>
                <c:pt idx="490">
                  <c:v>88.967500000000001</c:v>
                </c:pt>
                <c:pt idx="491">
                  <c:v>88.967299999999994</c:v>
                </c:pt>
                <c:pt idx="492">
                  <c:v>88.967100000000002</c:v>
                </c:pt>
                <c:pt idx="493">
                  <c:v>88.966899999999995</c:v>
                </c:pt>
                <c:pt idx="494">
                  <c:v>88.966800000000006</c:v>
                </c:pt>
                <c:pt idx="495">
                  <c:v>88.966700000000003</c:v>
                </c:pt>
                <c:pt idx="496">
                  <c:v>88.966700000000003</c:v>
                </c:pt>
                <c:pt idx="497">
                  <c:v>88.966700000000003</c:v>
                </c:pt>
                <c:pt idx="498">
                  <c:v>88.966800000000006</c:v>
                </c:pt>
                <c:pt idx="499">
                  <c:v>88.966899999999995</c:v>
                </c:pt>
                <c:pt idx="500">
                  <c:v>88.967100000000002</c:v>
                </c:pt>
                <c:pt idx="501">
                  <c:v>88.967299999999994</c:v>
                </c:pt>
                <c:pt idx="502">
                  <c:v>88.967500000000001</c:v>
                </c:pt>
                <c:pt idx="503">
                  <c:v>88.967699999999994</c:v>
                </c:pt>
                <c:pt idx="504">
                  <c:v>88.967799999999997</c:v>
                </c:pt>
                <c:pt idx="505">
                  <c:v>88.968000000000004</c:v>
                </c:pt>
                <c:pt idx="506">
                  <c:v>88.968100000000007</c:v>
                </c:pt>
                <c:pt idx="507">
                  <c:v>88.968199999999996</c:v>
                </c:pt>
                <c:pt idx="508">
                  <c:v>88.968199999999996</c:v>
                </c:pt>
                <c:pt idx="509">
                  <c:v>88.968299999999999</c:v>
                </c:pt>
                <c:pt idx="510">
                  <c:v>88.968299999999999</c:v>
                </c:pt>
                <c:pt idx="511">
                  <c:v>88.968299999999999</c:v>
                </c:pt>
                <c:pt idx="512">
                  <c:v>88.968299999999999</c:v>
                </c:pt>
                <c:pt idx="513">
                  <c:v>88.968299999999999</c:v>
                </c:pt>
                <c:pt idx="514">
                  <c:v>88.968400000000003</c:v>
                </c:pt>
                <c:pt idx="515">
                  <c:v>88.968400000000003</c:v>
                </c:pt>
                <c:pt idx="516">
                  <c:v>88.968400000000003</c:v>
                </c:pt>
                <c:pt idx="517">
                  <c:v>88.968400000000003</c:v>
                </c:pt>
                <c:pt idx="518">
                  <c:v>88.968500000000006</c:v>
                </c:pt>
                <c:pt idx="519">
                  <c:v>88.968500000000006</c:v>
                </c:pt>
                <c:pt idx="520">
                  <c:v>88.968599999999995</c:v>
                </c:pt>
                <c:pt idx="521">
                  <c:v>88.968699999999998</c:v>
                </c:pt>
                <c:pt idx="522">
                  <c:v>88.968800000000002</c:v>
                </c:pt>
                <c:pt idx="523">
                  <c:v>88.968800000000002</c:v>
                </c:pt>
                <c:pt idx="524">
                  <c:v>88.968999999999994</c:v>
                </c:pt>
                <c:pt idx="525">
                  <c:v>88.969099999999997</c:v>
                </c:pt>
                <c:pt idx="526">
                  <c:v>88.969200000000001</c:v>
                </c:pt>
                <c:pt idx="527">
                  <c:v>88.969300000000004</c:v>
                </c:pt>
                <c:pt idx="528">
                  <c:v>88.969399999999993</c:v>
                </c:pt>
                <c:pt idx="529">
                  <c:v>88.9696</c:v>
                </c:pt>
                <c:pt idx="530">
                  <c:v>88.969700000000003</c:v>
                </c:pt>
                <c:pt idx="531">
                  <c:v>88.969899999999996</c:v>
                </c:pt>
                <c:pt idx="532">
                  <c:v>88.97</c:v>
                </c:pt>
                <c:pt idx="533">
                  <c:v>88.970200000000006</c:v>
                </c:pt>
                <c:pt idx="534">
                  <c:v>88.970299999999995</c:v>
                </c:pt>
                <c:pt idx="535">
                  <c:v>88.970500000000001</c:v>
                </c:pt>
                <c:pt idx="536">
                  <c:v>88.970600000000005</c:v>
                </c:pt>
                <c:pt idx="537">
                  <c:v>88.970799999999997</c:v>
                </c:pt>
                <c:pt idx="538">
                  <c:v>88.971000000000004</c:v>
                </c:pt>
                <c:pt idx="539">
                  <c:v>88.971100000000007</c:v>
                </c:pt>
                <c:pt idx="540">
                  <c:v>88.971299999999999</c:v>
                </c:pt>
                <c:pt idx="541">
                  <c:v>88.971400000000003</c:v>
                </c:pt>
                <c:pt idx="542">
                  <c:v>88.971599999999995</c:v>
                </c:pt>
                <c:pt idx="543">
                  <c:v>88.971699999999998</c:v>
                </c:pt>
                <c:pt idx="544">
                  <c:v>88.971900000000005</c:v>
                </c:pt>
                <c:pt idx="545">
                  <c:v>88.971999999999994</c:v>
                </c:pt>
                <c:pt idx="546">
                  <c:v>88.972099999999998</c:v>
                </c:pt>
                <c:pt idx="547">
                  <c:v>88.972300000000004</c:v>
                </c:pt>
                <c:pt idx="548">
                  <c:v>88.972399999999993</c:v>
                </c:pt>
                <c:pt idx="549">
                  <c:v>88.972499999999997</c:v>
                </c:pt>
                <c:pt idx="550">
                  <c:v>88.9726</c:v>
                </c:pt>
                <c:pt idx="551">
                  <c:v>88.972700000000003</c:v>
                </c:pt>
                <c:pt idx="552">
                  <c:v>88.972899999999996</c:v>
                </c:pt>
                <c:pt idx="553">
                  <c:v>88.972999999999999</c:v>
                </c:pt>
                <c:pt idx="554">
                  <c:v>88.973100000000002</c:v>
                </c:pt>
                <c:pt idx="555">
                  <c:v>88.973200000000006</c:v>
                </c:pt>
                <c:pt idx="556">
                  <c:v>88.973299999999995</c:v>
                </c:pt>
                <c:pt idx="557">
                  <c:v>88.973399999999998</c:v>
                </c:pt>
                <c:pt idx="558">
                  <c:v>88.973500000000001</c:v>
                </c:pt>
                <c:pt idx="559">
                  <c:v>88.973600000000005</c:v>
                </c:pt>
                <c:pt idx="560">
                  <c:v>88.973699999999994</c:v>
                </c:pt>
                <c:pt idx="561">
                  <c:v>88.973799999999997</c:v>
                </c:pt>
                <c:pt idx="562">
                  <c:v>88.973799999999997</c:v>
                </c:pt>
                <c:pt idx="563">
                  <c:v>88.9739</c:v>
                </c:pt>
                <c:pt idx="564">
                  <c:v>88.974000000000004</c:v>
                </c:pt>
                <c:pt idx="565">
                  <c:v>88.974100000000007</c:v>
                </c:pt>
                <c:pt idx="566">
                  <c:v>88.974199999999996</c:v>
                </c:pt>
                <c:pt idx="567">
                  <c:v>88.974299999999999</c:v>
                </c:pt>
                <c:pt idx="568">
                  <c:v>88.974400000000003</c:v>
                </c:pt>
                <c:pt idx="569">
                  <c:v>88.974400000000003</c:v>
                </c:pt>
                <c:pt idx="570">
                  <c:v>88.974500000000006</c:v>
                </c:pt>
                <c:pt idx="571">
                  <c:v>88.974599999999995</c:v>
                </c:pt>
                <c:pt idx="572">
                  <c:v>88.974699999999999</c:v>
                </c:pt>
                <c:pt idx="573">
                  <c:v>88.974800000000002</c:v>
                </c:pt>
                <c:pt idx="574">
                  <c:v>88.974900000000005</c:v>
                </c:pt>
                <c:pt idx="575">
                  <c:v>88.974900000000005</c:v>
                </c:pt>
                <c:pt idx="576">
                  <c:v>88.974999999999994</c:v>
                </c:pt>
                <c:pt idx="577">
                  <c:v>88.975099999999998</c:v>
                </c:pt>
                <c:pt idx="578">
                  <c:v>88.975200000000001</c:v>
                </c:pt>
                <c:pt idx="579">
                  <c:v>88.975300000000004</c:v>
                </c:pt>
                <c:pt idx="580">
                  <c:v>88.975300000000004</c:v>
                </c:pt>
                <c:pt idx="581">
                  <c:v>88.975399999999993</c:v>
                </c:pt>
                <c:pt idx="582">
                  <c:v>88.975499999999997</c:v>
                </c:pt>
                <c:pt idx="583">
                  <c:v>88.9756</c:v>
                </c:pt>
                <c:pt idx="584">
                  <c:v>88.9756</c:v>
                </c:pt>
                <c:pt idx="585">
                  <c:v>88.975700000000003</c:v>
                </c:pt>
                <c:pt idx="586">
                  <c:v>88.975800000000007</c:v>
                </c:pt>
                <c:pt idx="587">
                  <c:v>88.975899999999996</c:v>
                </c:pt>
                <c:pt idx="588">
                  <c:v>88.975899999999996</c:v>
                </c:pt>
                <c:pt idx="589">
                  <c:v>88.975999999999999</c:v>
                </c:pt>
                <c:pt idx="590">
                  <c:v>88.976100000000002</c:v>
                </c:pt>
                <c:pt idx="591">
                  <c:v>88.976200000000006</c:v>
                </c:pt>
                <c:pt idx="592">
                  <c:v>88.976299999999995</c:v>
                </c:pt>
                <c:pt idx="593">
                  <c:v>88.976299999999995</c:v>
                </c:pt>
                <c:pt idx="594">
                  <c:v>88.976399999999998</c:v>
                </c:pt>
                <c:pt idx="595">
                  <c:v>88.976500000000001</c:v>
                </c:pt>
                <c:pt idx="596">
                  <c:v>88.976600000000005</c:v>
                </c:pt>
                <c:pt idx="597">
                  <c:v>88.976699999999994</c:v>
                </c:pt>
                <c:pt idx="598">
                  <c:v>88.976699999999994</c:v>
                </c:pt>
                <c:pt idx="599">
                  <c:v>88.976799999999997</c:v>
                </c:pt>
                <c:pt idx="600">
                  <c:v>88.976900000000001</c:v>
                </c:pt>
                <c:pt idx="601">
                  <c:v>88.977000000000004</c:v>
                </c:pt>
                <c:pt idx="602">
                  <c:v>88.977000000000004</c:v>
                </c:pt>
                <c:pt idx="603">
                  <c:v>88.977099999999993</c:v>
                </c:pt>
                <c:pt idx="604">
                  <c:v>88.977199999999996</c:v>
                </c:pt>
                <c:pt idx="605">
                  <c:v>88.9773</c:v>
                </c:pt>
                <c:pt idx="606">
                  <c:v>88.977400000000003</c:v>
                </c:pt>
                <c:pt idx="607">
                  <c:v>88.977400000000003</c:v>
                </c:pt>
                <c:pt idx="608">
                  <c:v>88.977500000000006</c:v>
                </c:pt>
                <c:pt idx="609">
                  <c:v>88.977599999999995</c:v>
                </c:pt>
                <c:pt idx="610">
                  <c:v>88.977699999999999</c:v>
                </c:pt>
                <c:pt idx="611">
                  <c:v>88.977800000000002</c:v>
                </c:pt>
                <c:pt idx="612">
                  <c:v>88.977800000000002</c:v>
                </c:pt>
                <c:pt idx="613">
                  <c:v>88.977900000000005</c:v>
                </c:pt>
                <c:pt idx="614">
                  <c:v>88.977999999999994</c:v>
                </c:pt>
                <c:pt idx="615">
                  <c:v>88.977999999999994</c:v>
                </c:pt>
                <c:pt idx="616">
                  <c:v>88.978099999999998</c:v>
                </c:pt>
                <c:pt idx="617">
                  <c:v>88.978200000000001</c:v>
                </c:pt>
                <c:pt idx="618">
                  <c:v>88.978300000000004</c:v>
                </c:pt>
                <c:pt idx="619">
                  <c:v>88.978300000000004</c:v>
                </c:pt>
                <c:pt idx="620">
                  <c:v>88.978399999999993</c:v>
                </c:pt>
                <c:pt idx="621">
                  <c:v>88.978499999999997</c:v>
                </c:pt>
                <c:pt idx="622">
                  <c:v>88.978499999999997</c:v>
                </c:pt>
                <c:pt idx="623">
                  <c:v>88.9786</c:v>
                </c:pt>
                <c:pt idx="624">
                  <c:v>88.978700000000003</c:v>
                </c:pt>
                <c:pt idx="625">
                  <c:v>88.978700000000003</c:v>
                </c:pt>
                <c:pt idx="626">
                  <c:v>88.978800000000007</c:v>
                </c:pt>
                <c:pt idx="627">
                  <c:v>88.978899999999996</c:v>
                </c:pt>
                <c:pt idx="628">
                  <c:v>88.978899999999996</c:v>
                </c:pt>
                <c:pt idx="629">
                  <c:v>88.978999999999999</c:v>
                </c:pt>
                <c:pt idx="630">
                  <c:v>88.979100000000003</c:v>
                </c:pt>
                <c:pt idx="631">
                  <c:v>88.979100000000003</c:v>
                </c:pt>
                <c:pt idx="632">
                  <c:v>88.979200000000006</c:v>
                </c:pt>
                <c:pt idx="633">
                  <c:v>88.979299999999995</c:v>
                </c:pt>
                <c:pt idx="634">
                  <c:v>88.979299999999995</c:v>
                </c:pt>
                <c:pt idx="635">
                  <c:v>88.979399999999998</c:v>
                </c:pt>
                <c:pt idx="636">
                  <c:v>88.979500000000002</c:v>
                </c:pt>
                <c:pt idx="637">
                  <c:v>88.979500000000002</c:v>
                </c:pt>
                <c:pt idx="638">
                  <c:v>88.979600000000005</c:v>
                </c:pt>
                <c:pt idx="639">
                  <c:v>88.979600000000005</c:v>
                </c:pt>
                <c:pt idx="640">
                  <c:v>88.979699999999994</c:v>
                </c:pt>
                <c:pt idx="641">
                  <c:v>88.979799999999997</c:v>
                </c:pt>
                <c:pt idx="642">
                  <c:v>88.979799999999997</c:v>
                </c:pt>
                <c:pt idx="643">
                  <c:v>88.979900000000001</c:v>
                </c:pt>
                <c:pt idx="644">
                  <c:v>88.979900000000001</c:v>
                </c:pt>
                <c:pt idx="645">
                  <c:v>88.98</c:v>
                </c:pt>
                <c:pt idx="646">
                  <c:v>88.980099999999993</c:v>
                </c:pt>
                <c:pt idx="647">
                  <c:v>88.980099999999993</c:v>
                </c:pt>
                <c:pt idx="648">
                  <c:v>88.980199999999996</c:v>
                </c:pt>
                <c:pt idx="649">
                  <c:v>88.980199999999996</c:v>
                </c:pt>
                <c:pt idx="650">
                  <c:v>88.9803</c:v>
                </c:pt>
                <c:pt idx="651">
                  <c:v>88.9803</c:v>
                </c:pt>
                <c:pt idx="652">
                  <c:v>88.980400000000003</c:v>
                </c:pt>
                <c:pt idx="653">
                  <c:v>88.980400000000003</c:v>
                </c:pt>
                <c:pt idx="654">
                  <c:v>88.980500000000006</c:v>
                </c:pt>
                <c:pt idx="655">
                  <c:v>88.980500000000006</c:v>
                </c:pt>
                <c:pt idx="656">
                  <c:v>88.980599999999995</c:v>
                </c:pt>
                <c:pt idx="657">
                  <c:v>88.980599999999995</c:v>
                </c:pt>
                <c:pt idx="658">
                  <c:v>88.980699999999999</c:v>
                </c:pt>
                <c:pt idx="659">
                  <c:v>88.980699999999999</c:v>
                </c:pt>
                <c:pt idx="660">
                  <c:v>88.980800000000002</c:v>
                </c:pt>
                <c:pt idx="661">
                  <c:v>88.980900000000005</c:v>
                </c:pt>
                <c:pt idx="662">
                  <c:v>88.980900000000005</c:v>
                </c:pt>
                <c:pt idx="663">
                  <c:v>88.980900000000005</c:v>
                </c:pt>
                <c:pt idx="664">
                  <c:v>88.980999999999995</c:v>
                </c:pt>
                <c:pt idx="665">
                  <c:v>88.981099999999998</c:v>
                </c:pt>
                <c:pt idx="666">
                  <c:v>88.981099999999998</c:v>
                </c:pt>
                <c:pt idx="667">
                  <c:v>88.981200000000001</c:v>
                </c:pt>
                <c:pt idx="668">
                  <c:v>88.981200000000001</c:v>
                </c:pt>
                <c:pt idx="669">
                  <c:v>88.981300000000005</c:v>
                </c:pt>
                <c:pt idx="670">
                  <c:v>88.981300000000005</c:v>
                </c:pt>
                <c:pt idx="671">
                  <c:v>88.981399999999994</c:v>
                </c:pt>
                <c:pt idx="672">
                  <c:v>88.981399999999994</c:v>
                </c:pt>
                <c:pt idx="673">
                  <c:v>88.981499999999997</c:v>
                </c:pt>
                <c:pt idx="674">
                  <c:v>88.981499999999997</c:v>
                </c:pt>
                <c:pt idx="675">
                  <c:v>88.9816</c:v>
                </c:pt>
                <c:pt idx="676">
                  <c:v>88.9816</c:v>
                </c:pt>
                <c:pt idx="677">
                  <c:v>88.981700000000004</c:v>
                </c:pt>
                <c:pt idx="678">
                  <c:v>88.981700000000004</c:v>
                </c:pt>
                <c:pt idx="679">
                  <c:v>88.981800000000007</c:v>
                </c:pt>
                <c:pt idx="680">
                  <c:v>88.981800000000007</c:v>
                </c:pt>
                <c:pt idx="681">
                  <c:v>88.981899999999996</c:v>
                </c:pt>
                <c:pt idx="682">
                  <c:v>88.981999999999999</c:v>
                </c:pt>
                <c:pt idx="683">
                  <c:v>88.981999999999999</c:v>
                </c:pt>
                <c:pt idx="684">
                  <c:v>88.982100000000003</c:v>
                </c:pt>
                <c:pt idx="685">
                  <c:v>88.982100000000003</c:v>
                </c:pt>
                <c:pt idx="686">
                  <c:v>88.982200000000006</c:v>
                </c:pt>
                <c:pt idx="687">
                  <c:v>88.982200000000006</c:v>
                </c:pt>
                <c:pt idx="688">
                  <c:v>88.982299999999995</c:v>
                </c:pt>
                <c:pt idx="689">
                  <c:v>88.982399999999998</c:v>
                </c:pt>
                <c:pt idx="690">
                  <c:v>88.982399999999998</c:v>
                </c:pt>
                <c:pt idx="691">
                  <c:v>88.982500000000002</c:v>
                </c:pt>
                <c:pt idx="692">
                  <c:v>88.982500000000002</c:v>
                </c:pt>
                <c:pt idx="693">
                  <c:v>88.982600000000005</c:v>
                </c:pt>
                <c:pt idx="694">
                  <c:v>88.982699999999994</c:v>
                </c:pt>
                <c:pt idx="695">
                  <c:v>88.982699999999994</c:v>
                </c:pt>
                <c:pt idx="696">
                  <c:v>88.982799999999997</c:v>
                </c:pt>
                <c:pt idx="697">
                  <c:v>88.982799999999997</c:v>
                </c:pt>
                <c:pt idx="698">
                  <c:v>88.982900000000001</c:v>
                </c:pt>
                <c:pt idx="699">
                  <c:v>88.983000000000004</c:v>
                </c:pt>
                <c:pt idx="700">
                  <c:v>88.983000000000004</c:v>
                </c:pt>
                <c:pt idx="701">
                  <c:v>88.983099999999993</c:v>
                </c:pt>
                <c:pt idx="702">
                  <c:v>88.983099999999993</c:v>
                </c:pt>
                <c:pt idx="703">
                  <c:v>88.983199999999997</c:v>
                </c:pt>
                <c:pt idx="704">
                  <c:v>88.983199999999997</c:v>
                </c:pt>
                <c:pt idx="705">
                  <c:v>88.9833</c:v>
                </c:pt>
                <c:pt idx="706">
                  <c:v>88.983400000000003</c:v>
                </c:pt>
                <c:pt idx="707">
                  <c:v>88.983400000000003</c:v>
                </c:pt>
                <c:pt idx="708">
                  <c:v>88.983500000000006</c:v>
                </c:pt>
                <c:pt idx="709">
                  <c:v>88.983500000000006</c:v>
                </c:pt>
                <c:pt idx="710">
                  <c:v>88.983599999999996</c:v>
                </c:pt>
                <c:pt idx="711">
                  <c:v>88.983699999999999</c:v>
                </c:pt>
                <c:pt idx="712">
                  <c:v>88.983699999999999</c:v>
                </c:pt>
                <c:pt idx="713">
                  <c:v>88.983800000000002</c:v>
                </c:pt>
                <c:pt idx="714">
                  <c:v>88.983800000000002</c:v>
                </c:pt>
                <c:pt idx="715">
                  <c:v>88.983900000000006</c:v>
                </c:pt>
                <c:pt idx="716">
                  <c:v>88.983900000000006</c:v>
                </c:pt>
                <c:pt idx="717">
                  <c:v>88.983999999999995</c:v>
                </c:pt>
                <c:pt idx="718">
                  <c:v>88.984099999999998</c:v>
                </c:pt>
                <c:pt idx="719">
                  <c:v>88.984099999999998</c:v>
                </c:pt>
                <c:pt idx="720">
                  <c:v>88.984200000000001</c:v>
                </c:pt>
                <c:pt idx="721">
                  <c:v>88.984200000000001</c:v>
                </c:pt>
                <c:pt idx="722">
                  <c:v>88.984300000000005</c:v>
                </c:pt>
                <c:pt idx="723">
                  <c:v>88.984300000000005</c:v>
                </c:pt>
                <c:pt idx="724">
                  <c:v>88.984399999999994</c:v>
                </c:pt>
                <c:pt idx="725">
                  <c:v>88.984499999999997</c:v>
                </c:pt>
                <c:pt idx="726">
                  <c:v>88.984499999999997</c:v>
                </c:pt>
                <c:pt idx="727">
                  <c:v>88.9846</c:v>
                </c:pt>
                <c:pt idx="728">
                  <c:v>88.9846</c:v>
                </c:pt>
                <c:pt idx="729">
                  <c:v>88.984700000000004</c:v>
                </c:pt>
                <c:pt idx="730">
                  <c:v>88.984800000000007</c:v>
                </c:pt>
                <c:pt idx="731">
                  <c:v>88.984899999999996</c:v>
                </c:pt>
                <c:pt idx="732">
                  <c:v>88.984999999999999</c:v>
                </c:pt>
                <c:pt idx="733">
                  <c:v>88.985200000000006</c:v>
                </c:pt>
                <c:pt idx="734">
                  <c:v>88.985399999999998</c:v>
                </c:pt>
                <c:pt idx="735">
                  <c:v>88.985699999999994</c:v>
                </c:pt>
                <c:pt idx="736">
                  <c:v>88.986099999999993</c:v>
                </c:pt>
                <c:pt idx="737">
                  <c:v>88.986599999999996</c:v>
                </c:pt>
                <c:pt idx="738">
                  <c:v>88.987099999999998</c:v>
                </c:pt>
                <c:pt idx="739">
                  <c:v>88.987700000000004</c:v>
                </c:pt>
                <c:pt idx="740">
                  <c:v>88.988299999999995</c:v>
                </c:pt>
                <c:pt idx="741">
                  <c:v>88.988900000000001</c:v>
                </c:pt>
                <c:pt idx="742">
                  <c:v>88.989599999999996</c:v>
                </c:pt>
                <c:pt idx="743">
                  <c:v>88.990200000000002</c:v>
                </c:pt>
                <c:pt idx="744">
                  <c:v>88.990799999999993</c:v>
                </c:pt>
                <c:pt idx="745">
                  <c:v>88.991299999999995</c:v>
                </c:pt>
                <c:pt idx="746">
                  <c:v>88.991900000000001</c:v>
                </c:pt>
                <c:pt idx="747">
                  <c:v>88.9923</c:v>
                </c:pt>
                <c:pt idx="748">
                  <c:v>88.992699999999999</c:v>
                </c:pt>
                <c:pt idx="749">
                  <c:v>88.993099999999998</c:v>
                </c:pt>
                <c:pt idx="750">
                  <c:v>88.993499999999997</c:v>
                </c:pt>
                <c:pt idx="751">
                  <c:v>88.993799999999993</c:v>
                </c:pt>
                <c:pt idx="752">
                  <c:v>88.994100000000003</c:v>
                </c:pt>
                <c:pt idx="753">
                  <c:v>88.994399999999999</c:v>
                </c:pt>
                <c:pt idx="754">
                  <c:v>88.994699999999995</c:v>
                </c:pt>
                <c:pt idx="755">
                  <c:v>88.995000000000005</c:v>
                </c:pt>
                <c:pt idx="756">
                  <c:v>88.995199999999997</c:v>
                </c:pt>
                <c:pt idx="757">
                  <c:v>88.995500000000007</c:v>
                </c:pt>
                <c:pt idx="758">
                  <c:v>88.995699999999999</c:v>
                </c:pt>
                <c:pt idx="759">
                  <c:v>88.995999999999995</c:v>
                </c:pt>
                <c:pt idx="760">
                  <c:v>88.996200000000002</c:v>
                </c:pt>
                <c:pt idx="761">
                  <c:v>88.996399999999994</c:v>
                </c:pt>
                <c:pt idx="762">
                  <c:v>88.996700000000004</c:v>
                </c:pt>
                <c:pt idx="763">
                  <c:v>88.996899999999997</c:v>
                </c:pt>
                <c:pt idx="764">
                  <c:v>88.997100000000003</c:v>
                </c:pt>
                <c:pt idx="765">
                  <c:v>88.997399999999999</c:v>
                </c:pt>
                <c:pt idx="766">
                  <c:v>88.997600000000006</c:v>
                </c:pt>
                <c:pt idx="767">
                  <c:v>88.997799999999998</c:v>
                </c:pt>
                <c:pt idx="768">
                  <c:v>88.998000000000005</c:v>
                </c:pt>
                <c:pt idx="769">
                  <c:v>88.998199999999997</c:v>
                </c:pt>
                <c:pt idx="770">
                  <c:v>88.998400000000004</c:v>
                </c:pt>
                <c:pt idx="771">
                  <c:v>88.998699999999999</c:v>
                </c:pt>
                <c:pt idx="772">
                  <c:v>88.998900000000006</c:v>
                </c:pt>
                <c:pt idx="773">
                  <c:v>88.999099999999999</c:v>
                </c:pt>
                <c:pt idx="774">
                  <c:v>88.999300000000005</c:v>
                </c:pt>
                <c:pt idx="775">
                  <c:v>88.999499999999998</c:v>
                </c:pt>
                <c:pt idx="776">
                  <c:v>88.999700000000004</c:v>
                </c:pt>
                <c:pt idx="777">
                  <c:v>88.999899999999997</c:v>
                </c:pt>
                <c:pt idx="778">
                  <c:v>89.000100000000003</c:v>
                </c:pt>
                <c:pt idx="779">
                  <c:v>89.000299999999996</c:v>
                </c:pt>
                <c:pt idx="780">
                  <c:v>89.000500000000002</c:v>
                </c:pt>
                <c:pt idx="781">
                  <c:v>89.000699999999995</c:v>
                </c:pt>
                <c:pt idx="782">
                  <c:v>89.000900000000001</c:v>
                </c:pt>
                <c:pt idx="783">
                  <c:v>89.001099999999994</c:v>
                </c:pt>
                <c:pt idx="784">
                  <c:v>89.001300000000001</c:v>
                </c:pt>
                <c:pt idx="785">
                  <c:v>89.001499999999993</c:v>
                </c:pt>
                <c:pt idx="786">
                  <c:v>89.0017</c:v>
                </c:pt>
                <c:pt idx="787">
                  <c:v>89.001800000000003</c:v>
                </c:pt>
                <c:pt idx="788">
                  <c:v>89.001999999999995</c:v>
                </c:pt>
                <c:pt idx="789">
                  <c:v>89.002200000000002</c:v>
                </c:pt>
                <c:pt idx="790">
                  <c:v>89.002399999999994</c:v>
                </c:pt>
                <c:pt idx="791">
                  <c:v>89.002499999999998</c:v>
                </c:pt>
                <c:pt idx="792">
                  <c:v>89.002700000000004</c:v>
                </c:pt>
                <c:pt idx="793">
                  <c:v>89.002899999999997</c:v>
                </c:pt>
                <c:pt idx="794">
                  <c:v>89.003100000000003</c:v>
                </c:pt>
                <c:pt idx="795">
                  <c:v>89.003200000000007</c:v>
                </c:pt>
                <c:pt idx="796">
                  <c:v>89.003399999999999</c:v>
                </c:pt>
                <c:pt idx="797">
                  <c:v>89.003600000000006</c:v>
                </c:pt>
                <c:pt idx="798">
                  <c:v>89.003699999999995</c:v>
                </c:pt>
                <c:pt idx="799">
                  <c:v>89.003900000000002</c:v>
                </c:pt>
                <c:pt idx="800">
                  <c:v>89.004000000000005</c:v>
                </c:pt>
                <c:pt idx="801">
                  <c:v>89.004199999999997</c:v>
                </c:pt>
                <c:pt idx="802">
                  <c:v>89.004400000000004</c:v>
                </c:pt>
                <c:pt idx="803">
                  <c:v>89.004499999999993</c:v>
                </c:pt>
                <c:pt idx="804">
                  <c:v>89.0047</c:v>
                </c:pt>
                <c:pt idx="805">
                  <c:v>89.004800000000003</c:v>
                </c:pt>
                <c:pt idx="806">
                  <c:v>89.004999999999995</c:v>
                </c:pt>
                <c:pt idx="807">
                  <c:v>89.005099999999999</c:v>
                </c:pt>
                <c:pt idx="808">
                  <c:v>89.005300000000005</c:v>
                </c:pt>
                <c:pt idx="809">
                  <c:v>89.005399999999995</c:v>
                </c:pt>
                <c:pt idx="810">
                  <c:v>89.005600000000001</c:v>
                </c:pt>
                <c:pt idx="811">
                  <c:v>89.005700000000004</c:v>
                </c:pt>
                <c:pt idx="812">
                  <c:v>89.005899999999997</c:v>
                </c:pt>
                <c:pt idx="813">
                  <c:v>89.006</c:v>
                </c:pt>
                <c:pt idx="814">
                  <c:v>89.006200000000007</c:v>
                </c:pt>
                <c:pt idx="815">
                  <c:v>89.006299999999996</c:v>
                </c:pt>
                <c:pt idx="816">
                  <c:v>89.006500000000003</c:v>
                </c:pt>
                <c:pt idx="817">
                  <c:v>89.006600000000006</c:v>
                </c:pt>
                <c:pt idx="818">
                  <c:v>89.006699999999995</c:v>
                </c:pt>
                <c:pt idx="819">
                  <c:v>89.006900000000002</c:v>
                </c:pt>
                <c:pt idx="820">
                  <c:v>89.007000000000005</c:v>
                </c:pt>
                <c:pt idx="821">
                  <c:v>89.007099999999994</c:v>
                </c:pt>
                <c:pt idx="822">
                  <c:v>89.007300000000001</c:v>
                </c:pt>
                <c:pt idx="823">
                  <c:v>89.007400000000004</c:v>
                </c:pt>
                <c:pt idx="824">
                  <c:v>89.007499999999993</c:v>
                </c:pt>
                <c:pt idx="825">
                  <c:v>89.007599999999996</c:v>
                </c:pt>
                <c:pt idx="826">
                  <c:v>89.007800000000003</c:v>
                </c:pt>
                <c:pt idx="827">
                  <c:v>89.007900000000006</c:v>
                </c:pt>
                <c:pt idx="828">
                  <c:v>89.007999999999996</c:v>
                </c:pt>
                <c:pt idx="829">
                  <c:v>89.008200000000002</c:v>
                </c:pt>
                <c:pt idx="830">
                  <c:v>89.008300000000006</c:v>
                </c:pt>
                <c:pt idx="831">
                  <c:v>89.008399999999995</c:v>
                </c:pt>
                <c:pt idx="832">
                  <c:v>89.008499999999998</c:v>
                </c:pt>
                <c:pt idx="833">
                  <c:v>89.008600000000001</c:v>
                </c:pt>
                <c:pt idx="834">
                  <c:v>89.008799999999994</c:v>
                </c:pt>
                <c:pt idx="835">
                  <c:v>89.008899999999997</c:v>
                </c:pt>
                <c:pt idx="836">
                  <c:v>89.009</c:v>
                </c:pt>
                <c:pt idx="837">
                  <c:v>89.009100000000004</c:v>
                </c:pt>
                <c:pt idx="838">
                  <c:v>89.009200000000007</c:v>
                </c:pt>
                <c:pt idx="839">
                  <c:v>89.009399999999999</c:v>
                </c:pt>
                <c:pt idx="840">
                  <c:v>89.009500000000003</c:v>
                </c:pt>
                <c:pt idx="841">
                  <c:v>89.009600000000006</c:v>
                </c:pt>
                <c:pt idx="842">
                  <c:v>89.009699999999995</c:v>
                </c:pt>
                <c:pt idx="843">
                  <c:v>89.009799999999998</c:v>
                </c:pt>
                <c:pt idx="844">
                  <c:v>89.009900000000002</c:v>
                </c:pt>
                <c:pt idx="845">
                  <c:v>89.01</c:v>
                </c:pt>
                <c:pt idx="846">
                  <c:v>89.010099999999994</c:v>
                </c:pt>
                <c:pt idx="847">
                  <c:v>89.010199999999998</c:v>
                </c:pt>
                <c:pt idx="848">
                  <c:v>89.010400000000004</c:v>
                </c:pt>
                <c:pt idx="849">
                  <c:v>89.010499999999993</c:v>
                </c:pt>
                <c:pt idx="850">
                  <c:v>89.010599999999997</c:v>
                </c:pt>
                <c:pt idx="851">
                  <c:v>89.0107</c:v>
                </c:pt>
                <c:pt idx="852">
                  <c:v>89.010800000000003</c:v>
                </c:pt>
                <c:pt idx="853">
                  <c:v>89.010900000000007</c:v>
                </c:pt>
                <c:pt idx="854">
                  <c:v>89.010999999999996</c:v>
                </c:pt>
                <c:pt idx="855">
                  <c:v>89.011099999999999</c:v>
                </c:pt>
                <c:pt idx="856">
                  <c:v>89.011200000000002</c:v>
                </c:pt>
                <c:pt idx="857">
                  <c:v>89.011300000000006</c:v>
                </c:pt>
                <c:pt idx="858">
                  <c:v>89.011399999999995</c:v>
                </c:pt>
                <c:pt idx="859">
                  <c:v>89.011499999999998</c:v>
                </c:pt>
                <c:pt idx="860">
                  <c:v>89.011600000000001</c:v>
                </c:pt>
                <c:pt idx="861">
                  <c:v>89.011700000000005</c:v>
                </c:pt>
                <c:pt idx="862">
                  <c:v>89.011799999999994</c:v>
                </c:pt>
                <c:pt idx="863">
                  <c:v>89.011899999999997</c:v>
                </c:pt>
                <c:pt idx="864">
                  <c:v>89.012</c:v>
                </c:pt>
                <c:pt idx="865">
                  <c:v>89.012100000000004</c:v>
                </c:pt>
                <c:pt idx="866">
                  <c:v>89.012200000000007</c:v>
                </c:pt>
                <c:pt idx="867">
                  <c:v>89.012299999999996</c:v>
                </c:pt>
                <c:pt idx="868">
                  <c:v>89.0124</c:v>
                </c:pt>
                <c:pt idx="869">
                  <c:v>89.012500000000003</c:v>
                </c:pt>
                <c:pt idx="870">
                  <c:v>89.012600000000006</c:v>
                </c:pt>
                <c:pt idx="871">
                  <c:v>89.012699999999995</c:v>
                </c:pt>
                <c:pt idx="872">
                  <c:v>89.012799999999999</c:v>
                </c:pt>
                <c:pt idx="873">
                  <c:v>89.012900000000002</c:v>
                </c:pt>
                <c:pt idx="874">
                  <c:v>89.013000000000005</c:v>
                </c:pt>
                <c:pt idx="875">
                  <c:v>89.013099999999994</c:v>
                </c:pt>
                <c:pt idx="876">
                  <c:v>89.013099999999994</c:v>
                </c:pt>
                <c:pt idx="877">
                  <c:v>89.013199999999998</c:v>
                </c:pt>
                <c:pt idx="878">
                  <c:v>89.013300000000001</c:v>
                </c:pt>
                <c:pt idx="879">
                  <c:v>89.013400000000004</c:v>
                </c:pt>
                <c:pt idx="880">
                  <c:v>89.013499999999993</c:v>
                </c:pt>
                <c:pt idx="881">
                  <c:v>89.013599999999997</c:v>
                </c:pt>
                <c:pt idx="882">
                  <c:v>89.0137</c:v>
                </c:pt>
                <c:pt idx="883">
                  <c:v>89.013800000000003</c:v>
                </c:pt>
                <c:pt idx="884">
                  <c:v>89.013900000000007</c:v>
                </c:pt>
                <c:pt idx="885">
                  <c:v>89.013900000000007</c:v>
                </c:pt>
                <c:pt idx="886">
                  <c:v>89.013999999999996</c:v>
                </c:pt>
                <c:pt idx="887">
                  <c:v>89.014099999999999</c:v>
                </c:pt>
                <c:pt idx="888">
                  <c:v>89.014200000000002</c:v>
                </c:pt>
                <c:pt idx="889">
                  <c:v>89.014300000000006</c:v>
                </c:pt>
                <c:pt idx="890">
                  <c:v>89.014399999999995</c:v>
                </c:pt>
                <c:pt idx="891">
                  <c:v>89.014499999999998</c:v>
                </c:pt>
                <c:pt idx="892">
                  <c:v>89.014499999999998</c:v>
                </c:pt>
                <c:pt idx="893">
                  <c:v>89.014600000000002</c:v>
                </c:pt>
                <c:pt idx="894">
                  <c:v>89.014700000000005</c:v>
                </c:pt>
                <c:pt idx="895">
                  <c:v>89.014799999999994</c:v>
                </c:pt>
                <c:pt idx="896">
                  <c:v>89.014899999999997</c:v>
                </c:pt>
                <c:pt idx="897">
                  <c:v>89.015000000000001</c:v>
                </c:pt>
                <c:pt idx="898">
                  <c:v>89.015000000000001</c:v>
                </c:pt>
                <c:pt idx="899">
                  <c:v>89.015100000000004</c:v>
                </c:pt>
                <c:pt idx="900">
                  <c:v>89.015199999999993</c:v>
                </c:pt>
                <c:pt idx="901">
                  <c:v>89.015299999999996</c:v>
                </c:pt>
                <c:pt idx="902">
                  <c:v>89.0154</c:v>
                </c:pt>
                <c:pt idx="903">
                  <c:v>89.0154</c:v>
                </c:pt>
                <c:pt idx="904">
                  <c:v>89.015500000000003</c:v>
                </c:pt>
                <c:pt idx="905">
                  <c:v>89.015600000000006</c:v>
                </c:pt>
                <c:pt idx="906">
                  <c:v>89.015699999999995</c:v>
                </c:pt>
                <c:pt idx="907">
                  <c:v>89.015799999999999</c:v>
                </c:pt>
                <c:pt idx="908">
                  <c:v>89.015799999999999</c:v>
                </c:pt>
                <c:pt idx="909">
                  <c:v>89.015900000000002</c:v>
                </c:pt>
                <c:pt idx="910">
                  <c:v>89.016000000000005</c:v>
                </c:pt>
                <c:pt idx="911">
                  <c:v>89.016099999999994</c:v>
                </c:pt>
                <c:pt idx="912">
                  <c:v>89.016099999999994</c:v>
                </c:pt>
                <c:pt idx="913">
                  <c:v>89.016199999999998</c:v>
                </c:pt>
                <c:pt idx="914">
                  <c:v>89.016300000000001</c:v>
                </c:pt>
                <c:pt idx="915">
                  <c:v>89.016400000000004</c:v>
                </c:pt>
                <c:pt idx="916">
                  <c:v>89.016499999999994</c:v>
                </c:pt>
                <c:pt idx="917">
                  <c:v>89.016499999999994</c:v>
                </c:pt>
                <c:pt idx="918">
                  <c:v>89.016599999999997</c:v>
                </c:pt>
                <c:pt idx="919">
                  <c:v>89.0167</c:v>
                </c:pt>
                <c:pt idx="920">
                  <c:v>89.016800000000003</c:v>
                </c:pt>
                <c:pt idx="921">
                  <c:v>89.016900000000007</c:v>
                </c:pt>
                <c:pt idx="922">
                  <c:v>89.016900000000007</c:v>
                </c:pt>
                <c:pt idx="923">
                  <c:v>89.016999999999996</c:v>
                </c:pt>
                <c:pt idx="924">
                  <c:v>89.017099999999999</c:v>
                </c:pt>
                <c:pt idx="925">
                  <c:v>89.017200000000003</c:v>
                </c:pt>
                <c:pt idx="926">
                  <c:v>89.017300000000006</c:v>
                </c:pt>
                <c:pt idx="927">
                  <c:v>89.017300000000006</c:v>
                </c:pt>
                <c:pt idx="928">
                  <c:v>89.017399999999995</c:v>
                </c:pt>
                <c:pt idx="929">
                  <c:v>89.017499999999998</c:v>
                </c:pt>
                <c:pt idx="930">
                  <c:v>89.017600000000002</c:v>
                </c:pt>
                <c:pt idx="931">
                  <c:v>89.017700000000005</c:v>
                </c:pt>
                <c:pt idx="932">
                  <c:v>89.017799999999994</c:v>
                </c:pt>
                <c:pt idx="933">
                  <c:v>89.017799999999994</c:v>
                </c:pt>
                <c:pt idx="934">
                  <c:v>89.017899999999997</c:v>
                </c:pt>
                <c:pt idx="935">
                  <c:v>89.018000000000001</c:v>
                </c:pt>
                <c:pt idx="936">
                  <c:v>89.018100000000004</c:v>
                </c:pt>
                <c:pt idx="937">
                  <c:v>89.018199999999993</c:v>
                </c:pt>
                <c:pt idx="938">
                  <c:v>89.018199999999993</c:v>
                </c:pt>
                <c:pt idx="939">
                  <c:v>89.018299999999996</c:v>
                </c:pt>
                <c:pt idx="940">
                  <c:v>89.0184</c:v>
                </c:pt>
                <c:pt idx="941">
                  <c:v>89.018500000000003</c:v>
                </c:pt>
                <c:pt idx="942">
                  <c:v>89.018600000000006</c:v>
                </c:pt>
                <c:pt idx="943">
                  <c:v>89.018699999999995</c:v>
                </c:pt>
                <c:pt idx="944">
                  <c:v>89.018699999999995</c:v>
                </c:pt>
                <c:pt idx="945">
                  <c:v>89.018799999999999</c:v>
                </c:pt>
                <c:pt idx="946">
                  <c:v>89.018900000000002</c:v>
                </c:pt>
                <c:pt idx="947">
                  <c:v>89.019000000000005</c:v>
                </c:pt>
                <c:pt idx="948">
                  <c:v>89.019099999999995</c:v>
                </c:pt>
                <c:pt idx="949">
                  <c:v>89.019199999999998</c:v>
                </c:pt>
                <c:pt idx="950">
                  <c:v>89.019199999999998</c:v>
                </c:pt>
                <c:pt idx="951">
                  <c:v>89.019300000000001</c:v>
                </c:pt>
                <c:pt idx="952">
                  <c:v>89.019400000000005</c:v>
                </c:pt>
                <c:pt idx="953">
                  <c:v>89.019499999999994</c:v>
                </c:pt>
                <c:pt idx="954">
                  <c:v>89.019599999999997</c:v>
                </c:pt>
                <c:pt idx="955">
                  <c:v>89.0197</c:v>
                </c:pt>
                <c:pt idx="956">
                  <c:v>89.0197</c:v>
                </c:pt>
                <c:pt idx="957">
                  <c:v>89.019800000000004</c:v>
                </c:pt>
                <c:pt idx="958">
                  <c:v>89.019900000000007</c:v>
                </c:pt>
                <c:pt idx="959">
                  <c:v>89.02</c:v>
                </c:pt>
                <c:pt idx="960">
                  <c:v>89.020099999999999</c:v>
                </c:pt>
                <c:pt idx="961">
                  <c:v>89.020099999999999</c:v>
                </c:pt>
                <c:pt idx="962">
                  <c:v>89.020200000000003</c:v>
                </c:pt>
                <c:pt idx="963">
                  <c:v>89.020300000000006</c:v>
                </c:pt>
                <c:pt idx="964">
                  <c:v>89.020399999999995</c:v>
                </c:pt>
                <c:pt idx="965">
                  <c:v>89.020499999999998</c:v>
                </c:pt>
                <c:pt idx="966">
                  <c:v>89.020600000000002</c:v>
                </c:pt>
                <c:pt idx="967">
                  <c:v>89.020700000000005</c:v>
                </c:pt>
                <c:pt idx="968">
                  <c:v>89.020700000000005</c:v>
                </c:pt>
                <c:pt idx="969">
                  <c:v>89.020799999999994</c:v>
                </c:pt>
                <c:pt idx="970">
                  <c:v>89.020899999999997</c:v>
                </c:pt>
                <c:pt idx="971">
                  <c:v>89.021000000000001</c:v>
                </c:pt>
                <c:pt idx="972">
                  <c:v>89.021100000000004</c:v>
                </c:pt>
                <c:pt idx="973">
                  <c:v>89.021199999999993</c:v>
                </c:pt>
                <c:pt idx="974">
                  <c:v>89.0214</c:v>
                </c:pt>
                <c:pt idx="975">
                  <c:v>89.021500000000003</c:v>
                </c:pt>
                <c:pt idx="976">
                  <c:v>89.021699999999996</c:v>
                </c:pt>
                <c:pt idx="977">
                  <c:v>89.021900000000002</c:v>
                </c:pt>
                <c:pt idx="978">
                  <c:v>89.022199999999998</c:v>
                </c:pt>
                <c:pt idx="979">
                  <c:v>89.022400000000005</c:v>
                </c:pt>
                <c:pt idx="980">
                  <c:v>89.0227</c:v>
                </c:pt>
                <c:pt idx="981">
                  <c:v>89.022999999999996</c:v>
                </c:pt>
                <c:pt idx="982">
                  <c:v>89.023200000000003</c:v>
                </c:pt>
                <c:pt idx="983">
                  <c:v>89.023499999999999</c:v>
                </c:pt>
                <c:pt idx="984">
                  <c:v>89.023799999999994</c:v>
                </c:pt>
                <c:pt idx="985">
                  <c:v>89.024000000000001</c:v>
                </c:pt>
                <c:pt idx="986">
                  <c:v>89.024199999999993</c:v>
                </c:pt>
                <c:pt idx="987">
                  <c:v>89.0244</c:v>
                </c:pt>
                <c:pt idx="988">
                  <c:v>89.024699999999996</c:v>
                </c:pt>
                <c:pt idx="989">
                  <c:v>89.024799999999999</c:v>
                </c:pt>
                <c:pt idx="990">
                  <c:v>89.025000000000006</c:v>
                </c:pt>
                <c:pt idx="991">
                  <c:v>89.025199999999998</c:v>
                </c:pt>
                <c:pt idx="992">
                  <c:v>89.025400000000005</c:v>
                </c:pt>
                <c:pt idx="993">
                  <c:v>89.025499999999994</c:v>
                </c:pt>
                <c:pt idx="994">
                  <c:v>89.025700000000001</c:v>
                </c:pt>
                <c:pt idx="995">
                  <c:v>89.025800000000004</c:v>
                </c:pt>
                <c:pt idx="996">
                  <c:v>89.025999999999996</c:v>
                </c:pt>
                <c:pt idx="997">
                  <c:v>89.026200000000003</c:v>
                </c:pt>
                <c:pt idx="998">
                  <c:v>89.026300000000006</c:v>
                </c:pt>
                <c:pt idx="999">
                  <c:v>89.026399999999995</c:v>
                </c:pt>
                <c:pt idx="1000">
                  <c:v>89.026600000000002</c:v>
                </c:pt>
                <c:pt idx="1001">
                  <c:v>89.026700000000005</c:v>
                </c:pt>
                <c:pt idx="1002">
                  <c:v>89.026899999999998</c:v>
                </c:pt>
                <c:pt idx="1003">
                  <c:v>89.027000000000001</c:v>
                </c:pt>
                <c:pt idx="1004">
                  <c:v>89.027199999999993</c:v>
                </c:pt>
                <c:pt idx="1005">
                  <c:v>89.027299999999997</c:v>
                </c:pt>
                <c:pt idx="1006">
                  <c:v>89.0274</c:v>
                </c:pt>
                <c:pt idx="1007">
                  <c:v>89.027600000000007</c:v>
                </c:pt>
                <c:pt idx="1008">
                  <c:v>89.027699999999996</c:v>
                </c:pt>
                <c:pt idx="1009">
                  <c:v>89.027799999999999</c:v>
                </c:pt>
                <c:pt idx="1010">
                  <c:v>89.028000000000006</c:v>
                </c:pt>
                <c:pt idx="1011">
                  <c:v>89.028099999999995</c:v>
                </c:pt>
                <c:pt idx="1012">
                  <c:v>89.028300000000002</c:v>
                </c:pt>
                <c:pt idx="1013">
                  <c:v>89.028400000000005</c:v>
                </c:pt>
                <c:pt idx="1014">
                  <c:v>89.028499999999994</c:v>
                </c:pt>
                <c:pt idx="1015">
                  <c:v>89.028700000000001</c:v>
                </c:pt>
                <c:pt idx="1016">
                  <c:v>89.028800000000004</c:v>
                </c:pt>
                <c:pt idx="1017">
                  <c:v>89.028899999999993</c:v>
                </c:pt>
                <c:pt idx="1018">
                  <c:v>89.0291</c:v>
                </c:pt>
                <c:pt idx="1019">
                  <c:v>89.029200000000003</c:v>
                </c:pt>
                <c:pt idx="1020">
                  <c:v>89.029300000000006</c:v>
                </c:pt>
                <c:pt idx="1021">
                  <c:v>89.029399999999995</c:v>
                </c:pt>
                <c:pt idx="1022">
                  <c:v>89.029600000000002</c:v>
                </c:pt>
                <c:pt idx="1023">
                  <c:v>89.029700000000005</c:v>
                </c:pt>
                <c:pt idx="1024">
                  <c:v>89.029799999999994</c:v>
                </c:pt>
                <c:pt idx="1025">
                  <c:v>89.03</c:v>
                </c:pt>
                <c:pt idx="1026">
                  <c:v>89.030100000000004</c:v>
                </c:pt>
                <c:pt idx="1027">
                  <c:v>89.030199999999994</c:v>
                </c:pt>
                <c:pt idx="1028">
                  <c:v>89.030299999999997</c:v>
                </c:pt>
                <c:pt idx="1029">
                  <c:v>89.030500000000004</c:v>
                </c:pt>
                <c:pt idx="1030">
                  <c:v>89.030600000000007</c:v>
                </c:pt>
                <c:pt idx="1031">
                  <c:v>89.030699999999996</c:v>
                </c:pt>
                <c:pt idx="1032">
                  <c:v>89.030799999999999</c:v>
                </c:pt>
                <c:pt idx="1033">
                  <c:v>89.031000000000006</c:v>
                </c:pt>
                <c:pt idx="1034">
                  <c:v>89.031099999999995</c:v>
                </c:pt>
                <c:pt idx="1035">
                  <c:v>89.031199999999998</c:v>
                </c:pt>
                <c:pt idx="1036">
                  <c:v>89.031300000000002</c:v>
                </c:pt>
                <c:pt idx="1037">
                  <c:v>89.031400000000005</c:v>
                </c:pt>
                <c:pt idx="1038">
                  <c:v>89.031599999999997</c:v>
                </c:pt>
                <c:pt idx="1039">
                  <c:v>89.031700000000001</c:v>
                </c:pt>
                <c:pt idx="1040">
                  <c:v>89.031800000000004</c:v>
                </c:pt>
                <c:pt idx="1041">
                  <c:v>89.031899999999993</c:v>
                </c:pt>
                <c:pt idx="1042">
                  <c:v>89.031999999999996</c:v>
                </c:pt>
                <c:pt idx="1043">
                  <c:v>89.0321</c:v>
                </c:pt>
                <c:pt idx="1044">
                  <c:v>89.032200000000003</c:v>
                </c:pt>
                <c:pt idx="1045">
                  <c:v>89.032399999999996</c:v>
                </c:pt>
                <c:pt idx="1046">
                  <c:v>89.032499999999999</c:v>
                </c:pt>
                <c:pt idx="1047">
                  <c:v>89.032600000000002</c:v>
                </c:pt>
                <c:pt idx="1048">
                  <c:v>89.032700000000006</c:v>
                </c:pt>
                <c:pt idx="1049">
                  <c:v>89.032799999999995</c:v>
                </c:pt>
                <c:pt idx="1050">
                  <c:v>89.032899999999998</c:v>
                </c:pt>
                <c:pt idx="1051">
                  <c:v>89.033000000000001</c:v>
                </c:pt>
                <c:pt idx="1052">
                  <c:v>89.033100000000005</c:v>
                </c:pt>
                <c:pt idx="1053">
                  <c:v>89.033199999999994</c:v>
                </c:pt>
                <c:pt idx="1054">
                  <c:v>89.0334</c:v>
                </c:pt>
                <c:pt idx="1055">
                  <c:v>89.033500000000004</c:v>
                </c:pt>
                <c:pt idx="1056">
                  <c:v>89.033600000000007</c:v>
                </c:pt>
                <c:pt idx="1057">
                  <c:v>89.033699999999996</c:v>
                </c:pt>
                <c:pt idx="1058">
                  <c:v>89.033799999999999</c:v>
                </c:pt>
                <c:pt idx="1059">
                  <c:v>89.033900000000003</c:v>
                </c:pt>
                <c:pt idx="1060">
                  <c:v>89.034000000000006</c:v>
                </c:pt>
                <c:pt idx="1061">
                  <c:v>89.034099999999995</c:v>
                </c:pt>
                <c:pt idx="1062">
                  <c:v>89.034199999999998</c:v>
                </c:pt>
                <c:pt idx="1063">
                  <c:v>89.034300000000002</c:v>
                </c:pt>
                <c:pt idx="1064">
                  <c:v>89.034400000000005</c:v>
                </c:pt>
                <c:pt idx="1065">
                  <c:v>89.034499999999994</c:v>
                </c:pt>
                <c:pt idx="1066">
                  <c:v>89.034599999999998</c:v>
                </c:pt>
                <c:pt idx="1067">
                  <c:v>89.034700000000001</c:v>
                </c:pt>
                <c:pt idx="1068">
                  <c:v>89.034800000000004</c:v>
                </c:pt>
                <c:pt idx="1069">
                  <c:v>89.034899999999993</c:v>
                </c:pt>
                <c:pt idx="1070">
                  <c:v>89.034999999999997</c:v>
                </c:pt>
                <c:pt idx="1071">
                  <c:v>89.0351</c:v>
                </c:pt>
                <c:pt idx="1072">
                  <c:v>89.035200000000003</c:v>
                </c:pt>
                <c:pt idx="1073">
                  <c:v>89.035300000000007</c:v>
                </c:pt>
                <c:pt idx="1074">
                  <c:v>89.035399999999996</c:v>
                </c:pt>
                <c:pt idx="1075">
                  <c:v>89.035499999999999</c:v>
                </c:pt>
                <c:pt idx="1076">
                  <c:v>89.035600000000002</c:v>
                </c:pt>
                <c:pt idx="1077">
                  <c:v>89.035700000000006</c:v>
                </c:pt>
                <c:pt idx="1078">
                  <c:v>89.035799999999995</c:v>
                </c:pt>
                <c:pt idx="1079">
                  <c:v>89.035899999999998</c:v>
                </c:pt>
                <c:pt idx="1080">
                  <c:v>89.036000000000001</c:v>
                </c:pt>
                <c:pt idx="1081">
                  <c:v>89.036100000000005</c:v>
                </c:pt>
                <c:pt idx="1082">
                  <c:v>89.036199999999994</c:v>
                </c:pt>
                <c:pt idx="1083">
                  <c:v>89.036299999999997</c:v>
                </c:pt>
                <c:pt idx="1084">
                  <c:v>89.0364</c:v>
                </c:pt>
                <c:pt idx="1085">
                  <c:v>89.036500000000004</c:v>
                </c:pt>
                <c:pt idx="1086">
                  <c:v>89.036600000000007</c:v>
                </c:pt>
                <c:pt idx="1087">
                  <c:v>89.036699999999996</c:v>
                </c:pt>
                <c:pt idx="1088">
                  <c:v>89.036799999999999</c:v>
                </c:pt>
                <c:pt idx="1089">
                  <c:v>89.036799999999999</c:v>
                </c:pt>
                <c:pt idx="1090">
                  <c:v>89.036900000000003</c:v>
                </c:pt>
                <c:pt idx="1091">
                  <c:v>89.037000000000006</c:v>
                </c:pt>
                <c:pt idx="1092">
                  <c:v>89.037099999999995</c:v>
                </c:pt>
                <c:pt idx="1093">
                  <c:v>89.037199999999999</c:v>
                </c:pt>
                <c:pt idx="1094">
                  <c:v>89.037300000000002</c:v>
                </c:pt>
                <c:pt idx="1095">
                  <c:v>89.037400000000005</c:v>
                </c:pt>
                <c:pt idx="1096">
                  <c:v>89.037499999999994</c:v>
                </c:pt>
                <c:pt idx="1097">
                  <c:v>89.037599999999998</c:v>
                </c:pt>
                <c:pt idx="1098">
                  <c:v>89.037700000000001</c:v>
                </c:pt>
                <c:pt idx="1099">
                  <c:v>89.037800000000004</c:v>
                </c:pt>
                <c:pt idx="1100">
                  <c:v>89.037899999999993</c:v>
                </c:pt>
                <c:pt idx="1101">
                  <c:v>89.037999999999997</c:v>
                </c:pt>
                <c:pt idx="1102">
                  <c:v>89.0381</c:v>
                </c:pt>
                <c:pt idx="1103">
                  <c:v>89.038200000000003</c:v>
                </c:pt>
                <c:pt idx="1104">
                  <c:v>89.038300000000007</c:v>
                </c:pt>
                <c:pt idx="1105">
                  <c:v>89.038399999999996</c:v>
                </c:pt>
                <c:pt idx="1106">
                  <c:v>89.038399999999996</c:v>
                </c:pt>
                <c:pt idx="1107">
                  <c:v>89.038499999999999</c:v>
                </c:pt>
                <c:pt idx="1108">
                  <c:v>89.038600000000002</c:v>
                </c:pt>
                <c:pt idx="1109">
                  <c:v>89.038700000000006</c:v>
                </c:pt>
                <c:pt idx="1110">
                  <c:v>89.038799999999995</c:v>
                </c:pt>
                <c:pt idx="1111">
                  <c:v>89.038899999999998</c:v>
                </c:pt>
                <c:pt idx="1112">
                  <c:v>89.039000000000001</c:v>
                </c:pt>
                <c:pt idx="1113">
                  <c:v>89.039100000000005</c:v>
                </c:pt>
                <c:pt idx="1114">
                  <c:v>89.039199999999994</c:v>
                </c:pt>
                <c:pt idx="1115">
                  <c:v>89.039299999999997</c:v>
                </c:pt>
                <c:pt idx="1116">
                  <c:v>89.039299999999997</c:v>
                </c:pt>
                <c:pt idx="1117">
                  <c:v>89.039400000000001</c:v>
                </c:pt>
                <c:pt idx="1118">
                  <c:v>89.039500000000004</c:v>
                </c:pt>
                <c:pt idx="1119">
                  <c:v>89.039599999999993</c:v>
                </c:pt>
                <c:pt idx="1120">
                  <c:v>89.039699999999996</c:v>
                </c:pt>
                <c:pt idx="1121">
                  <c:v>89.0398</c:v>
                </c:pt>
                <c:pt idx="1122">
                  <c:v>89.039900000000003</c:v>
                </c:pt>
                <c:pt idx="1123">
                  <c:v>89.04</c:v>
                </c:pt>
                <c:pt idx="1124">
                  <c:v>89.040099999999995</c:v>
                </c:pt>
                <c:pt idx="1125">
                  <c:v>89.040099999999995</c:v>
                </c:pt>
                <c:pt idx="1126">
                  <c:v>89.040199999999999</c:v>
                </c:pt>
                <c:pt idx="1127">
                  <c:v>89.040300000000002</c:v>
                </c:pt>
                <c:pt idx="1128">
                  <c:v>89.040400000000005</c:v>
                </c:pt>
                <c:pt idx="1129">
                  <c:v>89.040499999999994</c:v>
                </c:pt>
                <c:pt idx="1130">
                  <c:v>89.040599999999998</c:v>
                </c:pt>
                <c:pt idx="1131">
                  <c:v>89.040700000000001</c:v>
                </c:pt>
                <c:pt idx="1132">
                  <c:v>89.040800000000004</c:v>
                </c:pt>
                <c:pt idx="1133">
                  <c:v>89.040800000000004</c:v>
                </c:pt>
                <c:pt idx="1134">
                  <c:v>89.040899999999993</c:v>
                </c:pt>
                <c:pt idx="1135">
                  <c:v>89.040999999999997</c:v>
                </c:pt>
                <c:pt idx="1136">
                  <c:v>89.0411</c:v>
                </c:pt>
                <c:pt idx="1137">
                  <c:v>89.041200000000003</c:v>
                </c:pt>
                <c:pt idx="1138">
                  <c:v>89.041300000000007</c:v>
                </c:pt>
                <c:pt idx="1139">
                  <c:v>89.041399999999996</c:v>
                </c:pt>
                <c:pt idx="1140">
                  <c:v>89.041399999999996</c:v>
                </c:pt>
                <c:pt idx="1141">
                  <c:v>89.041499999999999</c:v>
                </c:pt>
                <c:pt idx="1142">
                  <c:v>89.041600000000003</c:v>
                </c:pt>
                <c:pt idx="1143">
                  <c:v>89.041700000000006</c:v>
                </c:pt>
                <c:pt idx="1144">
                  <c:v>89.041799999999995</c:v>
                </c:pt>
                <c:pt idx="1145">
                  <c:v>89.041899999999998</c:v>
                </c:pt>
                <c:pt idx="1146">
                  <c:v>89.042000000000002</c:v>
                </c:pt>
                <c:pt idx="1147">
                  <c:v>89.042000000000002</c:v>
                </c:pt>
                <c:pt idx="1148">
                  <c:v>89.042100000000005</c:v>
                </c:pt>
                <c:pt idx="1149">
                  <c:v>89.042199999999994</c:v>
                </c:pt>
                <c:pt idx="1150">
                  <c:v>89.042299999999997</c:v>
                </c:pt>
                <c:pt idx="1151">
                  <c:v>89.042400000000001</c:v>
                </c:pt>
                <c:pt idx="1152">
                  <c:v>89.042500000000004</c:v>
                </c:pt>
                <c:pt idx="1153">
                  <c:v>89.042599999999993</c:v>
                </c:pt>
                <c:pt idx="1154">
                  <c:v>89.042599999999993</c:v>
                </c:pt>
                <c:pt idx="1155">
                  <c:v>89.042699999999996</c:v>
                </c:pt>
                <c:pt idx="1156">
                  <c:v>89.0428</c:v>
                </c:pt>
                <c:pt idx="1157">
                  <c:v>89.042900000000003</c:v>
                </c:pt>
                <c:pt idx="1158">
                  <c:v>89.043000000000006</c:v>
                </c:pt>
                <c:pt idx="1159">
                  <c:v>89.043099999999995</c:v>
                </c:pt>
                <c:pt idx="1160">
                  <c:v>89.043099999999995</c:v>
                </c:pt>
                <c:pt idx="1161">
                  <c:v>89.043199999999999</c:v>
                </c:pt>
                <c:pt idx="1162">
                  <c:v>89.043300000000002</c:v>
                </c:pt>
                <c:pt idx="1163">
                  <c:v>89.043400000000005</c:v>
                </c:pt>
                <c:pt idx="1164">
                  <c:v>89.043499999999995</c:v>
                </c:pt>
                <c:pt idx="1165">
                  <c:v>89.043599999999998</c:v>
                </c:pt>
                <c:pt idx="1166">
                  <c:v>89.043700000000001</c:v>
                </c:pt>
                <c:pt idx="1167">
                  <c:v>89.043700000000001</c:v>
                </c:pt>
                <c:pt idx="1168">
                  <c:v>89.043800000000005</c:v>
                </c:pt>
                <c:pt idx="1169">
                  <c:v>89.043899999999994</c:v>
                </c:pt>
                <c:pt idx="1170">
                  <c:v>89.043999999999997</c:v>
                </c:pt>
                <c:pt idx="1171">
                  <c:v>89.0441</c:v>
                </c:pt>
                <c:pt idx="1172">
                  <c:v>89.044200000000004</c:v>
                </c:pt>
                <c:pt idx="1173">
                  <c:v>89.044300000000007</c:v>
                </c:pt>
                <c:pt idx="1174">
                  <c:v>89.044300000000007</c:v>
                </c:pt>
                <c:pt idx="1175">
                  <c:v>89.044399999999996</c:v>
                </c:pt>
                <c:pt idx="1176">
                  <c:v>89.044499999999999</c:v>
                </c:pt>
                <c:pt idx="1177">
                  <c:v>89.044600000000003</c:v>
                </c:pt>
                <c:pt idx="1178">
                  <c:v>89.044700000000006</c:v>
                </c:pt>
                <c:pt idx="1179">
                  <c:v>89.044799999999995</c:v>
                </c:pt>
                <c:pt idx="1180">
                  <c:v>89.044899999999998</c:v>
                </c:pt>
                <c:pt idx="1181">
                  <c:v>89.044899999999998</c:v>
                </c:pt>
                <c:pt idx="1182">
                  <c:v>89.045000000000002</c:v>
                </c:pt>
                <c:pt idx="1183">
                  <c:v>89.045100000000005</c:v>
                </c:pt>
                <c:pt idx="1184">
                  <c:v>89.045199999999994</c:v>
                </c:pt>
                <c:pt idx="1185">
                  <c:v>89.045299999999997</c:v>
                </c:pt>
                <c:pt idx="1186">
                  <c:v>89.045400000000001</c:v>
                </c:pt>
                <c:pt idx="1187">
                  <c:v>89.045500000000004</c:v>
                </c:pt>
                <c:pt idx="1188">
                  <c:v>89.045500000000004</c:v>
                </c:pt>
                <c:pt idx="1189">
                  <c:v>89.045599999999993</c:v>
                </c:pt>
                <c:pt idx="1190">
                  <c:v>89.045699999999997</c:v>
                </c:pt>
                <c:pt idx="1191">
                  <c:v>89.0458</c:v>
                </c:pt>
                <c:pt idx="1192">
                  <c:v>89.045900000000003</c:v>
                </c:pt>
                <c:pt idx="1193">
                  <c:v>89.046000000000006</c:v>
                </c:pt>
                <c:pt idx="1194">
                  <c:v>89.046099999999996</c:v>
                </c:pt>
                <c:pt idx="1195">
                  <c:v>89.046099999999996</c:v>
                </c:pt>
                <c:pt idx="1196">
                  <c:v>89.046199999999999</c:v>
                </c:pt>
                <c:pt idx="1197">
                  <c:v>89.046300000000002</c:v>
                </c:pt>
                <c:pt idx="1198">
                  <c:v>89.046400000000006</c:v>
                </c:pt>
                <c:pt idx="1199">
                  <c:v>89.046499999999995</c:v>
                </c:pt>
                <c:pt idx="1200">
                  <c:v>89.046599999999998</c:v>
                </c:pt>
                <c:pt idx="1201">
                  <c:v>89.046700000000001</c:v>
                </c:pt>
                <c:pt idx="1202">
                  <c:v>89.046800000000005</c:v>
                </c:pt>
                <c:pt idx="1203">
                  <c:v>89.046800000000005</c:v>
                </c:pt>
                <c:pt idx="1204">
                  <c:v>89.046899999999994</c:v>
                </c:pt>
                <c:pt idx="1205">
                  <c:v>89.046999999999997</c:v>
                </c:pt>
                <c:pt idx="1206">
                  <c:v>89.0471</c:v>
                </c:pt>
                <c:pt idx="1207">
                  <c:v>89.047200000000004</c:v>
                </c:pt>
                <c:pt idx="1208">
                  <c:v>89.047200000000004</c:v>
                </c:pt>
                <c:pt idx="1209">
                  <c:v>89.047300000000007</c:v>
                </c:pt>
                <c:pt idx="1210">
                  <c:v>89.047399999999996</c:v>
                </c:pt>
                <c:pt idx="1211">
                  <c:v>89.047399999999996</c:v>
                </c:pt>
                <c:pt idx="1212">
                  <c:v>89.047399999999996</c:v>
                </c:pt>
                <c:pt idx="1213">
                  <c:v>89.047399999999996</c:v>
                </c:pt>
                <c:pt idx="1214">
                  <c:v>89.047300000000007</c:v>
                </c:pt>
                <c:pt idx="1215">
                  <c:v>89.0471</c:v>
                </c:pt>
                <c:pt idx="1216">
                  <c:v>89.046899999999994</c:v>
                </c:pt>
                <c:pt idx="1217">
                  <c:v>89.046599999999998</c:v>
                </c:pt>
                <c:pt idx="1218">
                  <c:v>89.046199999999999</c:v>
                </c:pt>
                <c:pt idx="1219">
                  <c:v>89.0458</c:v>
                </c:pt>
                <c:pt idx="1220">
                  <c:v>89.045299999999997</c:v>
                </c:pt>
                <c:pt idx="1221">
                  <c:v>89.044899999999998</c:v>
                </c:pt>
                <c:pt idx="1222">
                  <c:v>89.044399999999996</c:v>
                </c:pt>
                <c:pt idx="1223">
                  <c:v>89.043899999999994</c:v>
                </c:pt>
                <c:pt idx="1224">
                  <c:v>89.043400000000005</c:v>
                </c:pt>
                <c:pt idx="1225">
                  <c:v>89.043000000000006</c:v>
                </c:pt>
                <c:pt idx="1226">
                  <c:v>89.042599999999993</c:v>
                </c:pt>
                <c:pt idx="1227">
                  <c:v>89.042299999999997</c:v>
                </c:pt>
                <c:pt idx="1228">
                  <c:v>89.042000000000002</c:v>
                </c:pt>
                <c:pt idx="1229">
                  <c:v>89.041799999999995</c:v>
                </c:pt>
                <c:pt idx="1230">
                  <c:v>89.041600000000003</c:v>
                </c:pt>
                <c:pt idx="1231">
                  <c:v>89.041399999999996</c:v>
                </c:pt>
                <c:pt idx="1232">
                  <c:v>89.041200000000003</c:v>
                </c:pt>
                <c:pt idx="1233">
                  <c:v>89.040999999999997</c:v>
                </c:pt>
                <c:pt idx="1234">
                  <c:v>89.040899999999993</c:v>
                </c:pt>
                <c:pt idx="1235">
                  <c:v>89.040800000000004</c:v>
                </c:pt>
                <c:pt idx="1236">
                  <c:v>89.040700000000001</c:v>
                </c:pt>
                <c:pt idx="1237">
                  <c:v>89.040499999999994</c:v>
                </c:pt>
                <c:pt idx="1238">
                  <c:v>89.040400000000005</c:v>
                </c:pt>
                <c:pt idx="1239">
                  <c:v>89.040300000000002</c:v>
                </c:pt>
                <c:pt idx="1240">
                  <c:v>89.040199999999999</c:v>
                </c:pt>
                <c:pt idx="1241">
                  <c:v>89.040099999999995</c:v>
                </c:pt>
                <c:pt idx="1242">
                  <c:v>89.04</c:v>
                </c:pt>
                <c:pt idx="1243">
                  <c:v>89.039900000000003</c:v>
                </c:pt>
                <c:pt idx="1244">
                  <c:v>89.039900000000003</c:v>
                </c:pt>
                <c:pt idx="1245">
                  <c:v>89.0398</c:v>
                </c:pt>
                <c:pt idx="1246">
                  <c:v>89.039699999999996</c:v>
                </c:pt>
                <c:pt idx="1247">
                  <c:v>89.039599999999993</c:v>
                </c:pt>
                <c:pt idx="1248">
                  <c:v>89.039500000000004</c:v>
                </c:pt>
                <c:pt idx="1249">
                  <c:v>89.039500000000004</c:v>
                </c:pt>
                <c:pt idx="1250">
                  <c:v>89.039400000000001</c:v>
                </c:pt>
                <c:pt idx="1251">
                  <c:v>89.039299999999997</c:v>
                </c:pt>
                <c:pt idx="1252">
                  <c:v>89.039199999999994</c:v>
                </c:pt>
                <c:pt idx="1253">
                  <c:v>89.039199999999994</c:v>
                </c:pt>
                <c:pt idx="1254">
                  <c:v>89.039100000000005</c:v>
                </c:pt>
                <c:pt idx="1255">
                  <c:v>89.039000000000001</c:v>
                </c:pt>
                <c:pt idx="1256">
                  <c:v>89.039000000000001</c:v>
                </c:pt>
                <c:pt idx="1257">
                  <c:v>89.038899999999998</c:v>
                </c:pt>
                <c:pt idx="1258">
                  <c:v>89.038799999999995</c:v>
                </c:pt>
                <c:pt idx="1259">
                  <c:v>89.038799999999995</c:v>
                </c:pt>
                <c:pt idx="1260">
                  <c:v>89.038700000000006</c:v>
                </c:pt>
                <c:pt idx="1261">
                  <c:v>89.038700000000006</c:v>
                </c:pt>
                <c:pt idx="1262">
                  <c:v>89.038600000000002</c:v>
                </c:pt>
                <c:pt idx="1263">
                  <c:v>89.038499999999999</c:v>
                </c:pt>
                <c:pt idx="1264">
                  <c:v>89.038499999999999</c:v>
                </c:pt>
                <c:pt idx="1265">
                  <c:v>89.038399999999996</c:v>
                </c:pt>
                <c:pt idx="1266">
                  <c:v>89.038399999999996</c:v>
                </c:pt>
                <c:pt idx="1267">
                  <c:v>89.038399999999996</c:v>
                </c:pt>
                <c:pt idx="1268">
                  <c:v>89.038300000000007</c:v>
                </c:pt>
                <c:pt idx="1269">
                  <c:v>89.038300000000007</c:v>
                </c:pt>
                <c:pt idx="1270">
                  <c:v>89.038200000000003</c:v>
                </c:pt>
                <c:pt idx="1271">
                  <c:v>89.038200000000003</c:v>
                </c:pt>
                <c:pt idx="1272">
                  <c:v>89.038200000000003</c:v>
                </c:pt>
                <c:pt idx="1273">
                  <c:v>89.0381</c:v>
                </c:pt>
                <c:pt idx="1274">
                  <c:v>89.0381</c:v>
                </c:pt>
                <c:pt idx="1275">
                  <c:v>89.0381</c:v>
                </c:pt>
                <c:pt idx="1276">
                  <c:v>89.0381</c:v>
                </c:pt>
                <c:pt idx="1277">
                  <c:v>89.037999999999997</c:v>
                </c:pt>
                <c:pt idx="1278">
                  <c:v>89.037999999999997</c:v>
                </c:pt>
                <c:pt idx="1279">
                  <c:v>89.037999999999997</c:v>
                </c:pt>
                <c:pt idx="1280">
                  <c:v>89.037999999999997</c:v>
                </c:pt>
                <c:pt idx="1281">
                  <c:v>89.037999999999997</c:v>
                </c:pt>
                <c:pt idx="1282">
                  <c:v>89.037899999999993</c:v>
                </c:pt>
                <c:pt idx="1283">
                  <c:v>89.037899999999993</c:v>
                </c:pt>
                <c:pt idx="1284">
                  <c:v>89.037899999999993</c:v>
                </c:pt>
                <c:pt idx="1285">
                  <c:v>89.037899999999993</c:v>
                </c:pt>
                <c:pt idx="1286">
                  <c:v>89.037899999999993</c:v>
                </c:pt>
                <c:pt idx="1287">
                  <c:v>89.037899999999993</c:v>
                </c:pt>
                <c:pt idx="1288">
                  <c:v>89.037899999999993</c:v>
                </c:pt>
                <c:pt idx="1289">
                  <c:v>89.037899999999993</c:v>
                </c:pt>
                <c:pt idx="1290">
                  <c:v>89.037899999999993</c:v>
                </c:pt>
                <c:pt idx="1291">
                  <c:v>89.037899999999993</c:v>
                </c:pt>
                <c:pt idx="1292">
                  <c:v>89.037899999999993</c:v>
                </c:pt>
                <c:pt idx="1293">
                  <c:v>89.037899999999993</c:v>
                </c:pt>
                <c:pt idx="1294">
                  <c:v>89.037899999999993</c:v>
                </c:pt>
                <c:pt idx="1295">
                  <c:v>89.037899999999993</c:v>
                </c:pt>
                <c:pt idx="1296">
                  <c:v>89.037899999999993</c:v>
                </c:pt>
                <c:pt idx="1297">
                  <c:v>89.037899999999993</c:v>
                </c:pt>
                <c:pt idx="1298">
                  <c:v>89.037899999999993</c:v>
                </c:pt>
                <c:pt idx="1299">
                  <c:v>89.037899999999993</c:v>
                </c:pt>
                <c:pt idx="1300">
                  <c:v>89.037899999999993</c:v>
                </c:pt>
                <c:pt idx="1301">
                  <c:v>89.037999999999997</c:v>
                </c:pt>
                <c:pt idx="1302">
                  <c:v>89.037999999999997</c:v>
                </c:pt>
                <c:pt idx="1303">
                  <c:v>89.037999999999997</c:v>
                </c:pt>
                <c:pt idx="1304">
                  <c:v>89.037999999999997</c:v>
                </c:pt>
                <c:pt idx="1305">
                  <c:v>89.037999999999997</c:v>
                </c:pt>
                <c:pt idx="1306">
                  <c:v>89.0381</c:v>
                </c:pt>
                <c:pt idx="1307">
                  <c:v>89.0381</c:v>
                </c:pt>
                <c:pt idx="1308">
                  <c:v>89.0381</c:v>
                </c:pt>
                <c:pt idx="1309">
                  <c:v>89.0381</c:v>
                </c:pt>
                <c:pt idx="1310">
                  <c:v>89.0381</c:v>
                </c:pt>
                <c:pt idx="1311">
                  <c:v>89.038200000000003</c:v>
                </c:pt>
                <c:pt idx="1312">
                  <c:v>89.038200000000003</c:v>
                </c:pt>
                <c:pt idx="1313">
                  <c:v>89.038200000000003</c:v>
                </c:pt>
                <c:pt idx="1314">
                  <c:v>89.038300000000007</c:v>
                </c:pt>
                <c:pt idx="1315">
                  <c:v>89.038300000000007</c:v>
                </c:pt>
                <c:pt idx="1316">
                  <c:v>89.038300000000007</c:v>
                </c:pt>
                <c:pt idx="1317">
                  <c:v>89.038399999999996</c:v>
                </c:pt>
                <c:pt idx="1318">
                  <c:v>89.038399999999996</c:v>
                </c:pt>
                <c:pt idx="1319">
                  <c:v>89.038399999999996</c:v>
                </c:pt>
                <c:pt idx="1320">
                  <c:v>89.038399999999996</c:v>
                </c:pt>
                <c:pt idx="1321">
                  <c:v>89.038499999999999</c:v>
                </c:pt>
                <c:pt idx="1322">
                  <c:v>89.038499999999999</c:v>
                </c:pt>
                <c:pt idx="1323">
                  <c:v>89.038499999999999</c:v>
                </c:pt>
                <c:pt idx="1324">
                  <c:v>89.038600000000002</c:v>
                </c:pt>
                <c:pt idx="1325">
                  <c:v>89.038600000000002</c:v>
                </c:pt>
                <c:pt idx="1326">
                  <c:v>89.038600000000002</c:v>
                </c:pt>
                <c:pt idx="1327">
                  <c:v>89.038700000000006</c:v>
                </c:pt>
                <c:pt idx="1328">
                  <c:v>89.038700000000006</c:v>
                </c:pt>
                <c:pt idx="1329">
                  <c:v>89.038799999999995</c:v>
                </c:pt>
                <c:pt idx="1330">
                  <c:v>89.038799999999995</c:v>
                </c:pt>
                <c:pt idx="1331">
                  <c:v>89.038799999999995</c:v>
                </c:pt>
                <c:pt idx="1332">
                  <c:v>89.038899999999998</c:v>
                </c:pt>
                <c:pt idx="1333">
                  <c:v>89.038899999999998</c:v>
                </c:pt>
                <c:pt idx="1334">
                  <c:v>89.039000000000001</c:v>
                </c:pt>
                <c:pt idx="1335">
                  <c:v>89.039000000000001</c:v>
                </c:pt>
                <c:pt idx="1336">
                  <c:v>89.039100000000005</c:v>
                </c:pt>
                <c:pt idx="1337">
                  <c:v>89.039100000000005</c:v>
                </c:pt>
                <c:pt idx="1338">
                  <c:v>89.039199999999994</c:v>
                </c:pt>
                <c:pt idx="1339">
                  <c:v>89.039199999999994</c:v>
                </c:pt>
                <c:pt idx="1340">
                  <c:v>89.039199999999994</c:v>
                </c:pt>
                <c:pt idx="1341">
                  <c:v>89.039299999999997</c:v>
                </c:pt>
                <c:pt idx="1342">
                  <c:v>89.039299999999997</c:v>
                </c:pt>
                <c:pt idx="1343">
                  <c:v>89.039400000000001</c:v>
                </c:pt>
                <c:pt idx="1344">
                  <c:v>89.039400000000001</c:v>
                </c:pt>
                <c:pt idx="1345">
                  <c:v>89.039500000000004</c:v>
                </c:pt>
                <c:pt idx="1346">
                  <c:v>89.039500000000004</c:v>
                </c:pt>
                <c:pt idx="1347">
                  <c:v>89.039599999999993</c:v>
                </c:pt>
                <c:pt idx="1348">
                  <c:v>89.039599999999993</c:v>
                </c:pt>
                <c:pt idx="1349">
                  <c:v>89.039699999999996</c:v>
                </c:pt>
                <c:pt idx="1350">
                  <c:v>89.0398</c:v>
                </c:pt>
                <c:pt idx="1351">
                  <c:v>89.0398</c:v>
                </c:pt>
                <c:pt idx="1352">
                  <c:v>89.039900000000003</c:v>
                </c:pt>
                <c:pt idx="1353">
                  <c:v>89.039900000000003</c:v>
                </c:pt>
                <c:pt idx="1354">
                  <c:v>89.04</c:v>
                </c:pt>
                <c:pt idx="1355">
                  <c:v>89.04</c:v>
                </c:pt>
                <c:pt idx="1356">
                  <c:v>89.040099999999995</c:v>
                </c:pt>
                <c:pt idx="1357">
                  <c:v>89.040199999999999</c:v>
                </c:pt>
                <c:pt idx="1358">
                  <c:v>89.040199999999999</c:v>
                </c:pt>
                <c:pt idx="1359">
                  <c:v>89.040300000000002</c:v>
                </c:pt>
                <c:pt idx="1360">
                  <c:v>89.040300000000002</c:v>
                </c:pt>
                <c:pt idx="1361">
                  <c:v>89.040400000000005</c:v>
                </c:pt>
                <c:pt idx="1362">
                  <c:v>89.040499999999994</c:v>
                </c:pt>
                <c:pt idx="1363">
                  <c:v>89.040499999999994</c:v>
                </c:pt>
                <c:pt idx="1364">
                  <c:v>89.040599999999998</c:v>
                </c:pt>
                <c:pt idx="1365">
                  <c:v>89.040599999999998</c:v>
                </c:pt>
                <c:pt idx="1366">
                  <c:v>89.040700000000001</c:v>
                </c:pt>
                <c:pt idx="1367">
                  <c:v>89.040800000000004</c:v>
                </c:pt>
                <c:pt idx="1368">
                  <c:v>89.040800000000004</c:v>
                </c:pt>
                <c:pt idx="1369">
                  <c:v>89.040899999999993</c:v>
                </c:pt>
                <c:pt idx="1370">
                  <c:v>89.040999999999997</c:v>
                </c:pt>
                <c:pt idx="1371">
                  <c:v>89.040999999999997</c:v>
                </c:pt>
                <c:pt idx="1372">
                  <c:v>89.0411</c:v>
                </c:pt>
                <c:pt idx="1373">
                  <c:v>89.041200000000003</c:v>
                </c:pt>
                <c:pt idx="1374">
                  <c:v>89.041200000000003</c:v>
                </c:pt>
                <c:pt idx="1375">
                  <c:v>89.041300000000007</c:v>
                </c:pt>
                <c:pt idx="1376">
                  <c:v>89.041399999999996</c:v>
                </c:pt>
                <c:pt idx="1377">
                  <c:v>89.041399999999996</c:v>
                </c:pt>
                <c:pt idx="1378">
                  <c:v>89.041499999999999</c:v>
                </c:pt>
                <c:pt idx="1379">
                  <c:v>89.041600000000003</c:v>
                </c:pt>
                <c:pt idx="1380">
                  <c:v>89.041600000000003</c:v>
                </c:pt>
                <c:pt idx="1381">
                  <c:v>89.041700000000006</c:v>
                </c:pt>
                <c:pt idx="1382">
                  <c:v>89.041799999999995</c:v>
                </c:pt>
                <c:pt idx="1383">
                  <c:v>89.041899999999998</c:v>
                </c:pt>
                <c:pt idx="1384">
                  <c:v>89.041899999999998</c:v>
                </c:pt>
                <c:pt idx="1385">
                  <c:v>89.042000000000002</c:v>
                </c:pt>
                <c:pt idx="1386">
                  <c:v>89.042100000000005</c:v>
                </c:pt>
                <c:pt idx="1387">
                  <c:v>89.042100000000005</c:v>
                </c:pt>
                <c:pt idx="1388">
                  <c:v>89.042199999999994</c:v>
                </c:pt>
                <c:pt idx="1389">
                  <c:v>89.042299999999997</c:v>
                </c:pt>
                <c:pt idx="1390">
                  <c:v>89.042299999999997</c:v>
                </c:pt>
                <c:pt idx="1391">
                  <c:v>89.042400000000001</c:v>
                </c:pt>
                <c:pt idx="1392">
                  <c:v>89.042500000000004</c:v>
                </c:pt>
                <c:pt idx="1393">
                  <c:v>89.042599999999993</c:v>
                </c:pt>
                <c:pt idx="1394">
                  <c:v>89.042599999999993</c:v>
                </c:pt>
                <c:pt idx="1395">
                  <c:v>89.042699999999996</c:v>
                </c:pt>
                <c:pt idx="1396">
                  <c:v>89.0428</c:v>
                </c:pt>
                <c:pt idx="1397">
                  <c:v>89.042900000000003</c:v>
                </c:pt>
                <c:pt idx="1398">
                  <c:v>89.042900000000003</c:v>
                </c:pt>
                <c:pt idx="1399">
                  <c:v>89.043000000000006</c:v>
                </c:pt>
                <c:pt idx="1400">
                  <c:v>89.043099999999995</c:v>
                </c:pt>
                <c:pt idx="1401">
                  <c:v>89.043099999999995</c:v>
                </c:pt>
                <c:pt idx="1402">
                  <c:v>89.043199999999999</c:v>
                </c:pt>
                <c:pt idx="1403">
                  <c:v>89.043300000000002</c:v>
                </c:pt>
                <c:pt idx="1404">
                  <c:v>89.043300000000002</c:v>
                </c:pt>
                <c:pt idx="1405">
                  <c:v>89.043400000000005</c:v>
                </c:pt>
                <c:pt idx="1406">
                  <c:v>89.043499999999995</c:v>
                </c:pt>
                <c:pt idx="1407">
                  <c:v>89.043499999999995</c:v>
                </c:pt>
                <c:pt idx="1408">
                  <c:v>89.043599999999998</c:v>
                </c:pt>
                <c:pt idx="1409">
                  <c:v>89.043700000000001</c:v>
                </c:pt>
                <c:pt idx="1410">
                  <c:v>89.043800000000005</c:v>
                </c:pt>
                <c:pt idx="1411">
                  <c:v>89.043800000000005</c:v>
                </c:pt>
                <c:pt idx="1412">
                  <c:v>89.043899999999994</c:v>
                </c:pt>
                <c:pt idx="1413">
                  <c:v>89.043999999999997</c:v>
                </c:pt>
                <c:pt idx="1414">
                  <c:v>89.043999999999997</c:v>
                </c:pt>
                <c:pt idx="1415">
                  <c:v>89.0441</c:v>
                </c:pt>
                <c:pt idx="1416">
                  <c:v>89.0441</c:v>
                </c:pt>
                <c:pt idx="1417">
                  <c:v>89.044200000000004</c:v>
                </c:pt>
                <c:pt idx="1418">
                  <c:v>89.044300000000007</c:v>
                </c:pt>
                <c:pt idx="1419">
                  <c:v>89.044399999999996</c:v>
                </c:pt>
                <c:pt idx="1420">
                  <c:v>89.044399999999996</c:v>
                </c:pt>
                <c:pt idx="1421">
                  <c:v>89.044499999999999</c:v>
                </c:pt>
                <c:pt idx="1422">
                  <c:v>89.044600000000003</c:v>
                </c:pt>
                <c:pt idx="1423">
                  <c:v>89.044600000000003</c:v>
                </c:pt>
                <c:pt idx="1424">
                  <c:v>89.044700000000006</c:v>
                </c:pt>
                <c:pt idx="1425">
                  <c:v>89.044799999999995</c:v>
                </c:pt>
                <c:pt idx="1426">
                  <c:v>89.044799999999995</c:v>
                </c:pt>
                <c:pt idx="1427">
                  <c:v>89.044899999999998</c:v>
                </c:pt>
                <c:pt idx="1428">
                  <c:v>89.044899999999998</c:v>
                </c:pt>
                <c:pt idx="1429">
                  <c:v>89.045000000000002</c:v>
                </c:pt>
                <c:pt idx="1430">
                  <c:v>89.045100000000005</c:v>
                </c:pt>
                <c:pt idx="1431">
                  <c:v>89.045199999999994</c:v>
                </c:pt>
                <c:pt idx="1432">
                  <c:v>89.045199999999994</c:v>
                </c:pt>
                <c:pt idx="1433">
                  <c:v>89.045299999999997</c:v>
                </c:pt>
                <c:pt idx="1434">
                  <c:v>89.045400000000001</c:v>
                </c:pt>
                <c:pt idx="1435">
                  <c:v>89.045400000000001</c:v>
                </c:pt>
                <c:pt idx="1436">
                  <c:v>89.045500000000004</c:v>
                </c:pt>
                <c:pt idx="1437">
                  <c:v>89.045599999999993</c:v>
                </c:pt>
                <c:pt idx="1438">
                  <c:v>89.045599999999993</c:v>
                </c:pt>
                <c:pt idx="1439">
                  <c:v>89.045699999999997</c:v>
                </c:pt>
                <c:pt idx="1440">
                  <c:v>89.0458</c:v>
                </c:pt>
                <c:pt idx="1441">
                  <c:v>89.0458</c:v>
                </c:pt>
                <c:pt idx="1442">
                  <c:v>89.045900000000003</c:v>
                </c:pt>
                <c:pt idx="1443">
                  <c:v>89.046000000000006</c:v>
                </c:pt>
                <c:pt idx="1444">
                  <c:v>89.046000000000006</c:v>
                </c:pt>
                <c:pt idx="1445">
                  <c:v>89.046099999999996</c:v>
                </c:pt>
                <c:pt idx="1446">
                  <c:v>89.046199999999999</c:v>
                </c:pt>
                <c:pt idx="1447">
                  <c:v>89.046199999999999</c:v>
                </c:pt>
                <c:pt idx="1448">
                  <c:v>89.046300000000002</c:v>
                </c:pt>
                <c:pt idx="1449">
                  <c:v>89.046400000000006</c:v>
                </c:pt>
                <c:pt idx="1450">
                  <c:v>89.046499999999995</c:v>
                </c:pt>
                <c:pt idx="1451">
                  <c:v>89.046499999999995</c:v>
                </c:pt>
                <c:pt idx="1452">
                  <c:v>89.046599999999998</c:v>
                </c:pt>
                <c:pt idx="1453">
                  <c:v>89.046700000000001</c:v>
                </c:pt>
                <c:pt idx="1454">
                  <c:v>89.046899999999994</c:v>
                </c:pt>
                <c:pt idx="1455">
                  <c:v>89.046999999999997</c:v>
                </c:pt>
                <c:pt idx="1456">
                  <c:v>89.047200000000004</c:v>
                </c:pt>
                <c:pt idx="1457">
                  <c:v>89.047399999999996</c:v>
                </c:pt>
                <c:pt idx="1458">
                  <c:v>89.047600000000003</c:v>
                </c:pt>
                <c:pt idx="1459">
                  <c:v>89.047899999999998</c:v>
                </c:pt>
                <c:pt idx="1460">
                  <c:v>89.048100000000005</c:v>
                </c:pt>
                <c:pt idx="1461">
                  <c:v>89.048400000000001</c:v>
                </c:pt>
                <c:pt idx="1462">
                  <c:v>89.048599999999993</c:v>
                </c:pt>
                <c:pt idx="1463">
                  <c:v>89.048900000000003</c:v>
                </c:pt>
                <c:pt idx="1464">
                  <c:v>89.049099999999996</c:v>
                </c:pt>
                <c:pt idx="1465">
                  <c:v>89.049400000000006</c:v>
                </c:pt>
                <c:pt idx="1466">
                  <c:v>89.049599999999998</c:v>
                </c:pt>
                <c:pt idx="1467">
                  <c:v>89.049800000000005</c:v>
                </c:pt>
                <c:pt idx="1468">
                  <c:v>89.05</c:v>
                </c:pt>
                <c:pt idx="1469">
                  <c:v>89.050200000000004</c:v>
                </c:pt>
                <c:pt idx="1470">
                  <c:v>89.050299999999993</c:v>
                </c:pt>
                <c:pt idx="1471">
                  <c:v>89.0505</c:v>
                </c:pt>
                <c:pt idx="1472">
                  <c:v>89.050600000000003</c:v>
                </c:pt>
                <c:pt idx="1473">
                  <c:v>89.050799999999995</c:v>
                </c:pt>
                <c:pt idx="1474">
                  <c:v>89.050899999999999</c:v>
                </c:pt>
                <c:pt idx="1475">
                  <c:v>89.051100000000005</c:v>
                </c:pt>
                <c:pt idx="1476">
                  <c:v>89.051199999999994</c:v>
                </c:pt>
                <c:pt idx="1477">
                  <c:v>89.051299999999998</c:v>
                </c:pt>
                <c:pt idx="1478">
                  <c:v>89.051500000000004</c:v>
                </c:pt>
                <c:pt idx="1479">
                  <c:v>89.051599999999993</c:v>
                </c:pt>
                <c:pt idx="1480">
                  <c:v>89.051699999999997</c:v>
                </c:pt>
                <c:pt idx="1481">
                  <c:v>89.0518</c:v>
                </c:pt>
                <c:pt idx="1482">
                  <c:v>89.052000000000007</c:v>
                </c:pt>
                <c:pt idx="1483">
                  <c:v>89.052099999999996</c:v>
                </c:pt>
                <c:pt idx="1484">
                  <c:v>89.052199999999999</c:v>
                </c:pt>
                <c:pt idx="1485">
                  <c:v>89.052300000000002</c:v>
                </c:pt>
                <c:pt idx="1486">
                  <c:v>89.052400000000006</c:v>
                </c:pt>
                <c:pt idx="1487">
                  <c:v>89.052599999999998</c:v>
                </c:pt>
                <c:pt idx="1488">
                  <c:v>89.052700000000002</c:v>
                </c:pt>
                <c:pt idx="1489">
                  <c:v>89.052800000000005</c:v>
                </c:pt>
                <c:pt idx="1490">
                  <c:v>89.052899999999994</c:v>
                </c:pt>
                <c:pt idx="1491">
                  <c:v>89.052999999999997</c:v>
                </c:pt>
                <c:pt idx="1492">
                  <c:v>89.053200000000004</c:v>
                </c:pt>
                <c:pt idx="1493">
                  <c:v>89.053299999999993</c:v>
                </c:pt>
                <c:pt idx="1494">
                  <c:v>89.053399999999996</c:v>
                </c:pt>
                <c:pt idx="1495">
                  <c:v>89.0535</c:v>
                </c:pt>
                <c:pt idx="1496">
                  <c:v>89.053600000000003</c:v>
                </c:pt>
                <c:pt idx="1497">
                  <c:v>89.053700000000006</c:v>
                </c:pt>
                <c:pt idx="1498">
                  <c:v>89.053899999999999</c:v>
                </c:pt>
                <c:pt idx="1499">
                  <c:v>89.054000000000002</c:v>
                </c:pt>
                <c:pt idx="1500">
                  <c:v>89.054100000000005</c:v>
                </c:pt>
                <c:pt idx="1501">
                  <c:v>89.054199999999994</c:v>
                </c:pt>
                <c:pt idx="1502">
                  <c:v>89.054299999999998</c:v>
                </c:pt>
                <c:pt idx="1503">
                  <c:v>89.054400000000001</c:v>
                </c:pt>
                <c:pt idx="1504">
                  <c:v>89.054500000000004</c:v>
                </c:pt>
                <c:pt idx="1505">
                  <c:v>89.054599999999994</c:v>
                </c:pt>
                <c:pt idx="1506">
                  <c:v>89.0548</c:v>
                </c:pt>
                <c:pt idx="1507">
                  <c:v>89.054900000000004</c:v>
                </c:pt>
                <c:pt idx="1508">
                  <c:v>89.055000000000007</c:v>
                </c:pt>
                <c:pt idx="1509">
                  <c:v>89.055099999999996</c:v>
                </c:pt>
                <c:pt idx="1510">
                  <c:v>89.055199999999999</c:v>
                </c:pt>
                <c:pt idx="1511">
                  <c:v>89.055300000000003</c:v>
                </c:pt>
                <c:pt idx="1512">
                  <c:v>89.055400000000006</c:v>
                </c:pt>
                <c:pt idx="1513">
                  <c:v>89.055499999999995</c:v>
                </c:pt>
                <c:pt idx="1514">
                  <c:v>89.055599999999998</c:v>
                </c:pt>
                <c:pt idx="1515">
                  <c:v>89.055700000000002</c:v>
                </c:pt>
                <c:pt idx="1516">
                  <c:v>89.055800000000005</c:v>
                </c:pt>
                <c:pt idx="1517">
                  <c:v>89.055899999999994</c:v>
                </c:pt>
                <c:pt idx="1518">
                  <c:v>89.055999999999997</c:v>
                </c:pt>
                <c:pt idx="1519">
                  <c:v>89.056100000000001</c:v>
                </c:pt>
                <c:pt idx="1520">
                  <c:v>89.056200000000004</c:v>
                </c:pt>
                <c:pt idx="1521">
                  <c:v>89.056299999999993</c:v>
                </c:pt>
                <c:pt idx="1522">
                  <c:v>89.056399999999996</c:v>
                </c:pt>
                <c:pt idx="1523">
                  <c:v>89.0565</c:v>
                </c:pt>
                <c:pt idx="1524">
                  <c:v>89.056600000000003</c:v>
                </c:pt>
                <c:pt idx="1525">
                  <c:v>89.056700000000006</c:v>
                </c:pt>
                <c:pt idx="1526">
                  <c:v>89.056799999999996</c:v>
                </c:pt>
                <c:pt idx="1527">
                  <c:v>89.056899999999999</c:v>
                </c:pt>
                <c:pt idx="1528">
                  <c:v>89.057000000000002</c:v>
                </c:pt>
                <c:pt idx="1529">
                  <c:v>89.057100000000005</c:v>
                </c:pt>
                <c:pt idx="1530">
                  <c:v>89.057199999999995</c:v>
                </c:pt>
                <c:pt idx="1531">
                  <c:v>89.057299999999998</c:v>
                </c:pt>
                <c:pt idx="1532">
                  <c:v>89.057400000000001</c:v>
                </c:pt>
                <c:pt idx="1533">
                  <c:v>89.057400000000001</c:v>
                </c:pt>
                <c:pt idx="1534">
                  <c:v>89.057500000000005</c:v>
                </c:pt>
                <c:pt idx="1535">
                  <c:v>89.057599999999994</c:v>
                </c:pt>
                <c:pt idx="1536">
                  <c:v>89.057699999999997</c:v>
                </c:pt>
                <c:pt idx="1537">
                  <c:v>89.0578</c:v>
                </c:pt>
                <c:pt idx="1538">
                  <c:v>89.057900000000004</c:v>
                </c:pt>
                <c:pt idx="1539">
                  <c:v>89.058000000000007</c:v>
                </c:pt>
                <c:pt idx="1540">
                  <c:v>89.058099999999996</c:v>
                </c:pt>
                <c:pt idx="1541">
                  <c:v>89.058199999999999</c:v>
                </c:pt>
                <c:pt idx="1542">
                  <c:v>89.058300000000003</c:v>
                </c:pt>
                <c:pt idx="1543">
                  <c:v>89.058300000000003</c:v>
                </c:pt>
                <c:pt idx="1544">
                  <c:v>89.058400000000006</c:v>
                </c:pt>
                <c:pt idx="1545">
                  <c:v>89.058499999999995</c:v>
                </c:pt>
                <c:pt idx="1546">
                  <c:v>89.058599999999998</c:v>
                </c:pt>
                <c:pt idx="1547">
                  <c:v>89.058700000000002</c:v>
                </c:pt>
                <c:pt idx="1548">
                  <c:v>89.058800000000005</c:v>
                </c:pt>
                <c:pt idx="1549">
                  <c:v>89.058899999999994</c:v>
                </c:pt>
                <c:pt idx="1550">
                  <c:v>89.058899999999994</c:v>
                </c:pt>
                <c:pt idx="1551">
                  <c:v>89.058999999999997</c:v>
                </c:pt>
                <c:pt idx="1552">
                  <c:v>89.059100000000001</c:v>
                </c:pt>
                <c:pt idx="1553">
                  <c:v>89.059200000000004</c:v>
                </c:pt>
                <c:pt idx="1554">
                  <c:v>89.059299999999993</c:v>
                </c:pt>
                <c:pt idx="1555">
                  <c:v>89.059399999999997</c:v>
                </c:pt>
                <c:pt idx="1556">
                  <c:v>89.0595</c:v>
                </c:pt>
                <c:pt idx="1557">
                  <c:v>89.0595</c:v>
                </c:pt>
                <c:pt idx="1558">
                  <c:v>89.059600000000003</c:v>
                </c:pt>
                <c:pt idx="1559">
                  <c:v>89.059700000000007</c:v>
                </c:pt>
                <c:pt idx="1560">
                  <c:v>89.059799999999996</c:v>
                </c:pt>
                <c:pt idx="1561">
                  <c:v>89.059899999999999</c:v>
                </c:pt>
                <c:pt idx="1562">
                  <c:v>89.06</c:v>
                </c:pt>
                <c:pt idx="1563">
                  <c:v>89.06</c:v>
                </c:pt>
                <c:pt idx="1564">
                  <c:v>89.060100000000006</c:v>
                </c:pt>
                <c:pt idx="1565">
                  <c:v>89.060199999999995</c:v>
                </c:pt>
                <c:pt idx="1566">
                  <c:v>89.060299999999998</c:v>
                </c:pt>
                <c:pt idx="1567">
                  <c:v>89.060400000000001</c:v>
                </c:pt>
                <c:pt idx="1568">
                  <c:v>89.060400000000001</c:v>
                </c:pt>
                <c:pt idx="1569">
                  <c:v>89.060500000000005</c:v>
                </c:pt>
                <c:pt idx="1570">
                  <c:v>89.060599999999994</c:v>
                </c:pt>
                <c:pt idx="1571">
                  <c:v>89.060699999999997</c:v>
                </c:pt>
                <c:pt idx="1572">
                  <c:v>89.0608</c:v>
                </c:pt>
                <c:pt idx="1573">
                  <c:v>89.0608</c:v>
                </c:pt>
                <c:pt idx="1574">
                  <c:v>89.060900000000004</c:v>
                </c:pt>
                <c:pt idx="1575">
                  <c:v>89.061000000000007</c:v>
                </c:pt>
                <c:pt idx="1576">
                  <c:v>89.061099999999996</c:v>
                </c:pt>
                <c:pt idx="1577">
                  <c:v>89.061199999999999</c:v>
                </c:pt>
                <c:pt idx="1578">
                  <c:v>89.061199999999999</c:v>
                </c:pt>
                <c:pt idx="1579">
                  <c:v>89.061300000000003</c:v>
                </c:pt>
                <c:pt idx="1580">
                  <c:v>89.061400000000006</c:v>
                </c:pt>
                <c:pt idx="1581">
                  <c:v>89.061499999999995</c:v>
                </c:pt>
                <c:pt idx="1582">
                  <c:v>89.061499999999995</c:v>
                </c:pt>
                <c:pt idx="1583">
                  <c:v>89.061599999999999</c:v>
                </c:pt>
                <c:pt idx="1584">
                  <c:v>89.061700000000002</c:v>
                </c:pt>
                <c:pt idx="1585">
                  <c:v>89.061800000000005</c:v>
                </c:pt>
                <c:pt idx="1586">
                  <c:v>89.061899999999994</c:v>
                </c:pt>
                <c:pt idx="1587">
                  <c:v>89.061899999999994</c:v>
                </c:pt>
                <c:pt idx="1588">
                  <c:v>89.061999999999998</c:v>
                </c:pt>
                <c:pt idx="1589">
                  <c:v>89.062100000000001</c:v>
                </c:pt>
                <c:pt idx="1590">
                  <c:v>89.062200000000004</c:v>
                </c:pt>
                <c:pt idx="1591">
                  <c:v>89.062200000000004</c:v>
                </c:pt>
                <c:pt idx="1592">
                  <c:v>89.062299999999993</c:v>
                </c:pt>
                <c:pt idx="1593">
                  <c:v>89.062399999999997</c:v>
                </c:pt>
                <c:pt idx="1594">
                  <c:v>89.0625</c:v>
                </c:pt>
                <c:pt idx="1595">
                  <c:v>89.0625</c:v>
                </c:pt>
                <c:pt idx="1596">
                  <c:v>89.062600000000003</c:v>
                </c:pt>
                <c:pt idx="1597">
                  <c:v>89.062700000000007</c:v>
                </c:pt>
                <c:pt idx="1598">
                  <c:v>89.062799999999996</c:v>
                </c:pt>
                <c:pt idx="1599">
                  <c:v>89.062799999999996</c:v>
                </c:pt>
                <c:pt idx="1600">
                  <c:v>89.062899999999999</c:v>
                </c:pt>
                <c:pt idx="1601">
                  <c:v>89.063000000000002</c:v>
                </c:pt>
                <c:pt idx="1602">
                  <c:v>89.063100000000006</c:v>
                </c:pt>
                <c:pt idx="1603">
                  <c:v>89.063100000000006</c:v>
                </c:pt>
                <c:pt idx="1604">
                  <c:v>89.063199999999995</c:v>
                </c:pt>
                <c:pt idx="1605">
                  <c:v>89.063299999999998</c:v>
                </c:pt>
                <c:pt idx="1606">
                  <c:v>89.063400000000001</c:v>
                </c:pt>
                <c:pt idx="1607">
                  <c:v>89.063400000000001</c:v>
                </c:pt>
                <c:pt idx="1608">
                  <c:v>89.063500000000005</c:v>
                </c:pt>
                <c:pt idx="1609">
                  <c:v>89.063599999999994</c:v>
                </c:pt>
                <c:pt idx="1610">
                  <c:v>89.063599999999994</c:v>
                </c:pt>
                <c:pt idx="1611">
                  <c:v>89.063699999999997</c:v>
                </c:pt>
                <c:pt idx="1612">
                  <c:v>89.063800000000001</c:v>
                </c:pt>
                <c:pt idx="1613">
                  <c:v>89.063900000000004</c:v>
                </c:pt>
                <c:pt idx="1614">
                  <c:v>89.063900000000004</c:v>
                </c:pt>
                <c:pt idx="1615">
                  <c:v>89.063999999999993</c:v>
                </c:pt>
                <c:pt idx="1616">
                  <c:v>89.064099999999996</c:v>
                </c:pt>
                <c:pt idx="1617">
                  <c:v>89.0642</c:v>
                </c:pt>
                <c:pt idx="1618">
                  <c:v>89.0642</c:v>
                </c:pt>
                <c:pt idx="1619">
                  <c:v>89.064300000000003</c:v>
                </c:pt>
                <c:pt idx="1620">
                  <c:v>89.064400000000006</c:v>
                </c:pt>
                <c:pt idx="1621">
                  <c:v>89.064400000000006</c:v>
                </c:pt>
                <c:pt idx="1622">
                  <c:v>89.064499999999995</c:v>
                </c:pt>
                <c:pt idx="1623">
                  <c:v>89.064599999999999</c:v>
                </c:pt>
                <c:pt idx="1624">
                  <c:v>89.064599999999999</c:v>
                </c:pt>
                <c:pt idx="1625">
                  <c:v>89.064700000000002</c:v>
                </c:pt>
                <c:pt idx="1626">
                  <c:v>89.064800000000005</c:v>
                </c:pt>
                <c:pt idx="1627">
                  <c:v>89.064899999999994</c:v>
                </c:pt>
                <c:pt idx="1628">
                  <c:v>89.064899999999994</c:v>
                </c:pt>
                <c:pt idx="1629">
                  <c:v>89.064999999999998</c:v>
                </c:pt>
                <c:pt idx="1630">
                  <c:v>89.065100000000001</c:v>
                </c:pt>
                <c:pt idx="1631">
                  <c:v>89.065100000000001</c:v>
                </c:pt>
                <c:pt idx="1632">
                  <c:v>89.065200000000004</c:v>
                </c:pt>
                <c:pt idx="1633">
                  <c:v>89.065299999999993</c:v>
                </c:pt>
                <c:pt idx="1634">
                  <c:v>89.065399999999997</c:v>
                </c:pt>
                <c:pt idx="1635">
                  <c:v>89.065399999999997</c:v>
                </c:pt>
                <c:pt idx="1636">
                  <c:v>89.0655</c:v>
                </c:pt>
                <c:pt idx="1637">
                  <c:v>89.065600000000003</c:v>
                </c:pt>
                <c:pt idx="1638">
                  <c:v>89.065600000000003</c:v>
                </c:pt>
                <c:pt idx="1639">
                  <c:v>89.065700000000007</c:v>
                </c:pt>
                <c:pt idx="1640">
                  <c:v>89.065799999999996</c:v>
                </c:pt>
                <c:pt idx="1641">
                  <c:v>89.065899999999999</c:v>
                </c:pt>
                <c:pt idx="1642">
                  <c:v>89.065899999999999</c:v>
                </c:pt>
                <c:pt idx="1643">
                  <c:v>89.066000000000003</c:v>
                </c:pt>
                <c:pt idx="1644">
                  <c:v>89.066100000000006</c:v>
                </c:pt>
                <c:pt idx="1645">
                  <c:v>89.066100000000006</c:v>
                </c:pt>
                <c:pt idx="1646">
                  <c:v>89.066199999999995</c:v>
                </c:pt>
                <c:pt idx="1647">
                  <c:v>89.066299999999998</c:v>
                </c:pt>
                <c:pt idx="1648">
                  <c:v>89.066400000000002</c:v>
                </c:pt>
                <c:pt idx="1649">
                  <c:v>89.066400000000002</c:v>
                </c:pt>
                <c:pt idx="1650">
                  <c:v>89.066500000000005</c:v>
                </c:pt>
                <c:pt idx="1651">
                  <c:v>89.066599999999994</c:v>
                </c:pt>
                <c:pt idx="1652">
                  <c:v>89.066599999999994</c:v>
                </c:pt>
                <c:pt idx="1653">
                  <c:v>89.066699999999997</c:v>
                </c:pt>
                <c:pt idx="1654">
                  <c:v>89.066800000000001</c:v>
                </c:pt>
                <c:pt idx="1655">
                  <c:v>89.066900000000004</c:v>
                </c:pt>
                <c:pt idx="1656">
                  <c:v>89.066900000000004</c:v>
                </c:pt>
                <c:pt idx="1657">
                  <c:v>89.066999999999993</c:v>
                </c:pt>
                <c:pt idx="1658">
                  <c:v>89.067099999999996</c:v>
                </c:pt>
                <c:pt idx="1659">
                  <c:v>89.067099999999996</c:v>
                </c:pt>
                <c:pt idx="1660">
                  <c:v>89.0672</c:v>
                </c:pt>
                <c:pt idx="1661">
                  <c:v>89.067300000000003</c:v>
                </c:pt>
                <c:pt idx="1662">
                  <c:v>89.067400000000006</c:v>
                </c:pt>
                <c:pt idx="1663">
                  <c:v>89.067400000000006</c:v>
                </c:pt>
                <c:pt idx="1664">
                  <c:v>89.067499999999995</c:v>
                </c:pt>
                <c:pt idx="1665">
                  <c:v>89.067599999999999</c:v>
                </c:pt>
                <c:pt idx="1666">
                  <c:v>89.067599999999999</c:v>
                </c:pt>
                <c:pt idx="1667">
                  <c:v>89.067700000000002</c:v>
                </c:pt>
                <c:pt idx="1668">
                  <c:v>89.067800000000005</c:v>
                </c:pt>
                <c:pt idx="1669">
                  <c:v>89.067899999999995</c:v>
                </c:pt>
                <c:pt idx="1670">
                  <c:v>89.067899999999995</c:v>
                </c:pt>
                <c:pt idx="1671">
                  <c:v>89.067999999999998</c:v>
                </c:pt>
                <c:pt idx="1672">
                  <c:v>89.068100000000001</c:v>
                </c:pt>
                <c:pt idx="1673">
                  <c:v>89.068200000000004</c:v>
                </c:pt>
                <c:pt idx="1674">
                  <c:v>89.068200000000004</c:v>
                </c:pt>
                <c:pt idx="1675">
                  <c:v>89.068299999999994</c:v>
                </c:pt>
                <c:pt idx="1676">
                  <c:v>89.068399999999997</c:v>
                </c:pt>
                <c:pt idx="1677">
                  <c:v>89.068399999999997</c:v>
                </c:pt>
                <c:pt idx="1678">
                  <c:v>89.0685</c:v>
                </c:pt>
                <c:pt idx="1679">
                  <c:v>89.068600000000004</c:v>
                </c:pt>
                <c:pt idx="1680">
                  <c:v>89.068700000000007</c:v>
                </c:pt>
                <c:pt idx="1681">
                  <c:v>89.068700000000007</c:v>
                </c:pt>
                <c:pt idx="1682">
                  <c:v>89.068799999999996</c:v>
                </c:pt>
                <c:pt idx="1683">
                  <c:v>89.068899999999999</c:v>
                </c:pt>
                <c:pt idx="1684">
                  <c:v>89.068899999999999</c:v>
                </c:pt>
                <c:pt idx="1685">
                  <c:v>89.069000000000003</c:v>
                </c:pt>
                <c:pt idx="1686">
                  <c:v>89.069100000000006</c:v>
                </c:pt>
                <c:pt idx="1687">
                  <c:v>89.069100000000006</c:v>
                </c:pt>
                <c:pt idx="1688">
                  <c:v>89.069100000000006</c:v>
                </c:pt>
                <c:pt idx="1689">
                  <c:v>89.069000000000003</c:v>
                </c:pt>
                <c:pt idx="1690">
                  <c:v>89.068799999999996</c:v>
                </c:pt>
                <c:pt idx="1691">
                  <c:v>89.068299999999994</c:v>
                </c:pt>
                <c:pt idx="1692">
                  <c:v>89.067400000000006</c:v>
                </c:pt>
                <c:pt idx="1693">
                  <c:v>89.066000000000003</c:v>
                </c:pt>
                <c:pt idx="1694">
                  <c:v>89.063900000000004</c:v>
                </c:pt>
                <c:pt idx="1695">
                  <c:v>89.061000000000007</c:v>
                </c:pt>
                <c:pt idx="1696">
                  <c:v>89.057199999999995</c:v>
                </c:pt>
                <c:pt idx="1697">
                  <c:v>89.052400000000006</c:v>
                </c:pt>
                <c:pt idx="1698">
                  <c:v>89.046599999999998</c:v>
                </c:pt>
                <c:pt idx="1699">
                  <c:v>89.04</c:v>
                </c:pt>
                <c:pt idx="1700">
                  <c:v>89.032700000000006</c:v>
                </c:pt>
                <c:pt idx="1701">
                  <c:v>89.025000000000006</c:v>
                </c:pt>
                <c:pt idx="1702">
                  <c:v>89.017099999999999</c:v>
                </c:pt>
                <c:pt idx="1703">
                  <c:v>89.009399999999999</c:v>
                </c:pt>
                <c:pt idx="1704">
                  <c:v>89.002099999999999</c:v>
                </c:pt>
                <c:pt idx="1705">
                  <c:v>88.9953</c:v>
                </c:pt>
                <c:pt idx="1706">
                  <c:v>88.9893</c:v>
                </c:pt>
                <c:pt idx="1707">
                  <c:v>88.983999999999995</c:v>
                </c:pt>
                <c:pt idx="1708">
                  <c:v>88.979500000000002</c:v>
                </c:pt>
                <c:pt idx="1709">
                  <c:v>88.975700000000003</c:v>
                </c:pt>
                <c:pt idx="1710">
                  <c:v>88.972499999999997</c:v>
                </c:pt>
                <c:pt idx="1711">
                  <c:v>88.969800000000006</c:v>
                </c:pt>
                <c:pt idx="1712">
                  <c:v>88.967600000000004</c:v>
                </c:pt>
                <c:pt idx="1713">
                  <c:v>88.965599999999995</c:v>
                </c:pt>
                <c:pt idx="1714">
                  <c:v>88.963899999999995</c:v>
                </c:pt>
                <c:pt idx="1715">
                  <c:v>88.962400000000002</c:v>
                </c:pt>
                <c:pt idx="1716">
                  <c:v>88.960999999999999</c:v>
                </c:pt>
                <c:pt idx="1717">
                  <c:v>88.959599999999995</c:v>
                </c:pt>
                <c:pt idx="1718">
                  <c:v>88.958299999999994</c:v>
                </c:pt>
                <c:pt idx="1719">
                  <c:v>88.956999999999994</c:v>
                </c:pt>
                <c:pt idx="1720">
                  <c:v>88.955699999999993</c:v>
                </c:pt>
                <c:pt idx="1721">
                  <c:v>88.954400000000007</c:v>
                </c:pt>
                <c:pt idx="1722">
                  <c:v>88.953100000000006</c:v>
                </c:pt>
                <c:pt idx="1723">
                  <c:v>88.951700000000002</c:v>
                </c:pt>
                <c:pt idx="1724">
                  <c:v>88.950400000000002</c:v>
                </c:pt>
                <c:pt idx="1725">
                  <c:v>88.948999999999998</c:v>
                </c:pt>
                <c:pt idx="1726">
                  <c:v>88.947599999999994</c:v>
                </c:pt>
                <c:pt idx="1727">
                  <c:v>88.946100000000001</c:v>
                </c:pt>
                <c:pt idx="1728">
                  <c:v>88.944699999999997</c:v>
                </c:pt>
                <c:pt idx="1729">
                  <c:v>88.943200000000004</c:v>
                </c:pt>
                <c:pt idx="1730">
                  <c:v>88.941800000000001</c:v>
                </c:pt>
                <c:pt idx="1731">
                  <c:v>88.940299999999993</c:v>
                </c:pt>
                <c:pt idx="1732">
                  <c:v>88.938900000000004</c:v>
                </c:pt>
                <c:pt idx="1733">
                  <c:v>88.9375</c:v>
                </c:pt>
                <c:pt idx="1734">
                  <c:v>88.936099999999996</c:v>
                </c:pt>
                <c:pt idx="1735">
                  <c:v>88.934700000000007</c:v>
                </c:pt>
                <c:pt idx="1736">
                  <c:v>88.933300000000003</c:v>
                </c:pt>
                <c:pt idx="1737">
                  <c:v>88.932000000000002</c:v>
                </c:pt>
                <c:pt idx="1738">
                  <c:v>88.930700000000002</c:v>
                </c:pt>
                <c:pt idx="1739">
                  <c:v>88.929400000000001</c:v>
                </c:pt>
                <c:pt idx="1740">
                  <c:v>88.928200000000004</c:v>
                </c:pt>
                <c:pt idx="1741">
                  <c:v>88.927000000000007</c:v>
                </c:pt>
                <c:pt idx="1742">
                  <c:v>88.925799999999995</c:v>
                </c:pt>
                <c:pt idx="1743">
                  <c:v>88.924700000000001</c:v>
                </c:pt>
                <c:pt idx="1744">
                  <c:v>88.923699999999997</c:v>
                </c:pt>
                <c:pt idx="1745">
                  <c:v>88.922600000000003</c:v>
                </c:pt>
                <c:pt idx="1746">
                  <c:v>88.921700000000001</c:v>
                </c:pt>
                <c:pt idx="1747">
                  <c:v>88.9208</c:v>
                </c:pt>
                <c:pt idx="1748">
                  <c:v>88.919899999999998</c:v>
                </c:pt>
                <c:pt idx="1749">
                  <c:v>88.9191</c:v>
                </c:pt>
                <c:pt idx="1750">
                  <c:v>88.918300000000002</c:v>
                </c:pt>
                <c:pt idx="1751">
                  <c:v>88.917500000000004</c:v>
                </c:pt>
                <c:pt idx="1752">
                  <c:v>88.916700000000006</c:v>
                </c:pt>
                <c:pt idx="1753">
                  <c:v>88.915999999999997</c:v>
                </c:pt>
                <c:pt idx="1754">
                  <c:v>88.915300000000002</c:v>
                </c:pt>
                <c:pt idx="1755">
                  <c:v>88.914599999999993</c:v>
                </c:pt>
                <c:pt idx="1756">
                  <c:v>88.913899999999998</c:v>
                </c:pt>
                <c:pt idx="1757">
                  <c:v>88.913300000000007</c:v>
                </c:pt>
                <c:pt idx="1758">
                  <c:v>88.912599999999998</c:v>
                </c:pt>
                <c:pt idx="1759">
                  <c:v>88.912000000000006</c:v>
                </c:pt>
                <c:pt idx="1760">
                  <c:v>88.911299999999997</c:v>
                </c:pt>
                <c:pt idx="1761">
                  <c:v>88.910700000000006</c:v>
                </c:pt>
                <c:pt idx="1762">
                  <c:v>88.9101</c:v>
                </c:pt>
                <c:pt idx="1763">
                  <c:v>88.909499999999994</c:v>
                </c:pt>
                <c:pt idx="1764">
                  <c:v>88.908799999999999</c:v>
                </c:pt>
                <c:pt idx="1765">
                  <c:v>88.908299999999997</c:v>
                </c:pt>
                <c:pt idx="1766">
                  <c:v>88.907700000000006</c:v>
                </c:pt>
                <c:pt idx="1767">
                  <c:v>88.9071</c:v>
                </c:pt>
                <c:pt idx="1768">
                  <c:v>88.906499999999994</c:v>
                </c:pt>
                <c:pt idx="1769">
                  <c:v>88.906000000000006</c:v>
                </c:pt>
                <c:pt idx="1770">
                  <c:v>88.905500000000004</c:v>
                </c:pt>
                <c:pt idx="1771">
                  <c:v>88.905000000000001</c:v>
                </c:pt>
                <c:pt idx="1772">
                  <c:v>88.904499999999999</c:v>
                </c:pt>
                <c:pt idx="1773">
                  <c:v>88.903999999999996</c:v>
                </c:pt>
                <c:pt idx="1774">
                  <c:v>88.903599999999997</c:v>
                </c:pt>
                <c:pt idx="1775">
                  <c:v>88.903199999999998</c:v>
                </c:pt>
                <c:pt idx="1776">
                  <c:v>88.902799999999999</c:v>
                </c:pt>
                <c:pt idx="1777">
                  <c:v>88.902500000000003</c:v>
                </c:pt>
                <c:pt idx="1778">
                  <c:v>88.902199999999993</c:v>
                </c:pt>
                <c:pt idx="1779">
                  <c:v>88.901899999999998</c:v>
                </c:pt>
                <c:pt idx="1780">
                  <c:v>88.901700000000005</c:v>
                </c:pt>
                <c:pt idx="1781">
                  <c:v>88.901499999999999</c:v>
                </c:pt>
                <c:pt idx="1782">
                  <c:v>88.901300000000006</c:v>
                </c:pt>
                <c:pt idx="1783">
                  <c:v>88.9011</c:v>
                </c:pt>
                <c:pt idx="1784">
                  <c:v>88.900999999999996</c:v>
                </c:pt>
                <c:pt idx="1785">
                  <c:v>88.900899999999993</c:v>
                </c:pt>
                <c:pt idx="1786">
                  <c:v>88.900800000000004</c:v>
                </c:pt>
                <c:pt idx="1787">
                  <c:v>88.900700000000001</c:v>
                </c:pt>
                <c:pt idx="1788">
                  <c:v>88.900700000000001</c:v>
                </c:pt>
                <c:pt idx="1789">
                  <c:v>88.900599999999997</c:v>
                </c:pt>
                <c:pt idx="1790">
                  <c:v>88.900599999999997</c:v>
                </c:pt>
                <c:pt idx="1791">
                  <c:v>88.900499999999994</c:v>
                </c:pt>
                <c:pt idx="1792">
                  <c:v>88.900499999999994</c:v>
                </c:pt>
                <c:pt idx="1793">
                  <c:v>88.900499999999994</c:v>
                </c:pt>
                <c:pt idx="1794">
                  <c:v>88.900499999999994</c:v>
                </c:pt>
                <c:pt idx="1795">
                  <c:v>88.900400000000005</c:v>
                </c:pt>
                <c:pt idx="1796">
                  <c:v>88.900400000000005</c:v>
                </c:pt>
                <c:pt idx="1797">
                  <c:v>88.900400000000005</c:v>
                </c:pt>
                <c:pt idx="1798">
                  <c:v>88.900400000000005</c:v>
                </c:pt>
                <c:pt idx="1799">
                  <c:v>88.900300000000001</c:v>
                </c:pt>
                <c:pt idx="1800">
                  <c:v>88.900300000000001</c:v>
                </c:pt>
                <c:pt idx="1801">
                  <c:v>88.900300000000001</c:v>
                </c:pt>
                <c:pt idx="1802">
                  <c:v>88.900300000000001</c:v>
                </c:pt>
                <c:pt idx="1803">
                  <c:v>88.900199999999998</c:v>
                </c:pt>
                <c:pt idx="1804">
                  <c:v>88.900199999999998</c:v>
                </c:pt>
                <c:pt idx="1805">
                  <c:v>88.900199999999998</c:v>
                </c:pt>
                <c:pt idx="1806">
                  <c:v>88.900199999999998</c:v>
                </c:pt>
                <c:pt idx="1807">
                  <c:v>88.900199999999998</c:v>
                </c:pt>
                <c:pt idx="1808">
                  <c:v>88.900199999999998</c:v>
                </c:pt>
                <c:pt idx="1809">
                  <c:v>88.900199999999998</c:v>
                </c:pt>
                <c:pt idx="1810">
                  <c:v>88.900300000000001</c:v>
                </c:pt>
                <c:pt idx="1811">
                  <c:v>88.900300000000001</c:v>
                </c:pt>
                <c:pt idx="1812">
                  <c:v>88.900400000000005</c:v>
                </c:pt>
                <c:pt idx="1813">
                  <c:v>88.900499999999994</c:v>
                </c:pt>
                <c:pt idx="1814">
                  <c:v>88.900599999999997</c:v>
                </c:pt>
                <c:pt idx="1815">
                  <c:v>88.900700000000001</c:v>
                </c:pt>
                <c:pt idx="1816">
                  <c:v>88.900800000000004</c:v>
                </c:pt>
                <c:pt idx="1817">
                  <c:v>88.900999999999996</c:v>
                </c:pt>
                <c:pt idx="1818">
                  <c:v>88.9011</c:v>
                </c:pt>
                <c:pt idx="1819">
                  <c:v>88.901300000000006</c:v>
                </c:pt>
                <c:pt idx="1820">
                  <c:v>88.901499999999999</c:v>
                </c:pt>
                <c:pt idx="1821">
                  <c:v>88.901799999999994</c:v>
                </c:pt>
                <c:pt idx="1822">
                  <c:v>88.902000000000001</c:v>
                </c:pt>
                <c:pt idx="1823">
                  <c:v>88.902299999999997</c:v>
                </c:pt>
                <c:pt idx="1824">
                  <c:v>88.902500000000003</c:v>
                </c:pt>
                <c:pt idx="1825">
                  <c:v>88.902799999999999</c:v>
                </c:pt>
                <c:pt idx="1826">
                  <c:v>88.903099999999995</c:v>
                </c:pt>
                <c:pt idx="1827">
                  <c:v>88.903400000000005</c:v>
                </c:pt>
                <c:pt idx="1828">
                  <c:v>88.903700000000001</c:v>
                </c:pt>
                <c:pt idx="1829">
                  <c:v>88.903999999999996</c:v>
                </c:pt>
                <c:pt idx="1830">
                  <c:v>88.904300000000006</c:v>
                </c:pt>
                <c:pt idx="1831">
                  <c:v>88.904600000000002</c:v>
                </c:pt>
                <c:pt idx="1832">
                  <c:v>88.904799999999994</c:v>
                </c:pt>
                <c:pt idx="1833">
                  <c:v>88.905100000000004</c:v>
                </c:pt>
                <c:pt idx="1834">
                  <c:v>88.9054</c:v>
                </c:pt>
                <c:pt idx="1835">
                  <c:v>88.905699999999996</c:v>
                </c:pt>
                <c:pt idx="1836">
                  <c:v>88.906000000000006</c:v>
                </c:pt>
                <c:pt idx="1837">
                  <c:v>88.906300000000002</c:v>
                </c:pt>
                <c:pt idx="1838">
                  <c:v>88.906599999999997</c:v>
                </c:pt>
                <c:pt idx="1839">
                  <c:v>88.906899999999993</c:v>
                </c:pt>
                <c:pt idx="1840">
                  <c:v>88.9071</c:v>
                </c:pt>
                <c:pt idx="1841">
                  <c:v>88.907399999999996</c:v>
                </c:pt>
                <c:pt idx="1842">
                  <c:v>88.907700000000006</c:v>
                </c:pt>
                <c:pt idx="1843">
                  <c:v>88.908000000000001</c:v>
                </c:pt>
                <c:pt idx="1844">
                  <c:v>88.908299999999997</c:v>
                </c:pt>
                <c:pt idx="1845">
                  <c:v>88.908500000000004</c:v>
                </c:pt>
                <c:pt idx="1846">
                  <c:v>88.908799999999999</c:v>
                </c:pt>
                <c:pt idx="1847">
                  <c:v>88.909099999999995</c:v>
                </c:pt>
                <c:pt idx="1848">
                  <c:v>88.909499999999994</c:v>
                </c:pt>
                <c:pt idx="1849">
                  <c:v>88.909800000000004</c:v>
                </c:pt>
                <c:pt idx="1850">
                  <c:v>88.9101</c:v>
                </c:pt>
                <c:pt idx="1851">
                  <c:v>88.910499999999999</c:v>
                </c:pt>
                <c:pt idx="1852">
                  <c:v>88.910799999999995</c:v>
                </c:pt>
                <c:pt idx="1853">
                  <c:v>88.911199999999994</c:v>
                </c:pt>
                <c:pt idx="1854">
                  <c:v>88.911500000000004</c:v>
                </c:pt>
                <c:pt idx="1855">
                  <c:v>88.911900000000003</c:v>
                </c:pt>
                <c:pt idx="1856">
                  <c:v>88.912300000000002</c:v>
                </c:pt>
                <c:pt idx="1857">
                  <c:v>88.912700000000001</c:v>
                </c:pt>
                <c:pt idx="1858">
                  <c:v>88.9131</c:v>
                </c:pt>
                <c:pt idx="1859">
                  <c:v>88.913499999999999</c:v>
                </c:pt>
                <c:pt idx="1860">
                  <c:v>88.913899999999998</c:v>
                </c:pt>
                <c:pt idx="1861">
                  <c:v>88.914299999999997</c:v>
                </c:pt>
                <c:pt idx="1862">
                  <c:v>88.914699999999996</c:v>
                </c:pt>
                <c:pt idx="1863">
                  <c:v>88.915099999999995</c:v>
                </c:pt>
                <c:pt idx="1864">
                  <c:v>88.915499999999994</c:v>
                </c:pt>
                <c:pt idx="1865">
                  <c:v>88.915800000000004</c:v>
                </c:pt>
                <c:pt idx="1866">
                  <c:v>88.916200000000003</c:v>
                </c:pt>
                <c:pt idx="1867">
                  <c:v>88.916499999999999</c:v>
                </c:pt>
                <c:pt idx="1868">
                  <c:v>88.916899999999998</c:v>
                </c:pt>
                <c:pt idx="1869">
                  <c:v>88.917199999999994</c:v>
                </c:pt>
                <c:pt idx="1870">
                  <c:v>88.917500000000004</c:v>
                </c:pt>
                <c:pt idx="1871">
                  <c:v>88.917699999999996</c:v>
                </c:pt>
                <c:pt idx="1872">
                  <c:v>88.918000000000006</c:v>
                </c:pt>
                <c:pt idx="1873">
                  <c:v>88.918199999999999</c:v>
                </c:pt>
                <c:pt idx="1874">
                  <c:v>88.918300000000002</c:v>
                </c:pt>
                <c:pt idx="1875">
                  <c:v>88.918499999999995</c:v>
                </c:pt>
                <c:pt idx="1876">
                  <c:v>88.918599999999998</c:v>
                </c:pt>
                <c:pt idx="1877">
                  <c:v>88.918700000000001</c:v>
                </c:pt>
                <c:pt idx="1878">
                  <c:v>88.918700000000001</c:v>
                </c:pt>
                <c:pt idx="1879">
                  <c:v>88.918700000000001</c:v>
                </c:pt>
                <c:pt idx="1880">
                  <c:v>88.918700000000001</c:v>
                </c:pt>
                <c:pt idx="1881">
                  <c:v>88.918599999999998</c:v>
                </c:pt>
                <c:pt idx="1882">
                  <c:v>88.918599999999998</c:v>
                </c:pt>
                <c:pt idx="1883">
                  <c:v>88.918400000000005</c:v>
                </c:pt>
                <c:pt idx="1884">
                  <c:v>88.918300000000002</c:v>
                </c:pt>
                <c:pt idx="1885">
                  <c:v>88.918099999999995</c:v>
                </c:pt>
                <c:pt idx="1886">
                  <c:v>88.917900000000003</c:v>
                </c:pt>
                <c:pt idx="1887">
                  <c:v>88.917699999999996</c:v>
                </c:pt>
                <c:pt idx="1888">
                  <c:v>88.917500000000004</c:v>
                </c:pt>
                <c:pt idx="1889">
                  <c:v>88.917199999999994</c:v>
                </c:pt>
                <c:pt idx="1890">
                  <c:v>88.917000000000002</c:v>
                </c:pt>
                <c:pt idx="1891">
                  <c:v>88.916700000000006</c:v>
                </c:pt>
                <c:pt idx="1892">
                  <c:v>88.916399999999996</c:v>
                </c:pt>
                <c:pt idx="1893">
                  <c:v>88.9161</c:v>
                </c:pt>
                <c:pt idx="1894">
                  <c:v>88.915800000000004</c:v>
                </c:pt>
                <c:pt idx="1895">
                  <c:v>88.915400000000005</c:v>
                </c:pt>
                <c:pt idx="1896">
                  <c:v>88.915099999999995</c:v>
                </c:pt>
                <c:pt idx="1897">
                  <c:v>88.9148</c:v>
                </c:pt>
                <c:pt idx="1898">
                  <c:v>88.914400000000001</c:v>
                </c:pt>
                <c:pt idx="1899">
                  <c:v>88.914100000000005</c:v>
                </c:pt>
                <c:pt idx="1900">
                  <c:v>88.913700000000006</c:v>
                </c:pt>
                <c:pt idx="1901">
                  <c:v>88.913300000000007</c:v>
                </c:pt>
                <c:pt idx="1902">
                  <c:v>88.912999999999997</c:v>
                </c:pt>
                <c:pt idx="1903">
                  <c:v>88.912599999999998</c:v>
                </c:pt>
                <c:pt idx="1904">
                  <c:v>88.912199999999999</c:v>
                </c:pt>
                <c:pt idx="1905">
                  <c:v>88.911799999999999</c:v>
                </c:pt>
                <c:pt idx="1906">
                  <c:v>88.9114</c:v>
                </c:pt>
                <c:pt idx="1907">
                  <c:v>88.911000000000001</c:v>
                </c:pt>
                <c:pt idx="1908">
                  <c:v>88.910600000000002</c:v>
                </c:pt>
                <c:pt idx="1909">
                  <c:v>88.910200000000003</c:v>
                </c:pt>
                <c:pt idx="1910">
                  <c:v>88.909700000000001</c:v>
                </c:pt>
                <c:pt idx="1911">
                  <c:v>88.909300000000002</c:v>
                </c:pt>
                <c:pt idx="1912">
                  <c:v>88.908799999999999</c:v>
                </c:pt>
                <c:pt idx="1913">
                  <c:v>88.908299999999997</c:v>
                </c:pt>
                <c:pt idx="1914">
                  <c:v>88.907799999999995</c:v>
                </c:pt>
                <c:pt idx="1915">
                  <c:v>88.907300000000006</c:v>
                </c:pt>
                <c:pt idx="1916">
                  <c:v>88.906800000000004</c:v>
                </c:pt>
                <c:pt idx="1917">
                  <c:v>88.906300000000002</c:v>
                </c:pt>
                <c:pt idx="1918">
                  <c:v>88.905699999999996</c:v>
                </c:pt>
                <c:pt idx="1919">
                  <c:v>88.905199999999994</c:v>
                </c:pt>
                <c:pt idx="1920">
                  <c:v>88.904600000000002</c:v>
                </c:pt>
                <c:pt idx="1921">
                  <c:v>88.903999999999996</c:v>
                </c:pt>
                <c:pt idx="1922">
                  <c:v>88.903400000000005</c:v>
                </c:pt>
                <c:pt idx="1923">
                  <c:v>88.902799999999999</c:v>
                </c:pt>
                <c:pt idx="1924">
                  <c:v>88.902199999999993</c:v>
                </c:pt>
                <c:pt idx="1925">
                  <c:v>88.901499999999999</c:v>
                </c:pt>
                <c:pt idx="1926">
                  <c:v>88.900899999999993</c:v>
                </c:pt>
                <c:pt idx="1927">
                  <c:v>88.900300000000001</c:v>
                </c:pt>
                <c:pt idx="1928">
                  <c:v>88.899699999999996</c:v>
                </c:pt>
                <c:pt idx="1929">
                  <c:v>88.899299999999997</c:v>
                </c:pt>
                <c:pt idx="1930">
                  <c:v>88.899000000000001</c:v>
                </c:pt>
                <c:pt idx="1931">
                  <c:v>88.899100000000004</c:v>
                </c:pt>
                <c:pt idx="1932">
                  <c:v>88.899699999999996</c:v>
                </c:pt>
                <c:pt idx="1933">
                  <c:v>88.900999999999996</c:v>
                </c:pt>
                <c:pt idx="1934">
                  <c:v>88.903000000000006</c:v>
                </c:pt>
                <c:pt idx="1935">
                  <c:v>88.906099999999995</c:v>
                </c:pt>
                <c:pt idx="1936">
                  <c:v>88.910300000000007</c:v>
                </c:pt>
                <c:pt idx="1937">
                  <c:v>88.915499999999994</c:v>
                </c:pt>
                <c:pt idx="1938">
                  <c:v>88.921499999999995</c:v>
                </c:pt>
                <c:pt idx="1939">
                  <c:v>88.928200000000004</c:v>
                </c:pt>
                <c:pt idx="1940">
                  <c:v>88.935299999999998</c:v>
                </c:pt>
                <c:pt idx="1941">
                  <c:v>88.942400000000006</c:v>
                </c:pt>
                <c:pt idx="1942">
                  <c:v>88.949200000000005</c:v>
                </c:pt>
                <c:pt idx="1943">
                  <c:v>88.955500000000001</c:v>
                </c:pt>
                <c:pt idx="1944">
                  <c:v>88.961200000000005</c:v>
                </c:pt>
                <c:pt idx="1945">
                  <c:v>88.966200000000001</c:v>
                </c:pt>
                <c:pt idx="1946">
                  <c:v>88.970500000000001</c:v>
                </c:pt>
                <c:pt idx="1947">
                  <c:v>88.974100000000007</c:v>
                </c:pt>
                <c:pt idx="1948">
                  <c:v>88.977099999999993</c:v>
                </c:pt>
                <c:pt idx="1949">
                  <c:v>88.979600000000005</c:v>
                </c:pt>
                <c:pt idx="1950">
                  <c:v>88.981700000000004</c:v>
                </c:pt>
                <c:pt idx="1951">
                  <c:v>88.983599999999996</c:v>
                </c:pt>
                <c:pt idx="1952">
                  <c:v>88.985100000000003</c:v>
                </c:pt>
                <c:pt idx="1953">
                  <c:v>88.986500000000007</c:v>
                </c:pt>
                <c:pt idx="1954">
                  <c:v>88.987700000000004</c:v>
                </c:pt>
                <c:pt idx="1955">
                  <c:v>88.988799999999998</c:v>
                </c:pt>
                <c:pt idx="1956">
                  <c:v>88.989900000000006</c:v>
                </c:pt>
                <c:pt idx="1957">
                  <c:v>88.990799999999993</c:v>
                </c:pt>
                <c:pt idx="1958">
                  <c:v>88.991699999999994</c:v>
                </c:pt>
                <c:pt idx="1959">
                  <c:v>88.992500000000007</c:v>
                </c:pt>
                <c:pt idx="1960">
                  <c:v>88.993300000000005</c:v>
                </c:pt>
                <c:pt idx="1961">
                  <c:v>88.994100000000003</c:v>
                </c:pt>
                <c:pt idx="1962">
                  <c:v>88.994799999999998</c:v>
                </c:pt>
                <c:pt idx="1963">
                  <c:v>88.995599999999996</c:v>
                </c:pt>
                <c:pt idx="1964">
                  <c:v>88.996300000000005</c:v>
                </c:pt>
                <c:pt idx="1965">
                  <c:v>88.997</c:v>
                </c:pt>
                <c:pt idx="1966">
                  <c:v>88.997600000000006</c:v>
                </c:pt>
                <c:pt idx="1967">
                  <c:v>88.9983</c:v>
                </c:pt>
                <c:pt idx="1968">
                  <c:v>88.998999999999995</c:v>
                </c:pt>
                <c:pt idx="1969">
                  <c:v>88.999600000000001</c:v>
                </c:pt>
                <c:pt idx="1970">
                  <c:v>89.000200000000007</c:v>
                </c:pt>
                <c:pt idx="1971">
                  <c:v>89.000900000000001</c:v>
                </c:pt>
                <c:pt idx="1972">
                  <c:v>89.001499999999993</c:v>
                </c:pt>
                <c:pt idx="1973">
                  <c:v>89.002099999999999</c:v>
                </c:pt>
                <c:pt idx="1974">
                  <c:v>89.002799999999993</c:v>
                </c:pt>
                <c:pt idx="1975">
                  <c:v>89.003399999999999</c:v>
                </c:pt>
                <c:pt idx="1976">
                  <c:v>89.004000000000005</c:v>
                </c:pt>
                <c:pt idx="1977">
                  <c:v>89.004599999999996</c:v>
                </c:pt>
                <c:pt idx="1978">
                  <c:v>89.005200000000002</c:v>
                </c:pt>
                <c:pt idx="1979">
                  <c:v>89.005799999999994</c:v>
                </c:pt>
                <c:pt idx="1980">
                  <c:v>89.006399999999999</c:v>
                </c:pt>
                <c:pt idx="1981">
                  <c:v>89.006900000000002</c:v>
                </c:pt>
                <c:pt idx="1982">
                  <c:v>89.007400000000004</c:v>
                </c:pt>
                <c:pt idx="1983">
                  <c:v>89.007900000000006</c:v>
                </c:pt>
                <c:pt idx="1984">
                  <c:v>89.008399999999995</c:v>
                </c:pt>
                <c:pt idx="1985">
                  <c:v>89.008899999999997</c:v>
                </c:pt>
                <c:pt idx="1986">
                  <c:v>89.009299999999996</c:v>
                </c:pt>
                <c:pt idx="1987">
                  <c:v>89.009699999999995</c:v>
                </c:pt>
                <c:pt idx="1988">
                  <c:v>89.010099999999994</c:v>
                </c:pt>
                <c:pt idx="1989">
                  <c:v>89.010499999999993</c:v>
                </c:pt>
                <c:pt idx="1990">
                  <c:v>89.010900000000007</c:v>
                </c:pt>
                <c:pt idx="1991">
                  <c:v>89.011200000000002</c:v>
                </c:pt>
                <c:pt idx="1992">
                  <c:v>89.011600000000001</c:v>
                </c:pt>
                <c:pt idx="1993">
                  <c:v>89.011899999999997</c:v>
                </c:pt>
                <c:pt idx="1994">
                  <c:v>89.012200000000007</c:v>
                </c:pt>
                <c:pt idx="1995">
                  <c:v>89.012600000000006</c:v>
                </c:pt>
                <c:pt idx="1996">
                  <c:v>89.012900000000002</c:v>
                </c:pt>
                <c:pt idx="1997">
                  <c:v>89.013199999999998</c:v>
                </c:pt>
                <c:pt idx="1998">
                  <c:v>89.013599999999997</c:v>
                </c:pt>
                <c:pt idx="1999">
                  <c:v>89.013900000000007</c:v>
                </c:pt>
                <c:pt idx="2000">
                  <c:v>89.014300000000006</c:v>
                </c:pt>
                <c:pt idx="2001">
                  <c:v>89.014600000000002</c:v>
                </c:pt>
                <c:pt idx="2002">
                  <c:v>89.015000000000001</c:v>
                </c:pt>
                <c:pt idx="2003">
                  <c:v>89.0154</c:v>
                </c:pt>
                <c:pt idx="2004">
                  <c:v>89.015699999999995</c:v>
                </c:pt>
                <c:pt idx="2005">
                  <c:v>89.016099999999994</c:v>
                </c:pt>
                <c:pt idx="2006">
                  <c:v>89.016499999999994</c:v>
                </c:pt>
                <c:pt idx="2007">
                  <c:v>89.016800000000003</c:v>
                </c:pt>
                <c:pt idx="2008">
                  <c:v>89.017200000000003</c:v>
                </c:pt>
                <c:pt idx="2009">
                  <c:v>89.017499999999998</c:v>
                </c:pt>
                <c:pt idx="2010">
                  <c:v>89.017899999999997</c:v>
                </c:pt>
                <c:pt idx="2011">
                  <c:v>89.018199999999993</c:v>
                </c:pt>
                <c:pt idx="2012">
                  <c:v>89.018500000000003</c:v>
                </c:pt>
                <c:pt idx="2013">
                  <c:v>89.018799999999999</c:v>
                </c:pt>
                <c:pt idx="2014">
                  <c:v>89.019099999999995</c:v>
                </c:pt>
                <c:pt idx="2015">
                  <c:v>89.019400000000005</c:v>
                </c:pt>
                <c:pt idx="2016">
                  <c:v>89.0197</c:v>
                </c:pt>
                <c:pt idx="2017">
                  <c:v>89.019900000000007</c:v>
                </c:pt>
                <c:pt idx="2018">
                  <c:v>89.020200000000003</c:v>
                </c:pt>
                <c:pt idx="2019">
                  <c:v>89.020399999999995</c:v>
                </c:pt>
                <c:pt idx="2020">
                  <c:v>89.020600000000002</c:v>
                </c:pt>
                <c:pt idx="2021">
                  <c:v>89.020799999999994</c:v>
                </c:pt>
                <c:pt idx="2022">
                  <c:v>89.021000000000001</c:v>
                </c:pt>
                <c:pt idx="2023">
                  <c:v>89.021100000000004</c:v>
                </c:pt>
                <c:pt idx="2024">
                  <c:v>89.021299999999997</c:v>
                </c:pt>
                <c:pt idx="2025">
                  <c:v>89.0214</c:v>
                </c:pt>
                <c:pt idx="2026">
                  <c:v>89.021600000000007</c:v>
                </c:pt>
                <c:pt idx="2027">
                  <c:v>89.021699999999996</c:v>
                </c:pt>
                <c:pt idx="2028">
                  <c:v>89.021799999999999</c:v>
                </c:pt>
                <c:pt idx="2029">
                  <c:v>89.022000000000006</c:v>
                </c:pt>
                <c:pt idx="2030">
                  <c:v>89.022099999999995</c:v>
                </c:pt>
                <c:pt idx="2031">
                  <c:v>89.022199999999998</c:v>
                </c:pt>
                <c:pt idx="2032">
                  <c:v>89.022300000000001</c:v>
                </c:pt>
                <c:pt idx="2033">
                  <c:v>89.022499999999994</c:v>
                </c:pt>
                <c:pt idx="2034">
                  <c:v>89.022599999999997</c:v>
                </c:pt>
                <c:pt idx="2035">
                  <c:v>89.0227</c:v>
                </c:pt>
                <c:pt idx="2036">
                  <c:v>89.022800000000004</c:v>
                </c:pt>
                <c:pt idx="2037">
                  <c:v>89.022900000000007</c:v>
                </c:pt>
                <c:pt idx="2038">
                  <c:v>89.022999999999996</c:v>
                </c:pt>
                <c:pt idx="2039">
                  <c:v>89.023099999999999</c:v>
                </c:pt>
                <c:pt idx="2040">
                  <c:v>89.023200000000003</c:v>
                </c:pt>
                <c:pt idx="2041">
                  <c:v>89.023300000000006</c:v>
                </c:pt>
                <c:pt idx="2042">
                  <c:v>89.023399999999995</c:v>
                </c:pt>
                <c:pt idx="2043">
                  <c:v>89.023499999999999</c:v>
                </c:pt>
                <c:pt idx="2044">
                  <c:v>89.023600000000002</c:v>
                </c:pt>
                <c:pt idx="2045">
                  <c:v>89.023600000000002</c:v>
                </c:pt>
                <c:pt idx="2046">
                  <c:v>89.023700000000005</c:v>
                </c:pt>
                <c:pt idx="2047">
                  <c:v>89.023799999999994</c:v>
                </c:pt>
                <c:pt idx="2048">
                  <c:v>89.023899999999998</c:v>
                </c:pt>
                <c:pt idx="2049">
                  <c:v>89.023899999999998</c:v>
                </c:pt>
                <c:pt idx="2050">
                  <c:v>89.024000000000001</c:v>
                </c:pt>
                <c:pt idx="2051">
                  <c:v>89.024000000000001</c:v>
                </c:pt>
                <c:pt idx="2052">
                  <c:v>89.024100000000004</c:v>
                </c:pt>
                <c:pt idx="2053">
                  <c:v>89.024100000000004</c:v>
                </c:pt>
                <c:pt idx="2054">
                  <c:v>89.024100000000004</c:v>
                </c:pt>
                <c:pt idx="2055">
                  <c:v>89.024100000000004</c:v>
                </c:pt>
                <c:pt idx="2056">
                  <c:v>89.024199999999993</c:v>
                </c:pt>
                <c:pt idx="2057">
                  <c:v>89.024199999999993</c:v>
                </c:pt>
                <c:pt idx="2058">
                  <c:v>89.024199999999993</c:v>
                </c:pt>
                <c:pt idx="2059">
                  <c:v>89.024199999999993</c:v>
                </c:pt>
                <c:pt idx="2060">
                  <c:v>89.024199999999993</c:v>
                </c:pt>
                <c:pt idx="2061">
                  <c:v>89.024199999999993</c:v>
                </c:pt>
                <c:pt idx="2062">
                  <c:v>89.024100000000004</c:v>
                </c:pt>
                <c:pt idx="2063">
                  <c:v>89.024100000000004</c:v>
                </c:pt>
                <c:pt idx="2064">
                  <c:v>89.024100000000004</c:v>
                </c:pt>
                <c:pt idx="2065">
                  <c:v>89.024100000000004</c:v>
                </c:pt>
                <c:pt idx="2066">
                  <c:v>89.024100000000004</c:v>
                </c:pt>
                <c:pt idx="2067">
                  <c:v>89.024000000000001</c:v>
                </c:pt>
                <c:pt idx="2068">
                  <c:v>89.024000000000001</c:v>
                </c:pt>
                <c:pt idx="2069">
                  <c:v>89.024000000000001</c:v>
                </c:pt>
                <c:pt idx="2070">
                  <c:v>89.024000000000001</c:v>
                </c:pt>
                <c:pt idx="2071">
                  <c:v>89.024000000000001</c:v>
                </c:pt>
                <c:pt idx="2072">
                  <c:v>89.023899999999998</c:v>
                </c:pt>
                <c:pt idx="2073">
                  <c:v>89.023899999999998</c:v>
                </c:pt>
                <c:pt idx="2074">
                  <c:v>89.023899999999998</c:v>
                </c:pt>
                <c:pt idx="2075">
                  <c:v>89.023899999999998</c:v>
                </c:pt>
                <c:pt idx="2076">
                  <c:v>89.023799999999994</c:v>
                </c:pt>
                <c:pt idx="2077">
                  <c:v>89.023799999999994</c:v>
                </c:pt>
                <c:pt idx="2078">
                  <c:v>89.023799999999994</c:v>
                </c:pt>
                <c:pt idx="2079">
                  <c:v>89.023799999999994</c:v>
                </c:pt>
                <c:pt idx="2080">
                  <c:v>89.023700000000005</c:v>
                </c:pt>
                <c:pt idx="2081">
                  <c:v>89.023700000000005</c:v>
                </c:pt>
                <c:pt idx="2082">
                  <c:v>89.023700000000005</c:v>
                </c:pt>
                <c:pt idx="2083">
                  <c:v>89.023700000000005</c:v>
                </c:pt>
                <c:pt idx="2084">
                  <c:v>89.023600000000002</c:v>
                </c:pt>
                <c:pt idx="2085">
                  <c:v>89.023600000000002</c:v>
                </c:pt>
                <c:pt idx="2086">
                  <c:v>89.023600000000002</c:v>
                </c:pt>
                <c:pt idx="2087">
                  <c:v>89.023499999999999</c:v>
                </c:pt>
                <c:pt idx="2088">
                  <c:v>89.023499999999999</c:v>
                </c:pt>
                <c:pt idx="2089">
                  <c:v>89.023399999999995</c:v>
                </c:pt>
                <c:pt idx="2090">
                  <c:v>89.023399999999995</c:v>
                </c:pt>
                <c:pt idx="2091">
                  <c:v>89.023300000000006</c:v>
                </c:pt>
                <c:pt idx="2092">
                  <c:v>89.023300000000006</c:v>
                </c:pt>
                <c:pt idx="2093">
                  <c:v>89.023200000000003</c:v>
                </c:pt>
                <c:pt idx="2094">
                  <c:v>89.023200000000003</c:v>
                </c:pt>
                <c:pt idx="2095">
                  <c:v>89.023099999999999</c:v>
                </c:pt>
                <c:pt idx="2096">
                  <c:v>89.022999999999996</c:v>
                </c:pt>
                <c:pt idx="2097">
                  <c:v>89.022900000000007</c:v>
                </c:pt>
                <c:pt idx="2098">
                  <c:v>89.022900000000007</c:v>
                </c:pt>
                <c:pt idx="2099">
                  <c:v>89.022800000000004</c:v>
                </c:pt>
                <c:pt idx="2100">
                  <c:v>89.0227</c:v>
                </c:pt>
                <c:pt idx="2101">
                  <c:v>89.022599999999997</c:v>
                </c:pt>
                <c:pt idx="2102">
                  <c:v>89.022499999999994</c:v>
                </c:pt>
                <c:pt idx="2103">
                  <c:v>89.022499999999994</c:v>
                </c:pt>
                <c:pt idx="2104">
                  <c:v>89.022400000000005</c:v>
                </c:pt>
                <c:pt idx="2105">
                  <c:v>89.022300000000001</c:v>
                </c:pt>
                <c:pt idx="2106">
                  <c:v>89.022199999999998</c:v>
                </c:pt>
                <c:pt idx="2107">
                  <c:v>89.022199999999998</c:v>
                </c:pt>
                <c:pt idx="2108">
                  <c:v>89.022099999999995</c:v>
                </c:pt>
                <c:pt idx="2109">
                  <c:v>89.022000000000006</c:v>
                </c:pt>
                <c:pt idx="2110">
                  <c:v>89.022000000000006</c:v>
                </c:pt>
                <c:pt idx="2111">
                  <c:v>89.021900000000002</c:v>
                </c:pt>
                <c:pt idx="2112">
                  <c:v>89.021900000000002</c:v>
                </c:pt>
                <c:pt idx="2113">
                  <c:v>89.021799999999999</c:v>
                </c:pt>
                <c:pt idx="2114">
                  <c:v>89.021799999999999</c:v>
                </c:pt>
                <c:pt idx="2115">
                  <c:v>89.021799999999999</c:v>
                </c:pt>
                <c:pt idx="2116">
                  <c:v>89.021699999999996</c:v>
                </c:pt>
                <c:pt idx="2117">
                  <c:v>89.021699999999996</c:v>
                </c:pt>
                <c:pt idx="2118">
                  <c:v>89.021699999999996</c:v>
                </c:pt>
                <c:pt idx="2119">
                  <c:v>89.021699999999996</c:v>
                </c:pt>
                <c:pt idx="2120">
                  <c:v>89.021699999999996</c:v>
                </c:pt>
                <c:pt idx="2121">
                  <c:v>89.021699999999996</c:v>
                </c:pt>
                <c:pt idx="2122">
                  <c:v>89.021699999999996</c:v>
                </c:pt>
                <c:pt idx="2123">
                  <c:v>89.021799999999999</c:v>
                </c:pt>
                <c:pt idx="2124">
                  <c:v>89.021799999999999</c:v>
                </c:pt>
                <c:pt idx="2125">
                  <c:v>89.021799999999999</c:v>
                </c:pt>
                <c:pt idx="2126">
                  <c:v>89.021900000000002</c:v>
                </c:pt>
                <c:pt idx="2127">
                  <c:v>89.021900000000002</c:v>
                </c:pt>
                <c:pt idx="2128">
                  <c:v>89.022000000000006</c:v>
                </c:pt>
                <c:pt idx="2129">
                  <c:v>89.022000000000006</c:v>
                </c:pt>
                <c:pt idx="2130">
                  <c:v>89.022099999999995</c:v>
                </c:pt>
                <c:pt idx="2131">
                  <c:v>89.022199999999998</c:v>
                </c:pt>
                <c:pt idx="2132">
                  <c:v>89.022199999999998</c:v>
                </c:pt>
                <c:pt idx="2133">
                  <c:v>89.022300000000001</c:v>
                </c:pt>
                <c:pt idx="2134">
                  <c:v>89.022400000000005</c:v>
                </c:pt>
                <c:pt idx="2135">
                  <c:v>89.022499999999994</c:v>
                </c:pt>
                <c:pt idx="2136">
                  <c:v>89.022499999999994</c:v>
                </c:pt>
                <c:pt idx="2137">
                  <c:v>89.022599999999997</c:v>
                </c:pt>
                <c:pt idx="2138">
                  <c:v>89.0227</c:v>
                </c:pt>
                <c:pt idx="2139">
                  <c:v>89.022800000000004</c:v>
                </c:pt>
                <c:pt idx="2140">
                  <c:v>89.022900000000007</c:v>
                </c:pt>
                <c:pt idx="2141">
                  <c:v>89.022999999999996</c:v>
                </c:pt>
                <c:pt idx="2142">
                  <c:v>89.022999999999996</c:v>
                </c:pt>
                <c:pt idx="2143">
                  <c:v>89.023099999999999</c:v>
                </c:pt>
                <c:pt idx="2144">
                  <c:v>89.023200000000003</c:v>
                </c:pt>
                <c:pt idx="2145">
                  <c:v>89.023300000000006</c:v>
                </c:pt>
                <c:pt idx="2146">
                  <c:v>89.023399999999995</c:v>
                </c:pt>
                <c:pt idx="2147">
                  <c:v>89.023399999999995</c:v>
                </c:pt>
                <c:pt idx="2148">
                  <c:v>89.023499999999999</c:v>
                </c:pt>
                <c:pt idx="2149">
                  <c:v>89.023600000000002</c:v>
                </c:pt>
                <c:pt idx="2150">
                  <c:v>89.023700000000005</c:v>
                </c:pt>
                <c:pt idx="2151">
                  <c:v>89.023700000000005</c:v>
                </c:pt>
                <c:pt idx="2152">
                  <c:v>89.023799999999994</c:v>
                </c:pt>
                <c:pt idx="2153">
                  <c:v>89.023899999999998</c:v>
                </c:pt>
                <c:pt idx="2154">
                  <c:v>89.023899999999998</c:v>
                </c:pt>
                <c:pt idx="2155">
                  <c:v>89.024000000000001</c:v>
                </c:pt>
                <c:pt idx="2156">
                  <c:v>89.024100000000004</c:v>
                </c:pt>
                <c:pt idx="2157">
                  <c:v>89.024199999999993</c:v>
                </c:pt>
                <c:pt idx="2158">
                  <c:v>89.024199999999993</c:v>
                </c:pt>
                <c:pt idx="2159">
                  <c:v>89.024299999999997</c:v>
                </c:pt>
                <c:pt idx="2160">
                  <c:v>89.0244</c:v>
                </c:pt>
                <c:pt idx="2161">
                  <c:v>89.0244</c:v>
                </c:pt>
                <c:pt idx="2162">
                  <c:v>89.024500000000003</c:v>
                </c:pt>
                <c:pt idx="2163">
                  <c:v>89.024600000000007</c:v>
                </c:pt>
                <c:pt idx="2164">
                  <c:v>89.024600000000007</c:v>
                </c:pt>
                <c:pt idx="2165">
                  <c:v>89.024699999999996</c:v>
                </c:pt>
                <c:pt idx="2166">
                  <c:v>89.024699999999996</c:v>
                </c:pt>
                <c:pt idx="2167">
                  <c:v>89.024799999999999</c:v>
                </c:pt>
                <c:pt idx="2168">
                  <c:v>89.024900000000002</c:v>
                </c:pt>
                <c:pt idx="2169">
                  <c:v>89.024900000000002</c:v>
                </c:pt>
                <c:pt idx="2170">
                  <c:v>89.025000000000006</c:v>
                </c:pt>
                <c:pt idx="2171">
                  <c:v>89.025000000000006</c:v>
                </c:pt>
                <c:pt idx="2172">
                  <c:v>89.025099999999995</c:v>
                </c:pt>
                <c:pt idx="2173">
                  <c:v>89.025199999999998</c:v>
                </c:pt>
                <c:pt idx="2174">
                  <c:v>89.025199999999998</c:v>
                </c:pt>
                <c:pt idx="2175">
                  <c:v>89.025199999999998</c:v>
                </c:pt>
                <c:pt idx="2176">
                  <c:v>89.025300000000001</c:v>
                </c:pt>
                <c:pt idx="2177">
                  <c:v>89.025300000000001</c:v>
                </c:pt>
                <c:pt idx="2178">
                  <c:v>89.025300000000001</c:v>
                </c:pt>
                <c:pt idx="2179">
                  <c:v>89.025300000000001</c:v>
                </c:pt>
                <c:pt idx="2180">
                  <c:v>89.025300000000001</c:v>
                </c:pt>
                <c:pt idx="2181">
                  <c:v>89.025300000000001</c:v>
                </c:pt>
                <c:pt idx="2182">
                  <c:v>89.025300000000001</c:v>
                </c:pt>
                <c:pt idx="2183">
                  <c:v>89.025300000000001</c:v>
                </c:pt>
                <c:pt idx="2184">
                  <c:v>89.025300000000001</c:v>
                </c:pt>
                <c:pt idx="2185">
                  <c:v>89.025300000000001</c:v>
                </c:pt>
                <c:pt idx="2186">
                  <c:v>89.025300000000001</c:v>
                </c:pt>
                <c:pt idx="2187">
                  <c:v>89.025300000000001</c:v>
                </c:pt>
                <c:pt idx="2188">
                  <c:v>89.025400000000005</c:v>
                </c:pt>
                <c:pt idx="2189">
                  <c:v>89.025400000000005</c:v>
                </c:pt>
                <c:pt idx="2190">
                  <c:v>89.025400000000005</c:v>
                </c:pt>
                <c:pt idx="2191">
                  <c:v>89.025499999999994</c:v>
                </c:pt>
                <c:pt idx="2192">
                  <c:v>89.025499999999994</c:v>
                </c:pt>
                <c:pt idx="2193">
                  <c:v>89.025599999999997</c:v>
                </c:pt>
                <c:pt idx="2194">
                  <c:v>89.025599999999997</c:v>
                </c:pt>
                <c:pt idx="2195">
                  <c:v>89.025700000000001</c:v>
                </c:pt>
                <c:pt idx="2196">
                  <c:v>89.025700000000001</c:v>
                </c:pt>
                <c:pt idx="2197">
                  <c:v>89.025800000000004</c:v>
                </c:pt>
                <c:pt idx="2198">
                  <c:v>89.025800000000004</c:v>
                </c:pt>
                <c:pt idx="2199">
                  <c:v>89.025899999999993</c:v>
                </c:pt>
                <c:pt idx="2200">
                  <c:v>89.025899999999993</c:v>
                </c:pt>
                <c:pt idx="2201">
                  <c:v>89.025999999999996</c:v>
                </c:pt>
                <c:pt idx="2202">
                  <c:v>89.025999999999996</c:v>
                </c:pt>
                <c:pt idx="2203">
                  <c:v>89.0261</c:v>
                </c:pt>
                <c:pt idx="2204">
                  <c:v>89.0261</c:v>
                </c:pt>
                <c:pt idx="2205">
                  <c:v>89.026200000000003</c:v>
                </c:pt>
                <c:pt idx="2206">
                  <c:v>89.026200000000003</c:v>
                </c:pt>
                <c:pt idx="2207">
                  <c:v>89.026300000000006</c:v>
                </c:pt>
                <c:pt idx="2208">
                  <c:v>89.026399999999995</c:v>
                </c:pt>
                <c:pt idx="2209">
                  <c:v>89.026399999999995</c:v>
                </c:pt>
                <c:pt idx="2210">
                  <c:v>89.026499999999999</c:v>
                </c:pt>
                <c:pt idx="2211">
                  <c:v>89.026499999999999</c:v>
                </c:pt>
                <c:pt idx="2212">
                  <c:v>89.026600000000002</c:v>
                </c:pt>
                <c:pt idx="2213">
                  <c:v>89.026600000000002</c:v>
                </c:pt>
                <c:pt idx="2214">
                  <c:v>89.026700000000005</c:v>
                </c:pt>
                <c:pt idx="2215">
                  <c:v>89.026799999999994</c:v>
                </c:pt>
                <c:pt idx="2216">
                  <c:v>89.026799999999994</c:v>
                </c:pt>
                <c:pt idx="2217">
                  <c:v>89.026899999999998</c:v>
                </c:pt>
                <c:pt idx="2218">
                  <c:v>89.026899999999998</c:v>
                </c:pt>
                <c:pt idx="2219">
                  <c:v>89.027000000000001</c:v>
                </c:pt>
                <c:pt idx="2220">
                  <c:v>89.027100000000004</c:v>
                </c:pt>
                <c:pt idx="2221">
                  <c:v>89.027100000000004</c:v>
                </c:pt>
                <c:pt idx="2222">
                  <c:v>89.027199999999993</c:v>
                </c:pt>
                <c:pt idx="2223">
                  <c:v>89.027199999999993</c:v>
                </c:pt>
                <c:pt idx="2224">
                  <c:v>89.027299999999997</c:v>
                </c:pt>
                <c:pt idx="2225">
                  <c:v>89.0274</c:v>
                </c:pt>
                <c:pt idx="2226">
                  <c:v>89.0274</c:v>
                </c:pt>
                <c:pt idx="2227">
                  <c:v>89.027500000000003</c:v>
                </c:pt>
                <c:pt idx="2228">
                  <c:v>89.027600000000007</c:v>
                </c:pt>
                <c:pt idx="2229">
                  <c:v>89.027600000000007</c:v>
                </c:pt>
                <c:pt idx="2230">
                  <c:v>89.027699999999996</c:v>
                </c:pt>
                <c:pt idx="2231">
                  <c:v>89.027799999999999</c:v>
                </c:pt>
                <c:pt idx="2232">
                  <c:v>89.027799999999999</c:v>
                </c:pt>
                <c:pt idx="2233">
                  <c:v>89.027900000000002</c:v>
                </c:pt>
                <c:pt idx="2234">
                  <c:v>89.028000000000006</c:v>
                </c:pt>
                <c:pt idx="2235">
                  <c:v>89.028000000000006</c:v>
                </c:pt>
                <c:pt idx="2236">
                  <c:v>89.028099999999995</c:v>
                </c:pt>
                <c:pt idx="2237">
                  <c:v>89.028099999999995</c:v>
                </c:pt>
                <c:pt idx="2238">
                  <c:v>89.028199999999998</c:v>
                </c:pt>
                <c:pt idx="2239">
                  <c:v>89.028300000000002</c:v>
                </c:pt>
                <c:pt idx="2240">
                  <c:v>89.028300000000002</c:v>
                </c:pt>
                <c:pt idx="2241">
                  <c:v>89.028400000000005</c:v>
                </c:pt>
                <c:pt idx="2242">
                  <c:v>89.028499999999994</c:v>
                </c:pt>
                <c:pt idx="2243">
                  <c:v>89.028499999999994</c:v>
                </c:pt>
                <c:pt idx="2244">
                  <c:v>89.028599999999997</c:v>
                </c:pt>
                <c:pt idx="2245">
                  <c:v>89.028599999999997</c:v>
                </c:pt>
                <c:pt idx="2246">
                  <c:v>89.028700000000001</c:v>
                </c:pt>
                <c:pt idx="2247">
                  <c:v>89.028800000000004</c:v>
                </c:pt>
                <c:pt idx="2248">
                  <c:v>89.028800000000004</c:v>
                </c:pt>
                <c:pt idx="2249">
                  <c:v>89.028899999999993</c:v>
                </c:pt>
                <c:pt idx="2250">
                  <c:v>89.028999999999996</c:v>
                </c:pt>
                <c:pt idx="2251">
                  <c:v>89.028999999999996</c:v>
                </c:pt>
                <c:pt idx="2252">
                  <c:v>89.0291</c:v>
                </c:pt>
                <c:pt idx="2253">
                  <c:v>89.029200000000003</c:v>
                </c:pt>
                <c:pt idx="2254">
                  <c:v>89.029200000000003</c:v>
                </c:pt>
                <c:pt idx="2255">
                  <c:v>89.029300000000006</c:v>
                </c:pt>
                <c:pt idx="2256">
                  <c:v>89.029300000000006</c:v>
                </c:pt>
                <c:pt idx="2257">
                  <c:v>89.029399999999995</c:v>
                </c:pt>
                <c:pt idx="2258">
                  <c:v>89.029499999999999</c:v>
                </c:pt>
                <c:pt idx="2259">
                  <c:v>89.029499999999999</c:v>
                </c:pt>
                <c:pt idx="2260">
                  <c:v>89.029600000000002</c:v>
                </c:pt>
                <c:pt idx="2261">
                  <c:v>89.029700000000005</c:v>
                </c:pt>
                <c:pt idx="2262">
                  <c:v>89.029700000000005</c:v>
                </c:pt>
                <c:pt idx="2263">
                  <c:v>89.029799999999994</c:v>
                </c:pt>
                <c:pt idx="2264">
                  <c:v>89.029899999999998</c:v>
                </c:pt>
                <c:pt idx="2265">
                  <c:v>89.03</c:v>
                </c:pt>
                <c:pt idx="2266">
                  <c:v>89.03</c:v>
                </c:pt>
                <c:pt idx="2267">
                  <c:v>89.030100000000004</c:v>
                </c:pt>
                <c:pt idx="2268">
                  <c:v>89.030100000000004</c:v>
                </c:pt>
                <c:pt idx="2269">
                  <c:v>89.030199999999994</c:v>
                </c:pt>
                <c:pt idx="2270">
                  <c:v>89.030299999999997</c:v>
                </c:pt>
                <c:pt idx="2271">
                  <c:v>89.030299999999997</c:v>
                </c:pt>
                <c:pt idx="2272">
                  <c:v>89.0304</c:v>
                </c:pt>
                <c:pt idx="2273">
                  <c:v>89.030500000000004</c:v>
                </c:pt>
                <c:pt idx="2274">
                  <c:v>89.030500000000004</c:v>
                </c:pt>
                <c:pt idx="2275">
                  <c:v>89.030600000000007</c:v>
                </c:pt>
                <c:pt idx="2276">
                  <c:v>89.030699999999996</c:v>
                </c:pt>
                <c:pt idx="2277">
                  <c:v>89.030799999999999</c:v>
                </c:pt>
                <c:pt idx="2278">
                  <c:v>89.030799999999999</c:v>
                </c:pt>
                <c:pt idx="2279">
                  <c:v>89.030900000000003</c:v>
                </c:pt>
                <c:pt idx="2280">
                  <c:v>89.031000000000006</c:v>
                </c:pt>
                <c:pt idx="2281">
                  <c:v>89.031000000000006</c:v>
                </c:pt>
                <c:pt idx="2282">
                  <c:v>89.031099999999995</c:v>
                </c:pt>
                <c:pt idx="2283">
                  <c:v>89.031199999999998</c:v>
                </c:pt>
                <c:pt idx="2284">
                  <c:v>89.031199999999998</c:v>
                </c:pt>
                <c:pt idx="2285">
                  <c:v>89.031300000000002</c:v>
                </c:pt>
                <c:pt idx="2286">
                  <c:v>89.031400000000005</c:v>
                </c:pt>
                <c:pt idx="2287">
                  <c:v>89.031499999999994</c:v>
                </c:pt>
                <c:pt idx="2288">
                  <c:v>89.031499999999994</c:v>
                </c:pt>
                <c:pt idx="2289">
                  <c:v>89.031599999999997</c:v>
                </c:pt>
                <c:pt idx="2290">
                  <c:v>89.031700000000001</c:v>
                </c:pt>
                <c:pt idx="2291">
                  <c:v>89.031700000000001</c:v>
                </c:pt>
                <c:pt idx="2292">
                  <c:v>89.031800000000004</c:v>
                </c:pt>
                <c:pt idx="2293">
                  <c:v>89.031899999999993</c:v>
                </c:pt>
                <c:pt idx="2294">
                  <c:v>89.031999999999996</c:v>
                </c:pt>
                <c:pt idx="2295">
                  <c:v>89.031999999999996</c:v>
                </c:pt>
                <c:pt idx="2296">
                  <c:v>89.0321</c:v>
                </c:pt>
                <c:pt idx="2297">
                  <c:v>89.032200000000003</c:v>
                </c:pt>
                <c:pt idx="2298">
                  <c:v>89.032200000000003</c:v>
                </c:pt>
                <c:pt idx="2299">
                  <c:v>89.032300000000006</c:v>
                </c:pt>
                <c:pt idx="2300">
                  <c:v>89.032399999999996</c:v>
                </c:pt>
                <c:pt idx="2301">
                  <c:v>89.032499999999999</c:v>
                </c:pt>
                <c:pt idx="2302">
                  <c:v>89.032499999999999</c:v>
                </c:pt>
                <c:pt idx="2303">
                  <c:v>89.032600000000002</c:v>
                </c:pt>
                <c:pt idx="2304">
                  <c:v>89.032700000000006</c:v>
                </c:pt>
                <c:pt idx="2305">
                  <c:v>89.032799999999995</c:v>
                </c:pt>
                <c:pt idx="2306">
                  <c:v>89.032799999999995</c:v>
                </c:pt>
                <c:pt idx="2307">
                  <c:v>89.032899999999998</c:v>
                </c:pt>
                <c:pt idx="2308">
                  <c:v>89.033000000000001</c:v>
                </c:pt>
                <c:pt idx="2309">
                  <c:v>89.033000000000001</c:v>
                </c:pt>
                <c:pt idx="2310">
                  <c:v>89.033100000000005</c:v>
                </c:pt>
                <c:pt idx="2311">
                  <c:v>89.033199999999994</c:v>
                </c:pt>
                <c:pt idx="2312">
                  <c:v>89.033299999999997</c:v>
                </c:pt>
                <c:pt idx="2313">
                  <c:v>89.033299999999997</c:v>
                </c:pt>
                <c:pt idx="2314">
                  <c:v>89.0334</c:v>
                </c:pt>
                <c:pt idx="2315">
                  <c:v>89.033500000000004</c:v>
                </c:pt>
                <c:pt idx="2316">
                  <c:v>89.033600000000007</c:v>
                </c:pt>
                <c:pt idx="2317">
                  <c:v>89.033600000000007</c:v>
                </c:pt>
                <c:pt idx="2318">
                  <c:v>89.033699999999996</c:v>
                </c:pt>
                <c:pt idx="2319">
                  <c:v>89.033799999999999</c:v>
                </c:pt>
                <c:pt idx="2320">
                  <c:v>89.033900000000003</c:v>
                </c:pt>
                <c:pt idx="2321">
                  <c:v>89.033900000000003</c:v>
                </c:pt>
                <c:pt idx="2322">
                  <c:v>89.034000000000006</c:v>
                </c:pt>
                <c:pt idx="2323">
                  <c:v>89.034099999999995</c:v>
                </c:pt>
                <c:pt idx="2324">
                  <c:v>89.034099999999995</c:v>
                </c:pt>
                <c:pt idx="2325">
                  <c:v>89.034199999999998</c:v>
                </c:pt>
                <c:pt idx="2326">
                  <c:v>89.034300000000002</c:v>
                </c:pt>
                <c:pt idx="2327">
                  <c:v>89.034400000000005</c:v>
                </c:pt>
                <c:pt idx="2328">
                  <c:v>89.034400000000005</c:v>
                </c:pt>
                <c:pt idx="2329">
                  <c:v>89.034499999999994</c:v>
                </c:pt>
                <c:pt idx="2330">
                  <c:v>89.034599999999998</c:v>
                </c:pt>
                <c:pt idx="2331">
                  <c:v>89.034599999999998</c:v>
                </c:pt>
                <c:pt idx="2332">
                  <c:v>89.034700000000001</c:v>
                </c:pt>
                <c:pt idx="2333">
                  <c:v>89.034800000000004</c:v>
                </c:pt>
                <c:pt idx="2334">
                  <c:v>89.034899999999993</c:v>
                </c:pt>
                <c:pt idx="2335">
                  <c:v>89.034899999999993</c:v>
                </c:pt>
                <c:pt idx="2336">
                  <c:v>89.034999999999997</c:v>
                </c:pt>
                <c:pt idx="2337">
                  <c:v>89.0351</c:v>
                </c:pt>
                <c:pt idx="2338">
                  <c:v>89.035200000000003</c:v>
                </c:pt>
                <c:pt idx="2339">
                  <c:v>89.035200000000003</c:v>
                </c:pt>
                <c:pt idx="2340">
                  <c:v>89.035300000000007</c:v>
                </c:pt>
                <c:pt idx="2341">
                  <c:v>89.035399999999996</c:v>
                </c:pt>
                <c:pt idx="2342">
                  <c:v>89.035499999999999</c:v>
                </c:pt>
                <c:pt idx="2343">
                  <c:v>89.035499999999999</c:v>
                </c:pt>
                <c:pt idx="2344">
                  <c:v>89.035600000000002</c:v>
                </c:pt>
                <c:pt idx="2345">
                  <c:v>89.035700000000006</c:v>
                </c:pt>
                <c:pt idx="2346">
                  <c:v>89.035700000000006</c:v>
                </c:pt>
                <c:pt idx="2347">
                  <c:v>89.035799999999995</c:v>
                </c:pt>
                <c:pt idx="2348">
                  <c:v>89.035899999999998</c:v>
                </c:pt>
                <c:pt idx="2349">
                  <c:v>89.036000000000001</c:v>
                </c:pt>
                <c:pt idx="2350">
                  <c:v>89.036000000000001</c:v>
                </c:pt>
                <c:pt idx="2351">
                  <c:v>89.036100000000005</c:v>
                </c:pt>
                <c:pt idx="2352">
                  <c:v>89.036199999999994</c:v>
                </c:pt>
                <c:pt idx="2353">
                  <c:v>89.036299999999997</c:v>
                </c:pt>
                <c:pt idx="2354">
                  <c:v>89.036299999999997</c:v>
                </c:pt>
                <c:pt idx="2355">
                  <c:v>89.0364</c:v>
                </c:pt>
                <c:pt idx="2356">
                  <c:v>89.036500000000004</c:v>
                </c:pt>
                <c:pt idx="2357">
                  <c:v>89.036500000000004</c:v>
                </c:pt>
                <c:pt idx="2358">
                  <c:v>89.036600000000007</c:v>
                </c:pt>
                <c:pt idx="2359">
                  <c:v>89.036699999999996</c:v>
                </c:pt>
                <c:pt idx="2360">
                  <c:v>89.036799999999999</c:v>
                </c:pt>
                <c:pt idx="2361">
                  <c:v>89.036799999999999</c:v>
                </c:pt>
                <c:pt idx="2362">
                  <c:v>89.036900000000003</c:v>
                </c:pt>
                <c:pt idx="2363">
                  <c:v>89.037000000000006</c:v>
                </c:pt>
                <c:pt idx="2364">
                  <c:v>89.037099999999995</c:v>
                </c:pt>
                <c:pt idx="2365">
                  <c:v>89.037099999999995</c:v>
                </c:pt>
                <c:pt idx="2366">
                  <c:v>89.037199999999999</c:v>
                </c:pt>
                <c:pt idx="2367">
                  <c:v>89.037300000000002</c:v>
                </c:pt>
                <c:pt idx="2368">
                  <c:v>89.037300000000002</c:v>
                </c:pt>
                <c:pt idx="2369">
                  <c:v>89.037400000000005</c:v>
                </c:pt>
                <c:pt idx="2370">
                  <c:v>89.037499999999994</c:v>
                </c:pt>
                <c:pt idx="2371">
                  <c:v>89.037599999999998</c:v>
                </c:pt>
                <c:pt idx="2372">
                  <c:v>89.037599999999998</c:v>
                </c:pt>
                <c:pt idx="2373">
                  <c:v>89.037700000000001</c:v>
                </c:pt>
                <c:pt idx="2374">
                  <c:v>89.037800000000004</c:v>
                </c:pt>
                <c:pt idx="2375">
                  <c:v>89.037899999999993</c:v>
                </c:pt>
                <c:pt idx="2376">
                  <c:v>89.037899999999993</c:v>
                </c:pt>
                <c:pt idx="2377">
                  <c:v>89.037999999999997</c:v>
                </c:pt>
                <c:pt idx="2378">
                  <c:v>89.0381</c:v>
                </c:pt>
                <c:pt idx="2379">
                  <c:v>89.038200000000003</c:v>
                </c:pt>
                <c:pt idx="2380">
                  <c:v>89.038200000000003</c:v>
                </c:pt>
                <c:pt idx="2381">
                  <c:v>89.038300000000007</c:v>
                </c:pt>
                <c:pt idx="2382">
                  <c:v>89.038399999999996</c:v>
                </c:pt>
                <c:pt idx="2383">
                  <c:v>89.038399999999996</c:v>
                </c:pt>
                <c:pt idx="2384">
                  <c:v>89.038499999999999</c:v>
                </c:pt>
                <c:pt idx="2385">
                  <c:v>89.038600000000002</c:v>
                </c:pt>
                <c:pt idx="2386">
                  <c:v>89.038700000000006</c:v>
                </c:pt>
                <c:pt idx="2387">
                  <c:v>89.038700000000006</c:v>
                </c:pt>
                <c:pt idx="2388">
                  <c:v>89.038799999999995</c:v>
                </c:pt>
                <c:pt idx="2389">
                  <c:v>89.038899999999998</c:v>
                </c:pt>
                <c:pt idx="2390">
                  <c:v>89.039000000000001</c:v>
                </c:pt>
                <c:pt idx="2391">
                  <c:v>89.039000000000001</c:v>
                </c:pt>
                <c:pt idx="2392">
                  <c:v>89.039100000000005</c:v>
                </c:pt>
                <c:pt idx="2393">
                  <c:v>89.039199999999994</c:v>
                </c:pt>
                <c:pt idx="2394">
                  <c:v>89.039299999999997</c:v>
                </c:pt>
                <c:pt idx="2395">
                  <c:v>89.039299999999997</c:v>
                </c:pt>
                <c:pt idx="2396">
                  <c:v>89.039400000000001</c:v>
                </c:pt>
                <c:pt idx="2397">
                  <c:v>89.039500000000004</c:v>
                </c:pt>
                <c:pt idx="2398">
                  <c:v>89.039500000000004</c:v>
                </c:pt>
                <c:pt idx="2399">
                  <c:v>89.039599999999993</c:v>
                </c:pt>
                <c:pt idx="2400">
                  <c:v>89.039699999999996</c:v>
                </c:pt>
              </c:numCache>
            </c:numRef>
          </c:yVal>
          <c:smooth val="1"/>
        </c:ser>
        <c:ser>
          <c:idx val="11"/>
          <c:order val="8"/>
          <c:tx>
            <c:strRef>
              <c:f>'Оса (2)'!$F$1</c:f>
              <c:strCache>
                <c:ptCount val="1"/>
                <c:pt idx="0">
                  <c:v>Оса</c:v>
                </c:pt>
              </c:strCache>
            </c:strRef>
          </c:tx>
          <c:marker>
            <c:symbol val="none"/>
          </c:marker>
          <c:xVal>
            <c:numRef>
              <c:f>'Оса (2)'!$E$5:$E$2405</c:f>
              <c:numCache>
                <c:formatCode>General</c:formatCode>
                <c:ptCount val="2401"/>
                <c:pt idx="0">
                  <c:v>-1</c:v>
                </c:pt>
                <c:pt idx="1">
                  <c:v>-0.9</c:v>
                </c:pt>
                <c:pt idx="2">
                  <c:v>-0.8</c:v>
                </c:pt>
                <c:pt idx="3">
                  <c:v>-0.7</c:v>
                </c:pt>
                <c:pt idx="4">
                  <c:v>-0.6</c:v>
                </c:pt>
                <c:pt idx="5">
                  <c:v>-0.5</c:v>
                </c:pt>
                <c:pt idx="6">
                  <c:v>-0.4</c:v>
                </c:pt>
                <c:pt idx="7">
                  <c:v>-0.3</c:v>
                </c:pt>
                <c:pt idx="8">
                  <c:v>-0.2</c:v>
                </c:pt>
                <c:pt idx="9">
                  <c:v>-0.1</c:v>
                </c:pt>
                <c:pt idx="10">
                  <c:v>0</c:v>
                </c:pt>
                <c:pt idx="11">
                  <c:v>0.1</c:v>
                </c:pt>
                <c:pt idx="12">
                  <c:v>0.2</c:v>
                </c:pt>
                <c:pt idx="13">
                  <c:v>0.3</c:v>
                </c:pt>
                <c:pt idx="14">
                  <c:v>0.4</c:v>
                </c:pt>
                <c:pt idx="15">
                  <c:v>0.5</c:v>
                </c:pt>
                <c:pt idx="16">
                  <c:v>0.6</c:v>
                </c:pt>
                <c:pt idx="17">
                  <c:v>0.7</c:v>
                </c:pt>
                <c:pt idx="18">
                  <c:v>0.8</c:v>
                </c:pt>
                <c:pt idx="19">
                  <c:v>0.9</c:v>
                </c:pt>
                <c:pt idx="20">
                  <c:v>1</c:v>
                </c:pt>
                <c:pt idx="21">
                  <c:v>1.1000000000000001</c:v>
                </c:pt>
                <c:pt idx="22">
                  <c:v>1.2</c:v>
                </c:pt>
                <c:pt idx="23">
                  <c:v>1.3</c:v>
                </c:pt>
                <c:pt idx="24">
                  <c:v>1.4</c:v>
                </c:pt>
                <c:pt idx="25">
                  <c:v>1.5</c:v>
                </c:pt>
                <c:pt idx="26">
                  <c:v>1.6</c:v>
                </c:pt>
                <c:pt idx="27">
                  <c:v>1.7</c:v>
                </c:pt>
                <c:pt idx="28">
                  <c:v>1.8</c:v>
                </c:pt>
                <c:pt idx="29">
                  <c:v>1.9</c:v>
                </c:pt>
                <c:pt idx="30">
                  <c:v>2</c:v>
                </c:pt>
                <c:pt idx="31">
                  <c:v>2.1</c:v>
                </c:pt>
                <c:pt idx="32">
                  <c:v>2.2000000000000002</c:v>
                </c:pt>
                <c:pt idx="33">
                  <c:v>2.2999999999999998</c:v>
                </c:pt>
                <c:pt idx="34">
                  <c:v>2.4</c:v>
                </c:pt>
                <c:pt idx="35">
                  <c:v>2.5</c:v>
                </c:pt>
                <c:pt idx="36">
                  <c:v>2.6</c:v>
                </c:pt>
                <c:pt idx="37">
                  <c:v>2.7</c:v>
                </c:pt>
                <c:pt idx="38">
                  <c:v>2.8</c:v>
                </c:pt>
                <c:pt idx="39">
                  <c:v>2.9</c:v>
                </c:pt>
                <c:pt idx="40">
                  <c:v>3</c:v>
                </c:pt>
                <c:pt idx="41">
                  <c:v>3.1</c:v>
                </c:pt>
                <c:pt idx="42">
                  <c:v>3.2</c:v>
                </c:pt>
                <c:pt idx="43">
                  <c:v>3.3</c:v>
                </c:pt>
                <c:pt idx="44">
                  <c:v>3.4</c:v>
                </c:pt>
                <c:pt idx="45">
                  <c:v>3.5</c:v>
                </c:pt>
                <c:pt idx="46">
                  <c:v>3.6</c:v>
                </c:pt>
                <c:pt idx="47">
                  <c:v>3.7</c:v>
                </c:pt>
                <c:pt idx="48">
                  <c:v>3.8</c:v>
                </c:pt>
                <c:pt idx="49">
                  <c:v>3.9</c:v>
                </c:pt>
                <c:pt idx="50">
                  <c:v>4</c:v>
                </c:pt>
                <c:pt idx="51">
                  <c:v>4.0999999999999996</c:v>
                </c:pt>
                <c:pt idx="52">
                  <c:v>4.2</c:v>
                </c:pt>
                <c:pt idx="53">
                  <c:v>4.3</c:v>
                </c:pt>
                <c:pt idx="54">
                  <c:v>4.4000000000000004</c:v>
                </c:pt>
                <c:pt idx="55">
                  <c:v>4.5</c:v>
                </c:pt>
                <c:pt idx="56">
                  <c:v>4.5999999999999996</c:v>
                </c:pt>
                <c:pt idx="57">
                  <c:v>4.7</c:v>
                </c:pt>
                <c:pt idx="58">
                  <c:v>4.8</c:v>
                </c:pt>
                <c:pt idx="59">
                  <c:v>4.9000000000000004</c:v>
                </c:pt>
                <c:pt idx="60">
                  <c:v>5</c:v>
                </c:pt>
                <c:pt idx="61">
                  <c:v>5.0999999999999996</c:v>
                </c:pt>
                <c:pt idx="62">
                  <c:v>5.2</c:v>
                </c:pt>
                <c:pt idx="63">
                  <c:v>5.3</c:v>
                </c:pt>
                <c:pt idx="64">
                  <c:v>5.4</c:v>
                </c:pt>
                <c:pt idx="65">
                  <c:v>5.5</c:v>
                </c:pt>
                <c:pt idx="66">
                  <c:v>5.6</c:v>
                </c:pt>
                <c:pt idx="67">
                  <c:v>5.7</c:v>
                </c:pt>
                <c:pt idx="68">
                  <c:v>5.8</c:v>
                </c:pt>
                <c:pt idx="69">
                  <c:v>5.9</c:v>
                </c:pt>
                <c:pt idx="70">
                  <c:v>6</c:v>
                </c:pt>
                <c:pt idx="71">
                  <c:v>6.1</c:v>
                </c:pt>
                <c:pt idx="72">
                  <c:v>6.2</c:v>
                </c:pt>
                <c:pt idx="73">
                  <c:v>6.3</c:v>
                </c:pt>
                <c:pt idx="74">
                  <c:v>6.4</c:v>
                </c:pt>
                <c:pt idx="75">
                  <c:v>6.5</c:v>
                </c:pt>
                <c:pt idx="76">
                  <c:v>6.6</c:v>
                </c:pt>
                <c:pt idx="77">
                  <c:v>6.7</c:v>
                </c:pt>
                <c:pt idx="78">
                  <c:v>6.8</c:v>
                </c:pt>
                <c:pt idx="79">
                  <c:v>6.9</c:v>
                </c:pt>
                <c:pt idx="80">
                  <c:v>7</c:v>
                </c:pt>
                <c:pt idx="81">
                  <c:v>7.1</c:v>
                </c:pt>
                <c:pt idx="82">
                  <c:v>7.2</c:v>
                </c:pt>
                <c:pt idx="83">
                  <c:v>7.3</c:v>
                </c:pt>
                <c:pt idx="84">
                  <c:v>7.4</c:v>
                </c:pt>
                <c:pt idx="85">
                  <c:v>7.5</c:v>
                </c:pt>
                <c:pt idx="86">
                  <c:v>7.6</c:v>
                </c:pt>
                <c:pt idx="87">
                  <c:v>7.7</c:v>
                </c:pt>
                <c:pt idx="88">
                  <c:v>7.8</c:v>
                </c:pt>
                <c:pt idx="89">
                  <c:v>7.9</c:v>
                </c:pt>
                <c:pt idx="90">
                  <c:v>8</c:v>
                </c:pt>
                <c:pt idx="91">
                  <c:v>8.1</c:v>
                </c:pt>
                <c:pt idx="92">
                  <c:v>8.1999999999999993</c:v>
                </c:pt>
                <c:pt idx="93">
                  <c:v>8.3000000000000007</c:v>
                </c:pt>
                <c:pt idx="94">
                  <c:v>8.4</c:v>
                </c:pt>
                <c:pt idx="95">
                  <c:v>8.5</c:v>
                </c:pt>
                <c:pt idx="96">
                  <c:v>8.6</c:v>
                </c:pt>
                <c:pt idx="97">
                  <c:v>8.6999999999999993</c:v>
                </c:pt>
                <c:pt idx="98">
                  <c:v>8.8000000000000007</c:v>
                </c:pt>
                <c:pt idx="99">
                  <c:v>8.9</c:v>
                </c:pt>
                <c:pt idx="100">
                  <c:v>9</c:v>
                </c:pt>
                <c:pt idx="101">
                  <c:v>9.1</c:v>
                </c:pt>
                <c:pt idx="102">
                  <c:v>9.1999999999999993</c:v>
                </c:pt>
                <c:pt idx="103">
                  <c:v>9.3000000000000007</c:v>
                </c:pt>
                <c:pt idx="104">
                  <c:v>9.4</c:v>
                </c:pt>
                <c:pt idx="105">
                  <c:v>9.5</c:v>
                </c:pt>
                <c:pt idx="106">
                  <c:v>9.6</c:v>
                </c:pt>
                <c:pt idx="107">
                  <c:v>9.6999999999999993</c:v>
                </c:pt>
                <c:pt idx="108">
                  <c:v>9.8000000000000007</c:v>
                </c:pt>
                <c:pt idx="109">
                  <c:v>9.9</c:v>
                </c:pt>
                <c:pt idx="110">
                  <c:v>10</c:v>
                </c:pt>
                <c:pt idx="111">
                  <c:v>10.1</c:v>
                </c:pt>
                <c:pt idx="112">
                  <c:v>10.199999999999999</c:v>
                </c:pt>
                <c:pt idx="113">
                  <c:v>10.3</c:v>
                </c:pt>
                <c:pt idx="114">
                  <c:v>10.4</c:v>
                </c:pt>
                <c:pt idx="115">
                  <c:v>10.5</c:v>
                </c:pt>
                <c:pt idx="116">
                  <c:v>10.6</c:v>
                </c:pt>
                <c:pt idx="117">
                  <c:v>10.7</c:v>
                </c:pt>
                <c:pt idx="118">
                  <c:v>10.8</c:v>
                </c:pt>
                <c:pt idx="119">
                  <c:v>10.9</c:v>
                </c:pt>
                <c:pt idx="120">
                  <c:v>11</c:v>
                </c:pt>
                <c:pt idx="121">
                  <c:v>11.1</c:v>
                </c:pt>
                <c:pt idx="122">
                  <c:v>11.2</c:v>
                </c:pt>
                <c:pt idx="123">
                  <c:v>11.3</c:v>
                </c:pt>
                <c:pt idx="124">
                  <c:v>11.4</c:v>
                </c:pt>
                <c:pt idx="125">
                  <c:v>11.5</c:v>
                </c:pt>
                <c:pt idx="126">
                  <c:v>11.6</c:v>
                </c:pt>
                <c:pt idx="127">
                  <c:v>11.7</c:v>
                </c:pt>
                <c:pt idx="128">
                  <c:v>11.8</c:v>
                </c:pt>
                <c:pt idx="129">
                  <c:v>11.9</c:v>
                </c:pt>
                <c:pt idx="130">
                  <c:v>12</c:v>
                </c:pt>
                <c:pt idx="131">
                  <c:v>12.1</c:v>
                </c:pt>
                <c:pt idx="132">
                  <c:v>12.2</c:v>
                </c:pt>
                <c:pt idx="133">
                  <c:v>12.3</c:v>
                </c:pt>
                <c:pt idx="134">
                  <c:v>12.4</c:v>
                </c:pt>
                <c:pt idx="135">
                  <c:v>12.5</c:v>
                </c:pt>
                <c:pt idx="136">
                  <c:v>12.6</c:v>
                </c:pt>
                <c:pt idx="137">
                  <c:v>12.7</c:v>
                </c:pt>
                <c:pt idx="138">
                  <c:v>12.8</c:v>
                </c:pt>
                <c:pt idx="139">
                  <c:v>12.9</c:v>
                </c:pt>
                <c:pt idx="140">
                  <c:v>13</c:v>
                </c:pt>
                <c:pt idx="141">
                  <c:v>13.1</c:v>
                </c:pt>
                <c:pt idx="142">
                  <c:v>13.2</c:v>
                </c:pt>
                <c:pt idx="143">
                  <c:v>13.3</c:v>
                </c:pt>
                <c:pt idx="144">
                  <c:v>13.4</c:v>
                </c:pt>
                <c:pt idx="145">
                  <c:v>13.5</c:v>
                </c:pt>
                <c:pt idx="146">
                  <c:v>13.6</c:v>
                </c:pt>
                <c:pt idx="147">
                  <c:v>13.7</c:v>
                </c:pt>
                <c:pt idx="148">
                  <c:v>13.8</c:v>
                </c:pt>
                <c:pt idx="149">
                  <c:v>13.9</c:v>
                </c:pt>
                <c:pt idx="150">
                  <c:v>14</c:v>
                </c:pt>
                <c:pt idx="151">
                  <c:v>14.1</c:v>
                </c:pt>
                <c:pt idx="152">
                  <c:v>14.2</c:v>
                </c:pt>
                <c:pt idx="153">
                  <c:v>14.3</c:v>
                </c:pt>
                <c:pt idx="154">
                  <c:v>14.4</c:v>
                </c:pt>
                <c:pt idx="155">
                  <c:v>14.5</c:v>
                </c:pt>
                <c:pt idx="156">
                  <c:v>14.6</c:v>
                </c:pt>
                <c:pt idx="157">
                  <c:v>14.7</c:v>
                </c:pt>
                <c:pt idx="158">
                  <c:v>14.8</c:v>
                </c:pt>
                <c:pt idx="159">
                  <c:v>14.9</c:v>
                </c:pt>
                <c:pt idx="160">
                  <c:v>15</c:v>
                </c:pt>
                <c:pt idx="161">
                  <c:v>15.1</c:v>
                </c:pt>
                <c:pt idx="162">
                  <c:v>15.2</c:v>
                </c:pt>
                <c:pt idx="163">
                  <c:v>15.3</c:v>
                </c:pt>
                <c:pt idx="164">
                  <c:v>15.4</c:v>
                </c:pt>
                <c:pt idx="165">
                  <c:v>15.5</c:v>
                </c:pt>
                <c:pt idx="166">
                  <c:v>15.6</c:v>
                </c:pt>
                <c:pt idx="167">
                  <c:v>15.7</c:v>
                </c:pt>
                <c:pt idx="168">
                  <c:v>15.8</c:v>
                </c:pt>
                <c:pt idx="169">
                  <c:v>15.9</c:v>
                </c:pt>
                <c:pt idx="170">
                  <c:v>16</c:v>
                </c:pt>
                <c:pt idx="171">
                  <c:v>16.100000000000001</c:v>
                </c:pt>
                <c:pt idx="172">
                  <c:v>16.2</c:v>
                </c:pt>
                <c:pt idx="173">
                  <c:v>16.3</c:v>
                </c:pt>
                <c:pt idx="174">
                  <c:v>16.399999999999999</c:v>
                </c:pt>
                <c:pt idx="175">
                  <c:v>16.5</c:v>
                </c:pt>
                <c:pt idx="176">
                  <c:v>16.600000000000001</c:v>
                </c:pt>
                <c:pt idx="177">
                  <c:v>16.7</c:v>
                </c:pt>
                <c:pt idx="178">
                  <c:v>16.8</c:v>
                </c:pt>
                <c:pt idx="179">
                  <c:v>16.899999999999999</c:v>
                </c:pt>
                <c:pt idx="180">
                  <c:v>17</c:v>
                </c:pt>
                <c:pt idx="181">
                  <c:v>17.100000000000001</c:v>
                </c:pt>
                <c:pt idx="182">
                  <c:v>17.2</c:v>
                </c:pt>
                <c:pt idx="183">
                  <c:v>17.3</c:v>
                </c:pt>
                <c:pt idx="184">
                  <c:v>17.399999999999999</c:v>
                </c:pt>
                <c:pt idx="185">
                  <c:v>17.5</c:v>
                </c:pt>
                <c:pt idx="186">
                  <c:v>17.600000000000001</c:v>
                </c:pt>
                <c:pt idx="187">
                  <c:v>17.7</c:v>
                </c:pt>
                <c:pt idx="188">
                  <c:v>17.8</c:v>
                </c:pt>
                <c:pt idx="189">
                  <c:v>17.899999999999999</c:v>
                </c:pt>
                <c:pt idx="190">
                  <c:v>18</c:v>
                </c:pt>
                <c:pt idx="191">
                  <c:v>18.100000000000001</c:v>
                </c:pt>
                <c:pt idx="192">
                  <c:v>18.2</c:v>
                </c:pt>
                <c:pt idx="193">
                  <c:v>18.3</c:v>
                </c:pt>
                <c:pt idx="194">
                  <c:v>18.399999999999999</c:v>
                </c:pt>
                <c:pt idx="195">
                  <c:v>18.5</c:v>
                </c:pt>
                <c:pt idx="196">
                  <c:v>18.600000000000001</c:v>
                </c:pt>
                <c:pt idx="197">
                  <c:v>18.7</c:v>
                </c:pt>
                <c:pt idx="198">
                  <c:v>18.8</c:v>
                </c:pt>
                <c:pt idx="199">
                  <c:v>18.899999999999999</c:v>
                </c:pt>
                <c:pt idx="200">
                  <c:v>19</c:v>
                </c:pt>
                <c:pt idx="201">
                  <c:v>19.100000000000001</c:v>
                </c:pt>
                <c:pt idx="202">
                  <c:v>19.2</c:v>
                </c:pt>
                <c:pt idx="203">
                  <c:v>19.3</c:v>
                </c:pt>
                <c:pt idx="204">
                  <c:v>19.399999999999999</c:v>
                </c:pt>
                <c:pt idx="205">
                  <c:v>19.5</c:v>
                </c:pt>
                <c:pt idx="206">
                  <c:v>19.600000000000001</c:v>
                </c:pt>
                <c:pt idx="207">
                  <c:v>19.7</c:v>
                </c:pt>
                <c:pt idx="208">
                  <c:v>19.8</c:v>
                </c:pt>
                <c:pt idx="209">
                  <c:v>19.899999999999999</c:v>
                </c:pt>
                <c:pt idx="210">
                  <c:v>20</c:v>
                </c:pt>
                <c:pt idx="211">
                  <c:v>20.100000000000001</c:v>
                </c:pt>
                <c:pt idx="212">
                  <c:v>20.2</c:v>
                </c:pt>
                <c:pt idx="213">
                  <c:v>20.3</c:v>
                </c:pt>
                <c:pt idx="214">
                  <c:v>20.399999999999999</c:v>
                </c:pt>
                <c:pt idx="215">
                  <c:v>20.5</c:v>
                </c:pt>
                <c:pt idx="216">
                  <c:v>20.6</c:v>
                </c:pt>
                <c:pt idx="217">
                  <c:v>20.7</c:v>
                </c:pt>
                <c:pt idx="218">
                  <c:v>20.8</c:v>
                </c:pt>
                <c:pt idx="219">
                  <c:v>20.9</c:v>
                </c:pt>
                <c:pt idx="220">
                  <c:v>21</c:v>
                </c:pt>
                <c:pt idx="221">
                  <c:v>21.1</c:v>
                </c:pt>
                <c:pt idx="222">
                  <c:v>21.2</c:v>
                </c:pt>
                <c:pt idx="223">
                  <c:v>21.3</c:v>
                </c:pt>
                <c:pt idx="224">
                  <c:v>21.4</c:v>
                </c:pt>
                <c:pt idx="225">
                  <c:v>21.5</c:v>
                </c:pt>
                <c:pt idx="226">
                  <c:v>21.6</c:v>
                </c:pt>
                <c:pt idx="227">
                  <c:v>21.7</c:v>
                </c:pt>
                <c:pt idx="228">
                  <c:v>21.8</c:v>
                </c:pt>
                <c:pt idx="229">
                  <c:v>21.9</c:v>
                </c:pt>
                <c:pt idx="230">
                  <c:v>22</c:v>
                </c:pt>
                <c:pt idx="231">
                  <c:v>22.1</c:v>
                </c:pt>
                <c:pt idx="232">
                  <c:v>22.2</c:v>
                </c:pt>
                <c:pt idx="233">
                  <c:v>22.3</c:v>
                </c:pt>
                <c:pt idx="234">
                  <c:v>22.4</c:v>
                </c:pt>
                <c:pt idx="235">
                  <c:v>22.5</c:v>
                </c:pt>
                <c:pt idx="236">
                  <c:v>22.6</c:v>
                </c:pt>
                <c:pt idx="237">
                  <c:v>22.7</c:v>
                </c:pt>
                <c:pt idx="238">
                  <c:v>22.8</c:v>
                </c:pt>
                <c:pt idx="239">
                  <c:v>22.9</c:v>
                </c:pt>
                <c:pt idx="240">
                  <c:v>23</c:v>
                </c:pt>
                <c:pt idx="241">
                  <c:v>23.1</c:v>
                </c:pt>
                <c:pt idx="242">
                  <c:v>23.2</c:v>
                </c:pt>
                <c:pt idx="243">
                  <c:v>23.3</c:v>
                </c:pt>
                <c:pt idx="244">
                  <c:v>23.4</c:v>
                </c:pt>
                <c:pt idx="245">
                  <c:v>23.5</c:v>
                </c:pt>
                <c:pt idx="246">
                  <c:v>23.6</c:v>
                </c:pt>
                <c:pt idx="247">
                  <c:v>23.7</c:v>
                </c:pt>
                <c:pt idx="248">
                  <c:v>23.8</c:v>
                </c:pt>
                <c:pt idx="249">
                  <c:v>23.9</c:v>
                </c:pt>
                <c:pt idx="250">
                  <c:v>24</c:v>
                </c:pt>
                <c:pt idx="251">
                  <c:v>24.1</c:v>
                </c:pt>
                <c:pt idx="252">
                  <c:v>24.2</c:v>
                </c:pt>
                <c:pt idx="253">
                  <c:v>24.3</c:v>
                </c:pt>
                <c:pt idx="254">
                  <c:v>24.4</c:v>
                </c:pt>
                <c:pt idx="255">
                  <c:v>24.5</c:v>
                </c:pt>
                <c:pt idx="256">
                  <c:v>24.6</c:v>
                </c:pt>
                <c:pt idx="257">
                  <c:v>24.7</c:v>
                </c:pt>
                <c:pt idx="258">
                  <c:v>24.8</c:v>
                </c:pt>
                <c:pt idx="259">
                  <c:v>24.9</c:v>
                </c:pt>
                <c:pt idx="260">
                  <c:v>25</c:v>
                </c:pt>
                <c:pt idx="261">
                  <c:v>25.1</c:v>
                </c:pt>
                <c:pt idx="262">
                  <c:v>25.2</c:v>
                </c:pt>
                <c:pt idx="263">
                  <c:v>25.3</c:v>
                </c:pt>
                <c:pt idx="264">
                  <c:v>25.4</c:v>
                </c:pt>
                <c:pt idx="265">
                  <c:v>25.5</c:v>
                </c:pt>
                <c:pt idx="266">
                  <c:v>25.6</c:v>
                </c:pt>
                <c:pt idx="267">
                  <c:v>25.7</c:v>
                </c:pt>
                <c:pt idx="268">
                  <c:v>25.8</c:v>
                </c:pt>
                <c:pt idx="269">
                  <c:v>25.9</c:v>
                </c:pt>
                <c:pt idx="270">
                  <c:v>26</c:v>
                </c:pt>
                <c:pt idx="271">
                  <c:v>26.1</c:v>
                </c:pt>
                <c:pt idx="272">
                  <c:v>26.2</c:v>
                </c:pt>
                <c:pt idx="273">
                  <c:v>26.3</c:v>
                </c:pt>
                <c:pt idx="274">
                  <c:v>26.4</c:v>
                </c:pt>
                <c:pt idx="275">
                  <c:v>26.5</c:v>
                </c:pt>
                <c:pt idx="276">
                  <c:v>26.6</c:v>
                </c:pt>
                <c:pt idx="277">
                  <c:v>26.7</c:v>
                </c:pt>
                <c:pt idx="278">
                  <c:v>26.8</c:v>
                </c:pt>
                <c:pt idx="279">
                  <c:v>26.9</c:v>
                </c:pt>
                <c:pt idx="280">
                  <c:v>27</c:v>
                </c:pt>
                <c:pt idx="281">
                  <c:v>27.1</c:v>
                </c:pt>
                <c:pt idx="282">
                  <c:v>27.2</c:v>
                </c:pt>
                <c:pt idx="283">
                  <c:v>27.3</c:v>
                </c:pt>
                <c:pt idx="284">
                  <c:v>27.4</c:v>
                </c:pt>
                <c:pt idx="285">
                  <c:v>27.5</c:v>
                </c:pt>
                <c:pt idx="286">
                  <c:v>27.6</c:v>
                </c:pt>
                <c:pt idx="287">
                  <c:v>27.7</c:v>
                </c:pt>
                <c:pt idx="288">
                  <c:v>27.8</c:v>
                </c:pt>
                <c:pt idx="289">
                  <c:v>27.9</c:v>
                </c:pt>
                <c:pt idx="290">
                  <c:v>28</c:v>
                </c:pt>
                <c:pt idx="291">
                  <c:v>28.1</c:v>
                </c:pt>
                <c:pt idx="292">
                  <c:v>28.2</c:v>
                </c:pt>
                <c:pt idx="293">
                  <c:v>28.3</c:v>
                </c:pt>
                <c:pt idx="294">
                  <c:v>28.4</c:v>
                </c:pt>
                <c:pt idx="295">
                  <c:v>28.5</c:v>
                </c:pt>
                <c:pt idx="296">
                  <c:v>28.6</c:v>
                </c:pt>
                <c:pt idx="297">
                  <c:v>28.7</c:v>
                </c:pt>
                <c:pt idx="298">
                  <c:v>28.8</c:v>
                </c:pt>
                <c:pt idx="299">
                  <c:v>28.9</c:v>
                </c:pt>
                <c:pt idx="300">
                  <c:v>29</c:v>
                </c:pt>
                <c:pt idx="301">
                  <c:v>29.1</c:v>
                </c:pt>
                <c:pt idx="302">
                  <c:v>29.2</c:v>
                </c:pt>
                <c:pt idx="303">
                  <c:v>29.3</c:v>
                </c:pt>
                <c:pt idx="304">
                  <c:v>29.4</c:v>
                </c:pt>
                <c:pt idx="305">
                  <c:v>29.5</c:v>
                </c:pt>
                <c:pt idx="306">
                  <c:v>29.6</c:v>
                </c:pt>
                <c:pt idx="307">
                  <c:v>29.7</c:v>
                </c:pt>
                <c:pt idx="308">
                  <c:v>29.8</c:v>
                </c:pt>
                <c:pt idx="309">
                  <c:v>29.9</c:v>
                </c:pt>
                <c:pt idx="310">
                  <c:v>30</c:v>
                </c:pt>
                <c:pt idx="311">
                  <c:v>30.1</c:v>
                </c:pt>
                <c:pt idx="312">
                  <c:v>30.2</c:v>
                </c:pt>
                <c:pt idx="313">
                  <c:v>30.3</c:v>
                </c:pt>
                <c:pt idx="314">
                  <c:v>30.4</c:v>
                </c:pt>
                <c:pt idx="315">
                  <c:v>30.5</c:v>
                </c:pt>
                <c:pt idx="316">
                  <c:v>30.6</c:v>
                </c:pt>
                <c:pt idx="317">
                  <c:v>30.7</c:v>
                </c:pt>
                <c:pt idx="318">
                  <c:v>30.8</c:v>
                </c:pt>
                <c:pt idx="319">
                  <c:v>30.9</c:v>
                </c:pt>
                <c:pt idx="320">
                  <c:v>31</c:v>
                </c:pt>
                <c:pt idx="321">
                  <c:v>31.1</c:v>
                </c:pt>
                <c:pt idx="322">
                  <c:v>31.2</c:v>
                </c:pt>
                <c:pt idx="323">
                  <c:v>31.3</c:v>
                </c:pt>
                <c:pt idx="324">
                  <c:v>31.4</c:v>
                </c:pt>
                <c:pt idx="325">
                  <c:v>31.5</c:v>
                </c:pt>
                <c:pt idx="326">
                  <c:v>31.6</c:v>
                </c:pt>
                <c:pt idx="327">
                  <c:v>31.7</c:v>
                </c:pt>
                <c:pt idx="328">
                  <c:v>31.8</c:v>
                </c:pt>
                <c:pt idx="329">
                  <c:v>31.9</c:v>
                </c:pt>
                <c:pt idx="330">
                  <c:v>32</c:v>
                </c:pt>
                <c:pt idx="331">
                  <c:v>32.1</c:v>
                </c:pt>
                <c:pt idx="332">
                  <c:v>32.200000000000003</c:v>
                </c:pt>
                <c:pt idx="333">
                  <c:v>32.299999999999997</c:v>
                </c:pt>
                <c:pt idx="334">
                  <c:v>32.4</c:v>
                </c:pt>
                <c:pt idx="335">
                  <c:v>32.5</c:v>
                </c:pt>
                <c:pt idx="336">
                  <c:v>32.6</c:v>
                </c:pt>
                <c:pt idx="337">
                  <c:v>32.700000000000003</c:v>
                </c:pt>
                <c:pt idx="338">
                  <c:v>32.799999999999997</c:v>
                </c:pt>
                <c:pt idx="339">
                  <c:v>32.9</c:v>
                </c:pt>
                <c:pt idx="340">
                  <c:v>33</c:v>
                </c:pt>
                <c:pt idx="341">
                  <c:v>33.1</c:v>
                </c:pt>
                <c:pt idx="342">
                  <c:v>33.200000000000003</c:v>
                </c:pt>
                <c:pt idx="343">
                  <c:v>33.299999999999997</c:v>
                </c:pt>
                <c:pt idx="344">
                  <c:v>33.4</c:v>
                </c:pt>
                <c:pt idx="345">
                  <c:v>33.5</c:v>
                </c:pt>
                <c:pt idx="346">
                  <c:v>33.6</c:v>
                </c:pt>
                <c:pt idx="347">
                  <c:v>33.700000000000003</c:v>
                </c:pt>
                <c:pt idx="348">
                  <c:v>33.799999999999997</c:v>
                </c:pt>
                <c:pt idx="349">
                  <c:v>33.9</c:v>
                </c:pt>
                <c:pt idx="350">
                  <c:v>34</c:v>
                </c:pt>
                <c:pt idx="351">
                  <c:v>34.1</c:v>
                </c:pt>
                <c:pt idx="352">
                  <c:v>34.200000000000003</c:v>
                </c:pt>
                <c:pt idx="353">
                  <c:v>34.299999999999997</c:v>
                </c:pt>
                <c:pt idx="354">
                  <c:v>34.4</c:v>
                </c:pt>
                <c:pt idx="355">
                  <c:v>34.5</c:v>
                </c:pt>
                <c:pt idx="356">
                  <c:v>34.6</c:v>
                </c:pt>
                <c:pt idx="357">
                  <c:v>34.700000000000003</c:v>
                </c:pt>
                <c:pt idx="358">
                  <c:v>34.799999999999997</c:v>
                </c:pt>
                <c:pt idx="359">
                  <c:v>34.9</c:v>
                </c:pt>
                <c:pt idx="360">
                  <c:v>35</c:v>
                </c:pt>
                <c:pt idx="361">
                  <c:v>35.1</c:v>
                </c:pt>
                <c:pt idx="362">
                  <c:v>35.200000000000003</c:v>
                </c:pt>
                <c:pt idx="363">
                  <c:v>35.299999999999997</c:v>
                </c:pt>
                <c:pt idx="364">
                  <c:v>35.4</c:v>
                </c:pt>
                <c:pt idx="365">
                  <c:v>35.5</c:v>
                </c:pt>
                <c:pt idx="366">
                  <c:v>35.6</c:v>
                </c:pt>
                <c:pt idx="367">
                  <c:v>35.700000000000003</c:v>
                </c:pt>
                <c:pt idx="368">
                  <c:v>35.799999999999997</c:v>
                </c:pt>
                <c:pt idx="369">
                  <c:v>35.9</c:v>
                </c:pt>
                <c:pt idx="370">
                  <c:v>36</c:v>
                </c:pt>
                <c:pt idx="371">
                  <c:v>36.1</c:v>
                </c:pt>
                <c:pt idx="372">
                  <c:v>36.200000000000003</c:v>
                </c:pt>
                <c:pt idx="373">
                  <c:v>36.299999999999997</c:v>
                </c:pt>
                <c:pt idx="374">
                  <c:v>36.4</c:v>
                </c:pt>
                <c:pt idx="375">
                  <c:v>36.5</c:v>
                </c:pt>
                <c:pt idx="376">
                  <c:v>36.6</c:v>
                </c:pt>
                <c:pt idx="377">
                  <c:v>36.700000000000003</c:v>
                </c:pt>
                <c:pt idx="378">
                  <c:v>36.799999999999997</c:v>
                </c:pt>
                <c:pt idx="379">
                  <c:v>36.9</c:v>
                </c:pt>
                <c:pt idx="380">
                  <c:v>37</c:v>
                </c:pt>
                <c:pt idx="381">
                  <c:v>37.1</c:v>
                </c:pt>
                <c:pt idx="382">
                  <c:v>37.200000000000003</c:v>
                </c:pt>
                <c:pt idx="383">
                  <c:v>37.299999999999997</c:v>
                </c:pt>
                <c:pt idx="384">
                  <c:v>37.4</c:v>
                </c:pt>
                <c:pt idx="385">
                  <c:v>37.5</c:v>
                </c:pt>
                <c:pt idx="386">
                  <c:v>37.6</c:v>
                </c:pt>
                <c:pt idx="387">
                  <c:v>37.700000000000003</c:v>
                </c:pt>
                <c:pt idx="388">
                  <c:v>37.799999999999997</c:v>
                </c:pt>
                <c:pt idx="389">
                  <c:v>37.9</c:v>
                </c:pt>
                <c:pt idx="390">
                  <c:v>38</c:v>
                </c:pt>
                <c:pt idx="391">
                  <c:v>38.1</c:v>
                </c:pt>
                <c:pt idx="392">
                  <c:v>38.200000000000003</c:v>
                </c:pt>
                <c:pt idx="393">
                  <c:v>38.299999999999997</c:v>
                </c:pt>
                <c:pt idx="394">
                  <c:v>38.4</c:v>
                </c:pt>
                <c:pt idx="395">
                  <c:v>38.5</c:v>
                </c:pt>
                <c:pt idx="396">
                  <c:v>38.6</c:v>
                </c:pt>
                <c:pt idx="397">
                  <c:v>38.700000000000003</c:v>
                </c:pt>
                <c:pt idx="398">
                  <c:v>38.799999999999997</c:v>
                </c:pt>
                <c:pt idx="399">
                  <c:v>38.9</c:v>
                </c:pt>
                <c:pt idx="400">
                  <c:v>39</c:v>
                </c:pt>
                <c:pt idx="401">
                  <c:v>39.1</c:v>
                </c:pt>
                <c:pt idx="402">
                  <c:v>39.200000000000003</c:v>
                </c:pt>
                <c:pt idx="403">
                  <c:v>39.299999999999997</c:v>
                </c:pt>
                <c:pt idx="404">
                  <c:v>39.4</c:v>
                </c:pt>
                <c:pt idx="405">
                  <c:v>39.5</c:v>
                </c:pt>
                <c:pt idx="406">
                  <c:v>39.6</c:v>
                </c:pt>
                <c:pt idx="407">
                  <c:v>39.700000000000003</c:v>
                </c:pt>
                <c:pt idx="408">
                  <c:v>39.799999999999997</c:v>
                </c:pt>
                <c:pt idx="409">
                  <c:v>39.9</c:v>
                </c:pt>
                <c:pt idx="410">
                  <c:v>40</c:v>
                </c:pt>
                <c:pt idx="411">
                  <c:v>40.1</c:v>
                </c:pt>
                <c:pt idx="412">
                  <c:v>40.200000000000003</c:v>
                </c:pt>
                <c:pt idx="413">
                  <c:v>40.299999999999997</c:v>
                </c:pt>
                <c:pt idx="414">
                  <c:v>40.4</c:v>
                </c:pt>
                <c:pt idx="415">
                  <c:v>40.5</c:v>
                </c:pt>
                <c:pt idx="416">
                  <c:v>40.6</c:v>
                </c:pt>
                <c:pt idx="417">
                  <c:v>40.700000000000003</c:v>
                </c:pt>
                <c:pt idx="418">
                  <c:v>40.799999999999997</c:v>
                </c:pt>
                <c:pt idx="419">
                  <c:v>40.9</c:v>
                </c:pt>
                <c:pt idx="420">
                  <c:v>41</c:v>
                </c:pt>
                <c:pt idx="421">
                  <c:v>41.1</c:v>
                </c:pt>
                <c:pt idx="422">
                  <c:v>41.2</c:v>
                </c:pt>
                <c:pt idx="423">
                  <c:v>41.3</c:v>
                </c:pt>
                <c:pt idx="424">
                  <c:v>41.4</c:v>
                </c:pt>
                <c:pt idx="425">
                  <c:v>41.5</c:v>
                </c:pt>
                <c:pt idx="426">
                  <c:v>41.6</c:v>
                </c:pt>
                <c:pt idx="427">
                  <c:v>41.7</c:v>
                </c:pt>
                <c:pt idx="428">
                  <c:v>41.8</c:v>
                </c:pt>
                <c:pt idx="429">
                  <c:v>41.9</c:v>
                </c:pt>
                <c:pt idx="430">
                  <c:v>42</c:v>
                </c:pt>
                <c:pt idx="431">
                  <c:v>42.1</c:v>
                </c:pt>
                <c:pt idx="432">
                  <c:v>42.2</c:v>
                </c:pt>
                <c:pt idx="433">
                  <c:v>42.3</c:v>
                </c:pt>
                <c:pt idx="434">
                  <c:v>42.4</c:v>
                </c:pt>
                <c:pt idx="435">
                  <c:v>42.5</c:v>
                </c:pt>
                <c:pt idx="436">
                  <c:v>42.6</c:v>
                </c:pt>
                <c:pt idx="437">
                  <c:v>42.7</c:v>
                </c:pt>
                <c:pt idx="438">
                  <c:v>42.8</c:v>
                </c:pt>
                <c:pt idx="439">
                  <c:v>42.9</c:v>
                </c:pt>
                <c:pt idx="440">
                  <c:v>43</c:v>
                </c:pt>
                <c:pt idx="441">
                  <c:v>43.1</c:v>
                </c:pt>
                <c:pt idx="442">
                  <c:v>43.2</c:v>
                </c:pt>
                <c:pt idx="443">
                  <c:v>43.3</c:v>
                </c:pt>
                <c:pt idx="444">
                  <c:v>43.4</c:v>
                </c:pt>
                <c:pt idx="445">
                  <c:v>43.5</c:v>
                </c:pt>
                <c:pt idx="446">
                  <c:v>43.6</c:v>
                </c:pt>
                <c:pt idx="447">
                  <c:v>43.7</c:v>
                </c:pt>
                <c:pt idx="448">
                  <c:v>43.8</c:v>
                </c:pt>
                <c:pt idx="449">
                  <c:v>43.9</c:v>
                </c:pt>
                <c:pt idx="450">
                  <c:v>44</c:v>
                </c:pt>
                <c:pt idx="451">
                  <c:v>44.1</c:v>
                </c:pt>
                <c:pt idx="452">
                  <c:v>44.2</c:v>
                </c:pt>
                <c:pt idx="453">
                  <c:v>44.3</c:v>
                </c:pt>
                <c:pt idx="454">
                  <c:v>44.4</c:v>
                </c:pt>
                <c:pt idx="455">
                  <c:v>44.5</c:v>
                </c:pt>
                <c:pt idx="456">
                  <c:v>44.6</c:v>
                </c:pt>
                <c:pt idx="457">
                  <c:v>44.7</c:v>
                </c:pt>
                <c:pt idx="458">
                  <c:v>44.8</c:v>
                </c:pt>
                <c:pt idx="459">
                  <c:v>44.9</c:v>
                </c:pt>
                <c:pt idx="460">
                  <c:v>45</c:v>
                </c:pt>
                <c:pt idx="461">
                  <c:v>45.1</c:v>
                </c:pt>
                <c:pt idx="462">
                  <c:v>45.2</c:v>
                </c:pt>
                <c:pt idx="463">
                  <c:v>45.3</c:v>
                </c:pt>
                <c:pt idx="464">
                  <c:v>45.4</c:v>
                </c:pt>
                <c:pt idx="465">
                  <c:v>45.5</c:v>
                </c:pt>
                <c:pt idx="466">
                  <c:v>45.6</c:v>
                </c:pt>
                <c:pt idx="467">
                  <c:v>45.7</c:v>
                </c:pt>
                <c:pt idx="468">
                  <c:v>45.8</c:v>
                </c:pt>
                <c:pt idx="469">
                  <c:v>45.9</c:v>
                </c:pt>
                <c:pt idx="470">
                  <c:v>46</c:v>
                </c:pt>
                <c:pt idx="471">
                  <c:v>46.1</c:v>
                </c:pt>
                <c:pt idx="472">
                  <c:v>46.2</c:v>
                </c:pt>
                <c:pt idx="473">
                  <c:v>46.3</c:v>
                </c:pt>
                <c:pt idx="474">
                  <c:v>46.4</c:v>
                </c:pt>
                <c:pt idx="475">
                  <c:v>46.5</c:v>
                </c:pt>
                <c:pt idx="476">
                  <c:v>46.6</c:v>
                </c:pt>
                <c:pt idx="477">
                  <c:v>46.7</c:v>
                </c:pt>
                <c:pt idx="478">
                  <c:v>46.8</c:v>
                </c:pt>
                <c:pt idx="479">
                  <c:v>46.9</c:v>
                </c:pt>
                <c:pt idx="480">
                  <c:v>47</c:v>
                </c:pt>
                <c:pt idx="481">
                  <c:v>47.1</c:v>
                </c:pt>
                <c:pt idx="482">
                  <c:v>47.2</c:v>
                </c:pt>
                <c:pt idx="483">
                  <c:v>47.3</c:v>
                </c:pt>
                <c:pt idx="484">
                  <c:v>47.4</c:v>
                </c:pt>
                <c:pt idx="485">
                  <c:v>47.5</c:v>
                </c:pt>
                <c:pt idx="486">
                  <c:v>47.6</c:v>
                </c:pt>
                <c:pt idx="487">
                  <c:v>47.7</c:v>
                </c:pt>
                <c:pt idx="488">
                  <c:v>47.8</c:v>
                </c:pt>
                <c:pt idx="489">
                  <c:v>47.9</c:v>
                </c:pt>
                <c:pt idx="490">
                  <c:v>48</c:v>
                </c:pt>
                <c:pt idx="491">
                  <c:v>48.1</c:v>
                </c:pt>
                <c:pt idx="492">
                  <c:v>48.2</c:v>
                </c:pt>
                <c:pt idx="493">
                  <c:v>48.3</c:v>
                </c:pt>
                <c:pt idx="494">
                  <c:v>48.4</c:v>
                </c:pt>
                <c:pt idx="495">
                  <c:v>48.5</c:v>
                </c:pt>
                <c:pt idx="496">
                  <c:v>48.6</c:v>
                </c:pt>
                <c:pt idx="497">
                  <c:v>48.7</c:v>
                </c:pt>
                <c:pt idx="498">
                  <c:v>48.8</c:v>
                </c:pt>
                <c:pt idx="499">
                  <c:v>48.9</c:v>
                </c:pt>
                <c:pt idx="500">
                  <c:v>49</c:v>
                </c:pt>
                <c:pt idx="501">
                  <c:v>49.1</c:v>
                </c:pt>
                <c:pt idx="502">
                  <c:v>49.2</c:v>
                </c:pt>
                <c:pt idx="503">
                  <c:v>49.3</c:v>
                </c:pt>
                <c:pt idx="504">
                  <c:v>49.4</c:v>
                </c:pt>
                <c:pt idx="505">
                  <c:v>49.5</c:v>
                </c:pt>
                <c:pt idx="506">
                  <c:v>49.6</c:v>
                </c:pt>
                <c:pt idx="507">
                  <c:v>49.7</c:v>
                </c:pt>
                <c:pt idx="508">
                  <c:v>49.8</c:v>
                </c:pt>
                <c:pt idx="509">
                  <c:v>49.9</c:v>
                </c:pt>
                <c:pt idx="510">
                  <c:v>50</c:v>
                </c:pt>
                <c:pt idx="511">
                  <c:v>50.1</c:v>
                </c:pt>
                <c:pt idx="512">
                  <c:v>50.2</c:v>
                </c:pt>
                <c:pt idx="513">
                  <c:v>50.3</c:v>
                </c:pt>
                <c:pt idx="514">
                  <c:v>50.4</c:v>
                </c:pt>
                <c:pt idx="515">
                  <c:v>50.5</c:v>
                </c:pt>
                <c:pt idx="516">
                  <c:v>50.6</c:v>
                </c:pt>
                <c:pt idx="517">
                  <c:v>50.7</c:v>
                </c:pt>
                <c:pt idx="518">
                  <c:v>50.8</c:v>
                </c:pt>
                <c:pt idx="519">
                  <c:v>50.9</c:v>
                </c:pt>
                <c:pt idx="520">
                  <c:v>51</c:v>
                </c:pt>
                <c:pt idx="521">
                  <c:v>51.1</c:v>
                </c:pt>
                <c:pt idx="522">
                  <c:v>51.2</c:v>
                </c:pt>
                <c:pt idx="523">
                  <c:v>51.3</c:v>
                </c:pt>
                <c:pt idx="524">
                  <c:v>51.4</c:v>
                </c:pt>
                <c:pt idx="525">
                  <c:v>51.5</c:v>
                </c:pt>
                <c:pt idx="526">
                  <c:v>51.6</c:v>
                </c:pt>
                <c:pt idx="527">
                  <c:v>51.7</c:v>
                </c:pt>
                <c:pt idx="528">
                  <c:v>51.8</c:v>
                </c:pt>
                <c:pt idx="529">
                  <c:v>51.9</c:v>
                </c:pt>
                <c:pt idx="530">
                  <c:v>52</c:v>
                </c:pt>
                <c:pt idx="531">
                  <c:v>52.1</c:v>
                </c:pt>
                <c:pt idx="532">
                  <c:v>52.2</c:v>
                </c:pt>
                <c:pt idx="533">
                  <c:v>52.3</c:v>
                </c:pt>
                <c:pt idx="534">
                  <c:v>52.4</c:v>
                </c:pt>
                <c:pt idx="535">
                  <c:v>52.5</c:v>
                </c:pt>
                <c:pt idx="536">
                  <c:v>52.6</c:v>
                </c:pt>
                <c:pt idx="537">
                  <c:v>52.7</c:v>
                </c:pt>
                <c:pt idx="538">
                  <c:v>52.8</c:v>
                </c:pt>
                <c:pt idx="539">
                  <c:v>52.9</c:v>
                </c:pt>
                <c:pt idx="540">
                  <c:v>53</c:v>
                </c:pt>
                <c:pt idx="541">
                  <c:v>53.1</c:v>
                </c:pt>
                <c:pt idx="542">
                  <c:v>53.2</c:v>
                </c:pt>
                <c:pt idx="543">
                  <c:v>53.3</c:v>
                </c:pt>
                <c:pt idx="544">
                  <c:v>53.4</c:v>
                </c:pt>
                <c:pt idx="545">
                  <c:v>53.5</c:v>
                </c:pt>
                <c:pt idx="546">
                  <c:v>53.6</c:v>
                </c:pt>
                <c:pt idx="547">
                  <c:v>53.7</c:v>
                </c:pt>
                <c:pt idx="548">
                  <c:v>53.8</c:v>
                </c:pt>
                <c:pt idx="549">
                  <c:v>53.9</c:v>
                </c:pt>
                <c:pt idx="550">
                  <c:v>54</c:v>
                </c:pt>
                <c:pt idx="551">
                  <c:v>54.1</c:v>
                </c:pt>
                <c:pt idx="552">
                  <c:v>54.2</c:v>
                </c:pt>
                <c:pt idx="553">
                  <c:v>54.3</c:v>
                </c:pt>
                <c:pt idx="554">
                  <c:v>54.4</c:v>
                </c:pt>
                <c:pt idx="555">
                  <c:v>54.5</c:v>
                </c:pt>
                <c:pt idx="556">
                  <c:v>54.6</c:v>
                </c:pt>
                <c:pt idx="557">
                  <c:v>54.7</c:v>
                </c:pt>
                <c:pt idx="558">
                  <c:v>54.8</c:v>
                </c:pt>
                <c:pt idx="559">
                  <c:v>54.9</c:v>
                </c:pt>
                <c:pt idx="560">
                  <c:v>55</c:v>
                </c:pt>
                <c:pt idx="561">
                  <c:v>55.1</c:v>
                </c:pt>
                <c:pt idx="562">
                  <c:v>55.2</c:v>
                </c:pt>
                <c:pt idx="563">
                  <c:v>55.3</c:v>
                </c:pt>
                <c:pt idx="564">
                  <c:v>55.4</c:v>
                </c:pt>
                <c:pt idx="565">
                  <c:v>55.5</c:v>
                </c:pt>
                <c:pt idx="566">
                  <c:v>55.6</c:v>
                </c:pt>
                <c:pt idx="567">
                  <c:v>55.7</c:v>
                </c:pt>
                <c:pt idx="568">
                  <c:v>55.8</c:v>
                </c:pt>
                <c:pt idx="569">
                  <c:v>55.9</c:v>
                </c:pt>
                <c:pt idx="570">
                  <c:v>56</c:v>
                </c:pt>
                <c:pt idx="571">
                  <c:v>56.1</c:v>
                </c:pt>
                <c:pt idx="572">
                  <c:v>56.2</c:v>
                </c:pt>
                <c:pt idx="573">
                  <c:v>56.3</c:v>
                </c:pt>
                <c:pt idx="574">
                  <c:v>56.4</c:v>
                </c:pt>
                <c:pt idx="575">
                  <c:v>56.5</c:v>
                </c:pt>
                <c:pt idx="576">
                  <c:v>56.6</c:v>
                </c:pt>
                <c:pt idx="577">
                  <c:v>56.7</c:v>
                </c:pt>
                <c:pt idx="578">
                  <c:v>56.8</c:v>
                </c:pt>
                <c:pt idx="579">
                  <c:v>56.9</c:v>
                </c:pt>
                <c:pt idx="580">
                  <c:v>57</c:v>
                </c:pt>
                <c:pt idx="581">
                  <c:v>57.1</c:v>
                </c:pt>
                <c:pt idx="582">
                  <c:v>57.2</c:v>
                </c:pt>
                <c:pt idx="583">
                  <c:v>57.3</c:v>
                </c:pt>
                <c:pt idx="584">
                  <c:v>57.4</c:v>
                </c:pt>
                <c:pt idx="585">
                  <c:v>57.5</c:v>
                </c:pt>
                <c:pt idx="586">
                  <c:v>57.6</c:v>
                </c:pt>
                <c:pt idx="587">
                  <c:v>57.7</c:v>
                </c:pt>
                <c:pt idx="588">
                  <c:v>57.8</c:v>
                </c:pt>
                <c:pt idx="589">
                  <c:v>57.9</c:v>
                </c:pt>
                <c:pt idx="590">
                  <c:v>58</c:v>
                </c:pt>
                <c:pt idx="591">
                  <c:v>58.1</c:v>
                </c:pt>
                <c:pt idx="592">
                  <c:v>58.2</c:v>
                </c:pt>
                <c:pt idx="593">
                  <c:v>58.3</c:v>
                </c:pt>
                <c:pt idx="594">
                  <c:v>58.4</c:v>
                </c:pt>
                <c:pt idx="595">
                  <c:v>58.5</c:v>
                </c:pt>
                <c:pt idx="596">
                  <c:v>58.6</c:v>
                </c:pt>
                <c:pt idx="597">
                  <c:v>58.7</c:v>
                </c:pt>
                <c:pt idx="598">
                  <c:v>58.8</c:v>
                </c:pt>
                <c:pt idx="599">
                  <c:v>58.9</c:v>
                </c:pt>
                <c:pt idx="600">
                  <c:v>59</c:v>
                </c:pt>
                <c:pt idx="601">
                  <c:v>59.1</c:v>
                </c:pt>
                <c:pt idx="602">
                  <c:v>59.2</c:v>
                </c:pt>
                <c:pt idx="603">
                  <c:v>59.3</c:v>
                </c:pt>
                <c:pt idx="604">
                  <c:v>59.4</c:v>
                </c:pt>
                <c:pt idx="605">
                  <c:v>59.5</c:v>
                </c:pt>
                <c:pt idx="606">
                  <c:v>59.6</c:v>
                </c:pt>
                <c:pt idx="607">
                  <c:v>59.7</c:v>
                </c:pt>
                <c:pt idx="608">
                  <c:v>59.8</c:v>
                </c:pt>
                <c:pt idx="609">
                  <c:v>59.9</c:v>
                </c:pt>
                <c:pt idx="610">
                  <c:v>60</c:v>
                </c:pt>
                <c:pt idx="611">
                  <c:v>60.1</c:v>
                </c:pt>
                <c:pt idx="612">
                  <c:v>60.2</c:v>
                </c:pt>
                <c:pt idx="613">
                  <c:v>60.3</c:v>
                </c:pt>
                <c:pt idx="614">
                  <c:v>60.4</c:v>
                </c:pt>
                <c:pt idx="615">
                  <c:v>60.5</c:v>
                </c:pt>
                <c:pt idx="616">
                  <c:v>60.6</c:v>
                </c:pt>
                <c:pt idx="617">
                  <c:v>60.7</c:v>
                </c:pt>
                <c:pt idx="618">
                  <c:v>60.8</c:v>
                </c:pt>
                <c:pt idx="619">
                  <c:v>60.9</c:v>
                </c:pt>
                <c:pt idx="620">
                  <c:v>61</c:v>
                </c:pt>
                <c:pt idx="621">
                  <c:v>61.1</c:v>
                </c:pt>
                <c:pt idx="622">
                  <c:v>61.2</c:v>
                </c:pt>
                <c:pt idx="623">
                  <c:v>61.3</c:v>
                </c:pt>
                <c:pt idx="624">
                  <c:v>61.4</c:v>
                </c:pt>
                <c:pt idx="625">
                  <c:v>61.5</c:v>
                </c:pt>
                <c:pt idx="626">
                  <c:v>61.6</c:v>
                </c:pt>
                <c:pt idx="627">
                  <c:v>61.7</c:v>
                </c:pt>
                <c:pt idx="628">
                  <c:v>61.8</c:v>
                </c:pt>
                <c:pt idx="629">
                  <c:v>61.9</c:v>
                </c:pt>
                <c:pt idx="630">
                  <c:v>62</c:v>
                </c:pt>
                <c:pt idx="631">
                  <c:v>62.1</c:v>
                </c:pt>
                <c:pt idx="632">
                  <c:v>62.2</c:v>
                </c:pt>
                <c:pt idx="633">
                  <c:v>62.3</c:v>
                </c:pt>
                <c:pt idx="634">
                  <c:v>62.4</c:v>
                </c:pt>
                <c:pt idx="635">
                  <c:v>62.5</c:v>
                </c:pt>
                <c:pt idx="636">
                  <c:v>62.6</c:v>
                </c:pt>
                <c:pt idx="637">
                  <c:v>62.7</c:v>
                </c:pt>
                <c:pt idx="638">
                  <c:v>62.8</c:v>
                </c:pt>
                <c:pt idx="639">
                  <c:v>62.9</c:v>
                </c:pt>
                <c:pt idx="640">
                  <c:v>63</c:v>
                </c:pt>
                <c:pt idx="641">
                  <c:v>63.1</c:v>
                </c:pt>
                <c:pt idx="642">
                  <c:v>63.2</c:v>
                </c:pt>
                <c:pt idx="643">
                  <c:v>63.3</c:v>
                </c:pt>
                <c:pt idx="644">
                  <c:v>63.4</c:v>
                </c:pt>
                <c:pt idx="645">
                  <c:v>63.5</c:v>
                </c:pt>
                <c:pt idx="646">
                  <c:v>63.6</c:v>
                </c:pt>
                <c:pt idx="647">
                  <c:v>63.7</c:v>
                </c:pt>
                <c:pt idx="648">
                  <c:v>63.8</c:v>
                </c:pt>
                <c:pt idx="649">
                  <c:v>63.9</c:v>
                </c:pt>
                <c:pt idx="650">
                  <c:v>64</c:v>
                </c:pt>
                <c:pt idx="651">
                  <c:v>64.099999999999994</c:v>
                </c:pt>
                <c:pt idx="652">
                  <c:v>64.2</c:v>
                </c:pt>
                <c:pt idx="653">
                  <c:v>64.3</c:v>
                </c:pt>
                <c:pt idx="654">
                  <c:v>64.400000000000006</c:v>
                </c:pt>
                <c:pt idx="655">
                  <c:v>64.5</c:v>
                </c:pt>
                <c:pt idx="656">
                  <c:v>64.599999999999994</c:v>
                </c:pt>
                <c:pt idx="657">
                  <c:v>64.7</c:v>
                </c:pt>
                <c:pt idx="658">
                  <c:v>64.8</c:v>
                </c:pt>
                <c:pt idx="659">
                  <c:v>64.900000000000006</c:v>
                </c:pt>
                <c:pt idx="660">
                  <c:v>65</c:v>
                </c:pt>
                <c:pt idx="661">
                  <c:v>65.099999999999994</c:v>
                </c:pt>
                <c:pt idx="662">
                  <c:v>65.2</c:v>
                </c:pt>
                <c:pt idx="663">
                  <c:v>65.3</c:v>
                </c:pt>
                <c:pt idx="664">
                  <c:v>65.400000000000006</c:v>
                </c:pt>
                <c:pt idx="665">
                  <c:v>65.5</c:v>
                </c:pt>
                <c:pt idx="666">
                  <c:v>65.599999999999994</c:v>
                </c:pt>
                <c:pt idx="667">
                  <c:v>65.7</c:v>
                </c:pt>
                <c:pt idx="668">
                  <c:v>65.8</c:v>
                </c:pt>
                <c:pt idx="669">
                  <c:v>65.900000000000006</c:v>
                </c:pt>
                <c:pt idx="670">
                  <c:v>66</c:v>
                </c:pt>
                <c:pt idx="671">
                  <c:v>66.099999999999994</c:v>
                </c:pt>
                <c:pt idx="672">
                  <c:v>66.2</c:v>
                </c:pt>
                <c:pt idx="673">
                  <c:v>66.3</c:v>
                </c:pt>
                <c:pt idx="674">
                  <c:v>66.400000000000006</c:v>
                </c:pt>
                <c:pt idx="675">
                  <c:v>66.5</c:v>
                </c:pt>
                <c:pt idx="676">
                  <c:v>66.599999999999994</c:v>
                </c:pt>
                <c:pt idx="677">
                  <c:v>66.7</c:v>
                </c:pt>
                <c:pt idx="678">
                  <c:v>66.8</c:v>
                </c:pt>
                <c:pt idx="679">
                  <c:v>66.900000000000006</c:v>
                </c:pt>
                <c:pt idx="680">
                  <c:v>67</c:v>
                </c:pt>
                <c:pt idx="681">
                  <c:v>67.099999999999994</c:v>
                </c:pt>
                <c:pt idx="682">
                  <c:v>67.2</c:v>
                </c:pt>
                <c:pt idx="683">
                  <c:v>67.3</c:v>
                </c:pt>
                <c:pt idx="684">
                  <c:v>67.400000000000006</c:v>
                </c:pt>
                <c:pt idx="685">
                  <c:v>67.5</c:v>
                </c:pt>
                <c:pt idx="686">
                  <c:v>67.599999999999994</c:v>
                </c:pt>
                <c:pt idx="687">
                  <c:v>67.7</c:v>
                </c:pt>
                <c:pt idx="688">
                  <c:v>67.8</c:v>
                </c:pt>
                <c:pt idx="689">
                  <c:v>67.900000000000006</c:v>
                </c:pt>
                <c:pt idx="690">
                  <c:v>68</c:v>
                </c:pt>
                <c:pt idx="691">
                  <c:v>68.099999999999994</c:v>
                </c:pt>
                <c:pt idx="692">
                  <c:v>68.2</c:v>
                </c:pt>
                <c:pt idx="693">
                  <c:v>68.3</c:v>
                </c:pt>
                <c:pt idx="694">
                  <c:v>68.400000000000006</c:v>
                </c:pt>
                <c:pt idx="695">
                  <c:v>68.5</c:v>
                </c:pt>
                <c:pt idx="696">
                  <c:v>68.599999999999994</c:v>
                </c:pt>
                <c:pt idx="697">
                  <c:v>68.7</c:v>
                </c:pt>
                <c:pt idx="698">
                  <c:v>68.8</c:v>
                </c:pt>
                <c:pt idx="699">
                  <c:v>68.900000000000006</c:v>
                </c:pt>
                <c:pt idx="700">
                  <c:v>69</c:v>
                </c:pt>
                <c:pt idx="701">
                  <c:v>69.099999999999994</c:v>
                </c:pt>
                <c:pt idx="702">
                  <c:v>69.2</c:v>
                </c:pt>
                <c:pt idx="703">
                  <c:v>69.3</c:v>
                </c:pt>
                <c:pt idx="704">
                  <c:v>69.400000000000006</c:v>
                </c:pt>
                <c:pt idx="705">
                  <c:v>69.5</c:v>
                </c:pt>
                <c:pt idx="706">
                  <c:v>69.599999999999994</c:v>
                </c:pt>
                <c:pt idx="707">
                  <c:v>69.7</c:v>
                </c:pt>
                <c:pt idx="708">
                  <c:v>69.8</c:v>
                </c:pt>
                <c:pt idx="709">
                  <c:v>69.900000000000006</c:v>
                </c:pt>
                <c:pt idx="710">
                  <c:v>70</c:v>
                </c:pt>
                <c:pt idx="711">
                  <c:v>70.099999999999994</c:v>
                </c:pt>
                <c:pt idx="712">
                  <c:v>70.2</c:v>
                </c:pt>
                <c:pt idx="713">
                  <c:v>70.3</c:v>
                </c:pt>
                <c:pt idx="714">
                  <c:v>70.400000000000006</c:v>
                </c:pt>
                <c:pt idx="715">
                  <c:v>70.5</c:v>
                </c:pt>
                <c:pt idx="716">
                  <c:v>70.599999999999994</c:v>
                </c:pt>
                <c:pt idx="717">
                  <c:v>70.7</c:v>
                </c:pt>
                <c:pt idx="718">
                  <c:v>70.8</c:v>
                </c:pt>
                <c:pt idx="719">
                  <c:v>70.900000000000006</c:v>
                </c:pt>
                <c:pt idx="720">
                  <c:v>71</c:v>
                </c:pt>
                <c:pt idx="721">
                  <c:v>71.099999999999994</c:v>
                </c:pt>
                <c:pt idx="722">
                  <c:v>71.2</c:v>
                </c:pt>
                <c:pt idx="723">
                  <c:v>71.3</c:v>
                </c:pt>
                <c:pt idx="724">
                  <c:v>71.400000000000006</c:v>
                </c:pt>
                <c:pt idx="725">
                  <c:v>71.5</c:v>
                </c:pt>
                <c:pt idx="726">
                  <c:v>71.599999999999994</c:v>
                </c:pt>
                <c:pt idx="727">
                  <c:v>71.7</c:v>
                </c:pt>
                <c:pt idx="728">
                  <c:v>71.8</c:v>
                </c:pt>
                <c:pt idx="729">
                  <c:v>71.900000000000006</c:v>
                </c:pt>
                <c:pt idx="730">
                  <c:v>72</c:v>
                </c:pt>
                <c:pt idx="731">
                  <c:v>72.099999999999994</c:v>
                </c:pt>
                <c:pt idx="732">
                  <c:v>72.2</c:v>
                </c:pt>
                <c:pt idx="733">
                  <c:v>72.3</c:v>
                </c:pt>
                <c:pt idx="734">
                  <c:v>72.400000000000006</c:v>
                </c:pt>
                <c:pt idx="735">
                  <c:v>72.5</c:v>
                </c:pt>
                <c:pt idx="736">
                  <c:v>72.599999999999994</c:v>
                </c:pt>
                <c:pt idx="737">
                  <c:v>72.7</c:v>
                </c:pt>
                <c:pt idx="738">
                  <c:v>72.8</c:v>
                </c:pt>
                <c:pt idx="739">
                  <c:v>72.900000000000006</c:v>
                </c:pt>
                <c:pt idx="740">
                  <c:v>73</c:v>
                </c:pt>
                <c:pt idx="741">
                  <c:v>73.099999999999994</c:v>
                </c:pt>
                <c:pt idx="742">
                  <c:v>73.2</c:v>
                </c:pt>
                <c:pt idx="743">
                  <c:v>73.3</c:v>
                </c:pt>
                <c:pt idx="744">
                  <c:v>73.400000000000006</c:v>
                </c:pt>
                <c:pt idx="745">
                  <c:v>73.5</c:v>
                </c:pt>
                <c:pt idx="746">
                  <c:v>73.599999999999994</c:v>
                </c:pt>
                <c:pt idx="747">
                  <c:v>73.7</c:v>
                </c:pt>
                <c:pt idx="748">
                  <c:v>73.8</c:v>
                </c:pt>
                <c:pt idx="749">
                  <c:v>73.900000000000006</c:v>
                </c:pt>
                <c:pt idx="750">
                  <c:v>74</c:v>
                </c:pt>
                <c:pt idx="751">
                  <c:v>74.099999999999994</c:v>
                </c:pt>
                <c:pt idx="752">
                  <c:v>74.2</c:v>
                </c:pt>
                <c:pt idx="753">
                  <c:v>74.3</c:v>
                </c:pt>
                <c:pt idx="754">
                  <c:v>74.400000000000006</c:v>
                </c:pt>
                <c:pt idx="755">
                  <c:v>74.5</c:v>
                </c:pt>
                <c:pt idx="756">
                  <c:v>74.599999999999994</c:v>
                </c:pt>
                <c:pt idx="757">
                  <c:v>74.7</c:v>
                </c:pt>
                <c:pt idx="758">
                  <c:v>74.8</c:v>
                </c:pt>
                <c:pt idx="759">
                  <c:v>74.900000000000006</c:v>
                </c:pt>
                <c:pt idx="760">
                  <c:v>75</c:v>
                </c:pt>
                <c:pt idx="761">
                  <c:v>75.099999999999994</c:v>
                </c:pt>
                <c:pt idx="762">
                  <c:v>75.2</c:v>
                </c:pt>
                <c:pt idx="763">
                  <c:v>75.3</c:v>
                </c:pt>
                <c:pt idx="764">
                  <c:v>75.400000000000006</c:v>
                </c:pt>
                <c:pt idx="765">
                  <c:v>75.5</c:v>
                </c:pt>
                <c:pt idx="766">
                  <c:v>75.599999999999994</c:v>
                </c:pt>
                <c:pt idx="767">
                  <c:v>75.7</c:v>
                </c:pt>
                <c:pt idx="768">
                  <c:v>75.8</c:v>
                </c:pt>
                <c:pt idx="769">
                  <c:v>75.900000000000006</c:v>
                </c:pt>
                <c:pt idx="770">
                  <c:v>76</c:v>
                </c:pt>
                <c:pt idx="771">
                  <c:v>76.099999999999994</c:v>
                </c:pt>
                <c:pt idx="772">
                  <c:v>76.2</c:v>
                </c:pt>
                <c:pt idx="773">
                  <c:v>76.3</c:v>
                </c:pt>
                <c:pt idx="774">
                  <c:v>76.400000000000006</c:v>
                </c:pt>
                <c:pt idx="775">
                  <c:v>76.5</c:v>
                </c:pt>
                <c:pt idx="776">
                  <c:v>76.599999999999994</c:v>
                </c:pt>
                <c:pt idx="777">
                  <c:v>76.7</c:v>
                </c:pt>
                <c:pt idx="778">
                  <c:v>76.8</c:v>
                </c:pt>
                <c:pt idx="779">
                  <c:v>76.900000000000006</c:v>
                </c:pt>
                <c:pt idx="780">
                  <c:v>77</c:v>
                </c:pt>
                <c:pt idx="781">
                  <c:v>77.099999999999994</c:v>
                </c:pt>
                <c:pt idx="782">
                  <c:v>77.2</c:v>
                </c:pt>
                <c:pt idx="783">
                  <c:v>77.3</c:v>
                </c:pt>
                <c:pt idx="784">
                  <c:v>77.400000000000006</c:v>
                </c:pt>
                <c:pt idx="785">
                  <c:v>77.5</c:v>
                </c:pt>
                <c:pt idx="786">
                  <c:v>77.599999999999994</c:v>
                </c:pt>
                <c:pt idx="787">
                  <c:v>77.7</c:v>
                </c:pt>
                <c:pt idx="788">
                  <c:v>77.8</c:v>
                </c:pt>
                <c:pt idx="789">
                  <c:v>77.900000000000006</c:v>
                </c:pt>
                <c:pt idx="790">
                  <c:v>78</c:v>
                </c:pt>
                <c:pt idx="791">
                  <c:v>78.099999999999994</c:v>
                </c:pt>
                <c:pt idx="792">
                  <c:v>78.2</c:v>
                </c:pt>
                <c:pt idx="793">
                  <c:v>78.3</c:v>
                </c:pt>
                <c:pt idx="794">
                  <c:v>78.400000000000006</c:v>
                </c:pt>
                <c:pt idx="795">
                  <c:v>78.5</c:v>
                </c:pt>
                <c:pt idx="796">
                  <c:v>78.599999999999994</c:v>
                </c:pt>
                <c:pt idx="797">
                  <c:v>78.7</c:v>
                </c:pt>
                <c:pt idx="798">
                  <c:v>78.8</c:v>
                </c:pt>
                <c:pt idx="799">
                  <c:v>78.900000000000006</c:v>
                </c:pt>
                <c:pt idx="800">
                  <c:v>79</c:v>
                </c:pt>
                <c:pt idx="801">
                  <c:v>79.099999999999994</c:v>
                </c:pt>
                <c:pt idx="802">
                  <c:v>79.2</c:v>
                </c:pt>
                <c:pt idx="803">
                  <c:v>79.3</c:v>
                </c:pt>
                <c:pt idx="804">
                  <c:v>79.400000000000006</c:v>
                </c:pt>
                <c:pt idx="805">
                  <c:v>79.5</c:v>
                </c:pt>
                <c:pt idx="806">
                  <c:v>79.599999999999994</c:v>
                </c:pt>
                <c:pt idx="807">
                  <c:v>79.7</c:v>
                </c:pt>
                <c:pt idx="808">
                  <c:v>79.8</c:v>
                </c:pt>
                <c:pt idx="809">
                  <c:v>79.900000000000006</c:v>
                </c:pt>
                <c:pt idx="810">
                  <c:v>80</c:v>
                </c:pt>
                <c:pt idx="811">
                  <c:v>80.099999999999994</c:v>
                </c:pt>
                <c:pt idx="812">
                  <c:v>80.2</c:v>
                </c:pt>
                <c:pt idx="813">
                  <c:v>80.3</c:v>
                </c:pt>
                <c:pt idx="814">
                  <c:v>80.400000000000006</c:v>
                </c:pt>
                <c:pt idx="815">
                  <c:v>80.5</c:v>
                </c:pt>
                <c:pt idx="816">
                  <c:v>80.599999999999994</c:v>
                </c:pt>
                <c:pt idx="817">
                  <c:v>80.7</c:v>
                </c:pt>
                <c:pt idx="818">
                  <c:v>80.8</c:v>
                </c:pt>
                <c:pt idx="819">
                  <c:v>80.900000000000006</c:v>
                </c:pt>
                <c:pt idx="820">
                  <c:v>81</c:v>
                </c:pt>
                <c:pt idx="821">
                  <c:v>81.099999999999994</c:v>
                </c:pt>
                <c:pt idx="822">
                  <c:v>81.2</c:v>
                </c:pt>
                <c:pt idx="823">
                  <c:v>81.3</c:v>
                </c:pt>
                <c:pt idx="824">
                  <c:v>81.400000000000006</c:v>
                </c:pt>
                <c:pt idx="825">
                  <c:v>81.5</c:v>
                </c:pt>
                <c:pt idx="826">
                  <c:v>81.599999999999994</c:v>
                </c:pt>
                <c:pt idx="827">
                  <c:v>81.7</c:v>
                </c:pt>
                <c:pt idx="828">
                  <c:v>81.8</c:v>
                </c:pt>
                <c:pt idx="829">
                  <c:v>81.900000000000006</c:v>
                </c:pt>
                <c:pt idx="830">
                  <c:v>82</c:v>
                </c:pt>
                <c:pt idx="831">
                  <c:v>82.1</c:v>
                </c:pt>
                <c:pt idx="832">
                  <c:v>82.2</c:v>
                </c:pt>
                <c:pt idx="833">
                  <c:v>82.3</c:v>
                </c:pt>
                <c:pt idx="834">
                  <c:v>82.4</c:v>
                </c:pt>
                <c:pt idx="835">
                  <c:v>82.5</c:v>
                </c:pt>
                <c:pt idx="836">
                  <c:v>82.6</c:v>
                </c:pt>
                <c:pt idx="837">
                  <c:v>82.7</c:v>
                </c:pt>
                <c:pt idx="838">
                  <c:v>82.8</c:v>
                </c:pt>
                <c:pt idx="839">
                  <c:v>82.9</c:v>
                </c:pt>
                <c:pt idx="840">
                  <c:v>83</c:v>
                </c:pt>
                <c:pt idx="841">
                  <c:v>83.1</c:v>
                </c:pt>
                <c:pt idx="842">
                  <c:v>83.2</c:v>
                </c:pt>
                <c:pt idx="843">
                  <c:v>83.3</c:v>
                </c:pt>
                <c:pt idx="844">
                  <c:v>83.4</c:v>
                </c:pt>
                <c:pt idx="845">
                  <c:v>83.5</c:v>
                </c:pt>
                <c:pt idx="846">
                  <c:v>83.6</c:v>
                </c:pt>
                <c:pt idx="847">
                  <c:v>83.7</c:v>
                </c:pt>
                <c:pt idx="848">
                  <c:v>83.8</c:v>
                </c:pt>
                <c:pt idx="849">
                  <c:v>83.9</c:v>
                </c:pt>
                <c:pt idx="850">
                  <c:v>84</c:v>
                </c:pt>
                <c:pt idx="851">
                  <c:v>84.1</c:v>
                </c:pt>
                <c:pt idx="852">
                  <c:v>84.2</c:v>
                </c:pt>
                <c:pt idx="853">
                  <c:v>84.3</c:v>
                </c:pt>
                <c:pt idx="854">
                  <c:v>84.4</c:v>
                </c:pt>
                <c:pt idx="855">
                  <c:v>84.5</c:v>
                </c:pt>
                <c:pt idx="856">
                  <c:v>84.6</c:v>
                </c:pt>
                <c:pt idx="857">
                  <c:v>84.7</c:v>
                </c:pt>
                <c:pt idx="858">
                  <c:v>84.8</c:v>
                </c:pt>
                <c:pt idx="859">
                  <c:v>84.9</c:v>
                </c:pt>
                <c:pt idx="860">
                  <c:v>85</c:v>
                </c:pt>
                <c:pt idx="861">
                  <c:v>85.1</c:v>
                </c:pt>
                <c:pt idx="862">
                  <c:v>85.2</c:v>
                </c:pt>
                <c:pt idx="863">
                  <c:v>85.3</c:v>
                </c:pt>
                <c:pt idx="864">
                  <c:v>85.4</c:v>
                </c:pt>
                <c:pt idx="865">
                  <c:v>85.5</c:v>
                </c:pt>
                <c:pt idx="866">
                  <c:v>85.6</c:v>
                </c:pt>
                <c:pt idx="867">
                  <c:v>85.7</c:v>
                </c:pt>
                <c:pt idx="868">
                  <c:v>85.8</c:v>
                </c:pt>
                <c:pt idx="869">
                  <c:v>85.9</c:v>
                </c:pt>
                <c:pt idx="870">
                  <c:v>86</c:v>
                </c:pt>
                <c:pt idx="871">
                  <c:v>86.1</c:v>
                </c:pt>
                <c:pt idx="872">
                  <c:v>86.2</c:v>
                </c:pt>
                <c:pt idx="873">
                  <c:v>86.3</c:v>
                </c:pt>
                <c:pt idx="874">
                  <c:v>86.4</c:v>
                </c:pt>
                <c:pt idx="875">
                  <c:v>86.5</c:v>
                </c:pt>
                <c:pt idx="876">
                  <c:v>86.6</c:v>
                </c:pt>
                <c:pt idx="877">
                  <c:v>86.7</c:v>
                </c:pt>
                <c:pt idx="878">
                  <c:v>86.8</c:v>
                </c:pt>
                <c:pt idx="879">
                  <c:v>86.9</c:v>
                </c:pt>
                <c:pt idx="880">
                  <c:v>87</c:v>
                </c:pt>
                <c:pt idx="881">
                  <c:v>87.1</c:v>
                </c:pt>
                <c:pt idx="882">
                  <c:v>87.2</c:v>
                </c:pt>
                <c:pt idx="883">
                  <c:v>87.3</c:v>
                </c:pt>
                <c:pt idx="884">
                  <c:v>87.4</c:v>
                </c:pt>
                <c:pt idx="885">
                  <c:v>87.5</c:v>
                </c:pt>
                <c:pt idx="886">
                  <c:v>87.6</c:v>
                </c:pt>
                <c:pt idx="887">
                  <c:v>87.7</c:v>
                </c:pt>
                <c:pt idx="888">
                  <c:v>87.8</c:v>
                </c:pt>
                <c:pt idx="889">
                  <c:v>87.9</c:v>
                </c:pt>
                <c:pt idx="890">
                  <c:v>88</c:v>
                </c:pt>
                <c:pt idx="891">
                  <c:v>88.1</c:v>
                </c:pt>
                <c:pt idx="892">
                  <c:v>88.2</c:v>
                </c:pt>
                <c:pt idx="893">
                  <c:v>88.3</c:v>
                </c:pt>
                <c:pt idx="894">
                  <c:v>88.4</c:v>
                </c:pt>
                <c:pt idx="895">
                  <c:v>88.5</c:v>
                </c:pt>
                <c:pt idx="896">
                  <c:v>88.6</c:v>
                </c:pt>
                <c:pt idx="897">
                  <c:v>88.7</c:v>
                </c:pt>
                <c:pt idx="898">
                  <c:v>88.8</c:v>
                </c:pt>
                <c:pt idx="899">
                  <c:v>88.9</c:v>
                </c:pt>
                <c:pt idx="900">
                  <c:v>89</c:v>
                </c:pt>
                <c:pt idx="901">
                  <c:v>89.1</c:v>
                </c:pt>
                <c:pt idx="902">
                  <c:v>89.2</c:v>
                </c:pt>
                <c:pt idx="903">
                  <c:v>89.3</c:v>
                </c:pt>
                <c:pt idx="904">
                  <c:v>89.4</c:v>
                </c:pt>
                <c:pt idx="905">
                  <c:v>89.5</c:v>
                </c:pt>
                <c:pt idx="906">
                  <c:v>89.6</c:v>
                </c:pt>
                <c:pt idx="907">
                  <c:v>89.7</c:v>
                </c:pt>
                <c:pt idx="908">
                  <c:v>89.8</c:v>
                </c:pt>
                <c:pt idx="909">
                  <c:v>89.9</c:v>
                </c:pt>
                <c:pt idx="910">
                  <c:v>90</c:v>
                </c:pt>
                <c:pt idx="911">
                  <c:v>90.1</c:v>
                </c:pt>
                <c:pt idx="912">
                  <c:v>90.2</c:v>
                </c:pt>
                <c:pt idx="913">
                  <c:v>90.3</c:v>
                </c:pt>
                <c:pt idx="914">
                  <c:v>90.4</c:v>
                </c:pt>
                <c:pt idx="915">
                  <c:v>90.5</c:v>
                </c:pt>
                <c:pt idx="916">
                  <c:v>90.6</c:v>
                </c:pt>
                <c:pt idx="917">
                  <c:v>90.7</c:v>
                </c:pt>
                <c:pt idx="918">
                  <c:v>90.8</c:v>
                </c:pt>
                <c:pt idx="919">
                  <c:v>90.9</c:v>
                </c:pt>
                <c:pt idx="920">
                  <c:v>91</c:v>
                </c:pt>
                <c:pt idx="921">
                  <c:v>91.1</c:v>
                </c:pt>
                <c:pt idx="922">
                  <c:v>91.2</c:v>
                </c:pt>
                <c:pt idx="923">
                  <c:v>91.3</c:v>
                </c:pt>
                <c:pt idx="924">
                  <c:v>91.4</c:v>
                </c:pt>
                <c:pt idx="925">
                  <c:v>91.5</c:v>
                </c:pt>
                <c:pt idx="926">
                  <c:v>91.6</c:v>
                </c:pt>
                <c:pt idx="927">
                  <c:v>91.7</c:v>
                </c:pt>
                <c:pt idx="928">
                  <c:v>91.8</c:v>
                </c:pt>
                <c:pt idx="929">
                  <c:v>91.9</c:v>
                </c:pt>
                <c:pt idx="930">
                  <c:v>92</c:v>
                </c:pt>
                <c:pt idx="931">
                  <c:v>92.1</c:v>
                </c:pt>
                <c:pt idx="932">
                  <c:v>92.2</c:v>
                </c:pt>
                <c:pt idx="933">
                  <c:v>92.3</c:v>
                </c:pt>
                <c:pt idx="934">
                  <c:v>92.4</c:v>
                </c:pt>
                <c:pt idx="935">
                  <c:v>92.5</c:v>
                </c:pt>
                <c:pt idx="936">
                  <c:v>92.6</c:v>
                </c:pt>
                <c:pt idx="937">
                  <c:v>92.7</c:v>
                </c:pt>
                <c:pt idx="938">
                  <c:v>92.8</c:v>
                </c:pt>
                <c:pt idx="939">
                  <c:v>92.9</c:v>
                </c:pt>
                <c:pt idx="940">
                  <c:v>93</c:v>
                </c:pt>
                <c:pt idx="941">
                  <c:v>93.1</c:v>
                </c:pt>
                <c:pt idx="942">
                  <c:v>93.2</c:v>
                </c:pt>
                <c:pt idx="943">
                  <c:v>93.3</c:v>
                </c:pt>
                <c:pt idx="944">
                  <c:v>93.4</c:v>
                </c:pt>
                <c:pt idx="945">
                  <c:v>93.5</c:v>
                </c:pt>
                <c:pt idx="946">
                  <c:v>93.6</c:v>
                </c:pt>
                <c:pt idx="947">
                  <c:v>93.7</c:v>
                </c:pt>
                <c:pt idx="948">
                  <c:v>93.8</c:v>
                </c:pt>
                <c:pt idx="949">
                  <c:v>93.9</c:v>
                </c:pt>
                <c:pt idx="950">
                  <c:v>94</c:v>
                </c:pt>
                <c:pt idx="951">
                  <c:v>94.1</c:v>
                </c:pt>
                <c:pt idx="952">
                  <c:v>94.2</c:v>
                </c:pt>
                <c:pt idx="953">
                  <c:v>94.3</c:v>
                </c:pt>
                <c:pt idx="954">
                  <c:v>94.4</c:v>
                </c:pt>
                <c:pt idx="955">
                  <c:v>94.5</c:v>
                </c:pt>
                <c:pt idx="956">
                  <c:v>94.6</c:v>
                </c:pt>
                <c:pt idx="957">
                  <c:v>94.7</c:v>
                </c:pt>
                <c:pt idx="958">
                  <c:v>94.8</c:v>
                </c:pt>
                <c:pt idx="959">
                  <c:v>94.9</c:v>
                </c:pt>
                <c:pt idx="960">
                  <c:v>95</c:v>
                </c:pt>
                <c:pt idx="961">
                  <c:v>95.1</c:v>
                </c:pt>
                <c:pt idx="962">
                  <c:v>95.2</c:v>
                </c:pt>
                <c:pt idx="963">
                  <c:v>95.3</c:v>
                </c:pt>
                <c:pt idx="964">
                  <c:v>95.4</c:v>
                </c:pt>
                <c:pt idx="965">
                  <c:v>95.5</c:v>
                </c:pt>
                <c:pt idx="966">
                  <c:v>95.6</c:v>
                </c:pt>
                <c:pt idx="967">
                  <c:v>95.7</c:v>
                </c:pt>
                <c:pt idx="968">
                  <c:v>95.8</c:v>
                </c:pt>
                <c:pt idx="969">
                  <c:v>95.9</c:v>
                </c:pt>
                <c:pt idx="970">
                  <c:v>96</c:v>
                </c:pt>
                <c:pt idx="971">
                  <c:v>96.1</c:v>
                </c:pt>
                <c:pt idx="972">
                  <c:v>96.2</c:v>
                </c:pt>
                <c:pt idx="973">
                  <c:v>96.3</c:v>
                </c:pt>
                <c:pt idx="974">
                  <c:v>96.4</c:v>
                </c:pt>
                <c:pt idx="975">
                  <c:v>96.5</c:v>
                </c:pt>
                <c:pt idx="976">
                  <c:v>96.6</c:v>
                </c:pt>
                <c:pt idx="977">
                  <c:v>96.7</c:v>
                </c:pt>
                <c:pt idx="978">
                  <c:v>96.8</c:v>
                </c:pt>
                <c:pt idx="979">
                  <c:v>96.9</c:v>
                </c:pt>
                <c:pt idx="980">
                  <c:v>97</c:v>
                </c:pt>
                <c:pt idx="981">
                  <c:v>97.1</c:v>
                </c:pt>
                <c:pt idx="982">
                  <c:v>97.2</c:v>
                </c:pt>
                <c:pt idx="983">
                  <c:v>97.3</c:v>
                </c:pt>
                <c:pt idx="984">
                  <c:v>97.4</c:v>
                </c:pt>
                <c:pt idx="985">
                  <c:v>97.5</c:v>
                </c:pt>
                <c:pt idx="986">
                  <c:v>97.6</c:v>
                </c:pt>
                <c:pt idx="987">
                  <c:v>97.7</c:v>
                </c:pt>
                <c:pt idx="988">
                  <c:v>97.8</c:v>
                </c:pt>
                <c:pt idx="989">
                  <c:v>97.9</c:v>
                </c:pt>
                <c:pt idx="990">
                  <c:v>98</c:v>
                </c:pt>
                <c:pt idx="991">
                  <c:v>98.1</c:v>
                </c:pt>
                <c:pt idx="992">
                  <c:v>98.2</c:v>
                </c:pt>
                <c:pt idx="993">
                  <c:v>98.3</c:v>
                </c:pt>
                <c:pt idx="994">
                  <c:v>98.4</c:v>
                </c:pt>
                <c:pt idx="995">
                  <c:v>98.5</c:v>
                </c:pt>
                <c:pt idx="996">
                  <c:v>98.6</c:v>
                </c:pt>
                <c:pt idx="997">
                  <c:v>98.7</c:v>
                </c:pt>
                <c:pt idx="998">
                  <c:v>98.8</c:v>
                </c:pt>
                <c:pt idx="999">
                  <c:v>98.9</c:v>
                </c:pt>
                <c:pt idx="1000">
                  <c:v>99</c:v>
                </c:pt>
                <c:pt idx="1001">
                  <c:v>99.1</c:v>
                </c:pt>
                <c:pt idx="1002">
                  <c:v>99.2</c:v>
                </c:pt>
                <c:pt idx="1003">
                  <c:v>99.3</c:v>
                </c:pt>
                <c:pt idx="1004">
                  <c:v>99.4</c:v>
                </c:pt>
                <c:pt idx="1005">
                  <c:v>99.5</c:v>
                </c:pt>
                <c:pt idx="1006">
                  <c:v>99.6</c:v>
                </c:pt>
                <c:pt idx="1007">
                  <c:v>99.7</c:v>
                </c:pt>
                <c:pt idx="1008">
                  <c:v>99.8</c:v>
                </c:pt>
                <c:pt idx="1009">
                  <c:v>99.9</c:v>
                </c:pt>
                <c:pt idx="1010">
                  <c:v>100</c:v>
                </c:pt>
                <c:pt idx="1011">
                  <c:v>100.1</c:v>
                </c:pt>
                <c:pt idx="1012">
                  <c:v>100.2</c:v>
                </c:pt>
                <c:pt idx="1013">
                  <c:v>100.3</c:v>
                </c:pt>
                <c:pt idx="1014">
                  <c:v>100.4</c:v>
                </c:pt>
                <c:pt idx="1015">
                  <c:v>100.5</c:v>
                </c:pt>
                <c:pt idx="1016">
                  <c:v>100.6</c:v>
                </c:pt>
                <c:pt idx="1017">
                  <c:v>100.7</c:v>
                </c:pt>
                <c:pt idx="1018">
                  <c:v>100.8</c:v>
                </c:pt>
                <c:pt idx="1019">
                  <c:v>100.9</c:v>
                </c:pt>
                <c:pt idx="1020">
                  <c:v>101</c:v>
                </c:pt>
                <c:pt idx="1021">
                  <c:v>101.1</c:v>
                </c:pt>
                <c:pt idx="1022">
                  <c:v>101.2</c:v>
                </c:pt>
                <c:pt idx="1023">
                  <c:v>101.3</c:v>
                </c:pt>
                <c:pt idx="1024">
                  <c:v>101.4</c:v>
                </c:pt>
                <c:pt idx="1025">
                  <c:v>101.5</c:v>
                </c:pt>
                <c:pt idx="1026">
                  <c:v>101.6</c:v>
                </c:pt>
                <c:pt idx="1027">
                  <c:v>101.7</c:v>
                </c:pt>
                <c:pt idx="1028">
                  <c:v>101.8</c:v>
                </c:pt>
                <c:pt idx="1029">
                  <c:v>101.9</c:v>
                </c:pt>
                <c:pt idx="1030">
                  <c:v>102</c:v>
                </c:pt>
                <c:pt idx="1031">
                  <c:v>102.1</c:v>
                </c:pt>
                <c:pt idx="1032">
                  <c:v>102.2</c:v>
                </c:pt>
                <c:pt idx="1033">
                  <c:v>102.3</c:v>
                </c:pt>
                <c:pt idx="1034">
                  <c:v>102.4</c:v>
                </c:pt>
                <c:pt idx="1035">
                  <c:v>102.5</c:v>
                </c:pt>
                <c:pt idx="1036">
                  <c:v>102.6</c:v>
                </c:pt>
                <c:pt idx="1037">
                  <c:v>102.7</c:v>
                </c:pt>
                <c:pt idx="1038">
                  <c:v>102.8</c:v>
                </c:pt>
                <c:pt idx="1039">
                  <c:v>102.9</c:v>
                </c:pt>
                <c:pt idx="1040">
                  <c:v>103</c:v>
                </c:pt>
                <c:pt idx="1041">
                  <c:v>103.1</c:v>
                </c:pt>
                <c:pt idx="1042">
                  <c:v>103.2</c:v>
                </c:pt>
                <c:pt idx="1043">
                  <c:v>103.3</c:v>
                </c:pt>
                <c:pt idx="1044">
                  <c:v>103.4</c:v>
                </c:pt>
                <c:pt idx="1045">
                  <c:v>103.5</c:v>
                </c:pt>
                <c:pt idx="1046">
                  <c:v>103.6</c:v>
                </c:pt>
                <c:pt idx="1047">
                  <c:v>103.7</c:v>
                </c:pt>
                <c:pt idx="1048">
                  <c:v>103.8</c:v>
                </c:pt>
                <c:pt idx="1049">
                  <c:v>103.9</c:v>
                </c:pt>
                <c:pt idx="1050">
                  <c:v>104</c:v>
                </c:pt>
                <c:pt idx="1051">
                  <c:v>104.1</c:v>
                </c:pt>
                <c:pt idx="1052">
                  <c:v>104.2</c:v>
                </c:pt>
                <c:pt idx="1053">
                  <c:v>104.3</c:v>
                </c:pt>
                <c:pt idx="1054">
                  <c:v>104.4</c:v>
                </c:pt>
                <c:pt idx="1055">
                  <c:v>104.5</c:v>
                </c:pt>
                <c:pt idx="1056">
                  <c:v>104.6</c:v>
                </c:pt>
                <c:pt idx="1057">
                  <c:v>104.7</c:v>
                </c:pt>
                <c:pt idx="1058">
                  <c:v>104.8</c:v>
                </c:pt>
                <c:pt idx="1059">
                  <c:v>104.9</c:v>
                </c:pt>
                <c:pt idx="1060">
                  <c:v>105</c:v>
                </c:pt>
                <c:pt idx="1061">
                  <c:v>105.1</c:v>
                </c:pt>
                <c:pt idx="1062">
                  <c:v>105.2</c:v>
                </c:pt>
                <c:pt idx="1063">
                  <c:v>105.3</c:v>
                </c:pt>
                <c:pt idx="1064">
                  <c:v>105.4</c:v>
                </c:pt>
                <c:pt idx="1065">
                  <c:v>105.5</c:v>
                </c:pt>
                <c:pt idx="1066">
                  <c:v>105.6</c:v>
                </c:pt>
                <c:pt idx="1067">
                  <c:v>105.7</c:v>
                </c:pt>
                <c:pt idx="1068">
                  <c:v>105.8</c:v>
                </c:pt>
                <c:pt idx="1069">
                  <c:v>105.9</c:v>
                </c:pt>
                <c:pt idx="1070">
                  <c:v>106</c:v>
                </c:pt>
                <c:pt idx="1071">
                  <c:v>106.1</c:v>
                </c:pt>
                <c:pt idx="1072">
                  <c:v>106.2</c:v>
                </c:pt>
                <c:pt idx="1073">
                  <c:v>106.3</c:v>
                </c:pt>
                <c:pt idx="1074">
                  <c:v>106.4</c:v>
                </c:pt>
                <c:pt idx="1075">
                  <c:v>106.5</c:v>
                </c:pt>
                <c:pt idx="1076">
                  <c:v>106.6</c:v>
                </c:pt>
                <c:pt idx="1077">
                  <c:v>106.7</c:v>
                </c:pt>
                <c:pt idx="1078">
                  <c:v>106.8</c:v>
                </c:pt>
                <c:pt idx="1079">
                  <c:v>106.9</c:v>
                </c:pt>
                <c:pt idx="1080">
                  <c:v>107</c:v>
                </c:pt>
                <c:pt idx="1081">
                  <c:v>107.1</c:v>
                </c:pt>
                <c:pt idx="1082">
                  <c:v>107.2</c:v>
                </c:pt>
                <c:pt idx="1083">
                  <c:v>107.3</c:v>
                </c:pt>
                <c:pt idx="1084">
                  <c:v>107.4</c:v>
                </c:pt>
                <c:pt idx="1085">
                  <c:v>107.5</c:v>
                </c:pt>
                <c:pt idx="1086">
                  <c:v>107.6</c:v>
                </c:pt>
                <c:pt idx="1087">
                  <c:v>107.7</c:v>
                </c:pt>
                <c:pt idx="1088">
                  <c:v>107.8</c:v>
                </c:pt>
                <c:pt idx="1089">
                  <c:v>107.9</c:v>
                </c:pt>
                <c:pt idx="1090">
                  <c:v>108</c:v>
                </c:pt>
                <c:pt idx="1091">
                  <c:v>108.1</c:v>
                </c:pt>
                <c:pt idx="1092">
                  <c:v>108.2</c:v>
                </c:pt>
                <c:pt idx="1093">
                  <c:v>108.3</c:v>
                </c:pt>
                <c:pt idx="1094">
                  <c:v>108.4</c:v>
                </c:pt>
                <c:pt idx="1095">
                  <c:v>108.5</c:v>
                </c:pt>
                <c:pt idx="1096">
                  <c:v>108.6</c:v>
                </c:pt>
                <c:pt idx="1097">
                  <c:v>108.7</c:v>
                </c:pt>
                <c:pt idx="1098">
                  <c:v>108.8</c:v>
                </c:pt>
                <c:pt idx="1099">
                  <c:v>108.9</c:v>
                </c:pt>
                <c:pt idx="1100">
                  <c:v>109</c:v>
                </c:pt>
                <c:pt idx="1101">
                  <c:v>109.1</c:v>
                </c:pt>
                <c:pt idx="1102">
                  <c:v>109.2</c:v>
                </c:pt>
                <c:pt idx="1103">
                  <c:v>109.3</c:v>
                </c:pt>
                <c:pt idx="1104">
                  <c:v>109.4</c:v>
                </c:pt>
                <c:pt idx="1105">
                  <c:v>109.5</c:v>
                </c:pt>
                <c:pt idx="1106">
                  <c:v>109.6</c:v>
                </c:pt>
                <c:pt idx="1107">
                  <c:v>109.7</c:v>
                </c:pt>
                <c:pt idx="1108">
                  <c:v>109.8</c:v>
                </c:pt>
                <c:pt idx="1109">
                  <c:v>109.9</c:v>
                </c:pt>
                <c:pt idx="1110">
                  <c:v>110</c:v>
                </c:pt>
                <c:pt idx="1111">
                  <c:v>110.1</c:v>
                </c:pt>
                <c:pt idx="1112">
                  <c:v>110.2</c:v>
                </c:pt>
                <c:pt idx="1113">
                  <c:v>110.3</c:v>
                </c:pt>
                <c:pt idx="1114">
                  <c:v>110.4</c:v>
                </c:pt>
                <c:pt idx="1115">
                  <c:v>110.5</c:v>
                </c:pt>
                <c:pt idx="1116">
                  <c:v>110.6</c:v>
                </c:pt>
                <c:pt idx="1117">
                  <c:v>110.7</c:v>
                </c:pt>
                <c:pt idx="1118">
                  <c:v>110.8</c:v>
                </c:pt>
                <c:pt idx="1119">
                  <c:v>110.9</c:v>
                </c:pt>
                <c:pt idx="1120">
                  <c:v>111</c:v>
                </c:pt>
                <c:pt idx="1121">
                  <c:v>111.1</c:v>
                </c:pt>
                <c:pt idx="1122">
                  <c:v>111.2</c:v>
                </c:pt>
                <c:pt idx="1123">
                  <c:v>111.3</c:v>
                </c:pt>
                <c:pt idx="1124">
                  <c:v>111.4</c:v>
                </c:pt>
                <c:pt idx="1125">
                  <c:v>111.5</c:v>
                </c:pt>
                <c:pt idx="1126">
                  <c:v>111.6</c:v>
                </c:pt>
                <c:pt idx="1127">
                  <c:v>111.7</c:v>
                </c:pt>
                <c:pt idx="1128">
                  <c:v>111.8</c:v>
                </c:pt>
                <c:pt idx="1129">
                  <c:v>111.9</c:v>
                </c:pt>
                <c:pt idx="1130">
                  <c:v>112</c:v>
                </c:pt>
                <c:pt idx="1131">
                  <c:v>112.1</c:v>
                </c:pt>
                <c:pt idx="1132">
                  <c:v>112.2</c:v>
                </c:pt>
                <c:pt idx="1133">
                  <c:v>112.3</c:v>
                </c:pt>
                <c:pt idx="1134">
                  <c:v>112.4</c:v>
                </c:pt>
                <c:pt idx="1135">
                  <c:v>112.5</c:v>
                </c:pt>
                <c:pt idx="1136">
                  <c:v>112.6</c:v>
                </c:pt>
                <c:pt idx="1137">
                  <c:v>112.7</c:v>
                </c:pt>
                <c:pt idx="1138">
                  <c:v>112.8</c:v>
                </c:pt>
                <c:pt idx="1139">
                  <c:v>112.9</c:v>
                </c:pt>
                <c:pt idx="1140">
                  <c:v>113</c:v>
                </c:pt>
                <c:pt idx="1141">
                  <c:v>113.1</c:v>
                </c:pt>
                <c:pt idx="1142">
                  <c:v>113.2</c:v>
                </c:pt>
                <c:pt idx="1143">
                  <c:v>113.3</c:v>
                </c:pt>
                <c:pt idx="1144">
                  <c:v>113.4</c:v>
                </c:pt>
                <c:pt idx="1145">
                  <c:v>113.5</c:v>
                </c:pt>
                <c:pt idx="1146">
                  <c:v>113.6</c:v>
                </c:pt>
                <c:pt idx="1147">
                  <c:v>113.7</c:v>
                </c:pt>
                <c:pt idx="1148">
                  <c:v>113.8</c:v>
                </c:pt>
                <c:pt idx="1149">
                  <c:v>113.9</c:v>
                </c:pt>
                <c:pt idx="1150">
                  <c:v>114</c:v>
                </c:pt>
                <c:pt idx="1151">
                  <c:v>114.1</c:v>
                </c:pt>
                <c:pt idx="1152">
                  <c:v>114.2</c:v>
                </c:pt>
                <c:pt idx="1153">
                  <c:v>114.3</c:v>
                </c:pt>
                <c:pt idx="1154">
                  <c:v>114.4</c:v>
                </c:pt>
                <c:pt idx="1155">
                  <c:v>114.5</c:v>
                </c:pt>
                <c:pt idx="1156">
                  <c:v>114.6</c:v>
                </c:pt>
                <c:pt idx="1157">
                  <c:v>114.7</c:v>
                </c:pt>
                <c:pt idx="1158">
                  <c:v>114.8</c:v>
                </c:pt>
                <c:pt idx="1159">
                  <c:v>114.9</c:v>
                </c:pt>
                <c:pt idx="1160">
                  <c:v>115</c:v>
                </c:pt>
                <c:pt idx="1161">
                  <c:v>115.1</c:v>
                </c:pt>
                <c:pt idx="1162">
                  <c:v>115.2</c:v>
                </c:pt>
                <c:pt idx="1163">
                  <c:v>115.3</c:v>
                </c:pt>
                <c:pt idx="1164">
                  <c:v>115.4</c:v>
                </c:pt>
                <c:pt idx="1165">
                  <c:v>115.5</c:v>
                </c:pt>
                <c:pt idx="1166">
                  <c:v>115.6</c:v>
                </c:pt>
                <c:pt idx="1167">
                  <c:v>115.7</c:v>
                </c:pt>
                <c:pt idx="1168">
                  <c:v>115.8</c:v>
                </c:pt>
                <c:pt idx="1169">
                  <c:v>115.9</c:v>
                </c:pt>
                <c:pt idx="1170">
                  <c:v>116</c:v>
                </c:pt>
                <c:pt idx="1171">
                  <c:v>116.1</c:v>
                </c:pt>
                <c:pt idx="1172">
                  <c:v>116.2</c:v>
                </c:pt>
                <c:pt idx="1173">
                  <c:v>116.3</c:v>
                </c:pt>
                <c:pt idx="1174">
                  <c:v>116.4</c:v>
                </c:pt>
                <c:pt idx="1175">
                  <c:v>116.5</c:v>
                </c:pt>
                <c:pt idx="1176">
                  <c:v>116.6</c:v>
                </c:pt>
                <c:pt idx="1177">
                  <c:v>116.7</c:v>
                </c:pt>
                <c:pt idx="1178">
                  <c:v>116.8</c:v>
                </c:pt>
                <c:pt idx="1179">
                  <c:v>116.9</c:v>
                </c:pt>
                <c:pt idx="1180">
                  <c:v>117</c:v>
                </c:pt>
                <c:pt idx="1181">
                  <c:v>117.1</c:v>
                </c:pt>
                <c:pt idx="1182">
                  <c:v>117.2</c:v>
                </c:pt>
                <c:pt idx="1183">
                  <c:v>117.3</c:v>
                </c:pt>
                <c:pt idx="1184">
                  <c:v>117.4</c:v>
                </c:pt>
                <c:pt idx="1185">
                  <c:v>117.5</c:v>
                </c:pt>
                <c:pt idx="1186">
                  <c:v>117.6</c:v>
                </c:pt>
                <c:pt idx="1187">
                  <c:v>117.7</c:v>
                </c:pt>
                <c:pt idx="1188">
                  <c:v>117.8</c:v>
                </c:pt>
                <c:pt idx="1189">
                  <c:v>117.9</c:v>
                </c:pt>
                <c:pt idx="1190">
                  <c:v>118</c:v>
                </c:pt>
                <c:pt idx="1191">
                  <c:v>118.1</c:v>
                </c:pt>
                <c:pt idx="1192">
                  <c:v>118.2</c:v>
                </c:pt>
                <c:pt idx="1193">
                  <c:v>118.3</c:v>
                </c:pt>
                <c:pt idx="1194">
                  <c:v>118.4</c:v>
                </c:pt>
                <c:pt idx="1195">
                  <c:v>118.5</c:v>
                </c:pt>
                <c:pt idx="1196">
                  <c:v>118.6</c:v>
                </c:pt>
                <c:pt idx="1197">
                  <c:v>118.7</c:v>
                </c:pt>
                <c:pt idx="1198">
                  <c:v>118.8</c:v>
                </c:pt>
                <c:pt idx="1199">
                  <c:v>118.9</c:v>
                </c:pt>
                <c:pt idx="1200">
                  <c:v>119</c:v>
                </c:pt>
                <c:pt idx="1201">
                  <c:v>119.1</c:v>
                </c:pt>
                <c:pt idx="1202">
                  <c:v>119.2</c:v>
                </c:pt>
                <c:pt idx="1203">
                  <c:v>119.3</c:v>
                </c:pt>
                <c:pt idx="1204">
                  <c:v>119.4</c:v>
                </c:pt>
                <c:pt idx="1205">
                  <c:v>119.5</c:v>
                </c:pt>
                <c:pt idx="1206">
                  <c:v>119.6</c:v>
                </c:pt>
                <c:pt idx="1207">
                  <c:v>119.7</c:v>
                </c:pt>
                <c:pt idx="1208">
                  <c:v>119.8</c:v>
                </c:pt>
                <c:pt idx="1209">
                  <c:v>119.9</c:v>
                </c:pt>
                <c:pt idx="1210">
                  <c:v>120</c:v>
                </c:pt>
                <c:pt idx="1211">
                  <c:v>120.1</c:v>
                </c:pt>
                <c:pt idx="1212">
                  <c:v>120.2</c:v>
                </c:pt>
                <c:pt idx="1213">
                  <c:v>120.3</c:v>
                </c:pt>
                <c:pt idx="1214">
                  <c:v>120.4</c:v>
                </c:pt>
                <c:pt idx="1215">
                  <c:v>120.5</c:v>
                </c:pt>
                <c:pt idx="1216">
                  <c:v>120.6</c:v>
                </c:pt>
                <c:pt idx="1217">
                  <c:v>120.7</c:v>
                </c:pt>
                <c:pt idx="1218">
                  <c:v>120.8</c:v>
                </c:pt>
                <c:pt idx="1219">
                  <c:v>120.9</c:v>
                </c:pt>
                <c:pt idx="1220">
                  <c:v>121</c:v>
                </c:pt>
                <c:pt idx="1221">
                  <c:v>121.1</c:v>
                </c:pt>
                <c:pt idx="1222">
                  <c:v>121.2</c:v>
                </c:pt>
                <c:pt idx="1223">
                  <c:v>121.3</c:v>
                </c:pt>
                <c:pt idx="1224">
                  <c:v>121.4</c:v>
                </c:pt>
                <c:pt idx="1225">
                  <c:v>121.5</c:v>
                </c:pt>
                <c:pt idx="1226">
                  <c:v>121.6</c:v>
                </c:pt>
                <c:pt idx="1227">
                  <c:v>121.7</c:v>
                </c:pt>
                <c:pt idx="1228">
                  <c:v>121.8</c:v>
                </c:pt>
                <c:pt idx="1229">
                  <c:v>121.9</c:v>
                </c:pt>
                <c:pt idx="1230">
                  <c:v>122</c:v>
                </c:pt>
                <c:pt idx="1231">
                  <c:v>122.1</c:v>
                </c:pt>
                <c:pt idx="1232">
                  <c:v>122.2</c:v>
                </c:pt>
                <c:pt idx="1233">
                  <c:v>122.3</c:v>
                </c:pt>
                <c:pt idx="1234">
                  <c:v>122.4</c:v>
                </c:pt>
                <c:pt idx="1235">
                  <c:v>122.5</c:v>
                </c:pt>
                <c:pt idx="1236">
                  <c:v>122.6</c:v>
                </c:pt>
                <c:pt idx="1237">
                  <c:v>122.7</c:v>
                </c:pt>
                <c:pt idx="1238">
                  <c:v>122.8</c:v>
                </c:pt>
                <c:pt idx="1239">
                  <c:v>122.9</c:v>
                </c:pt>
                <c:pt idx="1240">
                  <c:v>123</c:v>
                </c:pt>
                <c:pt idx="1241">
                  <c:v>123.1</c:v>
                </c:pt>
                <c:pt idx="1242">
                  <c:v>123.2</c:v>
                </c:pt>
                <c:pt idx="1243">
                  <c:v>123.3</c:v>
                </c:pt>
                <c:pt idx="1244">
                  <c:v>123.4</c:v>
                </c:pt>
                <c:pt idx="1245">
                  <c:v>123.5</c:v>
                </c:pt>
                <c:pt idx="1246">
                  <c:v>123.6</c:v>
                </c:pt>
                <c:pt idx="1247">
                  <c:v>123.7</c:v>
                </c:pt>
                <c:pt idx="1248">
                  <c:v>123.8</c:v>
                </c:pt>
                <c:pt idx="1249">
                  <c:v>123.9</c:v>
                </c:pt>
                <c:pt idx="1250">
                  <c:v>124</c:v>
                </c:pt>
                <c:pt idx="1251">
                  <c:v>124.1</c:v>
                </c:pt>
                <c:pt idx="1252">
                  <c:v>124.2</c:v>
                </c:pt>
                <c:pt idx="1253">
                  <c:v>124.3</c:v>
                </c:pt>
                <c:pt idx="1254">
                  <c:v>124.4</c:v>
                </c:pt>
                <c:pt idx="1255">
                  <c:v>124.5</c:v>
                </c:pt>
                <c:pt idx="1256">
                  <c:v>124.6</c:v>
                </c:pt>
                <c:pt idx="1257">
                  <c:v>124.7</c:v>
                </c:pt>
                <c:pt idx="1258">
                  <c:v>124.8</c:v>
                </c:pt>
                <c:pt idx="1259">
                  <c:v>124.9</c:v>
                </c:pt>
                <c:pt idx="1260">
                  <c:v>125</c:v>
                </c:pt>
                <c:pt idx="1261">
                  <c:v>125.1</c:v>
                </c:pt>
                <c:pt idx="1262">
                  <c:v>125.2</c:v>
                </c:pt>
                <c:pt idx="1263">
                  <c:v>125.3</c:v>
                </c:pt>
                <c:pt idx="1264">
                  <c:v>125.4</c:v>
                </c:pt>
                <c:pt idx="1265">
                  <c:v>125.5</c:v>
                </c:pt>
                <c:pt idx="1266">
                  <c:v>125.6</c:v>
                </c:pt>
                <c:pt idx="1267">
                  <c:v>125.7</c:v>
                </c:pt>
                <c:pt idx="1268">
                  <c:v>125.8</c:v>
                </c:pt>
                <c:pt idx="1269">
                  <c:v>125.9</c:v>
                </c:pt>
                <c:pt idx="1270">
                  <c:v>126</c:v>
                </c:pt>
                <c:pt idx="1271">
                  <c:v>126.1</c:v>
                </c:pt>
                <c:pt idx="1272">
                  <c:v>126.2</c:v>
                </c:pt>
                <c:pt idx="1273">
                  <c:v>126.3</c:v>
                </c:pt>
                <c:pt idx="1274">
                  <c:v>126.4</c:v>
                </c:pt>
                <c:pt idx="1275">
                  <c:v>126.5</c:v>
                </c:pt>
                <c:pt idx="1276">
                  <c:v>126.6</c:v>
                </c:pt>
                <c:pt idx="1277">
                  <c:v>126.7</c:v>
                </c:pt>
                <c:pt idx="1278">
                  <c:v>126.8</c:v>
                </c:pt>
                <c:pt idx="1279">
                  <c:v>126.9</c:v>
                </c:pt>
                <c:pt idx="1280">
                  <c:v>127</c:v>
                </c:pt>
                <c:pt idx="1281">
                  <c:v>127.1</c:v>
                </c:pt>
                <c:pt idx="1282">
                  <c:v>127.2</c:v>
                </c:pt>
                <c:pt idx="1283">
                  <c:v>127.3</c:v>
                </c:pt>
                <c:pt idx="1284">
                  <c:v>127.4</c:v>
                </c:pt>
                <c:pt idx="1285">
                  <c:v>127.5</c:v>
                </c:pt>
                <c:pt idx="1286">
                  <c:v>127.6</c:v>
                </c:pt>
                <c:pt idx="1287">
                  <c:v>127.7</c:v>
                </c:pt>
                <c:pt idx="1288">
                  <c:v>127.8</c:v>
                </c:pt>
                <c:pt idx="1289">
                  <c:v>127.9</c:v>
                </c:pt>
                <c:pt idx="1290">
                  <c:v>128</c:v>
                </c:pt>
                <c:pt idx="1291">
                  <c:v>128.1</c:v>
                </c:pt>
                <c:pt idx="1292">
                  <c:v>128.19999999999999</c:v>
                </c:pt>
                <c:pt idx="1293">
                  <c:v>128.30000000000001</c:v>
                </c:pt>
                <c:pt idx="1294">
                  <c:v>128.4</c:v>
                </c:pt>
                <c:pt idx="1295">
                  <c:v>128.5</c:v>
                </c:pt>
                <c:pt idx="1296">
                  <c:v>128.6</c:v>
                </c:pt>
                <c:pt idx="1297">
                  <c:v>128.69999999999999</c:v>
                </c:pt>
                <c:pt idx="1298">
                  <c:v>128.80000000000001</c:v>
                </c:pt>
                <c:pt idx="1299">
                  <c:v>128.9</c:v>
                </c:pt>
                <c:pt idx="1300">
                  <c:v>129</c:v>
                </c:pt>
                <c:pt idx="1301">
                  <c:v>129.1</c:v>
                </c:pt>
                <c:pt idx="1302">
                  <c:v>129.19999999999999</c:v>
                </c:pt>
                <c:pt idx="1303">
                  <c:v>129.30000000000001</c:v>
                </c:pt>
                <c:pt idx="1304">
                  <c:v>129.4</c:v>
                </c:pt>
                <c:pt idx="1305">
                  <c:v>129.5</c:v>
                </c:pt>
                <c:pt idx="1306">
                  <c:v>129.6</c:v>
                </c:pt>
                <c:pt idx="1307">
                  <c:v>129.69999999999999</c:v>
                </c:pt>
                <c:pt idx="1308">
                  <c:v>129.80000000000001</c:v>
                </c:pt>
                <c:pt idx="1309">
                  <c:v>129.9</c:v>
                </c:pt>
                <c:pt idx="1310">
                  <c:v>130</c:v>
                </c:pt>
                <c:pt idx="1311">
                  <c:v>130.1</c:v>
                </c:pt>
                <c:pt idx="1312">
                  <c:v>130.19999999999999</c:v>
                </c:pt>
                <c:pt idx="1313">
                  <c:v>130.30000000000001</c:v>
                </c:pt>
                <c:pt idx="1314">
                  <c:v>130.4</c:v>
                </c:pt>
                <c:pt idx="1315">
                  <c:v>130.5</c:v>
                </c:pt>
                <c:pt idx="1316">
                  <c:v>130.6</c:v>
                </c:pt>
                <c:pt idx="1317">
                  <c:v>130.69999999999999</c:v>
                </c:pt>
                <c:pt idx="1318">
                  <c:v>130.80000000000001</c:v>
                </c:pt>
                <c:pt idx="1319">
                  <c:v>130.9</c:v>
                </c:pt>
                <c:pt idx="1320">
                  <c:v>131</c:v>
                </c:pt>
                <c:pt idx="1321">
                  <c:v>131.1</c:v>
                </c:pt>
                <c:pt idx="1322">
                  <c:v>131.19999999999999</c:v>
                </c:pt>
                <c:pt idx="1323">
                  <c:v>131.30000000000001</c:v>
                </c:pt>
                <c:pt idx="1324">
                  <c:v>131.4</c:v>
                </c:pt>
                <c:pt idx="1325">
                  <c:v>131.5</c:v>
                </c:pt>
                <c:pt idx="1326">
                  <c:v>131.6</c:v>
                </c:pt>
                <c:pt idx="1327">
                  <c:v>131.69999999999999</c:v>
                </c:pt>
                <c:pt idx="1328">
                  <c:v>131.80000000000001</c:v>
                </c:pt>
                <c:pt idx="1329">
                  <c:v>131.9</c:v>
                </c:pt>
                <c:pt idx="1330">
                  <c:v>132</c:v>
                </c:pt>
                <c:pt idx="1331">
                  <c:v>132.1</c:v>
                </c:pt>
                <c:pt idx="1332">
                  <c:v>132.19999999999999</c:v>
                </c:pt>
                <c:pt idx="1333">
                  <c:v>132.30000000000001</c:v>
                </c:pt>
                <c:pt idx="1334">
                  <c:v>132.4</c:v>
                </c:pt>
                <c:pt idx="1335">
                  <c:v>132.5</c:v>
                </c:pt>
                <c:pt idx="1336">
                  <c:v>132.6</c:v>
                </c:pt>
                <c:pt idx="1337">
                  <c:v>132.69999999999999</c:v>
                </c:pt>
                <c:pt idx="1338">
                  <c:v>132.80000000000001</c:v>
                </c:pt>
                <c:pt idx="1339">
                  <c:v>132.9</c:v>
                </c:pt>
                <c:pt idx="1340">
                  <c:v>133</c:v>
                </c:pt>
                <c:pt idx="1341">
                  <c:v>133.1</c:v>
                </c:pt>
                <c:pt idx="1342">
                  <c:v>133.19999999999999</c:v>
                </c:pt>
                <c:pt idx="1343">
                  <c:v>133.30000000000001</c:v>
                </c:pt>
                <c:pt idx="1344">
                  <c:v>133.4</c:v>
                </c:pt>
                <c:pt idx="1345">
                  <c:v>133.5</c:v>
                </c:pt>
                <c:pt idx="1346">
                  <c:v>133.6</c:v>
                </c:pt>
                <c:pt idx="1347">
                  <c:v>133.69999999999999</c:v>
                </c:pt>
                <c:pt idx="1348">
                  <c:v>133.80000000000001</c:v>
                </c:pt>
                <c:pt idx="1349">
                  <c:v>133.9</c:v>
                </c:pt>
                <c:pt idx="1350">
                  <c:v>134</c:v>
                </c:pt>
                <c:pt idx="1351">
                  <c:v>134.1</c:v>
                </c:pt>
                <c:pt idx="1352">
                  <c:v>134.19999999999999</c:v>
                </c:pt>
                <c:pt idx="1353">
                  <c:v>134.30000000000001</c:v>
                </c:pt>
                <c:pt idx="1354">
                  <c:v>134.4</c:v>
                </c:pt>
                <c:pt idx="1355">
                  <c:v>134.5</c:v>
                </c:pt>
                <c:pt idx="1356">
                  <c:v>134.6</c:v>
                </c:pt>
                <c:pt idx="1357">
                  <c:v>134.69999999999999</c:v>
                </c:pt>
                <c:pt idx="1358">
                  <c:v>134.80000000000001</c:v>
                </c:pt>
                <c:pt idx="1359">
                  <c:v>134.9</c:v>
                </c:pt>
                <c:pt idx="1360">
                  <c:v>135</c:v>
                </c:pt>
                <c:pt idx="1361">
                  <c:v>135.1</c:v>
                </c:pt>
                <c:pt idx="1362">
                  <c:v>135.19999999999999</c:v>
                </c:pt>
                <c:pt idx="1363">
                  <c:v>135.30000000000001</c:v>
                </c:pt>
                <c:pt idx="1364">
                  <c:v>135.4</c:v>
                </c:pt>
                <c:pt idx="1365">
                  <c:v>135.5</c:v>
                </c:pt>
                <c:pt idx="1366">
                  <c:v>135.6</c:v>
                </c:pt>
                <c:pt idx="1367">
                  <c:v>135.69999999999999</c:v>
                </c:pt>
                <c:pt idx="1368">
                  <c:v>135.80000000000001</c:v>
                </c:pt>
                <c:pt idx="1369">
                  <c:v>135.9</c:v>
                </c:pt>
                <c:pt idx="1370">
                  <c:v>136</c:v>
                </c:pt>
                <c:pt idx="1371">
                  <c:v>136.1</c:v>
                </c:pt>
                <c:pt idx="1372">
                  <c:v>136.19999999999999</c:v>
                </c:pt>
                <c:pt idx="1373">
                  <c:v>136.30000000000001</c:v>
                </c:pt>
                <c:pt idx="1374">
                  <c:v>136.4</c:v>
                </c:pt>
                <c:pt idx="1375">
                  <c:v>136.5</c:v>
                </c:pt>
                <c:pt idx="1376">
                  <c:v>136.6</c:v>
                </c:pt>
                <c:pt idx="1377">
                  <c:v>136.69999999999999</c:v>
                </c:pt>
                <c:pt idx="1378">
                  <c:v>136.80000000000001</c:v>
                </c:pt>
                <c:pt idx="1379">
                  <c:v>136.9</c:v>
                </c:pt>
                <c:pt idx="1380">
                  <c:v>137</c:v>
                </c:pt>
                <c:pt idx="1381">
                  <c:v>137.1</c:v>
                </c:pt>
                <c:pt idx="1382">
                  <c:v>137.19999999999999</c:v>
                </c:pt>
                <c:pt idx="1383">
                  <c:v>137.30000000000001</c:v>
                </c:pt>
                <c:pt idx="1384">
                  <c:v>137.4</c:v>
                </c:pt>
                <c:pt idx="1385">
                  <c:v>137.5</c:v>
                </c:pt>
                <c:pt idx="1386">
                  <c:v>137.6</c:v>
                </c:pt>
                <c:pt idx="1387">
                  <c:v>137.69999999999999</c:v>
                </c:pt>
                <c:pt idx="1388">
                  <c:v>137.80000000000001</c:v>
                </c:pt>
                <c:pt idx="1389">
                  <c:v>137.9</c:v>
                </c:pt>
                <c:pt idx="1390">
                  <c:v>138</c:v>
                </c:pt>
                <c:pt idx="1391">
                  <c:v>138.1</c:v>
                </c:pt>
                <c:pt idx="1392">
                  <c:v>138.19999999999999</c:v>
                </c:pt>
                <c:pt idx="1393">
                  <c:v>138.30000000000001</c:v>
                </c:pt>
                <c:pt idx="1394">
                  <c:v>138.4</c:v>
                </c:pt>
                <c:pt idx="1395">
                  <c:v>138.5</c:v>
                </c:pt>
                <c:pt idx="1396">
                  <c:v>138.6</c:v>
                </c:pt>
                <c:pt idx="1397">
                  <c:v>138.69999999999999</c:v>
                </c:pt>
                <c:pt idx="1398">
                  <c:v>138.80000000000001</c:v>
                </c:pt>
                <c:pt idx="1399">
                  <c:v>138.9</c:v>
                </c:pt>
                <c:pt idx="1400">
                  <c:v>139</c:v>
                </c:pt>
                <c:pt idx="1401">
                  <c:v>139.1</c:v>
                </c:pt>
                <c:pt idx="1402">
                  <c:v>139.19999999999999</c:v>
                </c:pt>
                <c:pt idx="1403">
                  <c:v>139.30000000000001</c:v>
                </c:pt>
                <c:pt idx="1404">
                  <c:v>139.4</c:v>
                </c:pt>
                <c:pt idx="1405">
                  <c:v>139.5</c:v>
                </c:pt>
                <c:pt idx="1406">
                  <c:v>139.6</c:v>
                </c:pt>
                <c:pt idx="1407">
                  <c:v>139.69999999999999</c:v>
                </c:pt>
                <c:pt idx="1408">
                  <c:v>139.80000000000001</c:v>
                </c:pt>
                <c:pt idx="1409">
                  <c:v>139.9</c:v>
                </c:pt>
                <c:pt idx="1410">
                  <c:v>140</c:v>
                </c:pt>
                <c:pt idx="1411">
                  <c:v>140.1</c:v>
                </c:pt>
                <c:pt idx="1412">
                  <c:v>140.19999999999999</c:v>
                </c:pt>
                <c:pt idx="1413">
                  <c:v>140.30000000000001</c:v>
                </c:pt>
                <c:pt idx="1414">
                  <c:v>140.4</c:v>
                </c:pt>
                <c:pt idx="1415">
                  <c:v>140.5</c:v>
                </c:pt>
                <c:pt idx="1416">
                  <c:v>140.6</c:v>
                </c:pt>
                <c:pt idx="1417">
                  <c:v>140.69999999999999</c:v>
                </c:pt>
                <c:pt idx="1418">
                  <c:v>140.80000000000001</c:v>
                </c:pt>
                <c:pt idx="1419">
                  <c:v>140.9</c:v>
                </c:pt>
                <c:pt idx="1420">
                  <c:v>141</c:v>
                </c:pt>
                <c:pt idx="1421">
                  <c:v>141.1</c:v>
                </c:pt>
                <c:pt idx="1422">
                  <c:v>141.19999999999999</c:v>
                </c:pt>
                <c:pt idx="1423">
                  <c:v>141.30000000000001</c:v>
                </c:pt>
                <c:pt idx="1424">
                  <c:v>141.4</c:v>
                </c:pt>
                <c:pt idx="1425">
                  <c:v>141.5</c:v>
                </c:pt>
                <c:pt idx="1426">
                  <c:v>141.6</c:v>
                </c:pt>
                <c:pt idx="1427">
                  <c:v>141.69999999999999</c:v>
                </c:pt>
                <c:pt idx="1428">
                  <c:v>141.80000000000001</c:v>
                </c:pt>
                <c:pt idx="1429">
                  <c:v>141.9</c:v>
                </c:pt>
                <c:pt idx="1430">
                  <c:v>142</c:v>
                </c:pt>
                <c:pt idx="1431">
                  <c:v>142.1</c:v>
                </c:pt>
                <c:pt idx="1432">
                  <c:v>142.19999999999999</c:v>
                </c:pt>
                <c:pt idx="1433">
                  <c:v>142.30000000000001</c:v>
                </c:pt>
                <c:pt idx="1434">
                  <c:v>142.4</c:v>
                </c:pt>
                <c:pt idx="1435">
                  <c:v>142.5</c:v>
                </c:pt>
                <c:pt idx="1436">
                  <c:v>142.6</c:v>
                </c:pt>
                <c:pt idx="1437">
                  <c:v>142.69999999999999</c:v>
                </c:pt>
                <c:pt idx="1438">
                  <c:v>142.80000000000001</c:v>
                </c:pt>
                <c:pt idx="1439">
                  <c:v>142.9</c:v>
                </c:pt>
                <c:pt idx="1440">
                  <c:v>143</c:v>
                </c:pt>
                <c:pt idx="1441">
                  <c:v>143.1</c:v>
                </c:pt>
                <c:pt idx="1442">
                  <c:v>143.19999999999999</c:v>
                </c:pt>
                <c:pt idx="1443">
                  <c:v>143.30000000000001</c:v>
                </c:pt>
                <c:pt idx="1444">
                  <c:v>143.4</c:v>
                </c:pt>
                <c:pt idx="1445">
                  <c:v>143.5</c:v>
                </c:pt>
                <c:pt idx="1446">
                  <c:v>143.6</c:v>
                </c:pt>
                <c:pt idx="1447">
                  <c:v>143.69999999999999</c:v>
                </c:pt>
                <c:pt idx="1448">
                  <c:v>143.80000000000001</c:v>
                </c:pt>
                <c:pt idx="1449">
                  <c:v>143.9</c:v>
                </c:pt>
                <c:pt idx="1450">
                  <c:v>144</c:v>
                </c:pt>
                <c:pt idx="1451">
                  <c:v>144.1</c:v>
                </c:pt>
                <c:pt idx="1452">
                  <c:v>144.19999999999999</c:v>
                </c:pt>
                <c:pt idx="1453">
                  <c:v>144.30000000000001</c:v>
                </c:pt>
                <c:pt idx="1454">
                  <c:v>144.4</c:v>
                </c:pt>
                <c:pt idx="1455">
                  <c:v>144.5</c:v>
                </c:pt>
                <c:pt idx="1456">
                  <c:v>144.6</c:v>
                </c:pt>
                <c:pt idx="1457">
                  <c:v>144.69999999999999</c:v>
                </c:pt>
                <c:pt idx="1458">
                  <c:v>144.80000000000001</c:v>
                </c:pt>
                <c:pt idx="1459">
                  <c:v>144.9</c:v>
                </c:pt>
                <c:pt idx="1460">
                  <c:v>145</c:v>
                </c:pt>
                <c:pt idx="1461">
                  <c:v>145.1</c:v>
                </c:pt>
                <c:pt idx="1462">
                  <c:v>145.19999999999999</c:v>
                </c:pt>
                <c:pt idx="1463">
                  <c:v>145.30000000000001</c:v>
                </c:pt>
                <c:pt idx="1464">
                  <c:v>145.4</c:v>
                </c:pt>
                <c:pt idx="1465">
                  <c:v>145.5</c:v>
                </c:pt>
                <c:pt idx="1466">
                  <c:v>145.6</c:v>
                </c:pt>
                <c:pt idx="1467">
                  <c:v>145.69999999999999</c:v>
                </c:pt>
                <c:pt idx="1468">
                  <c:v>145.80000000000001</c:v>
                </c:pt>
                <c:pt idx="1469">
                  <c:v>145.9</c:v>
                </c:pt>
                <c:pt idx="1470">
                  <c:v>146</c:v>
                </c:pt>
                <c:pt idx="1471">
                  <c:v>146.1</c:v>
                </c:pt>
                <c:pt idx="1472">
                  <c:v>146.19999999999999</c:v>
                </c:pt>
                <c:pt idx="1473">
                  <c:v>146.30000000000001</c:v>
                </c:pt>
                <c:pt idx="1474">
                  <c:v>146.4</c:v>
                </c:pt>
                <c:pt idx="1475">
                  <c:v>146.5</c:v>
                </c:pt>
                <c:pt idx="1476">
                  <c:v>146.6</c:v>
                </c:pt>
                <c:pt idx="1477">
                  <c:v>146.69999999999999</c:v>
                </c:pt>
                <c:pt idx="1478">
                  <c:v>146.80000000000001</c:v>
                </c:pt>
                <c:pt idx="1479">
                  <c:v>146.9</c:v>
                </c:pt>
                <c:pt idx="1480">
                  <c:v>147</c:v>
                </c:pt>
                <c:pt idx="1481">
                  <c:v>147.1</c:v>
                </c:pt>
                <c:pt idx="1482">
                  <c:v>147.19999999999999</c:v>
                </c:pt>
                <c:pt idx="1483">
                  <c:v>147.30000000000001</c:v>
                </c:pt>
                <c:pt idx="1484">
                  <c:v>147.4</c:v>
                </c:pt>
                <c:pt idx="1485">
                  <c:v>147.5</c:v>
                </c:pt>
                <c:pt idx="1486">
                  <c:v>147.6</c:v>
                </c:pt>
                <c:pt idx="1487">
                  <c:v>147.69999999999999</c:v>
                </c:pt>
                <c:pt idx="1488">
                  <c:v>147.80000000000001</c:v>
                </c:pt>
                <c:pt idx="1489">
                  <c:v>147.9</c:v>
                </c:pt>
                <c:pt idx="1490">
                  <c:v>148</c:v>
                </c:pt>
                <c:pt idx="1491">
                  <c:v>148.1</c:v>
                </c:pt>
                <c:pt idx="1492">
                  <c:v>148.19999999999999</c:v>
                </c:pt>
                <c:pt idx="1493">
                  <c:v>148.30000000000001</c:v>
                </c:pt>
                <c:pt idx="1494">
                  <c:v>148.4</c:v>
                </c:pt>
                <c:pt idx="1495">
                  <c:v>148.5</c:v>
                </c:pt>
                <c:pt idx="1496">
                  <c:v>148.6</c:v>
                </c:pt>
                <c:pt idx="1497">
                  <c:v>148.69999999999999</c:v>
                </c:pt>
                <c:pt idx="1498">
                  <c:v>148.80000000000001</c:v>
                </c:pt>
                <c:pt idx="1499">
                  <c:v>148.9</c:v>
                </c:pt>
                <c:pt idx="1500">
                  <c:v>149</c:v>
                </c:pt>
                <c:pt idx="1501">
                  <c:v>149.1</c:v>
                </c:pt>
                <c:pt idx="1502">
                  <c:v>149.19999999999999</c:v>
                </c:pt>
                <c:pt idx="1503">
                  <c:v>149.30000000000001</c:v>
                </c:pt>
                <c:pt idx="1504">
                  <c:v>149.4</c:v>
                </c:pt>
                <c:pt idx="1505">
                  <c:v>149.5</c:v>
                </c:pt>
                <c:pt idx="1506">
                  <c:v>149.6</c:v>
                </c:pt>
                <c:pt idx="1507">
                  <c:v>149.69999999999999</c:v>
                </c:pt>
                <c:pt idx="1508">
                  <c:v>149.80000000000001</c:v>
                </c:pt>
                <c:pt idx="1509">
                  <c:v>149.9</c:v>
                </c:pt>
                <c:pt idx="1510">
                  <c:v>150</c:v>
                </c:pt>
                <c:pt idx="1511">
                  <c:v>150.1</c:v>
                </c:pt>
                <c:pt idx="1512">
                  <c:v>150.19999999999999</c:v>
                </c:pt>
                <c:pt idx="1513">
                  <c:v>150.30000000000001</c:v>
                </c:pt>
                <c:pt idx="1514">
                  <c:v>150.4</c:v>
                </c:pt>
                <c:pt idx="1515">
                  <c:v>150.5</c:v>
                </c:pt>
                <c:pt idx="1516">
                  <c:v>150.6</c:v>
                </c:pt>
                <c:pt idx="1517">
                  <c:v>150.69999999999999</c:v>
                </c:pt>
                <c:pt idx="1518">
                  <c:v>150.80000000000001</c:v>
                </c:pt>
                <c:pt idx="1519">
                  <c:v>150.9</c:v>
                </c:pt>
                <c:pt idx="1520">
                  <c:v>151</c:v>
                </c:pt>
                <c:pt idx="1521">
                  <c:v>151.1</c:v>
                </c:pt>
                <c:pt idx="1522">
                  <c:v>151.19999999999999</c:v>
                </c:pt>
                <c:pt idx="1523">
                  <c:v>151.30000000000001</c:v>
                </c:pt>
                <c:pt idx="1524">
                  <c:v>151.4</c:v>
                </c:pt>
                <c:pt idx="1525">
                  <c:v>151.5</c:v>
                </c:pt>
                <c:pt idx="1526">
                  <c:v>151.6</c:v>
                </c:pt>
                <c:pt idx="1527">
                  <c:v>151.69999999999999</c:v>
                </c:pt>
                <c:pt idx="1528">
                  <c:v>151.80000000000001</c:v>
                </c:pt>
                <c:pt idx="1529">
                  <c:v>151.9</c:v>
                </c:pt>
                <c:pt idx="1530">
                  <c:v>152</c:v>
                </c:pt>
                <c:pt idx="1531">
                  <c:v>152.1</c:v>
                </c:pt>
                <c:pt idx="1532">
                  <c:v>152.19999999999999</c:v>
                </c:pt>
                <c:pt idx="1533">
                  <c:v>152.30000000000001</c:v>
                </c:pt>
                <c:pt idx="1534">
                  <c:v>152.4</c:v>
                </c:pt>
                <c:pt idx="1535">
                  <c:v>152.5</c:v>
                </c:pt>
                <c:pt idx="1536">
                  <c:v>152.6</c:v>
                </c:pt>
                <c:pt idx="1537">
                  <c:v>152.69999999999999</c:v>
                </c:pt>
                <c:pt idx="1538">
                  <c:v>152.80000000000001</c:v>
                </c:pt>
                <c:pt idx="1539">
                  <c:v>152.9</c:v>
                </c:pt>
                <c:pt idx="1540">
                  <c:v>153</c:v>
                </c:pt>
                <c:pt idx="1541">
                  <c:v>153.1</c:v>
                </c:pt>
                <c:pt idx="1542">
                  <c:v>153.19999999999999</c:v>
                </c:pt>
                <c:pt idx="1543">
                  <c:v>153.30000000000001</c:v>
                </c:pt>
                <c:pt idx="1544">
                  <c:v>153.4</c:v>
                </c:pt>
                <c:pt idx="1545">
                  <c:v>153.5</c:v>
                </c:pt>
                <c:pt idx="1546">
                  <c:v>153.6</c:v>
                </c:pt>
                <c:pt idx="1547">
                  <c:v>153.69999999999999</c:v>
                </c:pt>
                <c:pt idx="1548">
                  <c:v>153.80000000000001</c:v>
                </c:pt>
                <c:pt idx="1549">
                  <c:v>153.9</c:v>
                </c:pt>
                <c:pt idx="1550">
                  <c:v>154</c:v>
                </c:pt>
                <c:pt idx="1551">
                  <c:v>154.1</c:v>
                </c:pt>
                <c:pt idx="1552">
                  <c:v>154.19999999999999</c:v>
                </c:pt>
                <c:pt idx="1553">
                  <c:v>154.30000000000001</c:v>
                </c:pt>
                <c:pt idx="1554">
                  <c:v>154.4</c:v>
                </c:pt>
                <c:pt idx="1555">
                  <c:v>154.5</c:v>
                </c:pt>
                <c:pt idx="1556">
                  <c:v>154.6</c:v>
                </c:pt>
                <c:pt idx="1557">
                  <c:v>154.69999999999999</c:v>
                </c:pt>
                <c:pt idx="1558">
                  <c:v>154.80000000000001</c:v>
                </c:pt>
                <c:pt idx="1559">
                  <c:v>154.9</c:v>
                </c:pt>
                <c:pt idx="1560">
                  <c:v>155</c:v>
                </c:pt>
                <c:pt idx="1561">
                  <c:v>155.1</c:v>
                </c:pt>
                <c:pt idx="1562">
                  <c:v>155.19999999999999</c:v>
                </c:pt>
                <c:pt idx="1563">
                  <c:v>155.30000000000001</c:v>
                </c:pt>
                <c:pt idx="1564">
                  <c:v>155.4</c:v>
                </c:pt>
                <c:pt idx="1565">
                  <c:v>155.5</c:v>
                </c:pt>
                <c:pt idx="1566">
                  <c:v>155.6</c:v>
                </c:pt>
                <c:pt idx="1567">
                  <c:v>155.69999999999999</c:v>
                </c:pt>
                <c:pt idx="1568">
                  <c:v>155.80000000000001</c:v>
                </c:pt>
                <c:pt idx="1569">
                  <c:v>155.9</c:v>
                </c:pt>
                <c:pt idx="1570">
                  <c:v>156</c:v>
                </c:pt>
                <c:pt idx="1571">
                  <c:v>156.1</c:v>
                </c:pt>
                <c:pt idx="1572">
                  <c:v>156.19999999999999</c:v>
                </c:pt>
                <c:pt idx="1573">
                  <c:v>156.30000000000001</c:v>
                </c:pt>
                <c:pt idx="1574">
                  <c:v>156.4</c:v>
                </c:pt>
                <c:pt idx="1575">
                  <c:v>156.5</c:v>
                </c:pt>
                <c:pt idx="1576">
                  <c:v>156.6</c:v>
                </c:pt>
                <c:pt idx="1577">
                  <c:v>156.69999999999999</c:v>
                </c:pt>
                <c:pt idx="1578">
                  <c:v>156.80000000000001</c:v>
                </c:pt>
                <c:pt idx="1579">
                  <c:v>156.9</c:v>
                </c:pt>
                <c:pt idx="1580">
                  <c:v>157</c:v>
                </c:pt>
                <c:pt idx="1581">
                  <c:v>157.1</c:v>
                </c:pt>
                <c:pt idx="1582">
                  <c:v>157.19999999999999</c:v>
                </c:pt>
                <c:pt idx="1583">
                  <c:v>157.30000000000001</c:v>
                </c:pt>
                <c:pt idx="1584">
                  <c:v>157.4</c:v>
                </c:pt>
                <c:pt idx="1585">
                  <c:v>157.5</c:v>
                </c:pt>
                <c:pt idx="1586">
                  <c:v>157.6</c:v>
                </c:pt>
                <c:pt idx="1587">
                  <c:v>157.69999999999999</c:v>
                </c:pt>
                <c:pt idx="1588">
                  <c:v>157.80000000000001</c:v>
                </c:pt>
                <c:pt idx="1589">
                  <c:v>157.9</c:v>
                </c:pt>
                <c:pt idx="1590">
                  <c:v>158</c:v>
                </c:pt>
                <c:pt idx="1591">
                  <c:v>158.1</c:v>
                </c:pt>
                <c:pt idx="1592">
                  <c:v>158.19999999999999</c:v>
                </c:pt>
                <c:pt idx="1593">
                  <c:v>158.30000000000001</c:v>
                </c:pt>
                <c:pt idx="1594">
                  <c:v>158.4</c:v>
                </c:pt>
                <c:pt idx="1595">
                  <c:v>158.5</c:v>
                </c:pt>
                <c:pt idx="1596">
                  <c:v>158.6</c:v>
                </c:pt>
                <c:pt idx="1597">
                  <c:v>158.69999999999999</c:v>
                </c:pt>
                <c:pt idx="1598">
                  <c:v>158.80000000000001</c:v>
                </c:pt>
                <c:pt idx="1599">
                  <c:v>158.9</c:v>
                </c:pt>
                <c:pt idx="1600">
                  <c:v>159</c:v>
                </c:pt>
                <c:pt idx="1601">
                  <c:v>159.1</c:v>
                </c:pt>
                <c:pt idx="1602">
                  <c:v>159.19999999999999</c:v>
                </c:pt>
                <c:pt idx="1603">
                  <c:v>159.30000000000001</c:v>
                </c:pt>
                <c:pt idx="1604">
                  <c:v>159.4</c:v>
                </c:pt>
                <c:pt idx="1605">
                  <c:v>159.5</c:v>
                </c:pt>
                <c:pt idx="1606">
                  <c:v>159.6</c:v>
                </c:pt>
                <c:pt idx="1607">
                  <c:v>159.69999999999999</c:v>
                </c:pt>
                <c:pt idx="1608">
                  <c:v>159.80000000000001</c:v>
                </c:pt>
                <c:pt idx="1609">
                  <c:v>159.9</c:v>
                </c:pt>
                <c:pt idx="1610">
                  <c:v>160</c:v>
                </c:pt>
                <c:pt idx="1611">
                  <c:v>160.1</c:v>
                </c:pt>
                <c:pt idx="1612">
                  <c:v>160.19999999999999</c:v>
                </c:pt>
                <c:pt idx="1613">
                  <c:v>160.30000000000001</c:v>
                </c:pt>
                <c:pt idx="1614">
                  <c:v>160.4</c:v>
                </c:pt>
                <c:pt idx="1615">
                  <c:v>160.5</c:v>
                </c:pt>
                <c:pt idx="1616">
                  <c:v>160.6</c:v>
                </c:pt>
                <c:pt idx="1617">
                  <c:v>160.69999999999999</c:v>
                </c:pt>
                <c:pt idx="1618">
                  <c:v>160.80000000000001</c:v>
                </c:pt>
                <c:pt idx="1619">
                  <c:v>160.9</c:v>
                </c:pt>
                <c:pt idx="1620">
                  <c:v>161</c:v>
                </c:pt>
                <c:pt idx="1621">
                  <c:v>161.1</c:v>
                </c:pt>
                <c:pt idx="1622">
                  <c:v>161.19999999999999</c:v>
                </c:pt>
                <c:pt idx="1623">
                  <c:v>161.30000000000001</c:v>
                </c:pt>
                <c:pt idx="1624">
                  <c:v>161.4</c:v>
                </c:pt>
                <c:pt idx="1625">
                  <c:v>161.5</c:v>
                </c:pt>
                <c:pt idx="1626">
                  <c:v>161.6</c:v>
                </c:pt>
                <c:pt idx="1627">
                  <c:v>161.69999999999999</c:v>
                </c:pt>
                <c:pt idx="1628">
                  <c:v>161.80000000000001</c:v>
                </c:pt>
                <c:pt idx="1629">
                  <c:v>161.9</c:v>
                </c:pt>
                <c:pt idx="1630">
                  <c:v>162</c:v>
                </c:pt>
                <c:pt idx="1631">
                  <c:v>162.1</c:v>
                </c:pt>
                <c:pt idx="1632">
                  <c:v>162.19999999999999</c:v>
                </c:pt>
                <c:pt idx="1633">
                  <c:v>162.30000000000001</c:v>
                </c:pt>
                <c:pt idx="1634">
                  <c:v>162.4</c:v>
                </c:pt>
                <c:pt idx="1635">
                  <c:v>162.5</c:v>
                </c:pt>
                <c:pt idx="1636">
                  <c:v>162.6</c:v>
                </c:pt>
                <c:pt idx="1637">
                  <c:v>162.69999999999999</c:v>
                </c:pt>
                <c:pt idx="1638">
                  <c:v>162.80000000000001</c:v>
                </c:pt>
                <c:pt idx="1639">
                  <c:v>162.9</c:v>
                </c:pt>
                <c:pt idx="1640">
                  <c:v>163</c:v>
                </c:pt>
                <c:pt idx="1641">
                  <c:v>163.1</c:v>
                </c:pt>
                <c:pt idx="1642">
                  <c:v>163.19999999999999</c:v>
                </c:pt>
                <c:pt idx="1643">
                  <c:v>163.30000000000001</c:v>
                </c:pt>
                <c:pt idx="1644">
                  <c:v>163.4</c:v>
                </c:pt>
                <c:pt idx="1645">
                  <c:v>163.5</c:v>
                </c:pt>
                <c:pt idx="1646">
                  <c:v>163.6</c:v>
                </c:pt>
                <c:pt idx="1647">
                  <c:v>163.69999999999999</c:v>
                </c:pt>
                <c:pt idx="1648">
                  <c:v>163.80000000000001</c:v>
                </c:pt>
                <c:pt idx="1649">
                  <c:v>163.9</c:v>
                </c:pt>
                <c:pt idx="1650">
                  <c:v>164</c:v>
                </c:pt>
                <c:pt idx="1651">
                  <c:v>164.1</c:v>
                </c:pt>
                <c:pt idx="1652">
                  <c:v>164.2</c:v>
                </c:pt>
                <c:pt idx="1653">
                  <c:v>164.3</c:v>
                </c:pt>
                <c:pt idx="1654">
                  <c:v>164.4</c:v>
                </c:pt>
                <c:pt idx="1655">
                  <c:v>164.5</c:v>
                </c:pt>
                <c:pt idx="1656">
                  <c:v>164.6</c:v>
                </c:pt>
                <c:pt idx="1657">
                  <c:v>164.7</c:v>
                </c:pt>
                <c:pt idx="1658">
                  <c:v>164.8</c:v>
                </c:pt>
                <c:pt idx="1659">
                  <c:v>164.9</c:v>
                </c:pt>
                <c:pt idx="1660">
                  <c:v>165</c:v>
                </c:pt>
                <c:pt idx="1661">
                  <c:v>165.1</c:v>
                </c:pt>
                <c:pt idx="1662">
                  <c:v>165.2</c:v>
                </c:pt>
                <c:pt idx="1663">
                  <c:v>165.3</c:v>
                </c:pt>
                <c:pt idx="1664">
                  <c:v>165.4</c:v>
                </c:pt>
                <c:pt idx="1665">
                  <c:v>165.5</c:v>
                </c:pt>
                <c:pt idx="1666">
                  <c:v>165.6</c:v>
                </c:pt>
                <c:pt idx="1667">
                  <c:v>165.7</c:v>
                </c:pt>
                <c:pt idx="1668">
                  <c:v>165.8</c:v>
                </c:pt>
                <c:pt idx="1669">
                  <c:v>165.9</c:v>
                </c:pt>
                <c:pt idx="1670">
                  <c:v>166</c:v>
                </c:pt>
                <c:pt idx="1671">
                  <c:v>166.1</c:v>
                </c:pt>
                <c:pt idx="1672">
                  <c:v>166.2</c:v>
                </c:pt>
                <c:pt idx="1673">
                  <c:v>166.3</c:v>
                </c:pt>
                <c:pt idx="1674">
                  <c:v>166.4</c:v>
                </c:pt>
                <c:pt idx="1675">
                  <c:v>166.5</c:v>
                </c:pt>
                <c:pt idx="1676">
                  <c:v>166.6</c:v>
                </c:pt>
                <c:pt idx="1677">
                  <c:v>166.7</c:v>
                </c:pt>
                <c:pt idx="1678">
                  <c:v>166.8</c:v>
                </c:pt>
                <c:pt idx="1679">
                  <c:v>166.9</c:v>
                </c:pt>
                <c:pt idx="1680">
                  <c:v>167</c:v>
                </c:pt>
                <c:pt idx="1681">
                  <c:v>167.1</c:v>
                </c:pt>
                <c:pt idx="1682">
                  <c:v>167.2</c:v>
                </c:pt>
                <c:pt idx="1683">
                  <c:v>167.3</c:v>
                </c:pt>
                <c:pt idx="1684">
                  <c:v>167.4</c:v>
                </c:pt>
                <c:pt idx="1685">
                  <c:v>167.5</c:v>
                </c:pt>
                <c:pt idx="1686">
                  <c:v>167.6</c:v>
                </c:pt>
                <c:pt idx="1687">
                  <c:v>167.7</c:v>
                </c:pt>
                <c:pt idx="1688">
                  <c:v>167.8</c:v>
                </c:pt>
                <c:pt idx="1689">
                  <c:v>167.9</c:v>
                </c:pt>
                <c:pt idx="1690">
                  <c:v>168</c:v>
                </c:pt>
                <c:pt idx="1691">
                  <c:v>168.1</c:v>
                </c:pt>
                <c:pt idx="1692">
                  <c:v>168.2</c:v>
                </c:pt>
                <c:pt idx="1693">
                  <c:v>168.3</c:v>
                </c:pt>
                <c:pt idx="1694">
                  <c:v>168.4</c:v>
                </c:pt>
                <c:pt idx="1695">
                  <c:v>168.5</c:v>
                </c:pt>
                <c:pt idx="1696">
                  <c:v>168.6</c:v>
                </c:pt>
                <c:pt idx="1697">
                  <c:v>168.7</c:v>
                </c:pt>
                <c:pt idx="1698">
                  <c:v>168.8</c:v>
                </c:pt>
                <c:pt idx="1699">
                  <c:v>168.9</c:v>
                </c:pt>
                <c:pt idx="1700">
                  <c:v>169</c:v>
                </c:pt>
                <c:pt idx="1701">
                  <c:v>169.1</c:v>
                </c:pt>
                <c:pt idx="1702">
                  <c:v>169.2</c:v>
                </c:pt>
                <c:pt idx="1703">
                  <c:v>169.3</c:v>
                </c:pt>
                <c:pt idx="1704">
                  <c:v>169.4</c:v>
                </c:pt>
                <c:pt idx="1705">
                  <c:v>169.5</c:v>
                </c:pt>
                <c:pt idx="1706">
                  <c:v>169.6</c:v>
                </c:pt>
                <c:pt idx="1707">
                  <c:v>169.7</c:v>
                </c:pt>
                <c:pt idx="1708">
                  <c:v>169.8</c:v>
                </c:pt>
                <c:pt idx="1709">
                  <c:v>169.9</c:v>
                </c:pt>
                <c:pt idx="1710">
                  <c:v>170</c:v>
                </c:pt>
                <c:pt idx="1711">
                  <c:v>170.1</c:v>
                </c:pt>
                <c:pt idx="1712">
                  <c:v>170.2</c:v>
                </c:pt>
                <c:pt idx="1713">
                  <c:v>170.3</c:v>
                </c:pt>
                <c:pt idx="1714">
                  <c:v>170.4</c:v>
                </c:pt>
                <c:pt idx="1715">
                  <c:v>170.5</c:v>
                </c:pt>
                <c:pt idx="1716">
                  <c:v>170.6</c:v>
                </c:pt>
                <c:pt idx="1717">
                  <c:v>170.7</c:v>
                </c:pt>
                <c:pt idx="1718">
                  <c:v>170.8</c:v>
                </c:pt>
                <c:pt idx="1719">
                  <c:v>170.9</c:v>
                </c:pt>
                <c:pt idx="1720">
                  <c:v>171</c:v>
                </c:pt>
                <c:pt idx="1721">
                  <c:v>171.1</c:v>
                </c:pt>
                <c:pt idx="1722">
                  <c:v>171.2</c:v>
                </c:pt>
                <c:pt idx="1723">
                  <c:v>171.3</c:v>
                </c:pt>
                <c:pt idx="1724">
                  <c:v>171.4</c:v>
                </c:pt>
                <c:pt idx="1725">
                  <c:v>171.5</c:v>
                </c:pt>
                <c:pt idx="1726">
                  <c:v>171.6</c:v>
                </c:pt>
                <c:pt idx="1727">
                  <c:v>171.7</c:v>
                </c:pt>
                <c:pt idx="1728">
                  <c:v>171.8</c:v>
                </c:pt>
                <c:pt idx="1729">
                  <c:v>171.9</c:v>
                </c:pt>
                <c:pt idx="1730">
                  <c:v>172</c:v>
                </c:pt>
                <c:pt idx="1731">
                  <c:v>172.1</c:v>
                </c:pt>
                <c:pt idx="1732">
                  <c:v>172.2</c:v>
                </c:pt>
                <c:pt idx="1733">
                  <c:v>172.3</c:v>
                </c:pt>
                <c:pt idx="1734">
                  <c:v>172.4</c:v>
                </c:pt>
                <c:pt idx="1735">
                  <c:v>172.5</c:v>
                </c:pt>
                <c:pt idx="1736">
                  <c:v>172.6</c:v>
                </c:pt>
                <c:pt idx="1737">
                  <c:v>172.7</c:v>
                </c:pt>
                <c:pt idx="1738">
                  <c:v>172.8</c:v>
                </c:pt>
                <c:pt idx="1739">
                  <c:v>172.9</c:v>
                </c:pt>
                <c:pt idx="1740">
                  <c:v>173</c:v>
                </c:pt>
                <c:pt idx="1741">
                  <c:v>173.1</c:v>
                </c:pt>
                <c:pt idx="1742">
                  <c:v>173.2</c:v>
                </c:pt>
                <c:pt idx="1743">
                  <c:v>173.3</c:v>
                </c:pt>
                <c:pt idx="1744">
                  <c:v>173.4</c:v>
                </c:pt>
                <c:pt idx="1745">
                  <c:v>173.5</c:v>
                </c:pt>
                <c:pt idx="1746">
                  <c:v>173.6</c:v>
                </c:pt>
                <c:pt idx="1747">
                  <c:v>173.7</c:v>
                </c:pt>
                <c:pt idx="1748">
                  <c:v>173.8</c:v>
                </c:pt>
                <c:pt idx="1749">
                  <c:v>173.9</c:v>
                </c:pt>
                <c:pt idx="1750">
                  <c:v>174</c:v>
                </c:pt>
                <c:pt idx="1751">
                  <c:v>174.1</c:v>
                </c:pt>
                <c:pt idx="1752">
                  <c:v>174.2</c:v>
                </c:pt>
                <c:pt idx="1753">
                  <c:v>174.3</c:v>
                </c:pt>
                <c:pt idx="1754">
                  <c:v>174.4</c:v>
                </c:pt>
                <c:pt idx="1755">
                  <c:v>174.5</c:v>
                </c:pt>
                <c:pt idx="1756">
                  <c:v>174.6</c:v>
                </c:pt>
                <c:pt idx="1757">
                  <c:v>174.7</c:v>
                </c:pt>
                <c:pt idx="1758">
                  <c:v>174.8</c:v>
                </c:pt>
                <c:pt idx="1759">
                  <c:v>174.9</c:v>
                </c:pt>
                <c:pt idx="1760">
                  <c:v>175</c:v>
                </c:pt>
                <c:pt idx="1761">
                  <c:v>175.1</c:v>
                </c:pt>
                <c:pt idx="1762">
                  <c:v>175.2</c:v>
                </c:pt>
                <c:pt idx="1763">
                  <c:v>175.3</c:v>
                </c:pt>
                <c:pt idx="1764">
                  <c:v>175.4</c:v>
                </c:pt>
                <c:pt idx="1765">
                  <c:v>175.5</c:v>
                </c:pt>
                <c:pt idx="1766">
                  <c:v>175.6</c:v>
                </c:pt>
                <c:pt idx="1767">
                  <c:v>175.7</c:v>
                </c:pt>
                <c:pt idx="1768">
                  <c:v>175.8</c:v>
                </c:pt>
                <c:pt idx="1769">
                  <c:v>175.9</c:v>
                </c:pt>
                <c:pt idx="1770">
                  <c:v>176</c:v>
                </c:pt>
                <c:pt idx="1771">
                  <c:v>176.1</c:v>
                </c:pt>
                <c:pt idx="1772">
                  <c:v>176.2</c:v>
                </c:pt>
                <c:pt idx="1773">
                  <c:v>176.3</c:v>
                </c:pt>
                <c:pt idx="1774">
                  <c:v>176.4</c:v>
                </c:pt>
                <c:pt idx="1775">
                  <c:v>176.5</c:v>
                </c:pt>
                <c:pt idx="1776">
                  <c:v>176.6</c:v>
                </c:pt>
                <c:pt idx="1777">
                  <c:v>176.7</c:v>
                </c:pt>
                <c:pt idx="1778">
                  <c:v>176.8</c:v>
                </c:pt>
                <c:pt idx="1779">
                  <c:v>176.9</c:v>
                </c:pt>
                <c:pt idx="1780">
                  <c:v>177</c:v>
                </c:pt>
                <c:pt idx="1781">
                  <c:v>177.1</c:v>
                </c:pt>
                <c:pt idx="1782">
                  <c:v>177.2</c:v>
                </c:pt>
                <c:pt idx="1783">
                  <c:v>177.3</c:v>
                </c:pt>
                <c:pt idx="1784">
                  <c:v>177.4</c:v>
                </c:pt>
                <c:pt idx="1785">
                  <c:v>177.5</c:v>
                </c:pt>
                <c:pt idx="1786">
                  <c:v>177.6</c:v>
                </c:pt>
                <c:pt idx="1787">
                  <c:v>177.7</c:v>
                </c:pt>
                <c:pt idx="1788">
                  <c:v>177.8</c:v>
                </c:pt>
                <c:pt idx="1789">
                  <c:v>177.9</c:v>
                </c:pt>
                <c:pt idx="1790">
                  <c:v>178</c:v>
                </c:pt>
                <c:pt idx="1791">
                  <c:v>178.1</c:v>
                </c:pt>
                <c:pt idx="1792">
                  <c:v>178.2</c:v>
                </c:pt>
                <c:pt idx="1793">
                  <c:v>178.3</c:v>
                </c:pt>
                <c:pt idx="1794">
                  <c:v>178.4</c:v>
                </c:pt>
                <c:pt idx="1795">
                  <c:v>178.5</c:v>
                </c:pt>
                <c:pt idx="1796">
                  <c:v>178.6</c:v>
                </c:pt>
                <c:pt idx="1797">
                  <c:v>178.7</c:v>
                </c:pt>
                <c:pt idx="1798">
                  <c:v>178.8</c:v>
                </c:pt>
                <c:pt idx="1799">
                  <c:v>178.9</c:v>
                </c:pt>
                <c:pt idx="1800">
                  <c:v>179</c:v>
                </c:pt>
                <c:pt idx="1801">
                  <c:v>179.1</c:v>
                </c:pt>
                <c:pt idx="1802">
                  <c:v>179.2</c:v>
                </c:pt>
                <c:pt idx="1803">
                  <c:v>179.3</c:v>
                </c:pt>
                <c:pt idx="1804">
                  <c:v>179.4</c:v>
                </c:pt>
                <c:pt idx="1805">
                  <c:v>179.5</c:v>
                </c:pt>
                <c:pt idx="1806">
                  <c:v>179.6</c:v>
                </c:pt>
                <c:pt idx="1807">
                  <c:v>179.7</c:v>
                </c:pt>
                <c:pt idx="1808">
                  <c:v>179.8</c:v>
                </c:pt>
                <c:pt idx="1809">
                  <c:v>179.9</c:v>
                </c:pt>
                <c:pt idx="1810">
                  <c:v>180</c:v>
                </c:pt>
                <c:pt idx="1811">
                  <c:v>180.1</c:v>
                </c:pt>
                <c:pt idx="1812">
                  <c:v>180.2</c:v>
                </c:pt>
                <c:pt idx="1813">
                  <c:v>180.3</c:v>
                </c:pt>
                <c:pt idx="1814">
                  <c:v>180.4</c:v>
                </c:pt>
                <c:pt idx="1815">
                  <c:v>180.5</c:v>
                </c:pt>
                <c:pt idx="1816">
                  <c:v>180.6</c:v>
                </c:pt>
                <c:pt idx="1817">
                  <c:v>180.7</c:v>
                </c:pt>
                <c:pt idx="1818">
                  <c:v>180.8</c:v>
                </c:pt>
                <c:pt idx="1819">
                  <c:v>180.9</c:v>
                </c:pt>
                <c:pt idx="1820">
                  <c:v>181</c:v>
                </c:pt>
                <c:pt idx="1821">
                  <c:v>181.1</c:v>
                </c:pt>
                <c:pt idx="1822">
                  <c:v>181.2</c:v>
                </c:pt>
                <c:pt idx="1823">
                  <c:v>181.3</c:v>
                </c:pt>
                <c:pt idx="1824">
                  <c:v>181.4</c:v>
                </c:pt>
                <c:pt idx="1825">
                  <c:v>181.5</c:v>
                </c:pt>
                <c:pt idx="1826">
                  <c:v>181.6</c:v>
                </c:pt>
                <c:pt idx="1827">
                  <c:v>181.7</c:v>
                </c:pt>
                <c:pt idx="1828">
                  <c:v>181.8</c:v>
                </c:pt>
                <c:pt idx="1829">
                  <c:v>181.9</c:v>
                </c:pt>
                <c:pt idx="1830">
                  <c:v>182</c:v>
                </c:pt>
                <c:pt idx="1831">
                  <c:v>182.1</c:v>
                </c:pt>
                <c:pt idx="1832">
                  <c:v>182.2</c:v>
                </c:pt>
                <c:pt idx="1833">
                  <c:v>182.3</c:v>
                </c:pt>
                <c:pt idx="1834">
                  <c:v>182.4</c:v>
                </c:pt>
                <c:pt idx="1835">
                  <c:v>182.5</c:v>
                </c:pt>
                <c:pt idx="1836">
                  <c:v>182.6</c:v>
                </c:pt>
                <c:pt idx="1837">
                  <c:v>182.7</c:v>
                </c:pt>
                <c:pt idx="1838">
                  <c:v>182.8</c:v>
                </c:pt>
                <c:pt idx="1839">
                  <c:v>182.9</c:v>
                </c:pt>
                <c:pt idx="1840">
                  <c:v>183</c:v>
                </c:pt>
                <c:pt idx="1841">
                  <c:v>183.1</c:v>
                </c:pt>
                <c:pt idx="1842">
                  <c:v>183.2</c:v>
                </c:pt>
                <c:pt idx="1843">
                  <c:v>183.3</c:v>
                </c:pt>
                <c:pt idx="1844">
                  <c:v>183.4</c:v>
                </c:pt>
                <c:pt idx="1845">
                  <c:v>183.5</c:v>
                </c:pt>
                <c:pt idx="1846">
                  <c:v>183.6</c:v>
                </c:pt>
                <c:pt idx="1847">
                  <c:v>183.7</c:v>
                </c:pt>
                <c:pt idx="1848">
                  <c:v>183.8</c:v>
                </c:pt>
                <c:pt idx="1849">
                  <c:v>183.9</c:v>
                </c:pt>
                <c:pt idx="1850">
                  <c:v>184</c:v>
                </c:pt>
                <c:pt idx="1851">
                  <c:v>184.1</c:v>
                </c:pt>
                <c:pt idx="1852">
                  <c:v>184.2</c:v>
                </c:pt>
                <c:pt idx="1853">
                  <c:v>184.3</c:v>
                </c:pt>
                <c:pt idx="1854">
                  <c:v>184.4</c:v>
                </c:pt>
                <c:pt idx="1855">
                  <c:v>184.5</c:v>
                </c:pt>
                <c:pt idx="1856">
                  <c:v>184.6</c:v>
                </c:pt>
                <c:pt idx="1857">
                  <c:v>184.7</c:v>
                </c:pt>
                <c:pt idx="1858">
                  <c:v>184.8</c:v>
                </c:pt>
                <c:pt idx="1859">
                  <c:v>184.9</c:v>
                </c:pt>
                <c:pt idx="1860">
                  <c:v>185</c:v>
                </c:pt>
                <c:pt idx="1861">
                  <c:v>185.1</c:v>
                </c:pt>
                <c:pt idx="1862">
                  <c:v>185.2</c:v>
                </c:pt>
                <c:pt idx="1863">
                  <c:v>185.3</c:v>
                </c:pt>
                <c:pt idx="1864">
                  <c:v>185.4</c:v>
                </c:pt>
                <c:pt idx="1865">
                  <c:v>185.5</c:v>
                </c:pt>
                <c:pt idx="1866">
                  <c:v>185.6</c:v>
                </c:pt>
                <c:pt idx="1867">
                  <c:v>185.7</c:v>
                </c:pt>
                <c:pt idx="1868">
                  <c:v>185.8</c:v>
                </c:pt>
                <c:pt idx="1869">
                  <c:v>185.9</c:v>
                </c:pt>
                <c:pt idx="1870">
                  <c:v>186</c:v>
                </c:pt>
                <c:pt idx="1871">
                  <c:v>186.1</c:v>
                </c:pt>
                <c:pt idx="1872">
                  <c:v>186.2</c:v>
                </c:pt>
                <c:pt idx="1873">
                  <c:v>186.3</c:v>
                </c:pt>
                <c:pt idx="1874">
                  <c:v>186.4</c:v>
                </c:pt>
                <c:pt idx="1875">
                  <c:v>186.5</c:v>
                </c:pt>
                <c:pt idx="1876">
                  <c:v>186.6</c:v>
                </c:pt>
                <c:pt idx="1877">
                  <c:v>186.7</c:v>
                </c:pt>
                <c:pt idx="1878">
                  <c:v>186.8</c:v>
                </c:pt>
                <c:pt idx="1879">
                  <c:v>186.9</c:v>
                </c:pt>
                <c:pt idx="1880">
                  <c:v>187</c:v>
                </c:pt>
                <c:pt idx="1881">
                  <c:v>187.1</c:v>
                </c:pt>
                <c:pt idx="1882">
                  <c:v>187.2</c:v>
                </c:pt>
                <c:pt idx="1883">
                  <c:v>187.3</c:v>
                </c:pt>
                <c:pt idx="1884">
                  <c:v>187.4</c:v>
                </c:pt>
                <c:pt idx="1885">
                  <c:v>187.5</c:v>
                </c:pt>
                <c:pt idx="1886">
                  <c:v>187.6</c:v>
                </c:pt>
                <c:pt idx="1887">
                  <c:v>187.7</c:v>
                </c:pt>
                <c:pt idx="1888">
                  <c:v>187.8</c:v>
                </c:pt>
                <c:pt idx="1889">
                  <c:v>187.9</c:v>
                </c:pt>
                <c:pt idx="1890">
                  <c:v>188</c:v>
                </c:pt>
                <c:pt idx="1891">
                  <c:v>188.1</c:v>
                </c:pt>
                <c:pt idx="1892">
                  <c:v>188.2</c:v>
                </c:pt>
                <c:pt idx="1893">
                  <c:v>188.3</c:v>
                </c:pt>
                <c:pt idx="1894">
                  <c:v>188.4</c:v>
                </c:pt>
                <c:pt idx="1895">
                  <c:v>188.5</c:v>
                </c:pt>
                <c:pt idx="1896">
                  <c:v>188.6</c:v>
                </c:pt>
                <c:pt idx="1897">
                  <c:v>188.7</c:v>
                </c:pt>
                <c:pt idx="1898">
                  <c:v>188.8</c:v>
                </c:pt>
                <c:pt idx="1899">
                  <c:v>188.9</c:v>
                </c:pt>
                <c:pt idx="1900">
                  <c:v>189</c:v>
                </c:pt>
                <c:pt idx="1901">
                  <c:v>189.1</c:v>
                </c:pt>
                <c:pt idx="1902">
                  <c:v>189.2</c:v>
                </c:pt>
                <c:pt idx="1903">
                  <c:v>189.3</c:v>
                </c:pt>
                <c:pt idx="1904">
                  <c:v>189.4</c:v>
                </c:pt>
                <c:pt idx="1905">
                  <c:v>189.5</c:v>
                </c:pt>
                <c:pt idx="1906">
                  <c:v>189.6</c:v>
                </c:pt>
                <c:pt idx="1907">
                  <c:v>189.7</c:v>
                </c:pt>
                <c:pt idx="1908">
                  <c:v>189.8</c:v>
                </c:pt>
                <c:pt idx="1909">
                  <c:v>189.9</c:v>
                </c:pt>
                <c:pt idx="1910">
                  <c:v>190</c:v>
                </c:pt>
                <c:pt idx="1911">
                  <c:v>190.1</c:v>
                </c:pt>
                <c:pt idx="1912">
                  <c:v>190.2</c:v>
                </c:pt>
                <c:pt idx="1913">
                  <c:v>190.3</c:v>
                </c:pt>
                <c:pt idx="1914">
                  <c:v>190.4</c:v>
                </c:pt>
                <c:pt idx="1915">
                  <c:v>190.5</c:v>
                </c:pt>
                <c:pt idx="1916">
                  <c:v>190.6</c:v>
                </c:pt>
                <c:pt idx="1917">
                  <c:v>190.7</c:v>
                </c:pt>
                <c:pt idx="1918">
                  <c:v>190.8</c:v>
                </c:pt>
                <c:pt idx="1919">
                  <c:v>190.9</c:v>
                </c:pt>
                <c:pt idx="1920">
                  <c:v>191</c:v>
                </c:pt>
                <c:pt idx="1921">
                  <c:v>191.1</c:v>
                </c:pt>
                <c:pt idx="1922">
                  <c:v>191.2</c:v>
                </c:pt>
                <c:pt idx="1923">
                  <c:v>191.3</c:v>
                </c:pt>
                <c:pt idx="1924">
                  <c:v>191.4</c:v>
                </c:pt>
                <c:pt idx="1925">
                  <c:v>191.5</c:v>
                </c:pt>
                <c:pt idx="1926">
                  <c:v>191.6</c:v>
                </c:pt>
                <c:pt idx="1927">
                  <c:v>191.7</c:v>
                </c:pt>
                <c:pt idx="1928">
                  <c:v>191.8</c:v>
                </c:pt>
                <c:pt idx="1929">
                  <c:v>191.9</c:v>
                </c:pt>
                <c:pt idx="1930">
                  <c:v>192</c:v>
                </c:pt>
                <c:pt idx="1931">
                  <c:v>192.1</c:v>
                </c:pt>
                <c:pt idx="1932">
                  <c:v>192.2</c:v>
                </c:pt>
                <c:pt idx="1933">
                  <c:v>192.3</c:v>
                </c:pt>
                <c:pt idx="1934">
                  <c:v>192.4</c:v>
                </c:pt>
                <c:pt idx="1935">
                  <c:v>192.5</c:v>
                </c:pt>
                <c:pt idx="1936">
                  <c:v>192.6</c:v>
                </c:pt>
                <c:pt idx="1937">
                  <c:v>192.7</c:v>
                </c:pt>
                <c:pt idx="1938">
                  <c:v>192.8</c:v>
                </c:pt>
                <c:pt idx="1939">
                  <c:v>192.9</c:v>
                </c:pt>
                <c:pt idx="1940">
                  <c:v>193</c:v>
                </c:pt>
                <c:pt idx="1941">
                  <c:v>193.1</c:v>
                </c:pt>
                <c:pt idx="1942">
                  <c:v>193.2</c:v>
                </c:pt>
                <c:pt idx="1943">
                  <c:v>193.3</c:v>
                </c:pt>
                <c:pt idx="1944">
                  <c:v>193.4</c:v>
                </c:pt>
                <c:pt idx="1945">
                  <c:v>193.5</c:v>
                </c:pt>
                <c:pt idx="1946">
                  <c:v>193.6</c:v>
                </c:pt>
                <c:pt idx="1947">
                  <c:v>193.7</c:v>
                </c:pt>
                <c:pt idx="1948">
                  <c:v>193.8</c:v>
                </c:pt>
                <c:pt idx="1949">
                  <c:v>193.9</c:v>
                </c:pt>
                <c:pt idx="1950">
                  <c:v>194</c:v>
                </c:pt>
                <c:pt idx="1951">
                  <c:v>194.1</c:v>
                </c:pt>
                <c:pt idx="1952">
                  <c:v>194.2</c:v>
                </c:pt>
                <c:pt idx="1953">
                  <c:v>194.3</c:v>
                </c:pt>
                <c:pt idx="1954">
                  <c:v>194.4</c:v>
                </c:pt>
                <c:pt idx="1955">
                  <c:v>194.5</c:v>
                </c:pt>
                <c:pt idx="1956">
                  <c:v>194.6</c:v>
                </c:pt>
                <c:pt idx="1957">
                  <c:v>194.7</c:v>
                </c:pt>
                <c:pt idx="1958">
                  <c:v>194.8</c:v>
                </c:pt>
                <c:pt idx="1959">
                  <c:v>194.9</c:v>
                </c:pt>
                <c:pt idx="1960">
                  <c:v>195</c:v>
                </c:pt>
                <c:pt idx="1961">
                  <c:v>195.1</c:v>
                </c:pt>
                <c:pt idx="1962">
                  <c:v>195.2</c:v>
                </c:pt>
                <c:pt idx="1963">
                  <c:v>195.3</c:v>
                </c:pt>
                <c:pt idx="1964">
                  <c:v>195.4</c:v>
                </c:pt>
                <c:pt idx="1965">
                  <c:v>195.5</c:v>
                </c:pt>
                <c:pt idx="1966">
                  <c:v>195.6</c:v>
                </c:pt>
                <c:pt idx="1967">
                  <c:v>195.7</c:v>
                </c:pt>
                <c:pt idx="1968">
                  <c:v>195.8</c:v>
                </c:pt>
                <c:pt idx="1969">
                  <c:v>195.9</c:v>
                </c:pt>
                <c:pt idx="1970">
                  <c:v>196</c:v>
                </c:pt>
                <c:pt idx="1971">
                  <c:v>196.1</c:v>
                </c:pt>
                <c:pt idx="1972">
                  <c:v>196.2</c:v>
                </c:pt>
                <c:pt idx="1973">
                  <c:v>196.3</c:v>
                </c:pt>
                <c:pt idx="1974">
                  <c:v>196.4</c:v>
                </c:pt>
                <c:pt idx="1975">
                  <c:v>196.5</c:v>
                </c:pt>
                <c:pt idx="1976">
                  <c:v>196.6</c:v>
                </c:pt>
                <c:pt idx="1977">
                  <c:v>196.7</c:v>
                </c:pt>
                <c:pt idx="1978">
                  <c:v>196.8</c:v>
                </c:pt>
                <c:pt idx="1979">
                  <c:v>196.9</c:v>
                </c:pt>
                <c:pt idx="1980">
                  <c:v>197</c:v>
                </c:pt>
                <c:pt idx="1981">
                  <c:v>197.1</c:v>
                </c:pt>
                <c:pt idx="1982">
                  <c:v>197.2</c:v>
                </c:pt>
                <c:pt idx="1983">
                  <c:v>197.3</c:v>
                </c:pt>
                <c:pt idx="1984">
                  <c:v>197.4</c:v>
                </c:pt>
                <c:pt idx="1985">
                  <c:v>197.5</c:v>
                </c:pt>
                <c:pt idx="1986">
                  <c:v>197.6</c:v>
                </c:pt>
                <c:pt idx="1987">
                  <c:v>197.7</c:v>
                </c:pt>
                <c:pt idx="1988">
                  <c:v>197.8</c:v>
                </c:pt>
                <c:pt idx="1989">
                  <c:v>197.9</c:v>
                </c:pt>
                <c:pt idx="1990">
                  <c:v>198</c:v>
                </c:pt>
                <c:pt idx="1991">
                  <c:v>198.1</c:v>
                </c:pt>
                <c:pt idx="1992">
                  <c:v>198.2</c:v>
                </c:pt>
                <c:pt idx="1993">
                  <c:v>198.3</c:v>
                </c:pt>
                <c:pt idx="1994">
                  <c:v>198.4</c:v>
                </c:pt>
                <c:pt idx="1995">
                  <c:v>198.5</c:v>
                </c:pt>
                <c:pt idx="1996">
                  <c:v>198.6</c:v>
                </c:pt>
                <c:pt idx="1997">
                  <c:v>198.7</c:v>
                </c:pt>
                <c:pt idx="1998">
                  <c:v>198.8</c:v>
                </c:pt>
                <c:pt idx="1999">
                  <c:v>198.9</c:v>
                </c:pt>
                <c:pt idx="2000">
                  <c:v>199</c:v>
                </c:pt>
                <c:pt idx="2001">
                  <c:v>199.1</c:v>
                </c:pt>
                <c:pt idx="2002">
                  <c:v>199.2</c:v>
                </c:pt>
                <c:pt idx="2003">
                  <c:v>199.3</c:v>
                </c:pt>
                <c:pt idx="2004">
                  <c:v>199.4</c:v>
                </c:pt>
                <c:pt idx="2005">
                  <c:v>199.5</c:v>
                </c:pt>
                <c:pt idx="2006">
                  <c:v>199.6</c:v>
                </c:pt>
                <c:pt idx="2007">
                  <c:v>199.7</c:v>
                </c:pt>
                <c:pt idx="2008">
                  <c:v>199.8</c:v>
                </c:pt>
                <c:pt idx="2009">
                  <c:v>199.9</c:v>
                </c:pt>
                <c:pt idx="2010">
                  <c:v>200</c:v>
                </c:pt>
                <c:pt idx="2011">
                  <c:v>200.1</c:v>
                </c:pt>
                <c:pt idx="2012">
                  <c:v>200.2</c:v>
                </c:pt>
                <c:pt idx="2013">
                  <c:v>200.3</c:v>
                </c:pt>
                <c:pt idx="2014">
                  <c:v>200.4</c:v>
                </c:pt>
                <c:pt idx="2015">
                  <c:v>200.5</c:v>
                </c:pt>
                <c:pt idx="2016">
                  <c:v>200.6</c:v>
                </c:pt>
                <c:pt idx="2017">
                  <c:v>200.7</c:v>
                </c:pt>
                <c:pt idx="2018">
                  <c:v>200.8</c:v>
                </c:pt>
                <c:pt idx="2019">
                  <c:v>200.9</c:v>
                </c:pt>
                <c:pt idx="2020">
                  <c:v>201</c:v>
                </c:pt>
                <c:pt idx="2021">
                  <c:v>201.1</c:v>
                </c:pt>
                <c:pt idx="2022">
                  <c:v>201.2</c:v>
                </c:pt>
                <c:pt idx="2023">
                  <c:v>201.3</c:v>
                </c:pt>
                <c:pt idx="2024">
                  <c:v>201.4</c:v>
                </c:pt>
                <c:pt idx="2025">
                  <c:v>201.5</c:v>
                </c:pt>
                <c:pt idx="2026">
                  <c:v>201.6</c:v>
                </c:pt>
                <c:pt idx="2027">
                  <c:v>201.7</c:v>
                </c:pt>
                <c:pt idx="2028">
                  <c:v>201.8</c:v>
                </c:pt>
                <c:pt idx="2029">
                  <c:v>201.9</c:v>
                </c:pt>
                <c:pt idx="2030">
                  <c:v>202</c:v>
                </c:pt>
                <c:pt idx="2031">
                  <c:v>202.1</c:v>
                </c:pt>
                <c:pt idx="2032">
                  <c:v>202.2</c:v>
                </c:pt>
                <c:pt idx="2033">
                  <c:v>202.3</c:v>
                </c:pt>
                <c:pt idx="2034">
                  <c:v>202.4</c:v>
                </c:pt>
                <c:pt idx="2035">
                  <c:v>202.5</c:v>
                </c:pt>
                <c:pt idx="2036">
                  <c:v>202.6</c:v>
                </c:pt>
                <c:pt idx="2037">
                  <c:v>202.7</c:v>
                </c:pt>
                <c:pt idx="2038">
                  <c:v>202.8</c:v>
                </c:pt>
                <c:pt idx="2039">
                  <c:v>202.9</c:v>
                </c:pt>
                <c:pt idx="2040">
                  <c:v>203</c:v>
                </c:pt>
                <c:pt idx="2041">
                  <c:v>203.1</c:v>
                </c:pt>
                <c:pt idx="2042">
                  <c:v>203.2</c:v>
                </c:pt>
                <c:pt idx="2043">
                  <c:v>203.3</c:v>
                </c:pt>
                <c:pt idx="2044">
                  <c:v>203.4</c:v>
                </c:pt>
                <c:pt idx="2045">
                  <c:v>203.5</c:v>
                </c:pt>
                <c:pt idx="2046">
                  <c:v>203.6</c:v>
                </c:pt>
                <c:pt idx="2047">
                  <c:v>203.7</c:v>
                </c:pt>
                <c:pt idx="2048">
                  <c:v>203.8</c:v>
                </c:pt>
                <c:pt idx="2049">
                  <c:v>203.9</c:v>
                </c:pt>
                <c:pt idx="2050">
                  <c:v>204</c:v>
                </c:pt>
                <c:pt idx="2051">
                  <c:v>204.1</c:v>
                </c:pt>
                <c:pt idx="2052">
                  <c:v>204.2</c:v>
                </c:pt>
                <c:pt idx="2053">
                  <c:v>204.3</c:v>
                </c:pt>
                <c:pt idx="2054">
                  <c:v>204.4</c:v>
                </c:pt>
                <c:pt idx="2055">
                  <c:v>204.5</c:v>
                </c:pt>
                <c:pt idx="2056">
                  <c:v>204.6</c:v>
                </c:pt>
                <c:pt idx="2057">
                  <c:v>204.7</c:v>
                </c:pt>
                <c:pt idx="2058">
                  <c:v>204.8</c:v>
                </c:pt>
                <c:pt idx="2059">
                  <c:v>204.9</c:v>
                </c:pt>
                <c:pt idx="2060">
                  <c:v>205</c:v>
                </c:pt>
                <c:pt idx="2061">
                  <c:v>205.1</c:v>
                </c:pt>
                <c:pt idx="2062">
                  <c:v>205.2</c:v>
                </c:pt>
                <c:pt idx="2063">
                  <c:v>205.3</c:v>
                </c:pt>
                <c:pt idx="2064">
                  <c:v>205.4</c:v>
                </c:pt>
                <c:pt idx="2065">
                  <c:v>205.5</c:v>
                </c:pt>
                <c:pt idx="2066">
                  <c:v>205.6</c:v>
                </c:pt>
                <c:pt idx="2067">
                  <c:v>205.7</c:v>
                </c:pt>
                <c:pt idx="2068">
                  <c:v>205.8</c:v>
                </c:pt>
                <c:pt idx="2069">
                  <c:v>205.9</c:v>
                </c:pt>
                <c:pt idx="2070">
                  <c:v>206</c:v>
                </c:pt>
                <c:pt idx="2071">
                  <c:v>206.1</c:v>
                </c:pt>
                <c:pt idx="2072">
                  <c:v>206.2</c:v>
                </c:pt>
                <c:pt idx="2073">
                  <c:v>206.3</c:v>
                </c:pt>
                <c:pt idx="2074">
                  <c:v>206.4</c:v>
                </c:pt>
                <c:pt idx="2075">
                  <c:v>206.5</c:v>
                </c:pt>
                <c:pt idx="2076">
                  <c:v>206.6</c:v>
                </c:pt>
                <c:pt idx="2077">
                  <c:v>206.7</c:v>
                </c:pt>
                <c:pt idx="2078">
                  <c:v>206.8</c:v>
                </c:pt>
                <c:pt idx="2079">
                  <c:v>206.9</c:v>
                </c:pt>
                <c:pt idx="2080">
                  <c:v>207</c:v>
                </c:pt>
                <c:pt idx="2081">
                  <c:v>207.1</c:v>
                </c:pt>
                <c:pt idx="2082">
                  <c:v>207.2</c:v>
                </c:pt>
                <c:pt idx="2083">
                  <c:v>207.3</c:v>
                </c:pt>
                <c:pt idx="2084">
                  <c:v>207.4</c:v>
                </c:pt>
                <c:pt idx="2085">
                  <c:v>207.5</c:v>
                </c:pt>
                <c:pt idx="2086">
                  <c:v>207.6</c:v>
                </c:pt>
                <c:pt idx="2087">
                  <c:v>207.7</c:v>
                </c:pt>
                <c:pt idx="2088">
                  <c:v>207.8</c:v>
                </c:pt>
                <c:pt idx="2089">
                  <c:v>207.9</c:v>
                </c:pt>
                <c:pt idx="2090">
                  <c:v>208</c:v>
                </c:pt>
                <c:pt idx="2091">
                  <c:v>208.1</c:v>
                </c:pt>
                <c:pt idx="2092">
                  <c:v>208.2</c:v>
                </c:pt>
                <c:pt idx="2093">
                  <c:v>208.3</c:v>
                </c:pt>
                <c:pt idx="2094">
                  <c:v>208.4</c:v>
                </c:pt>
                <c:pt idx="2095">
                  <c:v>208.5</c:v>
                </c:pt>
                <c:pt idx="2096">
                  <c:v>208.6</c:v>
                </c:pt>
                <c:pt idx="2097">
                  <c:v>208.7</c:v>
                </c:pt>
                <c:pt idx="2098">
                  <c:v>208.8</c:v>
                </c:pt>
                <c:pt idx="2099">
                  <c:v>208.9</c:v>
                </c:pt>
                <c:pt idx="2100">
                  <c:v>209</c:v>
                </c:pt>
                <c:pt idx="2101">
                  <c:v>209.1</c:v>
                </c:pt>
                <c:pt idx="2102">
                  <c:v>209.2</c:v>
                </c:pt>
                <c:pt idx="2103">
                  <c:v>209.3</c:v>
                </c:pt>
                <c:pt idx="2104">
                  <c:v>209.4</c:v>
                </c:pt>
                <c:pt idx="2105">
                  <c:v>209.5</c:v>
                </c:pt>
                <c:pt idx="2106">
                  <c:v>209.6</c:v>
                </c:pt>
                <c:pt idx="2107">
                  <c:v>209.7</c:v>
                </c:pt>
                <c:pt idx="2108">
                  <c:v>209.8</c:v>
                </c:pt>
                <c:pt idx="2109">
                  <c:v>209.9</c:v>
                </c:pt>
                <c:pt idx="2110">
                  <c:v>210</c:v>
                </c:pt>
                <c:pt idx="2111">
                  <c:v>210.1</c:v>
                </c:pt>
                <c:pt idx="2112">
                  <c:v>210.2</c:v>
                </c:pt>
                <c:pt idx="2113">
                  <c:v>210.3</c:v>
                </c:pt>
                <c:pt idx="2114">
                  <c:v>210.4</c:v>
                </c:pt>
                <c:pt idx="2115">
                  <c:v>210.5</c:v>
                </c:pt>
                <c:pt idx="2116">
                  <c:v>210.6</c:v>
                </c:pt>
                <c:pt idx="2117">
                  <c:v>210.7</c:v>
                </c:pt>
                <c:pt idx="2118">
                  <c:v>210.8</c:v>
                </c:pt>
                <c:pt idx="2119">
                  <c:v>210.9</c:v>
                </c:pt>
                <c:pt idx="2120">
                  <c:v>211</c:v>
                </c:pt>
                <c:pt idx="2121">
                  <c:v>211.1</c:v>
                </c:pt>
                <c:pt idx="2122">
                  <c:v>211.2</c:v>
                </c:pt>
                <c:pt idx="2123">
                  <c:v>211.3</c:v>
                </c:pt>
                <c:pt idx="2124">
                  <c:v>211.4</c:v>
                </c:pt>
                <c:pt idx="2125">
                  <c:v>211.5</c:v>
                </c:pt>
                <c:pt idx="2126">
                  <c:v>211.6</c:v>
                </c:pt>
                <c:pt idx="2127">
                  <c:v>211.7</c:v>
                </c:pt>
                <c:pt idx="2128">
                  <c:v>211.8</c:v>
                </c:pt>
                <c:pt idx="2129">
                  <c:v>211.9</c:v>
                </c:pt>
                <c:pt idx="2130">
                  <c:v>212</c:v>
                </c:pt>
                <c:pt idx="2131">
                  <c:v>212.1</c:v>
                </c:pt>
                <c:pt idx="2132">
                  <c:v>212.2</c:v>
                </c:pt>
                <c:pt idx="2133">
                  <c:v>212.3</c:v>
                </c:pt>
                <c:pt idx="2134">
                  <c:v>212.4</c:v>
                </c:pt>
                <c:pt idx="2135">
                  <c:v>212.5</c:v>
                </c:pt>
                <c:pt idx="2136">
                  <c:v>212.6</c:v>
                </c:pt>
                <c:pt idx="2137">
                  <c:v>212.7</c:v>
                </c:pt>
                <c:pt idx="2138">
                  <c:v>212.8</c:v>
                </c:pt>
                <c:pt idx="2139">
                  <c:v>212.9</c:v>
                </c:pt>
                <c:pt idx="2140">
                  <c:v>213</c:v>
                </c:pt>
                <c:pt idx="2141">
                  <c:v>213.1</c:v>
                </c:pt>
                <c:pt idx="2142">
                  <c:v>213.2</c:v>
                </c:pt>
                <c:pt idx="2143">
                  <c:v>213.3</c:v>
                </c:pt>
                <c:pt idx="2144">
                  <c:v>213.4</c:v>
                </c:pt>
                <c:pt idx="2145">
                  <c:v>213.5</c:v>
                </c:pt>
                <c:pt idx="2146">
                  <c:v>213.6</c:v>
                </c:pt>
                <c:pt idx="2147">
                  <c:v>213.7</c:v>
                </c:pt>
                <c:pt idx="2148">
                  <c:v>213.8</c:v>
                </c:pt>
                <c:pt idx="2149">
                  <c:v>213.9</c:v>
                </c:pt>
                <c:pt idx="2150">
                  <c:v>214</c:v>
                </c:pt>
                <c:pt idx="2151">
                  <c:v>214.1</c:v>
                </c:pt>
                <c:pt idx="2152">
                  <c:v>214.2</c:v>
                </c:pt>
                <c:pt idx="2153">
                  <c:v>214.3</c:v>
                </c:pt>
                <c:pt idx="2154">
                  <c:v>214.4</c:v>
                </c:pt>
                <c:pt idx="2155">
                  <c:v>214.5</c:v>
                </c:pt>
                <c:pt idx="2156">
                  <c:v>214.6</c:v>
                </c:pt>
                <c:pt idx="2157">
                  <c:v>214.7</c:v>
                </c:pt>
                <c:pt idx="2158">
                  <c:v>214.8</c:v>
                </c:pt>
                <c:pt idx="2159">
                  <c:v>214.9</c:v>
                </c:pt>
                <c:pt idx="2160">
                  <c:v>215</c:v>
                </c:pt>
                <c:pt idx="2161">
                  <c:v>215.1</c:v>
                </c:pt>
                <c:pt idx="2162">
                  <c:v>215.2</c:v>
                </c:pt>
                <c:pt idx="2163">
                  <c:v>215.3</c:v>
                </c:pt>
                <c:pt idx="2164">
                  <c:v>215.4</c:v>
                </c:pt>
                <c:pt idx="2165">
                  <c:v>215.5</c:v>
                </c:pt>
                <c:pt idx="2166">
                  <c:v>215.6</c:v>
                </c:pt>
                <c:pt idx="2167">
                  <c:v>215.7</c:v>
                </c:pt>
                <c:pt idx="2168">
                  <c:v>215.8</c:v>
                </c:pt>
                <c:pt idx="2169">
                  <c:v>215.9</c:v>
                </c:pt>
                <c:pt idx="2170">
                  <c:v>216</c:v>
                </c:pt>
                <c:pt idx="2171">
                  <c:v>216.1</c:v>
                </c:pt>
                <c:pt idx="2172">
                  <c:v>216.2</c:v>
                </c:pt>
                <c:pt idx="2173">
                  <c:v>216.3</c:v>
                </c:pt>
                <c:pt idx="2174">
                  <c:v>216.4</c:v>
                </c:pt>
                <c:pt idx="2175">
                  <c:v>216.5</c:v>
                </c:pt>
                <c:pt idx="2176">
                  <c:v>216.6</c:v>
                </c:pt>
                <c:pt idx="2177">
                  <c:v>216.7</c:v>
                </c:pt>
                <c:pt idx="2178">
                  <c:v>216.8</c:v>
                </c:pt>
                <c:pt idx="2179">
                  <c:v>216.9</c:v>
                </c:pt>
                <c:pt idx="2180">
                  <c:v>217</c:v>
                </c:pt>
                <c:pt idx="2181">
                  <c:v>217.1</c:v>
                </c:pt>
                <c:pt idx="2182">
                  <c:v>217.2</c:v>
                </c:pt>
                <c:pt idx="2183">
                  <c:v>217.3</c:v>
                </c:pt>
                <c:pt idx="2184">
                  <c:v>217.4</c:v>
                </c:pt>
                <c:pt idx="2185">
                  <c:v>217.5</c:v>
                </c:pt>
                <c:pt idx="2186">
                  <c:v>217.6</c:v>
                </c:pt>
                <c:pt idx="2187">
                  <c:v>217.7</c:v>
                </c:pt>
                <c:pt idx="2188">
                  <c:v>217.8</c:v>
                </c:pt>
                <c:pt idx="2189">
                  <c:v>217.9</c:v>
                </c:pt>
                <c:pt idx="2190">
                  <c:v>218</c:v>
                </c:pt>
                <c:pt idx="2191">
                  <c:v>218.1</c:v>
                </c:pt>
                <c:pt idx="2192">
                  <c:v>218.2</c:v>
                </c:pt>
                <c:pt idx="2193">
                  <c:v>218.3</c:v>
                </c:pt>
                <c:pt idx="2194">
                  <c:v>218.4</c:v>
                </c:pt>
                <c:pt idx="2195">
                  <c:v>218.5</c:v>
                </c:pt>
                <c:pt idx="2196">
                  <c:v>218.6</c:v>
                </c:pt>
                <c:pt idx="2197">
                  <c:v>218.7</c:v>
                </c:pt>
                <c:pt idx="2198">
                  <c:v>218.8</c:v>
                </c:pt>
                <c:pt idx="2199">
                  <c:v>218.9</c:v>
                </c:pt>
                <c:pt idx="2200">
                  <c:v>219</c:v>
                </c:pt>
                <c:pt idx="2201">
                  <c:v>219.1</c:v>
                </c:pt>
                <c:pt idx="2202">
                  <c:v>219.2</c:v>
                </c:pt>
                <c:pt idx="2203">
                  <c:v>219.3</c:v>
                </c:pt>
                <c:pt idx="2204">
                  <c:v>219.4</c:v>
                </c:pt>
                <c:pt idx="2205">
                  <c:v>219.5</c:v>
                </c:pt>
                <c:pt idx="2206">
                  <c:v>219.6</c:v>
                </c:pt>
                <c:pt idx="2207">
                  <c:v>219.7</c:v>
                </c:pt>
                <c:pt idx="2208">
                  <c:v>219.8</c:v>
                </c:pt>
                <c:pt idx="2209">
                  <c:v>219.9</c:v>
                </c:pt>
                <c:pt idx="2210">
                  <c:v>220</c:v>
                </c:pt>
                <c:pt idx="2211">
                  <c:v>220.1</c:v>
                </c:pt>
                <c:pt idx="2212">
                  <c:v>220.2</c:v>
                </c:pt>
                <c:pt idx="2213">
                  <c:v>220.3</c:v>
                </c:pt>
                <c:pt idx="2214">
                  <c:v>220.4</c:v>
                </c:pt>
                <c:pt idx="2215">
                  <c:v>220.5</c:v>
                </c:pt>
                <c:pt idx="2216">
                  <c:v>220.6</c:v>
                </c:pt>
                <c:pt idx="2217">
                  <c:v>220.7</c:v>
                </c:pt>
                <c:pt idx="2218">
                  <c:v>220.8</c:v>
                </c:pt>
                <c:pt idx="2219">
                  <c:v>220.9</c:v>
                </c:pt>
                <c:pt idx="2220">
                  <c:v>221</c:v>
                </c:pt>
                <c:pt idx="2221">
                  <c:v>221.1</c:v>
                </c:pt>
                <c:pt idx="2222">
                  <c:v>221.2</c:v>
                </c:pt>
                <c:pt idx="2223">
                  <c:v>221.3</c:v>
                </c:pt>
                <c:pt idx="2224">
                  <c:v>221.4</c:v>
                </c:pt>
                <c:pt idx="2225">
                  <c:v>221.5</c:v>
                </c:pt>
                <c:pt idx="2226">
                  <c:v>221.6</c:v>
                </c:pt>
                <c:pt idx="2227">
                  <c:v>221.7</c:v>
                </c:pt>
                <c:pt idx="2228">
                  <c:v>221.8</c:v>
                </c:pt>
                <c:pt idx="2229">
                  <c:v>221.9</c:v>
                </c:pt>
                <c:pt idx="2230">
                  <c:v>222</c:v>
                </c:pt>
                <c:pt idx="2231">
                  <c:v>222.1</c:v>
                </c:pt>
                <c:pt idx="2232">
                  <c:v>222.2</c:v>
                </c:pt>
                <c:pt idx="2233">
                  <c:v>222.3</c:v>
                </c:pt>
                <c:pt idx="2234">
                  <c:v>222.4</c:v>
                </c:pt>
                <c:pt idx="2235">
                  <c:v>222.5</c:v>
                </c:pt>
                <c:pt idx="2236">
                  <c:v>222.6</c:v>
                </c:pt>
                <c:pt idx="2237">
                  <c:v>222.7</c:v>
                </c:pt>
                <c:pt idx="2238">
                  <c:v>222.8</c:v>
                </c:pt>
                <c:pt idx="2239">
                  <c:v>222.9</c:v>
                </c:pt>
                <c:pt idx="2240">
                  <c:v>223</c:v>
                </c:pt>
                <c:pt idx="2241">
                  <c:v>223.1</c:v>
                </c:pt>
                <c:pt idx="2242">
                  <c:v>223.2</c:v>
                </c:pt>
                <c:pt idx="2243">
                  <c:v>223.3</c:v>
                </c:pt>
                <c:pt idx="2244">
                  <c:v>223.4</c:v>
                </c:pt>
                <c:pt idx="2245">
                  <c:v>223.5</c:v>
                </c:pt>
                <c:pt idx="2246">
                  <c:v>223.6</c:v>
                </c:pt>
                <c:pt idx="2247">
                  <c:v>223.7</c:v>
                </c:pt>
                <c:pt idx="2248">
                  <c:v>223.8</c:v>
                </c:pt>
                <c:pt idx="2249">
                  <c:v>223.9</c:v>
                </c:pt>
                <c:pt idx="2250">
                  <c:v>224</c:v>
                </c:pt>
                <c:pt idx="2251">
                  <c:v>224.1</c:v>
                </c:pt>
                <c:pt idx="2252">
                  <c:v>224.2</c:v>
                </c:pt>
                <c:pt idx="2253">
                  <c:v>224.3</c:v>
                </c:pt>
                <c:pt idx="2254">
                  <c:v>224.4</c:v>
                </c:pt>
                <c:pt idx="2255">
                  <c:v>224.5</c:v>
                </c:pt>
                <c:pt idx="2256">
                  <c:v>224.6</c:v>
                </c:pt>
                <c:pt idx="2257">
                  <c:v>224.7</c:v>
                </c:pt>
                <c:pt idx="2258">
                  <c:v>224.8</c:v>
                </c:pt>
                <c:pt idx="2259">
                  <c:v>224.9</c:v>
                </c:pt>
                <c:pt idx="2260">
                  <c:v>225</c:v>
                </c:pt>
                <c:pt idx="2261">
                  <c:v>225.1</c:v>
                </c:pt>
                <c:pt idx="2262">
                  <c:v>225.2</c:v>
                </c:pt>
                <c:pt idx="2263">
                  <c:v>225.3</c:v>
                </c:pt>
                <c:pt idx="2264">
                  <c:v>225.4</c:v>
                </c:pt>
                <c:pt idx="2265">
                  <c:v>225.5</c:v>
                </c:pt>
                <c:pt idx="2266">
                  <c:v>225.6</c:v>
                </c:pt>
                <c:pt idx="2267">
                  <c:v>225.7</c:v>
                </c:pt>
                <c:pt idx="2268">
                  <c:v>225.8</c:v>
                </c:pt>
                <c:pt idx="2269">
                  <c:v>225.9</c:v>
                </c:pt>
                <c:pt idx="2270">
                  <c:v>226</c:v>
                </c:pt>
                <c:pt idx="2271">
                  <c:v>226.1</c:v>
                </c:pt>
                <c:pt idx="2272">
                  <c:v>226.2</c:v>
                </c:pt>
                <c:pt idx="2273">
                  <c:v>226.3</c:v>
                </c:pt>
                <c:pt idx="2274">
                  <c:v>226.4</c:v>
                </c:pt>
                <c:pt idx="2275">
                  <c:v>226.5</c:v>
                </c:pt>
                <c:pt idx="2276">
                  <c:v>226.6</c:v>
                </c:pt>
                <c:pt idx="2277">
                  <c:v>226.7</c:v>
                </c:pt>
                <c:pt idx="2278">
                  <c:v>226.8</c:v>
                </c:pt>
                <c:pt idx="2279">
                  <c:v>226.9</c:v>
                </c:pt>
                <c:pt idx="2280">
                  <c:v>227</c:v>
                </c:pt>
                <c:pt idx="2281">
                  <c:v>227.1</c:v>
                </c:pt>
                <c:pt idx="2282">
                  <c:v>227.2</c:v>
                </c:pt>
                <c:pt idx="2283">
                  <c:v>227.3</c:v>
                </c:pt>
                <c:pt idx="2284">
                  <c:v>227.4</c:v>
                </c:pt>
                <c:pt idx="2285">
                  <c:v>227.5</c:v>
                </c:pt>
                <c:pt idx="2286">
                  <c:v>227.6</c:v>
                </c:pt>
                <c:pt idx="2287">
                  <c:v>227.7</c:v>
                </c:pt>
                <c:pt idx="2288">
                  <c:v>227.8</c:v>
                </c:pt>
                <c:pt idx="2289">
                  <c:v>227.9</c:v>
                </c:pt>
                <c:pt idx="2290">
                  <c:v>228</c:v>
                </c:pt>
                <c:pt idx="2291">
                  <c:v>228.1</c:v>
                </c:pt>
                <c:pt idx="2292">
                  <c:v>228.2</c:v>
                </c:pt>
                <c:pt idx="2293">
                  <c:v>228.3</c:v>
                </c:pt>
                <c:pt idx="2294">
                  <c:v>228.4</c:v>
                </c:pt>
                <c:pt idx="2295">
                  <c:v>228.5</c:v>
                </c:pt>
                <c:pt idx="2296">
                  <c:v>228.6</c:v>
                </c:pt>
                <c:pt idx="2297">
                  <c:v>228.7</c:v>
                </c:pt>
                <c:pt idx="2298">
                  <c:v>228.8</c:v>
                </c:pt>
                <c:pt idx="2299">
                  <c:v>228.9</c:v>
                </c:pt>
                <c:pt idx="2300">
                  <c:v>229</c:v>
                </c:pt>
                <c:pt idx="2301">
                  <c:v>229.1</c:v>
                </c:pt>
                <c:pt idx="2302">
                  <c:v>229.2</c:v>
                </c:pt>
                <c:pt idx="2303">
                  <c:v>229.3</c:v>
                </c:pt>
                <c:pt idx="2304">
                  <c:v>229.4</c:v>
                </c:pt>
                <c:pt idx="2305">
                  <c:v>229.5</c:v>
                </c:pt>
                <c:pt idx="2306">
                  <c:v>229.6</c:v>
                </c:pt>
                <c:pt idx="2307">
                  <c:v>229.7</c:v>
                </c:pt>
                <c:pt idx="2308">
                  <c:v>229.8</c:v>
                </c:pt>
                <c:pt idx="2309">
                  <c:v>229.9</c:v>
                </c:pt>
                <c:pt idx="2310">
                  <c:v>230</c:v>
                </c:pt>
                <c:pt idx="2311">
                  <c:v>230.1</c:v>
                </c:pt>
                <c:pt idx="2312">
                  <c:v>230.2</c:v>
                </c:pt>
                <c:pt idx="2313">
                  <c:v>230.3</c:v>
                </c:pt>
                <c:pt idx="2314">
                  <c:v>230.4</c:v>
                </c:pt>
                <c:pt idx="2315">
                  <c:v>230.5</c:v>
                </c:pt>
                <c:pt idx="2316">
                  <c:v>230.6</c:v>
                </c:pt>
                <c:pt idx="2317">
                  <c:v>230.7</c:v>
                </c:pt>
                <c:pt idx="2318">
                  <c:v>230.8</c:v>
                </c:pt>
                <c:pt idx="2319">
                  <c:v>230.9</c:v>
                </c:pt>
                <c:pt idx="2320">
                  <c:v>231</c:v>
                </c:pt>
                <c:pt idx="2321">
                  <c:v>231.1</c:v>
                </c:pt>
                <c:pt idx="2322">
                  <c:v>231.2</c:v>
                </c:pt>
                <c:pt idx="2323">
                  <c:v>231.3</c:v>
                </c:pt>
                <c:pt idx="2324">
                  <c:v>231.4</c:v>
                </c:pt>
                <c:pt idx="2325">
                  <c:v>231.5</c:v>
                </c:pt>
                <c:pt idx="2326">
                  <c:v>231.6</c:v>
                </c:pt>
                <c:pt idx="2327">
                  <c:v>231.7</c:v>
                </c:pt>
                <c:pt idx="2328">
                  <c:v>231.8</c:v>
                </c:pt>
                <c:pt idx="2329">
                  <c:v>231.9</c:v>
                </c:pt>
                <c:pt idx="2330">
                  <c:v>232</c:v>
                </c:pt>
                <c:pt idx="2331">
                  <c:v>232.1</c:v>
                </c:pt>
                <c:pt idx="2332">
                  <c:v>232.2</c:v>
                </c:pt>
                <c:pt idx="2333">
                  <c:v>232.3</c:v>
                </c:pt>
                <c:pt idx="2334">
                  <c:v>232.4</c:v>
                </c:pt>
                <c:pt idx="2335">
                  <c:v>232.5</c:v>
                </c:pt>
                <c:pt idx="2336">
                  <c:v>232.6</c:v>
                </c:pt>
                <c:pt idx="2337">
                  <c:v>232.7</c:v>
                </c:pt>
                <c:pt idx="2338">
                  <c:v>232.8</c:v>
                </c:pt>
                <c:pt idx="2339">
                  <c:v>232.9</c:v>
                </c:pt>
                <c:pt idx="2340">
                  <c:v>233</c:v>
                </c:pt>
                <c:pt idx="2341">
                  <c:v>233.1</c:v>
                </c:pt>
                <c:pt idx="2342">
                  <c:v>233.2</c:v>
                </c:pt>
                <c:pt idx="2343">
                  <c:v>233.3</c:v>
                </c:pt>
                <c:pt idx="2344">
                  <c:v>233.4</c:v>
                </c:pt>
                <c:pt idx="2345">
                  <c:v>233.5</c:v>
                </c:pt>
                <c:pt idx="2346">
                  <c:v>233.6</c:v>
                </c:pt>
                <c:pt idx="2347">
                  <c:v>233.7</c:v>
                </c:pt>
                <c:pt idx="2348">
                  <c:v>233.8</c:v>
                </c:pt>
                <c:pt idx="2349">
                  <c:v>233.9</c:v>
                </c:pt>
                <c:pt idx="2350">
                  <c:v>234</c:v>
                </c:pt>
                <c:pt idx="2351">
                  <c:v>234.1</c:v>
                </c:pt>
                <c:pt idx="2352">
                  <c:v>234.2</c:v>
                </c:pt>
                <c:pt idx="2353">
                  <c:v>234.3</c:v>
                </c:pt>
                <c:pt idx="2354">
                  <c:v>234.4</c:v>
                </c:pt>
                <c:pt idx="2355">
                  <c:v>234.5</c:v>
                </c:pt>
                <c:pt idx="2356">
                  <c:v>234.6</c:v>
                </c:pt>
                <c:pt idx="2357">
                  <c:v>234.7</c:v>
                </c:pt>
                <c:pt idx="2358">
                  <c:v>234.8</c:v>
                </c:pt>
                <c:pt idx="2359">
                  <c:v>234.9</c:v>
                </c:pt>
                <c:pt idx="2360">
                  <c:v>235</c:v>
                </c:pt>
                <c:pt idx="2361">
                  <c:v>235.1</c:v>
                </c:pt>
                <c:pt idx="2362">
                  <c:v>235.2</c:v>
                </c:pt>
                <c:pt idx="2363">
                  <c:v>235.3</c:v>
                </c:pt>
                <c:pt idx="2364">
                  <c:v>235.4</c:v>
                </c:pt>
                <c:pt idx="2365">
                  <c:v>235.5</c:v>
                </c:pt>
                <c:pt idx="2366">
                  <c:v>235.6</c:v>
                </c:pt>
                <c:pt idx="2367">
                  <c:v>235.7</c:v>
                </c:pt>
                <c:pt idx="2368">
                  <c:v>235.8</c:v>
                </c:pt>
                <c:pt idx="2369">
                  <c:v>235.9</c:v>
                </c:pt>
                <c:pt idx="2370">
                  <c:v>236</c:v>
                </c:pt>
                <c:pt idx="2371">
                  <c:v>236.1</c:v>
                </c:pt>
                <c:pt idx="2372">
                  <c:v>236.2</c:v>
                </c:pt>
                <c:pt idx="2373">
                  <c:v>236.3</c:v>
                </c:pt>
                <c:pt idx="2374">
                  <c:v>236.4</c:v>
                </c:pt>
                <c:pt idx="2375">
                  <c:v>236.5</c:v>
                </c:pt>
                <c:pt idx="2376">
                  <c:v>236.6</c:v>
                </c:pt>
                <c:pt idx="2377">
                  <c:v>236.7</c:v>
                </c:pt>
                <c:pt idx="2378">
                  <c:v>236.8</c:v>
                </c:pt>
                <c:pt idx="2379">
                  <c:v>236.9</c:v>
                </c:pt>
                <c:pt idx="2380">
                  <c:v>237</c:v>
                </c:pt>
                <c:pt idx="2381">
                  <c:v>237.1</c:v>
                </c:pt>
                <c:pt idx="2382">
                  <c:v>237.2</c:v>
                </c:pt>
                <c:pt idx="2383">
                  <c:v>237.3</c:v>
                </c:pt>
                <c:pt idx="2384">
                  <c:v>237.4</c:v>
                </c:pt>
                <c:pt idx="2385">
                  <c:v>237.5</c:v>
                </c:pt>
                <c:pt idx="2386">
                  <c:v>237.6</c:v>
                </c:pt>
                <c:pt idx="2387">
                  <c:v>237.7</c:v>
                </c:pt>
                <c:pt idx="2388">
                  <c:v>237.8</c:v>
                </c:pt>
                <c:pt idx="2389">
                  <c:v>237.9</c:v>
                </c:pt>
                <c:pt idx="2390">
                  <c:v>238</c:v>
                </c:pt>
                <c:pt idx="2391">
                  <c:v>238.1</c:v>
                </c:pt>
                <c:pt idx="2392">
                  <c:v>238.2</c:v>
                </c:pt>
                <c:pt idx="2393">
                  <c:v>238.3</c:v>
                </c:pt>
                <c:pt idx="2394">
                  <c:v>238.4</c:v>
                </c:pt>
                <c:pt idx="2395">
                  <c:v>238.5</c:v>
                </c:pt>
                <c:pt idx="2396">
                  <c:v>238.6</c:v>
                </c:pt>
                <c:pt idx="2397">
                  <c:v>238.7</c:v>
                </c:pt>
                <c:pt idx="2398">
                  <c:v>238.8</c:v>
                </c:pt>
                <c:pt idx="2399">
                  <c:v>238.9</c:v>
                </c:pt>
                <c:pt idx="2400">
                  <c:v>239</c:v>
                </c:pt>
              </c:numCache>
            </c:numRef>
          </c:xVal>
          <c:yVal>
            <c:numRef>
              <c:f>'Оса (2)'!$C$5:$C$2405</c:f>
              <c:numCache>
                <c:formatCode>General</c:formatCode>
                <c:ptCount val="2401"/>
                <c:pt idx="0">
                  <c:v>88.942700000000002</c:v>
                </c:pt>
                <c:pt idx="1">
                  <c:v>88.942700000000002</c:v>
                </c:pt>
                <c:pt idx="2">
                  <c:v>88.942700000000002</c:v>
                </c:pt>
                <c:pt idx="3">
                  <c:v>88.942700000000002</c:v>
                </c:pt>
                <c:pt idx="4">
                  <c:v>88.942700000000002</c:v>
                </c:pt>
                <c:pt idx="5">
                  <c:v>88.942700000000002</c:v>
                </c:pt>
                <c:pt idx="6">
                  <c:v>88.942700000000002</c:v>
                </c:pt>
                <c:pt idx="7">
                  <c:v>88.942700000000002</c:v>
                </c:pt>
                <c:pt idx="8">
                  <c:v>88.942700000000002</c:v>
                </c:pt>
                <c:pt idx="9">
                  <c:v>88.942700000000002</c:v>
                </c:pt>
                <c:pt idx="10">
                  <c:v>88.942700000000002</c:v>
                </c:pt>
                <c:pt idx="11">
                  <c:v>88.942700000000002</c:v>
                </c:pt>
                <c:pt idx="12">
                  <c:v>88.942700000000002</c:v>
                </c:pt>
                <c:pt idx="13">
                  <c:v>88.942700000000002</c:v>
                </c:pt>
                <c:pt idx="14">
                  <c:v>88.942700000000002</c:v>
                </c:pt>
                <c:pt idx="15">
                  <c:v>88.942700000000002</c:v>
                </c:pt>
                <c:pt idx="16">
                  <c:v>88.942700000000002</c:v>
                </c:pt>
                <c:pt idx="17">
                  <c:v>88.942800000000005</c:v>
                </c:pt>
                <c:pt idx="18">
                  <c:v>88.942800000000005</c:v>
                </c:pt>
                <c:pt idx="19">
                  <c:v>88.942800000000005</c:v>
                </c:pt>
                <c:pt idx="20">
                  <c:v>88.942800000000005</c:v>
                </c:pt>
                <c:pt idx="21">
                  <c:v>88.942800000000005</c:v>
                </c:pt>
                <c:pt idx="22">
                  <c:v>88.942899999999995</c:v>
                </c:pt>
                <c:pt idx="23">
                  <c:v>88.942899999999995</c:v>
                </c:pt>
                <c:pt idx="24">
                  <c:v>88.942899999999995</c:v>
                </c:pt>
                <c:pt idx="25">
                  <c:v>88.942899999999995</c:v>
                </c:pt>
                <c:pt idx="26">
                  <c:v>88.942999999999998</c:v>
                </c:pt>
                <c:pt idx="27">
                  <c:v>88.942999999999998</c:v>
                </c:pt>
                <c:pt idx="28">
                  <c:v>88.942999999999998</c:v>
                </c:pt>
                <c:pt idx="29">
                  <c:v>88.942999999999998</c:v>
                </c:pt>
                <c:pt idx="30">
                  <c:v>88.943100000000001</c:v>
                </c:pt>
                <c:pt idx="31">
                  <c:v>88.943200000000004</c:v>
                </c:pt>
                <c:pt idx="32">
                  <c:v>88.943200000000004</c:v>
                </c:pt>
                <c:pt idx="33">
                  <c:v>88.943299999999994</c:v>
                </c:pt>
                <c:pt idx="34">
                  <c:v>88.943399999999997</c:v>
                </c:pt>
                <c:pt idx="35">
                  <c:v>88.9435</c:v>
                </c:pt>
                <c:pt idx="36">
                  <c:v>88.943600000000004</c:v>
                </c:pt>
                <c:pt idx="37">
                  <c:v>88.943799999999996</c:v>
                </c:pt>
                <c:pt idx="38">
                  <c:v>88.944000000000003</c:v>
                </c:pt>
                <c:pt idx="39">
                  <c:v>88.944199999999995</c:v>
                </c:pt>
                <c:pt idx="40">
                  <c:v>88.944299999999998</c:v>
                </c:pt>
                <c:pt idx="41">
                  <c:v>88.944500000000005</c:v>
                </c:pt>
                <c:pt idx="42">
                  <c:v>88.944800000000001</c:v>
                </c:pt>
                <c:pt idx="43">
                  <c:v>88.944999999999993</c:v>
                </c:pt>
                <c:pt idx="44">
                  <c:v>88.9452</c:v>
                </c:pt>
                <c:pt idx="45">
                  <c:v>88.945400000000006</c:v>
                </c:pt>
                <c:pt idx="46">
                  <c:v>88.945599999999999</c:v>
                </c:pt>
                <c:pt idx="47">
                  <c:v>88.945800000000006</c:v>
                </c:pt>
                <c:pt idx="48">
                  <c:v>88.945999999999998</c:v>
                </c:pt>
                <c:pt idx="49">
                  <c:v>88.946200000000005</c:v>
                </c:pt>
                <c:pt idx="50">
                  <c:v>88.946299999999994</c:v>
                </c:pt>
                <c:pt idx="51">
                  <c:v>88.9465</c:v>
                </c:pt>
                <c:pt idx="52">
                  <c:v>88.946600000000004</c:v>
                </c:pt>
                <c:pt idx="53">
                  <c:v>88.946799999999996</c:v>
                </c:pt>
                <c:pt idx="54">
                  <c:v>88.946899999999999</c:v>
                </c:pt>
                <c:pt idx="55">
                  <c:v>88.947000000000003</c:v>
                </c:pt>
                <c:pt idx="56">
                  <c:v>88.947100000000006</c:v>
                </c:pt>
                <c:pt idx="57">
                  <c:v>88.947199999999995</c:v>
                </c:pt>
                <c:pt idx="58">
                  <c:v>88.947299999999998</c:v>
                </c:pt>
                <c:pt idx="59">
                  <c:v>88.947299999999998</c:v>
                </c:pt>
                <c:pt idx="60">
                  <c:v>88.947400000000002</c:v>
                </c:pt>
                <c:pt idx="61">
                  <c:v>88.947500000000005</c:v>
                </c:pt>
                <c:pt idx="62">
                  <c:v>88.947500000000005</c:v>
                </c:pt>
                <c:pt idx="63">
                  <c:v>88.947599999999994</c:v>
                </c:pt>
                <c:pt idx="64">
                  <c:v>88.947599999999994</c:v>
                </c:pt>
                <c:pt idx="65">
                  <c:v>88.947500000000005</c:v>
                </c:pt>
                <c:pt idx="66">
                  <c:v>88.947500000000005</c:v>
                </c:pt>
                <c:pt idx="67">
                  <c:v>88.947400000000002</c:v>
                </c:pt>
                <c:pt idx="68">
                  <c:v>88.947199999999995</c:v>
                </c:pt>
                <c:pt idx="69">
                  <c:v>88.947000000000003</c:v>
                </c:pt>
                <c:pt idx="70">
                  <c:v>88.946799999999996</c:v>
                </c:pt>
                <c:pt idx="71">
                  <c:v>88.946399999999997</c:v>
                </c:pt>
                <c:pt idx="72">
                  <c:v>88.945999999999998</c:v>
                </c:pt>
                <c:pt idx="73">
                  <c:v>88.945499999999996</c:v>
                </c:pt>
                <c:pt idx="74">
                  <c:v>88.944999999999993</c:v>
                </c:pt>
                <c:pt idx="75">
                  <c:v>88.944299999999998</c:v>
                </c:pt>
                <c:pt idx="76">
                  <c:v>88.9435</c:v>
                </c:pt>
                <c:pt idx="77">
                  <c:v>88.942599999999999</c:v>
                </c:pt>
                <c:pt idx="78">
                  <c:v>88.941599999999994</c:v>
                </c:pt>
                <c:pt idx="79">
                  <c:v>88.940600000000003</c:v>
                </c:pt>
                <c:pt idx="80">
                  <c:v>88.939499999999995</c:v>
                </c:pt>
                <c:pt idx="81">
                  <c:v>88.938299999999998</c:v>
                </c:pt>
                <c:pt idx="82">
                  <c:v>88.936999999999998</c:v>
                </c:pt>
                <c:pt idx="83">
                  <c:v>88.9358</c:v>
                </c:pt>
                <c:pt idx="84">
                  <c:v>88.9345</c:v>
                </c:pt>
                <c:pt idx="85">
                  <c:v>88.933199999999999</c:v>
                </c:pt>
                <c:pt idx="86">
                  <c:v>88.931899999999999</c:v>
                </c:pt>
                <c:pt idx="87">
                  <c:v>88.930700000000002</c:v>
                </c:pt>
                <c:pt idx="88">
                  <c:v>88.929500000000004</c:v>
                </c:pt>
                <c:pt idx="89">
                  <c:v>88.928399999999996</c:v>
                </c:pt>
                <c:pt idx="90">
                  <c:v>88.927300000000002</c:v>
                </c:pt>
                <c:pt idx="91">
                  <c:v>88.926400000000001</c:v>
                </c:pt>
                <c:pt idx="92">
                  <c:v>88.9255</c:v>
                </c:pt>
                <c:pt idx="93">
                  <c:v>88.924800000000005</c:v>
                </c:pt>
                <c:pt idx="94">
                  <c:v>88.924099999999996</c:v>
                </c:pt>
                <c:pt idx="95">
                  <c:v>88.923500000000004</c:v>
                </c:pt>
                <c:pt idx="96">
                  <c:v>88.923000000000002</c:v>
                </c:pt>
                <c:pt idx="97">
                  <c:v>88.922600000000003</c:v>
                </c:pt>
                <c:pt idx="98">
                  <c:v>88.922300000000007</c:v>
                </c:pt>
                <c:pt idx="99">
                  <c:v>88.921999999999997</c:v>
                </c:pt>
                <c:pt idx="100">
                  <c:v>88.921800000000005</c:v>
                </c:pt>
                <c:pt idx="101">
                  <c:v>88.921599999999998</c:v>
                </c:pt>
                <c:pt idx="102">
                  <c:v>88.921400000000006</c:v>
                </c:pt>
                <c:pt idx="103">
                  <c:v>88.921199999999999</c:v>
                </c:pt>
                <c:pt idx="104">
                  <c:v>88.921000000000006</c:v>
                </c:pt>
                <c:pt idx="105">
                  <c:v>88.920900000000003</c:v>
                </c:pt>
                <c:pt idx="106">
                  <c:v>88.920699999999997</c:v>
                </c:pt>
                <c:pt idx="107">
                  <c:v>88.920500000000004</c:v>
                </c:pt>
                <c:pt idx="108">
                  <c:v>88.920299999999997</c:v>
                </c:pt>
                <c:pt idx="109">
                  <c:v>88.92</c:v>
                </c:pt>
                <c:pt idx="110">
                  <c:v>88.919700000000006</c:v>
                </c:pt>
                <c:pt idx="111">
                  <c:v>88.919399999999996</c:v>
                </c:pt>
                <c:pt idx="112">
                  <c:v>88.9191</c:v>
                </c:pt>
                <c:pt idx="113">
                  <c:v>88.918800000000005</c:v>
                </c:pt>
                <c:pt idx="114">
                  <c:v>88.918400000000005</c:v>
                </c:pt>
                <c:pt idx="115">
                  <c:v>88.918000000000006</c:v>
                </c:pt>
                <c:pt idx="116">
                  <c:v>88.917599999999993</c:v>
                </c:pt>
                <c:pt idx="117">
                  <c:v>88.917199999999994</c:v>
                </c:pt>
                <c:pt idx="118">
                  <c:v>88.916799999999995</c:v>
                </c:pt>
                <c:pt idx="119">
                  <c:v>88.916399999999996</c:v>
                </c:pt>
                <c:pt idx="120">
                  <c:v>88.915999999999997</c:v>
                </c:pt>
                <c:pt idx="121">
                  <c:v>88.915599999999998</c:v>
                </c:pt>
                <c:pt idx="122">
                  <c:v>88.915199999999999</c:v>
                </c:pt>
                <c:pt idx="123">
                  <c:v>88.9148</c:v>
                </c:pt>
                <c:pt idx="124">
                  <c:v>88.914400000000001</c:v>
                </c:pt>
                <c:pt idx="125">
                  <c:v>88.914000000000001</c:v>
                </c:pt>
                <c:pt idx="126">
                  <c:v>88.913700000000006</c:v>
                </c:pt>
                <c:pt idx="127">
                  <c:v>88.913300000000007</c:v>
                </c:pt>
                <c:pt idx="128">
                  <c:v>88.912999999999997</c:v>
                </c:pt>
                <c:pt idx="129">
                  <c:v>88.912700000000001</c:v>
                </c:pt>
                <c:pt idx="130">
                  <c:v>88.912400000000005</c:v>
                </c:pt>
                <c:pt idx="131">
                  <c:v>88.912199999999999</c:v>
                </c:pt>
                <c:pt idx="132">
                  <c:v>88.911900000000003</c:v>
                </c:pt>
                <c:pt idx="133">
                  <c:v>88.911699999999996</c:v>
                </c:pt>
                <c:pt idx="134">
                  <c:v>88.911500000000004</c:v>
                </c:pt>
                <c:pt idx="135">
                  <c:v>88.911299999999997</c:v>
                </c:pt>
                <c:pt idx="136">
                  <c:v>88.911100000000005</c:v>
                </c:pt>
                <c:pt idx="137">
                  <c:v>88.911000000000001</c:v>
                </c:pt>
                <c:pt idx="138">
                  <c:v>88.910799999999995</c:v>
                </c:pt>
                <c:pt idx="139">
                  <c:v>88.910700000000006</c:v>
                </c:pt>
                <c:pt idx="140">
                  <c:v>88.910600000000002</c:v>
                </c:pt>
                <c:pt idx="141">
                  <c:v>88.910499999999999</c:v>
                </c:pt>
                <c:pt idx="142">
                  <c:v>88.910499999999999</c:v>
                </c:pt>
                <c:pt idx="143">
                  <c:v>88.910399999999996</c:v>
                </c:pt>
                <c:pt idx="144">
                  <c:v>88.910399999999996</c:v>
                </c:pt>
                <c:pt idx="145">
                  <c:v>88.910300000000007</c:v>
                </c:pt>
                <c:pt idx="146">
                  <c:v>88.910300000000007</c:v>
                </c:pt>
                <c:pt idx="147">
                  <c:v>88.910300000000007</c:v>
                </c:pt>
                <c:pt idx="148">
                  <c:v>88.910300000000007</c:v>
                </c:pt>
                <c:pt idx="149">
                  <c:v>88.910300000000007</c:v>
                </c:pt>
                <c:pt idx="150">
                  <c:v>88.910200000000003</c:v>
                </c:pt>
                <c:pt idx="151">
                  <c:v>88.910200000000003</c:v>
                </c:pt>
                <c:pt idx="152">
                  <c:v>88.910200000000003</c:v>
                </c:pt>
                <c:pt idx="153">
                  <c:v>88.9101</c:v>
                </c:pt>
                <c:pt idx="154">
                  <c:v>88.91</c:v>
                </c:pt>
                <c:pt idx="155">
                  <c:v>88.909899999999993</c:v>
                </c:pt>
                <c:pt idx="156">
                  <c:v>88.909800000000004</c:v>
                </c:pt>
                <c:pt idx="157">
                  <c:v>88.909700000000001</c:v>
                </c:pt>
                <c:pt idx="158">
                  <c:v>88.909499999999994</c:v>
                </c:pt>
                <c:pt idx="159">
                  <c:v>88.909300000000002</c:v>
                </c:pt>
                <c:pt idx="160">
                  <c:v>88.909099999999995</c:v>
                </c:pt>
                <c:pt idx="161">
                  <c:v>88.908799999999999</c:v>
                </c:pt>
                <c:pt idx="162">
                  <c:v>88.908500000000004</c:v>
                </c:pt>
                <c:pt idx="163">
                  <c:v>88.908199999999994</c:v>
                </c:pt>
                <c:pt idx="164">
                  <c:v>88.907799999999995</c:v>
                </c:pt>
                <c:pt idx="165">
                  <c:v>88.907399999999996</c:v>
                </c:pt>
                <c:pt idx="166">
                  <c:v>88.906999999999996</c:v>
                </c:pt>
                <c:pt idx="167">
                  <c:v>88.906599999999997</c:v>
                </c:pt>
                <c:pt idx="168">
                  <c:v>88.906099999999995</c:v>
                </c:pt>
                <c:pt idx="169">
                  <c:v>88.905699999999996</c:v>
                </c:pt>
                <c:pt idx="170">
                  <c:v>88.905199999999994</c:v>
                </c:pt>
                <c:pt idx="171">
                  <c:v>88.904600000000002</c:v>
                </c:pt>
                <c:pt idx="172">
                  <c:v>88.9041</c:v>
                </c:pt>
                <c:pt idx="173">
                  <c:v>88.903599999999997</c:v>
                </c:pt>
                <c:pt idx="174">
                  <c:v>88.903000000000006</c:v>
                </c:pt>
                <c:pt idx="175">
                  <c:v>88.902500000000003</c:v>
                </c:pt>
                <c:pt idx="176">
                  <c:v>88.901899999999998</c:v>
                </c:pt>
                <c:pt idx="177">
                  <c:v>88.901300000000006</c:v>
                </c:pt>
                <c:pt idx="178">
                  <c:v>88.900800000000004</c:v>
                </c:pt>
                <c:pt idx="179">
                  <c:v>88.900199999999998</c:v>
                </c:pt>
                <c:pt idx="180">
                  <c:v>88.899600000000007</c:v>
                </c:pt>
                <c:pt idx="181">
                  <c:v>88.899100000000004</c:v>
                </c:pt>
                <c:pt idx="182">
                  <c:v>88.898499999999999</c:v>
                </c:pt>
                <c:pt idx="183">
                  <c:v>88.897900000000007</c:v>
                </c:pt>
                <c:pt idx="184">
                  <c:v>88.897400000000005</c:v>
                </c:pt>
                <c:pt idx="185">
                  <c:v>88.896900000000002</c:v>
                </c:pt>
                <c:pt idx="186">
                  <c:v>88.896299999999997</c:v>
                </c:pt>
                <c:pt idx="187">
                  <c:v>88.895799999999994</c:v>
                </c:pt>
                <c:pt idx="188">
                  <c:v>88.895300000000006</c:v>
                </c:pt>
                <c:pt idx="189">
                  <c:v>88.894800000000004</c:v>
                </c:pt>
                <c:pt idx="190">
                  <c:v>88.894300000000001</c:v>
                </c:pt>
                <c:pt idx="191">
                  <c:v>88.893799999999999</c:v>
                </c:pt>
                <c:pt idx="192">
                  <c:v>88.893299999999996</c:v>
                </c:pt>
                <c:pt idx="193">
                  <c:v>88.892799999999994</c:v>
                </c:pt>
                <c:pt idx="194">
                  <c:v>88.892300000000006</c:v>
                </c:pt>
                <c:pt idx="195">
                  <c:v>88.891900000000007</c:v>
                </c:pt>
                <c:pt idx="196">
                  <c:v>88.891400000000004</c:v>
                </c:pt>
                <c:pt idx="197">
                  <c:v>88.890900000000002</c:v>
                </c:pt>
                <c:pt idx="198">
                  <c:v>88.890500000000003</c:v>
                </c:pt>
                <c:pt idx="199">
                  <c:v>88.890100000000004</c:v>
                </c:pt>
                <c:pt idx="200">
                  <c:v>88.889600000000002</c:v>
                </c:pt>
                <c:pt idx="201">
                  <c:v>88.889200000000002</c:v>
                </c:pt>
                <c:pt idx="202">
                  <c:v>88.888800000000003</c:v>
                </c:pt>
                <c:pt idx="203">
                  <c:v>88.888300000000001</c:v>
                </c:pt>
                <c:pt idx="204">
                  <c:v>88.887900000000002</c:v>
                </c:pt>
                <c:pt idx="205">
                  <c:v>88.887500000000003</c:v>
                </c:pt>
                <c:pt idx="206">
                  <c:v>88.887200000000007</c:v>
                </c:pt>
                <c:pt idx="207">
                  <c:v>88.886700000000005</c:v>
                </c:pt>
                <c:pt idx="208">
                  <c:v>88.886399999999995</c:v>
                </c:pt>
                <c:pt idx="209">
                  <c:v>88.885999999999996</c:v>
                </c:pt>
                <c:pt idx="210">
                  <c:v>88.885599999999997</c:v>
                </c:pt>
                <c:pt idx="211">
                  <c:v>88.885199999999998</c:v>
                </c:pt>
                <c:pt idx="212">
                  <c:v>88.884799999999998</c:v>
                </c:pt>
                <c:pt idx="213">
                  <c:v>88.884500000000003</c:v>
                </c:pt>
                <c:pt idx="214">
                  <c:v>88.884100000000004</c:v>
                </c:pt>
                <c:pt idx="215">
                  <c:v>88.883700000000005</c:v>
                </c:pt>
                <c:pt idx="216">
                  <c:v>88.883300000000006</c:v>
                </c:pt>
                <c:pt idx="217">
                  <c:v>88.882900000000006</c:v>
                </c:pt>
                <c:pt idx="218">
                  <c:v>88.882499999999993</c:v>
                </c:pt>
                <c:pt idx="219">
                  <c:v>88.882199999999997</c:v>
                </c:pt>
                <c:pt idx="220">
                  <c:v>88.881799999999998</c:v>
                </c:pt>
                <c:pt idx="221">
                  <c:v>88.881399999999999</c:v>
                </c:pt>
                <c:pt idx="222">
                  <c:v>88.881</c:v>
                </c:pt>
                <c:pt idx="223">
                  <c:v>88.880600000000001</c:v>
                </c:pt>
                <c:pt idx="224">
                  <c:v>88.880200000000002</c:v>
                </c:pt>
                <c:pt idx="225">
                  <c:v>88.879800000000003</c:v>
                </c:pt>
                <c:pt idx="226">
                  <c:v>88.879400000000004</c:v>
                </c:pt>
                <c:pt idx="227">
                  <c:v>88.879000000000005</c:v>
                </c:pt>
                <c:pt idx="228">
                  <c:v>88.878600000000006</c:v>
                </c:pt>
                <c:pt idx="229">
                  <c:v>88.878200000000007</c:v>
                </c:pt>
                <c:pt idx="230">
                  <c:v>88.877799999999993</c:v>
                </c:pt>
                <c:pt idx="231">
                  <c:v>88.877499999999998</c:v>
                </c:pt>
                <c:pt idx="232">
                  <c:v>88.877099999999999</c:v>
                </c:pt>
                <c:pt idx="233">
                  <c:v>88.8767</c:v>
                </c:pt>
                <c:pt idx="234">
                  <c:v>88.876400000000004</c:v>
                </c:pt>
                <c:pt idx="235">
                  <c:v>88.876000000000005</c:v>
                </c:pt>
                <c:pt idx="236">
                  <c:v>88.875699999999995</c:v>
                </c:pt>
                <c:pt idx="237">
                  <c:v>88.875299999999996</c:v>
                </c:pt>
                <c:pt idx="238">
                  <c:v>88.875</c:v>
                </c:pt>
                <c:pt idx="239">
                  <c:v>88.874700000000004</c:v>
                </c:pt>
                <c:pt idx="240">
                  <c:v>88.874300000000005</c:v>
                </c:pt>
                <c:pt idx="241">
                  <c:v>88.873999999999995</c:v>
                </c:pt>
                <c:pt idx="242">
                  <c:v>88.873699999999999</c:v>
                </c:pt>
                <c:pt idx="243">
                  <c:v>88.873400000000004</c:v>
                </c:pt>
                <c:pt idx="244">
                  <c:v>88.873099999999994</c:v>
                </c:pt>
                <c:pt idx="245">
                  <c:v>88.872900000000001</c:v>
                </c:pt>
                <c:pt idx="246">
                  <c:v>88.872600000000006</c:v>
                </c:pt>
                <c:pt idx="247">
                  <c:v>88.872299999999996</c:v>
                </c:pt>
                <c:pt idx="248">
                  <c:v>88.872</c:v>
                </c:pt>
                <c:pt idx="249">
                  <c:v>88.871700000000004</c:v>
                </c:pt>
                <c:pt idx="250">
                  <c:v>88.871499999999997</c:v>
                </c:pt>
                <c:pt idx="251">
                  <c:v>88.871200000000002</c:v>
                </c:pt>
                <c:pt idx="252">
                  <c:v>88.870999999999995</c:v>
                </c:pt>
                <c:pt idx="253">
                  <c:v>88.870699999999999</c:v>
                </c:pt>
                <c:pt idx="254">
                  <c:v>88.870500000000007</c:v>
                </c:pt>
                <c:pt idx="255">
                  <c:v>88.870199999999997</c:v>
                </c:pt>
                <c:pt idx="256">
                  <c:v>88.87</c:v>
                </c:pt>
                <c:pt idx="257">
                  <c:v>88.869699999999995</c:v>
                </c:pt>
                <c:pt idx="258">
                  <c:v>88.869500000000002</c:v>
                </c:pt>
                <c:pt idx="259">
                  <c:v>88.869200000000006</c:v>
                </c:pt>
                <c:pt idx="260">
                  <c:v>88.869</c:v>
                </c:pt>
                <c:pt idx="261">
                  <c:v>88.868799999999993</c:v>
                </c:pt>
                <c:pt idx="262">
                  <c:v>88.868499999999997</c:v>
                </c:pt>
                <c:pt idx="263">
                  <c:v>88.868300000000005</c:v>
                </c:pt>
                <c:pt idx="264">
                  <c:v>88.867999999999995</c:v>
                </c:pt>
                <c:pt idx="265">
                  <c:v>88.867800000000003</c:v>
                </c:pt>
                <c:pt idx="266">
                  <c:v>88.867599999999996</c:v>
                </c:pt>
                <c:pt idx="267">
                  <c:v>88.867400000000004</c:v>
                </c:pt>
                <c:pt idx="268">
                  <c:v>88.867099999999994</c:v>
                </c:pt>
                <c:pt idx="269">
                  <c:v>88.866900000000001</c:v>
                </c:pt>
                <c:pt idx="270">
                  <c:v>88.866699999999994</c:v>
                </c:pt>
                <c:pt idx="271">
                  <c:v>88.866399999999999</c:v>
                </c:pt>
                <c:pt idx="272">
                  <c:v>88.866200000000006</c:v>
                </c:pt>
                <c:pt idx="273">
                  <c:v>88.866</c:v>
                </c:pt>
                <c:pt idx="274">
                  <c:v>88.865799999999993</c:v>
                </c:pt>
                <c:pt idx="275">
                  <c:v>88.865600000000001</c:v>
                </c:pt>
                <c:pt idx="276">
                  <c:v>88.865300000000005</c:v>
                </c:pt>
                <c:pt idx="277">
                  <c:v>88.865099999999998</c:v>
                </c:pt>
                <c:pt idx="278">
                  <c:v>88.864900000000006</c:v>
                </c:pt>
                <c:pt idx="279">
                  <c:v>88.864699999999999</c:v>
                </c:pt>
                <c:pt idx="280">
                  <c:v>88.864500000000007</c:v>
                </c:pt>
                <c:pt idx="281">
                  <c:v>88.8643</c:v>
                </c:pt>
                <c:pt idx="282">
                  <c:v>88.864000000000004</c:v>
                </c:pt>
                <c:pt idx="283">
                  <c:v>88.863799999999998</c:v>
                </c:pt>
                <c:pt idx="284">
                  <c:v>88.863600000000005</c:v>
                </c:pt>
                <c:pt idx="285">
                  <c:v>88.863399999999999</c:v>
                </c:pt>
                <c:pt idx="286">
                  <c:v>88.863100000000003</c:v>
                </c:pt>
                <c:pt idx="287">
                  <c:v>88.862899999999996</c:v>
                </c:pt>
                <c:pt idx="288">
                  <c:v>88.8626</c:v>
                </c:pt>
                <c:pt idx="289">
                  <c:v>88.862399999999994</c:v>
                </c:pt>
                <c:pt idx="290">
                  <c:v>88.862099999999998</c:v>
                </c:pt>
                <c:pt idx="291">
                  <c:v>88.861800000000002</c:v>
                </c:pt>
                <c:pt idx="292">
                  <c:v>88.861500000000007</c:v>
                </c:pt>
                <c:pt idx="293">
                  <c:v>88.861199999999997</c:v>
                </c:pt>
                <c:pt idx="294">
                  <c:v>88.860900000000001</c:v>
                </c:pt>
                <c:pt idx="295">
                  <c:v>88.860600000000005</c:v>
                </c:pt>
                <c:pt idx="296">
                  <c:v>88.860299999999995</c:v>
                </c:pt>
                <c:pt idx="297">
                  <c:v>88.86</c:v>
                </c:pt>
                <c:pt idx="298">
                  <c:v>88.8596</c:v>
                </c:pt>
                <c:pt idx="299">
                  <c:v>88.859200000000001</c:v>
                </c:pt>
                <c:pt idx="300">
                  <c:v>88.858900000000006</c:v>
                </c:pt>
                <c:pt idx="301">
                  <c:v>88.858500000000006</c:v>
                </c:pt>
                <c:pt idx="302">
                  <c:v>88.858099999999993</c:v>
                </c:pt>
                <c:pt idx="303">
                  <c:v>88.857699999999994</c:v>
                </c:pt>
                <c:pt idx="304">
                  <c:v>88.857299999999995</c:v>
                </c:pt>
                <c:pt idx="305">
                  <c:v>88.856899999999996</c:v>
                </c:pt>
                <c:pt idx="306">
                  <c:v>88.856499999999997</c:v>
                </c:pt>
                <c:pt idx="307">
                  <c:v>88.855999999999995</c:v>
                </c:pt>
                <c:pt idx="308">
                  <c:v>88.855599999999995</c:v>
                </c:pt>
                <c:pt idx="309">
                  <c:v>88.855199999999996</c:v>
                </c:pt>
                <c:pt idx="310">
                  <c:v>88.854699999999994</c:v>
                </c:pt>
                <c:pt idx="311">
                  <c:v>88.854299999999995</c:v>
                </c:pt>
                <c:pt idx="312">
                  <c:v>88.853800000000007</c:v>
                </c:pt>
                <c:pt idx="313">
                  <c:v>88.853300000000004</c:v>
                </c:pt>
                <c:pt idx="314">
                  <c:v>88.852900000000005</c:v>
                </c:pt>
                <c:pt idx="315">
                  <c:v>88.852400000000003</c:v>
                </c:pt>
                <c:pt idx="316">
                  <c:v>88.852000000000004</c:v>
                </c:pt>
                <c:pt idx="317">
                  <c:v>88.851500000000001</c:v>
                </c:pt>
                <c:pt idx="318">
                  <c:v>88.850999999999999</c:v>
                </c:pt>
                <c:pt idx="319">
                  <c:v>88.8506</c:v>
                </c:pt>
                <c:pt idx="320">
                  <c:v>88.850099999999998</c:v>
                </c:pt>
                <c:pt idx="321">
                  <c:v>88.849699999999999</c:v>
                </c:pt>
                <c:pt idx="322">
                  <c:v>88.849199999999996</c:v>
                </c:pt>
                <c:pt idx="323">
                  <c:v>88.848799999999997</c:v>
                </c:pt>
                <c:pt idx="324">
                  <c:v>88.848299999999995</c:v>
                </c:pt>
                <c:pt idx="325">
                  <c:v>88.847899999999996</c:v>
                </c:pt>
                <c:pt idx="326">
                  <c:v>88.847399999999993</c:v>
                </c:pt>
                <c:pt idx="327">
                  <c:v>88.846999999999994</c:v>
                </c:pt>
                <c:pt idx="328">
                  <c:v>88.846599999999995</c:v>
                </c:pt>
                <c:pt idx="329">
                  <c:v>88.846199999999996</c:v>
                </c:pt>
                <c:pt idx="330">
                  <c:v>88.845699999999994</c:v>
                </c:pt>
                <c:pt idx="331">
                  <c:v>88.845299999999995</c:v>
                </c:pt>
                <c:pt idx="332">
                  <c:v>88.844899999999996</c:v>
                </c:pt>
                <c:pt idx="333">
                  <c:v>88.844499999999996</c:v>
                </c:pt>
                <c:pt idx="334">
                  <c:v>88.844099999999997</c:v>
                </c:pt>
                <c:pt idx="335">
                  <c:v>88.843699999999998</c:v>
                </c:pt>
                <c:pt idx="336">
                  <c:v>88.843299999999999</c:v>
                </c:pt>
                <c:pt idx="337">
                  <c:v>88.8429</c:v>
                </c:pt>
                <c:pt idx="338">
                  <c:v>88.842500000000001</c:v>
                </c:pt>
                <c:pt idx="339">
                  <c:v>88.842200000000005</c:v>
                </c:pt>
                <c:pt idx="340">
                  <c:v>88.841800000000006</c:v>
                </c:pt>
                <c:pt idx="341">
                  <c:v>88.841399999999993</c:v>
                </c:pt>
                <c:pt idx="342">
                  <c:v>88.841099999999997</c:v>
                </c:pt>
                <c:pt idx="343">
                  <c:v>88.840699999999998</c:v>
                </c:pt>
                <c:pt idx="344">
                  <c:v>88.840299999999999</c:v>
                </c:pt>
                <c:pt idx="345">
                  <c:v>88.84</c:v>
                </c:pt>
                <c:pt idx="346">
                  <c:v>88.839600000000004</c:v>
                </c:pt>
                <c:pt idx="347">
                  <c:v>88.839299999999994</c:v>
                </c:pt>
                <c:pt idx="348">
                  <c:v>88.838899999999995</c:v>
                </c:pt>
                <c:pt idx="349">
                  <c:v>88.8386</c:v>
                </c:pt>
                <c:pt idx="350">
                  <c:v>88.838300000000004</c:v>
                </c:pt>
                <c:pt idx="351">
                  <c:v>88.837900000000005</c:v>
                </c:pt>
                <c:pt idx="352">
                  <c:v>88.837599999999995</c:v>
                </c:pt>
                <c:pt idx="353">
                  <c:v>88.837299999999999</c:v>
                </c:pt>
                <c:pt idx="354">
                  <c:v>88.837000000000003</c:v>
                </c:pt>
                <c:pt idx="355">
                  <c:v>88.836600000000004</c:v>
                </c:pt>
                <c:pt idx="356">
                  <c:v>88.836299999999994</c:v>
                </c:pt>
                <c:pt idx="357">
                  <c:v>88.835999999999999</c:v>
                </c:pt>
                <c:pt idx="358">
                  <c:v>88.835700000000003</c:v>
                </c:pt>
                <c:pt idx="359">
                  <c:v>88.835400000000007</c:v>
                </c:pt>
                <c:pt idx="360">
                  <c:v>88.835099999999997</c:v>
                </c:pt>
                <c:pt idx="361">
                  <c:v>88.834800000000001</c:v>
                </c:pt>
                <c:pt idx="362">
                  <c:v>88.834500000000006</c:v>
                </c:pt>
                <c:pt idx="363">
                  <c:v>88.834199999999996</c:v>
                </c:pt>
                <c:pt idx="364">
                  <c:v>88.8339</c:v>
                </c:pt>
                <c:pt idx="365">
                  <c:v>88.833600000000004</c:v>
                </c:pt>
                <c:pt idx="366">
                  <c:v>88.833399999999997</c:v>
                </c:pt>
                <c:pt idx="367">
                  <c:v>88.833100000000002</c:v>
                </c:pt>
                <c:pt idx="368">
                  <c:v>88.832899999999995</c:v>
                </c:pt>
                <c:pt idx="369">
                  <c:v>88.832700000000003</c:v>
                </c:pt>
                <c:pt idx="370">
                  <c:v>88.832499999999996</c:v>
                </c:pt>
                <c:pt idx="371">
                  <c:v>88.832300000000004</c:v>
                </c:pt>
                <c:pt idx="372">
                  <c:v>88.832300000000004</c:v>
                </c:pt>
                <c:pt idx="373">
                  <c:v>88.8322</c:v>
                </c:pt>
                <c:pt idx="374">
                  <c:v>88.832300000000004</c:v>
                </c:pt>
                <c:pt idx="375">
                  <c:v>88.832400000000007</c:v>
                </c:pt>
                <c:pt idx="376">
                  <c:v>88.832599999999999</c:v>
                </c:pt>
                <c:pt idx="377">
                  <c:v>88.832899999999995</c:v>
                </c:pt>
                <c:pt idx="378">
                  <c:v>88.833299999999994</c:v>
                </c:pt>
                <c:pt idx="379">
                  <c:v>88.8339</c:v>
                </c:pt>
                <c:pt idx="380">
                  <c:v>88.834500000000006</c:v>
                </c:pt>
                <c:pt idx="381">
                  <c:v>88.835300000000004</c:v>
                </c:pt>
                <c:pt idx="382">
                  <c:v>88.836200000000005</c:v>
                </c:pt>
                <c:pt idx="383">
                  <c:v>88.837199999999996</c:v>
                </c:pt>
                <c:pt idx="384">
                  <c:v>88.838300000000004</c:v>
                </c:pt>
                <c:pt idx="385">
                  <c:v>88.839500000000001</c:v>
                </c:pt>
                <c:pt idx="386">
                  <c:v>88.840800000000002</c:v>
                </c:pt>
                <c:pt idx="387">
                  <c:v>88.842100000000002</c:v>
                </c:pt>
                <c:pt idx="388">
                  <c:v>88.843400000000003</c:v>
                </c:pt>
                <c:pt idx="389">
                  <c:v>88.844700000000003</c:v>
                </c:pt>
                <c:pt idx="390">
                  <c:v>88.846000000000004</c:v>
                </c:pt>
                <c:pt idx="391">
                  <c:v>88.847300000000004</c:v>
                </c:pt>
                <c:pt idx="392">
                  <c:v>88.848399999999998</c:v>
                </c:pt>
                <c:pt idx="393">
                  <c:v>88.849500000000006</c:v>
                </c:pt>
                <c:pt idx="394">
                  <c:v>88.850499999999997</c:v>
                </c:pt>
                <c:pt idx="395">
                  <c:v>88.851299999999995</c:v>
                </c:pt>
                <c:pt idx="396">
                  <c:v>88.852099999999993</c:v>
                </c:pt>
                <c:pt idx="397">
                  <c:v>88.852699999999999</c:v>
                </c:pt>
                <c:pt idx="398">
                  <c:v>88.853099999999998</c:v>
                </c:pt>
                <c:pt idx="399">
                  <c:v>88.853499999999997</c:v>
                </c:pt>
                <c:pt idx="400">
                  <c:v>88.853700000000003</c:v>
                </c:pt>
                <c:pt idx="401">
                  <c:v>88.853800000000007</c:v>
                </c:pt>
                <c:pt idx="402">
                  <c:v>88.853800000000007</c:v>
                </c:pt>
                <c:pt idx="403">
                  <c:v>88.853700000000003</c:v>
                </c:pt>
                <c:pt idx="404">
                  <c:v>88.8536</c:v>
                </c:pt>
                <c:pt idx="405">
                  <c:v>88.853300000000004</c:v>
                </c:pt>
                <c:pt idx="406">
                  <c:v>88.852999999999994</c:v>
                </c:pt>
                <c:pt idx="407">
                  <c:v>88.852699999999999</c:v>
                </c:pt>
                <c:pt idx="408">
                  <c:v>88.8523</c:v>
                </c:pt>
                <c:pt idx="409">
                  <c:v>88.851900000000001</c:v>
                </c:pt>
                <c:pt idx="410">
                  <c:v>88.851500000000001</c:v>
                </c:pt>
                <c:pt idx="411">
                  <c:v>88.851100000000002</c:v>
                </c:pt>
                <c:pt idx="412">
                  <c:v>88.850700000000003</c:v>
                </c:pt>
                <c:pt idx="413">
                  <c:v>88.850300000000004</c:v>
                </c:pt>
                <c:pt idx="414">
                  <c:v>88.849900000000005</c:v>
                </c:pt>
                <c:pt idx="415">
                  <c:v>88.849500000000006</c:v>
                </c:pt>
                <c:pt idx="416">
                  <c:v>88.849199999999996</c:v>
                </c:pt>
                <c:pt idx="417">
                  <c:v>88.848799999999997</c:v>
                </c:pt>
                <c:pt idx="418">
                  <c:v>88.848500000000001</c:v>
                </c:pt>
                <c:pt idx="419">
                  <c:v>88.848100000000002</c:v>
                </c:pt>
                <c:pt idx="420">
                  <c:v>88.847800000000007</c:v>
                </c:pt>
                <c:pt idx="421">
                  <c:v>88.8476</c:v>
                </c:pt>
                <c:pt idx="422">
                  <c:v>88.847300000000004</c:v>
                </c:pt>
                <c:pt idx="423">
                  <c:v>88.846999999999994</c:v>
                </c:pt>
                <c:pt idx="424">
                  <c:v>88.846800000000002</c:v>
                </c:pt>
                <c:pt idx="425">
                  <c:v>88.846500000000006</c:v>
                </c:pt>
                <c:pt idx="426">
                  <c:v>88.846299999999999</c:v>
                </c:pt>
                <c:pt idx="427">
                  <c:v>88.846100000000007</c:v>
                </c:pt>
                <c:pt idx="428">
                  <c:v>88.8459</c:v>
                </c:pt>
                <c:pt idx="429">
                  <c:v>88.845600000000005</c:v>
                </c:pt>
                <c:pt idx="430">
                  <c:v>88.845399999999998</c:v>
                </c:pt>
                <c:pt idx="431">
                  <c:v>88.845200000000006</c:v>
                </c:pt>
                <c:pt idx="432">
                  <c:v>88.844999999999999</c:v>
                </c:pt>
                <c:pt idx="433">
                  <c:v>88.844800000000006</c:v>
                </c:pt>
                <c:pt idx="434">
                  <c:v>88.844499999999996</c:v>
                </c:pt>
                <c:pt idx="435">
                  <c:v>88.844300000000004</c:v>
                </c:pt>
                <c:pt idx="436">
                  <c:v>88.844099999999997</c:v>
                </c:pt>
                <c:pt idx="437">
                  <c:v>88.843800000000002</c:v>
                </c:pt>
                <c:pt idx="438">
                  <c:v>88.843500000000006</c:v>
                </c:pt>
                <c:pt idx="439">
                  <c:v>88.843299999999999</c:v>
                </c:pt>
                <c:pt idx="440">
                  <c:v>88.843000000000004</c:v>
                </c:pt>
                <c:pt idx="441">
                  <c:v>88.842699999999994</c:v>
                </c:pt>
                <c:pt idx="442">
                  <c:v>88.842399999999998</c:v>
                </c:pt>
                <c:pt idx="443">
                  <c:v>88.841999999999999</c:v>
                </c:pt>
                <c:pt idx="444">
                  <c:v>88.841700000000003</c:v>
                </c:pt>
                <c:pt idx="445">
                  <c:v>88.841399999999993</c:v>
                </c:pt>
                <c:pt idx="446">
                  <c:v>88.840999999999994</c:v>
                </c:pt>
                <c:pt idx="447">
                  <c:v>88.840699999999998</c:v>
                </c:pt>
                <c:pt idx="448">
                  <c:v>88.840400000000002</c:v>
                </c:pt>
                <c:pt idx="449">
                  <c:v>88.84</c:v>
                </c:pt>
                <c:pt idx="450">
                  <c:v>88.839699999999993</c:v>
                </c:pt>
                <c:pt idx="451">
                  <c:v>88.839399999999998</c:v>
                </c:pt>
                <c:pt idx="452">
                  <c:v>88.838999999999999</c:v>
                </c:pt>
                <c:pt idx="453">
                  <c:v>88.838700000000003</c:v>
                </c:pt>
                <c:pt idx="454">
                  <c:v>88.838399999999993</c:v>
                </c:pt>
                <c:pt idx="455">
                  <c:v>88.838200000000001</c:v>
                </c:pt>
                <c:pt idx="456">
                  <c:v>88.837900000000005</c:v>
                </c:pt>
                <c:pt idx="457">
                  <c:v>88.837699999999998</c:v>
                </c:pt>
                <c:pt idx="458">
                  <c:v>88.837500000000006</c:v>
                </c:pt>
                <c:pt idx="459">
                  <c:v>88.837299999999999</c:v>
                </c:pt>
                <c:pt idx="460">
                  <c:v>88.837100000000007</c:v>
                </c:pt>
                <c:pt idx="461">
                  <c:v>88.837000000000003</c:v>
                </c:pt>
                <c:pt idx="462">
                  <c:v>88.8369</c:v>
                </c:pt>
                <c:pt idx="463">
                  <c:v>88.8369</c:v>
                </c:pt>
                <c:pt idx="464">
                  <c:v>88.8369</c:v>
                </c:pt>
                <c:pt idx="465">
                  <c:v>88.8369</c:v>
                </c:pt>
                <c:pt idx="466">
                  <c:v>88.837000000000003</c:v>
                </c:pt>
                <c:pt idx="467">
                  <c:v>88.837100000000007</c:v>
                </c:pt>
                <c:pt idx="468">
                  <c:v>88.837199999999996</c:v>
                </c:pt>
                <c:pt idx="469">
                  <c:v>88.837400000000002</c:v>
                </c:pt>
                <c:pt idx="470">
                  <c:v>88.837500000000006</c:v>
                </c:pt>
                <c:pt idx="471">
                  <c:v>88.837800000000001</c:v>
                </c:pt>
                <c:pt idx="472">
                  <c:v>88.837999999999994</c:v>
                </c:pt>
                <c:pt idx="473">
                  <c:v>88.838300000000004</c:v>
                </c:pt>
                <c:pt idx="474">
                  <c:v>88.8386</c:v>
                </c:pt>
                <c:pt idx="475">
                  <c:v>88.838899999999995</c:v>
                </c:pt>
                <c:pt idx="476">
                  <c:v>88.839200000000005</c:v>
                </c:pt>
                <c:pt idx="477">
                  <c:v>88.839500000000001</c:v>
                </c:pt>
                <c:pt idx="478">
                  <c:v>88.8399</c:v>
                </c:pt>
                <c:pt idx="479">
                  <c:v>88.840199999999996</c:v>
                </c:pt>
                <c:pt idx="480">
                  <c:v>88.840599999999995</c:v>
                </c:pt>
                <c:pt idx="481">
                  <c:v>88.840999999999994</c:v>
                </c:pt>
                <c:pt idx="482">
                  <c:v>88.841300000000004</c:v>
                </c:pt>
                <c:pt idx="483">
                  <c:v>88.841700000000003</c:v>
                </c:pt>
                <c:pt idx="484">
                  <c:v>88.841999999999999</c:v>
                </c:pt>
                <c:pt idx="485">
                  <c:v>88.842399999999998</c:v>
                </c:pt>
                <c:pt idx="486">
                  <c:v>88.842699999999994</c:v>
                </c:pt>
                <c:pt idx="487">
                  <c:v>88.843000000000004</c:v>
                </c:pt>
                <c:pt idx="488">
                  <c:v>88.843299999999999</c:v>
                </c:pt>
                <c:pt idx="489">
                  <c:v>88.843599999999995</c:v>
                </c:pt>
                <c:pt idx="490">
                  <c:v>88.843900000000005</c:v>
                </c:pt>
                <c:pt idx="491">
                  <c:v>88.844200000000001</c:v>
                </c:pt>
                <c:pt idx="492">
                  <c:v>88.844399999999993</c:v>
                </c:pt>
                <c:pt idx="493">
                  <c:v>88.8446</c:v>
                </c:pt>
                <c:pt idx="494">
                  <c:v>88.844899999999996</c:v>
                </c:pt>
                <c:pt idx="495">
                  <c:v>88.845100000000002</c:v>
                </c:pt>
                <c:pt idx="496">
                  <c:v>88.845299999999995</c:v>
                </c:pt>
                <c:pt idx="497">
                  <c:v>88.845500000000001</c:v>
                </c:pt>
                <c:pt idx="498">
                  <c:v>88.845600000000005</c:v>
                </c:pt>
                <c:pt idx="499">
                  <c:v>88.845799999999997</c:v>
                </c:pt>
                <c:pt idx="500">
                  <c:v>88.8459</c:v>
                </c:pt>
                <c:pt idx="501">
                  <c:v>88.846000000000004</c:v>
                </c:pt>
                <c:pt idx="502">
                  <c:v>88.846199999999996</c:v>
                </c:pt>
                <c:pt idx="503">
                  <c:v>88.846199999999996</c:v>
                </c:pt>
                <c:pt idx="504">
                  <c:v>88.846299999999999</c:v>
                </c:pt>
                <c:pt idx="505">
                  <c:v>88.846400000000003</c:v>
                </c:pt>
                <c:pt idx="506">
                  <c:v>88.846500000000006</c:v>
                </c:pt>
                <c:pt idx="507">
                  <c:v>88.846500000000006</c:v>
                </c:pt>
                <c:pt idx="508">
                  <c:v>88.846500000000006</c:v>
                </c:pt>
                <c:pt idx="509">
                  <c:v>88.846599999999995</c:v>
                </c:pt>
                <c:pt idx="510">
                  <c:v>88.846599999999995</c:v>
                </c:pt>
                <c:pt idx="511">
                  <c:v>88.846599999999995</c:v>
                </c:pt>
                <c:pt idx="512">
                  <c:v>88.846599999999995</c:v>
                </c:pt>
                <c:pt idx="513">
                  <c:v>88.846500000000006</c:v>
                </c:pt>
                <c:pt idx="514">
                  <c:v>88.846500000000006</c:v>
                </c:pt>
                <c:pt idx="515">
                  <c:v>88.846500000000006</c:v>
                </c:pt>
                <c:pt idx="516">
                  <c:v>88.846500000000006</c:v>
                </c:pt>
                <c:pt idx="517">
                  <c:v>88.846400000000003</c:v>
                </c:pt>
                <c:pt idx="518">
                  <c:v>88.846400000000003</c:v>
                </c:pt>
                <c:pt idx="519">
                  <c:v>88.846299999999999</c:v>
                </c:pt>
                <c:pt idx="520">
                  <c:v>88.846299999999999</c:v>
                </c:pt>
                <c:pt idx="521">
                  <c:v>88.846199999999996</c:v>
                </c:pt>
                <c:pt idx="522">
                  <c:v>88.846199999999996</c:v>
                </c:pt>
                <c:pt idx="523">
                  <c:v>88.846100000000007</c:v>
                </c:pt>
                <c:pt idx="524">
                  <c:v>88.846000000000004</c:v>
                </c:pt>
                <c:pt idx="525">
                  <c:v>88.846000000000004</c:v>
                </c:pt>
                <c:pt idx="526">
                  <c:v>88.846000000000004</c:v>
                </c:pt>
                <c:pt idx="527">
                  <c:v>88.8459</c:v>
                </c:pt>
                <c:pt idx="528">
                  <c:v>88.8459</c:v>
                </c:pt>
                <c:pt idx="529">
                  <c:v>88.845799999999997</c:v>
                </c:pt>
                <c:pt idx="530">
                  <c:v>88.845799999999997</c:v>
                </c:pt>
                <c:pt idx="531">
                  <c:v>88.845799999999997</c:v>
                </c:pt>
                <c:pt idx="532">
                  <c:v>88.845799999999997</c:v>
                </c:pt>
                <c:pt idx="533">
                  <c:v>88.845699999999994</c:v>
                </c:pt>
                <c:pt idx="534">
                  <c:v>88.845699999999994</c:v>
                </c:pt>
                <c:pt idx="535">
                  <c:v>88.845699999999994</c:v>
                </c:pt>
                <c:pt idx="536">
                  <c:v>88.845699999999994</c:v>
                </c:pt>
                <c:pt idx="537">
                  <c:v>88.845799999999997</c:v>
                </c:pt>
                <c:pt idx="538">
                  <c:v>88.845799999999997</c:v>
                </c:pt>
                <c:pt idx="539">
                  <c:v>88.845799999999997</c:v>
                </c:pt>
                <c:pt idx="540">
                  <c:v>88.845799999999997</c:v>
                </c:pt>
                <c:pt idx="541">
                  <c:v>88.8459</c:v>
                </c:pt>
                <c:pt idx="542">
                  <c:v>88.8459</c:v>
                </c:pt>
                <c:pt idx="543">
                  <c:v>88.846000000000004</c:v>
                </c:pt>
                <c:pt idx="544">
                  <c:v>88.846100000000007</c:v>
                </c:pt>
                <c:pt idx="545">
                  <c:v>88.846100000000007</c:v>
                </c:pt>
                <c:pt idx="546">
                  <c:v>88.846199999999996</c:v>
                </c:pt>
                <c:pt idx="547">
                  <c:v>88.846299999999999</c:v>
                </c:pt>
                <c:pt idx="548">
                  <c:v>88.846400000000003</c:v>
                </c:pt>
                <c:pt idx="549">
                  <c:v>88.846500000000006</c:v>
                </c:pt>
                <c:pt idx="550">
                  <c:v>88.846599999999995</c:v>
                </c:pt>
                <c:pt idx="551">
                  <c:v>88.846699999999998</c:v>
                </c:pt>
                <c:pt idx="552">
                  <c:v>88.846900000000005</c:v>
                </c:pt>
                <c:pt idx="553">
                  <c:v>88.846999999999994</c:v>
                </c:pt>
                <c:pt idx="554">
                  <c:v>88.847099999999998</c:v>
                </c:pt>
                <c:pt idx="555">
                  <c:v>88.847200000000001</c:v>
                </c:pt>
                <c:pt idx="556">
                  <c:v>88.847300000000004</c:v>
                </c:pt>
                <c:pt idx="557">
                  <c:v>88.847399999999993</c:v>
                </c:pt>
                <c:pt idx="558">
                  <c:v>88.8476</c:v>
                </c:pt>
                <c:pt idx="559">
                  <c:v>88.847700000000003</c:v>
                </c:pt>
                <c:pt idx="560">
                  <c:v>88.847800000000007</c:v>
                </c:pt>
                <c:pt idx="561">
                  <c:v>88.847899999999996</c:v>
                </c:pt>
                <c:pt idx="562">
                  <c:v>88.847999999999999</c:v>
                </c:pt>
                <c:pt idx="563">
                  <c:v>88.848100000000002</c:v>
                </c:pt>
                <c:pt idx="564">
                  <c:v>88.848200000000006</c:v>
                </c:pt>
                <c:pt idx="565">
                  <c:v>88.848299999999995</c:v>
                </c:pt>
                <c:pt idx="566">
                  <c:v>88.848399999999998</c:v>
                </c:pt>
                <c:pt idx="567">
                  <c:v>88.848500000000001</c:v>
                </c:pt>
                <c:pt idx="568">
                  <c:v>88.848600000000005</c:v>
                </c:pt>
                <c:pt idx="569">
                  <c:v>88.848699999999994</c:v>
                </c:pt>
                <c:pt idx="570">
                  <c:v>88.848799999999997</c:v>
                </c:pt>
                <c:pt idx="571">
                  <c:v>88.8489</c:v>
                </c:pt>
                <c:pt idx="572">
                  <c:v>88.849000000000004</c:v>
                </c:pt>
                <c:pt idx="573">
                  <c:v>88.849000000000004</c:v>
                </c:pt>
                <c:pt idx="574">
                  <c:v>88.849100000000007</c:v>
                </c:pt>
                <c:pt idx="575">
                  <c:v>88.849199999999996</c:v>
                </c:pt>
                <c:pt idx="576">
                  <c:v>88.849299999999999</c:v>
                </c:pt>
                <c:pt idx="577">
                  <c:v>88.849299999999999</c:v>
                </c:pt>
                <c:pt idx="578">
                  <c:v>88.849400000000003</c:v>
                </c:pt>
                <c:pt idx="579">
                  <c:v>88.849400000000003</c:v>
                </c:pt>
                <c:pt idx="580">
                  <c:v>88.849500000000006</c:v>
                </c:pt>
                <c:pt idx="581">
                  <c:v>88.849599999999995</c:v>
                </c:pt>
                <c:pt idx="582">
                  <c:v>88.849599999999995</c:v>
                </c:pt>
                <c:pt idx="583">
                  <c:v>88.849699999999999</c:v>
                </c:pt>
                <c:pt idx="584">
                  <c:v>88.849699999999999</c:v>
                </c:pt>
                <c:pt idx="585">
                  <c:v>88.849800000000002</c:v>
                </c:pt>
                <c:pt idx="586">
                  <c:v>88.849800000000002</c:v>
                </c:pt>
                <c:pt idx="587">
                  <c:v>88.849900000000005</c:v>
                </c:pt>
                <c:pt idx="588">
                  <c:v>88.849900000000005</c:v>
                </c:pt>
                <c:pt idx="589">
                  <c:v>88.85</c:v>
                </c:pt>
                <c:pt idx="590">
                  <c:v>88.85</c:v>
                </c:pt>
                <c:pt idx="591">
                  <c:v>88.85</c:v>
                </c:pt>
                <c:pt idx="592">
                  <c:v>88.850099999999998</c:v>
                </c:pt>
                <c:pt idx="593">
                  <c:v>88.850099999999998</c:v>
                </c:pt>
                <c:pt idx="594">
                  <c:v>88.850099999999998</c:v>
                </c:pt>
                <c:pt idx="595">
                  <c:v>88.850200000000001</c:v>
                </c:pt>
                <c:pt idx="596">
                  <c:v>88.850200000000001</c:v>
                </c:pt>
                <c:pt idx="597">
                  <c:v>88.850200000000001</c:v>
                </c:pt>
                <c:pt idx="598">
                  <c:v>88.850300000000004</c:v>
                </c:pt>
                <c:pt idx="599">
                  <c:v>88.850300000000004</c:v>
                </c:pt>
                <c:pt idx="600">
                  <c:v>88.850300000000004</c:v>
                </c:pt>
                <c:pt idx="601">
                  <c:v>88.850300000000004</c:v>
                </c:pt>
                <c:pt idx="602">
                  <c:v>88.850399999999993</c:v>
                </c:pt>
                <c:pt idx="603">
                  <c:v>88.850399999999993</c:v>
                </c:pt>
                <c:pt idx="604">
                  <c:v>88.850399999999993</c:v>
                </c:pt>
                <c:pt idx="605">
                  <c:v>88.850499999999997</c:v>
                </c:pt>
                <c:pt idx="606">
                  <c:v>88.850499999999997</c:v>
                </c:pt>
                <c:pt idx="607">
                  <c:v>88.850499999999997</c:v>
                </c:pt>
                <c:pt idx="608">
                  <c:v>88.8506</c:v>
                </c:pt>
                <c:pt idx="609">
                  <c:v>88.8506</c:v>
                </c:pt>
                <c:pt idx="610">
                  <c:v>88.8506</c:v>
                </c:pt>
                <c:pt idx="611">
                  <c:v>88.850700000000003</c:v>
                </c:pt>
                <c:pt idx="612">
                  <c:v>88.850700000000003</c:v>
                </c:pt>
                <c:pt idx="613">
                  <c:v>88.850700000000003</c:v>
                </c:pt>
                <c:pt idx="614">
                  <c:v>88.850800000000007</c:v>
                </c:pt>
                <c:pt idx="615">
                  <c:v>88.850800000000007</c:v>
                </c:pt>
                <c:pt idx="616">
                  <c:v>88.850899999999996</c:v>
                </c:pt>
                <c:pt idx="617">
                  <c:v>88.850899999999996</c:v>
                </c:pt>
                <c:pt idx="618">
                  <c:v>88.850899999999996</c:v>
                </c:pt>
                <c:pt idx="619">
                  <c:v>88.850999999999999</c:v>
                </c:pt>
                <c:pt idx="620">
                  <c:v>88.850999999999999</c:v>
                </c:pt>
                <c:pt idx="621">
                  <c:v>88.851100000000002</c:v>
                </c:pt>
                <c:pt idx="622">
                  <c:v>88.851100000000002</c:v>
                </c:pt>
                <c:pt idx="623">
                  <c:v>88.851200000000006</c:v>
                </c:pt>
                <c:pt idx="624">
                  <c:v>88.851200000000006</c:v>
                </c:pt>
                <c:pt idx="625">
                  <c:v>88.851299999999995</c:v>
                </c:pt>
                <c:pt idx="626">
                  <c:v>88.851299999999995</c:v>
                </c:pt>
                <c:pt idx="627">
                  <c:v>88.851399999999998</c:v>
                </c:pt>
                <c:pt idx="628">
                  <c:v>88.851500000000001</c:v>
                </c:pt>
                <c:pt idx="629">
                  <c:v>88.851500000000001</c:v>
                </c:pt>
                <c:pt idx="630">
                  <c:v>88.851600000000005</c:v>
                </c:pt>
                <c:pt idx="631">
                  <c:v>88.851699999999994</c:v>
                </c:pt>
                <c:pt idx="632">
                  <c:v>88.851699999999994</c:v>
                </c:pt>
                <c:pt idx="633">
                  <c:v>88.851799999999997</c:v>
                </c:pt>
                <c:pt idx="634">
                  <c:v>88.851900000000001</c:v>
                </c:pt>
                <c:pt idx="635">
                  <c:v>88.851900000000001</c:v>
                </c:pt>
                <c:pt idx="636">
                  <c:v>88.852000000000004</c:v>
                </c:pt>
                <c:pt idx="637">
                  <c:v>88.852099999999993</c:v>
                </c:pt>
                <c:pt idx="638">
                  <c:v>88.852199999999996</c:v>
                </c:pt>
                <c:pt idx="639">
                  <c:v>88.852199999999996</c:v>
                </c:pt>
                <c:pt idx="640">
                  <c:v>88.8523</c:v>
                </c:pt>
                <c:pt idx="641">
                  <c:v>88.852400000000003</c:v>
                </c:pt>
                <c:pt idx="642">
                  <c:v>88.852500000000006</c:v>
                </c:pt>
                <c:pt idx="643">
                  <c:v>88.852500000000006</c:v>
                </c:pt>
                <c:pt idx="644">
                  <c:v>88.852599999999995</c:v>
                </c:pt>
                <c:pt idx="645">
                  <c:v>88.852699999999999</c:v>
                </c:pt>
                <c:pt idx="646">
                  <c:v>88.852800000000002</c:v>
                </c:pt>
                <c:pt idx="647">
                  <c:v>88.852800000000002</c:v>
                </c:pt>
                <c:pt idx="648">
                  <c:v>88.852900000000005</c:v>
                </c:pt>
                <c:pt idx="649">
                  <c:v>88.852999999999994</c:v>
                </c:pt>
                <c:pt idx="650">
                  <c:v>88.853099999999998</c:v>
                </c:pt>
                <c:pt idx="651">
                  <c:v>88.853099999999998</c:v>
                </c:pt>
                <c:pt idx="652">
                  <c:v>88.853200000000001</c:v>
                </c:pt>
                <c:pt idx="653">
                  <c:v>88.853300000000004</c:v>
                </c:pt>
                <c:pt idx="654">
                  <c:v>88.853399999999993</c:v>
                </c:pt>
                <c:pt idx="655">
                  <c:v>88.853399999999993</c:v>
                </c:pt>
                <c:pt idx="656">
                  <c:v>88.853499999999997</c:v>
                </c:pt>
                <c:pt idx="657">
                  <c:v>88.8536</c:v>
                </c:pt>
                <c:pt idx="658">
                  <c:v>88.853700000000003</c:v>
                </c:pt>
                <c:pt idx="659">
                  <c:v>88.853700000000003</c:v>
                </c:pt>
                <c:pt idx="660">
                  <c:v>88.853800000000007</c:v>
                </c:pt>
                <c:pt idx="661">
                  <c:v>88.853800000000007</c:v>
                </c:pt>
                <c:pt idx="662">
                  <c:v>88.853899999999996</c:v>
                </c:pt>
                <c:pt idx="663">
                  <c:v>88.853999999999999</c:v>
                </c:pt>
                <c:pt idx="664">
                  <c:v>88.853999999999999</c:v>
                </c:pt>
                <c:pt idx="665">
                  <c:v>88.854100000000003</c:v>
                </c:pt>
                <c:pt idx="666">
                  <c:v>88.854200000000006</c:v>
                </c:pt>
                <c:pt idx="667">
                  <c:v>88.854200000000006</c:v>
                </c:pt>
                <c:pt idx="668">
                  <c:v>88.854299999999995</c:v>
                </c:pt>
                <c:pt idx="669">
                  <c:v>88.854399999999998</c:v>
                </c:pt>
                <c:pt idx="670">
                  <c:v>88.854399999999998</c:v>
                </c:pt>
                <c:pt idx="671">
                  <c:v>88.854500000000002</c:v>
                </c:pt>
                <c:pt idx="672">
                  <c:v>88.854500000000002</c:v>
                </c:pt>
                <c:pt idx="673">
                  <c:v>88.854600000000005</c:v>
                </c:pt>
                <c:pt idx="674">
                  <c:v>88.854600000000005</c:v>
                </c:pt>
                <c:pt idx="675">
                  <c:v>88.854699999999994</c:v>
                </c:pt>
                <c:pt idx="676">
                  <c:v>88.854699999999994</c:v>
                </c:pt>
                <c:pt idx="677">
                  <c:v>88.854799999999997</c:v>
                </c:pt>
                <c:pt idx="678">
                  <c:v>88.854799999999997</c:v>
                </c:pt>
                <c:pt idx="679">
                  <c:v>88.854900000000001</c:v>
                </c:pt>
                <c:pt idx="680">
                  <c:v>88.855000000000004</c:v>
                </c:pt>
                <c:pt idx="681">
                  <c:v>88.855000000000004</c:v>
                </c:pt>
                <c:pt idx="682">
                  <c:v>88.855099999999993</c:v>
                </c:pt>
                <c:pt idx="683">
                  <c:v>88.855099999999993</c:v>
                </c:pt>
                <c:pt idx="684">
                  <c:v>88.855199999999996</c:v>
                </c:pt>
                <c:pt idx="685">
                  <c:v>88.855199999999996</c:v>
                </c:pt>
                <c:pt idx="686">
                  <c:v>88.8553</c:v>
                </c:pt>
                <c:pt idx="687">
                  <c:v>88.8553</c:v>
                </c:pt>
                <c:pt idx="688">
                  <c:v>88.855400000000003</c:v>
                </c:pt>
                <c:pt idx="689">
                  <c:v>88.855400000000003</c:v>
                </c:pt>
                <c:pt idx="690">
                  <c:v>88.855500000000006</c:v>
                </c:pt>
                <c:pt idx="691">
                  <c:v>88.855500000000006</c:v>
                </c:pt>
                <c:pt idx="692">
                  <c:v>88.855599999999995</c:v>
                </c:pt>
                <c:pt idx="693">
                  <c:v>88.855599999999995</c:v>
                </c:pt>
                <c:pt idx="694">
                  <c:v>88.855699999999999</c:v>
                </c:pt>
                <c:pt idx="695">
                  <c:v>88.855699999999999</c:v>
                </c:pt>
                <c:pt idx="696">
                  <c:v>88.855800000000002</c:v>
                </c:pt>
                <c:pt idx="697">
                  <c:v>88.855800000000002</c:v>
                </c:pt>
                <c:pt idx="698">
                  <c:v>88.855900000000005</c:v>
                </c:pt>
                <c:pt idx="699">
                  <c:v>88.855900000000005</c:v>
                </c:pt>
                <c:pt idx="700">
                  <c:v>88.855999999999995</c:v>
                </c:pt>
                <c:pt idx="701">
                  <c:v>88.856099999999998</c:v>
                </c:pt>
                <c:pt idx="702">
                  <c:v>88.856099999999998</c:v>
                </c:pt>
                <c:pt idx="703">
                  <c:v>88.856200000000001</c:v>
                </c:pt>
                <c:pt idx="704">
                  <c:v>88.856200000000001</c:v>
                </c:pt>
                <c:pt idx="705">
                  <c:v>88.856300000000005</c:v>
                </c:pt>
                <c:pt idx="706">
                  <c:v>88.856399999999994</c:v>
                </c:pt>
                <c:pt idx="707">
                  <c:v>88.856399999999994</c:v>
                </c:pt>
                <c:pt idx="708">
                  <c:v>88.856499999999997</c:v>
                </c:pt>
                <c:pt idx="709">
                  <c:v>88.856499999999997</c:v>
                </c:pt>
                <c:pt idx="710">
                  <c:v>88.8566</c:v>
                </c:pt>
                <c:pt idx="711">
                  <c:v>88.856700000000004</c:v>
                </c:pt>
                <c:pt idx="712">
                  <c:v>88.856700000000004</c:v>
                </c:pt>
                <c:pt idx="713">
                  <c:v>88.856800000000007</c:v>
                </c:pt>
                <c:pt idx="714">
                  <c:v>88.856800000000007</c:v>
                </c:pt>
                <c:pt idx="715">
                  <c:v>88.856899999999996</c:v>
                </c:pt>
                <c:pt idx="716">
                  <c:v>88.856999999999999</c:v>
                </c:pt>
                <c:pt idx="717">
                  <c:v>88.856999999999999</c:v>
                </c:pt>
                <c:pt idx="718">
                  <c:v>88.857100000000003</c:v>
                </c:pt>
                <c:pt idx="719">
                  <c:v>88.857200000000006</c:v>
                </c:pt>
                <c:pt idx="720">
                  <c:v>88.857200000000006</c:v>
                </c:pt>
                <c:pt idx="721">
                  <c:v>88.857299999999995</c:v>
                </c:pt>
                <c:pt idx="722">
                  <c:v>88.857299999999995</c:v>
                </c:pt>
                <c:pt idx="723">
                  <c:v>88.857399999999998</c:v>
                </c:pt>
                <c:pt idx="724">
                  <c:v>88.857500000000002</c:v>
                </c:pt>
                <c:pt idx="725">
                  <c:v>88.857500000000002</c:v>
                </c:pt>
                <c:pt idx="726">
                  <c:v>88.857600000000005</c:v>
                </c:pt>
                <c:pt idx="727">
                  <c:v>88.857699999999994</c:v>
                </c:pt>
                <c:pt idx="728">
                  <c:v>88.857699999999994</c:v>
                </c:pt>
                <c:pt idx="729">
                  <c:v>88.857799999999997</c:v>
                </c:pt>
                <c:pt idx="730">
                  <c:v>88.857799999999997</c:v>
                </c:pt>
                <c:pt idx="731">
                  <c:v>88.857900000000001</c:v>
                </c:pt>
                <c:pt idx="732">
                  <c:v>88.858000000000004</c:v>
                </c:pt>
                <c:pt idx="733">
                  <c:v>88.858000000000004</c:v>
                </c:pt>
                <c:pt idx="734">
                  <c:v>88.858099999999993</c:v>
                </c:pt>
                <c:pt idx="735">
                  <c:v>88.858199999999997</c:v>
                </c:pt>
                <c:pt idx="736">
                  <c:v>88.858199999999997</c:v>
                </c:pt>
                <c:pt idx="737">
                  <c:v>88.8583</c:v>
                </c:pt>
                <c:pt idx="738">
                  <c:v>88.858400000000003</c:v>
                </c:pt>
                <c:pt idx="739">
                  <c:v>88.858400000000003</c:v>
                </c:pt>
                <c:pt idx="740">
                  <c:v>88.858500000000006</c:v>
                </c:pt>
                <c:pt idx="741">
                  <c:v>88.858500000000006</c:v>
                </c:pt>
                <c:pt idx="742">
                  <c:v>88.858599999999996</c:v>
                </c:pt>
                <c:pt idx="743">
                  <c:v>88.858699999999999</c:v>
                </c:pt>
                <c:pt idx="744">
                  <c:v>88.858699999999999</c:v>
                </c:pt>
                <c:pt idx="745">
                  <c:v>88.858800000000002</c:v>
                </c:pt>
                <c:pt idx="746">
                  <c:v>88.858800000000002</c:v>
                </c:pt>
                <c:pt idx="747">
                  <c:v>88.858900000000006</c:v>
                </c:pt>
                <c:pt idx="748">
                  <c:v>88.858999999999995</c:v>
                </c:pt>
                <c:pt idx="749">
                  <c:v>88.858999999999995</c:v>
                </c:pt>
                <c:pt idx="750">
                  <c:v>88.859099999999998</c:v>
                </c:pt>
                <c:pt idx="751">
                  <c:v>88.859099999999998</c:v>
                </c:pt>
                <c:pt idx="752">
                  <c:v>88.859200000000001</c:v>
                </c:pt>
                <c:pt idx="753">
                  <c:v>88.859300000000005</c:v>
                </c:pt>
                <c:pt idx="754">
                  <c:v>88.859300000000005</c:v>
                </c:pt>
                <c:pt idx="755">
                  <c:v>88.859399999999994</c:v>
                </c:pt>
                <c:pt idx="756">
                  <c:v>88.859399999999994</c:v>
                </c:pt>
                <c:pt idx="757">
                  <c:v>88.859499999999997</c:v>
                </c:pt>
                <c:pt idx="758">
                  <c:v>88.859499999999997</c:v>
                </c:pt>
                <c:pt idx="759">
                  <c:v>88.8596</c:v>
                </c:pt>
                <c:pt idx="760">
                  <c:v>88.8596</c:v>
                </c:pt>
                <c:pt idx="761">
                  <c:v>88.859700000000004</c:v>
                </c:pt>
                <c:pt idx="762">
                  <c:v>88.859700000000004</c:v>
                </c:pt>
                <c:pt idx="763">
                  <c:v>88.859800000000007</c:v>
                </c:pt>
                <c:pt idx="764">
                  <c:v>88.859800000000007</c:v>
                </c:pt>
                <c:pt idx="765">
                  <c:v>88.859899999999996</c:v>
                </c:pt>
                <c:pt idx="766">
                  <c:v>88.859899999999996</c:v>
                </c:pt>
                <c:pt idx="767">
                  <c:v>88.86</c:v>
                </c:pt>
                <c:pt idx="768">
                  <c:v>88.86</c:v>
                </c:pt>
                <c:pt idx="769">
                  <c:v>88.860100000000003</c:v>
                </c:pt>
                <c:pt idx="770">
                  <c:v>88.860100000000003</c:v>
                </c:pt>
                <c:pt idx="771">
                  <c:v>88.860200000000006</c:v>
                </c:pt>
                <c:pt idx="772">
                  <c:v>88.860200000000006</c:v>
                </c:pt>
                <c:pt idx="773">
                  <c:v>88.860299999999995</c:v>
                </c:pt>
                <c:pt idx="774">
                  <c:v>88.860299999999995</c:v>
                </c:pt>
                <c:pt idx="775">
                  <c:v>88.860399999999998</c:v>
                </c:pt>
                <c:pt idx="776">
                  <c:v>88.860399999999998</c:v>
                </c:pt>
                <c:pt idx="777">
                  <c:v>88.860500000000002</c:v>
                </c:pt>
                <c:pt idx="778">
                  <c:v>88.860600000000005</c:v>
                </c:pt>
                <c:pt idx="779">
                  <c:v>88.860600000000005</c:v>
                </c:pt>
                <c:pt idx="780">
                  <c:v>88.860699999999994</c:v>
                </c:pt>
                <c:pt idx="781">
                  <c:v>88.860799999999998</c:v>
                </c:pt>
                <c:pt idx="782">
                  <c:v>88.860900000000001</c:v>
                </c:pt>
                <c:pt idx="783">
                  <c:v>88.861000000000004</c:v>
                </c:pt>
                <c:pt idx="784">
                  <c:v>88.861099999999993</c:v>
                </c:pt>
                <c:pt idx="785">
                  <c:v>88.861199999999997</c:v>
                </c:pt>
                <c:pt idx="786">
                  <c:v>88.861199999999997</c:v>
                </c:pt>
                <c:pt idx="787">
                  <c:v>88.861400000000003</c:v>
                </c:pt>
                <c:pt idx="788">
                  <c:v>88.861500000000007</c:v>
                </c:pt>
                <c:pt idx="789">
                  <c:v>88.861599999999996</c:v>
                </c:pt>
                <c:pt idx="790">
                  <c:v>88.861699999999999</c:v>
                </c:pt>
                <c:pt idx="791">
                  <c:v>88.861800000000002</c:v>
                </c:pt>
                <c:pt idx="792">
                  <c:v>88.861900000000006</c:v>
                </c:pt>
                <c:pt idx="793">
                  <c:v>88.862099999999998</c:v>
                </c:pt>
                <c:pt idx="794">
                  <c:v>88.862200000000001</c:v>
                </c:pt>
                <c:pt idx="795">
                  <c:v>88.862300000000005</c:v>
                </c:pt>
                <c:pt idx="796">
                  <c:v>88.862399999999994</c:v>
                </c:pt>
                <c:pt idx="797">
                  <c:v>88.862499999999997</c:v>
                </c:pt>
                <c:pt idx="798">
                  <c:v>88.8626</c:v>
                </c:pt>
                <c:pt idx="799">
                  <c:v>88.862799999999993</c:v>
                </c:pt>
                <c:pt idx="800">
                  <c:v>88.862899999999996</c:v>
                </c:pt>
                <c:pt idx="801">
                  <c:v>88.863</c:v>
                </c:pt>
                <c:pt idx="802">
                  <c:v>88.863100000000003</c:v>
                </c:pt>
                <c:pt idx="803">
                  <c:v>88.863200000000006</c:v>
                </c:pt>
                <c:pt idx="804">
                  <c:v>88.863299999999995</c:v>
                </c:pt>
                <c:pt idx="805">
                  <c:v>88.863399999999999</c:v>
                </c:pt>
                <c:pt idx="806">
                  <c:v>88.863500000000002</c:v>
                </c:pt>
                <c:pt idx="807">
                  <c:v>88.863600000000005</c:v>
                </c:pt>
                <c:pt idx="808">
                  <c:v>88.863699999999994</c:v>
                </c:pt>
                <c:pt idx="809">
                  <c:v>88.863699999999994</c:v>
                </c:pt>
                <c:pt idx="810">
                  <c:v>88.863799999999998</c:v>
                </c:pt>
                <c:pt idx="811">
                  <c:v>88.863900000000001</c:v>
                </c:pt>
                <c:pt idx="812">
                  <c:v>88.864000000000004</c:v>
                </c:pt>
                <c:pt idx="813">
                  <c:v>88.864099999999993</c:v>
                </c:pt>
                <c:pt idx="814">
                  <c:v>88.864199999999997</c:v>
                </c:pt>
                <c:pt idx="815">
                  <c:v>88.864199999999997</c:v>
                </c:pt>
                <c:pt idx="816">
                  <c:v>88.8643</c:v>
                </c:pt>
                <c:pt idx="817">
                  <c:v>88.864400000000003</c:v>
                </c:pt>
                <c:pt idx="818">
                  <c:v>88.864500000000007</c:v>
                </c:pt>
                <c:pt idx="819">
                  <c:v>88.864599999999996</c:v>
                </c:pt>
                <c:pt idx="820">
                  <c:v>88.864599999999996</c:v>
                </c:pt>
                <c:pt idx="821">
                  <c:v>88.864699999999999</c:v>
                </c:pt>
                <c:pt idx="822">
                  <c:v>88.864800000000002</c:v>
                </c:pt>
                <c:pt idx="823">
                  <c:v>88.864900000000006</c:v>
                </c:pt>
                <c:pt idx="824">
                  <c:v>88.864999999999995</c:v>
                </c:pt>
                <c:pt idx="825">
                  <c:v>88.864999999999995</c:v>
                </c:pt>
                <c:pt idx="826">
                  <c:v>88.865099999999998</c:v>
                </c:pt>
                <c:pt idx="827">
                  <c:v>88.865200000000002</c:v>
                </c:pt>
                <c:pt idx="828">
                  <c:v>88.865300000000005</c:v>
                </c:pt>
                <c:pt idx="829">
                  <c:v>88.865399999999994</c:v>
                </c:pt>
                <c:pt idx="830">
                  <c:v>88.865399999999994</c:v>
                </c:pt>
                <c:pt idx="831">
                  <c:v>88.865499999999997</c:v>
                </c:pt>
                <c:pt idx="832">
                  <c:v>88.865600000000001</c:v>
                </c:pt>
                <c:pt idx="833">
                  <c:v>88.865700000000004</c:v>
                </c:pt>
                <c:pt idx="834">
                  <c:v>88.865799999999993</c:v>
                </c:pt>
                <c:pt idx="835">
                  <c:v>88.865799999999993</c:v>
                </c:pt>
                <c:pt idx="836">
                  <c:v>88.865899999999996</c:v>
                </c:pt>
                <c:pt idx="837">
                  <c:v>88.866</c:v>
                </c:pt>
                <c:pt idx="838">
                  <c:v>88.866100000000003</c:v>
                </c:pt>
                <c:pt idx="839">
                  <c:v>88.866100000000003</c:v>
                </c:pt>
                <c:pt idx="840">
                  <c:v>88.866200000000006</c:v>
                </c:pt>
                <c:pt idx="841">
                  <c:v>88.866299999999995</c:v>
                </c:pt>
                <c:pt idx="842">
                  <c:v>88.866399999999999</c:v>
                </c:pt>
                <c:pt idx="843">
                  <c:v>88.866500000000002</c:v>
                </c:pt>
                <c:pt idx="844">
                  <c:v>88.866500000000002</c:v>
                </c:pt>
                <c:pt idx="845">
                  <c:v>88.866600000000005</c:v>
                </c:pt>
                <c:pt idx="846">
                  <c:v>88.866699999999994</c:v>
                </c:pt>
                <c:pt idx="847">
                  <c:v>88.866699999999994</c:v>
                </c:pt>
                <c:pt idx="848">
                  <c:v>88.866799999999998</c:v>
                </c:pt>
                <c:pt idx="849">
                  <c:v>88.866900000000001</c:v>
                </c:pt>
                <c:pt idx="850">
                  <c:v>88.867000000000004</c:v>
                </c:pt>
                <c:pt idx="851">
                  <c:v>88.867000000000004</c:v>
                </c:pt>
                <c:pt idx="852">
                  <c:v>88.867099999999994</c:v>
                </c:pt>
                <c:pt idx="853">
                  <c:v>88.867199999999997</c:v>
                </c:pt>
                <c:pt idx="854">
                  <c:v>88.867199999999997</c:v>
                </c:pt>
                <c:pt idx="855">
                  <c:v>88.8673</c:v>
                </c:pt>
                <c:pt idx="856">
                  <c:v>88.867400000000004</c:v>
                </c:pt>
                <c:pt idx="857">
                  <c:v>88.867500000000007</c:v>
                </c:pt>
                <c:pt idx="858">
                  <c:v>88.867500000000007</c:v>
                </c:pt>
                <c:pt idx="859">
                  <c:v>88.867599999999996</c:v>
                </c:pt>
                <c:pt idx="860">
                  <c:v>88.867699999999999</c:v>
                </c:pt>
                <c:pt idx="861">
                  <c:v>88.867800000000003</c:v>
                </c:pt>
                <c:pt idx="862">
                  <c:v>88.867800000000003</c:v>
                </c:pt>
                <c:pt idx="863">
                  <c:v>88.867900000000006</c:v>
                </c:pt>
                <c:pt idx="864">
                  <c:v>88.867999999999995</c:v>
                </c:pt>
                <c:pt idx="865">
                  <c:v>88.868099999999998</c:v>
                </c:pt>
                <c:pt idx="866">
                  <c:v>88.868099999999998</c:v>
                </c:pt>
                <c:pt idx="867">
                  <c:v>88.868200000000002</c:v>
                </c:pt>
                <c:pt idx="868">
                  <c:v>88.868300000000005</c:v>
                </c:pt>
                <c:pt idx="869">
                  <c:v>88.868399999999994</c:v>
                </c:pt>
                <c:pt idx="870">
                  <c:v>88.868499999999997</c:v>
                </c:pt>
                <c:pt idx="871">
                  <c:v>88.868499999999997</c:v>
                </c:pt>
                <c:pt idx="872">
                  <c:v>88.868600000000001</c:v>
                </c:pt>
                <c:pt idx="873">
                  <c:v>88.868700000000004</c:v>
                </c:pt>
                <c:pt idx="874">
                  <c:v>88.868799999999993</c:v>
                </c:pt>
                <c:pt idx="875">
                  <c:v>88.868899999999996</c:v>
                </c:pt>
                <c:pt idx="876">
                  <c:v>88.869</c:v>
                </c:pt>
                <c:pt idx="877">
                  <c:v>88.869100000000003</c:v>
                </c:pt>
                <c:pt idx="878">
                  <c:v>88.869200000000006</c:v>
                </c:pt>
                <c:pt idx="879">
                  <c:v>88.869299999999996</c:v>
                </c:pt>
                <c:pt idx="880">
                  <c:v>88.869299999999996</c:v>
                </c:pt>
                <c:pt idx="881">
                  <c:v>88.869399999999999</c:v>
                </c:pt>
                <c:pt idx="882">
                  <c:v>88.869500000000002</c:v>
                </c:pt>
                <c:pt idx="883">
                  <c:v>88.869600000000005</c:v>
                </c:pt>
                <c:pt idx="884">
                  <c:v>88.869699999999995</c:v>
                </c:pt>
                <c:pt idx="885">
                  <c:v>88.869799999999998</c:v>
                </c:pt>
                <c:pt idx="886">
                  <c:v>88.869900000000001</c:v>
                </c:pt>
                <c:pt idx="887">
                  <c:v>88.87</c:v>
                </c:pt>
                <c:pt idx="888">
                  <c:v>88.870099999999994</c:v>
                </c:pt>
                <c:pt idx="889">
                  <c:v>88.870199999999997</c:v>
                </c:pt>
                <c:pt idx="890">
                  <c:v>88.8703</c:v>
                </c:pt>
                <c:pt idx="891">
                  <c:v>88.870400000000004</c:v>
                </c:pt>
                <c:pt idx="892">
                  <c:v>88.870500000000007</c:v>
                </c:pt>
                <c:pt idx="893">
                  <c:v>88.870599999999996</c:v>
                </c:pt>
                <c:pt idx="894">
                  <c:v>88.870699999999999</c:v>
                </c:pt>
                <c:pt idx="895">
                  <c:v>88.870699999999999</c:v>
                </c:pt>
                <c:pt idx="896">
                  <c:v>88.870900000000006</c:v>
                </c:pt>
                <c:pt idx="897">
                  <c:v>88.870900000000006</c:v>
                </c:pt>
                <c:pt idx="898">
                  <c:v>88.870999999999995</c:v>
                </c:pt>
                <c:pt idx="899">
                  <c:v>88.871099999999998</c:v>
                </c:pt>
                <c:pt idx="900">
                  <c:v>88.871200000000002</c:v>
                </c:pt>
                <c:pt idx="901">
                  <c:v>88.871300000000005</c:v>
                </c:pt>
                <c:pt idx="902">
                  <c:v>88.871399999999994</c:v>
                </c:pt>
                <c:pt idx="903">
                  <c:v>88.871499999999997</c:v>
                </c:pt>
                <c:pt idx="904">
                  <c:v>88.871600000000001</c:v>
                </c:pt>
                <c:pt idx="905">
                  <c:v>88.871700000000004</c:v>
                </c:pt>
                <c:pt idx="906">
                  <c:v>88.871799999999993</c:v>
                </c:pt>
                <c:pt idx="907">
                  <c:v>88.871899999999997</c:v>
                </c:pt>
                <c:pt idx="908">
                  <c:v>88.871899999999997</c:v>
                </c:pt>
                <c:pt idx="909">
                  <c:v>88.872</c:v>
                </c:pt>
                <c:pt idx="910">
                  <c:v>88.872100000000003</c:v>
                </c:pt>
                <c:pt idx="911">
                  <c:v>88.872200000000007</c:v>
                </c:pt>
                <c:pt idx="912">
                  <c:v>88.872299999999996</c:v>
                </c:pt>
                <c:pt idx="913">
                  <c:v>88.872399999999999</c:v>
                </c:pt>
                <c:pt idx="914">
                  <c:v>88.872500000000002</c:v>
                </c:pt>
                <c:pt idx="915">
                  <c:v>88.872600000000006</c:v>
                </c:pt>
                <c:pt idx="916">
                  <c:v>88.872699999999995</c:v>
                </c:pt>
                <c:pt idx="917">
                  <c:v>88.872699999999995</c:v>
                </c:pt>
                <c:pt idx="918">
                  <c:v>88.872799999999998</c:v>
                </c:pt>
                <c:pt idx="919">
                  <c:v>88.872900000000001</c:v>
                </c:pt>
                <c:pt idx="920">
                  <c:v>88.873000000000005</c:v>
                </c:pt>
                <c:pt idx="921">
                  <c:v>88.873099999999994</c:v>
                </c:pt>
                <c:pt idx="922">
                  <c:v>88.873199999999997</c:v>
                </c:pt>
                <c:pt idx="923">
                  <c:v>88.8733</c:v>
                </c:pt>
                <c:pt idx="924">
                  <c:v>88.8733</c:v>
                </c:pt>
                <c:pt idx="925">
                  <c:v>88.873400000000004</c:v>
                </c:pt>
                <c:pt idx="926">
                  <c:v>88.873500000000007</c:v>
                </c:pt>
                <c:pt idx="927">
                  <c:v>88.873599999999996</c:v>
                </c:pt>
                <c:pt idx="928">
                  <c:v>88.873699999999999</c:v>
                </c:pt>
                <c:pt idx="929">
                  <c:v>88.873800000000003</c:v>
                </c:pt>
                <c:pt idx="930">
                  <c:v>88.873900000000006</c:v>
                </c:pt>
                <c:pt idx="931">
                  <c:v>88.873900000000006</c:v>
                </c:pt>
                <c:pt idx="932">
                  <c:v>88.873999999999995</c:v>
                </c:pt>
                <c:pt idx="933">
                  <c:v>88.874099999999999</c:v>
                </c:pt>
                <c:pt idx="934">
                  <c:v>88.874200000000002</c:v>
                </c:pt>
                <c:pt idx="935">
                  <c:v>88.874300000000005</c:v>
                </c:pt>
                <c:pt idx="936">
                  <c:v>88.874399999999994</c:v>
                </c:pt>
                <c:pt idx="937">
                  <c:v>88.874499999999998</c:v>
                </c:pt>
                <c:pt idx="938">
                  <c:v>88.874600000000001</c:v>
                </c:pt>
                <c:pt idx="939">
                  <c:v>88.874600000000001</c:v>
                </c:pt>
                <c:pt idx="940">
                  <c:v>88.874700000000004</c:v>
                </c:pt>
                <c:pt idx="941">
                  <c:v>88.874799999999993</c:v>
                </c:pt>
                <c:pt idx="942">
                  <c:v>88.874899999999997</c:v>
                </c:pt>
                <c:pt idx="943">
                  <c:v>88.875</c:v>
                </c:pt>
                <c:pt idx="944">
                  <c:v>88.875100000000003</c:v>
                </c:pt>
                <c:pt idx="945">
                  <c:v>88.875100000000003</c:v>
                </c:pt>
                <c:pt idx="946">
                  <c:v>88.875200000000007</c:v>
                </c:pt>
                <c:pt idx="947">
                  <c:v>88.875299999999996</c:v>
                </c:pt>
                <c:pt idx="948">
                  <c:v>88.875399999999999</c:v>
                </c:pt>
                <c:pt idx="949">
                  <c:v>88.875500000000002</c:v>
                </c:pt>
                <c:pt idx="950">
                  <c:v>88.875600000000006</c:v>
                </c:pt>
                <c:pt idx="951">
                  <c:v>88.875699999999995</c:v>
                </c:pt>
                <c:pt idx="952">
                  <c:v>88.875799999999998</c:v>
                </c:pt>
                <c:pt idx="953">
                  <c:v>88.875900000000001</c:v>
                </c:pt>
                <c:pt idx="954">
                  <c:v>88.876000000000005</c:v>
                </c:pt>
                <c:pt idx="955">
                  <c:v>88.876000000000005</c:v>
                </c:pt>
                <c:pt idx="956">
                  <c:v>88.876099999999994</c:v>
                </c:pt>
                <c:pt idx="957">
                  <c:v>88.876199999999997</c:v>
                </c:pt>
                <c:pt idx="958">
                  <c:v>88.876300000000001</c:v>
                </c:pt>
                <c:pt idx="959">
                  <c:v>88.876400000000004</c:v>
                </c:pt>
                <c:pt idx="960">
                  <c:v>88.876499999999993</c:v>
                </c:pt>
                <c:pt idx="961">
                  <c:v>88.876599999999996</c:v>
                </c:pt>
                <c:pt idx="962">
                  <c:v>88.876599999999996</c:v>
                </c:pt>
                <c:pt idx="963">
                  <c:v>88.876800000000003</c:v>
                </c:pt>
                <c:pt idx="964">
                  <c:v>88.876800000000003</c:v>
                </c:pt>
                <c:pt idx="965">
                  <c:v>88.876900000000006</c:v>
                </c:pt>
                <c:pt idx="966">
                  <c:v>88.876999999999995</c:v>
                </c:pt>
                <c:pt idx="967">
                  <c:v>88.877099999999999</c:v>
                </c:pt>
                <c:pt idx="968">
                  <c:v>88.877200000000002</c:v>
                </c:pt>
                <c:pt idx="969">
                  <c:v>88.877300000000005</c:v>
                </c:pt>
                <c:pt idx="970">
                  <c:v>88.877399999999994</c:v>
                </c:pt>
                <c:pt idx="971">
                  <c:v>88.877399999999994</c:v>
                </c:pt>
                <c:pt idx="972">
                  <c:v>88.877499999999998</c:v>
                </c:pt>
                <c:pt idx="973">
                  <c:v>88.877600000000001</c:v>
                </c:pt>
                <c:pt idx="974">
                  <c:v>88.877700000000004</c:v>
                </c:pt>
                <c:pt idx="975">
                  <c:v>88.877799999999993</c:v>
                </c:pt>
                <c:pt idx="976">
                  <c:v>88.877899999999997</c:v>
                </c:pt>
                <c:pt idx="977">
                  <c:v>88.878</c:v>
                </c:pt>
                <c:pt idx="978">
                  <c:v>88.878100000000003</c:v>
                </c:pt>
                <c:pt idx="979">
                  <c:v>88.878200000000007</c:v>
                </c:pt>
                <c:pt idx="980">
                  <c:v>88.878299999999996</c:v>
                </c:pt>
                <c:pt idx="981">
                  <c:v>88.878299999999996</c:v>
                </c:pt>
                <c:pt idx="982">
                  <c:v>88.878399999999999</c:v>
                </c:pt>
                <c:pt idx="983">
                  <c:v>88.878500000000003</c:v>
                </c:pt>
                <c:pt idx="984">
                  <c:v>88.878600000000006</c:v>
                </c:pt>
                <c:pt idx="985">
                  <c:v>88.878699999999995</c:v>
                </c:pt>
                <c:pt idx="986">
                  <c:v>88.878799999999998</c:v>
                </c:pt>
                <c:pt idx="987">
                  <c:v>88.878900000000002</c:v>
                </c:pt>
                <c:pt idx="988">
                  <c:v>88.878900000000002</c:v>
                </c:pt>
                <c:pt idx="989">
                  <c:v>88.879099999999994</c:v>
                </c:pt>
                <c:pt idx="990">
                  <c:v>88.879099999999994</c:v>
                </c:pt>
                <c:pt idx="991">
                  <c:v>88.879199999999997</c:v>
                </c:pt>
                <c:pt idx="992">
                  <c:v>88.879300000000001</c:v>
                </c:pt>
                <c:pt idx="993">
                  <c:v>88.879400000000004</c:v>
                </c:pt>
                <c:pt idx="994">
                  <c:v>88.879499999999993</c:v>
                </c:pt>
                <c:pt idx="995">
                  <c:v>88.879599999999996</c:v>
                </c:pt>
                <c:pt idx="996">
                  <c:v>88.879599999999996</c:v>
                </c:pt>
                <c:pt idx="997">
                  <c:v>88.8797</c:v>
                </c:pt>
                <c:pt idx="998">
                  <c:v>88.879800000000003</c:v>
                </c:pt>
                <c:pt idx="999">
                  <c:v>88.879800000000003</c:v>
                </c:pt>
                <c:pt idx="1000">
                  <c:v>88.879900000000006</c:v>
                </c:pt>
                <c:pt idx="1001">
                  <c:v>88.88</c:v>
                </c:pt>
                <c:pt idx="1002">
                  <c:v>88.88</c:v>
                </c:pt>
                <c:pt idx="1003">
                  <c:v>88.880099999999999</c:v>
                </c:pt>
                <c:pt idx="1004">
                  <c:v>88.880200000000002</c:v>
                </c:pt>
                <c:pt idx="1005">
                  <c:v>88.880200000000002</c:v>
                </c:pt>
                <c:pt idx="1006">
                  <c:v>88.880300000000005</c:v>
                </c:pt>
                <c:pt idx="1007">
                  <c:v>88.880399999999995</c:v>
                </c:pt>
                <c:pt idx="1008">
                  <c:v>88.880399999999995</c:v>
                </c:pt>
                <c:pt idx="1009">
                  <c:v>88.880499999999998</c:v>
                </c:pt>
                <c:pt idx="1010">
                  <c:v>88.880600000000001</c:v>
                </c:pt>
                <c:pt idx="1011">
                  <c:v>88.880700000000004</c:v>
                </c:pt>
                <c:pt idx="1012">
                  <c:v>88.880700000000004</c:v>
                </c:pt>
                <c:pt idx="1013">
                  <c:v>88.880799999999994</c:v>
                </c:pt>
                <c:pt idx="1014">
                  <c:v>88.880899999999997</c:v>
                </c:pt>
                <c:pt idx="1015">
                  <c:v>88.880899999999997</c:v>
                </c:pt>
                <c:pt idx="1016">
                  <c:v>88.881</c:v>
                </c:pt>
                <c:pt idx="1017">
                  <c:v>88.881100000000004</c:v>
                </c:pt>
                <c:pt idx="1018">
                  <c:v>88.881200000000007</c:v>
                </c:pt>
                <c:pt idx="1019">
                  <c:v>88.881299999999996</c:v>
                </c:pt>
                <c:pt idx="1020">
                  <c:v>88.881399999999999</c:v>
                </c:pt>
                <c:pt idx="1021">
                  <c:v>88.881399999999999</c:v>
                </c:pt>
                <c:pt idx="1022">
                  <c:v>88.881500000000003</c:v>
                </c:pt>
                <c:pt idx="1023">
                  <c:v>88.881600000000006</c:v>
                </c:pt>
                <c:pt idx="1024">
                  <c:v>88.881699999999995</c:v>
                </c:pt>
                <c:pt idx="1025">
                  <c:v>88.881799999999998</c:v>
                </c:pt>
                <c:pt idx="1026">
                  <c:v>88.881900000000002</c:v>
                </c:pt>
                <c:pt idx="1027">
                  <c:v>88.882000000000005</c:v>
                </c:pt>
                <c:pt idx="1028">
                  <c:v>88.882099999999994</c:v>
                </c:pt>
                <c:pt idx="1029">
                  <c:v>88.882199999999997</c:v>
                </c:pt>
                <c:pt idx="1030">
                  <c:v>88.882300000000001</c:v>
                </c:pt>
                <c:pt idx="1031">
                  <c:v>88.882400000000004</c:v>
                </c:pt>
                <c:pt idx="1032">
                  <c:v>88.882499999999993</c:v>
                </c:pt>
                <c:pt idx="1033">
                  <c:v>88.882599999999996</c:v>
                </c:pt>
                <c:pt idx="1034">
                  <c:v>88.8827</c:v>
                </c:pt>
                <c:pt idx="1035">
                  <c:v>88.882800000000003</c:v>
                </c:pt>
                <c:pt idx="1036">
                  <c:v>88.882900000000006</c:v>
                </c:pt>
                <c:pt idx="1037">
                  <c:v>88.882999999999996</c:v>
                </c:pt>
                <c:pt idx="1038">
                  <c:v>88.883099999999999</c:v>
                </c:pt>
                <c:pt idx="1039">
                  <c:v>88.883200000000002</c:v>
                </c:pt>
                <c:pt idx="1040">
                  <c:v>88.883300000000006</c:v>
                </c:pt>
                <c:pt idx="1041">
                  <c:v>88.883399999999995</c:v>
                </c:pt>
                <c:pt idx="1042">
                  <c:v>88.883499999999998</c:v>
                </c:pt>
                <c:pt idx="1043">
                  <c:v>88.883600000000001</c:v>
                </c:pt>
                <c:pt idx="1044">
                  <c:v>88.883700000000005</c:v>
                </c:pt>
                <c:pt idx="1045">
                  <c:v>88.883799999999994</c:v>
                </c:pt>
                <c:pt idx="1046">
                  <c:v>88.883899999999997</c:v>
                </c:pt>
                <c:pt idx="1047">
                  <c:v>88.884</c:v>
                </c:pt>
                <c:pt idx="1048">
                  <c:v>88.884100000000004</c:v>
                </c:pt>
                <c:pt idx="1049">
                  <c:v>88.884200000000007</c:v>
                </c:pt>
                <c:pt idx="1050">
                  <c:v>88.884200000000007</c:v>
                </c:pt>
                <c:pt idx="1051">
                  <c:v>88.884399999999999</c:v>
                </c:pt>
                <c:pt idx="1052">
                  <c:v>88.884399999999999</c:v>
                </c:pt>
                <c:pt idx="1053">
                  <c:v>88.884500000000003</c:v>
                </c:pt>
                <c:pt idx="1054">
                  <c:v>88.884600000000006</c:v>
                </c:pt>
                <c:pt idx="1055">
                  <c:v>88.884699999999995</c:v>
                </c:pt>
                <c:pt idx="1056">
                  <c:v>88.884799999999998</c:v>
                </c:pt>
                <c:pt idx="1057">
                  <c:v>88.884900000000002</c:v>
                </c:pt>
                <c:pt idx="1058">
                  <c:v>88.885000000000005</c:v>
                </c:pt>
                <c:pt idx="1059">
                  <c:v>88.885099999999994</c:v>
                </c:pt>
                <c:pt idx="1060">
                  <c:v>88.885199999999998</c:v>
                </c:pt>
                <c:pt idx="1061">
                  <c:v>88.885300000000001</c:v>
                </c:pt>
                <c:pt idx="1062">
                  <c:v>88.885300000000001</c:v>
                </c:pt>
                <c:pt idx="1063">
                  <c:v>88.885400000000004</c:v>
                </c:pt>
                <c:pt idx="1064">
                  <c:v>88.885499999999993</c:v>
                </c:pt>
                <c:pt idx="1065">
                  <c:v>88.885599999999997</c:v>
                </c:pt>
                <c:pt idx="1066">
                  <c:v>88.8857</c:v>
                </c:pt>
                <c:pt idx="1067">
                  <c:v>88.885800000000003</c:v>
                </c:pt>
                <c:pt idx="1068">
                  <c:v>88.885900000000007</c:v>
                </c:pt>
                <c:pt idx="1069">
                  <c:v>88.885999999999996</c:v>
                </c:pt>
                <c:pt idx="1070">
                  <c:v>88.886099999999999</c:v>
                </c:pt>
                <c:pt idx="1071">
                  <c:v>88.886099999999999</c:v>
                </c:pt>
                <c:pt idx="1072">
                  <c:v>88.886200000000002</c:v>
                </c:pt>
                <c:pt idx="1073">
                  <c:v>88.886300000000006</c:v>
                </c:pt>
                <c:pt idx="1074">
                  <c:v>88.886399999999995</c:v>
                </c:pt>
                <c:pt idx="1075">
                  <c:v>88.886499999999998</c:v>
                </c:pt>
                <c:pt idx="1076">
                  <c:v>88.886600000000001</c:v>
                </c:pt>
                <c:pt idx="1077">
                  <c:v>88.886700000000005</c:v>
                </c:pt>
                <c:pt idx="1078">
                  <c:v>88.886799999999994</c:v>
                </c:pt>
                <c:pt idx="1079">
                  <c:v>88.886899999999997</c:v>
                </c:pt>
                <c:pt idx="1080">
                  <c:v>88.886899999999997</c:v>
                </c:pt>
                <c:pt idx="1081">
                  <c:v>88.887</c:v>
                </c:pt>
                <c:pt idx="1082">
                  <c:v>88.887100000000004</c:v>
                </c:pt>
                <c:pt idx="1083">
                  <c:v>88.887200000000007</c:v>
                </c:pt>
                <c:pt idx="1084">
                  <c:v>88.887299999999996</c:v>
                </c:pt>
                <c:pt idx="1085">
                  <c:v>88.8874</c:v>
                </c:pt>
                <c:pt idx="1086">
                  <c:v>88.887500000000003</c:v>
                </c:pt>
                <c:pt idx="1087">
                  <c:v>88.887500000000003</c:v>
                </c:pt>
                <c:pt idx="1088">
                  <c:v>88.887600000000006</c:v>
                </c:pt>
                <c:pt idx="1089">
                  <c:v>88.887699999999995</c:v>
                </c:pt>
                <c:pt idx="1090">
                  <c:v>88.887799999999999</c:v>
                </c:pt>
                <c:pt idx="1091">
                  <c:v>88.887900000000002</c:v>
                </c:pt>
                <c:pt idx="1092">
                  <c:v>88.888000000000005</c:v>
                </c:pt>
                <c:pt idx="1093">
                  <c:v>88.888099999999994</c:v>
                </c:pt>
                <c:pt idx="1094">
                  <c:v>88.888099999999994</c:v>
                </c:pt>
                <c:pt idx="1095">
                  <c:v>88.888199999999998</c:v>
                </c:pt>
                <c:pt idx="1096">
                  <c:v>88.888300000000001</c:v>
                </c:pt>
                <c:pt idx="1097">
                  <c:v>88.888400000000004</c:v>
                </c:pt>
                <c:pt idx="1098">
                  <c:v>88.888499999999993</c:v>
                </c:pt>
                <c:pt idx="1099">
                  <c:v>88.888599999999997</c:v>
                </c:pt>
                <c:pt idx="1100">
                  <c:v>88.8887</c:v>
                </c:pt>
                <c:pt idx="1101">
                  <c:v>88.8887</c:v>
                </c:pt>
                <c:pt idx="1102">
                  <c:v>88.888800000000003</c:v>
                </c:pt>
                <c:pt idx="1103">
                  <c:v>88.888900000000007</c:v>
                </c:pt>
                <c:pt idx="1104">
                  <c:v>88.888999999999996</c:v>
                </c:pt>
                <c:pt idx="1105">
                  <c:v>88.889099999999999</c:v>
                </c:pt>
                <c:pt idx="1106">
                  <c:v>88.889200000000002</c:v>
                </c:pt>
                <c:pt idx="1107">
                  <c:v>88.889300000000006</c:v>
                </c:pt>
                <c:pt idx="1108">
                  <c:v>88.889399999999995</c:v>
                </c:pt>
                <c:pt idx="1109">
                  <c:v>88.889399999999995</c:v>
                </c:pt>
                <c:pt idx="1110">
                  <c:v>88.889499999999998</c:v>
                </c:pt>
                <c:pt idx="1111">
                  <c:v>88.889600000000002</c:v>
                </c:pt>
                <c:pt idx="1112">
                  <c:v>88.889700000000005</c:v>
                </c:pt>
                <c:pt idx="1113">
                  <c:v>88.889799999999994</c:v>
                </c:pt>
                <c:pt idx="1114">
                  <c:v>88.889899999999997</c:v>
                </c:pt>
                <c:pt idx="1115">
                  <c:v>88.89</c:v>
                </c:pt>
                <c:pt idx="1116">
                  <c:v>88.890100000000004</c:v>
                </c:pt>
                <c:pt idx="1117">
                  <c:v>88.890199999999993</c:v>
                </c:pt>
                <c:pt idx="1118">
                  <c:v>88.890299999999996</c:v>
                </c:pt>
                <c:pt idx="1119">
                  <c:v>88.890299999999996</c:v>
                </c:pt>
                <c:pt idx="1120">
                  <c:v>88.8904</c:v>
                </c:pt>
                <c:pt idx="1121">
                  <c:v>88.890500000000003</c:v>
                </c:pt>
                <c:pt idx="1122">
                  <c:v>88.890600000000006</c:v>
                </c:pt>
                <c:pt idx="1123">
                  <c:v>88.890699999999995</c:v>
                </c:pt>
                <c:pt idx="1124">
                  <c:v>88.890799999999999</c:v>
                </c:pt>
                <c:pt idx="1125">
                  <c:v>88.890900000000002</c:v>
                </c:pt>
                <c:pt idx="1126">
                  <c:v>88.891000000000005</c:v>
                </c:pt>
                <c:pt idx="1127">
                  <c:v>88.891099999999994</c:v>
                </c:pt>
                <c:pt idx="1128">
                  <c:v>88.891199999999998</c:v>
                </c:pt>
                <c:pt idx="1129">
                  <c:v>88.891300000000001</c:v>
                </c:pt>
                <c:pt idx="1130">
                  <c:v>88.891400000000004</c:v>
                </c:pt>
                <c:pt idx="1131">
                  <c:v>88.891499999999994</c:v>
                </c:pt>
                <c:pt idx="1132">
                  <c:v>88.891599999999997</c:v>
                </c:pt>
                <c:pt idx="1133">
                  <c:v>88.8917</c:v>
                </c:pt>
                <c:pt idx="1134">
                  <c:v>88.891800000000003</c:v>
                </c:pt>
                <c:pt idx="1135">
                  <c:v>88.891800000000003</c:v>
                </c:pt>
                <c:pt idx="1136">
                  <c:v>88.891900000000007</c:v>
                </c:pt>
                <c:pt idx="1137">
                  <c:v>88.891999999999996</c:v>
                </c:pt>
                <c:pt idx="1138">
                  <c:v>88.892099999999999</c:v>
                </c:pt>
                <c:pt idx="1139">
                  <c:v>88.892200000000003</c:v>
                </c:pt>
                <c:pt idx="1140">
                  <c:v>88.892300000000006</c:v>
                </c:pt>
                <c:pt idx="1141">
                  <c:v>88.892399999999995</c:v>
                </c:pt>
                <c:pt idx="1142">
                  <c:v>88.892499999999998</c:v>
                </c:pt>
                <c:pt idx="1143">
                  <c:v>88.892600000000002</c:v>
                </c:pt>
                <c:pt idx="1144">
                  <c:v>88.892700000000005</c:v>
                </c:pt>
                <c:pt idx="1145">
                  <c:v>88.892799999999994</c:v>
                </c:pt>
                <c:pt idx="1146">
                  <c:v>88.892899999999997</c:v>
                </c:pt>
                <c:pt idx="1147">
                  <c:v>88.893000000000001</c:v>
                </c:pt>
                <c:pt idx="1148">
                  <c:v>88.893100000000004</c:v>
                </c:pt>
                <c:pt idx="1149">
                  <c:v>88.893100000000004</c:v>
                </c:pt>
                <c:pt idx="1150">
                  <c:v>88.893199999999993</c:v>
                </c:pt>
                <c:pt idx="1151">
                  <c:v>88.893299999999996</c:v>
                </c:pt>
                <c:pt idx="1152">
                  <c:v>88.8934</c:v>
                </c:pt>
                <c:pt idx="1153">
                  <c:v>88.893500000000003</c:v>
                </c:pt>
                <c:pt idx="1154">
                  <c:v>88.893600000000006</c:v>
                </c:pt>
                <c:pt idx="1155">
                  <c:v>88.893699999999995</c:v>
                </c:pt>
                <c:pt idx="1156">
                  <c:v>88.893799999999999</c:v>
                </c:pt>
                <c:pt idx="1157">
                  <c:v>88.893900000000002</c:v>
                </c:pt>
                <c:pt idx="1158">
                  <c:v>88.894000000000005</c:v>
                </c:pt>
                <c:pt idx="1159">
                  <c:v>88.894099999999995</c:v>
                </c:pt>
                <c:pt idx="1160">
                  <c:v>88.894199999999998</c:v>
                </c:pt>
                <c:pt idx="1161">
                  <c:v>88.894199999999998</c:v>
                </c:pt>
                <c:pt idx="1162">
                  <c:v>88.894300000000001</c:v>
                </c:pt>
                <c:pt idx="1163">
                  <c:v>88.894400000000005</c:v>
                </c:pt>
                <c:pt idx="1164">
                  <c:v>88.894499999999994</c:v>
                </c:pt>
                <c:pt idx="1165">
                  <c:v>88.894599999999997</c:v>
                </c:pt>
                <c:pt idx="1166">
                  <c:v>88.8947</c:v>
                </c:pt>
                <c:pt idx="1167">
                  <c:v>88.894800000000004</c:v>
                </c:pt>
                <c:pt idx="1168">
                  <c:v>88.894900000000007</c:v>
                </c:pt>
                <c:pt idx="1169">
                  <c:v>88.894999999999996</c:v>
                </c:pt>
                <c:pt idx="1170">
                  <c:v>88.895099999999999</c:v>
                </c:pt>
                <c:pt idx="1171">
                  <c:v>88.895200000000003</c:v>
                </c:pt>
                <c:pt idx="1172">
                  <c:v>88.895200000000003</c:v>
                </c:pt>
                <c:pt idx="1173">
                  <c:v>88.895300000000006</c:v>
                </c:pt>
                <c:pt idx="1174">
                  <c:v>88.895399999999995</c:v>
                </c:pt>
                <c:pt idx="1175">
                  <c:v>88.895499999999998</c:v>
                </c:pt>
                <c:pt idx="1176">
                  <c:v>88.895600000000002</c:v>
                </c:pt>
                <c:pt idx="1177">
                  <c:v>88.895700000000005</c:v>
                </c:pt>
                <c:pt idx="1178">
                  <c:v>88.895799999999994</c:v>
                </c:pt>
                <c:pt idx="1179">
                  <c:v>88.895899999999997</c:v>
                </c:pt>
                <c:pt idx="1180">
                  <c:v>88.896000000000001</c:v>
                </c:pt>
                <c:pt idx="1181">
                  <c:v>88.896000000000001</c:v>
                </c:pt>
                <c:pt idx="1182">
                  <c:v>88.896199999999993</c:v>
                </c:pt>
                <c:pt idx="1183">
                  <c:v>88.896199999999993</c:v>
                </c:pt>
                <c:pt idx="1184">
                  <c:v>88.896299999999997</c:v>
                </c:pt>
                <c:pt idx="1185">
                  <c:v>88.8964</c:v>
                </c:pt>
                <c:pt idx="1186">
                  <c:v>88.896500000000003</c:v>
                </c:pt>
                <c:pt idx="1187">
                  <c:v>88.896600000000007</c:v>
                </c:pt>
                <c:pt idx="1188">
                  <c:v>88.896699999999996</c:v>
                </c:pt>
                <c:pt idx="1189">
                  <c:v>88.896799999999999</c:v>
                </c:pt>
                <c:pt idx="1190">
                  <c:v>88.896900000000002</c:v>
                </c:pt>
                <c:pt idx="1191">
                  <c:v>88.897000000000006</c:v>
                </c:pt>
                <c:pt idx="1192">
                  <c:v>88.897099999999995</c:v>
                </c:pt>
                <c:pt idx="1193">
                  <c:v>88.897099999999995</c:v>
                </c:pt>
                <c:pt idx="1194">
                  <c:v>88.897199999999998</c:v>
                </c:pt>
                <c:pt idx="1195">
                  <c:v>88.897300000000001</c:v>
                </c:pt>
                <c:pt idx="1196">
                  <c:v>88.897400000000005</c:v>
                </c:pt>
                <c:pt idx="1197">
                  <c:v>88.897499999999994</c:v>
                </c:pt>
                <c:pt idx="1198">
                  <c:v>88.897599999999997</c:v>
                </c:pt>
                <c:pt idx="1199">
                  <c:v>88.8977</c:v>
                </c:pt>
                <c:pt idx="1200">
                  <c:v>88.897800000000004</c:v>
                </c:pt>
                <c:pt idx="1201">
                  <c:v>88.897900000000007</c:v>
                </c:pt>
                <c:pt idx="1202">
                  <c:v>88.897999999999996</c:v>
                </c:pt>
                <c:pt idx="1203">
                  <c:v>88.898099999999999</c:v>
                </c:pt>
                <c:pt idx="1204">
                  <c:v>88.898200000000003</c:v>
                </c:pt>
                <c:pt idx="1205">
                  <c:v>88.898200000000003</c:v>
                </c:pt>
                <c:pt idx="1206">
                  <c:v>88.898399999999995</c:v>
                </c:pt>
                <c:pt idx="1207">
                  <c:v>88.898399999999995</c:v>
                </c:pt>
                <c:pt idx="1208">
                  <c:v>88.898499999999999</c:v>
                </c:pt>
                <c:pt idx="1209">
                  <c:v>88.898600000000002</c:v>
                </c:pt>
                <c:pt idx="1210">
                  <c:v>88.898700000000005</c:v>
                </c:pt>
                <c:pt idx="1211">
                  <c:v>88.898799999999994</c:v>
                </c:pt>
                <c:pt idx="1212">
                  <c:v>88.898899999999998</c:v>
                </c:pt>
                <c:pt idx="1213">
                  <c:v>88.899000000000001</c:v>
                </c:pt>
                <c:pt idx="1214">
                  <c:v>88.899100000000004</c:v>
                </c:pt>
                <c:pt idx="1215">
                  <c:v>88.899199999999993</c:v>
                </c:pt>
                <c:pt idx="1216">
                  <c:v>88.899299999999997</c:v>
                </c:pt>
                <c:pt idx="1217">
                  <c:v>88.8994</c:v>
                </c:pt>
                <c:pt idx="1218">
                  <c:v>88.8994</c:v>
                </c:pt>
                <c:pt idx="1219">
                  <c:v>88.899500000000003</c:v>
                </c:pt>
                <c:pt idx="1220">
                  <c:v>88.899600000000007</c:v>
                </c:pt>
                <c:pt idx="1221">
                  <c:v>88.899699999999996</c:v>
                </c:pt>
                <c:pt idx="1222">
                  <c:v>88.899799999999999</c:v>
                </c:pt>
                <c:pt idx="1223">
                  <c:v>88.899900000000002</c:v>
                </c:pt>
                <c:pt idx="1224">
                  <c:v>88.9</c:v>
                </c:pt>
                <c:pt idx="1225">
                  <c:v>88.900099999999995</c:v>
                </c:pt>
                <c:pt idx="1226">
                  <c:v>88.900199999999998</c:v>
                </c:pt>
                <c:pt idx="1227">
                  <c:v>88.900300000000001</c:v>
                </c:pt>
                <c:pt idx="1228">
                  <c:v>88.900400000000005</c:v>
                </c:pt>
                <c:pt idx="1229">
                  <c:v>88.900499999999994</c:v>
                </c:pt>
                <c:pt idx="1230">
                  <c:v>88.900499999999994</c:v>
                </c:pt>
                <c:pt idx="1231">
                  <c:v>88.900700000000001</c:v>
                </c:pt>
                <c:pt idx="1232">
                  <c:v>88.900700000000001</c:v>
                </c:pt>
                <c:pt idx="1233">
                  <c:v>88.900800000000004</c:v>
                </c:pt>
                <c:pt idx="1234">
                  <c:v>88.900999999999996</c:v>
                </c:pt>
                <c:pt idx="1235">
                  <c:v>88.900999999999996</c:v>
                </c:pt>
                <c:pt idx="1236">
                  <c:v>88.901200000000003</c:v>
                </c:pt>
                <c:pt idx="1237">
                  <c:v>88.901300000000006</c:v>
                </c:pt>
                <c:pt idx="1238">
                  <c:v>88.901399999999995</c:v>
                </c:pt>
                <c:pt idx="1239">
                  <c:v>88.901499999999999</c:v>
                </c:pt>
                <c:pt idx="1240">
                  <c:v>88.901600000000002</c:v>
                </c:pt>
                <c:pt idx="1241">
                  <c:v>88.901700000000005</c:v>
                </c:pt>
                <c:pt idx="1242">
                  <c:v>88.901899999999998</c:v>
                </c:pt>
                <c:pt idx="1243">
                  <c:v>88.902000000000001</c:v>
                </c:pt>
                <c:pt idx="1244">
                  <c:v>88.902100000000004</c:v>
                </c:pt>
                <c:pt idx="1245">
                  <c:v>88.902199999999993</c:v>
                </c:pt>
                <c:pt idx="1246">
                  <c:v>88.902299999999997</c:v>
                </c:pt>
                <c:pt idx="1247">
                  <c:v>88.902500000000003</c:v>
                </c:pt>
                <c:pt idx="1248">
                  <c:v>88.902600000000007</c:v>
                </c:pt>
                <c:pt idx="1249">
                  <c:v>88.902699999999996</c:v>
                </c:pt>
                <c:pt idx="1250">
                  <c:v>88.902799999999999</c:v>
                </c:pt>
                <c:pt idx="1251">
                  <c:v>88.902900000000002</c:v>
                </c:pt>
                <c:pt idx="1252">
                  <c:v>88.903099999999995</c:v>
                </c:pt>
                <c:pt idx="1253">
                  <c:v>88.903199999999998</c:v>
                </c:pt>
                <c:pt idx="1254">
                  <c:v>88.903300000000002</c:v>
                </c:pt>
                <c:pt idx="1255">
                  <c:v>88.903400000000005</c:v>
                </c:pt>
                <c:pt idx="1256">
                  <c:v>88.903499999999994</c:v>
                </c:pt>
                <c:pt idx="1257">
                  <c:v>88.903599999999997</c:v>
                </c:pt>
                <c:pt idx="1258">
                  <c:v>88.903700000000001</c:v>
                </c:pt>
                <c:pt idx="1259">
                  <c:v>88.903800000000004</c:v>
                </c:pt>
                <c:pt idx="1260">
                  <c:v>88.903800000000004</c:v>
                </c:pt>
                <c:pt idx="1261">
                  <c:v>88.903899999999993</c:v>
                </c:pt>
                <c:pt idx="1262">
                  <c:v>88.903999999999996</c:v>
                </c:pt>
                <c:pt idx="1263">
                  <c:v>88.9041</c:v>
                </c:pt>
                <c:pt idx="1264">
                  <c:v>88.9041</c:v>
                </c:pt>
                <c:pt idx="1265">
                  <c:v>88.904200000000003</c:v>
                </c:pt>
                <c:pt idx="1266">
                  <c:v>88.904300000000006</c:v>
                </c:pt>
                <c:pt idx="1267">
                  <c:v>88.904300000000006</c:v>
                </c:pt>
                <c:pt idx="1268">
                  <c:v>88.904399999999995</c:v>
                </c:pt>
                <c:pt idx="1269">
                  <c:v>88.904399999999995</c:v>
                </c:pt>
                <c:pt idx="1270">
                  <c:v>88.904499999999999</c:v>
                </c:pt>
                <c:pt idx="1271">
                  <c:v>88.904499999999999</c:v>
                </c:pt>
                <c:pt idx="1272">
                  <c:v>88.904600000000002</c:v>
                </c:pt>
                <c:pt idx="1273">
                  <c:v>88.904600000000002</c:v>
                </c:pt>
                <c:pt idx="1274">
                  <c:v>88.904700000000005</c:v>
                </c:pt>
                <c:pt idx="1275">
                  <c:v>88.904700000000005</c:v>
                </c:pt>
                <c:pt idx="1276">
                  <c:v>88.904700000000005</c:v>
                </c:pt>
                <c:pt idx="1277">
                  <c:v>88.904799999999994</c:v>
                </c:pt>
                <c:pt idx="1278">
                  <c:v>88.904799999999994</c:v>
                </c:pt>
                <c:pt idx="1279">
                  <c:v>88.904899999999998</c:v>
                </c:pt>
                <c:pt idx="1280">
                  <c:v>88.904899999999998</c:v>
                </c:pt>
                <c:pt idx="1281">
                  <c:v>88.905000000000001</c:v>
                </c:pt>
                <c:pt idx="1282">
                  <c:v>88.905000000000001</c:v>
                </c:pt>
                <c:pt idx="1283">
                  <c:v>88.905100000000004</c:v>
                </c:pt>
                <c:pt idx="1284">
                  <c:v>88.905100000000004</c:v>
                </c:pt>
                <c:pt idx="1285">
                  <c:v>88.905199999999994</c:v>
                </c:pt>
                <c:pt idx="1286">
                  <c:v>88.905299999999997</c:v>
                </c:pt>
                <c:pt idx="1287">
                  <c:v>88.905299999999997</c:v>
                </c:pt>
                <c:pt idx="1288">
                  <c:v>88.9054</c:v>
                </c:pt>
                <c:pt idx="1289">
                  <c:v>88.905500000000004</c:v>
                </c:pt>
                <c:pt idx="1290">
                  <c:v>88.905500000000004</c:v>
                </c:pt>
                <c:pt idx="1291">
                  <c:v>88.905600000000007</c:v>
                </c:pt>
                <c:pt idx="1292">
                  <c:v>88.905699999999996</c:v>
                </c:pt>
                <c:pt idx="1293">
                  <c:v>88.905699999999996</c:v>
                </c:pt>
                <c:pt idx="1294">
                  <c:v>88.905799999999999</c:v>
                </c:pt>
                <c:pt idx="1295">
                  <c:v>88.905900000000003</c:v>
                </c:pt>
                <c:pt idx="1296">
                  <c:v>88.906000000000006</c:v>
                </c:pt>
                <c:pt idx="1297">
                  <c:v>88.906000000000006</c:v>
                </c:pt>
                <c:pt idx="1298">
                  <c:v>88.906099999999995</c:v>
                </c:pt>
                <c:pt idx="1299">
                  <c:v>88.906199999999998</c:v>
                </c:pt>
                <c:pt idx="1300">
                  <c:v>88.906300000000002</c:v>
                </c:pt>
                <c:pt idx="1301">
                  <c:v>88.906300000000002</c:v>
                </c:pt>
                <c:pt idx="1302">
                  <c:v>88.906400000000005</c:v>
                </c:pt>
                <c:pt idx="1303">
                  <c:v>88.906499999999994</c:v>
                </c:pt>
                <c:pt idx="1304">
                  <c:v>88.906599999999997</c:v>
                </c:pt>
                <c:pt idx="1305">
                  <c:v>88.906700000000001</c:v>
                </c:pt>
                <c:pt idx="1306">
                  <c:v>88.906700000000001</c:v>
                </c:pt>
                <c:pt idx="1307">
                  <c:v>88.906800000000004</c:v>
                </c:pt>
                <c:pt idx="1308">
                  <c:v>88.906899999999993</c:v>
                </c:pt>
                <c:pt idx="1309">
                  <c:v>88.906999999999996</c:v>
                </c:pt>
                <c:pt idx="1310">
                  <c:v>88.906999999999996</c:v>
                </c:pt>
                <c:pt idx="1311">
                  <c:v>88.9071</c:v>
                </c:pt>
                <c:pt idx="1312">
                  <c:v>88.907200000000003</c:v>
                </c:pt>
                <c:pt idx="1313">
                  <c:v>88.907300000000006</c:v>
                </c:pt>
                <c:pt idx="1314">
                  <c:v>88.907399999999996</c:v>
                </c:pt>
                <c:pt idx="1315">
                  <c:v>88.907399999999996</c:v>
                </c:pt>
                <c:pt idx="1316">
                  <c:v>88.907499999999999</c:v>
                </c:pt>
                <c:pt idx="1317">
                  <c:v>88.907600000000002</c:v>
                </c:pt>
                <c:pt idx="1318">
                  <c:v>88.907700000000006</c:v>
                </c:pt>
                <c:pt idx="1319">
                  <c:v>88.907799999999995</c:v>
                </c:pt>
                <c:pt idx="1320">
                  <c:v>88.907799999999995</c:v>
                </c:pt>
                <c:pt idx="1321">
                  <c:v>88.907899999999998</c:v>
                </c:pt>
                <c:pt idx="1322">
                  <c:v>88.908000000000001</c:v>
                </c:pt>
                <c:pt idx="1323">
                  <c:v>88.908100000000005</c:v>
                </c:pt>
                <c:pt idx="1324">
                  <c:v>88.908199999999994</c:v>
                </c:pt>
                <c:pt idx="1325">
                  <c:v>88.908299999999997</c:v>
                </c:pt>
                <c:pt idx="1326">
                  <c:v>88.908299999999997</c:v>
                </c:pt>
                <c:pt idx="1327">
                  <c:v>88.9084</c:v>
                </c:pt>
                <c:pt idx="1328">
                  <c:v>88.908500000000004</c:v>
                </c:pt>
                <c:pt idx="1329">
                  <c:v>88.908600000000007</c:v>
                </c:pt>
                <c:pt idx="1330">
                  <c:v>88.908699999999996</c:v>
                </c:pt>
                <c:pt idx="1331">
                  <c:v>88.908799999999999</c:v>
                </c:pt>
                <c:pt idx="1332">
                  <c:v>88.908900000000003</c:v>
                </c:pt>
                <c:pt idx="1333">
                  <c:v>88.908900000000003</c:v>
                </c:pt>
                <c:pt idx="1334">
                  <c:v>88.909000000000006</c:v>
                </c:pt>
                <c:pt idx="1335">
                  <c:v>88.909099999999995</c:v>
                </c:pt>
                <c:pt idx="1336">
                  <c:v>88.909199999999998</c:v>
                </c:pt>
                <c:pt idx="1337">
                  <c:v>88.909300000000002</c:v>
                </c:pt>
                <c:pt idx="1338">
                  <c:v>88.909400000000005</c:v>
                </c:pt>
                <c:pt idx="1339">
                  <c:v>88.909499999999994</c:v>
                </c:pt>
                <c:pt idx="1340">
                  <c:v>88.909499999999994</c:v>
                </c:pt>
                <c:pt idx="1341">
                  <c:v>88.909599999999998</c:v>
                </c:pt>
                <c:pt idx="1342">
                  <c:v>88.909700000000001</c:v>
                </c:pt>
                <c:pt idx="1343">
                  <c:v>88.909800000000004</c:v>
                </c:pt>
                <c:pt idx="1344">
                  <c:v>88.909899999999993</c:v>
                </c:pt>
                <c:pt idx="1345">
                  <c:v>88.91</c:v>
                </c:pt>
                <c:pt idx="1346">
                  <c:v>88.91</c:v>
                </c:pt>
                <c:pt idx="1347">
                  <c:v>88.9101</c:v>
                </c:pt>
                <c:pt idx="1348">
                  <c:v>88.910200000000003</c:v>
                </c:pt>
                <c:pt idx="1349">
                  <c:v>88.910300000000007</c:v>
                </c:pt>
                <c:pt idx="1350">
                  <c:v>88.910399999999996</c:v>
                </c:pt>
                <c:pt idx="1351">
                  <c:v>88.910399999999996</c:v>
                </c:pt>
                <c:pt idx="1352">
                  <c:v>88.910499999999999</c:v>
                </c:pt>
                <c:pt idx="1353">
                  <c:v>88.910600000000002</c:v>
                </c:pt>
                <c:pt idx="1354">
                  <c:v>88.910600000000002</c:v>
                </c:pt>
                <c:pt idx="1355">
                  <c:v>88.910700000000006</c:v>
                </c:pt>
                <c:pt idx="1356">
                  <c:v>88.910799999999995</c:v>
                </c:pt>
                <c:pt idx="1357">
                  <c:v>88.910899999999998</c:v>
                </c:pt>
                <c:pt idx="1358">
                  <c:v>88.910899999999998</c:v>
                </c:pt>
                <c:pt idx="1359">
                  <c:v>88.911000000000001</c:v>
                </c:pt>
                <c:pt idx="1360">
                  <c:v>88.911100000000005</c:v>
                </c:pt>
                <c:pt idx="1361">
                  <c:v>88.911100000000005</c:v>
                </c:pt>
                <c:pt idx="1362">
                  <c:v>88.911199999999994</c:v>
                </c:pt>
                <c:pt idx="1363">
                  <c:v>88.911299999999997</c:v>
                </c:pt>
                <c:pt idx="1364">
                  <c:v>88.911299999999997</c:v>
                </c:pt>
                <c:pt idx="1365">
                  <c:v>88.9114</c:v>
                </c:pt>
                <c:pt idx="1366">
                  <c:v>88.9114</c:v>
                </c:pt>
                <c:pt idx="1367">
                  <c:v>88.911500000000004</c:v>
                </c:pt>
                <c:pt idx="1368">
                  <c:v>88.911600000000007</c:v>
                </c:pt>
                <c:pt idx="1369">
                  <c:v>88.911600000000007</c:v>
                </c:pt>
                <c:pt idx="1370">
                  <c:v>88.911699999999996</c:v>
                </c:pt>
                <c:pt idx="1371">
                  <c:v>88.911799999999999</c:v>
                </c:pt>
                <c:pt idx="1372">
                  <c:v>88.911799999999999</c:v>
                </c:pt>
                <c:pt idx="1373">
                  <c:v>88.911900000000003</c:v>
                </c:pt>
                <c:pt idx="1374">
                  <c:v>88.912000000000006</c:v>
                </c:pt>
                <c:pt idx="1375">
                  <c:v>88.912000000000006</c:v>
                </c:pt>
                <c:pt idx="1376">
                  <c:v>88.912099999999995</c:v>
                </c:pt>
                <c:pt idx="1377">
                  <c:v>88.912099999999995</c:v>
                </c:pt>
                <c:pt idx="1378">
                  <c:v>88.912199999999999</c:v>
                </c:pt>
                <c:pt idx="1379">
                  <c:v>88.912300000000002</c:v>
                </c:pt>
                <c:pt idx="1380">
                  <c:v>88.912300000000002</c:v>
                </c:pt>
                <c:pt idx="1381">
                  <c:v>88.912400000000005</c:v>
                </c:pt>
                <c:pt idx="1382">
                  <c:v>88.912499999999994</c:v>
                </c:pt>
                <c:pt idx="1383">
                  <c:v>88.912499999999994</c:v>
                </c:pt>
                <c:pt idx="1384">
                  <c:v>88.912599999999998</c:v>
                </c:pt>
                <c:pt idx="1385">
                  <c:v>88.912700000000001</c:v>
                </c:pt>
                <c:pt idx="1386">
                  <c:v>88.912700000000001</c:v>
                </c:pt>
                <c:pt idx="1387">
                  <c:v>88.912800000000004</c:v>
                </c:pt>
                <c:pt idx="1388">
                  <c:v>88.912899999999993</c:v>
                </c:pt>
                <c:pt idx="1389">
                  <c:v>88.912999999999997</c:v>
                </c:pt>
                <c:pt idx="1390">
                  <c:v>88.912999999999997</c:v>
                </c:pt>
                <c:pt idx="1391">
                  <c:v>88.9131</c:v>
                </c:pt>
                <c:pt idx="1392">
                  <c:v>88.913200000000003</c:v>
                </c:pt>
                <c:pt idx="1393">
                  <c:v>88.913200000000003</c:v>
                </c:pt>
                <c:pt idx="1394">
                  <c:v>88.913300000000007</c:v>
                </c:pt>
                <c:pt idx="1395">
                  <c:v>88.913399999999996</c:v>
                </c:pt>
                <c:pt idx="1396">
                  <c:v>88.913399999999996</c:v>
                </c:pt>
                <c:pt idx="1397">
                  <c:v>88.913499999999999</c:v>
                </c:pt>
                <c:pt idx="1398">
                  <c:v>88.913600000000002</c:v>
                </c:pt>
                <c:pt idx="1399">
                  <c:v>88.913600000000002</c:v>
                </c:pt>
                <c:pt idx="1400">
                  <c:v>88.913700000000006</c:v>
                </c:pt>
                <c:pt idx="1401">
                  <c:v>88.913799999999995</c:v>
                </c:pt>
                <c:pt idx="1402">
                  <c:v>88.913899999999998</c:v>
                </c:pt>
                <c:pt idx="1403">
                  <c:v>88.913899999999998</c:v>
                </c:pt>
                <c:pt idx="1404">
                  <c:v>88.914000000000001</c:v>
                </c:pt>
                <c:pt idx="1405">
                  <c:v>88.914100000000005</c:v>
                </c:pt>
                <c:pt idx="1406">
                  <c:v>88.914199999999994</c:v>
                </c:pt>
                <c:pt idx="1407">
                  <c:v>88.914199999999994</c:v>
                </c:pt>
                <c:pt idx="1408">
                  <c:v>88.914299999999997</c:v>
                </c:pt>
                <c:pt idx="1409">
                  <c:v>88.914400000000001</c:v>
                </c:pt>
                <c:pt idx="1410">
                  <c:v>88.914400000000001</c:v>
                </c:pt>
                <c:pt idx="1411">
                  <c:v>88.914500000000004</c:v>
                </c:pt>
                <c:pt idx="1412">
                  <c:v>88.914599999999993</c:v>
                </c:pt>
                <c:pt idx="1413">
                  <c:v>88.914699999999996</c:v>
                </c:pt>
                <c:pt idx="1414">
                  <c:v>88.914699999999996</c:v>
                </c:pt>
                <c:pt idx="1415">
                  <c:v>88.9148</c:v>
                </c:pt>
                <c:pt idx="1416">
                  <c:v>88.914900000000003</c:v>
                </c:pt>
                <c:pt idx="1417">
                  <c:v>88.915000000000006</c:v>
                </c:pt>
                <c:pt idx="1418">
                  <c:v>88.915000000000006</c:v>
                </c:pt>
                <c:pt idx="1419">
                  <c:v>88.915099999999995</c:v>
                </c:pt>
                <c:pt idx="1420">
                  <c:v>88.915199999999999</c:v>
                </c:pt>
                <c:pt idx="1421">
                  <c:v>88.915199999999999</c:v>
                </c:pt>
                <c:pt idx="1422">
                  <c:v>88.915300000000002</c:v>
                </c:pt>
                <c:pt idx="1423">
                  <c:v>88.915400000000005</c:v>
                </c:pt>
                <c:pt idx="1424">
                  <c:v>88.915499999999994</c:v>
                </c:pt>
                <c:pt idx="1425">
                  <c:v>88.915499999999994</c:v>
                </c:pt>
                <c:pt idx="1426">
                  <c:v>88.915599999999998</c:v>
                </c:pt>
                <c:pt idx="1427">
                  <c:v>88.915700000000001</c:v>
                </c:pt>
                <c:pt idx="1428">
                  <c:v>88.915700000000001</c:v>
                </c:pt>
                <c:pt idx="1429">
                  <c:v>88.915800000000004</c:v>
                </c:pt>
                <c:pt idx="1430">
                  <c:v>88.915899999999993</c:v>
                </c:pt>
                <c:pt idx="1431">
                  <c:v>88.915899999999993</c:v>
                </c:pt>
                <c:pt idx="1432">
                  <c:v>88.915999999999997</c:v>
                </c:pt>
                <c:pt idx="1433">
                  <c:v>88.9161</c:v>
                </c:pt>
                <c:pt idx="1434">
                  <c:v>88.916200000000003</c:v>
                </c:pt>
                <c:pt idx="1435">
                  <c:v>88.916200000000003</c:v>
                </c:pt>
                <c:pt idx="1436">
                  <c:v>88.916300000000007</c:v>
                </c:pt>
                <c:pt idx="1437">
                  <c:v>88.916399999999996</c:v>
                </c:pt>
                <c:pt idx="1438">
                  <c:v>88.916399999999996</c:v>
                </c:pt>
                <c:pt idx="1439">
                  <c:v>88.916499999999999</c:v>
                </c:pt>
                <c:pt idx="1440">
                  <c:v>88.916600000000003</c:v>
                </c:pt>
                <c:pt idx="1441">
                  <c:v>88.916600000000003</c:v>
                </c:pt>
                <c:pt idx="1442">
                  <c:v>88.916700000000006</c:v>
                </c:pt>
                <c:pt idx="1443">
                  <c:v>88.916799999999995</c:v>
                </c:pt>
                <c:pt idx="1444">
                  <c:v>88.916899999999998</c:v>
                </c:pt>
                <c:pt idx="1445">
                  <c:v>88.916899999999998</c:v>
                </c:pt>
                <c:pt idx="1446">
                  <c:v>88.917000000000002</c:v>
                </c:pt>
                <c:pt idx="1447">
                  <c:v>88.917100000000005</c:v>
                </c:pt>
                <c:pt idx="1448">
                  <c:v>88.917100000000005</c:v>
                </c:pt>
                <c:pt idx="1449">
                  <c:v>88.917199999999994</c:v>
                </c:pt>
                <c:pt idx="1450">
                  <c:v>88.917299999999997</c:v>
                </c:pt>
                <c:pt idx="1451">
                  <c:v>88.917299999999997</c:v>
                </c:pt>
                <c:pt idx="1452">
                  <c:v>88.917400000000001</c:v>
                </c:pt>
                <c:pt idx="1453">
                  <c:v>88.917500000000004</c:v>
                </c:pt>
                <c:pt idx="1454">
                  <c:v>88.917500000000004</c:v>
                </c:pt>
                <c:pt idx="1455">
                  <c:v>88.917599999999993</c:v>
                </c:pt>
                <c:pt idx="1456">
                  <c:v>88.917699999999996</c:v>
                </c:pt>
                <c:pt idx="1457">
                  <c:v>88.917699999999996</c:v>
                </c:pt>
                <c:pt idx="1458">
                  <c:v>88.9178</c:v>
                </c:pt>
                <c:pt idx="1459">
                  <c:v>88.917900000000003</c:v>
                </c:pt>
                <c:pt idx="1460">
                  <c:v>88.918000000000006</c:v>
                </c:pt>
                <c:pt idx="1461">
                  <c:v>88.918000000000006</c:v>
                </c:pt>
                <c:pt idx="1462">
                  <c:v>88.918099999999995</c:v>
                </c:pt>
                <c:pt idx="1463">
                  <c:v>88.918199999999999</c:v>
                </c:pt>
                <c:pt idx="1464">
                  <c:v>88.918199999999999</c:v>
                </c:pt>
                <c:pt idx="1465">
                  <c:v>88.918300000000002</c:v>
                </c:pt>
                <c:pt idx="1466">
                  <c:v>88.918400000000005</c:v>
                </c:pt>
                <c:pt idx="1467">
                  <c:v>88.918400000000005</c:v>
                </c:pt>
                <c:pt idx="1468">
                  <c:v>88.918499999999995</c:v>
                </c:pt>
                <c:pt idx="1469">
                  <c:v>88.918599999999998</c:v>
                </c:pt>
                <c:pt idx="1470">
                  <c:v>88.918599999999998</c:v>
                </c:pt>
                <c:pt idx="1471">
                  <c:v>88.918700000000001</c:v>
                </c:pt>
                <c:pt idx="1472">
                  <c:v>88.918800000000005</c:v>
                </c:pt>
                <c:pt idx="1473">
                  <c:v>88.918899999999994</c:v>
                </c:pt>
                <c:pt idx="1474">
                  <c:v>88.918899999999994</c:v>
                </c:pt>
                <c:pt idx="1475">
                  <c:v>88.918999999999997</c:v>
                </c:pt>
                <c:pt idx="1476">
                  <c:v>88.918999999999997</c:v>
                </c:pt>
                <c:pt idx="1477">
                  <c:v>88.9191</c:v>
                </c:pt>
                <c:pt idx="1478">
                  <c:v>88.919200000000004</c:v>
                </c:pt>
                <c:pt idx="1479">
                  <c:v>88.919200000000004</c:v>
                </c:pt>
                <c:pt idx="1480">
                  <c:v>88.919300000000007</c:v>
                </c:pt>
                <c:pt idx="1481">
                  <c:v>88.919399999999996</c:v>
                </c:pt>
                <c:pt idx="1482">
                  <c:v>88.919399999999996</c:v>
                </c:pt>
                <c:pt idx="1483">
                  <c:v>88.919499999999999</c:v>
                </c:pt>
                <c:pt idx="1484">
                  <c:v>88.919499999999999</c:v>
                </c:pt>
                <c:pt idx="1485">
                  <c:v>88.919600000000003</c:v>
                </c:pt>
                <c:pt idx="1486">
                  <c:v>88.919700000000006</c:v>
                </c:pt>
                <c:pt idx="1487">
                  <c:v>88.919700000000006</c:v>
                </c:pt>
                <c:pt idx="1488">
                  <c:v>88.919799999999995</c:v>
                </c:pt>
                <c:pt idx="1489">
                  <c:v>88.919799999999995</c:v>
                </c:pt>
                <c:pt idx="1490">
                  <c:v>88.919899999999998</c:v>
                </c:pt>
                <c:pt idx="1491">
                  <c:v>88.92</c:v>
                </c:pt>
                <c:pt idx="1492">
                  <c:v>88.92</c:v>
                </c:pt>
                <c:pt idx="1493">
                  <c:v>88.920100000000005</c:v>
                </c:pt>
                <c:pt idx="1494">
                  <c:v>88.920199999999994</c:v>
                </c:pt>
                <c:pt idx="1495">
                  <c:v>88.920199999999994</c:v>
                </c:pt>
                <c:pt idx="1496">
                  <c:v>88.920299999999997</c:v>
                </c:pt>
                <c:pt idx="1497">
                  <c:v>88.920400000000001</c:v>
                </c:pt>
                <c:pt idx="1498">
                  <c:v>88.920400000000001</c:v>
                </c:pt>
                <c:pt idx="1499">
                  <c:v>88.920500000000004</c:v>
                </c:pt>
                <c:pt idx="1500">
                  <c:v>88.920599999999993</c:v>
                </c:pt>
                <c:pt idx="1501">
                  <c:v>88.920699999999997</c:v>
                </c:pt>
                <c:pt idx="1502">
                  <c:v>88.920699999999997</c:v>
                </c:pt>
                <c:pt idx="1503">
                  <c:v>88.9208</c:v>
                </c:pt>
                <c:pt idx="1504">
                  <c:v>88.920900000000003</c:v>
                </c:pt>
                <c:pt idx="1505">
                  <c:v>88.921000000000006</c:v>
                </c:pt>
                <c:pt idx="1506">
                  <c:v>88.921000000000006</c:v>
                </c:pt>
                <c:pt idx="1507">
                  <c:v>88.921099999999996</c:v>
                </c:pt>
                <c:pt idx="1508">
                  <c:v>88.921199999999999</c:v>
                </c:pt>
                <c:pt idx="1509">
                  <c:v>88.921300000000002</c:v>
                </c:pt>
                <c:pt idx="1510">
                  <c:v>88.921400000000006</c:v>
                </c:pt>
                <c:pt idx="1511">
                  <c:v>88.921499999999995</c:v>
                </c:pt>
                <c:pt idx="1512">
                  <c:v>88.921599999999998</c:v>
                </c:pt>
                <c:pt idx="1513">
                  <c:v>88.921700000000001</c:v>
                </c:pt>
                <c:pt idx="1514">
                  <c:v>88.921700000000001</c:v>
                </c:pt>
                <c:pt idx="1515">
                  <c:v>88.921800000000005</c:v>
                </c:pt>
                <c:pt idx="1516">
                  <c:v>88.921899999999994</c:v>
                </c:pt>
                <c:pt idx="1517">
                  <c:v>88.921999999999997</c:v>
                </c:pt>
                <c:pt idx="1518">
                  <c:v>88.9221</c:v>
                </c:pt>
                <c:pt idx="1519">
                  <c:v>88.922200000000004</c:v>
                </c:pt>
                <c:pt idx="1520">
                  <c:v>88.922300000000007</c:v>
                </c:pt>
                <c:pt idx="1521">
                  <c:v>88.922300000000007</c:v>
                </c:pt>
                <c:pt idx="1522">
                  <c:v>88.922399999999996</c:v>
                </c:pt>
                <c:pt idx="1523">
                  <c:v>88.922499999999999</c:v>
                </c:pt>
                <c:pt idx="1524">
                  <c:v>88.922600000000003</c:v>
                </c:pt>
                <c:pt idx="1525">
                  <c:v>88.922700000000006</c:v>
                </c:pt>
                <c:pt idx="1526">
                  <c:v>88.922700000000006</c:v>
                </c:pt>
                <c:pt idx="1527">
                  <c:v>88.922799999999995</c:v>
                </c:pt>
                <c:pt idx="1528">
                  <c:v>88.922899999999998</c:v>
                </c:pt>
                <c:pt idx="1529">
                  <c:v>88.923000000000002</c:v>
                </c:pt>
                <c:pt idx="1530">
                  <c:v>88.923000000000002</c:v>
                </c:pt>
                <c:pt idx="1531">
                  <c:v>88.923100000000005</c:v>
                </c:pt>
                <c:pt idx="1532">
                  <c:v>88.923199999999994</c:v>
                </c:pt>
                <c:pt idx="1533">
                  <c:v>88.923299999999998</c:v>
                </c:pt>
                <c:pt idx="1534">
                  <c:v>88.923400000000001</c:v>
                </c:pt>
                <c:pt idx="1535">
                  <c:v>88.923400000000001</c:v>
                </c:pt>
                <c:pt idx="1536">
                  <c:v>88.923500000000004</c:v>
                </c:pt>
                <c:pt idx="1537">
                  <c:v>88.923599999999993</c:v>
                </c:pt>
                <c:pt idx="1538">
                  <c:v>88.923699999999997</c:v>
                </c:pt>
                <c:pt idx="1539">
                  <c:v>88.923699999999997</c:v>
                </c:pt>
                <c:pt idx="1540">
                  <c:v>88.9238</c:v>
                </c:pt>
                <c:pt idx="1541">
                  <c:v>88.923900000000003</c:v>
                </c:pt>
                <c:pt idx="1542">
                  <c:v>88.923900000000003</c:v>
                </c:pt>
                <c:pt idx="1543">
                  <c:v>88.924000000000007</c:v>
                </c:pt>
                <c:pt idx="1544">
                  <c:v>88.924099999999996</c:v>
                </c:pt>
                <c:pt idx="1545">
                  <c:v>88.924199999999999</c:v>
                </c:pt>
                <c:pt idx="1546">
                  <c:v>88.924199999999999</c:v>
                </c:pt>
                <c:pt idx="1547">
                  <c:v>88.924300000000002</c:v>
                </c:pt>
                <c:pt idx="1548">
                  <c:v>88.924400000000006</c:v>
                </c:pt>
                <c:pt idx="1549">
                  <c:v>88.924499999999995</c:v>
                </c:pt>
                <c:pt idx="1550">
                  <c:v>88.924499999999995</c:v>
                </c:pt>
                <c:pt idx="1551">
                  <c:v>88.924599999999998</c:v>
                </c:pt>
                <c:pt idx="1552">
                  <c:v>88.924700000000001</c:v>
                </c:pt>
                <c:pt idx="1553">
                  <c:v>88.924800000000005</c:v>
                </c:pt>
                <c:pt idx="1554">
                  <c:v>88.924800000000005</c:v>
                </c:pt>
                <c:pt idx="1555">
                  <c:v>88.924899999999994</c:v>
                </c:pt>
                <c:pt idx="1556">
                  <c:v>88.924999999999997</c:v>
                </c:pt>
                <c:pt idx="1557">
                  <c:v>88.9251</c:v>
                </c:pt>
                <c:pt idx="1558">
                  <c:v>88.9251</c:v>
                </c:pt>
                <c:pt idx="1559">
                  <c:v>88.925200000000004</c:v>
                </c:pt>
                <c:pt idx="1560">
                  <c:v>88.925299999999993</c:v>
                </c:pt>
                <c:pt idx="1561">
                  <c:v>88.925399999999996</c:v>
                </c:pt>
                <c:pt idx="1562">
                  <c:v>88.925399999999996</c:v>
                </c:pt>
                <c:pt idx="1563">
                  <c:v>88.9255</c:v>
                </c:pt>
                <c:pt idx="1564">
                  <c:v>88.925600000000003</c:v>
                </c:pt>
                <c:pt idx="1565">
                  <c:v>88.925600000000003</c:v>
                </c:pt>
                <c:pt idx="1566">
                  <c:v>88.925700000000006</c:v>
                </c:pt>
                <c:pt idx="1567">
                  <c:v>88.925799999999995</c:v>
                </c:pt>
                <c:pt idx="1568">
                  <c:v>88.925899999999999</c:v>
                </c:pt>
                <c:pt idx="1569">
                  <c:v>88.925899999999999</c:v>
                </c:pt>
                <c:pt idx="1570">
                  <c:v>88.926000000000002</c:v>
                </c:pt>
                <c:pt idx="1571">
                  <c:v>88.926100000000005</c:v>
                </c:pt>
                <c:pt idx="1572">
                  <c:v>88.926199999999994</c:v>
                </c:pt>
                <c:pt idx="1573">
                  <c:v>88.926199999999994</c:v>
                </c:pt>
                <c:pt idx="1574">
                  <c:v>88.926299999999998</c:v>
                </c:pt>
                <c:pt idx="1575">
                  <c:v>88.926400000000001</c:v>
                </c:pt>
                <c:pt idx="1576">
                  <c:v>88.926400000000001</c:v>
                </c:pt>
                <c:pt idx="1577">
                  <c:v>88.926500000000004</c:v>
                </c:pt>
                <c:pt idx="1578">
                  <c:v>88.926599999999993</c:v>
                </c:pt>
                <c:pt idx="1579">
                  <c:v>88.926599999999993</c:v>
                </c:pt>
                <c:pt idx="1580">
                  <c:v>88.926699999999997</c:v>
                </c:pt>
                <c:pt idx="1581">
                  <c:v>88.9268</c:v>
                </c:pt>
                <c:pt idx="1582">
                  <c:v>88.926900000000003</c:v>
                </c:pt>
                <c:pt idx="1583">
                  <c:v>88.926900000000003</c:v>
                </c:pt>
                <c:pt idx="1584">
                  <c:v>88.927000000000007</c:v>
                </c:pt>
                <c:pt idx="1585">
                  <c:v>88.927099999999996</c:v>
                </c:pt>
                <c:pt idx="1586">
                  <c:v>88.927199999999999</c:v>
                </c:pt>
                <c:pt idx="1587">
                  <c:v>88.927199999999999</c:v>
                </c:pt>
                <c:pt idx="1588">
                  <c:v>88.927300000000002</c:v>
                </c:pt>
                <c:pt idx="1589">
                  <c:v>88.927400000000006</c:v>
                </c:pt>
                <c:pt idx="1590">
                  <c:v>88.927499999999995</c:v>
                </c:pt>
                <c:pt idx="1591">
                  <c:v>88.927499999999995</c:v>
                </c:pt>
                <c:pt idx="1592">
                  <c:v>88.927599999999998</c:v>
                </c:pt>
                <c:pt idx="1593">
                  <c:v>88.927700000000002</c:v>
                </c:pt>
                <c:pt idx="1594">
                  <c:v>88.927800000000005</c:v>
                </c:pt>
                <c:pt idx="1595">
                  <c:v>88.927800000000005</c:v>
                </c:pt>
                <c:pt idx="1596">
                  <c:v>88.927899999999994</c:v>
                </c:pt>
                <c:pt idx="1597">
                  <c:v>88.927999999999997</c:v>
                </c:pt>
                <c:pt idx="1598">
                  <c:v>88.928100000000001</c:v>
                </c:pt>
                <c:pt idx="1599">
                  <c:v>88.928200000000004</c:v>
                </c:pt>
                <c:pt idx="1600">
                  <c:v>88.928200000000004</c:v>
                </c:pt>
                <c:pt idx="1601">
                  <c:v>88.928299999999993</c:v>
                </c:pt>
                <c:pt idx="1602">
                  <c:v>88.928399999999996</c:v>
                </c:pt>
                <c:pt idx="1603">
                  <c:v>88.9285</c:v>
                </c:pt>
                <c:pt idx="1604">
                  <c:v>88.9285</c:v>
                </c:pt>
                <c:pt idx="1605">
                  <c:v>88.928600000000003</c:v>
                </c:pt>
                <c:pt idx="1606">
                  <c:v>88.928700000000006</c:v>
                </c:pt>
                <c:pt idx="1607">
                  <c:v>88.928799999999995</c:v>
                </c:pt>
                <c:pt idx="1608">
                  <c:v>88.928899999999999</c:v>
                </c:pt>
                <c:pt idx="1609">
                  <c:v>88.928899999999999</c:v>
                </c:pt>
                <c:pt idx="1610">
                  <c:v>88.929000000000002</c:v>
                </c:pt>
                <c:pt idx="1611">
                  <c:v>88.929100000000005</c:v>
                </c:pt>
                <c:pt idx="1612">
                  <c:v>88.929199999999994</c:v>
                </c:pt>
                <c:pt idx="1613">
                  <c:v>88.929299999999998</c:v>
                </c:pt>
                <c:pt idx="1614">
                  <c:v>88.929299999999998</c:v>
                </c:pt>
                <c:pt idx="1615">
                  <c:v>88.929400000000001</c:v>
                </c:pt>
                <c:pt idx="1616">
                  <c:v>88.929500000000004</c:v>
                </c:pt>
                <c:pt idx="1617">
                  <c:v>88.929599999999994</c:v>
                </c:pt>
                <c:pt idx="1618">
                  <c:v>88.929599999999994</c:v>
                </c:pt>
                <c:pt idx="1619">
                  <c:v>88.929699999999997</c:v>
                </c:pt>
                <c:pt idx="1620">
                  <c:v>88.9298</c:v>
                </c:pt>
                <c:pt idx="1621">
                  <c:v>88.929900000000004</c:v>
                </c:pt>
                <c:pt idx="1622">
                  <c:v>88.93</c:v>
                </c:pt>
                <c:pt idx="1623">
                  <c:v>88.930099999999996</c:v>
                </c:pt>
                <c:pt idx="1624">
                  <c:v>88.930099999999996</c:v>
                </c:pt>
                <c:pt idx="1625">
                  <c:v>88.930199999999999</c:v>
                </c:pt>
                <c:pt idx="1626">
                  <c:v>88.930300000000003</c:v>
                </c:pt>
                <c:pt idx="1627">
                  <c:v>88.930400000000006</c:v>
                </c:pt>
                <c:pt idx="1628">
                  <c:v>88.930400000000006</c:v>
                </c:pt>
                <c:pt idx="1629">
                  <c:v>88.930499999999995</c:v>
                </c:pt>
                <c:pt idx="1630">
                  <c:v>88.930599999999998</c:v>
                </c:pt>
                <c:pt idx="1631">
                  <c:v>88.930700000000002</c:v>
                </c:pt>
                <c:pt idx="1632">
                  <c:v>88.930700000000002</c:v>
                </c:pt>
                <c:pt idx="1633">
                  <c:v>88.930800000000005</c:v>
                </c:pt>
                <c:pt idx="1634">
                  <c:v>88.930899999999994</c:v>
                </c:pt>
                <c:pt idx="1635">
                  <c:v>88.930999999999997</c:v>
                </c:pt>
                <c:pt idx="1636">
                  <c:v>88.930999999999997</c:v>
                </c:pt>
                <c:pt idx="1637">
                  <c:v>88.931100000000001</c:v>
                </c:pt>
                <c:pt idx="1638">
                  <c:v>88.931200000000004</c:v>
                </c:pt>
                <c:pt idx="1639">
                  <c:v>88.931299999999993</c:v>
                </c:pt>
                <c:pt idx="1640">
                  <c:v>88.931399999999996</c:v>
                </c:pt>
                <c:pt idx="1641">
                  <c:v>88.931399999999996</c:v>
                </c:pt>
                <c:pt idx="1642">
                  <c:v>88.9315</c:v>
                </c:pt>
                <c:pt idx="1643">
                  <c:v>88.931600000000003</c:v>
                </c:pt>
                <c:pt idx="1644">
                  <c:v>88.931700000000006</c:v>
                </c:pt>
                <c:pt idx="1645">
                  <c:v>88.931700000000006</c:v>
                </c:pt>
                <c:pt idx="1646">
                  <c:v>88.931799999999996</c:v>
                </c:pt>
                <c:pt idx="1647">
                  <c:v>88.931899999999999</c:v>
                </c:pt>
                <c:pt idx="1648">
                  <c:v>88.932000000000002</c:v>
                </c:pt>
                <c:pt idx="1649">
                  <c:v>88.932000000000002</c:v>
                </c:pt>
                <c:pt idx="1650">
                  <c:v>88.932100000000005</c:v>
                </c:pt>
                <c:pt idx="1651">
                  <c:v>88.932199999999995</c:v>
                </c:pt>
                <c:pt idx="1652">
                  <c:v>88.932299999999998</c:v>
                </c:pt>
                <c:pt idx="1653">
                  <c:v>88.932299999999998</c:v>
                </c:pt>
                <c:pt idx="1654">
                  <c:v>88.932400000000001</c:v>
                </c:pt>
                <c:pt idx="1655">
                  <c:v>88.932500000000005</c:v>
                </c:pt>
                <c:pt idx="1656">
                  <c:v>88.932599999999994</c:v>
                </c:pt>
                <c:pt idx="1657">
                  <c:v>88.932699999999997</c:v>
                </c:pt>
                <c:pt idx="1658">
                  <c:v>88.932699999999997</c:v>
                </c:pt>
                <c:pt idx="1659">
                  <c:v>88.9328</c:v>
                </c:pt>
                <c:pt idx="1660">
                  <c:v>88.932900000000004</c:v>
                </c:pt>
                <c:pt idx="1661">
                  <c:v>88.933000000000007</c:v>
                </c:pt>
                <c:pt idx="1662">
                  <c:v>88.933000000000007</c:v>
                </c:pt>
                <c:pt idx="1663">
                  <c:v>88.933099999999996</c:v>
                </c:pt>
                <c:pt idx="1664">
                  <c:v>88.933199999999999</c:v>
                </c:pt>
                <c:pt idx="1665">
                  <c:v>88.933300000000003</c:v>
                </c:pt>
                <c:pt idx="1666">
                  <c:v>88.933300000000003</c:v>
                </c:pt>
                <c:pt idx="1667">
                  <c:v>88.933400000000006</c:v>
                </c:pt>
                <c:pt idx="1668">
                  <c:v>88.933499999999995</c:v>
                </c:pt>
                <c:pt idx="1669">
                  <c:v>88.933599999999998</c:v>
                </c:pt>
                <c:pt idx="1670">
                  <c:v>88.933599999999998</c:v>
                </c:pt>
                <c:pt idx="1671">
                  <c:v>88.933700000000002</c:v>
                </c:pt>
                <c:pt idx="1672">
                  <c:v>88.933800000000005</c:v>
                </c:pt>
                <c:pt idx="1673">
                  <c:v>88.933899999999994</c:v>
                </c:pt>
                <c:pt idx="1674">
                  <c:v>88.933999999999997</c:v>
                </c:pt>
                <c:pt idx="1675">
                  <c:v>88.933999999999997</c:v>
                </c:pt>
                <c:pt idx="1676">
                  <c:v>88.934100000000001</c:v>
                </c:pt>
                <c:pt idx="1677">
                  <c:v>88.934200000000004</c:v>
                </c:pt>
                <c:pt idx="1678">
                  <c:v>88.934299999999993</c:v>
                </c:pt>
                <c:pt idx="1679">
                  <c:v>88.934299999999993</c:v>
                </c:pt>
                <c:pt idx="1680">
                  <c:v>88.934399999999997</c:v>
                </c:pt>
                <c:pt idx="1681">
                  <c:v>88.9345</c:v>
                </c:pt>
                <c:pt idx="1682">
                  <c:v>88.934600000000003</c:v>
                </c:pt>
                <c:pt idx="1683">
                  <c:v>88.934600000000003</c:v>
                </c:pt>
                <c:pt idx="1684">
                  <c:v>88.934700000000007</c:v>
                </c:pt>
                <c:pt idx="1685">
                  <c:v>88.934799999999996</c:v>
                </c:pt>
                <c:pt idx="1686">
                  <c:v>88.934899999999999</c:v>
                </c:pt>
                <c:pt idx="1687">
                  <c:v>88.934899999999999</c:v>
                </c:pt>
                <c:pt idx="1688">
                  <c:v>88.935000000000002</c:v>
                </c:pt>
                <c:pt idx="1689">
                  <c:v>88.935100000000006</c:v>
                </c:pt>
                <c:pt idx="1690">
                  <c:v>88.935199999999995</c:v>
                </c:pt>
                <c:pt idx="1691">
                  <c:v>88.935299999999998</c:v>
                </c:pt>
                <c:pt idx="1692">
                  <c:v>88.935299999999998</c:v>
                </c:pt>
                <c:pt idx="1693">
                  <c:v>88.935400000000001</c:v>
                </c:pt>
                <c:pt idx="1694">
                  <c:v>88.935500000000005</c:v>
                </c:pt>
                <c:pt idx="1695">
                  <c:v>88.935599999999994</c:v>
                </c:pt>
                <c:pt idx="1696">
                  <c:v>88.935699999999997</c:v>
                </c:pt>
                <c:pt idx="1697">
                  <c:v>88.935699999999997</c:v>
                </c:pt>
                <c:pt idx="1698">
                  <c:v>88.9358</c:v>
                </c:pt>
                <c:pt idx="1699">
                  <c:v>88.935900000000004</c:v>
                </c:pt>
                <c:pt idx="1700">
                  <c:v>88.936000000000007</c:v>
                </c:pt>
                <c:pt idx="1701">
                  <c:v>88.936000000000007</c:v>
                </c:pt>
                <c:pt idx="1702">
                  <c:v>88.936099999999996</c:v>
                </c:pt>
                <c:pt idx="1703">
                  <c:v>88.936199999999999</c:v>
                </c:pt>
                <c:pt idx="1704">
                  <c:v>88.936300000000003</c:v>
                </c:pt>
                <c:pt idx="1705">
                  <c:v>88.936400000000006</c:v>
                </c:pt>
                <c:pt idx="1706">
                  <c:v>88.936400000000006</c:v>
                </c:pt>
                <c:pt idx="1707">
                  <c:v>88.936499999999995</c:v>
                </c:pt>
                <c:pt idx="1708">
                  <c:v>88.936599999999999</c:v>
                </c:pt>
                <c:pt idx="1709">
                  <c:v>88.936700000000002</c:v>
                </c:pt>
                <c:pt idx="1710">
                  <c:v>88.936700000000002</c:v>
                </c:pt>
                <c:pt idx="1711">
                  <c:v>88.936800000000005</c:v>
                </c:pt>
                <c:pt idx="1712">
                  <c:v>88.936899999999994</c:v>
                </c:pt>
                <c:pt idx="1713">
                  <c:v>88.936999999999998</c:v>
                </c:pt>
                <c:pt idx="1714">
                  <c:v>88.936999999999998</c:v>
                </c:pt>
                <c:pt idx="1715">
                  <c:v>88.937100000000001</c:v>
                </c:pt>
                <c:pt idx="1716">
                  <c:v>88.937200000000004</c:v>
                </c:pt>
                <c:pt idx="1717">
                  <c:v>88.937299999999993</c:v>
                </c:pt>
                <c:pt idx="1718">
                  <c:v>88.937399999999997</c:v>
                </c:pt>
                <c:pt idx="1719">
                  <c:v>88.9375</c:v>
                </c:pt>
                <c:pt idx="1720">
                  <c:v>88.937600000000003</c:v>
                </c:pt>
                <c:pt idx="1721">
                  <c:v>88.937600000000003</c:v>
                </c:pt>
                <c:pt idx="1722">
                  <c:v>88.937700000000007</c:v>
                </c:pt>
                <c:pt idx="1723">
                  <c:v>88.937799999999996</c:v>
                </c:pt>
                <c:pt idx="1724">
                  <c:v>88.937899999999999</c:v>
                </c:pt>
                <c:pt idx="1725">
                  <c:v>88.938000000000002</c:v>
                </c:pt>
                <c:pt idx="1726">
                  <c:v>88.938100000000006</c:v>
                </c:pt>
                <c:pt idx="1727">
                  <c:v>88.938100000000006</c:v>
                </c:pt>
                <c:pt idx="1728">
                  <c:v>88.938199999999995</c:v>
                </c:pt>
                <c:pt idx="1729">
                  <c:v>88.938299999999998</c:v>
                </c:pt>
                <c:pt idx="1730">
                  <c:v>88.938400000000001</c:v>
                </c:pt>
                <c:pt idx="1731">
                  <c:v>88.938400000000001</c:v>
                </c:pt>
                <c:pt idx="1732">
                  <c:v>88.938500000000005</c:v>
                </c:pt>
                <c:pt idx="1733">
                  <c:v>88.938500000000005</c:v>
                </c:pt>
                <c:pt idx="1734">
                  <c:v>88.938500000000005</c:v>
                </c:pt>
                <c:pt idx="1735">
                  <c:v>88.938500000000005</c:v>
                </c:pt>
                <c:pt idx="1736">
                  <c:v>88.938400000000001</c:v>
                </c:pt>
                <c:pt idx="1737">
                  <c:v>88.938400000000001</c:v>
                </c:pt>
                <c:pt idx="1738">
                  <c:v>88.938299999999998</c:v>
                </c:pt>
                <c:pt idx="1739">
                  <c:v>88.938100000000006</c:v>
                </c:pt>
                <c:pt idx="1740">
                  <c:v>88.937899999999999</c:v>
                </c:pt>
                <c:pt idx="1741">
                  <c:v>88.937700000000007</c:v>
                </c:pt>
                <c:pt idx="1742">
                  <c:v>88.937399999999997</c:v>
                </c:pt>
                <c:pt idx="1743">
                  <c:v>88.936999999999998</c:v>
                </c:pt>
                <c:pt idx="1744">
                  <c:v>88.936499999999995</c:v>
                </c:pt>
                <c:pt idx="1745">
                  <c:v>88.936000000000007</c:v>
                </c:pt>
                <c:pt idx="1746">
                  <c:v>88.935400000000001</c:v>
                </c:pt>
                <c:pt idx="1747">
                  <c:v>88.934799999999996</c:v>
                </c:pt>
                <c:pt idx="1748">
                  <c:v>88.933999999999997</c:v>
                </c:pt>
                <c:pt idx="1749">
                  <c:v>88.933300000000003</c:v>
                </c:pt>
                <c:pt idx="1750">
                  <c:v>88.932400000000001</c:v>
                </c:pt>
                <c:pt idx="1751">
                  <c:v>88.9315</c:v>
                </c:pt>
                <c:pt idx="1752">
                  <c:v>88.930599999999998</c:v>
                </c:pt>
                <c:pt idx="1753">
                  <c:v>88.929699999999997</c:v>
                </c:pt>
                <c:pt idx="1754">
                  <c:v>88.928700000000006</c:v>
                </c:pt>
                <c:pt idx="1755">
                  <c:v>88.927800000000005</c:v>
                </c:pt>
                <c:pt idx="1756">
                  <c:v>88.9268</c:v>
                </c:pt>
                <c:pt idx="1757">
                  <c:v>88.925899999999999</c:v>
                </c:pt>
                <c:pt idx="1758">
                  <c:v>88.9251</c:v>
                </c:pt>
                <c:pt idx="1759">
                  <c:v>88.924199999999999</c:v>
                </c:pt>
                <c:pt idx="1760">
                  <c:v>88.923500000000004</c:v>
                </c:pt>
                <c:pt idx="1761">
                  <c:v>88.922799999999995</c:v>
                </c:pt>
                <c:pt idx="1762">
                  <c:v>88.9221</c:v>
                </c:pt>
                <c:pt idx="1763">
                  <c:v>88.921499999999995</c:v>
                </c:pt>
                <c:pt idx="1764">
                  <c:v>88.921000000000006</c:v>
                </c:pt>
                <c:pt idx="1765">
                  <c:v>88.920599999999993</c:v>
                </c:pt>
                <c:pt idx="1766">
                  <c:v>88.920199999999994</c:v>
                </c:pt>
                <c:pt idx="1767">
                  <c:v>88.919899999999998</c:v>
                </c:pt>
                <c:pt idx="1768">
                  <c:v>88.919600000000003</c:v>
                </c:pt>
                <c:pt idx="1769">
                  <c:v>88.919399999999996</c:v>
                </c:pt>
                <c:pt idx="1770">
                  <c:v>88.919200000000004</c:v>
                </c:pt>
                <c:pt idx="1771">
                  <c:v>88.918999999999997</c:v>
                </c:pt>
                <c:pt idx="1772">
                  <c:v>88.918800000000005</c:v>
                </c:pt>
                <c:pt idx="1773">
                  <c:v>88.918700000000001</c:v>
                </c:pt>
                <c:pt idx="1774">
                  <c:v>88.918599999999998</c:v>
                </c:pt>
                <c:pt idx="1775">
                  <c:v>88.918400000000005</c:v>
                </c:pt>
                <c:pt idx="1776">
                  <c:v>88.918300000000002</c:v>
                </c:pt>
                <c:pt idx="1777">
                  <c:v>88.918099999999995</c:v>
                </c:pt>
                <c:pt idx="1778">
                  <c:v>88.918000000000006</c:v>
                </c:pt>
                <c:pt idx="1779">
                  <c:v>88.9178</c:v>
                </c:pt>
                <c:pt idx="1780">
                  <c:v>88.917599999999993</c:v>
                </c:pt>
                <c:pt idx="1781">
                  <c:v>88.917400000000001</c:v>
                </c:pt>
                <c:pt idx="1782">
                  <c:v>88.917199999999994</c:v>
                </c:pt>
                <c:pt idx="1783">
                  <c:v>88.917000000000002</c:v>
                </c:pt>
                <c:pt idx="1784">
                  <c:v>88.916700000000006</c:v>
                </c:pt>
                <c:pt idx="1785">
                  <c:v>88.916399999999996</c:v>
                </c:pt>
                <c:pt idx="1786">
                  <c:v>88.916200000000003</c:v>
                </c:pt>
                <c:pt idx="1787">
                  <c:v>88.915899999999993</c:v>
                </c:pt>
                <c:pt idx="1788">
                  <c:v>88.915599999999998</c:v>
                </c:pt>
                <c:pt idx="1789">
                  <c:v>88.915300000000002</c:v>
                </c:pt>
                <c:pt idx="1790">
                  <c:v>88.915000000000006</c:v>
                </c:pt>
                <c:pt idx="1791">
                  <c:v>88.9148</c:v>
                </c:pt>
                <c:pt idx="1792">
                  <c:v>88.914500000000004</c:v>
                </c:pt>
                <c:pt idx="1793">
                  <c:v>88.914199999999994</c:v>
                </c:pt>
                <c:pt idx="1794">
                  <c:v>88.914000000000001</c:v>
                </c:pt>
                <c:pt idx="1795">
                  <c:v>88.913700000000006</c:v>
                </c:pt>
                <c:pt idx="1796">
                  <c:v>88.913499999999999</c:v>
                </c:pt>
                <c:pt idx="1797">
                  <c:v>88.913200000000003</c:v>
                </c:pt>
                <c:pt idx="1798">
                  <c:v>88.912999999999997</c:v>
                </c:pt>
                <c:pt idx="1799">
                  <c:v>88.912800000000004</c:v>
                </c:pt>
                <c:pt idx="1800">
                  <c:v>88.912599999999998</c:v>
                </c:pt>
                <c:pt idx="1801">
                  <c:v>88.912400000000005</c:v>
                </c:pt>
                <c:pt idx="1802">
                  <c:v>88.912199999999999</c:v>
                </c:pt>
                <c:pt idx="1803">
                  <c:v>88.912099999999995</c:v>
                </c:pt>
                <c:pt idx="1804">
                  <c:v>88.911900000000003</c:v>
                </c:pt>
                <c:pt idx="1805">
                  <c:v>88.911799999999999</c:v>
                </c:pt>
                <c:pt idx="1806">
                  <c:v>88.911600000000007</c:v>
                </c:pt>
                <c:pt idx="1807">
                  <c:v>88.911500000000004</c:v>
                </c:pt>
                <c:pt idx="1808">
                  <c:v>88.9114</c:v>
                </c:pt>
                <c:pt idx="1809">
                  <c:v>88.9114</c:v>
                </c:pt>
                <c:pt idx="1810">
                  <c:v>88.911299999999997</c:v>
                </c:pt>
                <c:pt idx="1811">
                  <c:v>88.911199999999994</c:v>
                </c:pt>
                <c:pt idx="1812">
                  <c:v>88.911199999999994</c:v>
                </c:pt>
                <c:pt idx="1813">
                  <c:v>88.911100000000005</c:v>
                </c:pt>
                <c:pt idx="1814">
                  <c:v>88.911100000000005</c:v>
                </c:pt>
                <c:pt idx="1815">
                  <c:v>88.911100000000005</c:v>
                </c:pt>
                <c:pt idx="1816">
                  <c:v>88.911000000000001</c:v>
                </c:pt>
                <c:pt idx="1817">
                  <c:v>88.911000000000001</c:v>
                </c:pt>
                <c:pt idx="1818">
                  <c:v>88.911000000000001</c:v>
                </c:pt>
                <c:pt idx="1819">
                  <c:v>88.911000000000001</c:v>
                </c:pt>
                <c:pt idx="1820">
                  <c:v>88.910899999999998</c:v>
                </c:pt>
                <c:pt idx="1821">
                  <c:v>88.910899999999998</c:v>
                </c:pt>
                <c:pt idx="1822">
                  <c:v>88.910799999999995</c:v>
                </c:pt>
                <c:pt idx="1823">
                  <c:v>88.910799999999995</c:v>
                </c:pt>
                <c:pt idx="1824">
                  <c:v>88.910700000000006</c:v>
                </c:pt>
                <c:pt idx="1825">
                  <c:v>88.910600000000002</c:v>
                </c:pt>
                <c:pt idx="1826">
                  <c:v>88.910499999999999</c:v>
                </c:pt>
                <c:pt idx="1827">
                  <c:v>88.910300000000007</c:v>
                </c:pt>
                <c:pt idx="1828">
                  <c:v>88.910200000000003</c:v>
                </c:pt>
                <c:pt idx="1829">
                  <c:v>88.91</c:v>
                </c:pt>
                <c:pt idx="1830">
                  <c:v>88.909800000000004</c:v>
                </c:pt>
                <c:pt idx="1831">
                  <c:v>88.909499999999994</c:v>
                </c:pt>
                <c:pt idx="1832">
                  <c:v>88.909300000000002</c:v>
                </c:pt>
                <c:pt idx="1833">
                  <c:v>88.909000000000006</c:v>
                </c:pt>
                <c:pt idx="1834">
                  <c:v>88.908699999999996</c:v>
                </c:pt>
                <c:pt idx="1835">
                  <c:v>88.9084</c:v>
                </c:pt>
                <c:pt idx="1836">
                  <c:v>88.908100000000005</c:v>
                </c:pt>
                <c:pt idx="1837">
                  <c:v>88.907700000000006</c:v>
                </c:pt>
                <c:pt idx="1838">
                  <c:v>88.907300000000006</c:v>
                </c:pt>
                <c:pt idx="1839">
                  <c:v>88.906899999999993</c:v>
                </c:pt>
                <c:pt idx="1840">
                  <c:v>88.906499999999994</c:v>
                </c:pt>
                <c:pt idx="1841">
                  <c:v>88.906099999999995</c:v>
                </c:pt>
                <c:pt idx="1842">
                  <c:v>88.905699999999996</c:v>
                </c:pt>
                <c:pt idx="1843">
                  <c:v>88.905199999999994</c:v>
                </c:pt>
                <c:pt idx="1844">
                  <c:v>88.904799999999994</c:v>
                </c:pt>
                <c:pt idx="1845">
                  <c:v>88.904300000000006</c:v>
                </c:pt>
                <c:pt idx="1846">
                  <c:v>88.903899999999993</c:v>
                </c:pt>
                <c:pt idx="1847">
                  <c:v>88.903400000000005</c:v>
                </c:pt>
                <c:pt idx="1848">
                  <c:v>88.903000000000006</c:v>
                </c:pt>
                <c:pt idx="1849">
                  <c:v>88.902500000000003</c:v>
                </c:pt>
                <c:pt idx="1850">
                  <c:v>88.902000000000001</c:v>
                </c:pt>
                <c:pt idx="1851">
                  <c:v>88.901600000000002</c:v>
                </c:pt>
                <c:pt idx="1852">
                  <c:v>88.9011</c:v>
                </c:pt>
                <c:pt idx="1853">
                  <c:v>88.900700000000001</c:v>
                </c:pt>
                <c:pt idx="1854">
                  <c:v>88.900300000000001</c:v>
                </c:pt>
                <c:pt idx="1855">
                  <c:v>88.899799999999999</c:v>
                </c:pt>
                <c:pt idx="1856">
                  <c:v>88.8994</c:v>
                </c:pt>
                <c:pt idx="1857">
                  <c:v>88.899000000000001</c:v>
                </c:pt>
                <c:pt idx="1858">
                  <c:v>88.898499999999999</c:v>
                </c:pt>
                <c:pt idx="1859">
                  <c:v>88.898099999999999</c:v>
                </c:pt>
                <c:pt idx="1860">
                  <c:v>88.8977</c:v>
                </c:pt>
                <c:pt idx="1861">
                  <c:v>88.897300000000001</c:v>
                </c:pt>
                <c:pt idx="1862">
                  <c:v>88.897000000000006</c:v>
                </c:pt>
                <c:pt idx="1863">
                  <c:v>88.896600000000007</c:v>
                </c:pt>
                <c:pt idx="1864">
                  <c:v>88.896199999999993</c:v>
                </c:pt>
                <c:pt idx="1865">
                  <c:v>88.895799999999994</c:v>
                </c:pt>
                <c:pt idx="1866">
                  <c:v>88.895499999999998</c:v>
                </c:pt>
                <c:pt idx="1867">
                  <c:v>88.895099999999999</c:v>
                </c:pt>
                <c:pt idx="1868">
                  <c:v>88.894800000000004</c:v>
                </c:pt>
                <c:pt idx="1869">
                  <c:v>88.894400000000005</c:v>
                </c:pt>
                <c:pt idx="1870">
                  <c:v>88.894099999999995</c:v>
                </c:pt>
                <c:pt idx="1871">
                  <c:v>88.893699999999995</c:v>
                </c:pt>
                <c:pt idx="1872">
                  <c:v>88.8934</c:v>
                </c:pt>
                <c:pt idx="1873">
                  <c:v>88.893100000000004</c:v>
                </c:pt>
                <c:pt idx="1874">
                  <c:v>88.892799999999994</c:v>
                </c:pt>
                <c:pt idx="1875">
                  <c:v>88.892499999999998</c:v>
                </c:pt>
                <c:pt idx="1876">
                  <c:v>88.892200000000003</c:v>
                </c:pt>
                <c:pt idx="1877">
                  <c:v>88.891900000000007</c:v>
                </c:pt>
                <c:pt idx="1878">
                  <c:v>88.891599999999997</c:v>
                </c:pt>
                <c:pt idx="1879">
                  <c:v>88.891300000000001</c:v>
                </c:pt>
                <c:pt idx="1880">
                  <c:v>88.891000000000005</c:v>
                </c:pt>
                <c:pt idx="1881">
                  <c:v>88.890699999999995</c:v>
                </c:pt>
                <c:pt idx="1882">
                  <c:v>88.8904</c:v>
                </c:pt>
                <c:pt idx="1883">
                  <c:v>88.890100000000004</c:v>
                </c:pt>
                <c:pt idx="1884">
                  <c:v>88.889899999999997</c:v>
                </c:pt>
                <c:pt idx="1885">
                  <c:v>88.889600000000002</c:v>
                </c:pt>
                <c:pt idx="1886">
                  <c:v>88.889300000000006</c:v>
                </c:pt>
                <c:pt idx="1887">
                  <c:v>88.888999999999996</c:v>
                </c:pt>
                <c:pt idx="1888">
                  <c:v>88.8887</c:v>
                </c:pt>
                <c:pt idx="1889">
                  <c:v>88.888400000000004</c:v>
                </c:pt>
                <c:pt idx="1890">
                  <c:v>88.888199999999998</c:v>
                </c:pt>
                <c:pt idx="1891">
                  <c:v>88.887900000000002</c:v>
                </c:pt>
                <c:pt idx="1892">
                  <c:v>88.887600000000006</c:v>
                </c:pt>
                <c:pt idx="1893">
                  <c:v>88.887299999999996</c:v>
                </c:pt>
                <c:pt idx="1894">
                  <c:v>88.887</c:v>
                </c:pt>
                <c:pt idx="1895">
                  <c:v>88.886700000000005</c:v>
                </c:pt>
                <c:pt idx="1896">
                  <c:v>88.886399999999995</c:v>
                </c:pt>
                <c:pt idx="1897">
                  <c:v>88.886099999999999</c:v>
                </c:pt>
                <c:pt idx="1898">
                  <c:v>88.885900000000007</c:v>
                </c:pt>
                <c:pt idx="1899">
                  <c:v>88.885599999999997</c:v>
                </c:pt>
                <c:pt idx="1900">
                  <c:v>88.885300000000001</c:v>
                </c:pt>
                <c:pt idx="1901">
                  <c:v>88.885000000000005</c:v>
                </c:pt>
                <c:pt idx="1902">
                  <c:v>88.884699999999995</c:v>
                </c:pt>
                <c:pt idx="1903">
                  <c:v>88.884399999999999</c:v>
                </c:pt>
                <c:pt idx="1904">
                  <c:v>88.884100000000004</c:v>
                </c:pt>
                <c:pt idx="1905">
                  <c:v>88.883899999999997</c:v>
                </c:pt>
                <c:pt idx="1906">
                  <c:v>88.883600000000001</c:v>
                </c:pt>
                <c:pt idx="1907">
                  <c:v>88.883300000000006</c:v>
                </c:pt>
                <c:pt idx="1908">
                  <c:v>88.883099999999999</c:v>
                </c:pt>
                <c:pt idx="1909">
                  <c:v>88.882800000000003</c:v>
                </c:pt>
                <c:pt idx="1910">
                  <c:v>88.882499999999993</c:v>
                </c:pt>
                <c:pt idx="1911">
                  <c:v>88.882300000000001</c:v>
                </c:pt>
                <c:pt idx="1912">
                  <c:v>88.882000000000005</c:v>
                </c:pt>
                <c:pt idx="1913">
                  <c:v>88.881699999999995</c:v>
                </c:pt>
                <c:pt idx="1914">
                  <c:v>88.881500000000003</c:v>
                </c:pt>
                <c:pt idx="1915">
                  <c:v>88.881200000000007</c:v>
                </c:pt>
                <c:pt idx="1916">
                  <c:v>88.881</c:v>
                </c:pt>
                <c:pt idx="1917">
                  <c:v>88.880700000000004</c:v>
                </c:pt>
                <c:pt idx="1918">
                  <c:v>88.880499999999998</c:v>
                </c:pt>
                <c:pt idx="1919">
                  <c:v>88.880300000000005</c:v>
                </c:pt>
                <c:pt idx="1920">
                  <c:v>88.88</c:v>
                </c:pt>
                <c:pt idx="1921">
                  <c:v>88.879800000000003</c:v>
                </c:pt>
                <c:pt idx="1922">
                  <c:v>88.879499999999993</c:v>
                </c:pt>
                <c:pt idx="1923">
                  <c:v>88.879300000000001</c:v>
                </c:pt>
                <c:pt idx="1924">
                  <c:v>88.879099999999994</c:v>
                </c:pt>
                <c:pt idx="1925">
                  <c:v>88.878799999999998</c:v>
                </c:pt>
                <c:pt idx="1926">
                  <c:v>88.878600000000006</c:v>
                </c:pt>
                <c:pt idx="1927">
                  <c:v>88.878399999999999</c:v>
                </c:pt>
                <c:pt idx="1928">
                  <c:v>88.878100000000003</c:v>
                </c:pt>
                <c:pt idx="1929">
                  <c:v>88.877899999999997</c:v>
                </c:pt>
                <c:pt idx="1930">
                  <c:v>88.877700000000004</c:v>
                </c:pt>
                <c:pt idx="1931">
                  <c:v>88.877399999999994</c:v>
                </c:pt>
                <c:pt idx="1932">
                  <c:v>88.877200000000002</c:v>
                </c:pt>
                <c:pt idx="1933">
                  <c:v>88.876999999999995</c:v>
                </c:pt>
                <c:pt idx="1934">
                  <c:v>88.8767</c:v>
                </c:pt>
                <c:pt idx="1935">
                  <c:v>88.876499999999993</c:v>
                </c:pt>
                <c:pt idx="1936">
                  <c:v>88.876300000000001</c:v>
                </c:pt>
                <c:pt idx="1937">
                  <c:v>88.876099999999994</c:v>
                </c:pt>
                <c:pt idx="1938">
                  <c:v>88.875799999999998</c:v>
                </c:pt>
                <c:pt idx="1939">
                  <c:v>88.875600000000006</c:v>
                </c:pt>
                <c:pt idx="1940">
                  <c:v>88.875399999999999</c:v>
                </c:pt>
                <c:pt idx="1941">
                  <c:v>88.875100000000003</c:v>
                </c:pt>
                <c:pt idx="1942">
                  <c:v>88.874899999999997</c:v>
                </c:pt>
                <c:pt idx="1943">
                  <c:v>88.874700000000004</c:v>
                </c:pt>
                <c:pt idx="1944">
                  <c:v>88.874499999999998</c:v>
                </c:pt>
                <c:pt idx="1945">
                  <c:v>88.874300000000005</c:v>
                </c:pt>
                <c:pt idx="1946">
                  <c:v>88.873999999999995</c:v>
                </c:pt>
                <c:pt idx="1947">
                  <c:v>88.873800000000003</c:v>
                </c:pt>
                <c:pt idx="1948">
                  <c:v>88.873599999999996</c:v>
                </c:pt>
                <c:pt idx="1949">
                  <c:v>88.873400000000004</c:v>
                </c:pt>
                <c:pt idx="1950">
                  <c:v>88.873199999999997</c:v>
                </c:pt>
                <c:pt idx="1951">
                  <c:v>88.872900000000001</c:v>
                </c:pt>
                <c:pt idx="1952">
                  <c:v>88.872699999999995</c:v>
                </c:pt>
                <c:pt idx="1953">
                  <c:v>88.872500000000002</c:v>
                </c:pt>
                <c:pt idx="1954">
                  <c:v>88.872299999999996</c:v>
                </c:pt>
                <c:pt idx="1955">
                  <c:v>88.872</c:v>
                </c:pt>
                <c:pt idx="1956">
                  <c:v>88.871799999999993</c:v>
                </c:pt>
                <c:pt idx="1957">
                  <c:v>88.871600000000001</c:v>
                </c:pt>
                <c:pt idx="1958">
                  <c:v>88.871300000000005</c:v>
                </c:pt>
                <c:pt idx="1959">
                  <c:v>88.871099999999998</c:v>
                </c:pt>
                <c:pt idx="1960">
                  <c:v>88.870900000000006</c:v>
                </c:pt>
                <c:pt idx="1961">
                  <c:v>88.870599999999996</c:v>
                </c:pt>
                <c:pt idx="1962">
                  <c:v>88.870400000000004</c:v>
                </c:pt>
                <c:pt idx="1963">
                  <c:v>88.870099999999994</c:v>
                </c:pt>
                <c:pt idx="1964">
                  <c:v>88.869799999999998</c:v>
                </c:pt>
                <c:pt idx="1965">
                  <c:v>88.869600000000005</c:v>
                </c:pt>
                <c:pt idx="1966">
                  <c:v>88.869299999999996</c:v>
                </c:pt>
                <c:pt idx="1967">
                  <c:v>88.869100000000003</c:v>
                </c:pt>
                <c:pt idx="1968">
                  <c:v>88.868799999999993</c:v>
                </c:pt>
                <c:pt idx="1969">
                  <c:v>88.868600000000001</c:v>
                </c:pt>
                <c:pt idx="1970">
                  <c:v>88.868300000000005</c:v>
                </c:pt>
                <c:pt idx="1971">
                  <c:v>88.868099999999998</c:v>
                </c:pt>
                <c:pt idx="1972">
                  <c:v>88.867900000000006</c:v>
                </c:pt>
                <c:pt idx="1973">
                  <c:v>88.867699999999999</c:v>
                </c:pt>
                <c:pt idx="1974">
                  <c:v>88.867500000000007</c:v>
                </c:pt>
                <c:pt idx="1975">
                  <c:v>88.867400000000004</c:v>
                </c:pt>
                <c:pt idx="1976">
                  <c:v>88.867400000000004</c:v>
                </c:pt>
                <c:pt idx="1977">
                  <c:v>88.867400000000004</c:v>
                </c:pt>
                <c:pt idx="1978">
                  <c:v>88.867400000000004</c:v>
                </c:pt>
                <c:pt idx="1979">
                  <c:v>88.867500000000007</c:v>
                </c:pt>
                <c:pt idx="1980">
                  <c:v>88.867699999999999</c:v>
                </c:pt>
                <c:pt idx="1981">
                  <c:v>88.867999999999995</c:v>
                </c:pt>
                <c:pt idx="1982">
                  <c:v>88.868399999999994</c:v>
                </c:pt>
                <c:pt idx="1983">
                  <c:v>88.868899999999996</c:v>
                </c:pt>
                <c:pt idx="1984">
                  <c:v>88.869399999999999</c:v>
                </c:pt>
                <c:pt idx="1985">
                  <c:v>88.87</c:v>
                </c:pt>
                <c:pt idx="1986">
                  <c:v>88.870699999999999</c:v>
                </c:pt>
                <c:pt idx="1987">
                  <c:v>88.871499999999997</c:v>
                </c:pt>
                <c:pt idx="1988">
                  <c:v>88.872299999999996</c:v>
                </c:pt>
                <c:pt idx="1989">
                  <c:v>88.873099999999994</c:v>
                </c:pt>
                <c:pt idx="1990">
                  <c:v>88.873999999999995</c:v>
                </c:pt>
                <c:pt idx="1991">
                  <c:v>88.874899999999997</c:v>
                </c:pt>
                <c:pt idx="1992">
                  <c:v>88.875699999999995</c:v>
                </c:pt>
                <c:pt idx="1993">
                  <c:v>88.876599999999996</c:v>
                </c:pt>
                <c:pt idx="1994">
                  <c:v>88.877399999999994</c:v>
                </c:pt>
                <c:pt idx="1995">
                  <c:v>88.878100000000003</c:v>
                </c:pt>
                <c:pt idx="1996">
                  <c:v>88.878799999999998</c:v>
                </c:pt>
                <c:pt idx="1997">
                  <c:v>88.879400000000004</c:v>
                </c:pt>
                <c:pt idx="1998">
                  <c:v>88.879900000000006</c:v>
                </c:pt>
                <c:pt idx="1999">
                  <c:v>88.880300000000005</c:v>
                </c:pt>
                <c:pt idx="2000">
                  <c:v>88.880700000000004</c:v>
                </c:pt>
                <c:pt idx="2001">
                  <c:v>88.881</c:v>
                </c:pt>
                <c:pt idx="2002">
                  <c:v>88.881200000000007</c:v>
                </c:pt>
                <c:pt idx="2003">
                  <c:v>88.881399999999999</c:v>
                </c:pt>
                <c:pt idx="2004">
                  <c:v>88.881500000000003</c:v>
                </c:pt>
                <c:pt idx="2005">
                  <c:v>88.881500000000003</c:v>
                </c:pt>
                <c:pt idx="2006">
                  <c:v>88.881500000000003</c:v>
                </c:pt>
                <c:pt idx="2007">
                  <c:v>88.881399999999999</c:v>
                </c:pt>
                <c:pt idx="2008">
                  <c:v>88.881299999999996</c:v>
                </c:pt>
                <c:pt idx="2009">
                  <c:v>88.881200000000007</c:v>
                </c:pt>
                <c:pt idx="2010">
                  <c:v>88.881100000000004</c:v>
                </c:pt>
                <c:pt idx="2011">
                  <c:v>88.880899999999997</c:v>
                </c:pt>
                <c:pt idx="2012">
                  <c:v>88.880799999999994</c:v>
                </c:pt>
                <c:pt idx="2013">
                  <c:v>88.880600000000001</c:v>
                </c:pt>
                <c:pt idx="2014">
                  <c:v>88.880499999999998</c:v>
                </c:pt>
                <c:pt idx="2015">
                  <c:v>88.880300000000005</c:v>
                </c:pt>
                <c:pt idx="2016">
                  <c:v>88.880200000000002</c:v>
                </c:pt>
                <c:pt idx="2017">
                  <c:v>88.88</c:v>
                </c:pt>
                <c:pt idx="2018">
                  <c:v>88.879900000000006</c:v>
                </c:pt>
                <c:pt idx="2019">
                  <c:v>88.879800000000003</c:v>
                </c:pt>
                <c:pt idx="2020">
                  <c:v>88.8797</c:v>
                </c:pt>
                <c:pt idx="2021">
                  <c:v>88.879599999999996</c:v>
                </c:pt>
                <c:pt idx="2022">
                  <c:v>88.879499999999993</c:v>
                </c:pt>
                <c:pt idx="2023">
                  <c:v>88.879400000000004</c:v>
                </c:pt>
                <c:pt idx="2024">
                  <c:v>88.879400000000004</c:v>
                </c:pt>
                <c:pt idx="2025">
                  <c:v>88.879300000000001</c:v>
                </c:pt>
                <c:pt idx="2026">
                  <c:v>88.879199999999997</c:v>
                </c:pt>
                <c:pt idx="2027">
                  <c:v>88.879199999999997</c:v>
                </c:pt>
                <c:pt idx="2028">
                  <c:v>88.879199999999997</c:v>
                </c:pt>
                <c:pt idx="2029">
                  <c:v>88.879099999999994</c:v>
                </c:pt>
                <c:pt idx="2030">
                  <c:v>88.879099999999994</c:v>
                </c:pt>
                <c:pt idx="2031">
                  <c:v>88.879099999999994</c:v>
                </c:pt>
                <c:pt idx="2032">
                  <c:v>88.879000000000005</c:v>
                </c:pt>
                <c:pt idx="2033">
                  <c:v>88.879000000000005</c:v>
                </c:pt>
                <c:pt idx="2034">
                  <c:v>88.878900000000002</c:v>
                </c:pt>
                <c:pt idx="2035">
                  <c:v>88.878900000000002</c:v>
                </c:pt>
                <c:pt idx="2036">
                  <c:v>88.878900000000002</c:v>
                </c:pt>
                <c:pt idx="2037">
                  <c:v>88.878799999999998</c:v>
                </c:pt>
                <c:pt idx="2038">
                  <c:v>88.878799999999998</c:v>
                </c:pt>
                <c:pt idx="2039">
                  <c:v>88.878699999999995</c:v>
                </c:pt>
                <c:pt idx="2040">
                  <c:v>88.878600000000006</c:v>
                </c:pt>
                <c:pt idx="2041">
                  <c:v>88.878500000000003</c:v>
                </c:pt>
                <c:pt idx="2042">
                  <c:v>88.878399999999999</c:v>
                </c:pt>
                <c:pt idx="2043">
                  <c:v>88.878299999999996</c:v>
                </c:pt>
                <c:pt idx="2044">
                  <c:v>88.878200000000007</c:v>
                </c:pt>
                <c:pt idx="2045">
                  <c:v>88.878100000000003</c:v>
                </c:pt>
                <c:pt idx="2046">
                  <c:v>88.878</c:v>
                </c:pt>
                <c:pt idx="2047">
                  <c:v>88.877799999999993</c:v>
                </c:pt>
                <c:pt idx="2048">
                  <c:v>88.877700000000004</c:v>
                </c:pt>
                <c:pt idx="2049">
                  <c:v>88.877600000000001</c:v>
                </c:pt>
                <c:pt idx="2050">
                  <c:v>88.877399999999994</c:v>
                </c:pt>
                <c:pt idx="2051">
                  <c:v>88.877300000000005</c:v>
                </c:pt>
                <c:pt idx="2052">
                  <c:v>88.877099999999999</c:v>
                </c:pt>
                <c:pt idx="2053">
                  <c:v>88.876999999999995</c:v>
                </c:pt>
                <c:pt idx="2054">
                  <c:v>88.876800000000003</c:v>
                </c:pt>
                <c:pt idx="2055">
                  <c:v>88.8767</c:v>
                </c:pt>
                <c:pt idx="2056">
                  <c:v>88.876499999999993</c:v>
                </c:pt>
                <c:pt idx="2057">
                  <c:v>88.876400000000004</c:v>
                </c:pt>
                <c:pt idx="2058">
                  <c:v>88.876300000000001</c:v>
                </c:pt>
                <c:pt idx="2059">
                  <c:v>88.876199999999997</c:v>
                </c:pt>
                <c:pt idx="2060">
                  <c:v>88.876099999999994</c:v>
                </c:pt>
                <c:pt idx="2061">
                  <c:v>88.876099999999994</c:v>
                </c:pt>
                <c:pt idx="2062">
                  <c:v>88.876000000000005</c:v>
                </c:pt>
                <c:pt idx="2063">
                  <c:v>88.876000000000005</c:v>
                </c:pt>
                <c:pt idx="2064">
                  <c:v>88.876000000000005</c:v>
                </c:pt>
                <c:pt idx="2065">
                  <c:v>88.876000000000005</c:v>
                </c:pt>
                <c:pt idx="2066">
                  <c:v>88.876000000000005</c:v>
                </c:pt>
                <c:pt idx="2067">
                  <c:v>88.876000000000005</c:v>
                </c:pt>
                <c:pt idx="2068">
                  <c:v>88.876099999999994</c:v>
                </c:pt>
                <c:pt idx="2069">
                  <c:v>88.876199999999997</c:v>
                </c:pt>
                <c:pt idx="2070">
                  <c:v>88.876300000000001</c:v>
                </c:pt>
                <c:pt idx="2071">
                  <c:v>88.876499999999993</c:v>
                </c:pt>
                <c:pt idx="2072">
                  <c:v>88.876599999999996</c:v>
                </c:pt>
                <c:pt idx="2073">
                  <c:v>88.876800000000003</c:v>
                </c:pt>
                <c:pt idx="2074">
                  <c:v>88.876999999999995</c:v>
                </c:pt>
                <c:pt idx="2075">
                  <c:v>88.877200000000002</c:v>
                </c:pt>
                <c:pt idx="2076">
                  <c:v>88.877399999999994</c:v>
                </c:pt>
                <c:pt idx="2077">
                  <c:v>88.877600000000001</c:v>
                </c:pt>
                <c:pt idx="2078">
                  <c:v>88.877799999999993</c:v>
                </c:pt>
                <c:pt idx="2079">
                  <c:v>88.878100000000003</c:v>
                </c:pt>
                <c:pt idx="2080">
                  <c:v>88.878299999999996</c:v>
                </c:pt>
                <c:pt idx="2081">
                  <c:v>88.878600000000006</c:v>
                </c:pt>
                <c:pt idx="2082">
                  <c:v>88.878799999999998</c:v>
                </c:pt>
                <c:pt idx="2083">
                  <c:v>88.879099999999994</c:v>
                </c:pt>
                <c:pt idx="2084">
                  <c:v>88.879300000000001</c:v>
                </c:pt>
                <c:pt idx="2085">
                  <c:v>88.879599999999996</c:v>
                </c:pt>
                <c:pt idx="2086">
                  <c:v>88.879900000000006</c:v>
                </c:pt>
                <c:pt idx="2087">
                  <c:v>88.880099999999999</c:v>
                </c:pt>
                <c:pt idx="2088">
                  <c:v>88.880300000000005</c:v>
                </c:pt>
                <c:pt idx="2089">
                  <c:v>88.880600000000001</c:v>
                </c:pt>
                <c:pt idx="2090">
                  <c:v>88.880799999999994</c:v>
                </c:pt>
                <c:pt idx="2091">
                  <c:v>88.881100000000004</c:v>
                </c:pt>
                <c:pt idx="2092">
                  <c:v>88.881299999999996</c:v>
                </c:pt>
                <c:pt idx="2093">
                  <c:v>88.881500000000003</c:v>
                </c:pt>
                <c:pt idx="2094">
                  <c:v>88.881699999999995</c:v>
                </c:pt>
                <c:pt idx="2095">
                  <c:v>88.881900000000002</c:v>
                </c:pt>
                <c:pt idx="2096">
                  <c:v>88.882099999999994</c:v>
                </c:pt>
                <c:pt idx="2097">
                  <c:v>88.882300000000001</c:v>
                </c:pt>
                <c:pt idx="2098">
                  <c:v>88.882400000000004</c:v>
                </c:pt>
                <c:pt idx="2099">
                  <c:v>88.882599999999996</c:v>
                </c:pt>
                <c:pt idx="2100">
                  <c:v>88.8827</c:v>
                </c:pt>
                <c:pt idx="2101">
                  <c:v>88.882900000000006</c:v>
                </c:pt>
                <c:pt idx="2102">
                  <c:v>88.882999999999996</c:v>
                </c:pt>
                <c:pt idx="2103">
                  <c:v>88.883200000000002</c:v>
                </c:pt>
                <c:pt idx="2104">
                  <c:v>88.883300000000006</c:v>
                </c:pt>
                <c:pt idx="2105">
                  <c:v>88.883399999999995</c:v>
                </c:pt>
                <c:pt idx="2106">
                  <c:v>88.883499999999998</c:v>
                </c:pt>
                <c:pt idx="2107">
                  <c:v>88.883600000000001</c:v>
                </c:pt>
                <c:pt idx="2108">
                  <c:v>88.883700000000005</c:v>
                </c:pt>
                <c:pt idx="2109">
                  <c:v>88.883799999999994</c:v>
                </c:pt>
                <c:pt idx="2110">
                  <c:v>88.883899999999997</c:v>
                </c:pt>
                <c:pt idx="2111">
                  <c:v>88.884</c:v>
                </c:pt>
                <c:pt idx="2112">
                  <c:v>88.884100000000004</c:v>
                </c:pt>
                <c:pt idx="2113">
                  <c:v>88.884100000000004</c:v>
                </c:pt>
                <c:pt idx="2114">
                  <c:v>88.884200000000007</c:v>
                </c:pt>
                <c:pt idx="2115">
                  <c:v>88.884200000000007</c:v>
                </c:pt>
                <c:pt idx="2116">
                  <c:v>88.884299999999996</c:v>
                </c:pt>
                <c:pt idx="2117">
                  <c:v>88.884299999999996</c:v>
                </c:pt>
                <c:pt idx="2118">
                  <c:v>88.884399999999999</c:v>
                </c:pt>
                <c:pt idx="2119">
                  <c:v>88.884399999999999</c:v>
                </c:pt>
                <c:pt idx="2120">
                  <c:v>88.884500000000003</c:v>
                </c:pt>
                <c:pt idx="2121">
                  <c:v>88.884500000000003</c:v>
                </c:pt>
                <c:pt idx="2122">
                  <c:v>88.884500000000003</c:v>
                </c:pt>
                <c:pt idx="2123">
                  <c:v>88.884600000000006</c:v>
                </c:pt>
                <c:pt idx="2124">
                  <c:v>88.884600000000006</c:v>
                </c:pt>
                <c:pt idx="2125">
                  <c:v>88.884600000000006</c:v>
                </c:pt>
                <c:pt idx="2126">
                  <c:v>88.884600000000006</c:v>
                </c:pt>
                <c:pt idx="2127">
                  <c:v>88.884699999999995</c:v>
                </c:pt>
                <c:pt idx="2128">
                  <c:v>88.884699999999995</c:v>
                </c:pt>
                <c:pt idx="2129">
                  <c:v>88.884699999999995</c:v>
                </c:pt>
                <c:pt idx="2130">
                  <c:v>88.884799999999998</c:v>
                </c:pt>
                <c:pt idx="2131">
                  <c:v>88.884799999999998</c:v>
                </c:pt>
                <c:pt idx="2132">
                  <c:v>88.884900000000002</c:v>
                </c:pt>
                <c:pt idx="2133">
                  <c:v>88.884900000000002</c:v>
                </c:pt>
                <c:pt idx="2134">
                  <c:v>88.884900000000002</c:v>
                </c:pt>
                <c:pt idx="2135">
                  <c:v>88.885000000000005</c:v>
                </c:pt>
                <c:pt idx="2136">
                  <c:v>88.885099999999994</c:v>
                </c:pt>
                <c:pt idx="2137">
                  <c:v>88.885099999999994</c:v>
                </c:pt>
                <c:pt idx="2138">
                  <c:v>88.885199999999998</c:v>
                </c:pt>
                <c:pt idx="2139">
                  <c:v>88.885199999999998</c:v>
                </c:pt>
                <c:pt idx="2140">
                  <c:v>88.885300000000001</c:v>
                </c:pt>
                <c:pt idx="2141">
                  <c:v>88.885400000000004</c:v>
                </c:pt>
                <c:pt idx="2142">
                  <c:v>88.885400000000004</c:v>
                </c:pt>
                <c:pt idx="2143">
                  <c:v>88.885499999999993</c:v>
                </c:pt>
                <c:pt idx="2144">
                  <c:v>88.885599999999997</c:v>
                </c:pt>
                <c:pt idx="2145">
                  <c:v>88.885599999999997</c:v>
                </c:pt>
                <c:pt idx="2146">
                  <c:v>88.8857</c:v>
                </c:pt>
                <c:pt idx="2147">
                  <c:v>88.885800000000003</c:v>
                </c:pt>
                <c:pt idx="2148">
                  <c:v>88.885900000000007</c:v>
                </c:pt>
                <c:pt idx="2149">
                  <c:v>88.885999999999996</c:v>
                </c:pt>
                <c:pt idx="2150">
                  <c:v>88.886099999999999</c:v>
                </c:pt>
                <c:pt idx="2151">
                  <c:v>88.886200000000002</c:v>
                </c:pt>
                <c:pt idx="2152">
                  <c:v>88.886300000000006</c:v>
                </c:pt>
                <c:pt idx="2153">
                  <c:v>88.886300000000006</c:v>
                </c:pt>
                <c:pt idx="2154">
                  <c:v>88.886399999999995</c:v>
                </c:pt>
                <c:pt idx="2155">
                  <c:v>88.886499999999998</c:v>
                </c:pt>
                <c:pt idx="2156">
                  <c:v>88.886600000000001</c:v>
                </c:pt>
                <c:pt idx="2157">
                  <c:v>88.886700000000005</c:v>
                </c:pt>
                <c:pt idx="2158">
                  <c:v>88.886799999999994</c:v>
                </c:pt>
                <c:pt idx="2159">
                  <c:v>88.886899999999997</c:v>
                </c:pt>
                <c:pt idx="2160">
                  <c:v>88.887</c:v>
                </c:pt>
                <c:pt idx="2161">
                  <c:v>88.887100000000004</c:v>
                </c:pt>
                <c:pt idx="2162">
                  <c:v>88.887299999999996</c:v>
                </c:pt>
                <c:pt idx="2163">
                  <c:v>88.887299999999996</c:v>
                </c:pt>
                <c:pt idx="2164">
                  <c:v>88.8874</c:v>
                </c:pt>
                <c:pt idx="2165">
                  <c:v>88.887600000000006</c:v>
                </c:pt>
                <c:pt idx="2166">
                  <c:v>88.887699999999995</c:v>
                </c:pt>
                <c:pt idx="2167">
                  <c:v>88.887799999999999</c:v>
                </c:pt>
                <c:pt idx="2168">
                  <c:v>88.887900000000002</c:v>
                </c:pt>
                <c:pt idx="2169">
                  <c:v>88.888000000000005</c:v>
                </c:pt>
                <c:pt idx="2170">
                  <c:v>88.888099999999994</c:v>
                </c:pt>
                <c:pt idx="2171">
                  <c:v>88.888199999999998</c:v>
                </c:pt>
                <c:pt idx="2172">
                  <c:v>88.888300000000001</c:v>
                </c:pt>
                <c:pt idx="2173">
                  <c:v>88.888400000000004</c:v>
                </c:pt>
                <c:pt idx="2174">
                  <c:v>88.888499999999993</c:v>
                </c:pt>
                <c:pt idx="2175">
                  <c:v>88.888599999999997</c:v>
                </c:pt>
                <c:pt idx="2176">
                  <c:v>88.8887</c:v>
                </c:pt>
                <c:pt idx="2177">
                  <c:v>88.8887</c:v>
                </c:pt>
                <c:pt idx="2178">
                  <c:v>88.888800000000003</c:v>
                </c:pt>
                <c:pt idx="2179">
                  <c:v>88.888900000000007</c:v>
                </c:pt>
                <c:pt idx="2180">
                  <c:v>88.888999999999996</c:v>
                </c:pt>
                <c:pt idx="2181">
                  <c:v>88.889099999999999</c:v>
                </c:pt>
                <c:pt idx="2182">
                  <c:v>88.889200000000002</c:v>
                </c:pt>
                <c:pt idx="2183">
                  <c:v>88.889300000000006</c:v>
                </c:pt>
                <c:pt idx="2184">
                  <c:v>88.889399999999995</c:v>
                </c:pt>
                <c:pt idx="2185">
                  <c:v>88.889499999999998</c:v>
                </c:pt>
                <c:pt idx="2186">
                  <c:v>88.889499999999998</c:v>
                </c:pt>
                <c:pt idx="2187">
                  <c:v>88.889600000000002</c:v>
                </c:pt>
                <c:pt idx="2188">
                  <c:v>88.889700000000005</c:v>
                </c:pt>
                <c:pt idx="2189">
                  <c:v>88.889799999999994</c:v>
                </c:pt>
                <c:pt idx="2190">
                  <c:v>88.889899999999997</c:v>
                </c:pt>
                <c:pt idx="2191">
                  <c:v>88.889899999999997</c:v>
                </c:pt>
                <c:pt idx="2192">
                  <c:v>88.89</c:v>
                </c:pt>
                <c:pt idx="2193">
                  <c:v>88.890100000000004</c:v>
                </c:pt>
                <c:pt idx="2194">
                  <c:v>88.890100000000004</c:v>
                </c:pt>
                <c:pt idx="2195">
                  <c:v>88.890199999999993</c:v>
                </c:pt>
                <c:pt idx="2196">
                  <c:v>88.890299999999996</c:v>
                </c:pt>
                <c:pt idx="2197">
                  <c:v>88.8904</c:v>
                </c:pt>
                <c:pt idx="2198">
                  <c:v>88.8904</c:v>
                </c:pt>
                <c:pt idx="2199">
                  <c:v>88.890500000000003</c:v>
                </c:pt>
                <c:pt idx="2200">
                  <c:v>88.890600000000006</c:v>
                </c:pt>
                <c:pt idx="2201">
                  <c:v>88.890600000000006</c:v>
                </c:pt>
                <c:pt idx="2202">
                  <c:v>88.890699999999995</c:v>
                </c:pt>
                <c:pt idx="2203">
                  <c:v>88.890799999999999</c:v>
                </c:pt>
                <c:pt idx="2204">
                  <c:v>88.890799999999999</c:v>
                </c:pt>
                <c:pt idx="2205">
                  <c:v>88.890900000000002</c:v>
                </c:pt>
                <c:pt idx="2206">
                  <c:v>88.891000000000005</c:v>
                </c:pt>
                <c:pt idx="2207">
                  <c:v>88.891000000000005</c:v>
                </c:pt>
                <c:pt idx="2208">
                  <c:v>88.891099999999994</c:v>
                </c:pt>
                <c:pt idx="2209">
                  <c:v>88.891199999999998</c:v>
                </c:pt>
                <c:pt idx="2210">
                  <c:v>88.891300000000001</c:v>
                </c:pt>
                <c:pt idx="2211">
                  <c:v>88.891300000000001</c:v>
                </c:pt>
                <c:pt idx="2212">
                  <c:v>88.891400000000004</c:v>
                </c:pt>
                <c:pt idx="2213">
                  <c:v>88.891499999999994</c:v>
                </c:pt>
                <c:pt idx="2214">
                  <c:v>88.891499999999994</c:v>
                </c:pt>
                <c:pt idx="2215">
                  <c:v>88.891599999999997</c:v>
                </c:pt>
                <c:pt idx="2216">
                  <c:v>88.8917</c:v>
                </c:pt>
                <c:pt idx="2217">
                  <c:v>88.891800000000003</c:v>
                </c:pt>
                <c:pt idx="2218">
                  <c:v>88.891800000000003</c:v>
                </c:pt>
                <c:pt idx="2219">
                  <c:v>88.891900000000007</c:v>
                </c:pt>
                <c:pt idx="2220">
                  <c:v>88.891999999999996</c:v>
                </c:pt>
                <c:pt idx="2221">
                  <c:v>88.892099999999999</c:v>
                </c:pt>
                <c:pt idx="2222">
                  <c:v>88.892099999999999</c:v>
                </c:pt>
                <c:pt idx="2223">
                  <c:v>88.892200000000003</c:v>
                </c:pt>
                <c:pt idx="2224">
                  <c:v>88.892300000000006</c:v>
                </c:pt>
                <c:pt idx="2225">
                  <c:v>88.892399999999995</c:v>
                </c:pt>
                <c:pt idx="2226">
                  <c:v>88.892399999999995</c:v>
                </c:pt>
                <c:pt idx="2227">
                  <c:v>88.892499999999998</c:v>
                </c:pt>
                <c:pt idx="2228">
                  <c:v>88.892600000000002</c:v>
                </c:pt>
                <c:pt idx="2229">
                  <c:v>88.892700000000005</c:v>
                </c:pt>
                <c:pt idx="2230">
                  <c:v>88.892799999999994</c:v>
                </c:pt>
                <c:pt idx="2231">
                  <c:v>88.892799999999994</c:v>
                </c:pt>
                <c:pt idx="2232">
                  <c:v>88.892899999999997</c:v>
                </c:pt>
                <c:pt idx="2233">
                  <c:v>88.893000000000001</c:v>
                </c:pt>
                <c:pt idx="2234">
                  <c:v>88.893100000000004</c:v>
                </c:pt>
                <c:pt idx="2235">
                  <c:v>88.893100000000004</c:v>
                </c:pt>
                <c:pt idx="2236">
                  <c:v>88.893199999999993</c:v>
                </c:pt>
                <c:pt idx="2237">
                  <c:v>88.893299999999996</c:v>
                </c:pt>
                <c:pt idx="2238">
                  <c:v>88.8934</c:v>
                </c:pt>
                <c:pt idx="2239">
                  <c:v>88.893500000000003</c:v>
                </c:pt>
                <c:pt idx="2240">
                  <c:v>88.893500000000003</c:v>
                </c:pt>
                <c:pt idx="2241">
                  <c:v>88.893600000000006</c:v>
                </c:pt>
                <c:pt idx="2242">
                  <c:v>88.893699999999995</c:v>
                </c:pt>
                <c:pt idx="2243">
                  <c:v>88.893799999999999</c:v>
                </c:pt>
                <c:pt idx="2244">
                  <c:v>88.893900000000002</c:v>
                </c:pt>
                <c:pt idx="2245">
                  <c:v>88.894000000000005</c:v>
                </c:pt>
                <c:pt idx="2246">
                  <c:v>88.894000000000005</c:v>
                </c:pt>
                <c:pt idx="2247">
                  <c:v>88.894099999999995</c:v>
                </c:pt>
                <c:pt idx="2248">
                  <c:v>88.894199999999998</c:v>
                </c:pt>
                <c:pt idx="2249">
                  <c:v>88.894300000000001</c:v>
                </c:pt>
                <c:pt idx="2250">
                  <c:v>88.894400000000005</c:v>
                </c:pt>
                <c:pt idx="2251">
                  <c:v>88.894499999999994</c:v>
                </c:pt>
                <c:pt idx="2252">
                  <c:v>88.894499999999994</c:v>
                </c:pt>
                <c:pt idx="2253">
                  <c:v>88.894599999999997</c:v>
                </c:pt>
                <c:pt idx="2254">
                  <c:v>88.8947</c:v>
                </c:pt>
                <c:pt idx="2255">
                  <c:v>88.894800000000004</c:v>
                </c:pt>
                <c:pt idx="2256">
                  <c:v>88.894900000000007</c:v>
                </c:pt>
                <c:pt idx="2257">
                  <c:v>88.894999999999996</c:v>
                </c:pt>
                <c:pt idx="2258">
                  <c:v>88.894999999999996</c:v>
                </c:pt>
                <c:pt idx="2259">
                  <c:v>88.895099999999999</c:v>
                </c:pt>
                <c:pt idx="2260">
                  <c:v>88.895200000000003</c:v>
                </c:pt>
                <c:pt idx="2261">
                  <c:v>88.895300000000006</c:v>
                </c:pt>
                <c:pt idx="2262">
                  <c:v>88.895399999999995</c:v>
                </c:pt>
                <c:pt idx="2263">
                  <c:v>88.895499999999998</c:v>
                </c:pt>
                <c:pt idx="2264">
                  <c:v>88.895499999999998</c:v>
                </c:pt>
                <c:pt idx="2265">
                  <c:v>88.895600000000002</c:v>
                </c:pt>
                <c:pt idx="2266">
                  <c:v>88.895700000000005</c:v>
                </c:pt>
                <c:pt idx="2267">
                  <c:v>88.895799999999994</c:v>
                </c:pt>
                <c:pt idx="2268">
                  <c:v>88.895899999999997</c:v>
                </c:pt>
                <c:pt idx="2269">
                  <c:v>88.895899999999997</c:v>
                </c:pt>
                <c:pt idx="2270">
                  <c:v>88.896000000000001</c:v>
                </c:pt>
                <c:pt idx="2271">
                  <c:v>88.896100000000004</c:v>
                </c:pt>
                <c:pt idx="2272">
                  <c:v>88.896199999999993</c:v>
                </c:pt>
                <c:pt idx="2273">
                  <c:v>88.896199999999993</c:v>
                </c:pt>
                <c:pt idx="2274">
                  <c:v>88.896299999999997</c:v>
                </c:pt>
                <c:pt idx="2275">
                  <c:v>88.8964</c:v>
                </c:pt>
                <c:pt idx="2276">
                  <c:v>88.896500000000003</c:v>
                </c:pt>
                <c:pt idx="2277">
                  <c:v>88.896500000000003</c:v>
                </c:pt>
                <c:pt idx="2278">
                  <c:v>88.896600000000007</c:v>
                </c:pt>
                <c:pt idx="2279">
                  <c:v>88.896699999999996</c:v>
                </c:pt>
                <c:pt idx="2280">
                  <c:v>88.896799999999999</c:v>
                </c:pt>
                <c:pt idx="2281">
                  <c:v>88.896799999999999</c:v>
                </c:pt>
                <c:pt idx="2282">
                  <c:v>88.896900000000002</c:v>
                </c:pt>
                <c:pt idx="2283">
                  <c:v>88.897000000000006</c:v>
                </c:pt>
                <c:pt idx="2284">
                  <c:v>88.897099999999995</c:v>
                </c:pt>
                <c:pt idx="2285">
                  <c:v>88.897099999999995</c:v>
                </c:pt>
                <c:pt idx="2286">
                  <c:v>88.897199999999998</c:v>
                </c:pt>
                <c:pt idx="2287">
                  <c:v>88.897300000000001</c:v>
                </c:pt>
                <c:pt idx="2288">
                  <c:v>88.897400000000005</c:v>
                </c:pt>
                <c:pt idx="2289">
                  <c:v>88.897400000000005</c:v>
                </c:pt>
                <c:pt idx="2290">
                  <c:v>88.897499999999994</c:v>
                </c:pt>
                <c:pt idx="2291">
                  <c:v>88.897599999999997</c:v>
                </c:pt>
                <c:pt idx="2292">
                  <c:v>88.8977</c:v>
                </c:pt>
                <c:pt idx="2293">
                  <c:v>88.8977</c:v>
                </c:pt>
                <c:pt idx="2294">
                  <c:v>88.897800000000004</c:v>
                </c:pt>
                <c:pt idx="2295">
                  <c:v>88.897900000000007</c:v>
                </c:pt>
                <c:pt idx="2296">
                  <c:v>88.897999999999996</c:v>
                </c:pt>
                <c:pt idx="2297">
                  <c:v>88.898099999999999</c:v>
                </c:pt>
                <c:pt idx="2298">
                  <c:v>88.898099999999999</c:v>
                </c:pt>
                <c:pt idx="2299">
                  <c:v>88.898200000000003</c:v>
                </c:pt>
                <c:pt idx="2300">
                  <c:v>88.898300000000006</c:v>
                </c:pt>
                <c:pt idx="2301">
                  <c:v>88.898399999999995</c:v>
                </c:pt>
                <c:pt idx="2302">
                  <c:v>88.898399999999995</c:v>
                </c:pt>
                <c:pt idx="2303">
                  <c:v>88.898499999999999</c:v>
                </c:pt>
                <c:pt idx="2304">
                  <c:v>88.898600000000002</c:v>
                </c:pt>
                <c:pt idx="2305">
                  <c:v>88.898700000000005</c:v>
                </c:pt>
                <c:pt idx="2306">
                  <c:v>88.898700000000005</c:v>
                </c:pt>
                <c:pt idx="2307">
                  <c:v>88.898799999999994</c:v>
                </c:pt>
                <c:pt idx="2308">
                  <c:v>88.898899999999998</c:v>
                </c:pt>
                <c:pt idx="2309">
                  <c:v>88.899000000000001</c:v>
                </c:pt>
                <c:pt idx="2310">
                  <c:v>88.899100000000004</c:v>
                </c:pt>
                <c:pt idx="2311">
                  <c:v>88.899100000000004</c:v>
                </c:pt>
                <c:pt idx="2312">
                  <c:v>88.899199999999993</c:v>
                </c:pt>
                <c:pt idx="2313">
                  <c:v>88.899299999999997</c:v>
                </c:pt>
                <c:pt idx="2314">
                  <c:v>88.8994</c:v>
                </c:pt>
                <c:pt idx="2315">
                  <c:v>88.8994</c:v>
                </c:pt>
                <c:pt idx="2316">
                  <c:v>88.899500000000003</c:v>
                </c:pt>
                <c:pt idx="2317">
                  <c:v>88.899600000000007</c:v>
                </c:pt>
                <c:pt idx="2318">
                  <c:v>88.899699999999996</c:v>
                </c:pt>
                <c:pt idx="2319">
                  <c:v>88.899799999999999</c:v>
                </c:pt>
                <c:pt idx="2320">
                  <c:v>88.899799999999999</c:v>
                </c:pt>
                <c:pt idx="2321">
                  <c:v>88.899900000000002</c:v>
                </c:pt>
                <c:pt idx="2322">
                  <c:v>88.9</c:v>
                </c:pt>
                <c:pt idx="2323">
                  <c:v>88.900099999999995</c:v>
                </c:pt>
                <c:pt idx="2324">
                  <c:v>88.900199999999998</c:v>
                </c:pt>
                <c:pt idx="2325">
                  <c:v>88.900199999999998</c:v>
                </c:pt>
                <c:pt idx="2326">
                  <c:v>88.900300000000001</c:v>
                </c:pt>
                <c:pt idx="2327">
                  <c:v>88.900400000000005</c:v>
                </c:pt>
                <c:pt idx="2328">
                  <c:v>88.900499999999994</c:v>
                </c:pt>
                <c:pt idx="2329">
                  <c:v>88.900499999999994</c:v>
                </c:pt>
                <c:pt idx="2330">
                  <c:v>88.900599999999997</c:v>
                </c:pt>
                <c:pt idx="2331">
                  <c:v>88.900700000000001</c:v>
                </c:pt>
                <c:pt idx="2332">
                  <c:v>88.900800000000004</c:v>
                </c:pt>
                <c:pt idx="2333">
                  <c:v>88.900800000000004</c:v>
                </c:pt>
                <c:pt idx="2334">
                  <c:v>88.900899999999993</c:v>
                </c:pt>
                <c:pt idx="2335">
                  <c:v>88.900999999999996</c:v>
                </c:pt>
                <c:pt idx="2336">
                  <c:v>88.9011</c:v>
                </c:pt>
                <c:pt idx="2337">
                  <c:v>88.901200000000003</c:v>
                </c:pt>
                <c:pt idx="2338">
                  <c:v>88.901200000000003</c:v>
                </c:pt>
                <c:pt idx="2339">
                  <c:v>88.901300000000006</c:v>
                </c:pt>
                <c:pt idx="2340">
                  <c:v>88.901399999999995</c:v>
                </c:pt>
                <c:pt idx="2341">
                  <c:v>88.901499999999999</c:v>
                </c:pt>
                <c:pt idx="2342">
                  <c:v>88.901600000000002</c:v>
                </c:pt>
                <c:pt idx="2343">
                  <c:v>88.901600000000002</c:v>
                </c:pt>
                <c:pt idx="2344">
                  <c:v>88.901700000000005</c:v>
                </c:pt>
                <c:pt idx="2345">
                  <c:v>88.901799999999994</c:v>
                </c:pt>
                <c:pt idx="2346">
                  <c:v>88.901899999999998</c:v>
                </c:pt>
                <c:pt idx="2347">
                  <c:v>88.901899999999998</c:v>
                </c:pt>
                <c:pt idx="2348">
                  <c:v>88.902000000000001</c:v>
                </c:pt>
                <c:pt idx="2349">
                  <c:v>88.902100000000004</c:v>
                </c:pt>
                <c:pt idx="2350">
                  <c:v>88.902199999999993</c:v>
                </c:pt>
                <c:pt idx="2351">
                  <c:v>88.902299999999997</c:v>
                </c:pt>
                <c:pt idx="2352">
                  <c:v>88.902299999999997</c:v>
                </c:pt>
                <c:pt idx="2353">
                  <c:v>88.9024</c:v>
                </c:pt>
                <c:pt idx="2354">
                  <c:v>88.902500000000003</c:v>
                </c:pt>
                <c:pt idx="2355">
                  <c:v>88.902600000000007</c:v>
                </c:pt>
                <c:pt idx="2356">
                  <c:v>88.902600000000007</c:v>
                </c:pt>
                <c:pt idx="2357">
                  <c:v>88.902699999999996</c:v>
                </c:pt>
                <c:pt idx="2358">
                  <c:v>88.902799999999999</c:v>
                </c:pt>
                <c:pt idx="2359">
                  <c:v>88.902900000000002</c:v>
                </c:pt>
                <c:pt idx="2360">
                  <c:v>88.902900000000002</c:v>
                </c:pt>
                <c:pt idx="2361">
                  <c:v>88.903000000000006</c:v>
                </c:pt>
                <c:pt idx="2362">
                  <c:v>88.903099999999995</c:v>
                </c:pt>
                <c:pt idx="2363">
                  <c:v>88.903199999999998</c:v>
                </c:pt>
                <c:pt idx="2364">
                  <c:v>88.903199999999998</c:v>
                </c:pt>
                <c:pt idx="2365">
                  <c:v>88.903300000000002</c:v>
                </c:pt>
                <c:pt idx="2366">
                  <c:v>88.903400000000005</c:v>
                </c:pt>
                <c:pt idx="2367">
                  <c:v>88.903499999999994</c:v>
                </c:pt>
                <c:pt idx="2368">
                  <c:v>88.903599999999997</c:v>
                </c:pt>
                <c:pt idx="2369">
                  <c:v>88.903599999999997</c:v>
                </c:pt>
                <c:pt idx="2370">
                  <c:v>88.903700000000001</c:v>
                </c:pt>
                <c:pt idx="2371">
                  <c:v>88.903800000000004</c:v>
                </c:pt>
                <c:pt idx="2372">
                  <c:v>88.903899999999993</c:v>
                </c:pt>
                <c:pt idx="2373">
                  <c:v>88.903899999999993</c:v>
                </c:pt>
                <c:pt idx="2374">
                  <c:v>88.903999999999996</c:v>
                </c:pt>
                <c:pt idx="2375">
                  <c:v>88.9041</c:v>
                </c:pt>
                <c:pt idx="2376">
                  <c:v>88.904200000000003</c:v>
                </c:pt>
                <c:pt idx="2377">
                  <c:v>88.904300000000006</c:v>
                </c:pt>
                <c:pt idx="2378">
                  <c:v>88.904300000000006</c:v>
                </c:pt>
                <c:pt idx="2379">
                  <c:v>88.904399999999995</c:v>
                </c:pt>
                <c:pt idx="2380">
                  <c:v>88.904499999999999</c:v>
                </c:pt>
                <c:pt idx="2381">
                  <c:v>88.904600000000002</c:v>
                </c:pt>
                <c:pt idx="2382">
                  <c:v>88.904600000000002</c:v>
                </c:pt>
                <c:pt idx="2383">
                  <c:v>88.904700000000005</c:v>
                </c:pt>
                <c:pt idx="2384">
                  <c:v>88.904799999999994</c:v>
                </c:pt>
                <c:pt idx="2385">
                  <c:v>88.904899999999998</c:v>
                </c:pt>
                <c:pt idx="2386">
                  <c:v>88.904899999999998</c:v>
                </c:pt>
                <c:pt idx="2387">
                  <c:v>88.905000000000001</c:v>
                </c:pt>
                <c:pt idx="2388">
                  <c:v>88.905100000000004</c:v>
                </c:pt>
                <c:pt idx="2389">
                  <c:v>88.905199999999994</c:v>
                </c:pt>
                <c:pt idx="2390">
                  <c:v>88.905199999999994</c:v>
                </c:pt>
                <c:pt idx="2391">
                  <c:v>88.905299999999997</c:v>
                </c:pt>
                <c:pt idx="2392">
                  <c:v>88.9054</c:v>
                </c:pt>
                <c:pt idx="2393">
                  <c:v>88.905500000000004</c:v>
                </c:pt>
                <c:pt idx="2394">
                  <c:v>88.905600000000007</c:v>
                </c:pt>
                <c:pt idx="2395">
                  <c:v>88.905600000000007</c:v>
                </c:pt>
                <c:pt idx="2396">
                  <c:v>88.905699999999996</c:v>
                </c:pt>
                <c:pt idx="2397">
                  <c:v>88.905799999999999</c:v>
                </c:pt>
                <c:pt idx="2398">
                  <c:v>88.905900000000003</c:v>
                </c:pt>
                <c:pt idx="2399">
                  <c:v>88.905900000000003</c:v>
                </c:pt>
                <c:pt idx="2400">
                  <c:v>88.906000000000006</c:v>
                </c:pt>
              </c:numCache>
            </c:numRef>
          </c:yVal>
          <c:smooth val="1"/>
        </c:ser>
        <c:ser>
          <c:idx val="13"/>
          <c:order val="9"/>
          <c:tx>
            <c:strRef>
              <c:f>'Вотк.ГЭС (2)'!$F$1</c:f>
              <c:strCache>
                <c:ptCount val="1"/>
                <c:pt idx="0">
                  <c:v>Вотк.ГЭС</c:v>
                </c:pt>
              </c:strCache>
            </c:strRef>
          </c:tx>
          <c:marker>
            <c:symbol val="none"/>
          </c:marker>
          <c:xVal>
            <c:numRef>
              <c:f>'Вотк.ГЭС (2)'!$E$5:$E$2405</c:f>
              <c:numCache>
                <c:formatCode>General</c:formatCode>
                <c:ptCount val="2401"/>
                <c:pt idx="0">
                  <c:v>-1</c:v>
                </c:pt>
                <c:pt idx="1">
                  <c:v>-0.9</c:v>
                </c:pt>
                <c:pt idx="2">
                  <c:v>-0.8</c:v>
                </c:pt>
                <c:pt idx="3">
                  <c:v>-0.7</c:v>
                </c:pt>
                <c:pt idx="4">
                  <c:v>-0.6</c:v>
                </c:pt>
                <c:pt idx="5">
                  <c:v>-0.5</c:v>
                </c:pt>
                <c:pt idx="6">
                  <c:v>-0.4</c:v>
                </c:pt>
                <c:pt idx="7">
                  <c:v>-0.3</c:v>
                </c:pt>
                <c:pt idx="8">
                  <c:v>-0.2</c:v>
                </c:pt>
                <c:pt idx="9">
                  <c:v>-0.1</c:v>
                </c:pt>
                <c:pt idx="10">
                  <c:v>0</c:v>
                </c:pt>
                <c:pt idx="11">
                  <c:v>0.1</c:v>
                </c:pt>
                <c:pt idx="12">
                  <c:v>0.2</c:v>
                </c:pt>
                <c:pt idx="13">
                  <c:v>0.3</c:v>
                </c:pt>
                <c:pt idx="14">
                  <c:v>0.4</c:v>
                </c:pt>
                <c:pt idx="15">
                  <c:v>0.5</c:v>
                </c:pt>
                <c:pt idx="16">
                  <c:v>0.6</c:v>
                </c:pt>
                <c:pt idx="17">
                  <c:v>0.7</c:v>
                </c:pt>
                <c:pt idx="18">
                  <c:v>0.8</c:v>
                </c:pt>
                <c:pt idx="19">
                  <c:v>0.9</c:v>
                </c:pt>
                <c:pt idx="20">
                  <c:v>1</c:v>
                </c:pt>
                <c:pt idx="21">
                  <c:v>1.1000000000000001</c:v>
                </c:pt>
                <c:pt idx="22">
                  <c:v>1.2</c:v>
                </c:pt>
                <c:pt idx="23">
                  <c:v>1.3</c:v>
                </c:pt>
                <c:pt idx="24">
                  <c:v>1.4</c:v>
                </c:pt>
                <c:pt idx="25">
                  <c:v>1.5</c:v>
                </c:pt>
                <c:pt idx="26">
                  <c:v>1.6</c:v>
                </c:pt>
                <c:pt idx="27">
                  <c:v>1.7</c:v>
                </c:pt>
                <c:pt idx="28">
                  <c:v>1.8</c:v>
                </c:pt>
                <c:pt idx="29">
                  <c:v>1.9</c:v>
                </c:pt>
                <c:pt idx="30">
                  <c:v>2</c:v>
                </c:pt>
                <c:pt idx="31">
                  <c:v>2.1</c:v>
                </c:pt>
                <c:pt idx="32">
                  <c:v>2.2000000000000002</c:v>
                </c:pt>
                <c:pt idx="33">
                  <c:v>2.2999999999999998</c:v>
                </c:pt>
                <c:pt idx="34">
                  <c:v>2.4</c:v>
                </c:pt>
                <c:pt idx="35">
                  <c:v>2.5</c:v>
                </c:pt>
                <c:pt idx="36">
                  <c:v>2.6</c:v>
                </c:pt>
                <c:pt idx="37">
                  <c:v>2.7</c:v>
                </c:pt>
                <c:pt idx="38">
                  <c:v>2.8</c:v>
                </c:pt>
                <c:pt idx="39">
                  <c:v>2.9</c:v>
                </c:pt>
                <c:pt idx="40">
                  <c:v>3</c:v>
                </c:pt>
                <c:pt idx="41">
                  <c:v>3.1</c:v>
                </c:pt>
                <c:pt idx="42">
                  <c:v>3.2</c:v>
                </c:pt>
                <c:pt idx="43">
                  <c:v>3.3</c:v>
                </c:pt>
                <c:pt idx="44">
                  <c:v>3.4</c:v>
                </c:pt>
                <c:pt idx="45">
                  <c:v>3.5</c:v>
                </c:pt>
                <c:pt idx="46">
                  <c:v>3.6</c:v>
                </c:pt>
                <c:pt idx="47">
                  <c:v>3.7</c:v>
                </c:pt>
                <c:pt idx="48">
                  <c:v>3.8</c:v>
                </c:pt>
                <c:pt idx="49">
                  <c:v>3.9</c:v>
                </c:pt>
                <c:pt idx="50">
                  <c:v>4</c:v>
                </c:pt>
                <c:pt idx="51">
                  <c:v>4.0999999999999996</c:v>
                </c:pt>
                <c:pt idx="52">
                  <c:v>4.2</c:v>
                </c:pt>
                <c:pt idx="53">
                  <c:v>4.3</c:v>
                </c:pt>
                <c:pt idx="54">
                  <c:v>4.4000000000000004</c:v>
                </c:pt>
                <c:pt idx="55">
                  <c:v>4.5</c:v>
                </c:pt>
                <c:pt idx="56">
                  <c:v>4.5999999999999996</c:v>
                </c:pt>
                <c:pt idx="57">
                  <c:v>4.7</c:v>
                </c:pt>
                <c:pt idx="58">
                  <c:v>4.8</c:v>
                </c:pt>
                <c:pt idx="59">
                  <c:v>4.9000000000000004</c:v>
                </c:pt>
                <c:pt idx="60">
                  <c:v>5</c:v>
                </c:pt>
                <c:pt idx="61">
                  <c:v>5.0999999999999996</c:v>
                </c:pt>
                <c:pt idx="62">
                  <c:v>5.2</c:v>
                </c:pt>
                <c:pt idx="63">
                  <c:v>5.3</c:v>
                </c:pt>
                <c:pt idx="64">
                  <c:v>5.4</c:v>
                </c:pt>
                <c:pt idx="65">
                  <c:v>5.5</c:v>
                </c:pt>
                <c:pt idx="66">
                  <c:v>5.6</c:v>
                </c:pt>
                <c:pt idx="67">
                  <c:v>5.7</c:v>
                </c:pt>
                <c:pt idx="68">
                  <c:v>5.8</c:v>
                </c:pt>
                <c:pt idx="69">
                  <c:v>5.9</c:v>
                </c:pt>
                <c:pt idx="70">
                  <c:v>6</c:v>
                </c:pt>
                <c:pt idx="71">
                  <c:v>6.1</c:v>
                </c:pt>
                <c:pt idx="72">
                  <c:v>6.2</c:v>
                </c:pt>
                <c:pt idx="73">
                  <c:v>6.3</c:v>
                </c:pt>
                <c:pt idx="74">
                  <c:v>6.4</c:v>
                </c:pt>
                <c:pt idx="75">
                  <c:v>6.5</c:v>
                </c:pt>
                <c:pt idx="76">
                  <c:v>6.6</c:v>
                </c:pt>
                <c:pt idx="77">
                  <c:v>6.7</c:v>
                </c:pt>
                <c:pt idx="78">
                  <c:v>6.8</c:v>
                </c:pt>
                <c:pt idx="79">
                  <c:v>6.9</c:v>
                </c:pt>
                <c:pt idx="80">
                  <c:v>7</c:v>
                </c:pt>
                <c:pt idx="81">
                  <c:v>7.1</c:v>
                </c:pt>
                <c:pt idx="82">
                  <c:v>7.2</c:v>
                </c:pt>
                <c:pt idx="83">
                  <c:v>7.3</c:v>
                </c:pt>
                <c:pt idx="84">
                  <c:v>7.4</c:v>
                </c:pt>
                <c:pt idx="85">
                  <c:v>7.5</c:v>
                </c:pt>
                <c:pt idx="86">
                  <c:v>7.6</c:v>
                </c:pt>
                <c:pt idx="87">
                  <c:v>7.7</c:v>
                </c:pt>
                <c:pt idx="88">
                  <c:v>7.8</c:v>
                </c:pt>
                <c:pt idx="89">
                  <c:v>7.9</c:v>
                </c:pt>
                <c:pt idx="90">
                  <c:v>8</c:v>
                </c:pt>
                <c:pt idx="91">
                  <c:v>8.1</c:v>
                </c:pt>
                <c:pt idx="92">
                  <c:v>8.1999999999999993</c:v>
                </c:pt>
                <c:pt idx="93">
                  <c:v>8.3000000000000007</c:v>
                </c:pt>
                <c:pt idx="94">
                  <c:v>8.4</c:v>
                </c:pt>
                <c:pt idx="95">
                  <c:v>8.5</c:v>
                </c:pt>
                <c:pt idx="96">
                  <c:v>8.6</c:v>
                </c:pt>
                <c:pt idx="97">
                  <c:v>8.6999999999999993</c:v>
                </c:pt>
                <c:pt idx="98">
                  <c:v>8.8000000000000007</c:v>
                </c:pt>
                <c:pt idx="99">
                  <c:v>8.9</c:v>
                </c:pt>
                <c:pt idx="100">
                  <c:v>9</c:v>
                </c:pt>
                <c:pt idx="101">
                  <c:v>9.1</c:v>
                </c:pt>
                <c:pt idx="102">
                  <c:v>9.1999999999999993</c:v>
                </c:pt>
                <c:pt idx="103">
                  <c:v>9.3000000000000007</c:v>
                </c:pt>
                <c:pt idx="104">
                  <c:v>9.4</c:v>
                </c:pt>
                <c:pt idx="105">
                  <c:v>9.5</c:v>
                </c:pt>
                <c:pt idx="106">
                  <c:v>9.6</c:v>
                </c:pt>
                <c:pt idx="107">
                  <c:v>9.6999999999999993</c:v>
                </c:pt>
                <c:pt idx="108">
                  <c:v>9.8000000000000007</c:v>
                </c:pt>
                <c:pt idx="109">
                  <c:v>9.9</c:v>
                </c:pt>
                <c:pt idx="110">
                  <c:v>10</c:v>
                </c:pt>
                <c:pt idx="111">
                  <c:v>10.1</c:v>
                </c:pt>
                <c:pt idx="112">
                  <c:v>10.199999999999999</c:v>
                </c:pt>
                <c:pt idx="113">
                  <c:v>10.3</c:v>
                </c:pt>
                <c:pt idx="114">
                  <c:v>10.4</c:v>
                </c:pt>
                <c:pt idx="115">
                  <c:v>10.5</c:v>
                </c:pt>
                <c:pt idx="116">
                  <c:v>10.6</c:v>
                </c:pt>
                <c:pt idx="117">
                  <c:v>10.7</c:v>
                </c:pt>
                <c:pt idx="118">
                  <c:v>10.8</c:v>
                </c:pt>
                <c:pt idx="119">
                  <c:v>10.9</c:v>
                </c:pt>
                <c:pt idx="120">
                  <c:v>11</c:v>
                </c:pt>
                <c:pt idx="121">
                  <c:v>11.1</c:v>
                </c:pt>
                <c:pt idx="122">
                  <c:v>11.2</c:v>
                </c:pt>
                <c:pt idx="123">
                  <c:v>11.3</c:v>
                </c:pt>
                <c:pt idx="124">
                  <c:v>11.4</c:v>
                </c:pt>
                <c:pt idx="125">
                  <c:v>11.5</c:v>
                </c:pt>
                <c:pt idx="126">
                  <c:v>11.6</c:v>
                </c:pt>
                <c:pt idx="127">
                  <c:v>11.7</c:v>
                </c:pt>
                <c:pt idx="128">
                  <c:v>11.8</c:v>
                </c:pt>
                <c:pt idx="129">
                  <c:v>11.9</c:v>
                </c:pt>
                <c:pt idx="130">
                  <c:v>12</c:v>
                </c:pt>
                <c:pt idx="131">
                  <c:v>12.1</c:v>
                </c:pt>
                <c:pt idx="132">
                  <c:v>12.2</c:v>
                </c:pt>
                <c:pt idx="133">
                  <c:v>12.3</c:v>
                </c:pt>
                <c:pt idx="134">
                  <c:v>12.4</c:v>
                </c:pt>
                <c:pt idx="135">
                  <c:v>12.5</c:v>
                </c:pt>
                <c:pt idx="136">
                  <c:v>12.6</c:v>
                </c:pt>
                <c:pt idx="137">
                  <c:v>12.7</c:v>
                </c:pt>
                <c:pt idx="138">
                  <c:v>12.8</c:v>
                </c:pt>
                <c:pt idx="139">
                  <c:v>12.9</c:v>
                </c:pt>
                <c:pt idx="140">
                  <c:v>13</c:v>
                </c:pt>
                <c:pt idx="141">
                  <c:v>13.1</c:v>
                </c:pt>
                <c:pt idx="142">
                  <c:v>13.2</c:v>
                </c:pt>
                <c:pt idx="143">
                  <c:v>13.3</c:v>
                </c:pt>
                <c:pt idx="144">
                  <c:v>13.4</c:v>
                </c:pt>
                <c:pt idx="145">
                  <c:v>13.5</c:v>
                </c:pt>
                <c:pt idx="146">
                  <c:v>13.6</c:v>
                </c:pt>
                <c:pt idx="147">
                  <c:v>13.7</c:v>
                </c:pt>
                <c:pt idx="148">
                  <c:v>13.8</c:v>
                </c:pt>
                <c:pt idx="149">
                  <c:v>13.9</c:v>
                </c:pt>
                <c:pt idx="150">
                  <c:v>14</c:v>
                </c:pt>
                <c:pt idx="151">
                  <c:v>14.1</c:v>
                </c:pt>
                <c:pt idx="152">
                  <c:v>14.2</c:v>
                </c:pt>
                <c:pt idx="153">
                  <c:v>14.3</c:v>
                </c:pt>
                <c:pt idx="154">
                  <c:v>14.4</c:v>
                </c:pt>
                <c:pt idx="155">
                  <c:v>14.5</c:v>
                </c:pt>
                <c:pt idx="156">
                  <c:v>14.6</c:v>
                </c:pt>
                <c:pt idx="157">
                  <c:v>14.7</c:v>
                </c:pt>
                <c:pt idx="158">
                  <c:v>14.8</c:v>
                </c:pt>
                <c:pt idx="159">
                  <c:v>14.9</c:v>
                </c:pt>
                <c:pt idx="160">
                  <c:v>15</c:v>
                </c:pt>
                <c:pt idx="161">
                  <c:v>15.1</c:v>
                </c:pt>
                <c:pt idx="162">
                  <c:v>15.2</c:v>
                </c:pt>
                <c:pt idx="163">
                  <c:v>15.3</c:v>
                </c:pt>
                <c:pt idx="164">
                  <c:v>15.4</c:v>
                </c:pt>
                <c:pt idx="165">
                  <c:v>15.5</c:v>
                </c:pt>
                <c:pt idx="166">
                  <c:v>15.6</c:v>
                </c:pt>
                <c:pt idx="167">
                  <c:v>15.7</c:v>
                </c:pt>
                <c:pt idx="168">
                  <c:v>15.8</c:v>
                </c:pt>
                <c:pt idx="169">
                  <c:v>15.9</c:v>
                </c:pt>
                <c:pt idx="170">
                  <c:v>16</c:v>
                </c:pt>
                <c:pt idx="171">
                  <c:v>16.100000000000001</c:v>
                </c:pt>
                <c:pt idx="172">
                  <c:v>16.2</c:v>
                </c:pt>
                <c:pt idx="173">
                  <c:v>16.3</c:v>
                </c:pt>
                <c:pt idx="174">
                  <c:v>16.399999999999999</c:v>
                </c:pt>
                <c:pt idx="175">
                  <c:v>16.5</c:v>
                </c:pt>
                <c:pt idx="176">
                  <c:v>16.600000000000001</c:v>
                </c:pt>
                <c:pt idx="177">
                  <c:v>16.7</c:v>
                </c:pt>
                <c:pt idx="178">
                  <c:v>16.8</c:v>
                </c:pt>
                <c:pt idx="179">
                  <c:v>16.899999999999999</c:v>
                </c:pt>
                <c:pt idx="180">
                  <c:v>17</c:v>
                </c:pt>
                <c:pt idx="181">
                  <c:v>17.100000000000001</c:v>
                </c:pt>
                <c:pt idx="182">
                  <c:v>17.2</c:v>
                </c:pt>
                <c:pt idx="183">
                  <c:v>17.3</c:v>
                </c:pt>
                <c:pt idx="184">
                  <c:v>17.399999999999999</c:v>
                </c:pt>
                <c:pt idx="185">
                  <c:v>17.5</c:v>
                </c:pt>
                <c:pt idx="186">
                  <c:v>17.600000000000001</c:v>
                </c:pt>
                <c:pt idx="187">
                  <c:v>17.7</c:v>
                </c:pt>
                <c:pt idx="188">
                  <c:v>17.8</c:v>
                </c:pt>
                <c:pt idx="189">
                  <c:v>17.899999999999999</c:v>
                </c:pt>
                <c:pt idx="190">
                  <c:v>18</c:v>
                </c:pt>
                <c:pt idx="191">
                  <c:v>18.100000000000001</c:v>
                </c:pt>
                <c:pt idx="192">
                  <c:v>18.2</c:v>
                </c:pt>
                <c:pt idx="193">
                  <c:v>18.3</c:v>
                </c:pt>
                <c:pt idx="194">
                  <c:v>18.399999999999999</c:v>
                </c:pt>
                <c:pt idx="195">
                  <c:v>18.5</c:v>
                </c:pt>
                <c:pt idx="196">
                  <c:v>18.600000000000001</c:v>
                </c:pt>
                <c:pt idx="197">
                  <c:v>18.7</c:v>
                </c:pt>
                <c:pt idx="198">
                  <c:v>18.8</c:v>
                </c:pt>
                <c:pt idx="199">
                  <c:v>18.899999999999999</c:v>
                </c:pt>
                <c:pt idx="200">
                  <c:v>19</c:v>
                </c:pt>
                <c:pt idx="201">
                  <c:v>19.100000000000001</c:v>
                </c:pt>
                <c:pt idx="202">
                  <c:v>19.2</c:v>
                </c:pt>
                <c:pt idx="203">
                  <c:v>19.3</c:v>
                </c:pt>
                <c:pt idx="204">
                  <c:v>19.399999999999999</c:v>
                </c:pt>
                <c:pt idx="205">
                  <c:v>19.5</c:v>
                </c:pt>
                <c:pt idx="206">
                  <c:v>19.600000000000001</c:v>
                </c:pt>
                <c:pt idx="207">
                  <c:v>19.7</c:v>
                </c:pt>
                <c:pt idx="208">
                  <c:v>19.8</c:v>
                </c:pt>
                <c:pt idx="209">
                  <c:v>19.899999999999999</c:v>
                </c:pt>
                <c:pt idx="210">
                  <c:v>20</c:v>
                </c:pt>
                <c:pt idx="211">
                  <c:v>20.100000000000001</c:v>
                </c:pt>
                <c:pt idx="212">
                  <c:v>20.2</c:v>
                </c:pt>
                <c:pt idx="213">
                  <c:v>20.3</c:v>
                </c:pt>
                <c:pt idx="214">
                  <c:v>20.399999999999999</c:v>
                </c:pt>
                <c:pt idx="215">
                  <c:v>20.5</c:v>
                </c:pt>
                <c:pt idx="216">
                  <c:v>20.6</c:v>
                </c:pt>
                <c:pt idx="217">
                  <c:v>20.7</c:v>
                </c:pt>
                <c:pt idx="218">
                  <c:v>20.8</c:v>
                </c:pt>
                <c:pt idx="219">
                  <c:v>20.9</c:v>
                </c:pt>
                <c:pt idx="220">
                  <c:v>21</c:v>
                </c:pt>
                <c:pt idx="221">
                  <c:v>21.1</c:v>
                </c:pt>
                <c:pt idx="222">
                  <c:v>21.2</c:v>
                </c:pt>
                <c:pt idx="223">
                  <c:v>21.3</c:v>
                </c:pt>
                <c:pt idx="224">
                  <c:v>21.4</c:v>
                </c:pt>
                <c:pt idx="225">
                  <c:v>21.5</c:v>
                </c:pt>
                <c:pt idx="226">
                  <c:v>21.6</c:v>
                </c:pt>
                <c:pt idx="227">
                  <c:v>21.7</c:v>
                </c:pt>
                <c:pt idx="228">
                  <c:v>21.8</c:v>
                </c:pt>
                <c:pt idx="229">
                  <c:v>21.9</c:v>
                </c:pt>
                <c:pt idx="230">
                  <c:v>22</c:v>
                </c:pt>
                <c:pt idx="231">
                  <c:v>22.1</c:v>
                </c:pt>
                <c:pt idx="232">
                  <c:v>22.2</c:v>
                </c:pt>
                <c:pt idx="233">
                  <c:v>22.3</c:v>
                </c:pt>
                <c:pt idx="234">
                  <c:v>22.4</c:v>
                </c:pt>
                <c:pt idx="235">
                  <c:v>22.5</c:v>
                </c:pt>
                <c:pt idx="236">
                  <c:v>22.6</c:v>
                </c:pt>
                <c:pt idx="237">
                  <c:v>22.7</c:v>
                </c:pt>
                <c:pt idx="238">
                  <c:v>22.8</c:v>
                </c:pt>
                <c:pt idx="239">
                  <c:v>22.9</c:v>
                </c:pt>
                <c:pt idx="240">
                  <c:v>23</c:v>
                </c:pt>
                <c:pt idx="241">
                  <c:v>23.1</c:v>
                </c:pt>
                <c:pt idx="242">
                  <c:v>23.2</c:v>
                </c:pt>
                <c:pt idx="243">
                  <c:v>23.3</c:v>
                </c:pt>
                <c:pt idx="244">
                  <c:v>23.4</c:v>
                </c:pt>
                <c:pt idx="245">
                  <c:v>23.5</c:v>
                </c:pt>
                <c:pt idx="246">
                  <c:v>23.6</c:v>
                </c:pt>
                <c:pt idx="247">
                  <c:v>23.7</c:v>
                </c:pt>
                <c:pt idx="248">
                  <c:v>23.8</c:v>
                </c:pt>
                <c:pt idx="249">
                  <c:v>23.9</c:v>
                </c:pt>
                <c:pt idx="250">
                  <c:v>24</c:v>
                </c:pt>
                <c:pt idx="251">
                  <c:v>24.1</c:v>
                </c:pt>
                <c:pt idx="252">
                  <c:v>24.2</c:v>
                </c:pt>
                <c:pt idx="253">
                  <c:v>24.3</c:v>
                </c:pt>
                <c:pt idx="254">
                  <c:v>24.4</c:v>
                </c:pt>
                <c:pt idx="255">
                  <c:v>24.5</c:v>
                </c:pt>
                <c:pt idx="256">
                  <c:v>24.6</c:v>
                </c:pt>
                <c:pt idx="257">
                  <c:v>24.7</c:v>
                </c:pt>
                <c:pt idx="258">
                  <c:v>24.8</c:v>
                </c:pt>
                <c:pt idx="259">
                  <c:v>24.9</c:v>
                </c:pt>
                <c:pt idx="260">
                  <c:v>25</c:v>
                </c:pt>
                <c:pt idx="261">
                  <c:v>25.1</c:v>
                </c:pt>
                <c:pt idx="262">
                  <c:v>25.2</c:v>
                </c:pt>
                <c:pt idx="263">
                  <c:v>25.3</c:v>
                </c:pt>
                <c:pt idx="264">
                  <c:v>25.4</c:v>
                </c:pt>
                <c:pt idx="265">
                  <c:v>25.5</c:v>
                </c:pt>
                <c:pt idx="266">
                  <c:v>25.6</c:v>
                </c:pt>
                <c:pt idx="267">
                  <c:v>25.7</c:v>
                </c:pt>
                <c:pt idx="268">
                  <c:v>25.8</c:v>
                </c:pt>
                <c:pt idx="269">
                  <c:v>25.9</c:v>
                </c:pt>
                <c:pt idx="270">
                  <c:v>26</c:v>
                </c:pt>
                <c:pt idx="271">
                  <c:v>26.1</c:v>
                </c:pt>
                <c:pt idx="272">
                  <c:v>26.2</c:v>
                </c:pt>
                <c:pt idx="273">
                  <c:v>26.3</c:v>
                </c:pt>
                <c:pt idx="274">
                  <c:v>26.4</c:v>
                </c:pt>
                <c:pt idx="275">
                  <c:v>26.5</c:v>
                </c:pt>
                <c:pt idx="276">
                  <c:v>26.6</c:v>
                </c:pt>
                <c:pt idx="277">
                  <c:v>26.7</c:v>
                </c:pt>
                <c:pt idx="278">
                  <c:v>26.8</c:v>
                </c:pt>
                <c:pt idx="279">
                  <c:v>26.9</c:v>
                </c:pt>
                <c:pt idx="280">
                  <c:v>27</c:v>
                </c:pt>
                <c:pt idx="281">
                  <c:v>27.1</c:v>
                </c:pt>
                <c:pt idx="282">
                  <c:v>27.2</c:v>
                </c:pt>
                <c:pt idx="283">
                  <c:v>27.3</c:v>
                </c:pt>
                <c:pt idx="284">
                  <c:v>27.4</c:v>
                </c:pt>
                <c:pt idx="285">
                  <c:v>27.5</c:v>
                </c:pt>
                <c:pt idx="286">
                  <c:v>27.6</c:v>
                </c:pt>
                <c:pt idx="287">
                  <c:v>27.7</c:v>
                </c:pt>
                <c:pt idx="288">
                  <c:v>27.8</c:v>
                </c:pt>
                <c:pt idx="289">
                  <c:v>27.9</c:v>
                </c:pt>
                <c:pt idx="290">
                  <c:v>28</c:v>
                </c:pt>
                <c:pt idx="291">
                  <c:v>28.1</c:v>
                </c:pt>
                <c:pt idx="292">
                  <c:v>28.2</c:v>
                </c:pt>
                <c:pt idx="293">
                  <c:v>28.3</c:v>
                </c:pt>
                <c:pt idx="294">
                  <c:v>28.4</c:v>
                </c:pt>
                <c:pt idx="295">
                  <c:v>28.5</c:v>
                </c:pt>
                <c:pt idx="296">
                  <c:v>28.6</c:v>
                </c:pt>
                <c:pt idx="297">
                  <c:v>28.7</c:v>
                </c:pt>
                <c:pt idx="298">
                  <c:v>28.8</c:v>
                </c:pt>
                <c:pt idx="299">
                  <c:v>28.9</c:v>
                </c:pt>
                <c:pt idx="300">
                  <c:v>29</c:v>
                </c:pt>
                <c:pt idx="301">
                  <c:v>29.1</c:v>
                </c:pt>
                <c:pt idx="302">
                  <c:v>29.2</c:v>
                </c:pt>
                <c:pt idx="303">
                  <c:v>29.3</c:v>
                </c:pt>
                <c:pt idx="304">
                  <c:v>29.4</c:v>
                </c:pt>
                <c:pt idx="305">
                  <c:v>29.5</c:v>
                </c:pt>
                <c:pt idx="306">
                  <c:v>29.6</c:v>
                </c:pt>
                <c:pt idx="307">
                  <c:v>29.7</c:v>
                </c:pt>
                <c:pt idx="308">
                  <c:v>29.8</c:v>
                </c:pt>
                <c:pt idx="309">
                  <c:v>29.9</c:v>
                </c:pt>
                <c:pt idx="310">
                  <c:v>30</c:v>
                </c:pt>
                <c:pt idx="311">
                  <c:v>30.1</c:v>
                </c:pt>
                <c:pt idx="312">
                  <c:v>30.2</c:v>
                </c:pt>
                <c:pt idx="313">
                  <c:v>30.3</c:v>
                </c:pt>
                <c:pt idx="314">
                  <c:v>30.4</c:v>
                </c:pt>
                <c:pt idx="315">
                  <c:v>30.5</c:v>
                </c:pt>
                <c:pt idx="316">
                  <c:v>30.6</c:v>
                </c:pt>
                <c:pt idx="317">
                  <c:v>30.7</c:v>
                </c:pt>
                <c:pt idx="318">
                  <c:v>30.8</c:v>
                </c:pt>
                <c:pt idx="319">
                  <c:v>30.9</c:v>
                </c:pt>
                <c:pt idx="320">
                  <c:v>31</c:v>
                </c:pt>
                <c:pt idx="321">
                  <c:v>31.1</c:v>
                </c:pt>
                <c:pt idx="322">
                  <c:v>31.2</c:v>
                </c:pt>
                <c:pt idx="323">
                  <c:v>31.3</c:v>
                </c:pt>
                <c:pt idx="324">
                  <c:v>31.4</c:v>
                </c:pt>
                <c:pt idx="325">
                  <c:v>31.5</c:v>
                </c:pt>
                <c:pt idx="326">
                  <c:v>31.6</c:v>
                </c:pt>
                <c:pt idx="327">
                  <c:v>31.7</c:v>
                </c:pt>
                <c:pt idx="328">
                  <c:v>31.8</c:v>
                </c:pt>
                <c:pt idx="329">
                  <c:v>31.9</c:v>
                </c:pt>
                <c:pt idx="330">
                  <c:v>32</c:v>
                </c:pt>
                <c:pt idx="331">
                  <c:v>32.1</c:v>
                </c:pt>
                <c:pt idx="332">
                  <c:v>32.200000000000003</c:v>
                </c:pt>
                <c:pt idx="333">
                  <c:v>32.299999999999997</c:v>
                </c:pt>
                <c:pt idx="334">
                  <c:v>32.4</c:v>
                </c:pt>
                <c:pt idx="335">
                  <c:v>32.5</c:v>
                </c:pt>
                <c:pt idx="336">
                  <c:v>32.6</c:v>
                </c:pt>
                <c:pt idx="337">
                  <c:v>32.700000000000003</c:v>
                </c:pt>
                <c:pt idx="338">
                  <c:v>32.799999999999997</c:v>
                </c:pt>
                <c:pt idx="339">
                  <c:v>32.9</c:v>
                </c:pt>
                <c:pt idx="340">
                  <c:v>33</c:v>
                </c:pt>
                <c:pt idx="341">
                  <c:v>33.1</c:v>
                </c:pt>
                <c:pt idx="342">
                  <c:v>33.200000000000003</c:v>
                </c:pt>
                <c:pt idx="343">
                  <c:v>33.299999999999997</c:v>
                </c:pt>
                <c:pt idx="344">
                  <c:v>33.4</c:v>
                </c:pt>
                <c:pt idx="345">
                  <c:v>33.5</c:v>
                </c:pt>
                <c:pt idx="346">
                  <c:v>33.6</c:v>
                </c:pt>
                <c:pt idx="347">
                  <c:v>33.700000000000003</c:v>
                </c:pt>
                <c:pt idx="348">
                  <c:v>33.799999999999997</c:v>
                </c:pt>
                <c:pt idx="349">
                  <c:v>33.9</c:v>
                </c:pt>
                <c:pt idx="350">
                  <c:v>34</c:v>
                </c:pt>
                <c:pt idx="351">
                  <c:v>34.1</c:v>
                </c:pt>
                <c:pt idx="352">
                  <c:v>34.200000000000003</c:v>
                </c:pt>
                <c:pt idx="353">
                  <c:v>34.299999999999997</c:v>
                </c:pt>
                <c:pt idx="354">
                  <c:v>34.4</c:v>
                </c:pt>
                <c:pt idx="355">
                  <c:v>34.5</c:v>
                </c:pt>
                <c:pt idx="356">
                  <c:v>34.6</c:v>
                </c:pt>
                <c:pt idx="357">
                  <c:v>34.700000000000003</c:v>
                </c:pt>
                <c:pt idx="358">
                  <c:v>34.799999999999997</c:v>
                </c:pt>
                <c:pt idx="359">
                  <c:v>34.9</c:v>
                </c:pt>
                <c:pt idx="360">
                  <c:v>35</c:v>
                </c:pt>
                <c:pt idx="361">
                  <c:v>35.1</c:v>
                </c:pt>
                <c:pt idx="362">
                  <c:v>35.200000000000003</c:v>
                </c:pt>
                <c:pt idx="363">
                  <c:v>35.299999999999997</c:v>
                </c:pt>
                <c:pt idx="364">
                  <c:v>35.4</c:v>
                </c:pt>
                <c:pt idx="365">
                  <c:v>35.5</c:v>
                </c:pt>
                <c:pt idx="366">
                  <c:v>35.6</c:v>
                </c:pt>
                <c:pt idx="367">
                  <c:v>35.700000000000003</c:v>
                </c:pt>
                <c:pt idx="368">
                  <c:v>35.799999999999997</c:v>
                </c:pt>
                <c:pt idx="369">
                  <c:v>35.9</c:v>
                </c:pt>
                <c:pt idx="370">
                  <c:v>36</c:v>
                </c:pt>
                <c:pt idx="371">
                  <c:v>36.1</c:v>
                </c:pt>
                <c:pt idx="372">
                  <c:v>36.200000000000003</c:v>
                </c:pt>
                <c:pt idx="373">
                  <c:v>36.299999999999997</c:v>
                </c:pt>
                <c:pt idx="374">
                  <c:v>36.4</c:v>
                </c:pt>
                <c:pt idx="375">
                  <c:v>36.5</c:v>
                </c:pt>
                <c:pt idx="376">
                  <c:v>36.6</c:v>
                </c:pt>
                <c:pt idx="377">
                  <c:v>36.700000000000003</c:v>
                </c:pt>
                <c:pt idx="378">
                  <c:v>36.799999999999997</c:v>
                </c:pt>
                <c:pt idx="379">
                  <c:v>36.9</c:v>
                </c:pt>
                <c:pt idx="380">
                  <c:v>37</c:v>
                </c:pt>
                <c:pt idx="381">
                  <c:v>37.1</c:v>
                </c:pt>
                <c:pt idx="382">
                  <c:v>37.200000000000003</c:v>
                </c:pt>
                <c:pt idx="383">
                  <c:v>37.299999999999997</c:v>
                </c:pt>
                <c:pt idx="384">
                  <c:v>37.4</c:v>
                </c:pt>
                <c:pt idx="385">
                  <c:v>37.5</c:v>
                </c:pt>
                <c:pt idx="386">
                  <c:v>37.6</c:v>
                </c:pt>
                <c:pt idx="387">
                  <c:v>37.700000000000003</c:v>
                </c:pt>
                <c:pt idx="388">
                  <c:v>37.799999999999997</c:v>
                </c:pt>
                <c:pt idx="389">
                  <c:v>37.9</c:v>
                </c:pt>
                <c:pt idx="390">
                  <c:v>38</c:v>
                </c:pt>
                <c:pt idx="391">
                  <c:v>38.1</c:v>
                </c:pt>
                <c:pt idx="392">
                  <c:v>38.200000000000003</c:v>
                </c:pt>
                <c:pt idx="393">
                  <c:v>38.299999999999997</c:v>
                </c:pt>
                <c:pt idx="394">
                  <c:v>38.4</c:v>
                </c:pt>
                <c:pt idx="395">
                  <c:v>38.5</c:v>
                </c:pt>
                <c:pt idx="396">
                  <c:v>38.6</c:v>
                </c:pt>
                <c:pt idx="397">
                  <c:v>38.700000000000003</c:v>
                </c:pt>
                <c:pt idx="398">
                  <c:v>38.799999999999997</c:v>
                </c:pt>
                <c:pt idx="399">
                  <c:v>38.9</c:v>
                </c:pt>
                <c:pt idx="400">
                  <c:v>39</c:v>
                </c:pt>
                <c:pt idx="401">
                  <c:v>39.1</c:v>
                </c:pt>
                <c:pt idx="402">
                  <c:v>39.200000000000003</c:v>
                </c:pt>
                <c:pt idx="403">
                  <c:v>39.299999999999997</c:v>
                </c:pt>
                <c:pt idx="404">
                  <c:v>39.4</c:v>
                </c:pt>
                <c:pt idx="405">
                  <c:v>39.5</c:v>
                </c:pt>
                <c:pt idx="406">
                  <c:v>39.6</c:v>
                </c:pt>
                <c:pt idx="407">
                  <c:v>39.700000000000003</c:v>
                </c:pt>
                <c:pt idx="408">
                  <c:v>39.799999999999997</c:v>
                </c:pt>
                <c:pt idx="409">
                  <c:v>39.9</c:v>
                </c:pt>
                <c:pt idx="410">
                  <c:v>40</c:v>
                </c:pt>
                <c:pt idx="411">
                  <c:v>40.1</c:v>
                </c:pt>
                <c:pt idx="412">
                  <c:v>40.200000000000003</c:v>
                </c:pt>
                <c:pt idx="413">
                  <c:v>40.299999999999997</c:v>
                </c:pt>
                <c:pt idx="414">
                  <c:v>40.4</c:v>
                </c:pt>
                <c:pt idx="415">
                  <c:v>40.5</c:v>
                </c:pt>
                <c:pt idx="416">
                  <c:v>40.6</c:v>
                </c:pt>
                <c:pt idx="417">
                  <c:v>40.700000000000003</c:v>
                </c:pt>
                <c:pt idx="418">
                  <c:v>40.799999999999997</c:v>
                </c:pt>
                <c:pt idx="419">
                  <c:v>40.9</c:v>
                </c:pt>
                <c:pt idx="420">
                  <c:v>41</c:v>
                </c:pt>
                <c:pt idx="421">
                  <c:v>41.1</c:v>
                </c:pt>
                <c:pt idx="422">
                  <c:v>41.2</c:v>
                </c:pt>
                <c:pt idx="423">
                  <c:v>41.3</c:v>
                </c:pt>
                <c:pt idx="424">
                  <c:v>41.4</c:v>
                </c:pt>
                <c:pt idx="425">
                  <c:v>41.5</c:v>
                </c:pt>
                <c:pt idx="426">
                  <c:v>41.6</c:v>
                </c:pt>
                <c:pt idx="427">
                  <c:v>41.7</c:v>
                </c:pt>
                <c:pt idx="428">
                  <c:v>41.8</c:v>
                </c:pt>
                <c:pt idx="429">
                  <c:v>41.9</c:v>
                </c:pt>
                <c:pt idx="430">
                  <c:v>42</c:v>
                </c:pt>
                <c:pt idx="431">
                  <c:v>42.1</c:v>
                </c:pt>
                <c:pt idx="432">
                  <c:v>42.2</c:v>
                </c:pt>
                <c:pt idx="433">
                  <c:v>42.3</c:v>
                </c:pt>
                <c:pt idx="434">
                  <c:v>42.4</c:v>
                </c:pt>
                <c:pt idx="435">
                  <c:v>42.5</c:v>
                </c:pt>
                <c:pt idx="436">
                  <c:v>42.6</c:v>
                </c:pt>
                <c:pt idx="437">
                  <c:v>42.7</c:v>
                </c:pt>
                <c:pt idx="438">
                  <c:v>42.8</c:v>
                </c:pt>
                <c:pt idx="439">
                  <c:v>42.9</c:v>
                </c:pt>
                <c:pt idx="440">
                  <c:v>43</c:v>
                </c:pt>
                <c:pt idx="441">
                  <c:v>43.1</c:v>
                </c:pt>
                <c:pt idx="442">
                  <c:v>43.2</c:v>
                </c:pt>
                <c:pt idx="443">
                  <c:v>43.3</c:v>
                </c:pt>
                <c:pt idx="444">
                  <c:v>43.4</c:v>
                </c:pt>
                <c:pt idx="445">
                  <c:v>43.5</c:v>
                </c:pt>
                <c:pt idx="446">
                  <c:v>43.6</c:v>
                </c:pt>
                <c:pt idx="447">
                  <c:v>43.7</c:v>
                </c:pt>
                <c:pt idx="448">
                  <c:v>43.8</c:v>
                </c:pt>
                <c:pt idx="449">
                  <c:v>43.9</c:v>
                </c:pt>
                <c:pt idx="450">
                  <c:v>44</c:v>
                </c:pt>
                <c:pt idx="451">
                  <c:v>44.1</c:v>
                </c:pt>
                <c:pt idx="452">
                  <c:v>44.2</c:v>
                </c:pt>
                <c:pt idx="453">
                  <c:v>44.3</c:v>
                </c:pt>
                <c:pt idx="454">
                  <c:v>44.4</c:v>
                </c:pt>
                <c:pt idx="455">
                  <c:v>44.5</c:v>
                </c:pt>
                <c:pt idx="456">
                  <c:v>44.6</c:v>
                </c:pt>
                <c:pt idx="457">
                  <c:v>44.7</c:v>
                </c:pt>
                <c:pt idx="458">
                  <c:v>44.8</c:v>
                </c:pt>
                <c:pt idx="459">
                  <c:v>44.9</c:v>
                </c:pt>
                <c:pt idx="460">
                  <c:v>45</c:v>
                </c:pt>
                <c:pt idx="461">
                  <c:v>45.1</c:v>
                </c:pt>
                <c:pt idx="462">
                  <c:v>45.2</c:v>
                </c:pt>
                <c:pt idx="463">
                  <c:v>45.3</c:v>
                </c:pt>
                <c:pt idx="464">
                  <c:v>45.4</c:v>
                </c:pt>
                <c:pt idx="465">
                  <c:v>45.5</c:v>
                </c:pt>
                <c:pt idx="466">
                  <c:v>45.6</c:v>
                </c:pt>
                <c:pt idx="467">
                  <c:v>45.7</c:v>
                </c:pt>
                <c:pt idx="468">
                  <c:v>45.8</c:v>
                </c:pt>
                <c:pt idx="469">
                  <c:v>45.9</c:v>
                </c:pt>
                <c:pt idx="470">
                  <c:v>46</c:v>
                </c:pt>
                <c:pt idx="471">
                  <c:v>46.1</c:v>
                </c:pt>
                <c:pt idx="472">
                  <c:v>46.2</c:v>
                </c:pt>
                <c:pt idx="473">
                  <c:v>46.3</c:v>
                </c:pt>
                <c:pt idx="474">
                  <c:v>46.4</c:v>
                </c:pt>
                <c:pt idx="475">
                  <c:v>46.5</c:v>
                </c:pt>
                <c:pt idx="476">
                  <c:v>46.6</c:v>
                </c:pt>
                <c:pt idx="477">
                  <c:v>46.7</c:v>
                </c:pt>
                <c:pt idx="478">
                  <c:v>46.8</c:v>
                </c:pt>
                <c:pt idx="479">
                  <c:v>46.9</c:v>
                </c:pt>
                <c:pt idx="480">
                  <c:v>47</c:v>
                </c:pt>
                <c:pt idx="481">
                  <c:v>47.1</c:v>
                </c:pt>
                <c:pt idx="482">
                  <c:v>47.2</c:v>
                </c:pt>
                <c:pt idx="483">
                  <c:v>47.3</c:v>
                </c:pt>
                <c:pt idx="484">
                  <c:v>47.4</c:v>
                </c:pt>
                <c:pt idx="485">
                  <c:v>47.5</c:v>
                </c:pt>
                <c:pt idx="486">
                  <c:v>47.6</c:v>
                </c:pt>
                <c:pt idx="487">
                  <c:v>47.7</c:v>
                </c:pt>
                <c:pt idx="488">
                  <c:v>47.8</c:v>
                </c:pt>
                <c:pt idx="489">
                  <c:v>47.9</c:v>
                </c:pt>
                <c:pt idx="490">
                  <c:v>48</c:v>
                </c:pt>
                <c:pt idx="491">
                  <c:v>48.1</c:v>
                </c:pt>
                <c:pt idx="492">
                  <c:v>48.2</c:v>
                </c:pt>
                <c:pt idx="493">
                  <c:v>48.3</c:v>
                </c:pt>
                <c:pt idx="494">
                  <c:v>48.4</c:v>
                </c:pt>
                <c:pt idx="495">
                  <c:v>48.5</c:v>
                </c:pt>
                <c:pt idx="496">
                  <c:v>48.6</c:v>
                </c:pt>
                <c:pt idx="497">
                  <c:v>48.7</c:v>
                </c:pt>
                <c:pt idx="498">
                  <c:v>48.8</c:v>
                </c:pt>
                <c:pt idx="499">
                  <c:v>48.9</c:v>
                </c:pt>
                <c:pt idx="500">
                  <c:v>49</c:v>
                </c:pt>
                <c:pt idx="501">
                  <c:v>49.1</c:v>
                </c:pt>
                <c:pt idx="502">
                  <c:v>49.2</c:v>
                </c:pt>
                <c:pt idx="503">
                  <c:v>49.3</c:v>
                </c:pt>
                <c:pt idx="504">
                  <c:v>49.4</c:v>
                </c:pt>
                <c:pt idx="505">
                  <c:v>49.5</c:v>
                </c:pt>
                <c:pt idx="506">
                  <c:v>49.6</c:v>
                </c:pt>
                <c:pt idx="507">
                  <c:v>49.7</c:v>
                </c:pt>
                <c:pt idx="508">
                  <c:v>49.8</c:v>
                </c:pt>
                <c:pt idx="509">
                  <c:v>49.9</c:v>
                </c:pt>
                <c:pt idx="510">
                  <c:v>50</c:v>
                </c:pt>
                <c:pt idx="511">
                  <c:v>50.1</c:v>
                </c:pt>
                <c:pt idx="512">
                  <c:v>50.2</c:v>
                </c:pt>
                <c:pt idx="513">
                  <c:v>50.3</c:v>
                </c:pt>
                <c:pt idx="514">
                  <c:v>50.4</c:v>
                </c:pt>
                <c:pt idx="515">
                  <c:v>50.5</c:v>
                </c:pt>
                <c:pt idx="516">
                  <c:v>50.6</c:v>
                </c:pt>
                <c:pt idx="517">
                  <c:v>50.7</c:v>
                </c:pt>
                <c:pt idx="518">
                  <c:v>50.8</c:v>
                </c:pt>
                <c:pt idx="519">
                  <c:v>50.9</c:v>
                </c:pt>
                <c:pt idx="520">
                  <c:v>51</c:v>
                </c:pt>
                <c:pt idx="521">
                  <c:v>51.1</c:v>
                </c:pt>
                <c:pt idx="522">
                  <c:v>51.2</c:v>
                </c:pt>
                <c:pt idx="523">
                  <c:v>51.3</c:v>
                </c:pt>
                <c:pt idx="524">
                  <c:v>51.4</c:v>
                </c:pt>
                <c:pt idx="525">
                  <c:v>51.5</c:v>
                </c:pt>
                <c:pt idx="526">
                  <c:v>51.6</c:v>
                </c:pt>
                <c:pt idx="527">
                  <c:v>51.7</c:v>
                </c:pt>
                <c:pt idx="528">
                  <c:v>51.8</c:v>
                </c:pt>
                <c:pt idx="529">
                  <c:v>51.9</c:v>
                </c:pt>
                <c:pt idx="530">
                  <c:v>52</c:v>
                </c:pt>
                <c:pt idx="531">
                  <c:v>52.1</c:v>
                </c:pt>
                <c:pt idx="532">
                  <c:v>52.2</c:v>
                </c:pt>
                <c:pt idx="533">
                  <c:v>52.3</c:v>
                </c:pt>
                <c:pt idx="534">
                  <c:v>52.4</c:v>
                </c:pt>
                <c:pt idx="535">
                  <c:v>52.5</c:v>
                </c:pt>
                <c:pt idx="536">
                  <c:v>52.6</c:v>
                </c:pt>
                <c:pt idx="537">
                  <c:v>52.7</c:v>
                </c:pt>
                <c:pt idx="538">
                  <c:v>52.8</c:v>
                </c:pt>
                <c:pt idx="539">
                  <c:v>52.9</c:v>
                </c:pt>
                <c:pt idx="540">
                  <c:v>53</c:v>
                </c:pt>
                <c:pt idx="541">
                  <c:v>53.1</c:v>
                </c:pt>
                <c:pt idx="542">
                  <c:v>53.2</c:v>
                </c:pt>
                <c:pt idx="543">
                  <c:v>53.3</c:v>
                </c:pt>
                <c:pt idx="544">
                  <c:v>53.4</c:v>
                </c:pt>
                <c:pt idx="545">
                  <c:v>53.5</c:v>
                </c:pt>
                <c:pt idx="546">
                  <c:v>53.6</c:v>
                </c:pt>
                <c:pt idx="547">
                  <c:v>53.7</c:v>
                </c:pt>
                <c:pt idx="548">
                  <c:v>53.8</c:v>
                </c:pt>
                <c:pt idx="549">
                  <c:v>53.9</c:v>
                </c:pt>
                <c:pt idx="550">
                  <c:v>54</c:v>
                </c:pt>
                <c:pt idx="551">
                  <c:v>54.1</c:v>
                </c:pt>
                <c:pt idx="552">
                  <c:v>54.2</c:v>
                </c:pt>
                <c:pt idx="553">
                  <c:v>54.3</c:v>
                </c:pt>
                <c:pt idx="554">
                  <c:v>54.4</c:v>
                </c:pt>
                <c:pt idx="555">
                  <c:v>54.5</c:v>
                </c:pt>
                <c:pt idx="556">
                  <c:v>54.6</c:v>
                </c:pt>
                <c:pt idx="557">
                  <c:v>54.7</c:v>
                </c:pt>
                <c:pt idx="558">
                  <c:v>54.8</c:v>
                </c:pt>
                <c:pt idx="559">
                  <c:v>54.9</c:v>
                </c:pt>
                <c:pt idx="560">
                  <c:v>55</c:v>
                </c:pt>
                <c:pt idx="561">
                  <c:v>55.1</c:v>
                </c:pt>
                <c:pt idx="562">
                  <c:v>55.2</c:v>
                </c:pt>
                <c:pt idx="563">
                  <c:v>55.3</c:v>
                </c:pt>
                <c:pt idx="564">
                  <c:v>55.4</c:v>
                </c:pt>
                <c:pt idx="565">
                  <c:v>55.5</c:v>
                </c:pt>
                <c:pt idx="566">
                  <c:v>55.6</c:v>
                </c:pt>
                <c:pt idx="567">
                  <c:v>55.7</c:v>
                </c:pt>
                <c:pt idx="568">
                  <c:v>55.8</c:v>
                </c:pt>
                <c:pt idx="569">
                  <c:v>55.9</c:v>
                </c:pt>
                <c:pt idx="570">
                  <c:v>56</c:v>
                </c:pt>
                <c:pt idx="571">
                  <c:v>56.1</c:v>
                </c:pt>
                <c:pt idx="572">
                  <c:v>56.2</c:v>
                </c:pt>
                <c:pt idx="573">
                  <c:v>56.3</c:v>
                </c:pt>
                <c:pt idx="574">
                  <c:v>56.4</c:v>
                </c:pt>
                <c:pt idx="575">
                  <c:v>56.5</c:v>
                </c:pt>
                <c:pt idx="576">
                  <c:v>56.6</c:v>
                </c:pt>
                <c:pt idx="577">
                  <c:v>56.7</c:v>
                </c:pt>
                <c:pt idx="578">
                  <c:v>56.8</c:v>
                </c:pt>
                <c:pt idx="579">
                  <c:v>56.9</c:v>
                </c:pt>
                <c:pt idx="580">
                  <c:v>57</c:v>
                </c:pt>
                <c:pt idx="581">
                  <c:v>57.1</c:v>
                </c:pt>
                <c:pt idx="582">
                  <c:v>57.2</c:v>
                </c:pt>
                <c:pt idx="583">
                  <c:v>57.3</c:v>
                </c:pt>
                <c:pt idx="584">
                  <c:v>57.4</c:v>
                </c:pt>
                <c:pt idx="585">
                  <c:v>57.5</c:v>
                </c:pt>
                <c:pt idx="586">
                  <c:v>57.6</c:v>
                </c:pt>
                <c:pt idx="587">
                  <c:v>57.7</c:v>
                </c:pt>
                <c:pt idx="588">
                  <c:v>57.8</c:v>
                </c:pt>
                <c:pt idx="589">
                  <c:v>57.9</c:v>
                </c:pt>
                <c:pt idx="590">
                  <c:v>58</c:v>
                </c:pt>
                <c:pt idx="591">
                  <c:v>58.1</c:v>
                </c:pt>
                <c:pt idx="592">
                  <c:v>58.2</c:v>
                </c:pt>
                <c:pt idx="593">
                  <c:v>58.3</c:v>
                </c:pt>
                <c:pt idx="594">
                  <c:v>58.4</c:v>
                </c:pt>
                <c:pt idx="595">
                  <c:v>58.5</c:v>
                </c:pt>
                <c:pt idx="596">
                  <c:v>58.6</c:v>
                </c:pt>
                <c:pt idx="597">
                  <c:v>58.7</c:v>
                </c:pt>
                <c:pt idx="598">
                  <c:v>58.8</c:v>
                </c:pt>
                <c:pt idx="599">
                  <c:v>58.9</c:v>
                </c:pt>
                <c:pt idx="600">
                  <c:v>59</c:v>
                </c:pt>
                <c:pt idx="601">
                  <c:v>59.1</c:v>
                </c:pt>
                <c:pt idx="602">
                  <c:v>59.2</c:v>
                </c:pt>
                <c:pt idx="603">
                  <c:v>59.3</c:v>
                </c:pt>
                <c:pt idx="604">
                  <c:v>59.4</c:v>
                </c:pt>
                <c:pt idx="605">
                  <c:v>59.5</c:v>
                </c:pt>
                <c:pt idx="606">
                  <c:v>59.6</c:v>
                </c:pt>
                <c:pt idx="607">
                  <c:v>59.7</c:v>
                </c:pt>
                <c:pt idx="608">
                  <c:v>59.8</c:v>
                </c:pt>
                <c:pt idx="609">
                  <c:v>59.9</c:v>
                </c:pt>
                <c:pt idx="610">
                  <c:v>60</c:v>
                </c:pt>
                <c:pt idx="611">
                  <c:v>60.1</c:v>
                </c:pt>
                <c:pt idx="612">
                  <c:v>60.2</c:v>
                </c:pt>
                <c:pt idx="613">
                  <c:v>60.3</c:v>
                </c:pt>
                <c:pt idx="614">
                  <c:v>60.4</c:v>
                </c:pt>
                <c:pt idx="615">
                  <c:v>60.5</c:v>
                </c:pt>
                <c:pt idx="616">
                  <c:v>60.6</c:v>
                </c:pt>
                <c:pt idx="617">
                  <c:v>60.7</c:v>
                </c:pt>
                <c:pt idx="618">
                  <c:v>60.8</c:v>
                </c:pt>
                <c:pt idx="619">
                  <c:v>60.9</c:v>
                </c:pt>
                <c:pt idx="620">
                  <c:v>61</c:v>
                </c:pt>
                <c:pt idx="621">
                  <c:v>61.1</c:v>
                </c:pt>
                <c:pt idx="622">
                  <c:v>61.2</c:v>
                </c:pt>
                <c:pt idx="623">
                  <c:v>61.3</c:v>
                </c:pt>
                <c:pt idx="624">
                  <c:v>61.4</c:v>
                </c:pt>
                <c:pt idx="625">
                  <c:v>61.5</c:v>
                </c:pt>
                <c:pt idx="626">
                  <c:v>61.6</c:v>
                </c:pt>
                <c:pt idx="627">
                  <c:v>61.7</c:v>
                </c:pt>
                <c:pt idx="628">
                  <c:v>61.8</c:v>
                </c:pt>
                <c:pt idx="629">
                  <c:v>61.9</c:v>
                </c:pt>
                <c:pt idx="630">
                  <c:v>62</c:v>
                </c:pt>
                <c:pt idx="631">
                  <c:v>62.1</c:v>
                </c:pt>
                <c:pt idx="632">
                  <c:v>62.2</c:v>
                </c:pt>
                <c:pt idx="633">
                  <c:v>62.3</c:v>
                </c:pt>
                <c:pt idx="634">
                  <c:v>62.4</c:v>
                </c:pt>
                <c:pt idx="635">
                  <c:v>62.5</c:v>
                </c:pt>
                <c:pt idx="636">
                  <c:v>62.6</c:v>
                </c:pt>
                <c:pt idx="637">
                  <c:v>62.7</c:v>
                </c:pt>
                <c:pt idx="638">
                  <c:v>62.8</c:v>
                </c:pt>
                <c:pt idx="639">
                  <c:v>62.9</c:v>
                </c:pt>
                <c:pt idx="640">
                  <c:v>63</c:v>
                </c:pt>
                <c:pt idx="641">
                  <c:v>63.1</c:v>
                </c:pt>
                <c:pt idx="642">
                  <c:v>63.2</c:v>
                </c:pt>
                <c:pt idx="643">
                  <c:v>63.3</c:v>
                </c:pt>
                <c:pt idx="644">
                  <c:v>63.4</c:v>
                </c:pt>
                <c:pt idx="645">
                  <c:v>63.5</c:v>
                </c:pt>
                <c:pt idx="646">
                  <c:v>63.6</c:v>
                </c:pt>
                <c:pt idx="647">
                  <c:v>63.7</c:v>
                </c:pt>
                <c:pt idx="648">
                  <c:v>63.8</c:v>
                </c:pt>
                <c:pt idx="649">
                  <c:v>63.9</c:v>
                </c:pt>
                <c:pt idx="650">
                  <c:v>64</c:v>
                </c:pt>
                <c:pt idx="651">
                  <c:v>64.099999999999994</c:v>
                </c:pt>
                <c:pt idx="652">
                  <c:v>64.2</c:v>
                </c:pt>
                <c:pt idx="653">
                  <c:v>64.3</c:v>
                </c:pt>
                <c:pt idx="654">
                  <c:v>64.400000000000006</c:v>
                </c:pt>
                <c:pt idx="655">
                  <c:v>64.5</c:v>
                </c:pt>
                <c:pt idx="656">
                  <c:v>64.599999999999994</c:v>
                </c:pt>
                <c:pt idx="657">
                  <c:v>64.7</c:v>
                </c:pt>
                <c:pt idx="658">
                  <c:v>64.8</c:v>
                </c:pt>
                <c:pt idx="659">
                  <c:v>64.900000000000006</c:v>
                </c:pt>
                <c:pt idx="660">
                  <c:v>65</c:v>
                </c:pt>
                <c:pt idx="661">
                  <c:v>65.099999999999994</c:v>
                </c:pt>
                <c:pt idx="662">
                  <c:v>65.2</c:v>
                </c:pt>
                <c:pt idx="663">
                  <c:v>65.3</c:v>
                </c:pt>
                <c:pt idx="664">
                  <c:v>65.400000000000006</c:v>
                </c:pt>
                <c:pt idx="665">
                  <c:v>65.5</c:v>
                </c:pt>
                <c:pt idx="666">
                  <c:v>65.599999999999994</c:v>
                </c:pt>
                <c:pt idx="667">
                  <c:v>65.7</c:v>
                </c:pt>
                <c:pt idx="668">
                  <c:v>65.8</c:v>
                </c:pt>
                <c:pt idx="669">
                  <c:v>65.900000000000006</c:v>
                </c:pt>
                <c:pt idx="670">
                  <c:v>66</c:v>
                </c:pt>
                <c:pt idx="671">
                  <c:v>66.099999999999994</c:v>
                </c:pt>
                <c:pt idx="672">
                  <c:v>66.2</c:v>
                </c:pt>
                <c:pt idx="673">
                  <c:v>66.3</c:v>
                </c:pt>
                <c:pt idx="674">
                  <c:v>66.400000000000006</c:v>
                </c:pt>
                <c:pt idx="675">
                  <c:v>66.5</c:v>
                </c:pt>
                <c:pt idx="676">
                  <c:v>66.599999999999994</c:v>
                </c:pt>
                <c:pt idx="677">
                  <c:v>66.7</c:v>
                </c:pt>
                <c:pt idx="678">
                  <c:v>66.8</c:v>
                </c:pt>
                <c:pt idx="679">
                  <c:v>66.900000000000006</c:v>
                </c:pt>
                <c:pt idx="680">
                  <c:v>67</c:v>
                </c:pt>
                <c:pt idx="681">
                  <c:v>67.099999999999994</c:v>
                </c:pt>
                <c:pt idx="682">
                  <c:v>67.2</c:v>
                </c:pt>
                <c:pt idx="683">
                  <c:v>67.3</c:v>
                </c:pt>
                <c:pt idx="684">
                  <c:v>67.400000000000006</c:v>
                </c:pt>
                <c:pt idx="685">
                  <c:v>67.5</c:v>
                </c:pt>
                <c:pt idx="686">
                  <c:v>67.599999999999994</c:v>
                </c:pt>
                <c:pt idx="687">
                  <c:v>67.7</c:v>
                </c:pt>
                <c:pt idx="688">
                  <c:v>67.8</c:v>
                </c:pt>
                <c:pt idx="689">
                  <c:v>67.900000000000006</c:v>
                </c:pt>
                <c:pt idx="690">
                  <c:v>68</c:v>
                </c:pt>
                <c:pt idx="691">
                  <c:v>68.099999999999994</c:v>
                </c:pt>
                <c:pt idx="692">
                  <c:v>68.2</c:v>
                </c:pt>
                <c:pt idx="693">
                  <c:v>68.3</c:v>
                </c:pt>
                <c:pt idx="694">
                  <c:v>68.400000000000006</c:v>
                </c:pt>
                <c:pt idx="695">
                  <c:v>68.5</c:v>
                </c:pt>
                <c:pt idx="696">
                  <c:v>68.599999999999994</c:v>
                </c:pt>
                <c:pt idx="697">
                  <c:v>68.7</c:v>
                </c:pt>
                <c:pt idx="698">
                  <c:v>68.8</c:v>
                </c:pt>
                <c:pt idx="699">
                  <c:v>68.900000000000006</c:v>
                </c:pt>
                <c:pt idx="700">
                  <c:v>69</c:v>
                </c:pt>
                <c:pt idx="701">
                  <c:v>69.099999999999994</c:v>
                </c:pt>
                <c:pt idx="702">
                  <c:v>69.2</c:v>
                </c:pt>
                <c:pt idx="703">
                  <c:v>69.3</c:v>
                </c:pt>
                <c:pt idx="704">
                  <c:v>69.400000000000006</c:v>
                </c:pt>
                <c:pt idx="705">
                  <c:v>69.5</c:v>
                </c:pt>
                <c:pt idx="706">
                  <c:v>69.599999999999994</c:v>
                </c:pt>
                <c:pt idx="707">
                  <c:v>69.7</c:v>
                </c:pt>
                <c:pt idx="708">
                  <c:v>69.8</c:v>
                </c:pt>
                <c:pt idx="709">
                  <c:v>69.900000000000006</c:v>
                </c:pt>
                <c:pt idx="710">
                  <c:v>70</c:v>
                </c:pt>
                <c:pt idx="711">
                  <c:v>70.099999999999994</c:v>
                </c:pt>
                <c:pt idx="712">
                  <c:v>70.2</c:v>
                </c:pt>
                <c:pt idx="713">
                  <c:v>70.3</c:v>
                </c:pt>
                <c:pt idx="714">
                  <c:v>70.400000000000006</c:v>
                </c:pt>
                <c:pt idx="715">
                  <c:v>70.5</c:v>
                </c:pt>
                <c:pt idx="716">
                  <c:v>70.599999999999994</c:v>
                </c:pt>
                <c:pt idx="717">
                  <c:v>70.7</c:v>
                </c:pt>
                <c:pt idx="718">
                  <c:v>70.8</c:v>
                </c:pt>
                <c:pt idx="719">
                  <c:v>70.900000000000006</c:v>
                </c:pt>
                <c:pt idx="720">
                  <c:v>71</c:v>
                </c:pt>
                <c:pt idx="721">
                  <c:v>71.099999999999994</c:v>
                </c:pt>
                <c:pt idx="722">
                  <c:v>71.2</c:v>
                </c:pt>
                <c:pt idx="723">
                  <c:v>71.3</c:v>
                </c:pt>
                <c:pt idx="724">
                  <c:v>71.400000000000006</c:v>
                </c:pt>
                <c:pt idx="725">
                  <c:v>71.5</c:v>
                </c:pt>
                <c:pt idx="726">
                  <c:v>71.599999999999994</c:v>
                </c:pt>
                <c:pt idx="727">
                  <c:v>71.7</c:v>
                </c:pt>
                <c:pt idx="728">
                  <c:v>71.8</c:v>
                </c:pt>
                <c:pt idx="729">
                  <c:v>71.900000000000006</c:v>
                </c:pt>
                <c:pt idx="730">
                  <c:v>72</c:v>
                </c:pt>
                <c:pt idx="731">
                  <c:v>72.099999999999994</c:v>
                </c:pt>
                <c:pt idx="732">
                  <c:v>72.2</c:v>
                </c:pt>
                <c:pt idx="733">
                  <c:v>72.3</c:v>
                </c:pt>
                <c:pt idx="734">
                  <c:v>72.400000000000006</c:v>
                </c:pt>
                <c:pt idx="735">
                  <c:v>72.5</c:v>
                </c:pt>
                <c:pt idx="736">
                  <c:v>72.599999999999994</c:v>
                </c:pt>
                <c:pt idx="737">
                  <c:v>72.7</c:v>
                </c:pt>
                <c:pt idx="738">
                  <c:v>72.8</c:v>
                </c:pt>
                <c:pt idx="739">
                  <c:v>72.900000000000006</c:v>
                </c:pt>
                <c:pt idx="740">
                  <c:v>73</c:v>
                </c:pt>
                <c:pt idx="741">
                  <c:v>73.099999999999994</c:v>
                </c:pt>
                <c:pt idx="742">
                  <c:v>73.2</c:v>
                </c:pt>
                <c:pt idx="743">
                  <c:v>73.3</c:v>
                </c:pt>
                <c:pt idx="744">
                  <c:v>73.400000000000006</c:v>
                </c:pt>
                <c:pt idx="745">
                  <c:v>73.5</c:v>
                </c:pt>
                <c:pt idx="746">
                  <c:v>73.599999999999994</c:v>
                </c:pt>
                <c:pt idx="747">
                  <c:v>73.7</c:v>
                </c:pt>
                <c:pt idx="748">
                  <c:v>73.8</c:v>
                </c:pt>
                <c:pt idx="749">
                  <c:v>73.900000000000006</c:v>
                </c:pt>
                <c:pt idx="750">
                  <c:v>74</c:v>
                </c:pt>
                <c:pt idx="751">
                  <c:v>74.099999999999994</c:v>
                </c:pt>
                <c:pt idx="752">
                  <c:v>74.2</c:v>
                </c:pt>
                <c:pt idx="753">
                  <c:v>74.3</c:v>
                </c:pt>
                <c:pt idx="754">
                  <c:v>74.400000000000006</c:v>
                </c:pt>
                <c:pt idx="755">
                  <c:v>74.5</c:v>
                </c:pt>
                <c:pt idx="756">
                  <c:v>74.599999999999994</c:v>
                </c:pt>
                <c:pt idx="757">
                  <c:v>74.7</c:v>
                </c:pt>
                <c:pt idx="758">
                  <c:v>74.8</c:v>
                </c:pt>
                <c:pt idx="759">
                  <c:v>74.900000000000006</c:v>
                </c:pt>
                <c:pt idx="760">
                  <c:v>75</c:v>
                </c:pt>
                <c:pt idx="761">
                  <c:v>75.099999999999994</c:v>
                </c:pt>
                <c:pt idx="762">
                  <c:v>75.2</c:v>
                </c:pt>
                <c:pt idx="763">
                  <c:v>75.3</c:v>
                </c:pt>
                <c:pt idx="764">
                  <c:v>75.400000000000006</c:v>
                </c:pt>
                <c:pt idx="765">
                  <c:v>75.5</c:v>
                </c:pt>
                <c:pt idx="766">
                  <c:v>75.599999999999994</c:v>
                </c:pt>
                <c:pt idx="767">
                  <c:v>75.7</c:v>
                </c:pt>
                <c:pt idx="768">
                  <c:v>75.8</c:v>
                </c:pt>
                <c:pt idx="769">
                  <c:v>75.900000000000006</c:v>
                </c:pt>
                <c:pt idx="770">
                  <c:v>76</c:v>
                </c:pt>
                <c:pt idx="771">
                  <c:v>76.099999999999994</c:v>
                </c:pt>
                <c:pt idx="772">
                  <c:v>76.2</c:v>
                </c:pt>
                <c:pt idx="773">
                  <c:v>76.3</c:v>
                </c:pt>
                <c:pt idx="774">
                  <c:v>76.400000000000006</c:v>
                </c:pt>
                <c:pt idx="775">
                  <c:v>76.5</c:v>
                </c:pt>
                <c:pt idx="776">
                  <c:v>76.599999999999994</c:v>
                </c:pt>
                <c:pt idx="777">
                  <c:v>76.7</c:v>
                </c:pt>
                <c:pt idx="778">
                  <c:v>76.8</c:v>
                </c:pt>
                <c:pt idx="779">
                  <c:v>76.900000000000006</c:v>
                </c:pt>
                <c:pt idx="780">
                  <c:v>77</c:v>
                </c:pt>
                <c:pt idx="781">
                  <c:v>77.099999999999994</c:v>
                </c:pt>
                <c:pt idx="782">
                  <c:v>77.2</c:v>
                </c:pt>
                <c:pt idx="783">
                  <c:v>77.3</c:v>
                </c:pt>
                <c:pt idx="784">
                  <c:v>77.400000000000006</c:v>
                </c:pt>
                <c:pt idx="785">
                  <c:v>77.5</c:v>
                </c:pt>
                <c:pt idx="786">
                  <c:v>77.599999999999994</c:v>
                </c:pt>
                <c:pt idx="787">
                  <c:v>77.7</c:v>
                </c:pt>
                <c:pt idx="788">
                  <c:v>77.8</c:v>
                </c:pt>
                <c:pt idx="789">
                  <c:v>77.900000000000006</c:v>
                </c:pt>
                <c:pt idx="790">
                  <c:v>78</c:v>
                </c:pt>
                <c:pt idx="791">
                  <c:v>78.099999999999994</c:v>
                </c:pt>
                <c:pt idx="792">
                  <c:v>78.2</c:v>
                </c:pt>
                <c:pt idx="793">
                  <c:v>78.3</c:v>
                </c:pt>
                <c:pt idx="794">
                  <c:v>78.400000000000006</c:v>
                </c:pt>
                <c:pt idx="795">
                  <c:v>78.5</c:v>
                </c:pt>
                <c:pt idx="796">
                  <c:v>78.599999999999994</c:v>
                </c:pt>
                <c:pt idx="797">
                  <c:v>78.7</c:v>
                </c:pt>
                <c:pt idx="798">
                  <c:v>78.8</c:v>
                </c:pt>
                <c:pt idx="799">
                  <c:v>78.900000000000006</c:v>
                </c:pt>
                <c:pt idx="800">
                  <c:v>79</c:v>
                </c:pt>
                <c:pt idx="801">
                  <c:v>79.099999999999994</c:v>
                </c:pt>
                <c:pt idx="802">
                  <c:v>79.2</c:v>
                </c:pt>
                <c:pt idx="803">
                  <c:v>79.3</c:v>
                </c:pt>
                <c:pt idx="804">
                  <c:v>79.400000000000006</c:v>
                </c:pt>
                <c:pt idx="805">
                  <c:v>79.5</c:v>
                </c:pt>
                <c:pt idx="806">
                  <c:v>79.599999999999994</c:v>
                </c:pt>
                <c:pt idx="807">
                  <c:v>79.7</c:v>
                </c:pt>
                <c:pt idx="808">
                  <c:v>79.8</c:v>
                </c:pt>
                <c:pt idx="809">
                  <c:v>79.900000000000006</c:v>
                </c:pt>
                <c:pt idx="810">
                  <c:v>80</c:v>
                </c:pt>
                <c:pt idx="811">
                  <c:v>80.099999999999994</c:v>
                </c:pt>
                <c:pt idx="812">
                  <c:v>80.2</c:v>
                </c:pt>
                <c:pt idx="813">
                  <c:v>80.3</c:v>
                </c:pt>
                <c:pt idx="814">
                  <c:v>80.400000000000006</c:v>
                </c:pt>
                <c:pt idx="815">
                  <c:v>80.5</c:v>
                </c:pt>
                <c:pt idx="816">
                  <c:v>80.599999999999994</c:v>
                </c:pt>
                <c:pt idx="817">
                  <c:v>80.7</c:v>
                </c:pt>
                <c:pt idx="818">
                  <c:v>80.8</c:v>
                </c:pt>
                <c:pt idx="819">
                  <c:v>80.900000000000006</c:v>
                </c:pt>
                <c:pt idx="820">
                  <c:v>81</c:v>
                </c:pt>
                <c:pt idx="821">
                  <c:v>81.099999999999994</c:v>
                </c:pt>
                <c:pt idx="822">
                  <c:v>81.2</c:v>
                </c:pt>
                <c:pt idx="823">
                  <c:v>81.3</c:v>
                </c:pt>
                <c:pt idx="824">
                  <c:v>81.400000000000006</c:v>
                </c:pt>
                <c:pt idx="825">
                  <c:v>81.5</c:v>
                </c:pt>
                <c:pt idx="826">
                  <c:v>81.599999999999994</c:v>
                </c:pt>
                <c:pt idx="827">
                  <c:v>81.7</c:v>
                </c:pt>
                <c:pt idx="828">
                  <c:v>81.8</c:v>
                </c:pt>
                <c:pt idx="829">
                  <c:v>81.900000000000006</c:v>
                </c:pt>
                <c:pt idx="830">
                  <c:v>82</c:v>
                </c:pt>
                <c:pt idx="831">
                  <c:v>82.1</c:v>
                </c:pt>
                <c:pt idx="832">
                  <c:v>82.2</c:v>
                </c:pt>
                <c:pt idx="833">
                  <c:v>82.3</c:v>
                </c:pt>
                <c:pt idx="834">
                  <c:v>82.4</c:v>
                </c:pt>
                <c:pt idx="835">
                  <c:v>82.5</c:v>
                </c:pt>
                <c:pt idx="836">
                  <c:v>82.6</c:v>
                </c:pt>
                <c:pt idx="837">
                  <c:v>82.7</c:v>
                </c:pt>
                <c:pt idx="838">
                  <c:v>82.8</c:v>
                </c:pt>
                <c:pt idx="839">
                  <c:v>82.9</c:v>
                </c:pt>
                <c:pt idx="840">
                  <c:v>83</c:v>
                </c:pt>
                <c:pt idx="841">
                  <c:v>83.1</c:v>
                </c:pt>
                <c:pt idx="842">
                  <c:v>83.2</c:v>
                </c:pt>
                <c:pt idx="843">
                  <c:v>83.3</c:v>
                </c:pt>
                <c:pt idx="844">
                  <c:v>83.4</c:v>
                </c:pt>
                <c:pt idx="845">
                  <c:v>83.5</c:v>
                </c:pt>
                <c:pt idx="846">
                  <c:v>83.6</c:v>
                </c:pt>
                <c:pt idx="847">
                  <c:v>83.7</c:v>
                </c:pt>
                <c:pt idx="848">
                  <c:v>83.8</c:v>
                </c:pt>
                <c:pt idx="849">
                  <c:v>83.9</c:v>
                </c:pt>
                <c:pt idx="850">
                  <c:v>84</c:v>
                </c:pt>
                <c:pt idx="851">
                  <c:v>84.1</c:v>
                </c:pt>
                <c:pt idx="852">
                  <c:v>84.2</c:v>
                </c:pt>
                <c:pt idx="853">
                  <c:v>84.3</c:v>
                </c:pt>
                <c:pt idx="854">
                  <c:v>84.4</c:v>
                </c:pt>
                <c:pt idx="855">
                  <c:v>84.5</c:v>
                </c:pt>
                <c:pt idx="856">
                  <c:v>84.6</c:v>
                </c:pt>
                <c:pt idx="857">
                  <c:v>84.7</c:v>
                </c:pt>
                <c:pt idx="858">
                  <c:v>84.8</c:v>
                </c:pt>
                <c:pt idx="859">
                  <c:v>84.9</c:v>
                </c:pt>
                <c:pt idx="860">
                  <c:v>85</c:v>
                </c:pt>
                <c:pt idx="861">
                  <c:v>85.1</c:v>
                </c:pt>
                <c:pt idx="862">
                  <c:v>85.2</c:v>
                </c:pt>
                <c:pt idx="863">
                  <c:v>85.3</c:v>
                </c:pt>
                <c:pt idx="864">
                  <c:v>85.4</c:v>
                </c:pt>
                <c:pt idx="865">
                  <c:v>85.5</c:v>
                </c:pt>
                <c:pt idx="866">
                  <c:v>85.6</c:v>
                </c:pt>
                <c:pt idx="867">
                  <c:v>85.7</c:v>
                </c:pt>
                <c:pt idx="868">
                  <c:v>85.8</c:v>
                </c:pt>
                <c:pt idx="869">
                  <c:v>85.9</c:v>
                </c:pt>
                <c:pt idx="870">
                  <c:v>86</c:v>
                </c:pt>
                <c:pt idx="871">
                  <c:v>86.1</c:v>
                </c:pt>
                <c:pt idx="872">
                  <c:v>86.2</c:v>
                </c:pt>
                <c:pt idx="873">
                  <c:v>86.3</c:v>
                </c:pt>
                <c:pt idx="874">
                  <c:v>86.4</c:v>
                </c:pt>
                <c:pt idx="875">
                  <c:v>86.5</c:v>
                </c:pt>
                <c:pt idx="876">
                  <c:v>86.6</c:v>
                </c:pt>
                <c:pt idx="877">
                  <c:v>86.7</c:v>
                </c:pt>
                <c:pt idx="878">
                  <c:v>86.8</c:v>
                </c:pt>
                <c:pt idx="879">
                  <c:v>86.9</c:v>
                </c:pt>
                <c:pt idx="880">
                  <c:v>87</c:v>
                </c:pt>
                <c:pt idx="881">
                  <c:v>87.1</c:v>
                </c:pt>
                <c:pt idx="882">
                  <c:v>87.2</c:v>
                </c:pt>
                <c:pt idx="883">
                  <c:v>87.3</c:v>
                </c:pt>
                <c:pt idx="884">
                  <c:v>87.4</c:v>
                </c:pt>
                <c:pt idx="885">
                  <c:v>87.5</c:v>
                </c:pt>
                <c:pt idx="886">
                  <c:v>87.6</c:v>
                </c:pt>
                <c:pt idx="887">
                  <c:v>87.7</c:v>
                </c:pt>
                <c:pt idx="888">
                  <c:v>87.8</c:v>
                </c:pt>
                <c:pt idx="889">
                  <c:v>87.9</c:v>
                </c:pt>
                <c:pt idx="890">
                  <c:v>88</c:v>
                </c:pt>
                <c:pt idx="891">
                  <c:v>88.1</c:v>
                </c:pt>
                <c:pt idx="892">
                  <c:v>88.2</c:v>
                </c:pt>
                <c:pt idx="893">
                  <c:v>88.3</c:v>
                </c:pt>
                <c:pt idx="894">
                  <c:v>88.4</c:v>
                </c:pt>
                <c:pt idx="895">
                  <c:v>88.5</c:v>
                </c:pt>
                <c:pt idx="896">
                  <c:v>88.6</c:v>
                </c:pt>
                <c:pt idx="897">
                  <c:v>88.7</c:v>
                </c:pt>
                <c:pt idx="898">
                  <c:v>88.8</c:v>
                </c:pt>
                <c:pt idx="899">
                  <c:v>88.9</c:v>
                </c:pt>
                <c:pt idx="900">
                  <c:v>89</c:v>
                </c:pt>
                <c:pt idx="901">
                  <c:v>89.1</c:v>
                </c:pt>
                <c:pt idx="902">
                  <c:v>89.2</c:v>
                </c:pt>
                <c:pt idx="903">
                  <c:v>89.3</c:v>
                </c:pt>
                <c:pt idx="904">
                  <c:v>89.4</c:v>
                </c:pt>
                <c:pt idx="905">
                  <c:v>89.5</c:v>
                </c:pt>
                <c:pt idx="906">
                  <c:v>89.6</c:v>
                </c:pt>
                <c:pt idx="907">
                  <c:v>89.7</c:v>
                </c:pt>
                <c:pt idx="908">
                  <c:v>89.8</c:v>
                </c:pt>
                <c:pt idx="909">
                  <c:v>89.9</c:v>
                </c:pt>
                <c:pt idx="910">
                  <c:v>90</c:v>
                </c:pt>
                <c:pt idx="911">
                  <c:v>90.1</c:v>
                </c:pt>
                <c:pt idx="912">
                  <c:v>90.2</c:v>
                </c:pt>
                <c:pt idx="913">
                  <c:v>90.3</c:v>
                </c:pt>
                <c:pt idx="914">
                  <c:v>90.4</c:v>
                </c:pt>
                <c:pt idx="915">
                  <c:v>90.5</c:v>
                </c:pt>
                <c:pt idx="916">
                  <c:v>90.6</c:v>
                </c:pt>
                <c:pt idx="917">
                  <c:v>90.7</c:v>
                </c:pt>
                <c:pt idx="918">
                  <c:v>90.8</c:v>
                </c:pt>
                <c:pt idx="919">
                  <c:v>90.9</c:v>
                </c:pt>
                <c:pt idx="920">
                  <c:v>91</c:v>
                </c:pt>
                <c:pt idx="921">
                  <c:v>91.1</c:v>
                </c:pt>
                <c:pt idx="922">
                  <c:v>91.2</c:v>
                </c:pt>
                <c:pt idx="923">
                  <c:v>91.3</c:v>
                </c:pt>
                <c:pt idx="924">
                  <c:v>91.4</c:v>
                </c:pt>
                <c:pt idx="925">
                  <c:v>91.5</c:v>
                </c:pt>
                <c:pt idx="926">
                  <c:v>91.6</c:v>
                </c:pt>
                <c:pt idx="927">
                  <c:v>91.7</c:v>
                </c:pt>
                <c:pt idx="928">
                  <c:v>91.8</c:v>
                </c:pt>
                <c:pt idx="929">
                  <c:v>91.9</c:v>
                </c:pt>
                <c:pt idx="930">
                  <c:v>92</c:v>
                </c:pt>
                <c:pt idx="931">
                  <c:v>92.1</c:v>
                </c:pt>
                <c:pt idx="932">
                  <c:v>92.2</c:v>
                </c:pt>
                <c:pt idx="933">
                  <c:v>92.3</c:v>
                </c:pt>
                <c:pt idx="934">
                  <c:v>92.4</c:v>
                </c:pt>
                <c:pt idx="935">
                  <c:v>92.5</c:v>
                </c:pt>
                <c:pt idx="936">
                  <c:v>92.6</c:v>
                </c:pt>
                <c:pt idx="937">
                  <c:v>92.7</c:v>
                </c:pt>
                <c:pt idx="938">
                  <c:v>92.8</c:v>
                </c:pt>
                <c:pt idx="939">
                  <c:v>92.9</c:v>
                </c:pt>
                <c:pt idx="940">
                  <c:v>93</c:v>
                </c:pt>
                <c:pt idx="941">
                  <c:v>93.1</c:v>
                </c:pt>
                <c:pt idx="942">
                  <c:v>93.2</c:v>
                </c:pt>
                <c:pt idx="943">
                  <c:v>93.3</c:v>
                </c:pt>
                <c:pt idx="944">
                  <c:v>93.4</c:v>
                </c:pt>
                <c:pt idx="945">
                  <c:v>93.5</c:v>
                </c:pt>
                <c:pt idx="946">
                  <c:v>93.6</c:v>
                </c:pt>
                <c:pt idx="947">
                  <c:v>93.7</c:v>
                </c:pt>
                <c:pt idx="948">
                  <c:v>93.8</c:v>
                </c:pt>
                <c:pt idx="949">
                  <c:v>93.9</c:v>
                </c:pt>
                <c:pt idx="950">
                  <c:v>94</c:v>
                </c:pt>
                <c:pt idx="951">
                  <c:v>94.1</c:v>
                </c:pt>
                <c:pt idx="952">
                  <c:v>94.2</c:v>
                </c:pt>
                <c:pt idx="953">
                  <c:v>94.3</c:v>
                </c:pt>
                <c:pt idx="954">
                  <c:v>94.4</c:v>
                </c:pt>
                <c:pt idx="955">
                  <c:v>94.5</c:v>
                </c:pt>
                <c:pt idx="956">
                  <c:v>94.6</c:v>
                </c:pt>
                <c:pt idx="957">
                  <c:v>94.7</c:v>
                </c:pt>
                <c:pt idx="958">
                  <c:v>94.8</c:v>
                </c:pt>
                <c:pt idx="959">
                  <c:v>94.9</c:v>
                </c:pt>
                <c:pt idx="960">
                  <c:v>95</c:v>
                </c:pt>
                <c:pt idx="961">
                  <c:v>95.1</c:v>
                </c:pt>
                <c:pt idx="962">
                  <c:v>95.2</c:v>
                </c:pt>
                <c:pt idx="963">
                  <c:v>95.3</c:v>
                </c:pt>
                <c:pt idx="964">
                  <c:v>95.4</c:v>
                </c:pt>
                <c:pt idx="965">
                  <c:v>95.5</c:v>
                </c:pt>
                <c:pt idx="966">
                  <c:v>95.6</c:v>
                </c:pt>
                <c:pt idx="967">
                  <c:v>95.7</c:v>
                </c:pt>
                <c:pt idx="968">
                  <c:v>95.8</c:v>
                </c:pt>
                <c:pt idx="969">
                  <c:v>95.9</c:v>
                </c:pt>
                <c:pt idx="970">
                  <c:v>96</c:v>
                </c:pt>
                <c:pt idx="971">
                  <c:v>96.1</c:v>
                </c:pt>
                <c:pt idx="972">
                  <c:v>96.2</c:v>
                </c:pt>
                <c:pt idx="973">
                  <c:v>96.3</c:v>
                </c:pt>
                <c:pt idx="974">
                  <c:v>96.4</c:v>
                </c:pt>
                <c:pt idx="975">
                  <c:v>96.5</c:v>
                </c:pt>
                <c:pt idx="976">
                  <c:v>96.6</c:v>
                </c:pt>
                <c:pt idx="977">
                  <c:v>96.7</c:v>
                </c:pt>
                <c:pt idx="978">
                  <c:v>96.8</c:v>
                </c:pt>
                <c:pt idx="979">
                  <c:v>96.9</c:v>
                </c:pt>
                <c:pt idx="980">
                  <c:v>97</c:v>
                </c:pt>
                <c:pt idx="981">
                  <c:v>97.1</c:v>
                </c:pt>
                <c:pt idx="982">
                  <c:v>97.2</c:v>
                </c:pt>
                <c:pt idx="983">
                  <c:v>97.3</c:v>
                </c:pt>
                <c:pt idx="984">
                  <c:v>97.4</c:v>
                </c:pt>
                <c:pt idx="985">
                  <c:v>97.5</c:v>
                </c:pt>
                <c:pt idx="986">
                  <c:v>97.6</c:v>
                </c:pt>
                <c:pt idx="987">
                  <c:v>97.7</c:v>
                </c:pt>
                <c:pt idx="988">
                  <c:v>97.8</c:v>
                </c:pt>
                <c:pt idx="989">
                  <c:v>97.9</c:v>
                </c:pt>
                <c:pt idx="990">
                  <c:v>98</c:v>
                </c:pt>
                <c:pt idx="991">
                  <c:v>98.1</c:v>
                </c:pt>
                <c:pt idx="992">
                  <c:v>98.2</c:v>
                </c:pt>
                <c:pt idx="993">
                  <c:v>98.3</c:v>
                </c:pt>
                <c:pt idx="994">
                  <c:v>98.4</c:v>
                </c:pt>
                <c:pt idx="995">
                  <c:v>98.5</c:v>
                </c:pt>
                <c:pt idx="996">
                  <c:v>98.6</c:v>
                </c:pt>
                <c:pt idx="997">
                  <c:v>98.7</c:v>
                </c:pt>
                <c:pt idx="998">
                  <c:v>98.8</c:v>
                </c:pt>
                <c:pt idx="999">
                  <c:v>98.9</c:v>
                </c:pt>
                <c:pt idx="1000">
                  <c:v>99</c:v>
                </c:pt>
                <c:pt idx="1001">
                  <c:v>99.1</c:v>
                </c:pt>
                <c:pt idx="1002">
                  <c:v>99.2</c:v>
                </c:pt>
                <c:pt idx="1003">
                  <c:v>99.3</c:v>
                </c:pt>
                <c:pt idx="1004">
                  <c:v>99.4</c:v>
                </c:pt>
                <c:pt idx="1005">
                  <c:v>99.5</c:v>
                </c:pt>
                <c:pt idx="1006">
                  <c:v>99.6</c:v>
                </c:pt>
                <c:pt idx="1007">
                  <c:v>99.7</c:v>
                </c:pt>
                <c:pt idx="1008">
                  <c:v>99.8</c:v>
                </c:pt>
                <c:pt idx="1009">
                  <c:v>99.9</c:v>
                </c:pt>
                <c:pt idx="1010">
                  <c:v>100</c:v>
                </c:pt>
                <c:pt idx="1011">
                  <c:v>100.1</c:v>
                </c:pt>
                <c:pt idx="1012">
                  <c:v>100.2</c:v>
                </c:pt>
                <c:pt idx="1013">
                  <c:v>100.3</c:v>
                </c:pt>
                <c:pt idx="1014">
                  <c:v>100.4</c:v>
                </c:pt>
                <c:pt idx="1015">
                  <c:v>100.5</c:v>
                </c:pt>
                <c:pt idx="1016">
                  <c:v>100.6</c:v>
                </c:pt>
                <c:pt idx="1017">
                  <c:v>100.7</c:v>
                </c:pt>
                <c:pt idx="1018">
                  <c:v>100.8</c:v>
                </c:pt>
                <c:pt idx="1019">
                  <c:v>100.9</c:v>
                </c:pt>
                <c:pt idx="1020">
                  <c:v>101</c:v>
                </c:pt>
                <c:pt idx="1021">
                  <c:v>101.1</c:v>
                </c:pt>
                <c:pt idx="1022">
                  <c:v>101.2</c:v>
                </c:pt>
                <c:pt idx="1023">
                  <c:v>101.3</c:v>
                </c:pt>
                <c:pt idx="1024">
                  <c:v>101.4</c:v>
                </c:pt>
                <c:pt idx="1025">
                  <c:v>101.5</c:v>
                </c:pt>
                <c:pt idx="1026">
                  <c:v>101.6</c:v>
                </c:pt>
                <c:pt idx="1027">
                  <c:v>101.7</c:v>
                </c:pt>
                <c:pt idx="1028">
                  <c:v>101.8</c:v>
                </c:pt>
                <c:pt idx="1029">
                  <c:v>101.9</c:v>
                </c:pt>
                <c:pt idx="1030">
                  <c:v>102</c:v>
                </c:pt>
                <c:pt idx="1031">
                  <c:v>102.1</c:v>
                </c:pt>
                <c:pt idx="1032">
                  <c:v>102.2</c:v>
                </c:pt>
                <c:pt idx="1033">
                  <c:v>102.3</c:v>
                </c:pt>
                <c:pt idx="1034">
                  <c:v>102.4</c:v>
                </c:pt>
                <c:pt idx="1035">
                  <c:v>102.5</c:v>
                </c:pt>
                <c:pt idx="1036">
                  <c:v>102.6</c:v>
                </c:pt>
                <c:pt idx="1037">
                  <c:v>102.7</c:v>
                </c:pt>
                <c:pt idx="1038">
                  <c:v>102.8</c:v>
                </c:pt>
                <c:pt idx="1039">
                  <c:v>102.9</c:v>
                </c:pt>
                <c:pt idx="1040">
                  <c:v>103</c:v>
                </c:pt>
                <c:pt idx="1041">
                  <c:v>103.1</c:v>
                </c:pt>
                <c:pt idx="1042">
                  <c:v>103.2</c:v>
                </c:pt>
                <c:pt idx="1043">
                  <c:v>103.3</c:v>
                </c:pt>
                <c:pt idx="1044">
                  <c:v>103.4</c:v>
                </c:pt>
                <c:pt idx="1045">
                  <c:v>103.5</c:v>
                </c:pt>
                <c:pt idx="1046">
                  <c:v>103.6</c:v>
                </c:pt>
                <c:pt idx="1047">
                  <c:v>103.7</c:v>
                </c:pt>
                <c:pt idx="1048">
                  <c:v>103.8</c:v>
                </c:pt>
                <c:pt idx="1049">
                  <c:v>103.9</c:v>
                </c:pt>
                <c:pt idx="1050">
                  <c:v>104</c:v>
                </c:pt>
                <c:pt idx="1051">
                  <c:v>104.1</c:v>
                </c:pt>
                <c:pt idx="1052">
                  <c:v>104.2</c:v>
                </c:pt>
                <c:pt idx="1053">
                  <c:v>104.3</c:v>
                </c:pt>
                <c:pt idx="1054">
                  <c:v>104.4</c:v>
                </c:pt>
                <c:pt idx="1055">
                  <c:v>104.5</c:v>
                </c:pt>
                <c:pt idx="1056">
                  <c:v>104.6</c:v>
                </c:pt>
                <c:pt idx="1057">
                  <c:v>104.7</c:v>
                </c:pt>
                <c:pt idx="1058">
                  <c:v>104.8</c:v>
                </c:pt>
                <c:pt idx="1059">
                  <c:v>104.9</c:v>
                </c:pt>
                <c:pt idx="1060">
                  <c:v>105</c:v>
                </c:pt>
                <c:pt idx="1061">
                  <c:v>105.1</c:v>
                </c:pt>
                <c:pt idx="1062">
                  <c:v>105.2</c:v>
                </c:pt>
                <c:pt idx="1063">
                  <c:v>105.3</c:v>
                </c:pt>
                <c:pt idx="1064">
                  <c:v>105.4</c:v>
                </c:pt>
                <c:pt idx="1065">
                  <c:v>105.5</c:v>
                </c:pt>
                <c:pt idx="1066">
                  <c:v>105.6</c:v>
                </c:pt>
                <c:pt idx="1067">
                  <c:v>105.7</c:v>
                </c:pt>
                <c:pt idx="1068">
                  <c:v>105.8</c:v>
                </c:pt>
                <c:pt idx="1069">
                  <c:v>105.9</c:v>
                </c:pt>
                <c:pt idx="1070">
                  <c:v>106</c:v>
                </c:pt>
                <c:pt idx="1071">
                  <c:v>106.1</c:v>
                </c:pt>
                <c:pt idx="1072">
                  <c:v>106.2</c:v>
                </c:pt>
                <c:pt idx="1073">
                  <c:v>106.3</c:v>
                </c:pt>
                <c:pt idx="1074">
                  <c:v>106.4</c:v>
                </c:pt>
                <c:pt idx="1075">
                  <c:v>106.5</c:v>
                </c:pt>
                <c:pt idx="1076">
                  <c:v>106.6</c:v>
                </c:pt>
                <c:pt idx="1077">
                  <c:v>106.7</c:v>
                </c:pt>
                <c:pt idx="1078">
                  <c:v>106.8</c:v>
                </c:pt>
                <c:pt idx="1079">
                  <c:v>106.9</c:v>
                </c:pt>
                <c:pt idx="1080">
                  <c:v>107</c:v>
                </c:pt>
                <c:pt idx="1081">
                  <c:v>107.1</c:v>
                </c:pt>
                <c:pt idx="1082">
                  <c:v>107.2</c:v>
                </c:pt>
                <c:pt idx="1083">
                  <c:v>107.3</c:v>
                </c:pt>
                <c:pt idx="1084">
                  <c:v>107.4</c:v>
                </c:pt>
                <c:pt idx="1085">
                  <c:v>107.5</c:v>
                </c:pt>
                <c:pt idx="1086">
                  <c:v>107.6</c:v>
                </c:pt>
                <c:pt idx="1087">
                  <c:v>107.7</c:v>
                </c:pt>
                <c:pt idx="1088">
                  <c:v>107.8</c:v>
                </c:pt>
                <c:pt idx="1089">
                  <c:v>107.9</c:v>
                </c:pt>
                <c:pt idx="1090">
                  <c:v>108</c:v>
                </c:pt>
                <c:pt idx="1091">
                  <c:v>108.1</c:v>
                </c:pt>
                <c:pt idx="1092">
                  <c:v>108.2</c:v>
                </c:pt>
                <c:pt idx="1093">
                  <c:v>108.3</c:v>
                </c:pt>
                <c:pt idx="1094">
                  <c:v>108.4</c:v>
                </c:pt>
                <c:pt idx="1095">
                  <c:v>108.5</c:v>
                </c:pt>
                <c:pt idx="1096">
                  <c:v>108.6</c:v>
                </c:pt>
                <c:pt idx="1097">
                  <c:v>108.7</c:v>
                </c:pt>
                <c:pt idx="1098">
                  <c:v>108.8</c:v>
                </c:pt>
                <c:pt idx="1099">
                  <c:v>108.9</c:v>
                </c:pt>
                <c:pt idx="1100">
                  <c:v>109</c:v>
                </c:pt>
                <c:pt idx="1101">
                  <c:v>109.1</c:v>
                </c:pt>
                <c:pt idx="1102">
                  <c:v>109.2</c:v>
                </c:pt>
                <c:pt idx="1103">
                  <c:v>109.3</c:v>
                </c:pt>
                <c:pt idx="1104">
                  <c:v>109.4</c:v>
                </c:pt>
                <c:pt idx="1105">
                  <c:v>109.5</c:v>
                </c:pt>
                <c:pt idx="1106">
                  <c:v>109.6</c:v>
                </c:pt>
                <c:pt idx="1107">
                  <c:v>109.7</c:v>
                </c:pt>
                <c:pt idx="1108">
                  <c:v>109.8</c:v>
                </c:pt>
                <c:pt idx="1109">
                  <c:v>109.9</c:v>
                </c:pt>
                <c:pt idx="1110">
                  <c:v>110</c:v>
                </c:pt>
                <c:pt idx="1111">
                  <c:v>110.1</c:v>
                </c:pt>
                <c:pt idx="1112">
                  <c:v>110.2</c:v>
                </c:pt>
                <c:pt idx="1113">
                  <c:v>110.3</c:v>
                </c:pt>
                <c:pt idx="1114">
                  <c:v>110.4</c:v>
                </c:pt>
                <c:pt idx="1115">
                  <c:v>110.5</c:v>
                </c:pt>
                <c:pt idx="1116">
                  <c:v>110.6</c:v>
                </c:pt>
                <c:pt idx="1117">
                  <c:v>110.7</c:v>
                </c:pt>
                <c:pt idx="1118">
                  <c:v>110.8</c:v>
                </c:pt>
                <c:pt idx="1119">
                  <c:v>110.9</c:v>
                </c:pt>
                <c:pt idx="1120">
                  <c:v>111</c:v>
                </c:pt>
                <c:pt idx="1121">
                  <c:v>111.1</c:v>
                </c:pt>
                <c:pt idx="1122">
                  <c:v>111.2</c:v>
                </c:pt>
                <c:pt idx="1123">
                  <c:v>111.3</c:v>
                </c:pt>
                <c:pt idx="1124">
                  <c:v>111.4</c:v>
                </c:pt>
                <c:pt idx="1125">
                  <c:v>111.5</c:v>
                </c:pt>
                <c:pt idx="1126">
                  <c:v>111.6</c:v>
                </c:pt>
                <c:pt idx="1127">
                  <c:v>111.7</c:v>
                </c:pt>
                <c:pt idx="1128">
                  <c:v>111.8</c:v>
                </c:pt>
                <c:pt idx="1129">
                  <c:v>111.9</c:v>
                </c:pt>
                <c:pt idx="1130">
                  <c:v>112</c:v>
                </c:pt>
                <c:pt idx="1131">
                  <c:v>112.1</c:v>
                </c:pt>
                <c:pt idx="1132">
                  <c:v>112.2</c:v>
                </c:pt>
                <c:pt idx="1133">
                  <c:v>112.3</c:v>
                </c:pt>
                <c:pt idx="1134">
                  <c:v>112.4</c:v>
                </c:pt>
                <c:pt idx="1135">
                  <c:v>112.5</c:v>
                </c:pt>
                <c:pt idx="1136">
                  <c:v>112.6</c:v>
                </c:pt>
                <c:pt idx="1137">
                  <c:v>112.7</c:v>
                </c:pt>
                <c:pt idx="1138">
                  <c:v>112.8</c:v>
                </c:pt>
                <c:pt idx="1139">
                  <c:v>112.9</c:v>
                </c:pt>
                <c:pt idx="1140">
                  <c:v>113</c:v>
                </c:pt>
                <c:pt idx="1141">
                  <c:v>113.1</c:v>
                </c:pt>
                <c:pt idx="1142">
                  <c:v>113.2</c:v>
                </c:pt>
                <c:pt idx="1143">
                  <c:v>113.3</c:v>
                </c:pt>
                <c:pt idx="1144">
                  <c:v>113.4</c:v>
                </c:pt>
                <c:pt idx="1145">
                  <c:v>113.5</c:v>
                </c:pt>
                <c:pt idx="1146">
                  <c:v>113.6</c:v>
                </c:pt>
                <c:pt idx="1147">
                  <c:v>113.7</c:v>
                </c:pt>
                <c:pt idx="1148">
                  <c:v>113.8</c:v>
                </c:pt>
                <c:pt idx="1149">
                  <c:v>113.9</c:v>
                </c:pt>
                <c:pt idx="1150">
                  <c:v>114</c:v>
                </c:pt>
                <c:pt idx="1151">
                  <c:v>114.1</c:v>
                </c:pt>
                <c:pt idx="1152">
                  <c:v>114.2</c:v>
                </c:pt>
                <c:pt idx="1153">
                  <c:v>114.3</c:v>
                </c:pt>
                <c:pt idx="1154">
                  <c:v>114.4</c:v>
                </c:pt>
                <c:pt idx="1155">
                  <c:v>114.5</c:v>
                </c:pt>
                <c:pt idx="1156">
                  <c:v>114.6</c:v>
                </c:pt>
                <c:pt idx="1157">
                  <c:v>114.7</c:v>
                </c:pt>
                <c:pt idx="1158">
                  <c:v>114.8</c:v>
                </c:pt>
                <c:pt idx="1159">
                  <c:v>114.9</c:v>
                </c:pt>
                <c:pt idx="1160">
                  <c:v>115</c:v>
                </c:pt>
                <c:pt idx="1161">
                  <c:v>115.1</c:v>
                </c:pt>
                <c:pt idx="1162">
                  <c:v>115.2</c:v>
                </c:pt>
                <c:pt idx="1163">
                  <c:v>115.3</c:v>
                </c:pt>
                <c:pt idx="1164">
                  <c:v>115.4</c:v>
                </c:pt>
                <c:pt idx="1165">
                  <c:v>115.5</c:v>
                </c:pt>
                <c:pt idx="1166">
                  <c:v>115.6</c:v>
                </c:pt>
                <c:pt idx="1167">
                  <c:v>115.7</c:v>
                </c:pt>
                <c:pt idx="1168">
                  <c:v>115.8</c:v>
                </c:pt>
                <c:pt idx="1169">
                  <c:v>115.9</c:v>
                </c:pt>
                <c:pt idx="1170">
                  <c:v>116</c:v>
                </c:pt>
                <c:pt idx="1171">
                  <c:v>116.1</c:v>
                </c:pt>
                <c:pt idx="1172">
                  <c:v>116.2</c:v>
                </c:pt>
                <c:pt idx="1173">
                  <c:v>116.3</c:v>
                </c:pt>
                <c:pt idx="1174">
                  <c:v>116.4</c:v>
                </c:pt>
                <c:pt idx="1175">
                  <c:v>116.5</c:v>
                </c:pt>
                <c:pt idx="1176">
                  <c:v>116.6</c:v>
                </c:pt>
                <c:pt idx="1177">
                  <c:v>116.7</c:v>
                </c:pt>
                <c:pt idx="1178">
                  <c:v>116.8</c:v>
                </c:pt>
                <c:pt idx="1179">
                  <c:v>116.9</c:v>
                </c:pt>
                <c:pt idx="1180">
                  <c:v>117</c:v>
                </c:pt>
                <c:pt idx="1181">
                  <c:v>117.1</c:v>
                </c:pt>
                <c:pt idx="1182">
                  <c:v>117.2</c:v>
                </c:pt>
                <c:pt idx="1183">
                  <c:v>117.3</c:v>
                </c:pt>
                <c:pt idx="1184">
                  <c:v>117.4</c:v>
                </c:pt>
                <c:pt idx="1185">
                  <c:v>117.5</c:v>
                </c:pt>
                <c:pt idx="1186">
                  <c:v>117.6</c:v>
                </c:pt>
                <c:pt idx="1187">
                  <c:v>117.7</c:v>
                </c:pt>
                <c:pt idx="1188">
                  <c:v>117.8</c:v>
                </c:pt>
                <c:pt idx="1189">
                  <c:v>117.9</c:v>
                </c:pt>
                <c:pt idx="1190">
                  <c:v>118</c:v>
                </c:pt>
                <c:pt idx="1191">
                  <c:v>118.1</c:v>
                </c:pt>
                <c:pt idx="1192">
                  <c:v>118.2</c:v>
                </c:pt>
                <c:pt idx="1193">
                  <c:v>118.3</c:v>
                </c:pt>
                <c:pt idx="1194">
                  <c:v>118.4</c:v>
                </c:pt>
                <c:pt idx="1195">
                  <c:v>118.5</c:v>
                </c:pt>
                <c:pt idx="1196">
                  <c:v>118.6</c:v>
                </c:pt>
                <c:pt idx="1197">
                  <c:v>118.7</c:v>
                </c:pt>
                <c:pt idx="1198">
                  <c:v>118.8</c:v>
                </c:pt>
                <c:pt idx="1199">
                  <c:v>118.9</c:v>
                </c:pt>
                <c:pt idx="1200">
                  <c:v>119</c:v>
                </c:pt>
                <c:pt idx="1201">
                  <c:v>119.1</c:v>
                </c:pt>
                <c:pt idx="1202">
                  <c:v>119.2</c:v>
                </c:pt>
                <c:pt idx="1203">
                  <c:v>119.3</c:v>
                </c:pt>
                <c:pt idx="1204">
                  <c:v>119.4</c:v>
                </c:pt>
                <c:pt idx="1205">
                  <c:v>119.5</c:v>
                </c:pt>
                <c:pt idx="1206">
                  <c:v>119.6</c:v>
                </c:pt>
                <c:pt idx="1207">
                  <c:v>119.7</c:v>
                </c:pt>
                <c:pt idx="1208">
                  <c:v>119.8</c:v>
                </c:pt>
                <c:pt idx="1209">
                  <c:v>119.9</c:v>
                </c:pt>
                <c:pt idx="1210">
                  <c:v>120</c:v>
                </c:pt>
                <c:pt idx="1211">
                  <c:v>120.1</c:v>
                </c:pt>
                <c:pt idx="1212">
                  <c:v>120.2</c:v>
                </c:pt>
                <c:pt idx="1213">
                  <c:v>120.3</c:v>
                </c:pt>
                <c:pt idx="1214">
                  <c:v>120.4</c:v>
                </c:pt>
                <c:pt idx="1215">
                  <c:v>120.5</c:v>
                </c:pt>
                <c:pt idx="1216">
                  <c:v>120.6</c:v>
                </c:pt>
                <c:pt idx="1217">
                  <c:v>120.7</c:v>
                </c:pt>
                <c:pt idx="1218">
                  <c:v>120.8</c:v>
                </c:pt>
                <c:pt idx="1219">
                  <c:v>120.9</c:v>
                </c:pt>
                <c:pt idx="1220">
                  <c:v>121</c:v>
                </c:pt>
                <c:pt idx="1221">
                  <c:v>121.1</c:v>
                </c:pt>
                <c:pt idx="1222">
                  <c:v>121.2</c:v>
                </c:pt>
                <c:pt idx="1223">
                  <c:v>121.3</c:v>
                </c:pt>
                <c:pt idx="1224">
                  <c:v>121.4</c:v>
                </c:pt>
                <c:pt idx="1225">
                  <c:v>121.5</c:v>
                </c:pt>
                <c:pt idx="1226">
                  <c:v>121.6</c:v>
                </c:pt>
                <c:pt idx="1227">
                  <c:v>121.7</c:v>
                </c:pt>
                <c:pt idx="1228">
                  <c:v>121.8</c:v>
                </c:pt>
                <c:pt idx="1229">
                  <c:v>121.9</c:v>
                </c:pt>
                <c:pt idx="1230">
                  <c:v>122</c:v>
                </c:pt>
                <c:pt idx="1231">
                  <c:v>122.1</c:v>
                </c:pt>
                <c:pt idx="1232">
                  <c:v>122.2</c:v>
                </c:pt>
                <c:pt idx="1233">
                  <c:v>122.3</c:v>
                </c:pt>
                <c:pt idx="1234">
                  <c:v>122.4</c:v>
                </c:pt>
                <c:pt idx="1235">
                  <c:v>122.5</c:v>
                </c:pt>
                <c:pt idx="1236">
                  <c:v>122.6</c:v>
                </c:pt>
                <c:pt idx="1237">
                  <c:v>122.7</c:v>
                </c:pt>
                <c:pt idx="1238">
                  <c:v>122.8</c:v>
                </c:pt>
                <c:pt idx="1239">
                  <c:v>122.9</c:v>
                </c:pt>
                <c:pt idx="1240">
                  <c:v>123</c:v>
                </c:pt>
                <c:pt idx="1241">
                  <c:v>123.1</c:v>
                </c:pt>
                <c:pt idx="1242">
                  <c:v>123.2</c:v>
                </c:pt>
                <c:pt idx="1243">
                  <c:v>123.3</c:v>
                </c:pt>
                <c:pt idx="1244">
                  <c:v>123.4</c:v>
                </c:pt>
                <c:pt idx="1245">
                  <c:v>123.5</c:v>
                </c:pt>
                <c:pt idx="1246">
                  <c:v>123.6</c:v>
                </c:pt>
                <c:pt idx="1247">
                  <c:v>123.7</c:v>
                </c:pt>
                <c:pt idx="1248">
                  <c:v>123.8</c:v>
                </c:pt>
                <c:pt idx="1249">
                  <c:v>123.9</c:v>
                </c:pt>
                <c:pt idx="1250">
                  <c:v>124</c:v>
                </c:pt>
                <c:pt idx="1251">
                  <c:v>124.1</c:v>
                </c:pt>
                <c:pt idx="1252">
                  <c:v>124.2</c:v>
                </c:pt>
                <c:pt idx="1253">
                  <c:v>124.3</c:v>
                </c:pt>
                <c:pt idx="1254">
                  <c:v>124.4</c:v>
                </c:pt>
                <c:pt idx="1255">
                  <c:v>124.5</c:v>
                </c:pt>
                <c:pt idx="1256">
                  <c:v>124.6</c:v>
                </c:pt>
                <c:pt idx="1257">
                  <c:v>124.7</c:v>
                </c:pt>
                <c:pt idx="1258">
                  <c:v>124.8</c:v>
                </c:pt>
                <c:pt idx="1259">
                  <c:v>124.9</c:v>
                </c:pt>
                <c:pt idx="1260">
                  <c:v>125</c:v>
                </c:pt>
                <c:pt idx="1261">
                  <c:v>125.1</c:v>
                </c:pt>
                <c:pt idx="1262">
                  <c:v>125.2</c:v>
                </c:pt>
                <c:pt idx="1263">
                  <c:v>125.3</c:v>
                </c:pt>
                <c:pt idx="1264">
                  <c:v>125.4</c:v>
                </c:pt>
                <c:pt idx="1265">
                  <c:v>125.5</c:v>
                </c:pt>
                <c:pt idx="1266">
                  <c:v>125.6</c:v>
                </c:pt>
                <c:pt idx="1267">
                  <c:v>125.7</c:v>
                </c:pt>
                <c:pt idx="1268">
                  <c:v>125.8</c:v>
                </c:pt>
                <c:pt idx="1269">
                  <c:v>125.9</c:v>
                </c:pt>
                <c:pt idx="1270">
                  <c:v>126</c:v>
                </c:pt>
                <c:pt idx="1271">
                  <c:v>126.1</c:v>
                </c:pt>
                <c:pt idx="1272">
                  <c:v>126.2</c:v>
                </c:pt>
                <c:pt idx="1273">
                  <c:v>126.3</c:v>
                </c:pt>
                <c:pt idx="1274">
                  <c:v>126.4</c:v>
                </c:pt>
                <c:pt idx="1275">
                  <c:v>126.5</c:v>
                </c:pt>
                <c:pt idx="1276">
                  <c:v>126.6</c:v>
                </c:pt>
                <c:pt idx="1277">
                  <c:v>126.7</c:v>
                </c:pt>
                <c:pt idx="1278">
                  <c:v>126.8</c:v>
                </c:pt>
                <c:pt idx="1279">
                  <c:v>126.9</c:v>
                </c:pt>
                <c:pt idx="1280">
                  <c:v>127</c:v>
                </c:pt>
                <c:pt idx="1281">
                  <c:v>127.1</c:v>
                </c:pt>
                <c:pt idx="1282">
                  <c:v>127.2</c:v>
                </c:pt>
                <c:pt idx="1283">
                  <c:v>127.3</c:v>
                </c:pt>
                <c:pt idx="1284">
                  <c:v>127.4</c:v>
                </c:pt>
                <c:pt idx="1285">
                  <c:v>127.5</c:v>
                </c:pt>
                <c:pt idx="1286">
                  <c:v>127.6</c:v>
                </c:pt>
                <c:pt idx="1287">
                  <c:v>127.7</c:v>
                </c:pt>
                <c:pt idx="1288">
                  <c:v>127.8</c:v>
                </c:pt>
                <c:pt idx="1289">
                  <c:v>127.9</c:v>
                </c:pt>
                <c:pt idx="1290">
                  <c:v>128</c:v>
                </c:pt>
                <c:pt idx="1291">
                  <c:v>128.1</c:v>
                </c:pt>
                <c:pt idx="1292">
                  <c:v>128.19999999999999</c:v>
                </c:pt>
                <c:pt idx="1293">
                  <c:v>128.30000000000001</c:v>
                </c:pt>
                <c:pt idx="1294">
                  <c:v>128.4</c:v>
                </c:pt>
                <c:pt idx="1295">
                  <c:v>128.5</c:v>
                </c:pt>
                <c:pt idx="1296">
                  <c:v>128.6</c:v>
                </c:pt>
                <c:pt idx="1297">
                  <c:v>128.69999999999999</c:v>
                </c:pt>
                <c:pt idx="1298">
                  <c:v>128.80000000000001</c:v>
                </c:pt>
                <c:pt idx="1299">
                  <c:v>128.9</c:v>
                </c:pt>
                <c:pt idx="1300">
                  <c:v>129</c:v>
                </c:pt>
                <c:pt idx="1301">
                  <c:v>129.1</c:v>
                </c:pt>
                <c:pt idx="1302">
                  <c:v>129.19999999999999</c:v>
                </c:pt>
                <c:pt idx="1303">
                  <c:v>129.30000000000001</c:v>
                </c:pt>
                <c:pt idx="1304">
                  <c:v>129.4</c:v>
                </c:pt>
                <c:pt idx="1305">
                  <c:v>129.5</c:v>
                </c:pt>
                <c:pt idx="1306">
                  <c:v>129.6</c:v>
                </c:pt>
                <c:pt idx="1307">
                  <c:v>129.69999999999999</c:v>
                </c:pt>
                <c:pt idx="1308">
                  <c:v>129.80000000000001</c:v>
                </c:pt>
                <c:pt idx="1309">
                  <c:v>129.9</c:v>
                </c:pt>
                <c:pt idx="1310">
                  <c:v>130</c:v>
                </c:pt>
                <c:pt idx="1311">
                  <c:v>130.1</c:v>
                </c:pt>
                <c:pt idx="1312">
                  <c:v>130.19999999999999</c:v>
                </c:pt>
                <c:pt idx="1313">
                  <c:v>130.30000000000001</c:v>
                </c:pt>
                <c:pt idx="1314">
                  <c:v>130.4</c:v>
                </c:pt>
                <c:pt idx="1315">
                  <c:v>130.5</c:v>
                </c:pt>
                <c:pt idx="1316">
                  <c:v>130.6</c:v>
                </c:pt>
                <c:pt idx="1317">
                  <c:v>130.69999999999999</c:v>
                </c:pt>
                <c:pt idx="1318">
                  <c:v>130.80000000000001</c:v>
                </c:pt>
                <c:pt idx="1319">
                  <c:v>130.9</c:v>
                </c:pt>
                <c:pt idx="1320">
                  <c:v>131</c:v>
                </c:pt>
                <c:pt idx="1321">
                  <c:v>131.1</c:v>
                </c:pt>
                <c:pt idx="1322">
                  <c:v>131.19999999999999</c:v>
                </c:pt>
                <c:pt idx="1323">
                  <c:v>131.30000000000001</c:v>
                </c:pt>
                <c:pt idx="1324">
                  <c:v>131.4</c:v>
                </c:pt>
                <c:pt idx="1325">
                  <c:v>131.5</c:v>
                </c:pt>
                <c:pt idx="1326">
                  <c:v>131.6</c:v>
                </c:pt>
                <c:pt idx="1327">
                  <c:v>131.69999999999999</c:v>
                </c:pt>
                <c:pt idx="1328">
                  <c:v>131.80000000000001</c:v>
                </c:pt>
                <c:pt idx="1329">
                  <c:v>131.9</c:v>
                </c:pt>
                <c:pt idx="1330">
                  <c:v>132</c:v>
                </c:pt>
                <c:pt idx="1331">
                  <c:v>132.1</c:v>
                </c:pt>
                <c:pt idx="1332">
                  <c:v>132.19999999999999</c:v>
                </c:pt>
                <c:pt idx="1333">
                  <c:v>132.30000000000001</c:v>
                </c:pt>
                <c:pt idx="1334">
                  <c:v>132.4</c:v>
                </c:pt>
                <c:pt idx="1335">
                  <c:v>132.5</c:v>
                </c:pt>
                <c:pt idx="1336">
                  <c:v>132.6</c:v>
                </c:pt>
                <c:pt idx="1337">
                  <c:v>132.69999999999999</c:v>
                </c:pt>
                <c:pt idx="1338">
                  <c:v>132.80000000000001</c:v>
                </c:pt>
                <c:pt idx="1339">
                  <c:v>132.9</c:v>
                </c:pt>
                <c:pt idx="1340">
                  <c:v>133</c:v>
                </c:pt>
                <c:pt idx="1341">
                  <c:v>133.1</c:v>
                </c:pt>
                <c:pt idx="1342">
                  <c:v>133.19999999999999</c:v>
                </c:pt>
                <c:pt idx="1343">
                  <c:v>133.30000000000001</c:v>
                </c:pt>
                <c:pt idx="1344">
                  <c:v>133.4</c:v>
                </c:pt>
                <c:pt idx="1345">
                  <c:v>133.5</c:v>
                </c:pt>
                <c:pt idx="1346">
                  <c:v>133.6</c:v>
                </c:pt>
                <c:pt idx="1347">
                  <c:v>133.69999999999999</c:v>
                </c:pt>
                <c:pt idx="1348">
                  <c:v>133.80000000000001</c:v>
                </c:pt>
                <c:pt idx="1349">
                  <c:v>133.9</c:v>
                </c:pt>
                <c:pt idx="1350">
                  <c:v>134</c:v>
                </c:pt>
                <c:pt idx="1351">
                  <c:v>134.1</c:v>
                </c:pt>
                <c:pt idx="1352">
                  <c:v>134.19999999999999</c:v>
                </c:pt>
                <c:pt idx="1353">
                  <c:v>134.30000000000001</c:v>
                </c:pt>
                <c:pt idx="1354">
                  <c:v>134.4</c:v>
                </c:pt>
                <c:pt idx="1355">
                  <c:v>134.5</c:v>
                </c:pt>
                <c:pt idx="1356">
                  <c:v>134.6</c:v>
                </c:pt>
                <c:pt idx="1357">
                  <c:v>134.69999999999999</c:v>
                </c:pt>
                <c:pt idx="1358">
                  <c:v>134.80000000000001</c:v>
                </c:pt>
                <c:pt idx="1359">
                  <c:v>134.9</c:v>
                </c:pt>
                <c:pt idx="1360">
                  <c:v>135</c:v>
                </c:pt>
                <c:pt idx="1361">
                  <c:v>135.1</c:v>
                </c:pt>
                <c:pt idx="1362">
                  <c:v>135.19999999999999</c:v>
                </c:pt>
                <c:pt idx="1363">
                  <c:v>135.30000000000001</c:v>
                </c:pt>
                <c:pt idx="1364">
                  <c:v>135.4</c:v>
                </c:pt>
                <c:pt idx="1365">
                  <c:v>135.5</c:v>
                </c:pt>
                <c:pt idx="1366">
                  <c:v>135.6</c:v>
                </c:pt>
                <c:pt idx="1367">
                  <c:v>135.69999999999999</c:v>
                </c:pt>
                <c:pt idx="1368">
                  <c:v>135.80000000000001</c:v>
                </c:pt>
                <c:pt idx="1369">
                  <c:v>135.9</c:v>
                </c:pt>
                <c:pt idx="1370">
                  <c:v>136</c:v>
                </c:pt>
                <c:pt idx="1371">
                  <c:v>136.1</c:v>
                </c:pt>
                <c:pt idx="1372">
                  <c:v>136.19999999999999</c:v>
                </c:pt>
                <c:pt idx="1373">
                  <c:v>136.30000000000001</c:v>
                </c:pt>
                <c:pt idx="1374">
                  <c:v>136.4</c:v>
                </c:pt>
                <c:pt idx="1375">
                  <c:v>136.5</c:v>
                </c:pt>
                <c:pt idx="1376">
                  <c:v>136.6</c:v>
                </c:pt>
                <c:pt idx="1377">
                  <c:v>136.69999999999999</c:v>
                </c:pt>
                <c:pt idx="1378">
                  <c:v>136.80000000000001</c:v>
                </c:pt>
                <c:pt idx="1379">
                  <c:v>136.9</c:v>
                </c:pt>
                <c:pt idx="1380">
                  <c:v>137</c:v>
                </c:pt>
                <c:pt idx="1381">
                  <c:v>137.1</c:v>
                </c:pt>
                <c:pt idx="1382">
                  <c:v>137.19999999999999</c:v>
                </c:pt>
                <c:pt idx="1383">
                  <c:v>137.30000000000001</c:v>
                </c:pt>
                <c:pt idx="1384">
                  <c:v>137.4</c:v>
                </c:pt>
                <c:pt idx="1385">
                  <c:v>137.5</c:v>
                </c:pt>
                <c:pt idx="1386">
                  <c:v>137.6</c:v>
                </c:pt>
                <c:pt idx="1387">
                  <c:v>137.69999999999999</c:v>
                </c:pt>
                <c:pt idx="1388">
                  <c:v>137.80000000000001</c:v>
                </c:pt>
                <c:pt idx="1389">
                  <c:v>137.9</c:v>
                </c:pt>
                <c:pt idx="1390">
                  <c:v>138</c:v>
                </c:pt>
                <c:pt idx="1391">
                  <c:v>138.1</c:v>
                </c:pt>
                <c:pt idx="1392">
                  <c:v>138.19999999999999</c:v>
                </c:pt>
                <c:pt idx="1393">
                  <c:v>138.30000000000001</c:v>
                </c:pt>
                <c:pt idx="1394">
                  <c:v>138.4</c:v>
                </c:pt>
                <c:pt idx="1395">
                  <c:v>138.5</c:v>
                </c:pt>
                <c:pt idx="1396">
                  <c:v>138.6</c:v>
                </c:pt>
                <c:pt idx="1397">
                  <c:v>138.69999999999999</c:v>
                </c:pt>
                <c:pt idx="1398">
                  <c:v>138.80000000000001</c:v>
                </c:pt>
                <c:pt idx="1399">
                  <c:v>138.9</c:v>
                </c:pt>
                <c:pt idx="1400">
                  <c:v>139</c:v>
                </c:pt>
                <c:pt idx="1401">
                  <c:v>139.1</c:v>
                </c:pt>
                <c:pt idx="1402">
                  <c:v>139.19999999999999</c:v>
                </c:pt>
                <c:pt idx="1403">
                  <c:v>139.30000000000001</c:v>
                </c:pt>
                <c:pt idx="1404">
                  <c:v>139.4</c:v>
                </c:pt>
                <c:pt idx="1405">
                  <c:v>139.5</c:v>
                </c:pt>
                <c:pt idx="1406">
                  <c:v>139.6</c:v>
                </c:pt>
                <c:pt idx="1407">
                  <c:v>139.69999999999999</c:v>
                </c:pt>
                <c:pt idx="1408">
                  <c:v>139.80000000000001</c:v>
                </c:pt>
                <c:pt idx="1409">
                  <c:v>139.9</c:v>
                </c:pt>
                <c:pt idx="1410">
                  <c:v>140</c:v>
                </c:pt>
                <c:pt idx="1411">
                  <c:v>140.1</c:v>
                </c:pt>
                <c:pt idx="1412">
                  <c:v>140.19999999999999</c:v>
                </c:pt>
                <c:pt idx="1413">
                  <c:v>140.30000000000001</c:v>
                </c:pt>
                <c:pt idx="1414">
                  <c:v>140.4</c:v>
                </c:pt>
                <c:pt idx="1415">
                  <c:v>140.5</c:v>
                </c:pt>
                <c:pt idx="1416">
                  <c:v>140.6</c:v>
                </c:pt>
                <c:pt idx="1417">
                  <c:v>140.69999999999999</c:v>
                </c:pt>
                <c:pt idx="1418">
                  <c:v>140.80000000000001</c:v>
                </c:pt>
                <c:pt idx="1419">
                  <c:v>140.9</c:v>
                </c:pt>
                <c:pt idx="1420">
                  <c:v>141</c:v>
                </c:pt>
                <c:pt idx="1421">
                  <c:v>141.1</c:v>
                </c:pt>
                <c:pt idx="1422">
                  <c:v>141.19999999999999</c:v>
                </c:pt>
                <c:pt idx="1423">
                  <c:v>141.30000000000001</c:v>
                </c:pt>
                <c:pt idx="1424">
                  <c:v>141.4</c:v>
                </c:pt>
                <c:pt idx="1425">
                  <c:v>141.5</c:v>
                </c:pt>
                <c:pt idx="1426">
                  <c:v>141.6</c:v>
                </c:pt>
                <c:pt idx="1427">
                  <c:v>141.69999999999999</c:v>
                </c:pt>
                <c:pt idx="1428">
                  <c:v>141.80000000000001</c:v>
                </c:pt>
                <c:pt idx="1429">
                  <c:v>141.9</c:v>
                </c:pt>
                <c:pt idx="1430">
                  <c:v>142</c:v>
                </c:pt>
                <c:pt idx="1431">
                  <c:v>142.1</c:v>
                </c:pt>
                <c:pt idx="1432">
                  <c:v>142.19999999999999</c:v>
                </c:pt>
                <c:pt idx="1433">
                  <c:v>142.30000000000001</c:v>
                </c:pt>
                <c:pt idx="1434">
                  <c:v>142.4</c:v>
                </c:pt>
                <c:pt idx="1435">
                  <c:v>142.5</c:v>
                </c:pt>
                <c:pt idx="1436">
                  <c:v>142.6</c:v>
                </c:pt>
                <c:pt idx="1437">
                  <c:v>142.69999999999999</c:v>
                </c:pt>
                <c:pt idx="1438">
                  <c:v>142.80000000000001</c:v>
                </c:pt>
                <c:pt idx="1439">
                  <c:v>142.9</c:v>
                </c:pt>
                <c:pt idx="1440">
                  <c:v>143</c:v>
                </c:pt>
                <c:pt idx="1441">
                  <c:v>143.1</c:v>
                </c:pt>
                <c:pt idx="1442">
                  <c:v>143.19999999999999</c:v>
                </c:pt>
                <c:pt idx="1443">
                  <c:v>143.30000000000001</c:v>
                </c:pt>
                <c:pt idx="1444">
                  <c:v>143.4</c:v>
                </c:pt>
                <c:pt idx="1445">
                  <c:v>143.5</c:v>
                </c:pt>
                <c:pt idx="1446">
                  <c:v>143.6</c:v>
                </c:pt>
                <c:pt idx="1447">
                  <c:v>143.69999999999999</c:v>
                </c:pt>
                <c:pt idx="1448">
                  <c:v>143.80000000000001</c:v>
                </c:pt>
                <c:pt idx="1449">
                  <c:v>143.9</c:v>
                </c:pt>
                <c:pt idx="1450">
                  <c:v>144</c:v>
                </c:pt>
                <c:pt idx="1451">
                  <c:v>144.1</c:v>
                </c:pt>
                <c:pt idx="1452">
                  <c:v>144.19999999999999</c:v>
                </c:pt>
                <c:pt idx="1453">
                  <c:v>144.30000000000001</c:v>
                </c:pt>
                <c:pt idx="1454">
                  <c:v>144.4</c:v>
                </c:pt>
                <c:pt idx="1455">
                  <c:v>144.5</c:v>
                </c:pt>
                <c:pt idx="1456">
                  <c:v>144.6</c:v>
                </c:pt>
                <c:pt idx="1457">
                  <c:v>144.69999999999999</c:v>
                </c:pt>
                <c:pt idx="1458">
                  <c:v>144.80000000000001</c:v>
                </c:pt>
                <c:pt idx="1459">
                  <c:v>144.9</c:v>
                </c:pt>
                <c:pt idx="1460">
                  <c:v>145</c:v>
                </c:pt>
                <c:pt idx="1461">
                  <c:v>145.1</c:v>
                </c:pt>
                <c:pt idx="1462">
                  <c:v>145.19999999999999</c:v>
                </c:pt>
                <c:pt idx="1463">
                  <c:v>145.30000000000001</c:v>
                </c:pt>
                <c:pt idx="1464">
                  <c:v>145.4</c:v>
                </c:pt>
                <c:pt idx="1465">
                  <c:v>145.5</c:v>
                </c:pt>
                <c:pt idx="1466">
                  <c:v>145.6</c:v>
                </c:pt>
                <c:pt idx="1467">
                  <c:v>145.69999999999999</c:v>
                </c:pt>
                <c:pt idx="1468">
                  <c:v>145.80000000000001</c:v>
                </c:pt>
                <c:pt idx="1469">
                  <c:v>145.9</c:v>
                </c:pt>
                <c:pt idx="1470">
                  <c:v>146</c:v>
                </c:pt>
                <c:pt idx="1471">
                  <c:v>146.1</c:v>
                </c:pt>
                <c:pt idx="1472">
                  <c:v>146.19999999999999</c:v>
                </c:pt>
                <c:pt idx="1473">
                  <c:v>146.30000000000001</c:v>
                </c:pt>
                <c:pt idx="1474">
                  <c:v>146.4</c:v>
                </c:pt>
                <c:pt idx="1475">
                  <c:v>146.5</c:v>
                </c:pt>
                <c:pt idx="1476">
                  <c:v>146.6</c:v>
                </c:pt>
                <c:pt idx="1477">
                  <c:v>146.69999999999999</c:v>
                </c:pt>
                <c:pt idx="1478">
                  <c:v>146.80000000000001</c:v>
                </c:pt>
                <c:pt idx="1479">
                  <c:v>146.9</c:v>
                </c:pt>
                <c:pt idx="1480">
                  <c:v>147</c:v>
                </c:pt>
                <c:pt idx="1481">
                  <c:v>147.1</c:v>
                </c:pt>
                <c:pt idx="1482">
                  <c:v>147.19999999999999</c:v>
                </c:pt>
                <c:pt idx="1483">
                  <c:v>147.30000000000001</c:v>
                </c:pt>
                <c:pt idx="1484">
                  <c:v>147.4</c:v>
                </c:pt>
                <c:pt idx="1485">
                  <c:v>147.5</c:v>
                </c:pt>
                <c:pt idx="1486">
                  <c:v>147.6</c:v>
                </c:pt>
                <c:pt idx="1487">
                  <c:v>147.69999999999999</c:v>
                </c:pt>
                <c:pt idx="1488">
                  <c:v>147.80000000000001</c:v>
                </c:pt>
                <c:pt idx="1489">
                  <c:v>147.9</c:v>
                </c:pt>
                <c:pt idx="1490">
                  <c:v>148</c:v>
                </c:pt>
                <c:pt idx="1491">
                  <c:v>148.1</c:v>
                </c:pt>
                <c:pt idx="1492">
                  <c:v>148.19999999999999</c:v>
                </c:pt>
                <c:pt idx="1493">
                  <c:v>148.30000000000001</c:v>
                </c:pt>
                <c:pt idx="1494">
                  <c:v>148.4</c:v>
                </c:pt>
                <c:pt idx="1495">
                  <c:v>148.5</c:v>
                </c:pt>
                <c:pt idx="1496">
                  <c:v>148.6</c:v>
                </c:pt>
                <c:pt idx="1497">
                  <c:v>148.69999999999999</c:v>
                </c:pt>
                <c:pt idx="1498">
                  <c:v>148.80000000000001</c:v>
                </c:pt>
                <c:pt idx="1499">
                  <c:v>148.9</c:v>
                </c:pt>
                <c:pt idx="1500">
                  <c:v>149</c:v>
                </c:pt>
                <c:pt idx="1501">
                  <c:v>149.1</c:v>
                </c:pt>
                <c:pt idx="1502">
                  <c:v>149.19999999999999</c:v>
                </c:pt>
                <c:pt idx="1503">
                  <c:v>149.30000000000001</c:v>
                </c:pt>
                <c:pt idx="1504">
                  <c:v>149.4</c:v>
                </c:pt>
                <c:pt idx="1505">
                  <c:v>149.5</c:v>
                </c:pt>
                <c:pt idx="1506">
                  <c:v>149.6</c:v>
                </c:pt>
                <c:pt idx="1507">
                  <c:v>149.69999999999999</c:v>
                </c:pt>
                <c:pt idx="1508">
                  <c:v>149.80000000000001</c:v>
                </c:pt>
                <c:pt idx="1509">
                  <c:v>149.9</c:v>
                </c:pt>
                <c:pt idx="1510">
                  <c:v>150</c:v>
                </c:pt>
                <c:pt idx="1511">
                  <c:v>150.1</c:v>
                </c:pt>
                <c:pt idx="1512">
                  <c:v>150.19999999999999</c:v>
                </c:pt>
                <c:pt idx="1513">
                  <c:v>150.30000000000001</c:v>
                </c:pt>
                <c:pt idx="1514">
                  <c:v>150.4</c:v>
                </c:pt>
                <c:pt idx="1515">
                  <c:v>150.5</c:v>
                </c:pt>
                <c:pt idx="1516">
                  <c:v>150.6</c:v>
                </c:pt>
                <c:pt idx="1517">
                  <c:v>150.69999999999999</c:v>
                </c:pt>
                <c:pt idx="1518">
                  <c:v>150.80000000000001</c:v>
                </c:pt>
                <c:pt idx="1519">
                  <c:v>150.9</c:v>
                </c:pt>
                <c:pt idx="1520">
                  <c:v>151</c:v>
                </c:pt>
                <c:pt idx="1521">
                  <c:v>151.1</c:v>
                </c:pt>
                <c:pt idx="1522">
                  <c:v>151.19999999999999</c:v>
                </c:pt>
                <c:pt idx="1523">
                  <c:v>151.30000000000001</c:v>
                </c:pt>
                <c:pt idx="1524">
                  <c:v>151.4</c:v>
                </c:pt>
                <c:pt idx="1525">
                  <c:v>151.5</c:v>
                </c:pt>
                <c:pt idx="1526">
                  <c:v>151.6</c:v>
                </c:pt>
                <c:pt idx="1527">
                  <c:v>151.69999999999999</c:v>
                </c:pt>
                <c:pt idx="1528">
                  <c:v>151.80000000000001</c:v>
                </c:pt>
                <c:pt idx="1529">
                  <c:v>151.9</c:v>
                </c:pt>
                <c:pt idx="1530">
                  <c:v>152</c:v>
                </c:pt>
                <c:pt idx="1531">
                  <c:v>152.1</c:v>
                </c:pt>
                <c:pt idx="1532">
                  <c:v>152.19999999999999</c:v>
                </c:pt>
                <c:pt idx="1533">
                  <c:v>152.30000000000001</c:v>
                </c:pt>
                <c:pt idx="1534">
                  <c:v>152.4</c:v>
                </c:pt>
                <c:pt idx="1535">
                  <c:v>152.5</c:v>
                </c:pt>
                <c:pt idx="1536">
                  <c:v>152.6</c:v>
                </c:pt>
                <c:pt idx="1537">
                  <c:v>152.69999999999999</c:v>
                </c:pt>
                <c:pt idx="1538">
                  <c:v>152.80000000000001</c:v>
                </c:pt>
                <c:pt idx="1539">
                  <c:v>152.9</c:v>
                </c:pt>
                <c:pt idx="1540">
                  <c:v>153</c:v>
                </c:pt>
                <c:pt idx="1541">
                  <c:v>153.1</c:v>
                </c:pt>
                <c:pt idx="1542">
                  <c:v>153.19999999999999</c:v>
                </c:pt>
                <c:pt idx="1543">
                  <c:v>153.30000000000001</c:v>
                </c:pt>
                <c:pt idx="1544">
                  <c:v>153.4</c:v>
                </c:pt>
                <c:pt idx="1545">
                  <c:v>153.5</c:v>
                </c:pt>
                <c:pt idx="1546">
                  <c:v>153.6</c:v>
                </c:pt>
                <c:pt idx="1547">
                  <c:v>153.69999999999999</c:v>
                </c:pt>
                <c:pt idx="1548">
                  <c:v>153.80000000000001</c:v>
                </c:pt>
                <c:pt idx="1549">
                  <c:v>153.9</c:v>
                </c:pt>
                <c:pt idx="1550">
                  <c:v>154</c:v>
                </c:pt>
                <c:pt idx="1551">
                  <c:v>154.1</c:v>
                </c:pt>
                <c:pt idx="1552">
                  <c:v>154.19999999999999</c:v>
                </c:pt>
                <c:pt idx="1553">
                  <c:v>154.30000000000001</c:v>
                </c:pt>
                <c:pt idx="1554">
                  <c:v>154.4</c:v>
                </c:pt>
                <c:pt idx="1555">
                  <c:v>154.5</c:v>
                </c:pt>
                <c:pt idx="1556">
                  <c:v>154.6</c:v>
                </c:pt>
                <c:pt idx="1557">
                  <c:v>154.69999999999999</c:v>
                </c:pt>
                <c:pt idx="1558">
                  <c:v>154.80000000000001</c:v>
                </c:pt>
                <c:pt idx="1559">
                  <c:v>154.9</c:v>
                </c:pt>
                <c:pt idx="1560">
                  <c:v>155</c:v>
                </c:pt>
                <c:pt idx="1561">
                  <c:v>155.1</c:v>
                </c:pt>
                <c:pt idx="1562">
                  <c:v>155.19999999999999</c:v>
                </c:pt>
                <c:pt idx="1563">
                  <c:v>155.30000000000001</c:v>
                </c:pt>
                <c:pt idx="1564">
                  <c:v>155.4</c:v>
                </c:pt>
                <c:pt idx="1565">
                  <c:v>155.5</c:v>
                </c:pt>
                <c:pt idx="1566">
                  <c:v>155.6</c:v>
                </c:pt>
                <c:pt idx="1567">
                  <c:v>155.69999999999999</c:v>
                </c:pt>
                <c:pt idx="1568">
                  <c:v>155.80000000000001</c:v>
                </c:pt>
                <c:pt idx="1569">
                  <c:v>155.9</c:v>
                </c:pt>
                <c:pt idx="1570">
                  <c:v>156</c:v>
                </c:pt>
                <c:pt idx="1571">
                  <c:v>156.1</c:v>
                </c:pt>
                <c:pt idx="1572">
                  <c:v>156.19999999999999</c:v>
                </c:pt>
                <c:pt idx="1573">
                  <c:v>156.30000000000001</c:v>
                </c:pt>
                <c:pt idx="1574">
                  <c:v>156.4</c:v>
                </c:pt>
                <c:pt idx="1575">
                  <c:v>156.5</c:v>
                </c:pt>
                <c:pt idx="1576">
                  <c:v>156.6</c:v>
                </c:pt>
                <c:pt idx="1577">
                  <c:v>156.69999999999999</c:v>
                </c:pt>
                <c:pt idx="1578">
                  <c:v>156.80000000000001</c:v>
                </c:pt>
                <c:pt idx="1579">
                  <c:v>156.9</c:v>
                </c:pt>
                <c:pt idx="1580">
                  <c:v>157</c:v>
                </c:pt>
                <c:pt idx="1581">
                  <c:v>157.1</c:v>
                </c:pt>
                <c:pt idx="1582">
                  <c:v>157.19999999999999</c:v>
                </c:pt>
                <c:pt idx="1583">
                  <c:v>157.30000000000001</c:v>
                </c:pt>
                <c:pt idx="1584">
                  <c:v>157.4</c:v>
                </c:pt>
                <c:pt idx="1585">
                  <c:v>157.5</c:v>
                </c:pt>
                <c:pt idx="1586">
                  <c:v>157.6</c:v>
                </c:pt>
                <c:pt idx="1587">
                  <c:v>157.69999999999999</c:v>
                </c:pt>
                <c:pt idx="1588">
                  <c:v>157.80000000000001</c:v>
                </c:pt>
                <c:pt idx="1589">
                  <c:v>157.9</c:v>
                </c:pt>
                <c:pt idx="1590">
                  <c:v>158</c:v>
                </c:pt>
                <c:pt idx="1591">
                  <c:v>158.1</c:v>
                </c:pt>
                <c:pt idx="1592">
                  <c:v>158.19999999999999</c:v>
                </c:pt>
                <c:pt idx="1593">
                  <c:v>158.30000000000001</c:v>
                </c:pt>
                <c:pt idx="1594">
                  <c:v>158.4</c:v>
                </c:pt>
                <c:pt idx="1595">
                  <c:v>158.5</c:v>
                </c:pt>
                <c:pt idx="1596">
                  <c:v>158.6</c:v>
                </c:pt>
                <c:pt idx="1597">
                  <c:v>158.69999999999999</c:v>
                </c:pt>
                <c:pt idx="1598">
                  <c:v>158.80000000000001</c:v>
                </c:pt>
                <c:pt idx="1599">
                  <c:v>158.9</c:v>
                </c:pt>
                <c:pt idx="1600">
                  <c:v>159</c:v>
                </c:pt>
                <c:pt idx="1601">
                  <c:v>159.1</c:v>
                </c:pt>
                <c:pt idx="1602">
                  <c:v>159.19999999999999</c:v>
                </c:pt>
                <c:pt idx="1603">
                  <c:v>159.30000000000001</c:v>
                </c:pt>
                <c:pt idx="1604">
                  <c:v>159.4</c:v>
                </c:pt>
                <c:pt idx="1605">
                  <c:v>159.5</c:v>
                </c:pt>
                <c:pt idx="1606">
                  <c:v>159.6</c:v>
                </c:pt>
                <c:pt idx="1607">
                  <c:v>159.69999999999999</c:v>
                </c:pt>
                <c:pt idx="1608">
                  <c:v>159.80000000000001</c:v>
                </c:pt>
                <c:pt idx="1609">
                  <c:v>159.9</c:v>
                </c:pt>
                <c:pt idx="1610">
                  <c:v>160</c:v>
                </c:pt>
                <c:pt idx="1611">
                  <c:v>160.1</c:v>
                </c:pt>
                <c:pt idx="1612">
                  <c:v>160.19999999999999</c:v>
                </c:pt>
                <c:pt idx="1613">
                  <c:v>160.30000000000001</c:v>
                </c:pt>
                <c:pt idx="1614">
                  <c:v>160.4</c:v>
                </c:pt>
                <c:pt idx="1615">
                  <c:v>160.5</c:v>
                </c:pt>
                <c:pt idx="1616">
                  <c:v>160.6</c:v>
                </c:pt>
                <c:pt idx="1617">
                  <c:v>160.69999999999999</c:v>
                </c:pt>
                <c:pt idx="1618">
                  <c:v>160.80000000000001</c:v>
                </c:pt>
                <c:pt idx="1619">
                  <c:v>160.9</c:v>
                </c:pt>
                <c:pt idx="1620">
                  <c:v>161</c:v>
                </c:pt>
                <c:pt idx="1621">
                  <c:v>161.1</c:v>
                </c:pt>
                <c:pt idx="1622">
                  <c:v>161.19999999999999</c:v>
                </c:pt>
                <c:pt idx="1623">
                  <c:v>161.30000000000001</c:v>
                </c:pt>
                <c:pt idx="1624">
                  <c:v>161.4</c:v>
                </c:pt>
                <c:pt idx="1625">
                  <c:v>161.5</c:v>
                </c:pt>
                <c:pt idx="1626">
                  <c:v>161.6</c:v>
                </c:pt>
                <c:pt idx="1627">
                  <c:v>161.69999999999999</c:v>
                </c:pt>
                <c:pt idx="1628">
                  <c:v>161.80000000000001</c:v>
                </c:pt>
                <c:pt idx="1629">
                  <c:v>161.9</c:v>
                </c:pt>
                <c:pt idx="1630">
                  <c:v>162</c:v>
                </c:pt>
                <c:pt idx="1631">
                  <c:v>162.1</c:v>
                </c:pt>
                <c:pt idx="1632">
                  <c:v>162.19999999999999</c:v>
                </c:pt>
                <c:pt idx="1633">
                  <c:v>162.30000000000001</c:v>
                </c:pt>
                <c:pt idx="1634">
                  <c:v>162.4</c:v>
                </c:pt>
                <c:pt idx="1635">
                  <c:v>162.5</c:v>
                </c:pt>
                <c:pt idx="1636">
                  <c:v>162.6</c:v>
                </c:pt>
                <c:pt idx="1637">
                  <c:v>162.69999999999999</c:v>
                </c:pt>
                <c:pt idx="1638">
                  <c:v>162.80000000000001</c:v>
                </c:pt>
                <c:pt idx="1639">
                  <c:v>162.9</c:v>
                </c:pt>
                <c:pt idx="1640">
                  <c:v>163</c:v>
                </c:pt>
                <c:pt idx="1641">
                  <c:v>163.1</c:v>
                </c:pt>
                <c:pt idx="1642">
                  <c:v>163.19999999999999</c:v>
                </c:pt>
                <c:pt idx="1643">
                  <c:v>163.30000000000001</c:v>
                </c:pt>
                <c:pt idx="1644">
                  <c:v>163.4</c:v>
                </c:pt>
                <c:pt idx="1645">
                  <c:v>163.5</c:v>
                </c:pt>
                <c:pt idx="1646">
                  <c:v>163.6</c:v>
                </c:pt>
                <c:pt idx="1647">
                  <c:v>163.69999999999999</c:v>
                </c:pt>
                <c:pt idx="1648">
                  <c:v>163.80000000000001</c:v>
                </c:pt>
                <c:pt idx="1649">
                  <c:v>163.9</c:v>
                </c:pt>
                <c:pt idx="1650">
                  <c:v>164</c:v>
                </c:pt>
                <c:pt idx="1651">
                  <c:v>164.1</c:v>
                </c:pt>
                <c:pt idx="1652">
                  <c:v>164.2</c:v>
                </c:pt>
                <c:pt idx="1653">
                  <c:v>164.3</c:v>
                </c:pt>
                <c:pt idx="1654">
                  <c:v>164.4</c:v>
                </c:pt>
                <c:pt idx="1655">
                  <c:v>164.5</c:v>
                </c:pt>
                <c:pt idx="1656">
                  <c:v>164.6</c:v>
                </c:pt>
                <c:pt idx="1657">
                  <c:v>164.7</c:v>
                </c:pt>
                <c:pt idx="1658">
                  <c:v>164.8</c:v>
                </c:pt>
                <c:pt idx="1659">
                  <c:v>164.9</c:v>
                </c:pt>
                <c:pt idx="1660">
                  <c:v>165</c:v>
                </c:pt>
                <c:pt idx="1661">
                  <c:v>165.1</c:v>
                </c:pt>
                <c:pt idx="1662">
                  <c:v>165.2</c:v>
                </c:pt>
                <c:pt idx="1663">
                  <c:v>165.3</c:v>
                </c:pt>
                <c:pt idx="1664">
                  <c:v>165.4</c:v>
                </c:pt>
                <c:pt idx="1665">
                  <c:v>165.5</c:v>
                </c:pt>
                <c:pt idx="1666">
                  <c:v>165.6</c:v>
                </c:pt>
                <c:pt idx="1667">
                  <c:v>165.7</c:v>
                </c:pt>
                <c:pt idx="1668">
                  <c:v>165.8</c:v>
                </c:pt>
                <c:pt idx="1669">
                  <c:v>165.9</c:v>
                </c:pt>
                <c:pt idx="1670">
                  <c:v>166</c:v>
                </c:pt>
                <c:pt idx="1671">
                  <c:v>166.1</c:v>
                </c:pt>
                <c:pt idx="1672">
                  <c:v>166.2</c:v>
                </c:pt>
                <c:pt idx="1673">
                  <c:v>166.3</c:v>
                </c:pt>
                <c:pt idx="1674">
                  <c:v>166.4</c:v>
                </c:pt>
                <c:pt idx="1675">
                  <c:v>166.5</c:v>
                </c:pt>
                <c:pt idx="1676">
                  <c:v>166.6</c:v>
                </c:pt>
                <c:pt idx="1677">
                  <c:v>166.7</c:v>
                </c:pt>
                <c:pt idx="1678">
                  <c:v>166.8</c:v>
                </c:pt>
                <c:pt idx="1679">
                  <c:v>166.9</c:v>
                </c:pt>
                <c:pt idx="1680">
                  <c:v>167</c:v>
                </c:pt>
                <c:pt idx="1681">
                  <c:v>167.1</c:v>
                </c:pt>
                <c:pt idx="1682">
                  <c:v>167.2</c:v>
                </c:pt>
                <c:pt idx="1683">
                  <c:v>167.3</c:v>
                </c:pt>
                <c:pt idx="1684">
                  <c:v>167.4</c:v>
                </c:pt>
                <c:pt idx="1685">
                  <c:v>167.5</c:v>
                </c:pt>
                <c:pt idx="1686">
                  <c:v>167.6</c:v>
                </c:pt>
                <c:pt idx="1687">
                  <c:v>167.7</c:v>
                </c:pt>
                <c:pt idx="1688">
                  <c:v>167.8</c:v>
                </c:pt>
                <c:pt idx="1689">
                  <c:v>167.9</c:v>
                </c:pt>
                <c:pt idx="1690">
                  <c:v>168</c:v>
                </c:pt>
                <c:pt idx="1691">
                  <c:v>168.1</c:v>
                </c:pt>
                <c:pt idx="1692">
                  <c:v>168.2</c:v>
                </c:pt>
                <c:pt idx="1693">
                  <c:v>168.3</c:v>
                </c:pt>
                <c:pt idx="1694">
                  <c:v>168.4</c:v>
                </c:pt>
                <c:pt idx="1695">
                  <c:v>168.5</c:v>
                </c:pt>
                <c:pt idx="1696">
                  <c:v>168.6</c:v>
                </c:pt>
                <c:pt idx="1697">
                  <c:v>168.7</c:v>
                </c:pt>
                <c:pt idx="1698">
                  <c:v>168.8</c:v>
                </c:pt>
                <c:pt idx="1699">
                  <c:v>168.9</c:v>
                </c:pt>
                <c:pt idx="1700">
                  <c:v>169</c:v>
                </c:pt>
                <c:pt idx="1701">
                  <c:v>169.1</c:v>
                </c:pt>
                <c:pt idx="1702">
                  <c:v>169.2</c:v>
                </c:pt>
                <c:pt idx="1703">
                  <c:v>169.3</c:v>
                </c:pt>
                <c:pt idx="1704">
                  <c:v>169.4</c:v>
                </c:pt>
                <c:pt idx="1705">
                  <c:v>169.5</c:v>
                </c:pt>
                <c:pt idx="1706">
                  <c:v>169.6</c:v>
                </c:pt>
                <c:pt idx="1707">
                  <c:v>169.7</c:v>
                </c:pt>
                <c:pt idx="1708">
                  <c:v>169.8</c:v>
                </c:pt>
                <c:pt idx="1709">
                  <c:v>169.9</c:v>
                </c:pt>
                <c:pt idx="1710">
                  <c:v>170</c:v>
                </c:pt>
                <c:pt idx="1711">
                  <c:v>170.1</c:v>
                </c:pt>
                <c:pt idx="1712">
                  <c:v>170.2</c:v>
                </c:pt>
                <c:pt idx="1713">
                  <c:v>170.3</c:v>
                </c:pt>
                <c:pt idx="1714">
                  <c:v>170.4</c:v>
                </c:pt>
                <c:pt idx="1715">
                  <c:v>170.5</c:v>
                </c:pt>
                <c:pt idx="1716">
                  <c:v>170.6</c:v>
                </c:pt>
                <c:pt idx="1717">
                  <c:v>170.7</c:v>
                </c:pt>
                <c:pt idx="1718">
                  <c:v>170.8</c:v>
                </c:pt>
                <c:pt idx="1719">
                  <c:v>170.9</c:v>
                </c:pt>
                <c:pt idx="1720">
                  <c:v>171</c:v>
                </c:pt>
                <c:pt idx="1721">
                  <c:v>171.1</c:v>
                </c:pt>
                <c:pt idx="1722">
                  <c:v>171.2</c:v>
                </c:pt>
                <c:pt idx="1723">
                  <c:v>171.3</c:v>
                </c:pt>
                <c:pt idx="1724">
                  <c:v>171.4</c:v>
                </c:pt>
                <c:pt idx="1725">
                  <c:v>171.5</c:v>
                </c:pt>
                <c:pt idx="1726">
                  <c:v>171.6</c:v>
                </c:pt>
                <c:pt idx="1727">
                  <c:v>171.7</c:v>
                </c:pt>
                <c:pt idx="1728">
                  <c:v>171.8</c:v>
                </c:pt>
                <c:pt idx="1729">
                  <c:v>171.9</c:v>
                </c:pt>
                <c:pt idx="1730">
                  <c:v>172</c:v>
                </c:pt>
                <c:pt idx="1731">
                  <c:v>172.1</c:v>
                </c:pt>
                <c:pt idx="1732">
                  <c:v>172.2</c:v>
                </c:pt>
                <c:pt idx="1733">
                  <c:v>172.3</c:v>
                </c:pt>
                <c:pt idx="1734">
                  <c:v>172.4</c:v>
                </c:pt>
                <c:pt idx="1735">
                  <c:v>172.5</c:v>
                </c:pt>
                <c:pt idx="1736">
                  <c:v>172.6</c:v>
                </c:pt>
                <c:pt idx="1737">
                  <c:v>172.7</c:v>
                </c:pt>
                <c:pt idx="1738">
                  <c:v>172.8</c:v>
                </c:pt>
                <c:pt idx="1739">
                  <c:v>172.9</c:v>
                </c:pt>
                <c:pt idx="1740">
                  <c:v>173</c:v>
                </c:pt>
                <c:pt idx="1741">
                  <c:v>173.1</c:v>
                </c:pt>
                <c:pt idx="1742">
                  <c:v>173.2</c:v>
                </c:pt>
                <c:pt idx="1743">
                  <c:v>173.3</c:v>
                </c:pt>
                <c:pt idx="1744">
                  <c:v>173.4</c:v>
                </c:pt>
                <c:pt idx="1745">
                  <c:v>173.5</c:v>
                </c:pt>
                <c:pt idx="1746">
                  <c:v>173.6</c:v>
                </c:pt>
                <c:pt idx="1747">
                  <c:v>173.7</c:v>
                </c:pt>
                <c:pt idx="1748">
                  <c:v>173.8</c:v>
                </c:pt>
                <c:pt idx="1749">
                  <c:v>173.9</c:v>
                </c:pt>
                <c:pt idx="1750">
                  <c:v>174</c:v>
                </c:pt>
                <c:pt idx="1751">
                  <c:v>174.1</c:v>
                </c:pt>
                <c:pt idx="1752">
                  <c:v>174.2</c:v>
                </c:pt>
                <c:pt idx="1753">
                  <c:v>174.3</c:v>
                </c:pt>
                <c:pt idx="1754">
                  <c:v>174.4</c:v>
                </c:pt>
                <c:pt idx="1755">
                  <c:v>174.5</c:v>
                </c:pt>
                <c:pt idx="1756">
                  <c:v>174.6</c:v>
                </c:pt>
                <c:pt idx="1757">
                  <c:v>174.7</c:v>
                </c:pt>
                <c:pt idx="1758">
                  <c:v>174.8</c:v>
                </c:pt>
                <c:pt idx="1759">
                  <c:v>174.9</c:v>
                </c:pt>
                <c:pt idx="1760">
                  <c:v>175</c:v>
                </c:pt>
                <c:pt idx="1761">
                  <c:v>175.1</c:v>
                </c:pt>
                <c:pt idx="1762">
                  <c:v>175.2</c:v>
                </c:pt>
                <c:pt idx="1763">
                  <c:v>175.3</c:v>
                </c:pt>
                <c:pt idx="1764">
                  <c:v>175.4</c:v>
                </c:pt>
                <c:pt idx="1765">
                  <c:v>175.5</c:v>
                </c:pt>
                <c:pt idx="1766">
                  <c:v>175.6</c:v>
                </c:pt>
                <c:pt idx="1767">
                  <c:v>175.7</c:v>
                </c:pt>
                <c:pt idx="1768">
                  <c:v>175.8</c:v>
                </c:pt>
                <c:pt idx="1769">
                  <c:v>175.9</c:v>
                </c:pt>
                <c:pt idx="1770">
                  <c:v>176</c:v>
                </c:pt>
                <c:pt idx="1771">
                  <c:v>176.1</c:v>
                </c:pt>
                <c:pt idx="1772">
                  <c:v>176.2</c:v>
                </c:pt>
                <c:pt idx="1773">
                  <c:v>176.3</c:v>
                </c:pt>
                <c:pt idx="1774">
                  <c:v>176.4</c:v>
                </c:pt>
                <c:pt idx="1775">
                  <c:v>176.5</c:v>
                </c:pt>
                <c:pt idx="1776">
                  <c:v>176.6</c:v>
                </c:pt>
                <c:pt idx="1777">
                  <c:v>176.7</c:v>
                </c:pt>
                <c:pt idx="1778">
                  <c:v>176.8</c:v>
                </c:pt>
                <c:pt idx="1779">
                  <c:v>176.9</c:v>
                </c:pt>
                <c:pt idx="1780">
                  <c:v>177</c:v>
                </c:pt>
                <c:pt idx="1781">
                  <c:v>177.1</c:v>
                </c:pt>
                <c:pt idx="1782">
                  <c:v>177.2</c:v>
                </c:pt>
                <c:pt idx="1783">
                  <c:v>177.3</c:v>
                </c:pt>
                <c:pt idx="1784">
                  <c:v>177.4</c:v>
                </c:pt>
                <c:pt idx="1785">
                  <c:v>177.5</c:v>
                </c:pt>
                <c:pt idx="1786">
                  <c:v>177.6</c:v>
                </c:pt>
                <c:pt idx="1787">
                  <c:v>177.7</c:v>
                </c:pt>
                <c:pt idx="1788">
                  <c:v>177.8</c:v>
                </c:pt>
                <c:pt idx="1789">
                  <c:v>177.9</c:v>
                </c:pt>
                <c:pt idx="1790">
                  <c:v>178</c:v>
                </c:pt>
                <c:pt idx="1791">
                  <c:v>178.1</c:v>
                </c:pt>
                <c:pt idx="1792">
                  <c:v>178.2</c:v>
                </c:pt>
                <c:pt idx="1793">
                  <c:v>178.3</c:v>
                </c:pt>
                <c:pt idx="1794">
                  <c:v>178.4</c:v>
                </c:pt>
                <c:pt idx="1795">
                  <c:v>178.5</c:v>
                </c:pt>
                <c:pt idx="1796">
                  <c:v>178.6</c:v>
                </c:pt>
                <c:pt idx="1797">
                  <c:v>178.7</c:v>
                </c:pt>
                <c:pt idx="1798">
                  <c:v>178.8</c:v>
                </c:pt>
                <c:pt idx="1799">
                  <c:v>178.9</c:v>
                </c:pt>
                <c:pt idx="1800">
                  <c:v>179</c:v>
                </c:pt>
                <c:pt idx="1801">
                  <c:v>179.1</c:v>
                </c:pt>
                <c:pt idx="1802">
                  <c:v>179.2</c:v>
                </c:pt>
                <c:pt idx="1803">
                  <c:v>179.3</c:v>
                </c:pt>
                <c:pt idx="1804">
                  <c:v>179.4</c:v>
                </c:pt>
                <c:pt idx="1805">
                  <c:v>179.5</c:v>
                </c:pt>
                <c:pt idx="1806">
                  <c:v>179.6</c:v>
                </c:pt>
                <c:pt idx="1807">
                  <c:v>179.7</c:v>
                </c:pt>
                <c:pt idx="1808">
                  <c:v>179.8</c:v>
                </c:pt>
                <c:pt idx="1809">
                  <c:v>179.9</c:v>
                </c:pt>
                <c:pt idx="1810">
                  <c:v>180</c:v>
                </c:pt>
                <c:pt idx="1811">
                  <c:v>180.1</c:v>
                </c:pt>
                <c:pt idx="1812">
                  <c:v>180.2</c:v>
                </c:pt>
                <c:pt idx="1813">
                  <c:v>180.3</c:v>
                </c:pt>
                <c:pt idx="1814">
                  <c:v>180.4</c:v>
                </c:pt>
                <c:pt idx="1815">
                  <c:v>180.5</c:v>
                </c:pt>
                <c:pt idx="1816">
                  <c:v>180.6</c:v>
                </c:pt>
                <c:pt idx="1817">
                  <c:v>180.7</c:v>
                </c:pt>
                <c:pt idx="1818">
                  <c:v>180.8</c:v>
                </c:pt>
                <c:pt idx="1819">
                  <c:v>180.9</c:v>
                </c:pt>
                <c:pt idx="1820">
                  <c:v>181</c:v>
                </c:pt>
                <c:pt idx="1821">
                  <c:v>181.1</c:v>
                </c:pt>
                <c:pt idx="1822">
                  <c:v>181.2</c:v>
                </c:pt>
                <c:pt idx="1823">
                  <c:v>181.3</c:v>
                </c:pt>
                <c:pt idx="1824">
                  <c:v>181.4</c:v>
                </c:pt>
                <c:pt idx="1825">
                  <c:v>181.5</c:v>
                </c:pt>
                <c:pt idx="1826">
                  <c:v>181.6</c:v>
                </c:pt>
                <c:pt idx="1827">
                  <c:v>181.7</c:v>
                </c:pt>
                <c:pt idx="1828">
                  <c:v>181.8</c:v>
                </c:pt>
                <c:pt idx="1829">
                  <c:v>181.9</c:v>
                </c:pt>
                <c:pt idx="1830">
                  <c:v>182</c:v>
                </c:pt>
                <c:pt idx="1831">
                  <c:v>182.1</c:v>
                </c:pt>
                <c:pt idx="1832">
                  <c:v>182.2</c:v>
                </c:pt>
                <c:pt idx="1833">
                  <c:v>182.3</c:v>
                </c:pt>
                <c:pt idx="1834">
                  <c:v>182.4</c:v>
                </c:pt>
                <c:pt idx="1835">
                  <c:v>182.5</c:v>
                </c:pt>
                <c:pt idx="1836">
                  <c:v>182.6</c:v>
                </c:pt>
                <c:pt idx="1837">
                  <c:v>182.7</c:v>
                </c:pt>
                <c:pt idx="1838">
                  <c:v>182.8</c:v>
                </c:pt>
                <c:pt idx="1839">
                  <c:v>182.9</c:v>
                </c:pt>
                <c:pt idx="1840">
                  <c:v>183</c:v>
                </c:pt>
                <c:pt idx="1841">
                  <c:v>183.1</c:v>
                </c:pt>
                <c:pt idx="1842">
                  <c:v>183.2</c:v>
                </c:pt>
                <c:pt idx="1843">
                  <c:v>183.3</c:v>
                </c:pt>
                <c:pt idx="1844">
                  <c:v>183.4</c:v>
                </c:pt>
                <c:pt idx="1845">
                  <c:v>183.5</c:v>
                </c:pt>
                <c:pt idx="1846">
                  <c:v>183.6</c:v>
                </c:pt>
                <c:pt idx="1847">
                  <c:v>183.7</c:v>
                </c:pt>
                <c:pt idx="1848">
                  <c:v>183.8</c:v>
                </c:pt>
                <c:pt idx="1849">
                  <c:v>183.9</c:v>
                </c:pt>
                <c:pt idx="1850">
                  <c:v>184</c:v>
                </c:pt>
                <c:pt idx="1851">
                  <c:v>184.1</c:v>
                </c:pt>
                <c:pt idx="1852">
                  <c:v>184.2</c:v>
                </c:pt>
                <c:pt idx="1853">
                  <c:v>184.3</c:v>
                </c:pt>
                <c:pt idx="1854">
                  <c:v>184.4</c:v>
                </c:pt>
                <c:pt idx="1855">
                  <c:v>184.5</c:v>
                </c:pt>
                <c:pt idx="1856">
                  <c:v>184.6</c:v>
                </c:pt>
                <c:pt idx="1857">
                  <c:v>184.7</c:v>
                </c:pt>
                <c:pt idx="1858">
                  <c:v>184.8</c:v>
                </c:pt>
                <c:pt idx="1859">
                  <c:v>184.9</c:v>
                </c:pt>
                <c:pt idx="1860">
                  <c:v>185</c:v>
                </c:pt>
                <c:pt idx="1861">
                  <c:v>185.1</c:v>
                </c:pt>
                <c:pt idx="1862">
                  <c:v>185.2</c:v>
                </c:pt>
                <c:pt idx="1863">
                  <c:v>185.3</c:v>
                </c:pt>
                <c:pt idx="1864">
                  <c:v>185.4</c:v>
                </c:pt>
                <c:pt idx="1865">
                  <c:v>185.5</c:v>
                </c:pt>
                <c:pt idx="1866">
                  <c:v>185.6</c:v>
                </c:pt>
                <c:pt idx="1867">
                  <c:v>185.7</c:v>
                </c:pt>
                <c:pt idx="1868">
                  <c:v>185.8</c:v>
                </c:pt>
                <c:pt idx="1869">
                  <c:v>185.9</c:v>
                </c:pt>
                <c:pt idx="1870">
                  <c:v>186</c:v>
                </c:pt>
                <c:pt idx="1871">
                  <c:v>186.1</c:v>
                </c:pt>
                <c:pt idx="1872">
                  <c:v>186.2</c:v>
                </c:pt>
                <c:pt idx="1873">
                  <c:v>186.3</c:v>
                </c:pt>
                <c:pt idx="1874">
                  <c:v>186.4</c:v>
                </c:pt>
                <c:pt idx="1875">
                  <c:v>186.5</c:v>
                </c:pt>
                <c:pt idx="1876">
                  <c:v>186.6</c:v>
                </c:pt>
                <c:pt idx="1877">
                  <c:v>186.7</c:v>
                </c:pt>
                <c:pt idx="1878">
                  <c:v>186.8</c:v>
                </c:pt>
                <c:pt idx="1879">
                  <c:v>186.9</c:v>
                </c:pt>
                <c:pt idx="1880">
                  <c:v>187</c:v>
                </c:pt>
                <c:pt idx="1881">
                  <c:v>187.1</c:v>
                </c:pt>
                <c:pt idx="1882">
                  <c:v>187.2</c:v>
                </c:pt>
                <c:pt idx="1883">
                  <c:v>187.3</c:v>
                </c:pt>
                <c:pt idx="1884">
                  <c:v>187.4</c:v>
                </c:pt>
                <c:pt idx="1885">
                  <c:v>187.5</c:v>
                </c:pt>
                <c:pt idx="1886">
                  <c:v>187.6</c:v>
                </c:pt>
                <c:pt idx="1887">
                  <c:v>187.7</c:v>
                </c:pt>
                <c:pt idx="1888">
                  <c:v>187.8</c:v>
                </c:pt>
                <c:pt idx="1889">
                  <c:v>187.9</c:v>
                </c:pt>
                <c:pt idx="1890">
                  <c:v>188</c:v>
                </c:pt>
                <c:pt idx="1891">
                  <c:v>188.1</c:v>
                </c:pt>
                <c:pt idx="1892">
                  <c:v>188.2</c:v>
                </c:pt>
                <c:pt idx="1893">
                  <c:v>188.3</c:v>
                </c:pt>
                <c:pt idx="1894">
                  <c:v>188.4</c:v>
                </c:pt>
                <c:pt idx="1895">
                  <c:v>188.5</c:v>
                </c:pt>
                <c:pt idx="1896">
                  <c:v>188.6</c:v>
                </c:pt>
                <c:pt idx="1897">
                  <c:v>188.7</c:v>
                </c:pt>
                <c:pt idx="1898">
                  <c:v>188.8</c:v>
                </c:pt>
                <c:pt idx="1899">
                  <c:v>188.9</c:v>
                </c:pt>
                <c:pt idx="1900">
                  <c:v>189</c:v>
                </c:pt>
                <c:pt idx="1901">
                  <c:v>189.1</c:v>
                </c:pt>
                <c:pt idx="1902">
                  <c:v>189.2</c:v>
                </c:pt>
                <c:pt idx="1903">
                  <c:v>189.3</c:v>
                </c:pt>
                <c:pt idx="1904">
                  <c:v>189.4</c:v>
                </c:pt>
                <c:pt idx="1905">
                  <c:v>189.5</c:v>
                </c:pt>
                <c:pt idx="1906">
                  <c:v>189.6</c:v>
                </c:pt>
                <c:pt idx="1907">
                  <c:v>189.7</c:v>
                </c:pt>
                <c:pt idx="1908">
                  <c:v>189.8</c:v>
                </c:pt>
                <c:pt idx="1909">
                  <c:v>189.9</c:v>
                </c:pt>
                <c:pt idx="1910">
                  <c:v>190</c:v>
                </c:pt>
                <c:pt idx="1911">
                  <c:v>190.1</c:v>
                </c:pt>
                <c:pt idx="1912">
                  <c:v>190.2</c:v>
                </c:pt>
                <c:pt idx="1913">
                  <c:v>190.3</c:v>
                </c:pt>
                <c:pt idx="1914">
                  <c:v>190.4</c:v>
                </c:pt>
                <c:pt idx="1915">
                  <c:v>190.5</c:v>
                </c:pt>
                <c:pt idx="1916">
                  <c:v>190.6</c:v>
                </c:pt>
                <c:pt idx="1917">
                  <c:v>190.7</c:v>
                </c:pt>
                <c:pt idx="1918">
                  <c:v>190.8</c:v>
                </c:pt>
                <c:pt idx="1919">
                  <c:v>190.9</c:v>
                </c:pt>
                <c:pt idx="1920">
                  <c:v>191</c:v>
                </c:pt>
                <c:pt idx="1921">
                  <c:v>191.1</c:v>
                </c:pt>
                <c:pt idx="1922">
                  <c:v>191.2</c:v>
                </c:pt>
                <c:pt idx="1923">
                  <c:v>191.3</c:v>
                </c:pt>
                <c:pt idx="1924">
                  <c:v>191.4</c:v>
                </c:pt>
                <c:pt idx="1925">
                  <c:v>191.5</c:v>
                </c:pt>
                <c:pt idx="1926">
                  <c:v>191.6</c:v>
                </c:pt>
                <c:pt idx="1927">
                  <c:v>191.7</c:v>
                </c:pt>
                <c:pt idx="1928">
                  <c:v>191.8</c:v>
                </c:pt>
                <c:pt idx="1929">
                  <c:v>191.9</c:v>
                </c:pt>
                <c:pt idx="1930">
                  <c:v>192</c:v>
                </c:pt>
                <c:pt idx="1931">
                  <c:v>192.1</c:v>
                </c:pt>
                <c:pt idx="1932">
                  <c:v>192.2</c:v>
                </c:pt>
                <c:pt idx="1933">
                  <c:v>192.3</c:v>
                </c:pt>
                <c:pt idx="1934">
                  <c:v>192.4</c:v>
                </c:pt>
                <c:pt idx="1935">
                  <c:v>192.5</c:v>
                </c:pt>
                <c:pt idx="1936">
                  <c:v>192.6</c:v>
                </c:pt>
                <c:pt idx="1937">
                  <c:v>192.7</c:v>
                </c:pt>
                <c:pt idx="1938">
                  <c:v>192.8</c:v>
                </c:pt>
                <c:pt idx="1939">
                  <c:v>192.9</c:v>
                </c:pt>
                <c:pt idx="1940">
                  <c:v>193</c:v>
                </c:pt>
                <c:pt idx="1941">
                  <c:v>193.1</c:v>
                </c:pt>
                <c:pt idx="1942">
                  <c:v>193.2</c:v>
                </c:pt>
                <c:pt idx="1943">
                  <c:v>193.3</c:v>
                </c:pt>
                <c:pt idx="1944">
                  <c:v>193.4</c:v>
                </c:pt>
                <c:pt idx="1945">
                  <c:v>193.5</c:v>
                </c:pt>
                <c:pt idx="1946">
                  <c:v>193.6</c:v>
                </c:pt>
                <c:pt idx="1947">
                  <c:v>193.7</c:v>
                </c:pt>
                <c:pt idx="1948">
                  <c:v>193.8</c:v>
                </c:pt>
                <c:pt idx="1949">
                  <c:v>193.9</c:v>
                </c:pt>
                <c:pt idx="1950">
                  <c:v>194</c:v>
                </c:pt>
                <c:pt idx="1951">
                  <c:v>194.1</c:v>
                </c:pt>
                <c:pt idx="1952">
                  <c:v>194.2</c:v>
                </c:pt>
                <c:pt idx="1953">
                  <c:v>194.3</c:v>
                </c:pt>
                <c:pt idx="1954">
                  <c:v>194.4</c:v>
                </c:pt>
                <c:pt idx="1955">
                  <c:v>194.5</c:v>
                </c:pt>
                <c:pt idx="1956">
                  <c:v>194.6</c:v>
                </c:pt>
                <c:pt idx="1957">
                  <c:v>194.7</c:v>
                </c:pt>
                <c:pt idx="1958">
                  <c:v>194.8</c:v>
                </c:pt>
                <c:pt idx="1959">
                  <c:v>194.9</c:v>
                </c:pt>
                <c:pt idx="1960">
                  <c:v>195</c:v>
                </c:pt>
                <c:pt idx="1961">
                  <c:v>195.1</c:v>
                </c:pt>
                <c:pt idx="1962">
                  <c:v>195.2</c:v>
                </c:pt>
                <c:pt idx="1963">
                  <c:v>195.3</c:v>
                </c:pt>
                <c:pt idx="1964">
                  <c:v>195.4</c:v>
                </c:pt>
                <c:pt idx="1965">
                  <c:v>195.5</c:v>
                </c:pt>
                <c:pt idx="1966">
                  <c:v>195.6</c:v>
                </c:pt>
                <c:pt idx="1967">
                  <c:v>195.7</c:v>
                </c:pt>
                <c:pt idx="1968">
                  <c:v>195.8</c:v>
                </c:pt>
                <c:pt idx="1969">
                  <c:v>195.9</c:v>
                </c:pt>
                <c:pt idx="1970">
                  <c:v>196</c:v>
                </c:pt>
                <c:pt idx="1971">
                  <c:v>196.1</c:v>
                </c:pt>
                <c:pt idx="1972">
                  <c:v>196.2</c:v>
                </c:pt>
                <c:pt idx="1973">
                  <c:v>196.3</c:v>
                </c:pt>
                <c:pt idx="1974">
                  <c:v>196.4</c:v>
                </c:pt>
                <c:pt idx="1975">
                  <c:v>196.5</c:v>
                </c:pt>
                <c:pt idx="1976">
                  <c:v>196.6</c:v>
                </c:pt>
                <c:pt idx="1977">
                  <c:v>196.7</c:v>
                </c:pt>
                <c:pt idx="1978">
                  <c:v>196.8</c:v>
                </c:pt>
                <c:pt idx="1979">
                  <c:v>196.9</c:v>
                </c:pt>
                <c:pt idx="1980">
                  <c:v>197</c:v>
                </c:pt>
                <c:pt idx="1981">
                  <c:v>197.1</c:v>
                </c:pt>
                <c:pt idx="1982">
                  <c:v>197.2</c:v>
                </c:pt>
                <c:pt idx="1983">
                  <c:v>197.3</c:v>
                </c:pt>
                <c:pt idx="1984">
                  <c:v>197.4</c:v>
                </c:pt>
                <c:pt idx="1985">
                  <c:v>197.5</c:v>
                </c:pt>
                <c:pt idx="1986">
                  <c:v>197.6</c:v>
                </c:pt>
                <c:pt idx="1987">
                  <c:v>197.7</c:v>
                </c:pt>
                <c:pt idx="1988">
                  <c:v>197.8</c:v>
                </c:pt>
                <c:pt idx="1989">
                  <c:v>197.9</c:v>
                </c:pt>
                <c:pt idx="1990">
                  <c:v>198</c:v>
                </c:pt>
                <c:pt idx="1991">
                  <c:v>198.1</c:v>
                </c:pt>
                <c:pt idx="1992">
                  <c:v>198.2</c:v>
                </c:pt>
                <c:pt idx="1993">
                  <c:v>198.3</c:v>
                </c:pt>
                <c:pt idx="1994">
                  <c:v>198.4</c:v>
                </c:pt>
                <c:pt idx="1995">
                  <c:v>198.5</c:v>
                </c:pt>
                <c:pt idx="1996">
                  <c:v>198.6</c:v>
                </c:pt>
                <c:pt idx="1997">
                  <c:v>198.7</c:v>
                </c:pt>
                <c:pt idx="1998">
                  <c:v>198.8</c:v>
                </c:pt>
                <c:pt idx="1999">
                  <c:v>198.9</c:v>
                </c:pt>
                <c:pt idx="2000">
                  <c:v>199</c:v>
                </c:pt>
                <c:pt idx="2001">
                  <c:v>199.1</c:v>
                </c:pt>
                <c:pt idx="2002">
                  <c:v>199.2</c:v>
                </c:pt>
                <c:pt idx="2003">
                  <c:v>199.3</c:v>
                </c:pt>
                <c:pt idx="2004">
                  <c:v>199.4</c:v>
                </c:pt>
                <c:pt idx="2005">
                  <c:v>199.5</c:v>
                </c:pt>
                <c:pt idx="2006">
                  <c:v>199.6</c:v>
                </c:pt>
                <c:pt idx="2007">
                  <c:v>199.7</c:v>
                </c:pt>
                <c:pt idx="2008">
                  <c:v>199.8</c:v>
                </c:pt>
                <c:pt idx="2009">
                  <c:v>199.9</c:v>
                </c:pt>
                <c:pt idx="2010">
                  <c:v>200</c:v>
                </c:pt>
                <c:pt idx="2011">
                  <c:v>200.1</c:v>
                </c:pt>
                <c:pt idx="2012">
                  <c:v>200.2</c:v>
                </c:pt>
                <c:pt idx="2013">
                  <c:v>200.3</c:v>
                </c:pt>
                <c:pt idx="2014">
                  <c:v>200.4</c:v>
                </c:pt>
                <c:pt idx="2015">
                  <c:v>200.5</c:v>
                </c:pt>
                <c:pt idx="2016">
                  <c:v>200.6</c:v>
                </c:pt>
                <c:pt idx="2017">
                  <c:v>200.7</c:v>
                </c:pt>
                <c:pt idx="2018">
                  <c:v>200.8</c:v>
                </c:pt>
                <c:pt idx="2019">
                  <c:v>200.9</c:v>
                </c:pt>
                <c:pt idx="2020">
                  <c:v>201</c:v>
                </c:pt>
                <c:pt idx="2021">
                  <c:v>201.1</c:v>
                </c:pt>
                <c:pt idx="2022">
                  <c:v>201.2</c:v>
                </c:pt>
                <c:pt idx="2023">
                  <c:v>201.3</c:v>
                </c:pt>
                <c:pt idx="2024">
                  <c:v>201.4</c:v>
                </c:pt>
                <c:pt idx="2025">
                  <c:v>201.5</c:v>
                </c:pt>
                <c:pt idx="2026">
                  <c:v>201.6</c:v>
                </c:pt>
                <c:pt idx="2027">
                  <c:v>201.7</c:v>
                </c:pt>
                <c:pt idx="2028">
                  <c:v>201.8</c:v>
                </c:pt>
                <c:pt idx="2029">
                  <c:v>201.9</c:v>
                </c:pt>
                <c:pt idx="2030">
                  <c:v>202</c:v>
                </c:pt>
                <c:pt idx="2031">
                  <c:v>202.1</c:v>
                </c:pt>
                <c:pt idx="2032">
                  <c:v>202.2</c:v>
                </c:pt>
                <c:pt idx="2033">
                  <c:v>202.3</c:v>
                </c:pt>
                <c:pt idx="2034">
                  <c:v>202.4</c:v>
                </c:pt>
                <c:pt idx="2035">
                  <c:v>202.5</c:v>
                </c:pt>
                <c:pt idx="2036">
                  <c:v>202.6</c:v>
                </c:pt>
                <c:pt idx="2037">
                  <c:v>202.7</c:v>
                </c:pt>
                <c:pt idx="2038">
                  <c:v>202.8</c:v>
                </c:pt>
                <c:pt idx="2039">
                  <c:v>202.9</c:v>
                </c:pt>
                <c:pt idx="2040">
                  <c:v>203</c:v>
                </c:pt>
                <c:pt idx="2041">
                  <c:v>203.1</c:v>
                </c:pt>
                <c:pt idx="2042">
                  <c:v>203.2</c:v>
                </c:pt>
                <c:pt idx="2043">
                  <c:v>203.3</c:v>
                </c:pt>
                <c:pt idx="2044">
                  <c:v>203.4</c:v>
                </c:pt>
                <c:pt idx="2045">
                  <c:v>203.5</c:v>
                </c:pt>
                <c:pt idx="2046">
                  <c:v>203.6</c:v>
                </c:pt>
                <c:pt idx="2047">
                  <c:v>203.7</c:v>
                </c:pt>
                <c:pt idx="2048">
                  <c:v>203.8</c:v>
                </c:pt>
                <c:pt idx="2049">
                  <c:v>203.9</c:v>
                </c:pt>
                <c:pt idx="2050">
                  <c:v>204</c:v>
                </c:pt>
                <c:pt idx="2051">
                  <c:v>204.1</c:v>
                </c:pt>
                <c:pt idx="2052">
                  <c:v>204.2</c:v>
                </c:pt>
                <c:pt idx="2053">
                  <c:v>204.3</c:v>
                </c:pt>
                <c:pt idx="2054">
                  <c:v>204.4</c:v>
                </c:pt>
                <c:pt idx="2055">
                  <c:v>204.5</c:v>
                </c:pt>
                <c:pt idx="2056">
                  <c:v>204.6</c:v>
                </c:pt>
                <c:pt idx="2057">
                  <c:v>204.7</c:v>
                </c:pt>
                <c:pt idx="2058">
                  <c:v>204.8</c:v>
                </c:pt>
                <c:pt idx="2059">
                  <c:v>204.9</c:v>
                </c:pt>
                <c:pt idx="2060">
                  <c:v>205</c:v>
                </c:pt>
                <c:pt idx="2061">
                  <c:v>205.1</c:v>
                </c:pt>
                <c:pt idx="2062">
                  <c:v>205.2</c:v>
                </c:pt>
                <c:pt idx="2063">
                  <c:v>205.3</c:v>
                </c:pt>
                <c:pt idx="2064">
                  <c:v>205.4</c:v>
                </c:pt>
                <c:pt idx="2065">
                  <c:v>205.5</c:v>
                </c:pt>
                <c:pt idx="2066">
                  <c:v>205.6</c:v>
                </c:pt>
                <c:pt idx="2067">
                  <c:v>205.7</c:v>
                </c:pt>
                <c:pt idx="2068">
                  <c:v>205.8</c:v>
                </c:pt>
                <c:pt idx="2069">
                  <c:v>205.9</c:v>
                </c:pt>
                <c:pt idx="2070">
                  <c:v>206</c:v>
                </c:pt>
                <c:pt idx="2071">
                  <c:v>206.1</c:v>
                </c:pt>
                <c:pt idx="2072">
                  <c:v>206.2</c:v>
                </c:pt>
                <c:pt idx="2073">
                  <c:v>206.3</c:v>
                </c:pt>
                <c:pt idx="2074">
                  <c:v>206.4</c:v>
                </c:pt>
                <c:pt idx="2075">
                  <c:v>206.5</c:v>
                </c:pt>
                <c:pt idx="2076">
                  <c:v>206.6</c:v>
                </c:pt>
                <c:pt idx="2077">
                  <c:v>206.7</c:v>
                </c:pt>
                <c:pt idx="2078">
                  <c:v>206.8</c:v>
                </c:pt>
                <c:pt idx="2079">
                  <c:v>206.9</c:v>
                </c:pt>
                <c:pt idx="2080">
                  <c:v>207</c:v>
                </c:pt>
                <c:pt idx="2081">
                  <c:v>207.1</c:v>
                </c:pt>
                <c:pt idx="2082">
                  <c:v>207.2</c:v>
                </c:pt>
                <c:pt idx="2083">
                  <c:v>207.3</c:v>
                </c:pt>
                <c:pt idx="2084">
                  <c:v>207.4</c:v>
                </c:pt>
                <c:pt idx="2085">
                  <c:v>207.5</c:v>
                </c:pt>
                <c:pt idx="2086">
                  <c:v>207.6</c:v>
                </c:pt>
                <c:pt idx="2087">
                  <c:v>207.7</c:v>
                </c:pt>
                <c:pt idx="2088">
                  <c:v>207.8</c:v>
                </c:pt>
                <c:pt idx="2089">
                  <c:v>207.9</c:v>
                </c:pt>
                <c:pt idx="2090">
                  <c:v>208</c:v>
                </c:pt>
                <c:pt idx="2091">
                  <c:v>208.1</c:v>
                </c:pt>
                <c:pt idx="2092">
                  <c:v>208.2</c:v>
                </c:pt>
                <c:pt idx="2093">
                  <c:v>208.3</c:v>
                </c:pt>
                <c:pt idx="2094">
                  <c:v>208.4</c:v>
                </c:pt>
                <c:pt idx="2095">
                  <c:v>208.5</c:v>
                </c:pt>
                <c:pt idx="2096">
                  <c:v>208.6</c:v>
                </c:pt>
                <c:pt idx="2097">
                  <c:v>208.7</c:v>
                </c:pt>
                <c:pt idx="2098">
                  <c:v>208.8</c:v>
                </c:pt>
                <c:pt idx="2099">
                  <c:v>208.9</c:v>
                </c:pt>
                <c:pt idx="2100">
                  <c:v>209</c:v>
                </c:pt>
                <c:pt idx="2101">
                  <c:v>209.1</c:v>
                </c:pt>
                <c:pt idx="2102">
                  <c:v>209.2</c:v>
                </c:pt>
                <c:pt idx="2103">
                  <c:v>209.3</c:v>
                </c:pt>
                <c:pt idx="2104">
                  <c:v>209.4</c:v>
                </c:pt>
                <c:pt idx="2105">
                  <c:v>209.5</c:v>
                </c:pt>
                <c:pt idx="2106">
                  <c:v>209.6</c:v>
                </c:pt>
                <c:pt idx="2107">
                  <c:v>209.7</c:v>
                </c:pt>
                <c:pt idx="2108">
                  <c:v>209.8</c:v>
                </c:pt>
                <c:pt idx="2109">
                  <c:v>209.9</c:v>
                </c:pt>
                <c:pt idx="2110">
                  <c:v>210</c:v>
                </c:pt>
                <c:pt idx="2111">
                  <c:v>210.1</c:v>
                </c:pt>
                <c:pt idx="2112">
                  <c:v>210.2</c:v>
                </c:pt>
                <c:pt idx="2113">
                  <c:v>210.3</c:v>
                </c:pt>
                <c:pt idx="2114">
                  <c:v>210.4</c:v>
                </c:pt>
                <c:pt idx="2115">
                  <c:v>210.5</c:v>
                </c:pt>
                <c:pt idx="2116">
                  <c:v>210.6</c:v>
                </c:pt>
                <c:pt idx="2117">
                  <c:v>210.7</c:v>
                </c:pt>
                <c:pt idx="2118">
                  <c:v>210.8</c:v>
                </c:pt>
                <c:pt idx="2119">
                  <c:v>210.9</c:v>
                </c:pt>
                <c:pt idx="2120">
                  <c:v>211</c:v>
                </c:pt>
                <c:pt idx="2121">
                  <c:v>211.1</c:v>
                </c:pt>
                <c:pt idx="2122">
                  <c:v>211.2</c:v>
                </c:pt>
                <c:pt idx="2123">
                  <c:v>211.3</c:v>
                </c:pt>
                <c:pt idx="2124">
                  <c:v>211.4</c:v>
                </c:pt>
                <c:pt idx="2125">
                  <c:v>211.5</c:v>
                </c:pt>
                <c:pt idx="2126">
                  <c:v>211.6</c:v>
                </c:pt>
                <c:pt idx="2127">
                  <c:v>211.7</c:v>
                </c:pt>
                <c:pt idx="2128">
                  <c:v>211.8</c:v>
                </c:pt>
                <c:pt idx="2129">
                  <c:v>211.9</c:v>
                </c:pt>
                <c:pt idx="2130">
                  <c:v>212</c:v>
                </c:pt>
                <c:pt idx="2131">
                  <c:v>212.1</c:v>
                </c:pt>
                <c:pt idx="2132">
                  <c:v>212.2</c:v>
                </c:pt>
                <c:pt idx="2133">
                  <c:v>212.3</c:v>
                </c:pt>
                <c:pt idx="2134">
                  <c:v>212.4</c:v>
                </c:pt>
                <c:pt idx="2135">
                  <c:v>212.5</c:v>
                </c:pt>
                <c:pt idx="2136">
                  <c:v>212.6</c:v>
                </c:pt>
                <c:pt idx="2137">
                  <c:v>212.7</c:v>
                </c:pt>
                <c:pt idx="2138">
                  <c:v>212.8</c:v>
                </c:pt>
                <c:pt idx="2139">
                  <c:v>212.9</c:v>
                </c:pt>
                <c:pt idx="2140">
                  <c:v>213</c:v>
                </c:pt>
                <c:pt idx="2141">
                  <c:v>213.1</c:v>
                </c:pt>
                <c:pt idx="2142">
                  <c:v>213.2</c:v>
                </c:pt>
                <c:pt idx="2143">
                  <c:v>213.3</c:v>
                </c:pt>
                <c:pt idx="2144">
                  <c:v>213.4</c:v>
                </c:pt>
                <c:pt idx="2145">
                  <c:v>213.5</c:v>
                </c:pt>
                <c:pt idx="2146">
                  <c:v>213.6</c:v>
                </c:pt>
                <c:pt idx="2147">
                  <c:v>213.7</c:v>
                </c:pt>
                <c:pt idx="2148">
                  <c:v>213.8</c:v>
                </c:pt>
                <c:pt idx="2149">
                  <c:v>213.9</c:v>
                </c:pt>
                <c:pt idx="2150">
                  <c:v>214</c:v>
                </c:pt>
                <c:pt idx="2151">
                  <c:v>214.1</c:v>
                </c:pt>
                <c:pt idx="2152">
                  <c:v>214.2</c:v>
                </c:pt>
                <c:pt idx="2153">
                  <c:v>214.3</c:v>
                </c:pt>
                <c:pt idx="2154">
                  <c:v>214.4</c:v>
                </c:pt>
                <c:pt idx="2155">
                  <c:v>214.5</c:v>
                </c:pt>
                <c:pt idx="2156">
                  <c:v>214.6</c:v>
                </c:pt>
                <c:pt idx="2157">
                  <c:v>214.7</c:v>
                </c:pt>
                <c:pt idx="2158">
                  <c:v>214.8</c:v>
                </c:pt>
                <c:pt idx="2159">
                  <c:v>214.9</c:v>
                </c:pt>
                <c:pt idx="2160">
                  <c:v>215</c:v>
                </c:pt>
                <c:pt idx="2161">
                  <c:v>215.1</c:v>
                </c:pt>
                <c:pt idx="2162">
                  <c:v>215.2</c:v>
                </c:pt>
                <c:pt idx="2163">
                  <c:v>215.3</c:v>
                </c:pt>
                <c:pt idx="2164">
                  <c:v>215.4</c:v>
                </c:pt>
                <c:pt idx="2165">
                  <c:v>215.5</c:v>
                </c:pt>
                <c:pt idx="2166">
                  <c:v>215.6</c:v>
                </c:pt>
                <c:pt idx="2167">
                  <c:v>215.7</c:v>
                </c:pt>
                <c:pt idx="2168">
                  <c:v>215.8</c:v>
                </c:pt>
                <c:pt idx="2169">
                  <c:v>215.9</c:v>
                </c:pt>
                <c:pt idx="2170">
                  <c:v>216</c:v>
                </c:pt>
                <c:pt idx="2171">
                  <c:v>216.1</c:v>
                </c:pt>
                <c:pt idx="2172">
                  <c:v>216.2</c:v>
                </c:pt>
                <c:pt idx="2173">
                  <c:v>216.3</c:v>
                </c:pt>
                <c:pt idx="2174">
                  <c:v>216.4</c:v>
                </c:pt>
                <c:pt idx="2175">
                  <c:v>216.5</c:v>
                </c:pt>
                <c:pt idx="2176">
                  <c:v>216.6</c:v>
                </c:pt>
                <c:pt idx="2177">
                  <c:v>216.7</c:v>
                </c:pt>
                <c:pt idx="2178">
                  <c:v>216.8</c:v>
                </c:pt>
                <c:pt idx="2179">
                  <c:v>216.9</c:v>
                </c:pt>
                <c:pt idx="2180">
                  <c:v>217</c:v>
                </c:pt>
                <c:pt idx="2181">
                  <c:v>217.1</c:v>
                </c:pt>
                <c:pt idx="2182">
                  <c:v>217.2</c:v>
                </c:pt>
                <c:pt idx="2183">
                  <c:v>217.3</c:v>
                </c:pt>
                <c:pt idx="2184">
                  <c:v>217.4</c:v>
                </c:pt>
                <c:pt idx="2185">
                  <c:v>217.5</c:v>
                </c:pt>
                <c:pt idx="2186">
                  <c:v>217.6</c:v>
                </c:pt>
                <c:pt idx="2187">
                  <c:v>217.7</c:v>
                </c:pt>
                <c:pt idx="2188">
                  <c:v>217.8</c:v>
                </c:pt>
                <c:pt idx="2189">
                  <c:v>217.9</c:v>
                </c:pt>
                <c:pt idx="2190">
                  <c:v>218</c:v>
                </c:pt>
                <c:pt idx="2191">
                  <c:v>218.1</c:v>
                </c:pt>
                <c:pt idx="2192">
                  <c:v>218.2</c:v>
                </c:pt>
                <c:pt idx="2193">
                  <c:v>218.3</c:v>
                </c:pt>
                <c:pt idx="2194">
                  <c:v>218.4</c:v>
                </c:pt>
                <c:pt idx="2195">
                  <c:v>218.5</c:v>
                </c:pt>
                <c:pt idx="2196">
                  <c:v>218.6</c:v>
                </c:pt>
                <c:pt idx="2197">
                  <c:v>218.7</c:v>
                </c:pt>
                <c:pt idx="2198">
                  <c:v>218.8</c:v>
                </c:pt>
                <c:pt idx="2199">
                  <c:v>218.9</c:v>
                </c:pt>
                <c:pt idx="2200">
                  <c:v>219</c:v>
                </c:pt>
                <c:pt idx="2201">
                  <c:v>219.1</c:v>
                </c:pt>
                <c:pt idx="2202">
                  <c:v>219.2</c:v>
                </c:pt>
                <c:pt idx="2203">
                  <c:v>219.3</c:v>
                </c:pt>
                <c:pt idx="2204">
                  <c:v>219.4</c:v>
                </c:pt>
                <c:pt idx="2205">
                  <c:v>219.5</c:v>
                </c:pt>
                <c:pt idx="2206">
                  <c:v>219.6</c:v>
                </c:pt>
                <c:pt idx="2207">
                  <c:v>219.7</c:v>
                </c:pt>
                <c:pt idx="2208">
                  <c:v>219.8</c:v>
                </c:pt>
                <c:pt idx="2209">
                  <c:v>219.9</c:v>
                </c:pt>
                <c:pt idx="2210">
                  <c:v>220</c:v>
                </c:pt>
                <c:pt idx="2211">
                  <c:v>220.1</c:v>
                </c:pt>
                <c:pt idx="2212">
                  <c:v>220.2</c:v>
                </c:pt>
                <c:pt idx="2213">
                  <c:v>220.3</c:v>
                </c:pt>
                <c:pt idx="2214">
                  <c:v>220.4</c:v>
                </c:pt>
                <c:pt idx="2215">
                  <c:v>220.5</c:v>
                </c:pt>
                <c:pt idx="2216">
                  <c:v>220.6</c:v>
                </c:pt>
                <c:pt idx="2217">
                  <c:v>220.7</c:v>
                </c:pt>
                <c:pt idx="2218">
                  <c:v>220.8</c:v>
                </c:pt>
                <c:pt idx="2219">
                  <c:v>220.9</c:v>
                </c:pt>
                <c:pt idx="2220">
                  <c:v>221</c:v>
                </c:pt>
                <c:pt idx="2221">
                  <c:v>221.1</c:v>
                </c:pt>
                <c:pt idx="2222">
                  <c:v>221.2</c:v>
                </c:pt>
                <c:pt idx="2223">
                  <c:v>221.3</c:v>
                </c:pt>
                <c:pt idx="2224">
                  <c:v>221.4</c:v>
                </c:pt>
                <c:pt idx="2225">
                  <c:v>221.5</c:v>
                </c:pt>
                <c:pt idx="2226">
                  <c:v>221.6</c:v>
                </c:pt>
                <c:pt idx="2227">
                  <c:v>221.7</c:v>
                </c:pt>
                <c:pt idx="2228">
                  <c:v>221.8</c:v>
                </c:pt>
                <c:pt idx="2229">
                  <c:v>221.9</c:v>
                </c:pt>
                <c:pt idx="2230">
                  <c:v>222</c:v>
                </c:pt>
                <c:pt idx="2231">
                  <c:v>222.1</c:v>
                </c:pt>
                <c:pt idx="2232">
                  <c:v>222.2</c:v>
                </c:pt>
                <c:pt idx="2233">
                  <c:v>222.3</c:v>
                </c:pt>
                <c:pt idx="2234">
                  <c:v>222.4</c:v>
                </c:pt>
                <c:pt idx="2235">
                  <c:v>222.5</c:v>
                </c:pt>
                <c:pt idx="2236">
                  <c:v>222.6</c:v>
                </c:pt>
                <c:pt idx="2237">
                  <c:v>222.7</c:v>
                </c:pt>
                <c:pt idx="2238">
                  <c:v>222.8</c:v>
                </c:pt>
                <c:pt idx="2239">
                  <c:v>222.9</c:v>
                </c:pt>
                <c:pt idx="2240">
                  <c:v>223</c:v>
                </c:pt>
                <c:pt idx="2241">
                  <c:v>223.1</c:v>
                </c:pt>
                <c:pt idx="2242">
                  <c:v>223.2</c:v>
                </c:pt>
                <c:pt idx="2243">
                  <c:v>223.3</c:v>
                </c:pt>
                <c:pt idx="2244">
                  <c:v>223.4</c:v>
                </c:pt>
                <c:pt idx="2245">
                  <c:v>223.5</c:v>
                </c:pt>
                <c:pt idx="2246">
                  <c:v>223.6</c:v>
                </c:pt>
                <c:pt idx="2247">
                  <c:v>223.7</c:v>
                </c:pt>
                <c:pt idx="2248">
                  <c:v>223.8</c:v>
                </c:pt>
                <c:pt idx="2249">
                  <c:v>223.9</c:v>
                </c:pt>
                <c:pt idx="2250">
                  <c:v>224</c:v>
                </c:pt>
                <c:pt idx="2251">
                  <c:v>224.1</c:v>
                </c:pt>
                <c:pt idx="2252">
                  <c:v>224.2</c:v>
                </c:pt>
                <c:pt idx="2253">
                  <c:v>224.3</c:v>
                </c:pt>
                <c:pt idx="2254">
                  <c:v>224.4</c:v>
                </c:pt>
                <c:pt idx="2255">
                  <c:v>224.5</c:v>
                </c:pt>
                <c:pt idx="2256">
                  <c:v>224.6</c:v>
                </c:pt>
                <c:pt idx="2257">
                  <c:v>224.7</c:v>
                </c:pt>
                <c:pt idx="2258">
                  <c:v>224.8</c:v>
                </c:pt>
                <c:pt idx="2259">
                  <c:v>224.9</c:v>
                </c:pt>
                <c:pt idx="2260">
                  <c:v>225</c:v>
                </c:pt>
                <c:pt idx="2261">
                  <c:v>225.1</c:v>
                </c:pt>
                <c:pt idx="2262">
                  <c:v>225.2</c:v>
                </c:pt>
                <c:pt idx="2263">
                  <c:v>225.3</c:v>
                </c:pt>
                <c:pt idx="2264">
                  <c:v>225.4</c:v>
                </c:pt>
                <c:pt idx="2265">
                  <c:v>225.5</c:v>
                </c:pt>
                <c:pt idx="2266">
                  <c:v>225.6</c:v>
                </c:pt>
                <c:pt idx="2267">
                  <c:v>225.7</c:v>
                </c:pt>
                <c:pt idx="2268">
                  <c:v>225.8</c:v>
                </c:pt>
                <c:pt idx="2269">
                  <c:v>225.9</c:v>
                </c:pt>
                <c:pt idx="2270">
                  <c:v>226</c:v>
                </c:pt>
                <c:pt idx="2271">
                  <c:v>226.1</c:v>
                </c:pt>
                <c:pt idx="2272">
                  <c:v>226.2</c:v>
                </c:pt>
                <c:pt idx="2273">
                  <c:v>226.3</c:v>
                </c:pt>
                <c:pt idx="2274">
                  <c:v>226.4</c:v>
                </c:pt>
                <c:pt idx="2275">
                  <c:v>226.5</c:v>
                </c:pt>
                <c:pt idx="2276">
                  <c:v>226.6</c:v>
                </c:pt>
                <c:pt idx="2277">
                  <c:v>226.7</c:v>
                </c:pt>
                <c:pt idx="2278">
                  <c:v>226.8</c:v>
                </c:pt>
                <c:pt idx="2279">
                  <c:v>226.9</c:v>
                </c:pt>
                <c:pt idx="2280">
                  <c:v>227</c:v>
                </c:pt>
                <c:pt idx="2281">
                  <c:v>227.1</c:v>
                </c:pt>
                <c:pt idx="2282">
                  <c:v>227.2</c:v>
                </c:pt>
                <c:pt idx="2283">
                  <c:v>227.3</c:v>
                </c:pt>
                <c:pt idx="2284">
                  <c:v>227.4</c:v>
                </c:pt>
                <c:pt idx="2285">
                  <c:v>227.5</c:v>
                </c:pt>
                <c:pt idx="2286">
                  <c:v>227.6</c:v>
                </c:pt>
                <c:pt idx="2287">
                  <c:v>227.7</c:v>
                </c:pt>
                <c:pt idx="2288">
                  <c:v>227.8</c:v>
                </c:pt>
                <c:pt idx="2289">
                  <c:v>227.9</c:v>
                </c:pt>
                <c:pt idx="2290">
                  <c:v>228</c:v>
                </c:pt>
                <c:pt idx="2291">
                  <c:v>228.1</c:v>
                </c:pt>
                <c:pt idx="2292">
                  <c:v>228.2</c:v>
                </c:pt>
                <c:pt idx="2293">
                  <c:v>228.3</c:v>
                </c:pt>
                <c:pt idx="2294">
                  <c:v>228.4</c:v>
                </c:pt>
                <c:pt idx="2295">
                  <c:v>228.5</c:v>
                </c:pt>
                <c:pt idx="2296">
                  <c:v>228.6</c:v>
                </c:pt>
                <c:pt idx="2297">
                  <c:v>228.7</c:v>
                </c:pt>
                <c:pt idx="2298">
                  <c:v>228.8</c:v>
                </c:pt>
                <c:pt idx="2299">
                  <c:v>228.9</c:v>
                </c:pt>
                <c:pt idx="2300">
                  <c:v>229</c:v>
                </c:pt>
                <c:pt idx="2301">
                  <c:v>229.1</c:v>
                </c:pt>
                <c:pt idx="2302">
                  <c:v>229.2</c:v>
                </c:pt>
                <c:pt idx="2303">
                  <c:v>229.3</c:v>
                </c:pt>
                <c:pt idx="2304">
                  <c:v>229.4</c:v>
                </c:pt>
                <c:pt idx="2305">
                  <c:v>229.5</c:v>
                </c:pt>
                <c:pt idx="2306">
                  <c:v>229.6</c:v>
                </c:pt>
                <c:pt idx="2307">
                  <c:v>229.7</c:v>
                </c:pt>
                <c:pt idx="2308">
                  <c:v>229.8</c:v>
                </c:pt>
                <c:pt idx="2309">
                  <c:v>229.9</c:v>
                </c:pt>
                <c:pt idx="2310">
                  <c:v>230</c:v>
                </c:pt>
                <c:pt idx="2311">
                  <c:v>230.1</c:v>
                </c:pt>
                <c:pt idx="2312">
                  <c:v>230.2</c:v>
                </c:pt>
                <c:pt idx="2313">
                  <c:v>230.3</c:v>
                </c:pt>
                <c:pt idx="2314">
                  <c:v>230.4</c:v>
                </c:pt>
                <c:pt idx="2315">
                  <c:v>230.5</c:v>
                </c:pt>
                <c:pt idx="2316">
                  <c:v>230.6</c:v>
                </c:pt>
                <c:pt idx="2317">
                  <c:v>230.7</c:v>
                </c:pt>
                <c:pt idx="2318">
                  <c:v>230.8</c:v>
                </c:pt>
                <c:pt idx="2319">
                  <c:v>230.9</c:v>
                </c:pt>
                <c:pt idx="2320">
                  <c:v>231</c:v>
                </c:pt>
                <c:pt idx="2321">
                  <c:v>231.1</c:v>
                </c:pt>
                <c:pt idx="2322">
                  <c:v>231.2</c:v>
                </c:pt>
                <c:pt idx="2323">
                  <c:v>231.3</c:v>
                </c:pt>
                <c:pt idx="2324">
                  <c:v>231.4</c:v>
                </c:pt>
                <c:pt idx="2325">
                  <c:v>231.5</c:v>
                </c:pt>
                <c:pt idx="2326">
                  <c:v>231.6</c:v>
                </c:pt>
                <c:pt idx="2327">
                  <c:v>231.7</c:v>
                </c:pt>
                <c:pt idx="2328">
                  <c:v>231.8</c:v>
                </c:pt>
                <c:pt idx="2329">
                  <c:v>231.9</c:v>
                </c:pt>
                <c:pt idx="2330">
                  <c:v>232</c:v>
                </c:pt>
                <c:pt idx="2331">
                  <c:v>232.1</c:v>
                </c:pt>
                <c:pt idx="2332">
                  <c:v>232.2</c:v>
                </c:pt>
                <c:pt idx="2333">
                  <c:v>232.3</c:v>
                </c:pt>
                <c:pt idx="2334">
                  <c:v>232.4</c:v>
                </c:pt>
                <c:pt idx="2335">
                  <c:v>232.5</c:v>
                </c:pt>
                <c:pt idx="2336">
                  <c:v>232.6</c:v>
                </c:pt>
                <c:pt idx="2337">
                  <c:v>232.7</c:v>
                </c:pt>
                <c:pt idx="2338">
                  <c:v>232.8</c:v>
                </c:pt>
                <c:pt idx="2339">
                  <c:v>232.9</c:v>
                </c:pt>
                <c:pt idx="2340">
                  <c:v>233</c:v>
                </c:pt>
                <c:pt idx="2341">
                  <c:v>233.1</c:v>
                </c:pt>
                <c:pt idx="2342">
                  <c:v>233.2</c:v>
                </c:pt>
                <c:pt idx="2343">
                  <c:v>233.3</c:v>
                </c:pt>
                <c:pt idx="2344">
                  <c:v>233.4</c:v>
                </c:pt>
                <c:pt idx="2345">
                  <c:v>233.5</c:v>
                </c:pt>
                <c:pt idx="2346">
                  <c:v>233.6</c:v>
                </c:pt>
                <c:pt idx="2347">
                  <c:v>233.7</c:v>
                </c:pt>
                <c:pt idx="2348">
                  <c:v>233.8</c:v>
                </c:pt>
                <c:pt idx="2349">
                  <c:v>233.9</c:v>
                </c:pt>
                <c:pt idx="2350">
                  <c:v>234</c:v>
                </c:pt>
                <c:pt idx="2351">
                  <c:v>234.1</c:v>
                </c:pt>
                <c:pt idx="2352">
                  <c:v>234.2</c:v>
                </c:pt>
                <c:pt idx="2353">
                  <c:v>234.3</c:v>
                </c:pt>
                <c:pt idx="2354">
                  <c:v>234.4</c:v>
                </c:pt>
                <c:pt idx="2355">
                  <c:v>234.5</c:v>
                </c:pt>
                <c:pt idx="2356">
                  <c:v>234.6</c:v>
                </c:pt>
                <c:pt idx="2357">
                  <c:v>234.7</c:v>
                </c:pt>
                <c:pt idx="2358">
                  <c:v>234.8</c:v>
                </c:pt>
                <c:pt idx="2359">
                  <c:v>234.9</c:v>
                </c:pt>
                <c:pt idx="2360">
                  <c:v>235</c:v>
                </c:pt>
                <c:pt idx="2361">
                  <c:v>235.1</c:v>
                </c:pt>
                <c:pt idx="2362">
                  <c:v>235.2</c:v>
                </c:pt>
                <c:pt idx="2363">
                  <c:v>235.3</c:v>
                </c:pt>
                <c:pt idx="2364">
                  <c:v>235.4</c:v>
                </c:pt>
                <c:pt idx="2365">
                  <c:v>235.5</c:v>
                </c:pt>
                <c:pt idx="2366">
                  <c:v>235.6</c:v>
                </c:pt>
                <c:pt idx="2367">
                  <c:v>235.7</c:v>
                </c:pt>
                <c:pt idx="2368">
                  <c:v>235.8</c:v>
                </c:pt>
                <c:pt idx="2369">
                  <c:v>235.9</c:v>
                </c:pt>
                <c:pt idx="2370">
                  <c:v>236</c:v>
                </c:pt>
                <c:pt idx="2371">
                  <c:v>236.1</c:v>
                </c:pt>
                <c:pt idx="2372">
                  <c:v>236.2</c:v>
                </c:pt>
                <c:pt idx="2373">
                  <c:v>236.3</c:v>
                </c:pt>
                <c:pt idx="2374">
                  <c:v>236.4</c:v>
                </c:pt>
                <c:pt idx="2375">
                  <c:v>236.5</c:v>
                </c:pt>
                <c:pt idx="2376">
                  <c:v>236.6</c:v>
                </c:pt>
                <c:pt idx="2377">
                  <c:v>236.7</c:v>
                </c:pt>
                <c:pt idx="2378">
                  <c:v>236.8</c:v>
                </c:pt>
                <c:pt idx="2379">
                  <c:v>236.9</c:v>
                </c:pt>
                <c:pt idx="2380">
                  <c:v>237</c:v>
                </c:pt>
                <c:pt idx="2381">
                  <c:v>237.1</c:v>
                </c:pt>
                <c:pt idx="2382">
                  <c:v>237.2</c:v>
                </c:pt>
                <c:pt idx="2383">
                  <c:v>237.3</c:v>
                </c:pt>
                <c:pt idx="2384">
                  <c:v>237.4</c:v>
                </c:pt>
                <c:pt idx="2385">
                  <c:v>237.5</c:v>
                </c:pt>
                <c:pt idx="2386">
                  <c:v>237.6</c:v>
                </c:pt>
                <c:pt idx="2387">
                  <c:v>237.7</c:v>
                </c:pt>
                <c:pt idx="2388">
                  <c:v>237.8</c:v>
                </c:pt>
                <c:pt idx="2389">
                  <c:v>237.9</c:v>
                </c:pt>
                <c:pt idx="2390">
                  <c:v>238</c:v>
                </c:pt>
                <c:pt idx="2391">
                  <c:v>238.1</c:v>
                </c:pt>
                <c:pt idx="2392">
                  <c:v>238.2</c:v>
                </c:pt>
                <c:pt idx="2393">
                  <c:v>238.3</c:v>
                </c:pt>
                <c:pt idx="2394">
                  <c:v>238.4</c:v>
                </c:pt>
                <c:pt idx="2395">
                  <c:v>238.5</c:v>
                </c:pt>
                <c:pt idx="2396">
                  <c:v>238.6</c:v>
                </c:pt>
                <c:pt idx="2397">
                  <c:v>238.7</c:v>
                </c:pt>
                <c:pt idx="2398">
                  <c:v>238.8</c:v>
                </c:pt>
                <c:pt idx="2399">
                  <c:v>238.9</c:v>
                </c:pt>
                <c:pt idx="2400">
                  <c:v>239</c:v>
                </c:pt>
              </c:numCache>
            </c:numRef>
          </c:xVal>
          <c:yVal>
            <c:numRef>
              <c:f>'Вотк.ГЭС (2)'!$C$5:$C$2405</c:f>
              <c:numCache>
                <c:formatCode>General</c:formatCode>
                <c:ptCount val="2401"/>
                <c:pt idx="0">
                  <c:v>88.931399999999996</c:v>
                </c:pt>
                <c:pt idx="1">
                  <c:v>88.931899999999999</c:v>
                </c:pt>
                <c:pt idx="2">
                  <c:v>88.932100000000005</c:v>
                </c:pt>
                <c:pt idx="3">
                  <c:v>88.932100000000005</c:v>
                </c:pt>
                <c:pt idx="4">
                  <c:v>88.932199999999995</c:v>
                </c:pt>
                <c:pt idx="5">
                  <c:v>88.932299999999998</c:v>
                </c:pt>
                <c:pt idx="6">
                  <c:v>88.932400000000001</c:v>
                </c:pt>
                <c:pt idx="7">
                  <c:v>88.932500000000005</c:v>
                </c:pt>
                <c:pt idx="8">
                  <c:v>88.932599999999994</c:v>
                </c:pt>
                <c:pt idx="9">
                  <c:v>88.932699999999997</c:v>
                </c:pt>
                <c:pt idx="10">
                  <c:v>88.9328</c:v>
                </c:pt>
                <c:pt idx="11">
                  <c:v>88.932900000000004</c:v>
                </c:pt>
                <c:pt idx="12">
                  <c:v>88.933000000000007</c:v>
                </c:pt>
                <c:pt idx="13">
                  <c:v>88.933099999999996</c:v>
                </c:pt>
                <c:pt idx="14">
                  <c:v>88.933099999999996</c:v>
                </c:pt>
                <c:pt idx="15">
                  <c:v>88.933199999999999</c:v>
                </c:pt>
                <c:pt idx="16">
                  <c:v>88.933300000000003</c:v>
                </c:pt>
                <c:pt idx="17">
                  <c:v>88.933300000000003</c:v>
                </c:pt>
                <c:pt idx="18">
                  <c:v>88.933400000000006</c:v>
                </c:pt>
                <c:pt idx="19">
                  <c:v>88.933400000000006</c:v>
                </c:pt>
                <c:pt idx="20">
                  <c:v>88.933400000000006</c:v>
                </c:pt>
                <c:pt idx="21">
                  <c:v>88.933499999999995</c:v>
                </c:pt>
                <c:pt idx="22">
                  <c:v>88.933599999999998</c:v>
                </c:pt>
                <c:pt idx="23">
                  <c:v>88.933599999999998</c:v>
                </c:pt>
                <c:pt idx="24">
                  <c:v>88.933700000000002</c:v>
                </c:pt>
                <c:pt idx="25">
                  <c:v>88.933800000000005</c:v>
                </c:pt>
                <c:pt idx="26">
                  <c:v>88.933800000000005</c:v>
                </c:pt>
                <c:pt idx="27">
                  <c:v>88.933899999999994</c:v>
                </c:pt>
                <c:pt idx="28">
                  <c:v>88.933999999999997</c:v>
                </c:pt>
                <c:pt idx="29">
                  <c:v>88.934100000000001</c:v>
                </c:pt>
                <c:pt idx="30">
                  <c:v>88.934200000000004</c:v>
                </c:pt>
                <c:pt idx="31">
                  <c:v>88.934299999999993</c:v>
                </c:pt>
                <c:pt idx="32">
                  <c:v>88.934299999999993</c:v>
                </c:pt>
                <c:pt idx="33">
                  <c:v>88.934399999999997</c:v>
                </c:pt>
                <c:pt idx="34">
                  <c:v>88.934399999999997</c:v>
                </c:pt>
                <c:pt idx="35">
                  <c:v>88.9345</c:v>
                </c:pt>
                <c:pt idx="36">
                  <c:v>88.9345</c:v>
                </c:pt>
                <c:pt idx="37">
                  <c:v>88.9345</c:v>
                </c:pt>
                <c:pt idx="38">
                  <c:v>88.9345</c:v>
                </c:pt>
                <c:pt idx="39">
                  <c:v>88.9345</c:v>
                </c:pt>
                <c:pt idx="40">
                  <c:v>88.934600000000003</c:v>
                </c:pt>
                <c:pt idx="41">
                  <c:v>88.934600000000003</c:v>
                </c:pt>
                <c:pt idx="42">
                  <c:v>88.934600000000003</c:v>
                </c:pt>
                <c:pt idx="43">
                  <c:v>88.934600000000003</c:v>
                </c:pt>
                <c:pt idx="44">
                  <c:v>88.934600000000003</c:v>
                </c:pt>
                <c:pt idx="45">
                  <c:v>88.934600000000003</c:v>
                </c:pt>
                <c:pt idx="46">
                  <c:v>88.934600000000003</c:v>
                </c:pt>
                <c:pt idx="47">
                  <c:v>88.934600000000003</c:v>
                </c:pt>
                <c:pt idx="48">
                  <c:v>88.934700000000007</c:v>
                </c:pt>
                <c:pt idx="49">
                  <c:v>88.934700000000007</c:v>
                </c:pt>
                <c:pt idx="50">
                  <c:v>88.934700000000007</c:v>
                </c:pt>
                <c:pt idx="51">
                  <c:v>88.934799999999996</c:v>
                </c:pt>
                <c:pt idx="52">
                  <c:v>88.934799999999996</c:v>
                </c:pt>
                <c:pt idx="53">
                  <c:v>88.934899999999999</c:v>
                </c:pt>
                <c:pt idx="54">
                  <c:v>88.934899999999999</c:v>
                </c:pt>
                <c:pt idx="55">
                  <c:v>88.935000000000002</c:v>
                </c:pt>
                <c:pt idx="56">
                  <c:v>88.935000000000002</c:v>
                </c:pt>
                <c:pt idx="57">
                  <c:v>88.935100000000006</c:v>
                </c:pt>
                <c:pt idx="58">
                  <c:v>88.935199999999995</c:v>
                </c:pt>
                <c:pt idx="59">
                  <c:v>88.935299999999998</c:v>
                </c:pt>
                <c:pt idx="60">
                  <c:v>88.935299999999998</c:v>
                </c:pt>
                <c:pt idx="61">
                  <c:v>88.935400000000001</c:v>
                </c:pt>
                <c:pt idx="62">
                  <c:v>88.935500000000005</c:v>
                </c:pt>
                <c:pt idx="63">
                  <c:v>88.935599999999994</c:v>
                </c:pt>
                <c:pt idx="64">
                  <c:v>88.935699999999997</c:v>
                </c:pt>
                <c:pt idx="65">
                  <c:v>88.9358</c:v>
                </c:pt>
                <c:pt idx="66">
                  <c:v>88.935900000000004</c:v>
                </c:pt>
                <c:pt idx="67">
                  <c:v>88.936000000000007</c:v>
                </c:pt>
                <c:pt idx="68">
                  <c:v>88.936099999999996</c:v>
                </c:pt>
                <c:pt idx="69">
                  <c:v>88.936199999999999</c:v>
                </c:pt>
                <c:pt idx="70">
                  <c:v>88.936300000000003</c:v>
                </c:pt>
                <c:pt idx="71">
                  <c:v>88.936400000000006</c:v>
                </c:pt>
                <c:pt idx="72">
                  <c:v>88.936499999999995</c:v>
                </c:pt>
                <c:pt idx="73">
                  <c:v>88.936599999999999</c:v>
                </c:pt>
                <c:pt idx="74">
                  <c:v>88.936700000000002</c:v>
                </c:pt>
                <c:pt idx="75">
                  <c:v>88.936800000000005</c:v>
                </c:pt>
                <c:pt idx="76">
                  <c:v>88.936899999999994</c:v>
                </c:pt>
                <c:pt idx="77">
                  <c:v>88.936999999999998</c:v>
                </c:pt>
                <c:pt idx="78">
                  <c:v>88.937100000000001</c:v>
                </c:pt>
                <c:pt idx="79">
                  <c:v>88.937200000000004</c:v>
                </c:pt>
                <c:pt idx="80">
                  <c:v>88.937399999999997</c:v>
                </c:pt>
                <c:pt idx="81">
                  <c:v>88.937399999999997</c:v>
                </c:pt>
                <c:pt idx="82">
                  <c:v>88.937600000000003</c:v>
                </c:pt>
                <c:pt idx="83">
                  <c:v>88.937600000000003</c:v>
                </c:pt>
                <c:pt idx="84">
                  <c:v>88.937700000000007</c:v>
                </c:pt>
                <c:pt idx="85">
                  <c:v>88.937799999999996</c:v>
                </c:pt>
                <c:pt idx="86">
                  <c:v>88.937899999999999</c:v>
                </c:pt>
                <c:pt idx="87">
                  <c:v>88.938000000000002</c:v>
                </c:pt>
                <c:pt idx="88">
                  <c:v>88.938100000000006</c:v>
                </c:pt>
                <c:pt idx="89">
                  <c:v>88.938199999999995</c:v>
                </c:pt>
                <c:pt idx="90">
                  <c:v>88.938299999999998</c:v>
                </c:pt>
                <c:pt idx="91">
                  <c:v>88.938400000000001</c:v>
                </c:pt>
                <c:pt idx="92">
                  <c:v>88.938500000000005</c:v>
                </c:pt>
                <c:pt idx="93">
                  <c:v>88.938599999999994</c:v>
                </c:pt>
                <c:pt idx="94">
                  <c:v>88.938699999999997</c:v>
                </c:pt>
                <c:pt idx="95">
                  <c:v>88.938800000000001</c:v>
                </c:pt>
                <c:pt idx="96">
                  <c:v>88.938800000000001</c:v>
                </c:pt>
                <c:pt idx="97">
                  <c:v>88.938900000000004</c:v>
                </c:pt>
                <c:pt idx="98">
                  <c:v>88.938999999999993</c:v>
                </c:pt>
                <c:pt idx="99">
                  <c:v>88.938999999999993</c:v>
                </c:pt>
                <c:pt idx="100">
                  <c:v>88.939099999999996</c:v>
                </c:pt>
                <c:pt idx="101">
                  <c:v>88.939099999999996</c:v>
                </c:pt>
                <c:pt idx="102">
                  <c:v>88.939099999999996</c:v>
                </c:pt>
                <c:pt idx="103">
                  <c:v>88.939099999999996</c:v>
                </c:pt>
                <c:pt idx="104">
                  <c:v>88.939099999999996</c:v>
                </c:pt>
                <c:pt idx="105">
                  <c:v>88.939099999999996</c:v>
                </c:pt>
                <c:pt idx="106">
                  <c:v>88.938999999999993</c:v>
                </c:pt>
                <c:pt idx="107">
                  <c:v>88.938900000000004</c:v>
                </c:pt>
                <c:pt idx="108">
                  <c:v>88.938800000000001</c:v>
                </c:pt>
                <c:pt idx="109">
                  <c:v>88.938599999999994</c:v>
                </c:pt>
                <c:pt idx="110">
                  <c:v>88.938500000000005</c:v>
                </c:pt>
                <c:pt idx="111">
                  <c:v>88.938199999999995</c:v>
                </c:pt>
                <c:pt idx="112">
                  <c:v>88.937899999999999</c:v>
                </c:pt>
                <c:pt idx="113">
                  <c:v>88.937600000000003</c:v>
                </c:pt>
                <c:pt idx="114">
                  <c:v>88.937200000000004</c:v>
                </c:pt>
                <c:pt idx="115">
                  <c:v>88.936800000000005</c:v>
                </c:pt>
                <c:pt idx="116">
                  <c:v>88.936300000000003</c:v>
                </c:pt>
                <c:pt idx="117">
                  <c:v>88.9358</c:v>
                </c:pt>
                <c:pt idx="118">
                  <c:v>88.935199999999995</c:v>
                </c:pt>
                <c:pt idx="119">
                  <c:v>88.934600000000003</c:v>
                </c:pt>
                <c:pt idx="120">
                  <c:v>88.933899999999994</c:v>
                </c:pt>
                <c:pt idx="121">
                  <c:v>88.933199999999999</c:v>
                </c:pt>
                <c:pt idx="122">
                  <c:v>88.932400000000001</c:v>
                </c:pt>
                <c:pt idx="123">
                  <c:v>88.931600000000003</c:v>
                </c:pt>
                <c:pt idx="124">
                  <c:v>88.930700000000002</c:v>
                </c:pt>
                <c:pt idx="125">
                  <c:v>88.929900000000004</c:v>
                </c:pt>
                <c:pt idx="126">
                  <c:v>88.929000000000002</c:v>
                </c:pt>
                <c:pt idx="127">
                  <c:v>88.927999999999997</c:v>
                </c:pt>
                <c:pt idx="128">
                  <c:v>88.927099999999996</c:v>
                </c:pt>
                <c:pt idx="129">
                  <c:v>88.926100000000005</c:v>
                </c:pt>
                <c:pt idx="130">
                  <c:v>88.925200000000004</c:v>
                </c:pt>
                <c:pt idx="131">
                  <c:v>88.924199999999999</c:v>
                </c:pt>
                <c:pt idx="132">
                  <c:v>88.923299999999998</c:v>
                </c:pt>
                <c:pt idx="133">
                  <c:v>88.922399999999996</c:v>
                </c:pt>
                <c:pt idx="134">
                  <c:v>88.921400000000006</c:v>
                </c:pt>
                <c:pt idx="135">
                  <c:v>88.920500000000004</c:v>
                </c:pt>
                <c:pt idx="136">
                  <c:v>88.919600000000003</c:v>
                </c:pt>
                <c:pt idx="137">
                  <c:v>88.918800000000005</c:v>
                </c:pt>
                <c:pt idx="138">
                  <c:v>88.917900000000003</c:v>
                </c:pt>
                <c:pt idx="139">
                  <c:v>88.917100000000005</c:v>
                </c:pt>
                <c:pt idx="140">
                  <c:v>88.916300000000007</c:v>
                </c:pt>
                <c:pt idx="141">
                  <c:v>88.915499999999994</c:v>
                </c:pt>
                <c:pt idx="142">
                  <c:v>88.914699999999996</c:v>
                </c:pt>
                <c:pt idx="143">
                  <c:v>88.914000000000001</c:v>
                </c:pt>
                <c:pt idx="144">
                  <c:v>88.913200000000003</c:v>
                </c:pt>
                <c:pt idx="145">
                  <c:v>88.912499999999994</c:v>
                </c:pt>
                <c:pt idx="146">
                  <c:v>88.911699999999996</c:v>
                </c:pt>
                <c:pt idx="147">
                  <c:v>88.911000000000001</c:v>
                </c:pt>
                <c:pt idx="148">
                  <c:v>88.910300000000007</c:v>
                </c:pt>
                <c:pt idx="149">
                  <c:v>88.909599999999998</c:v>
                </c:pt>
                <c:pt idx="150">
                  <c:v>88.908799999999999</c:v>
                </c:pt>
                <c:pt idx="151">
                  <c:v>88.908100000000005</c:v>
                </c:pt>
                <c:pt idx="152">
                  <c:v>88.907399999999996</c:v>
                </c:pt>
                <c:pt idx="153">
                  <c:v>88.906700000000001</c:v>
                </c:pt>
                <c:pt idx="154">
                  <c:v>88.906000000000006</c:v>
                </c:pt>
                <c:pt idx="155">
                  <c:v>88.905299999999997</c:v>
                </c:pt>
                <c:pt idx="156">
                  <c:v>88.904600000000002</c:v>
                </c:pt>
                <c:pt idx="157">
                  <c:v>88.903899999999993</c:v>
                </c:pt>
                <c:pt idx="158">
                  <c:v>88.903199999999998</c:v>
                </c:pt>
                <c:pt idx="159">
                  <c:v>88.902500000000003</c:v>
                </c:pt>
                <c:pt idx="160">
                  <c:v>88.901799999999994</c:v>
                </c:pt>
                <c:pt idx="161">
                  <c:v>88.9011</c:v>
                </c:pt>
                <c:pt idx="162">
                  <c:v>88.900400000000005</c:v>
                </c:pt>
                <c:pt idx="163">
                  <c:v>88.899699999999996</c:v>
                </c:pt>
                <c:pt idx="164">
                  <c:v>88.899000000000001</c:v>
                </c:pt>
                <c:pt idx="165">
                  <c:v>88.898399999999995</c:v>
                </c:pt>
                <c:pt idx="166">
                  <c:v>88.8977</c:v>
                </c:pt>
                <c:pt idx="167">
                  <c:v>88.897099999999995</c:v>
                </c:pt>
                <c:pt idx="168">
                  <c:v>88.896500000000003</c:v>
                </c:pt>
                <c:pt idx="169">
                  <c:v>88.895899999999997</c:v>
                </c:pt>
                <c:pt idx="170">
                  <c:v>88.895300000000006</c:v>
                </c:pt>
                <c:pt idx="171">
                  <c:v>88.8947</c:v>
                </c:pt>
                <c:pt idx="172">
                  <c:v>88.894099999999995</c:v>
                </c:pt>
                <c:pt idx="173">
                  <c:v>88.893500000000003</c:v>
                </c:pt>
                <c:pt idx="174">
                  <c:v>88.892899999999997</c:v>
                </c:pt>
                <c:pt idx="175">
                  <c:v>88.892300000000006</c:v>
                </c:pt>
                <c:pt idx="176">
                  <c:v>88.891800000000003</c:v>
                </c:pt>
                <c:pt idx="177">
                  <c:v>88.891199999999998</c:v>
                </c:pt>
                <c:pt idx="178">
                  <c:v>88.890699999999995</c:v>
                </c:pt>
                <c:pt idx="179">
                  <c:v>88.890100000000004</c:v>
                </c:pt>
                <c:pt idx="180">
                  <c:v>88.889600000000002</c:v>
                </c:pt>
                <c:pt idx="181">
                  <c:v>88.888999999999996</c:v>
                </c:pt>
                <c:pt idx="182">
                  <c:v>88.888499999999993</c:v>
                </c:pt>
                <c:pt idx="183">
                  <c:v>88.888000000000005</c:v>
                </c:pt>
                <c:pt idx="184">
                  <c:v>88.8874</c:v>
                </c:pt>
                <c:pt idx="185">
                  <c:v>88.886899999999997</c:v>
                </c:pt>
                <c:pt idx="186">
                  <c:v>88.886399999999995</c:v>
                </c:pt>
                <c:pt idx="187">
                  <c:v>88.885900000000007</c:v>
                </c:pt>
                <c:pt idx="188">
                  <c:v>88.885400000000004</c:v>
                </c:pt>
                <c:pt idx="189">
                  <c:v>88.884900000000002</c:v>
                </c:pt>
                <c:pt idx="190">
                  <c:v>88.884399999999999</c:v>
                </c:pt>
                <c:pt idx="191">
                  <c:v>88.883899999999997</c:v>
                </c:pt>
                <c:pt idx="192">
                  <c:v>88.883399999999995</c:v>
                </c:pt>
                <c:pt idx="193">
                  <c:v>88.882999999999996</c:v>
                </c:pt>
                <c:pt idx="194">
                  <c:v>88.882499999999993</c:v>
                </c:pt>
                <c:pt idx="195">
                  <c:v>88.882099999999994</c:v>
                </c:pt>
                <c:pt idx="196">
                  <c:v>88.881600000000006</c:v>
                </c:pt>
                <c:pt idx="197">
                  <c:v>88.881200000000007</c:v>
                </c:pt>
                <c:pt idx="198">
                  <c:v>88.880799999999994</c:v>
                </c:pt>
                <c:pt idx="199">
                  <c:v>88.880399999999995</c:v>
                </c:pt>
                <c:pt idx="200">
                  <c:v>88.88</c:v>
                </c:pt>
                <c:pt idx="201">
                  <c:v>88.879599999999996</c:v>
                </c:pt>
                <c:pt idx="202">
                  <c:v>88.879199999999997</c:v>
                </c:pt>
                <c:pt idx="203">
                  <c:v>88.878900000000002</c:v>
                </c:pt>
                <c:pt idx="204">
                  <c:v>88.878500000000003</c:v>
                </c:pt>
                <c:pt idx="205">
                  <c:v>88.878200000000007</c:v>
                </c:pt>
                <c:pt idx="206">
                  <c:v>88.877799999999993</c:v>
                </c:pt>
                <c:pt idx="207">
                  <c:v>88.877499999999998</c:v>
                </c:pt>
                <c:pt idx="208">
                  <c:v>88.877200000000002</c:v>
                </c:pt>
                <c:pt idx="209">
                  <c:v>88.876900000000006</c:v>
                </c:pt>
                <c:pt idx="210">
                  <c:v>88.876599999999996</c:v>
                </c:pt>
                <c:pt idx="211">
                  <c:v>88.876300000000001</c:v>
                </c:pt>
                <c:pt idx="212">
                  <c:v>88.876000000000005</c:v>
                </c:pt>
                <c:pt idx="213">
                  <c:v>88.875699999999995</c:v>
                </c:pt>
                <c:pt idx="214">
                  <c:v>88.875399999999999</c:v>
                </c:pt>
                <c:pt idx="215">
                  <c:v>88.875100000000003</c:v>
                </c:pt>
                <c:pt idx="216">
                  <c:v>88.874799999999993</c:v>
                </c:pt>
                <c:pt idx="217">
                  <c:v>88.874499999999998</c:v>
                </c:pt>
                <c:pt idx="218">
                  <c:v>88.874300000000005</c:v>
                </c:pt>
                <c:pt idx="219">
                  <c:v>88.873999999999995</c:v>
                </c:pt>
                <c:pt idx="220">
                  <c:v>88.873699999999999</c:v>
                </c:pt>
                <c:pt idx="221">
                  <c:v>88.873400000000004</c:v>
                </c:pt>
                <c:pt idx="222">
                  <c:v>88.873199999999997</c:v>
                </c:pt>
                <c:pt idx="223">
                  <c:v>88.872900000000001</c:v>
                </c:pt>
                <c:pt idx="224">
                  <c:v>88.872600000000006</c:v>
                </c:pt>
                <c:pt idx="225">
                  <c:v>88.872399999999999</c:v>
                </c:pt>
                <c:pt idx="226">
                  <c:v>88.872100000000003</c:v>
                </c:pt>
                <c:pt idx="227">
                  <c:v>88.871799999999993</c:v>
                </c:pt>
                <c:pt idx="228">
                  <c:v>88.871600000000001</c:v>
                </c:pt>
                <c:pt idx="229">
                  <c:v>88.871300000000005</c:v>
                </c:pt>
                <c:pt idx="230">
                  <c:v>88.871099999999998</c:v>
                </c:pt>
                <c:pt idx="231">
                  <c:v>88.870800000000003</c:v>
                </c:pt>
                <c:pt idx="232">
                  <c:v>88.870599999999996</c:v>
                </c:pt>
                <c:pt idx="233">
                  <c:v>88.8703</c:v>
                </c:pt>
                <c:pt idx="234">
                  <c:v>88.870099999999994</c:v>
                </c:pt>
                <c:pt idx="235">
                  <c:v>88.869799999999998</c:v>
                </c:pt>
                <c:pt idx="236">
                  <c:v>88.869600000000005</c:v>
                </c:pt>
                <c:pt idx="237">
                  <c:v>88.869399999999999</c:v>
                </c:pt>
                <c:pt idx="238">
                  <c:v>88.869100000000003</c:v>
                </c:pt>
                <c:pt idx="239">
                  <c:v>88.868899999999996</c:v>
                </c:pt>
                <c:pt idx="240">
                  <c:v>88.868700000000004</c:v>
                </c:pt>
                <c:pt idx="241">
                  <c:v>88.868600000000001</c:v>
                </c:pt>
                <c:pt idx="242">
                  <c:v>88.868499999999997</c:v>
                </c:pt>
                <c:pt idx="243">
                  <c:v>88.868200000000002</c:v>
                </c:pt>
                <c:pt idx="244">
                  <c:v>88.867999999999995</c:v>
                </c:pt>
                <c:pt idx="245">
                  <c:v>88.867800000000003</c:v>
                </c:pt>
                <c:pt idx="246">
                  <c:v>88.867599999999996</c:v>
                </c:pt>
                <c:pt idx="247">
                  <c:v>88.867400000000004</c:v>
                </c:pt>
                <c:pt idx="248">
                  <c:v>88.867199999999997</c:v>
                </c:pt>
                <c:pt idx="249">
                  <c:v>88.867000000000004</c:v>
                </c:pt>
                <c:pt idx="250">
                  <c:v>88.866799999999998</c:v>
                </c:pt>
                <c:pt idx="251">
                  <c:v>88.866600000000005</c:v>
                </c:pt>
                <c:pt idx="252">
                  <c:v>88.866399999999999</c:v>
                </c:pt>
                <c:pt idx="253">
                  <c:v>88.866200000000006</c:v>
                </c:pt>
                <c:pt idx="254">
                  <c:v>88.865899999999996</c:v>
                </c:pt>
                <c:pt idx="255">
                  <c:v>88.865700000000004</c:v>
                </c:pt>
                <c:pt idx="256">
                  <c:v>88.865499999999997</c:v>
                </c:pt>
                <c:pt idx="257">
                  <c:v>88.865300000000005</c:v>
                </c:pt>
                <c:pt idx="258">
                  <c:v>88.865099999999998</c:v>
                </c:pt>
                <c:pt idx="259">
                  <c:v>88.864900000000006</c:v>
                </c:pt>
                <c:pt idx="260">
                  <c:v>88.864699999999999</c:v>
                </c:pt>
                <c:pt idx="261">
                  <c:v>88.864400000000003</c:v>
                </c:pt>
                <c:pt idx="262">
                  <c:v>88.864199999999997</c:v>
                </c:pt>
                <c:pt idx="263">
                  <c:v>88.864000000000004</c:v>
                </c:pt>
                <c:pt idx="264">
                  <c:v>88.863799999999998</c:v>
                </c:pt>
                <c:pt idx="265">
                  <c:v>88.863500000000002</c:v>
                </c:pt>
                <c:pt idx="266">
                  <c:v>88.863299999999995</c:v>
                </c:pt>
                <c:pt idx="267">
                  <c:v>88.863100000000003</c:v>
                </c:pt>
                <c:pt idx="268">
                  <c:v>88.862899999999996</c:v>
                </c:pt>
                <c:pt idx="269">
                  <c:v>88.862700000000004</c:v>
                </c:pt>
                <c:pt idx="270">
                  <c:v>88.862499999999997</c:v>
                </c:pt>
                <c:pt idx="271">
                  <c:v>88.862200000000001</c:v>
                </c:pt>
                <c:pt idx="272">
                  <c:v>88.861999999999995</c:v>
                </c:pt>
                <c:pt idx="273">
                  <c:v>88.861800000000002</c:v>
                </c:pt>
                <c:pt idx="274">
                  <c:v>88.861599999999996</c:v>
                </c:pt>
                <c:pt idx="275">
                  <c:v>88.861400000000003</c:v>
                </c:pt>
                <c:pt idx="276">
                  <c:v>88.861099999999993</c:v>
                </c:pt>
                <c:pt idx="277">
                  <c:v>88.860900000000001</c:v>
                </c:pt>
                <c:pt idx="278">
                  <c:v>88.860699999999994</c:v>
                </c:pt>
                <c:pt idx="279">
                  <c:v>88.860500000000002</c:v>
                </c:pt>
                <c:pt idx="280">
                  <c:v>88.860299999999995</c:v>
                </c:pt>
                <c:pt idx="281">
                  <c:v>88.860100000000003</c:v>
                </c:pt>
                <c:pt idx="282">
                  <c:v>88.859800000000007</c:v>
                </c:pt>
                <c:pt idx="283">
                  <c:v>88.8596</c:v>
                </c:pt>
                <c:pt idx="284">
                  <c:v>88.859399999999994</c:v>
                </c:pt>
                <c:pt idx="285">
                  <c:v>88.859200000000001</c:v>
                </c:pt>
                <c:pt idx="286">
                  <c:v>88.858999999999995</c:v>
                </c:pt>
                <c:pt idx="287">
                  <c:v>88.858800000000002</c:v>
                </c:pt>
                <c:pt idx="288">
                  <c:v>88.858599999999996</c:v>
                </c:pt>
                <c:pt idx="289">
                  <c:v>88.8583</c:v>
                </c:pt>
                <c:pt idx="290">
                  <c:v>88.858099999999993</c:v>
                </c:pt>
                <c:pt idx="291">
                  <c:v>88.857900000000001</c:v>
                </c:pt>
                <c:pt idx="292">
                  <c:v>88.857699999999994</c:v>
                </c:pt>
                <c:pt idx="293">
                  <c:v>88.857500000000002</c:v>
                </c:pt>
                <c:pt idx="294">
                  <c:v>88.857299999999995</c:v>
                </c:pt>
                <c:pt idx="295">
                  <c:v>88.857100000000003</c:v>
                </c:pt>
                <c:pt idx="296">
                  <c:v>88.856899999999996</c:v>
                </c:pt>
                <c:pt idx="297">
                  <c:v>88.856700000000004</c:v>
                </c:pt>
                <c:pt idx="298">
                  <c:v>88.856499999999997</c:v>
                </c:pt>
                <c:pt idx="299">
                  <c:v>88.856300000000005</c:v>
                </c:pt>
                <c:pt idx="300">
                  <c:v>88.856099999999998</c:v>
                </c:pt>
                <c:pt idx="301">
                  <c:v>88.855900000000005</c:v>
                </c:pt>
                <c:pt idx="302">
                  <c:v>88.855699999999999</c:v>
                </c:pt>
                <c:pt idx="303">
                  <c:v>88.855500000000006</c:v>
                </c:pt>
                <c:pt idx="304">
                  <c:v>88.8553</c:v>
                </c:pt>
                <c:pt idx="305">
                  <c:v>88.855099999999993</c:v>
                </c:pt>
                <c:pt idx="306">
                  <c:v>88.854900000000001</c:v>
                </c:pt>
                <c:pt idx="307">
                  <c:v>88.854699999999994</c:v>
                </c:pt>
                <c:pt idx="308">
                  <c:v>88.854500000000002</c:v>
                </c:pt>
                <c:pt idx="309">
                  <c:v>88.854299999999995</c:v>
                </c:pt>
                <c:pt idx="310">
                  <c:v>88.854200000000006</c:v>
                </c:pt>
                <c:pt idx="311">
                  <c:v>88.853999999999999</c:v>
                </c:pt>
                <c:pt idx="312">
                  <c:v>88.853800000000007</c:v>
                </c:pt>
                <c:pt idx="313">
                  <c:v>88.8536</c:v>
                </c:pt>
                <c:pt idx="314">
                  <c:v>88.853399999999993</c:v>
                </c:pt>
                <c:pt idx="315">
                  <c:v>88.853200000000001</c:v>
                </c:pt>
                <c:pt idx="316">
                  <c:v>88.852999999999994</c:v>
                </c:pt>
                <c:pt idx="317">
                  <c:v>88.852800000000002</c:v>
                </c:pt>
                <c:pt idx="318">
                  <c:v>88.852599999999995</c:v>
                </c:pt>
                <c:pt idx="319">
                  <c:v>88.852400000000003</c:v>
                </c:pt>
                <c:pt idx="320">
                  <c:v>88.852199999999996</c:v>
                </c:pt>
                <c:pt idx="321">
                  <c:v>88.852000000000004</c:v>
                </c:pt>
                <c:pt idx="322">
                  <c:v>88.851799999999997</c:v>
                </c:pt>
                <c:pt idx="323">
                  <c:v>88.851500000000001</c:v>
                </c:pt>
                <c:pt idx="324">
                  <c:v>88.851299999999995</c:v>
                </c:pt>
                <c:pt idx="325">
                  <c:v>88.851100000000002</c:v>
                </c:pt>
                <c:pt idx="326">
                  <c:v>88.850800000000007</c:v>
                </c:pt>
                <c:pt idx="327">
                  <c:v>88.8506</c:v>
                </c:pt>
                <c:pt idx="328">
                  <c:v>88.850399999999993</c:v>
                </c:pt>
                <c:pt idx="329">
                  <c:v>88.850099999999998</c:v>
                </c:pt>
                <c:pt idx="330">
                  <c:v>88.849900000000005</c:v>
                </c:pt>
                <c:pt idx="331">
                  <c:v>88.849599999999995</c:v>
                </c:pt>
                <c:pt idx="332">
                  <c:v>88.849299999999999</c:v>
                </c:pt>
                <c:pt idx="333">
                  <c:v>88.849000000000004</c:v>
                </c:pt>
                <c:pt idx="334">
                  <c:v>88.848799999999997</c:v>
                </c:pt>
                <c:pt idx="335">
                  <c:v>88.848500000000001</c:v>
                </c:pt>
                <c:pt idx="336">
                  <c:v>88.848200000000006</c:v>
                </c:pt>
                <c:pt idx="337">
                  <c:v>88.847899999999996</c:v>
                </c:pt>
                <c:pt idx="338">
                  <c:v>88.847499999999997</c:v>
                </c:pt>
                <c:pt idx="339">
                  <c:v>88.847200000000001</c:v>
                </c:pt>
                <c:pt idx="340">
                  <c:v>88.846900000000005</c:v>
                </c:pt>
                <c:pt idx="341">
                  <c:v>88.846500000000006</c:v>
                </c:pt>
                <c:pt idx="342">
                  <c:v>88.846199999999996</c:v>
                </c:pt>
                <c:pt idx="343">
                  <c:v>88.845799999999997</c:v>
                </c:pt>
                <c:pt idx="344">
                  <c:v>88.845399999999998</c:v>
                </c:pt>
                <c:pt idx="345">
                  <c:v>88.844999999999999</c:v>
                </c:pt>
                <c:pt idx="346">
                  <c:v>88.8446</c:v>
                </c:pt>
                <c:pt idx="347">
                  <c:v>88.844200000000001</c:v>
                </c:pt>
                <c:pt idx="348">
                  <c:v>88.843800000000002</c:v>
                </c:pt>
                <c:pt idx="349">
                  <c:v>88.843400000000003</c:v>
                </c:pt>
                <c:pt idx="350">
                  <c:v>88.843000000000004</c:v>
                </c:pt>
                <c:pt idx="351">
                  <c:v>88.842500000000001</c:v>
                </c:pt>
                <c:pt idx="352">
                  <c:v>88.842100000000002</c:v>
                </c:pt>
                <c:pt idx="353">
                  <c:v>88.8416</c:v>
                </c:pt>
                <c:pt idx="354">
                  <c:v>88.841200000000001</c:v>
                </c:pt>
                <c:pt idx="355">
                  <c:v>88.840699999999998</c:v>
                </c:pt>
                <c:pt idx="356">
                  <c:v>88.840199999999996</c:v>
                </c:pt>
                <c:pt idx="357">
                  <c:v>88.839799999999997</c:v>
                </c:pt>
                <c:pt idx="358">
                  <c:v>88.839299999999994</c:v>
                </c:pt>
                <c:pt idx="359">
                  <c:v>88.838800000000006</c:v>
                </c:pt>
                <c:pt idx="360">
                  <c:v>88.838300000000004</c:v>
                </c:pt>
                <c:pt idx="361">
                  <c:v>88.837800000000001</c:v>
                </c:pt>
                <c:pt idx="362">
                  <c:v>88.837299999999999</c:v>
                </c:pt>
                <c:pt idx="363">
                  <c:v>88.836799999999997</c:v>
                </c:pt>
                <c:pt idx="364">
                  <c:v>88.836299999999994</c:v>
                </c:pt>
                <c:pt idx="365">
                  <c:v>88.835800000000006</c:v>
                </c:pt>
                <c:pt idx="366">
                  <c:v>88.835300000000004</c:v>
                </c:pt>
                <c:pt idx="367">
                  <c:v>88.834800000000001</c:v>
                </c:pt>
                <c:pt idx="368">
                  <c:v>88.834299999999999</c:v>
                </c:pt>
                <c:pt idx="369">
                  <c:v>88.833699999999993</c:v>
                </c:pt>
                <c:pt idx="370">
                  <c:v>88.833200000000005</c:v>
                </c:pt>
                <c:pt idx="371">
                  <c:v>88.832700000000003</c:v>
                </c:pt>
                <c:pt idx="372">
                  <c:v>88.8322</c:v>
                </c:pt>
                <c:pt idx="373">
                  <c:v>88.831699999999998</c:v>
                </c:pt>
                <c:pt idx="374">
                  <c:v>88.831199999999995</c:v>
                </c:pt>
                <c:pt idx="375">
                  <c:v>88.830699999999993</c:v>
                </c:pt>
                <c:pt idx="376">
                  <c:v>88.830200000000005</c:v>
                </c:pt>
                <c:pt idx="377">
                  <c:v>88.829700000000003</c:v>
                </c:pt>
                <c:pt idx="378">
                  <c:v>88.8292</c:v>
                </c:pt>
                <c:pt idx="379">
                  <c:v>88.828699999999998</c:v>
                </c:pt>
                <c:pt idx="380">
                  <c:v>88.828199999999995</c:v>
                </c:pt>
                <c:pt idx="381">
                  <c:v>88.827699999999993</c:v>
                </c:pt>
                <c:pt idx="382">
                  <c:v>88.827200000000005</c:v>
                </c:pt>
                <c:pt idx="383">
                  <c:v>88.826700000000002</c:v>
                </c:pt>
                <c:pt idx="384">
                  <c:v>88.8262</c:v>
                </c:pt>
                <c:pt idx="385">
                  <c:v>88.825699999999998</c:v>
                </c:pt>
                <c:pt idx="386">
                  <c:v>88.825199999999995</c:v>
                </c:pt>
                <c:pt idx="387">
                  <c:v>88.824700000000007</c:v>
                </c:pt>
                <c:pt idx="388">
                  <c:v>88.824200000000005</c:v>
                </c:pt>
                <c:pt idx="389">
                  <c:v>88.823800000000006</c:v>
                </c:pt>
                <c:pt idx="390">
                  <c:v>88.823300000000003</c:v>
                </c:pt>
                <c:pt idx="391">
                  <c:v>88.822800000000001</c:v>
                </c:pt>
                <c:pt idx="392">
                  <c:v>88.822400000000002</c:v>
                </c:pt>
                <c:pt idx="393">
                  <c:v>88.821899999999999</c:v>
                </c:pt>
                <c:pt idx="394">
                  <c:v>88.821399999999997</c:v>
                </c:pt>
                <c:pt idx="395">
                  <c:v>88.820999999999998</c:v>
                </c:pt>
                <c:pt idx="396">
                  <c:v>88.820499999999996</c:v>
                </c:pt>
                <c:pt idx="397">
                  <c:v>88.820099999999996</c:v>
                </c:pt>
                <c:pt idx="398">
                  <c:v>88.819599999999994</c:v>
                </c:pt>
                <c:pt idx="399">
                  <c:v>88.819199999999995</c:v>
                </c:pt>
                <c:pt idx="400">
                  <c:v>88.818799999999996</c:v>
                </c:pt>
                <c:pt idx="401">
                  <c:v>88.818299999999994</c:v>
                </c:pt>
                <c:pt idx="402">
                  <c:v>88.817899999999995</c:v>
                </c:pt>
                <c:pt idx="403">
                  <c:v>88.817499999999995</c:v>
                </c:pt>
                <c:pt idx="404">
                  <c:v>88.817099999999996</c:v>
                </c:pt>
                <c:pt idx="405">
                  <c:v>88.816800000000001</c:v>
                </c:pt>
                <c:pt idx="406">
                  <c:v>88.816400000000002</c:v>
                </c:pt>
                <c:pt idx="407">
                  <c:v>88.816100000000006</c:v>
                </c:pt>
                <c:pt idx="408">
                  <c:v>88.815700000000007</c:v>
                </c:pt>
                <c:pt idx="409">
                  <c:v>88.815399999999997</c:v>
                </c:pt>
                <c:pt idx="410">
                  <c:v>88.815200000000004</c:v>
                </c:pt>
                <c:pt idx="411">
                  <c:v>88.814999999999998</c:v>
                </c:pt>
                <c:pt idx="412">
                  <c:v>88.814800000000005</c:v>
                </c:pt>
                <c:pt idx="413">
                  <c:v>88.814700000000002</c:v>
                </c:pt>
                <c:pt idx="414">
                  <c:v>88.814599999999999</c:v>
                </c:pt>
                <c:pt idx="415">
                  <c:v>88.814599999999999</c:v>
                </c:pt>
                <c:pt idx="416">
                  <c:v>88.814599999999999</c:v>
                </c:pt>
                <c:pt idx="417">
                  <c:v>88.814700000000002</c:v>
                </c:pt>
                <c:pt idx="418">
                  <c:v>88.814899999999994</c:v>
                </c:pt>
                <c:pt idx="419">
                  <c:v>88.815100000000001</c:v>
                </c:pt>
                <c:pt idx="420">
                  <c:v>88.815399999999997</c:v>
                </c:pt>
                <c:pt idx="421">
                  <c:v>88.815799999999996</c:v>
                </c:pt>
                <c:pt idx="422">
                  <c:v>88.816299999999998</c:v>
                </c:pt>
                <c:pt idx="423">
                  <c:v>88.816800000000001</c:v>
                </c:pt>
                <c:pt idx="424">
                  <c:v>88.817400000000006</c:v>
                </c:pt>
                <c:pt idx="425">
                  <c:v>88.817999999999998</c:v>
                </c:pt>
                <c:pt idx="426">
                  <c:v>88.818700000000007</c:v>
                </c:pt>
                <c:pt idx="427">
                  <c:v>88.819500000000005</c:v>
                </c:pt>
                <c:pt idx="428">
                  <c:v>88.8202</c:v>
                </c:pt>
                <c:pt idx="429">
                  <c:v>88.821100000000001</c:v>
                </c:pt>
                <c:pt idx="430">
                  <c:v>88.821899999999999</c:v>
                </c:pt>
                <c:pt idx="431">
                  <c:v>88.822699999999998</c:v>
                </c:pt>
                <c:pt idx="432">
                  <c:v>88.823599999999999</c:v>
                </c:pt>
                <c:pt idx="433">
                  <c:v>88.8245</c:v>
                </c:pt>
                <c:pt idx="434">
                  <c:v>88.825299999999999</c:v>
                </c:pt>
                <c:pt idx="435">
                  <c:v>88.826099999999997</c:v>
                </c:pt>
                <c:pt idx="436">
                  <c:v>88.826899999999995</c:v>
                </c:pt>
                <c:pt idx="437">
                  <c:v>88.827699999999993</c:v>
                </c:pt>
                <c:pt idx="438">
                  <c:v>88.828400000000002</c:v>
                </c:pt>
                <c:pt idx="439">
                  <c:v>88.829099999999997</c:v>
                </c:pt>
                <c:pt idx="440">
                  <c:v>88.829800000000006</c:v>
                </c:pt>
                <c:pt idx="441">
                  <c:v>88.830399999999997</c:v>
                </c:pt>
                <c:pt idx="442">
                  <c:v>88.831000000000003</c:v>
                </c:pt>
                <c:pt idx="443">
                  <c:v>88.831500000000005</c:v>
                </c:pt>
                <c:pt idx="444">
                  <c:v>88.831999999999994</c:v>
                </c:pt>
                <c:pt idx="445">
                  <c:v>88.832499999999996</c:v>
                </c:pt>
                <c:pt idx="446">
                  <c:v>88.832899999999995</c:v>
                </c:pt>
                <c:pt idx="447">
                  <c:v>88.833299999999994</c:v>
                </c:pt>
                <c:pt idx="448">
                  <c:v>88.833600000000004</c:v>
                </c:pt>
                <c:pt idx="449">
                  <c:v>88.8339</c:v>
                </c:pt>
                <c:pt idx="450">
                  <c:v>88.834199999999996</c:v>
                </c:pt>
                <c:pt idx="451">
                  <c:v>88.834400000000002</c:v>
                </c:pt>
                <c:pt idx="452">
                  <c:v>88.834699999999998</c:v>
                </c:pt>
                <c:pt idx="453">
                  <c:v>88.834900000000005</c:v>
                </c:pt>
                <c:pt idx="454">
                  <c:v>88.834999999999994</c:v>
                </c:pt>
                <c:pt idx="455">
                  <c:v>88.8352</c:v>
                </c:pt>
                <c:pt idx="456">
                  <c:v>88.835300000000004</c:v>
                </c:pt>
                <c:pt idx="457">
                  <c:v>88.835400000000007</c:v>
                </c:pt>
                <c:pt idx="458">
                  <c:v>88.835499999999996</c:v>
                </c:pt>
                <c:pt idx="459">
                  <c:v>88.835599999999999</c:v>
                </c:pt>
                <c:pt idx="460">
                  <c:v>88.835599999999999</c:v>
                </c:pt>
                <c:pt idx="461">
                  <c:v>88.835700000000003</c:v>
                </c:pt>
                <c:pt idx="462">
                  <c:v>88.835700000000003</c:v>
                </c:pt>
                <c:pt idx="463">
                  <c:v>88.835700000000003</c:v>
                </c:pt>
                <c:pt idx="464">
                  <c:v>88.835700000000003</c:v>
                </c:pt>
                <c:pt idx="465">
                  <c:v>88.835700000000003</c:v>
                </c:pt>
                <c:pt idx="466">
                  <c:v>88.835599999999999</c:v>
                </c:pt>
                <c:pt idx="467">
                  <c:v>88.835599999999999</c:v>
                </c:pt>
                <c:pt idx="468">
                  <c:v>88.835499999999996</c:v>
                </c:pt>
                <c:pt idx="469">
                  <c:v>88.835400000000007</c:v>
                </c:pt>
                <c:pt idx="470">
                  <c:v>88.835300000000004</c:v>
                </c:pt>
                <c:pt idx="471">
                  <c:v>88.8352</c:v>
                </c:pt>
                <c:pt idx="472">
                  <c:v>88.835099999999997</c:v>
                </c:pt>
                <c:pt idx="473">
                  <c:v>88.834999999999994</c:v>
                </c:pt>
                <c:pt idx="474">
                  <c:v>88.834800000000001</c:v>
                </c:pt>
                <c:pt idx="475">
                  <c:v>88.834699999999998</c:v>
                </c:pt>
                <c:pt idx="476">
                  <c:v>88.834599999999995</c:v>
                </c:pt>
                <c:pt idx="477">
                  <c:v>88.834400000000002</c:v>
                </c:pt>
                <c:pt idx="478">
                  <c:v>88.834299999999999</c:v>
                </c:pt>
                <c:pt idx="479">
                  <c:v>88.834100000000007</c:v>
                </c:pt>
                <c:pt idx="480">
                  <c:v>88.834000000000003</c:v>
                </c:pt>
                <c:pt idx="481">
                  <c:v>88.8339</c:v>
                </c:pt>
                <c:pt idx="482">
                  <c:v>88.833799999999997</c:v>
                </c:pt>
                <c:pt idx="483">
                  <c:v>88.833699999999993</c:v>
                </c:pt>
                <c:pt idx="484">
                  <c:v>88.833600000000004</c:v>
                </c:pt>
                <c:pt idx="485">
                  <c:v>88.833500000000001</c:v>
                </c:pt>
                <c:pt idx="486">
                  <c:v>88.833399999999997</c:v>
                </c:pt>
                <c:pt idx="487">
                  <c:v>88.833299999999994</c:v>
                </c:pt>
                <c:pt idx="488">
                  <c:v>88.833299999999994</c:v>
                </c:pt>
                <c:pt idx="489">
                  <c:v>88.833200000000005</c:v>
                </c:pt>
                <c:pt idx="490">
                  <c:v>88.833200000000005</c:v>
                </c:pt>
                <c:pt idx="491">
                  <c:v>88.833200000000005</c:v>
                </c:pt>
                <c:pt idx="492">
                  <c:v>88.833200000000005</c:v>
                </c:pt>
                <c:pt idx="493">
                  <c:v>88.833200000000005</c:v>
                </c:pt>
                <c:pt idx="494">
                  <c:v>88.833200000000005</c:v>
                </c:pt>
                <c:pt idx="495">
                  <c:v>88.833200000000005</c:v>
                </c:pt>
                <c:pt idx="496">
                  <c:v>88.833200000000005</c:v>
                </c:pt>
                <c:pt idx="497">
                  <c:v>88.833299999999994</c:v>
                </c:pt>
                <c:pt idx="498">
                  <c:v>88.833299999999994</c:v>
                </c:pt>
                <c:pt idx="499">
                  <c:v>88.833399999999997</c:v>
                </c:pt>
                <c:pt idx="500">
                  <c:v>88.833399999999997</c:v>
                </c:pt>
                <c:pt idx="501">
                  <c:v>88.833500000000001</c:v>
                </c:pt>
                <c:pt idx="502">
                  <c:v>88.833600000000004</c:v>
                </c:pt>
                <c:pt idx="503">
                  <c:v>88.833699999999993</c:v>
                </c:pt>
                <c:pt idx="504">
                  <c:v>88.833699999999993</c:v>
                </c:pt>
                <c:pt idx="505">
                  <c:v>88.833799999999997</c:v>
                </c:pt>
                <c:pt idx="506">
                  <c:v>88.8339</c:v>
                </c:pt>
                <c:pt idx="507">
                  <c:v>88.834000000000003</c:v>
                </c:pt>
                <c:pt idx="508">
                  <c:v>88.834100000000007</c:v>
                </c:pt>
                <c:pt idx="509">
                  <c:v>88.834199999999996</c:v>
                </c:pt>
                <c:pt idx="510">
                  <c:v>88.834299999999999</c:v>
                </c:pt>
                <c:pt idx="511">
                  <c:v>88.834400000000002</c:v>
                </c:pt>
                <c:pt idx="512">
                  <c:v>88.834500000000006</c:v>
                </c:pt>
                <c:pt idx="513">
                  <c:v>88.834699999999998</c:v>
                </c:pt>
                <c:pt idx="514">
                  <c:v>88.834800000000001</c:v>
                </c:pt>
                <c:pt idx="515">
                  <c:v>88.834900000000005</c:v>
                </c:pt>
                <c:pt idx="516">
                  <c:v>88.834999999999994</c:v>
                </c:pt>
                <c:pt idx="517">
                  <c:v>88.835099999999997</c:v>
                </c:pt>
                <c:pt idx="518">
                  <c:v>88.8352</c:v>
                </c:pt>
                <c:pt idx="519">
                  <c:v>88.835300000000004</c:v>
                </c:pt>
                <c:pt idx="520">
                  <c:v>88.835400000000007</c:v>
                </c:pt>
                <c:pt idx="521">
                  <c:v>88.835499999999996</c:v>
                </c:pt>
                <c:pt idx="522">
                  <c:v>88.835599999999999</c:v>
                </c:pt>
                <c:pt idx="523">
                  <c:v>88.835700000000003</c:v>
                </c:pt>
                <c:pt idx="524">
                  <c:v>88.835800000000006</c:v>
                </c:pt>
                <c:pt idx="525">
                  <c:v>88.835899999999995</c:v>
                </c:pt>
                <c:pt idx="526">
                  <c:v>88.835999999999999</c:v>
                </c:pt>
                <c:pt idx="527">
                  <c:v>88.836100000000002</c:v>
                </c:pt>
                <c:pt idx="528">
                  <c:v>88.836200000000005</c:v>
                </c:pt>
                <c:pt idx="529">
                  <c:v>88.836200000000005</c:v>
                </c:pt>
                <c:pt idx="530">
                  <c:v>88.836299999999994</c:v>
                </c:pt>
                <c:pt idx="531">
                  <c:v>88.836399999999998</c:v>
                </c:pt>
                <c:pt idx="532">
                  <c:v>88.836500000000001</c:v>
                </c:pt>
                <c:pt idx="533">
                  <c:v>88.836500000000001</c:v>
                </c:pt>
                <c:pt idx="534">
                  <c:v>88.836600000000004</c:v>
                </c:pt>
                <c:pt idx="535">
                  <c:v>88.836699999999993</c:v>
                </c:pt>
                <c:pt idx="536">
                  <c:v>88.836699999999993</c:v>
                </c:pt>
                <c:pt idx="537">
                  <c:v>88.836799999999997</c:v>
                </c:pt>
                <c:pt idx="538">
                  <c:v>88.836799999999997</c:v>
                </c:pt>
                <c:pt idx="539">
                  <c:v>88.8369</c:v>
                </c:pt>
                <c:pt idx="540">
                  <c:v>88.8369</c:v>
                </c:pt>
                <c:pt idx="541">
                  <c:v>88.8369</c:v>
                </c:pt>
                <c:pt idx="542">
                  <c:v>88.837000000000003</c:v>
                </c:pt>
                <c:pt idx="543">
                  <c:v>88.837000000000003</c:v>
                </c:pt>
                <c:pt idx="544">
                  <c:v>88.837000000000003</c:v>
                </c:pt>
                <c:pt idx="545">
                  <c:v>88.837000000000003</c:v>
                </c:pt>
                <c:pt idx="546">
                  <c:v>88.837100000000007</c:v>
                </c:pt>
                <c:pt idx="547">
                  <c:v>88.837100000000007</c:v>
                </c:pt>
                <c:pt idx="548">
                  <c:v>88.837100000000007</c:v>
                </c:pt>
                <c:pt idx="549">
                  <c:v>88.837100000000007</c:v>
                </c:pt>
                <c:pt idx="550">
                  <c:v>88.837100000000007</c:v>
                </c:pt>
                <c:pt idx="551">
                  <c:v>88.837100000000007</c:v>
                </c:pt>
                <c:pt idx="552">
                  <c:v>88.837100000000007</c:v>
                </c:pt>
                <c:pt idx="553">
                  <c:v>88.837199999999996</c:v>
                </c:pt>
                <c:pt idx="554">
                  <c:v>88.837199999999996</c:v>
                </c:pt>
                <c:pt idx="555">
                  <c:v>88.837199999999996</c:v>
                </c:pt>
                <c:pt idx="556">
                  <c:v>88.837199999999996</c:v>
                </c:pt>
                <c:pt idx="557">
                  <c:v>88.837199999999996</c:v>
                </c:pt>
                <c:pt idx="558">
                  <c:v>88.837199999999996</c:v>
                </c:pt>
                <c:pt idx="559">
                  <c:v>88.837199999999996</c:v>
                </c:pt>
                <c:pt idx="560">
                  <c:v>88.837199999999996</c:v>
                </c:pt>
                <c:pt idx="561">
                  <c:v>88.837199999999996</c:v>
                </c:pt>
                <c:pt idx="562">
                  <c:v>88.837199999999996</c:v>
                </c:pt>
                <c:pt idx="563">
                  <c:v>88.837299999999999</c:v>
                </c:pt>
                <c:pt idx="564">
                  <c:v>88.837299999999999</c:v>
                </c:pt>
                <c:pt idx="565">
                  <c:v>88.837299999999999</c:v>
                </c:pt>
                <c:pt idx="566">
                  <c:v>88.837299999999999</c:v>
                </c:pt>
                <c:pt idx="567">
                  <c:v>88.837299999999999</c:v>
                </c:pt>
                <c:pt idx="568">
                  <c:v>88.837400000000002</c:v>
                </c:pt>
                <c:pt idx="569">
                  <c:v>88.837400000000002</c:v>
                </c:pt>
                <c:pt idx="570">
                  <c:v>88.837400000000002</c:v>
                </c:pt>
                <c:pt idx="571">
                  <c:v>88.837400000000002</c:v>
                </c:pt>
                <c:pt idx="572">
                  <c:v>88.837500000000006</c:v>
                </c:pt>
                <c:pt idx="573">
                  <c:v>88.837500000000006</c:v>
                </c:pt>
                <c:pt idx="574">
                  <c:v>88.837500000000006</c:v>
                </c:pt>
                <c:pt idx="575">
                  <c:v>88.837599999999995</c:v>
                </c:pt>
                <c:pt idx="576">
                  <c:v>88.837599999999995</c:v>
                </c:pt>
                <c:pt idx="577">
                  <c:v>88.837699999999998</c:v>
                </c:pt>
                <c:pt idx="578">
                  <c:v>88.837699999999998</c:v>
                </c:pt>
                <c:pt idx="579">
                  <c:v>88.837800000000001</c:v>
                </c:pt>
                <c:pt idx="580">
                  <c:v>88.837800000000001</c:v>
                </c:pt>
                <c:pt idx="581">
                  <c:v>88.837900000000005</c:v>
                </c:pt>
                <c:pt idx="582">
                  <c:v>88.837900000000005</c:v>
                </c:pt>
                <c:pt idx="583">
                  <c:v>88.837999999999994</c:v>
                </c:pt>
                <c:pt idx="584">
                  <c:v>88.838099999999997</c:v>
                </c:pt>
                <c:pt idx="585">
                  <c:v>88.838099999999997</c:v>
                </c:pt>
                <c:pt idx="586">
                  <c:v>88.838200000000001</c:v>
                </c:pt>
                <c:pt idx="587">
                  <c:v>88.838300000000004</c:v>
                </c:pt>
                <c:pt idx="588">
                  <c:v>88.838300000000004</c:v>
                </c:pt>
                <c:pt idx="589">
                  <c:v>88.838399999999993</c:v>
                </c:pt>
                <c:pt idx="590">
                  <c:v>88.838499999999996</c:v>
                </c:pt>
                <c:pt idx="591">
                  <c:v>88.8386</c:v>
                </c:pt>
                <c:pt idx="592">
                  <c:v>88.838700000000003</c:v>
                </c:pt>
                <c:pt idx="593">
                  <c:v>88.838800000000006</c:v>
                </c:pt>
                <c:pt idx="594">
                  <c:v>88.838800000000006</c:v>
                </c:pt>
                <c:pt idx="595">
                  <c:v>88.838899999999995</c:v>
                </c:pt>
                <c:pt idx="596">
                  <c:v>88.838999999999999</c:v>
                </c:pt>
                <c:pt idx="597">
                  <c:v>88.839100000000002</c:v>
                </c:pt>
                <c:pt idx="598">
                  <c:v>88.839200000000005</c:v>
                </c:pt>
                <c:pt idx="599">
                  <c:v>88.839299999999994</c:v>
                </c:pt>
                <c:pt idx="600">
                  <c:v>88.839399999999998</c:v>
                </c:pt>
                <c:pt idx="601">
                  <c:v>88.839500000000001</c:v>
                </c:pt>
                <c:pt idx="602">
                  <c:v>88.839600000000004</c:v>
                </c:pt>
                <c:pt idx="603">
                  <c:v>88.839699999999993</c:v>
                </c:pt>
                <c:pt idx="604">
                  <c:v>88.839699999999993</c:v>
                </c:pt>
                <c:pt idx="605">
                  <c:v>88.839799999999997</c:v>
                </c:pt>
                <c:pt idx="606">
                  <c:v>88.8399</c:v>
                </c:pt>
                <c:pt idx="607">
                  <c:v>88.84</c:v>
                </c:pt>
                <c:pt idx="608">
                  <c:v>88.840100000000007</c:v>
                </c:pt>
                <c:pt idx="609">
                  <c:v>88.840100000000007</c:v>
                </c:pt>
                <c:pt idx="610">
                  <c:v>88.840199999999996</c:v>
                </c:pt>
                <c:pt idx="611">
                  <c:v>88.840299999999999</c:v>
                </c:pt>
                <c:pt idx="612">
                  <c:v>88.840400000000002</c:v>
                </c:pt>
                <c:pt idx="613">
                  <c:v>88.840500000000006</c:v>
                </c:pt>
                <c:pt idx="614">
                  <c:v>88.840500000000006</c:v>
                </c:pt>
                <c:pt idx="615">
                  <c:v>88.840599999999995</c:v>
                </c:pt>
                <c:pt idx="616">
                  <c:v>88.840699999999998</c:v>
                </c:pt>
                <c:pt idx="617">
                  <c:v>88.840699999999998</c:v>
                </c:pt>
                <c:pt idx="618">
                  <c:v>88.840800000000002</c:v>
                </c:pt>
                <c:pt idx="619">
                  <c:v>88.840900000000005</c:v>
                </c:pt>
                <c:pt idx="620">
                  <c:v>88.840900000000005</c:v>
                </c:pt>
                <c:pt idx="621">
                  <c:v>88.840999999999994</c:v>
                </c:pt>
                <c:pt idx="622">
                  <c:v>88.840999999999994</c:v>
                </c:pt>
                <c:pt idx="623">
                  <c:v>88.841099999999997</c:v>
                </c:pt>
                <c:pt idx="624">
                  <c:v>88.841200000000001</c:v>
                </c:pt>
                <c:pt idx="625">
                  <c:v>88.841200000000001</c:v>
                </c:pt>
                <c:pt idx="626">
                  <c:v>88.841300000000004</c:v>
                </c:pt>
                <c:pt idx="627">
                  <c:v>88.841300000000004</c:v>
                </c:pt>
                <c:pt idx="628">
                  <c:v>88.841399999999993</c:v>
                </c:pt>
                <c:pt idx="629">
                  <c:v>88.841399999999993</c:v>
                </c:pt>
                <c:pt idx="630">
                  <c:v>88.841499999999996</c:v>
                </c:pt>
                <c:pt idx="631">
                  <c:v>88.841499999999996</c:v>
                </c:pt>
                <c:pt idx="632">
                  <c:v>88.8416</c:v>
                </c:pt>
                <c:pt idx="633">
                  <c:v>88.8416</c:v>
                </c:pt>
                <c:pt idx="634">
                  <c:v>88.8416</c:v>
                </c:pt>
                <c:pt idx="635">
                  <c:v>88.841700000000003</c:v>
                </c:pt>
                <c:pt idx="636">
                  <c:v>88.841700000000003</c:v>
                </c:pt>
                <c:pt idx="637">
                  <c:v>88.841800000000006</c:v>
                </c:pt>
                <c:pt idx="638">
                  <c:v>88.841800000000006</c:v>
                </c:pt>
                <c:pt idx="639">
                  <c:v>88.841899999999995</c:v>
                </c:pt>
                <c:pt idx="640">
                  <c:v>88.841899999999995</c:v>
                </c:pt>
                <c:pt idx="641">
                  <c:v>88.841999999999999</c:v>
                </c:pt>
                <c:pt idx="642">
                  <c:v>88.841999999999999</c:v>
                </c:pt>
                <c:pt idx="643">
                  <c:v>88.842100000000002</c:v>
                </c:pt>
                <c:pt idx="644">
                  <c:v>88.842100000000002</c:v>
                </c:pt>
                <c:pt idx="645">
                  <c:v>88.842100000000002</c:v>
                </c:pt>
                <c:pt idx="646">
                  <c:v>88.842200000000005</c:v>
                </c:pt>
                <c:pt idx="647">
                  <c:v>88.842200000000005</c:v>
                </c:pt>
                <c:pt idx="648">
                  <c:v>88.842299999999994</c:v>
                </c:pt>
                <c:pt idx="649">
                  <c:v>88.842299999999994</c:v>
                </c:pt>
                <c:pt idx="650">
                  <c:v>88.842399999999998</c:v>
                </c:pt>
                <c:pt idx="651">
                  <c:v>88.842399999999998</c:v>
                </c:pt>
                <c:pt idx="652">
                  <c:v>88.842500000000001</c:v>
                </c:pt>
                <c:pt idx="653">
                  <c:v>88.842500000000001</c:v>
                </c:pt>
                <c:pt idx="654">
                  <c:v>88.842600000000004</c:v>
                </c:pt>
                <c:pt idx="655">
                  <c:v>88.842600000000004</c:v>
                </c:pt>
                <c:pt idx="656">
                  <c:v>88.842699999999994</c:v>
                </c:pt>
                <c:pt idx="657">
                  <c:v>88.842699999999994</c:v>
                </c:pt>
                <c:pt idx="658">
                  <c:v>88.842799999999997</c:v>
                </c:pt>
                <c:pt idx="659">
                  <c:v>88.8429</c:v>
                </c:pt>
                <c:pt idx="660">
                  <c:v>88.8429</c:v>
                </c:pt>
                <c:pt idx="661">
                  <c:v>88.843000000000004</c:v>
                </c:pt>
                <c:pt idx="662">
                  <c:v>88.843000000000004</c:v>
                </c:pt>
                <c:pt idx="663">
                  <c:v>88.843100000000007</c:v>
                </c:pt>
                <c:pt idx="664">
                  <c:v>88.843199999999996</c:v>
                </c:pt>
                <c:pt idx="665">
                  <c:v>88.843199999999996</c:v>
                </c:pt>
                <c:pt idx="666">
                  <c:v>88.843299999999999</c:v>
                </c:pt>
                <c:pt idx="667">
                  <c:v>88.843299999999999</c:v>
                </c:pt>
                <c:pt idx="668">
                  <c:v>88.843400000000003</c:v>
                </c:pt>
                <c:pt idx="669">
                  <c:v>88.843500000000006</c:v>
                </c:pt>
                <c:pt idx="670">
                  <c:v>88.843500000000006</c:v>
                </c:pt>
                <c:pt idx="671">
                  <c:v>88.843599999999995</c:v>
                </c:pt>
                <c:pt idx="672">
                  <c:v>88.843699999999998</c:v>
                </c:pt>
                <c:pt idx="673">
                  <c:v>88.843699999999998</c:v>
                </c:pt>
                <c:pt idx="674">
                  <c:v>88.843800000000002</c:v>
                </c:pt>
                <c:pt idx="675">
                  <c:v>88.843900000000005</c:v>
                </c:pt>
                <c:pt idx="676">
                  <c:v>88.843900000000005</c:v>
                </c:pt>
                <c:pt idx="677">
                  <c:v>88.843999999999994</c:v>
                </c:pt>
                <c:pt idx="678">
                  <c:v>88.844099999999997</c:v>
                </c:pt>
                <c:pt idx="679">
                  <c:v>88.844099999999997</c:v>
                </c:pt>
                <c:pt idx="680">
                  <c:v>88.844200000000001</c:v>
                </c:pt>
                <c:pt idx="681">
                  <c:v>88.844300000000004</c:v>
                </c:pt>
                <c:pt idx="682">
                  <c:v>88.844300000000004</c:v>
                </c:pt>
                <c:pt idx="683">
                  <c:v>88.844399999999993</c:v>
                </c:pt>
                <c:pt idx="684">
                  <c:v>88.844499999999996</c:v>
                </c:pt>
                <c:pt idx="685">
                  <c:v>88.844499999999996</c:v>
                </c:pt>
                <c:pt idx="686">
                  <c:v>88.8446</c:v>
                </c:pt>
                <c:pt idx="687">
                  <c:v>88.844700000000003</c:v>
                </c:pt>
                <c:pt idx="688">
                  <c:v>88.844700000000003</c:v>
                </c:pt>
                <c:pt idx="689">
                  <c:v>88.844800000000006</c:v>
                </c:pt>
                <c:pt idx="690">
                  <c:v>88.844899999999996</c:v>
                </c:pt>
                <c:pt idx="691">
                  <c:v>88.844899999999996</c:v>
                </c:pt>
                <c:pt idx="692">
                  <c:v>88.844999999999999</c:v>
                </c:pt>
                <c:pt idx="693">
                  <c:v>88.845100000000002</c:v>
                </c:pt>
                <c:pt idx="694">
                  <c:v>88.845100000000002</c:v>
                </c:pt>
                <c:pt idx="695">
                  <c:v>88.845200000000006</c:v>
                </c:pt>
                <c:pt idx="696">
                  <c:v>88.845299999999995</c:v>
                </c:pt>
                <c:pt idx="697">
                  <c:v>88.845299999999995</c:v>
                </c:pt>
                <c:pt idx="698">
                  <c:v>88.845399999999998</c:v>
                </c:pt>
                <c:pt idx="699">
                  <c:v>88.845399999999998</c:v>
                </c:pt>
                <c:pt idx="700">
                  <c:v>88.845500000000001</c:v>
                </c:pt>
                <c:pt idx="701">
                  <c:v>88.845600000000005</c:v>
                </c:pt>
                <c:pt idx="702">
                  <c:v>88.845600000000005</c:v>
                </c:pt>
                <c:pt idx="703">
                  <c:v>88.845699999999994</c:v>
                </c:pt>
                <c:pt idx="704">
                  <c:v>88.845799999999997</c:v>
                </c:pt>
                <c:pt idx="705">
                  <c:v>88.845799999999997</c:v>
                </c:pt>
                <c:pt idx="706">
                  <c:v>88.8459</c:v>
                </c:pt>
                <c:pt idx="707">
                  <c:v>88.8459</c:v>
                </c:pt>
                <c:pt idx="708">
                  <c:v>88.846000000000004</c:v>
                </c:pt>
                <c:pt idx="709">
                  <c:v>88.846100000000007</c:v>
                </c:pt>
                <c:pt idx="710">
                  <c:v>88.846100000000007</c:v>
                </c:pt>
                <c:pt idx="711">
                  <c:v>88.846199999999996</c:v>
                </c:pt>
                <c:pt idx="712">
                  <c:v>88.846199999999996</c:v>
                </c:pt>
                <c:pt idx="713">
                  <c:v>88.846299999999999</c:v>
                </c:pt>
                <c:pt idx="714">
                  <c:v>88.846299999999999</c:v>
                </c:pt>
                <c:pt idx="715">
                  <c:v>88.846400000000003</c:v>
                </c:pt>
                <c:pt idx="716">
                  <c:v>88.846500000000006</c:v>
                </c:pt>
                <c:pt idx="717">
                  <c:v>88.846500000000006</c:v>
                </c:pt>
                <c:pt idx="718">
                  <c:v>88.846599999999995</c:v>
                </c:pt>
                <c:pt idx="719">
                  <c:v>88.846599999999995</c:v>
                </c:pt>
                <c:pt idx="720">
                  <c:v>88.846699999999998</c:v>
                </c:pt>
                <c:pt idx="721">
                  <c:v>88.846699999999998</c:v>
                </c:pt>
                <c:pt idx="722">
                  <c:v>88.846699999999998</c:v>
                </c:pt>
                <c:pt idx="723">
                  <c:v>88.846699999999998</c:v>
                </c:pt>
                <c:pt idx="724">
                  <c:v>88.846800000000002</c:v>
                </c:pt>
                <c:pt idx="725">
                  <c:v>88.846800000000002</c:v>
                </c:pt>
                <c:pt idx="726">
                  <c:v>88.846900000000005</c:v>
                </c:pt>
                <c:pt idx="727">
                  <c:v>88.846900000000005</c:v>
                </c:pt>
                <c:pt idx="728">
                  <c:v>88.846999999999994</c:v>
                </c:pt>
                <c:pt idx="729">
                  <c:v>88.847099999999998</c:v>
                </c:pt>
                <c:pt idx="730">
                  <c:v>88.847099999999998</c:v>
                </c:pt>
                <c:pt idx="731">
                  <c:v>88.847200000000001</c:v>
                </c:pt>
                <c:pt idx="732">
                  <c:v>88.847200000000001</c:v>
                </c:pt>
                <c:pt idx="733">
                  <c:v>88.847300000000004</c:v>
                </c:pt>
                <c:pt idx="734">
                  <c:v>88.847300000000004</c:v>
                </c:pt>
                <c:pt idx="735">
                  <c:v>88.847399999999993</c:v>
                </c:pt>
                <c:pt idx="736">
                  <c:v>88.847399999999993</c:v>
                </c:pt>
                <c:pt idx="737">
                  <c:v>88.847499999999997</c:v>
                </c:pt>
                <c:pt idx="738">
                  <c:v>88.847499999999997</c:v>
                </c:pt>
                <c:pt idx="739">
                  <c:v>88.8476</c:v>
                </c:pt>
                <c:pt idx="740">
                  <c:v>88.8476</c:v>
                </c:pt>
                <c:pt idx="741">
                  <c:v>88.847700000000003</c:v>
                </c:pt>
                <c:pt idx="742">
                  <c:v>88.847800000000007</c:v>
                </c:pt>
                <c:pt idx="743">
                  <c:v>88.847800000000007</c:v>
                </c:pt>
                <c:pt idx="744">
                  <c:v>88.847899999999996</c:v>
                </c:pt>
                <c:pt idx="745">
                  <c:v>88.847899999999996</c:v>
                </c:pt>
                <c:pt idx="746">
                  <c:v>88.847999999999999</c:v>
                </c:pt>
                <c:pt idx="747">
                  <c:v>88.848100000000002</c:v>
                </c:pt>
                <c:pt idx="748">
                  <c:v>88.848100000000002</c:v>
                </c:pt>
                <c:pt idx="749">
                  <c:v>88.848200000000006</c:v>
                </c:pt>
                <c:pt idx="750">
                  <c:v>88.848200000000006</c:v>
                </c:pt>
                <c:pt idx="751">
                  <c:v>88.848299999999995</c:v>
                </c:pt>
                <c:pt idx="752">
                  <c:v>88.848299999999995</c:v>
                </c:pt>
                <c:pt idx="753">
                  <c:v>88.848399999999998</c:v>
                </c:pt>
                <c:pt idx="754">
                  <c:v>88.848500000000001</c:v>
                </c:pt>
                <c:pt idx="755">
                  <c:v>88.848500000000001</c:v>
                </c:pt>
                <c:pt idx="756">
                  <c:v>88.848600000000005</c:v>
                </c:pt>
                <c:pt idx="757">
                  <c:v>88.848600000000005</c:v>
                </c:pt>
                <c:pt idx="758">
                  <c:v>88.848699999999994</c:v>
                </c:pt>
                <c:pt idx="759">
                  <c:v>88.848799999999997</c:v>
                </c:pt>
                <c:pt idx="760">
                  <c:v>88.848799999999997</c:v>
                </c:pt>
                <c:pt idx="761">
                  <c:v>88.8489</c:v>
                </c:pt>
                <c:pt idx="762">
                  <c:v>88.8489</c:v>
                </c:pt>
                <c:pt idx="763">
                  <c:v>88.849000000000004</c:v>
                </c:pt>
                <c:pt idx="764">
                  <c:v>88.849100000000007</c:v>
                </c:pt>
                <c:pt idx="765">
                  <c:v>88.849100000000007</c:v>
                </c:pt>
                <c:pt idx="766">
                  <c:v>88.849199999999996</c:v>
                </c:pt>
                <c:pt idx="767">
                  <c:v>88.849199999999996</c:v>
                </c:pt>
                <c:pt idx="768">
                  <c:v>88.849299999999999</c:v>
                </c:pt>
                <c:pt idx="769">
                  <c:v>88.849400000000003</c:v>
                </c:pt>
                <c:pt idx="770">
                  <c:v>88.849400000000003</c:v>
                </c:pt>
                <c:pt idx="771">
                  <c:v>88.849500000000006</c:v>
                </c:pt>
                <c:pt idx="772">
                  <c:v>88.849599999999995</c:v>
                </c:pt>
                <c:pt idx="773">
                  <c:v>88.849599999999995</c:v>
                </c:pt>
                <c:pt idx="774">
                  <c:v>88.849699999999999</c:v>
                </c:pt>
                <c:pt idx="775">
                  <c:v>88.849699999999999</c:v>
                </c:pt>
                <c:pt idx="776">
                  <c:v>88.849800000000002</c:v>
                </c:pt>
                <c:pt idx="777">
                  <c:v>88.849900000000005</c:v>
                </c:pt>
                <c:pt idx="778">
                  <c:v>88.849900000000005</c:v>
                </c:pt>
                <c:pt idx="779">
                  <c:v>88.85</c:v>
                </c:pt>
                <c:pt idx="780">
                  <c:v>88.85</c:v>
                </c:pt>
                <c:pt idx="781">
                  <c:v>88.850099999999998</c:v>
                </c:pt>
                <c:pt idx="782">
                  <c:v>88.850099999999998</c:v>
                </c:pt>
                <c:pt idx="783">
                  <c:v>88.850200000000001</c:v>
                </c:pt>
                <c:pt idx="784">
                  <c:v>88.850200000000001</c:v>
                </c:pt>
                <c:pt idx="785">
                  <c:v>88.850300000000004</c:v>
                </c:pt>
                <c:pt idx="786">
                  <c:v>88.850399999999993</c:v>
                </c:pt>
                <c:pt idx="787">
                  <c:v>88.850399999999993</c:v>
                </c:pt>
                <c:pt idx="788">
                  <c:v>88.850499999999997</c:v>
                </c:pt>
                <c:pt idx="789">
                  <c:v>88.850499999999997</c:v>
                </c:pt>
                <c:pt idx="790">
                  <c:v>88.8506</c:v>
                </c:pt>
                <c:pt idx="791">
                  <c:v>88.8506</c:v>
                </c:pt>
                <c:pt idx="792">
                  <c:v>88.850700000000003</c:v>
                </c:pt>
                <c:pt idx="793">
                  <c:v>88.850800000000007</c:v>
                </c:pt>
                <c:pt idx="794">
                  <c:v>88.850800000000007</c:v>
                </c:pt>
                <c:pt idx="795">
                  <c:v>88.850899999999996</c:v>
                </c:pt>
                <c:pt idx="796">
                  <c:v>88.850899999999996</c:v>
                </c:pt>
                <c:pt idx="797">
                  <c:v>88.850999999999999</c:v>
                </c:pt>
                <c:pt idx="798">
                  <c:v>88.850999999999999</c:v>
                </c:pt>
                <c:pt idx="799">
                  <c:v>88.851100000000002</c:v>
                </c:pt>
                <c:pt idx="800">
                  <c:v>88.851100000000002</c:v>
                </c:pt>
                <c:pt idx="801">
                  <c:v>88.851200000000006</c:v>
                </c:pt>
                <c:pt idx="802">
                  <c:v>88.851200000000006</c:v>
                </c:pt>
                <c:pt idx="803">
                  <c:v>88.851299999999995</c:v>
                </c:pt>
                <c:pt idx="804">
                  <c:v>88.851299999999995</c:v>
                </c:pt>
                <c:pt idx="805">
                  <c:v>88.851399999999998</c:v>
                </c:pt>
                <c:pt idx="806">
                  <c:v>88.851500000000001</c:v>
                </c:pt>
                <c:pt idx="807">
                  <c:v>88.851500000000001</c:v>
                </c:pt>
                <c:pt idx="808">
                  <c:v>88.851600000000005</c:v>
                </c:pt>
                <c:pt idx="809">
                  <c:v>88.851600000000005</c:v>
                </c:pt>
                <c:pt idx="810">
                  <c:v>88.851699999999994</c:v>
                </c:pt>
                <c:pt idx="811">
                  <c:v>88.851699999999994</c:v>
                </c:pt>
                <c:pt idx="812">
                  <c:v>88.851799999999997</c:v>
                </c:pt>
                <c:pt idx="813">
                  <c:v>88.851900000000001</c:v>
                </c:pt>
                <c:pt idx="814">
                  <c:v>88.851900000000001</c:v>
                </c:pt>
                <c:pt idx="815">
                  <c:v>88.852000000000004</c:v>
                </c:pt>
                <c:pt idx="816">
                  <c:v>88.852000000000004</c:v>
                </c:pt>
                <c:pt idx="817">
                  <c:v>88.852099999999993</c:v>
                </c:pt>
                <c:pt idx="818">
                  <c:v>88.852199999999996</c:v>
                </c:pt>
                <c:pt idx="819">
                  <c:v>88.852199999999996</c:v>
                </c:pt>
                <c:pt idx="820">
                  <c:v>88.8523</c:v>
                </c:pt>
                <c:pt idx="821">
                  <c:v>88.852400000000003</c:v>
                </c:pt>
                <c:pt idx="822">
                  <c:v>88.852500000000006</c:v>
                </c:pt>
                <c:pt idx="823">
                  <c:v>88.852599999999995</c:v>
                </c:pt>
                <c:pt idx="824">
                  <c:v>88.852599999999995</c:v>
                </c:pt>
                <c:pt idx="825">
                  <c:v>88.852699999999999</c:v>
                </c:pt>
                <c:pt idx="826">
                  <c:v>88.852800000000002</c:v>
                </c:pt>
                <c:pt idx="827">
                  <c:v>88.852900000000005</c:v>
                </c:pt>
                <c:pt idx="828">
                  <c:v>88.852999999999994</c:v>
                </c:pt>
                <c:pt idx="829">
                  <c:v>88.853099999999998</c:v>
                </c:pt>
                <c:pt idx="830">
                  <c:v>88.853099999999998</c:v>
                </c:pt>
                <c:pt idx="831">
                  <c:v>88.853200000000001</c:v>
                </c:pt>
                <c:pt idx="832">
                  <c:v>88.853300000000004</c:v>
                </c:pt>
                <c:pt idx="833">
                  <c:v>88.853399999999993</c:v>
                </c:pt>
                <c:pt idx="834">
                  <c:v>88.853499999999997</c:v>
                </c:pt>
                <c:pt idx="835">
                  <c:v>88.8536</c:v>
                </c:pt>
                <c:pt idx="836">
                  <c:v>88.853700000000003</c:v>
                </c:pt>
                <c:pt idx="837">
                  <c:v>88.853800000000007</c:v>
                </c:pt>
                <c:pt idx="838">
                  <c:v>88.853899999999996</c:v>
                </c:pt>
                <c:pt idx="839">
                  <c:v>88.854100000000003</c:v>
                </c:pt>
                <c:pt idx="840">
                  <c:v>88.854200000000006</c:v>
                </c:pt>
                <c:pt idx="841">
                  <c:v>88.854299999999995</c:v>
                </c:pt>
                <c:pt idx="842">
                  <c:v>88.854399999999998</c:v>
                </c:pt>
                <c:pt idx="843">
                  <c:v>88.854500000000002</c:v>
                </c:pt>
                <c:pt idx="844">
                  <c:v>88.854600000000005</c:v>
                </c:pt>
                <c:pt idx="845">
                  <c:v>88.854699999999994</c:v>
                </c:pt>
                <c:pt idx="846">
                  <c:v>88.854799999999997</c:v>
                </c:pt>
                <c:pt idx="847">
                  <c:v>88.854900000000001</c:v>
                </c:pt>
                <c:pt idx="848">
                  <c:v>88.855000000000004</c:v>
                </c:pt>
                <c:pt idx="849">
                  <c:v>88.855099999999993</c:v>
                </c:pt>
                <c:pt idx="850">
                  <c:v>88.855199999999996</c:v>
                </c:pt>
                <c:pt idx="851">
                  <c:v>88.8553</c:v>
                </c:pt>
                <c:pt idx="852">
                  <c:v>88.855400000000003</c:v>
                </c:pt>
                <c:pt idx="853">
                  <c:v>88.855500000000006</c:v>
                </c:pt>
                <c:pt idx="854">
                  <c:v>88.855599999999995</c:v>
                </c:pt>
                <c:pt idx="855">
                  <c:v>88.855599999999995</c:v>
                </c:pt>
                <c:pt idx="856">
                  <c:v>88.855699999999999</c:v>
                </c:pt>
                <c:pt idx="857">
                  <c:v>88.855800000000002</c:v>
                </c:pt>
                <c:pt idx="858">
                  <c:v>88.855900000000005</c:v>
                </c:pt>
                <c:pt idx="859">
                  <c:v>88.855999999999995</c:v>
                </c:pt>
                <c:pt idx="860">
                  <c:v>88.856099999999998</c:v>
                </c:pt>
                <c:pt idx="861">
                  <c:v>88.856200000000001</c:v>
                </c:pt>
                <c:pt idx="862">
                  <c:v>88.856300000000005</c:v>
                </c:pt>
                <c:pt idx="863">
                  <c:v>88.856399999999994</c:v>
                </c:pt>
                <c:pt idx="864">
                  <c:v>88.856499999999997</c:v>
                </c:pt>
                <c:pt idx="865">
                  <c:v>88.8566</c:v>
                </c:pt>
                <c:pt idx="866">
                  <c:v>88.856700000000004</c:v>
                </c:pt>
                <c:pt idx="867">
                  <c:v>88.856700000000004</c:v>
                </c:pt>
                <c:pt idx="868">
                  <c:v>88.856800000000007</c:v>
                </c:pt>
                <c:pt idx="869">
                  <c:v>88.856899999999996</c:v>
                </c:pt>
                <c:pt idx="870">
                  <c:v>88.856999999999999</c:v>
                </c:pt>
                <c:pt idx="871">
                  <c:v>88.857100000000003</c:v>
                </c:pt>
                <c:pt idx="872">
                  <c:v>88.857200000000006</c:v>
                </c:pt>
                <c:pt idx="873">
                  <c:v>88.857299999999995</c:v>
                </c:pt>
                <c:pt idx="874">
                  <c:v>88.857299999999995</c:v>
                </c:pt>
                <c:pt idx="875">
                  <c:v>88.857399999999998</c:v>
                </c:pt>
                <c:pt idx="876">
                  <c:v>88.857500000000002</c:v>
                </c:pt>
                <c:pt idx="877">
                  <c:v>88.857600000000005</c:v>
                </c:pt>
                <c:pt idx="878">
                  <c:v>88.857699999999994</c:v>
                </c:pt>
                <c:pt idx="879">
                  <c:v>88.857799999999997</c:v>
                </c:pt>
                <c:pt idx="880">
                  <c:v>88.857900000000001</c:v>
                </c:pt>
                <c:pt idx="881">
                  <c:v>88.857900000000001</c:v>
                </c:pt>
                <c:pt idx="882">
                  <c:v>88.858000000000004</c:v>
                </c:pt>
                <c:pt idx="883">
                  <c:v>88.858099999999993</c:v>
                </c:pt>
                <c:pt idx="884">
                  <c:v>88.858199999999997</c:v>
                </c:pt>
                <c:pt idx="885">
                  <c:v>88.8583</c:v>
                </c:pt>
                <c:pt idx="886">
                  <c:v>88.858400000000003</c:v>
                </c:pt>
                <c:pt idx="887">
                  <c:v>88.858400000000003</c:v>
                </c:pt>
                <c:pt idx="888">
                  <c:v>88.858500000000006</c:v>
                </c:pt>
                <c:pt idx="889">
                  <c:v>88.858599999999996</c:v>
                </c:pt>
                <c:pt idx="890">
                  <c:v>88.858699999999999</c:v>
                </c:pt>
                <c:pt idx="891">
                  <c:v>88.858800000000002</c:v>
                </c:pt>
                <c:pt idx="892">
                  <c:v>88.858900000000006</c:v>
                </c:pt>
                <c:pt idx="893">
                  <c:v>88.858900000000006</c:v>
                </c:pt>
                <c:pt idx="894">
                  <c:v>88.858999999999995</c:v>
                </c:pt>
                <c:pt idx="895">
                  <c:v>88.859099999999998</c:v>
                </c:pt>
                <c:pt idx="896">
                  <c:v>88.859200000000001</c:v>
                </c:pt>
                <c:pt idx="897">
                  <c:v>88.859300000000005</c:v>
                </c:pt>
                <c:pt idx="898">
                  <c:v>88.859399999999994</c:v>
                </c:pt>
                <c:pt idx="899">
                  <c:v>88.859499999999997</c:v>
                </c:pt>
                <c:pt idx="900">
                  <c:v>88.859499999999997</c:v>
                </c:pt>
                <c:pt idx="901">
                  <c:v>88.8596</c:v>
                </c:pt>
                <c:pt idx="902">
                  <c:v>88.859700000000004</c:v>
                </c:pt>
                <c:pt idx="903">
                  <c:v>88.859800000000007</c:v>
                </c:pt>
                <c:pt idx="904">
                  <c:v>88.859899999999996</c:v>
                </c:pt>
                <c:pt idx="905">
                  <c:v>88.86</c:v>
                </c:pt>
                <c:pt idx="906">
                  <c:v>88.860100000000003</c:v>
                </c:pt>
                <c:pt idx="907">
                  <c:v>88.860200000000006</c:v>
                </c:pt>
                <c:pt idx="908">
                  <c:v>88.860200000000006</c:v>
                </c:pt>
                <c:pt idx="909">
                  <c:v>88.860299999999995</c:v>
                </c:pt>
                <c:pt idx="910">
                  <c:v>88.860399999999998</c:v>
                </c:pt>
                <c:pt idx="911">
                  <c:v>88.860500000000002</c:v>
                </c:pt>
                <c:pt idx="912">
                  <c:v>88.860600000000005</c:v>
                </c:pt>
                <c:pt idx="913">
                  <c:v>88.860699999999994</c:v>
                </c:pt>
                <c:pt idx="914">
                  <c:v>88.860799999999998</c:v>
                </c:pt>
                <c:pt idx="915">
                  <c:v>88.860900000000001</c:v>
                </c:pt>
                <c:pt idx="916">
                  <c:v>88.861000000000004</c:v>
                </c:pt>
                <c:pt idx="917">
                  <c:v>88.861099999999993</c:v>
                </c:pt>
                <c:pt idx="918">
                  <c:v>88.861099999999993</c:v>
                </c:pt>
                <c:pt idx="919">
                  <c:v>88.861199999999997</c:v>
                </c:pt>
                <c:pt idx="920">
                  <c:v>88.8613</c:v>
                </c:pt>
                <c:pt idx="921">
                  <c:v>88.861400000000003</c:v>
                </c:pt>
                <c:pt idx="922">
                  <c:v>88.861500000000007</c:v>
                </c:pt>
                <c:pt idx="923">
                  <c:v>88.861599999999996</c:v>
                </c:pt>
                <c:pt idx="924">
                  <c:v>88.861699999999999</c:v>
                </c:pt>
                <c:pt idx="925">
                  <c:v>88.861800000000002</c:v>
                </c:pt>
                <c:pt idx="926">
                  <c:v>88.861900000000006</c:v>
                </c:pt>
                <c:pt idx="927">
                  <c:v>88.861999999999995</c:v>
                </c:pt>
                <c:pt idx="928">
                  <c:v>88.861999999999995</c:v>
                </c:pt>
                <c:pt idx="929">
                  <c:v>88.862099999999998</c:v>
                </c:pt>
                <c:pt idx="930">
                  <c:v>88.862200000000001</c:v>
                </c:pt>
                <c:pt idx="931">
                  <c:v>88.862300000000005</c:v>
                </c:pt>
                <c:pt idx="932">
                  <c:v>88.862399999999994</c:v>
                </c:pt>
                <c:pt idx="933">
                  <c:v>88.862499999999997</c:v>
                </c:pt>
                <c:pt idx="934">
                  <c:v>88.8626</c:v>
                </c:pt>
                <c:pt idx="935">
                  <c:v>88.862700000000004</c:v>
                </c:pt>
                <c:pt idx="936">
                  <c:v>88.862799999999993</c:v>
                </c:pt>
                <c:pt idx="937">
                  <c:v>88.862899999999996</c:v>
                </c:pt>
                <c:pt idx="938">
                  <c:v>88.862899999999996</c:v>
                </c:pt>
                <c:pt idx="939">
                  <c:v>88.863</c:v>
                </c:pt>
                <c:pt idx="940">
                  <c:v>88.863100000000003</c:v>
                </c:pt>
                <c:pt idx="941">
                  <c:v>88.863200000000006</c:v>
                </c:pt>
                <c:pt idx="942">
                  <c:v>88.863299999999995</c:v>
                </c:pt>
                <c:pt idx="943">
                  <c:v>88.863399999999999</c:v>
                </c:pt>
                <c:pt idx="944">
                  <c:v>88.863500000000002</c:v>
                </c:pt>
                <c:pt idx="945">
                  <c:v>88.863600000000005</c:v>
                </c:pt>
                <c:pt idx="946">
                  <c:v>88.863699999999994</c:v>
                </c:pt>
                <c:pt idx="947">
                  <c:v>88.863699999999994</c:v>
                </c:pt>
                <c:pt idx="948">
                  <c:v>88.863799999999998</c:v>
                </c:pt>
                <c:pt idx="949">
                  <c:v>88.863900000000001</c:v>
                </c:pt>
                <c:pt idx="950">
                  <c:v>88.864000000000004</c:v>
                </c:pt>
                <c:pt idx="951">
                  <c:v>88.864099999999993</c:v>
                </c:pt>
                <c:pt idx="952">
                  <c:v>88.864199999999997</c:v>
                </c:pt>
                <c:pt idx="953">
                  <c:v>88.8643</c:v>
                </c:pt>
                <c:pt idx="954">
                  <c:v>88.864400000000003</c:v>
                </c:pt>
                <c:pt idx="955">
                  <c:v>88.864400000000003</c:v>
                </c:pt>
                <c:pt idx="956">
                  <c:v>88.864500000000007</c:v>
                </c:pt>
                <c:pt idx="957">
                  <c:v>88.864599999999996</c:v>
                </c:pt>
                <c:pt idx="958">
                  <c:v>88.864699999999999</c:v>
                </c:pt>
                <c:pt idx="959">
                  <c:v>88.864800000000002</c:v>
                </c:pt>
                <c:pt idx="960">
                  <c:v>88.864900000000006</c:v>
                </c:pt>
                <c:pt idx="961">
                  <c:v>88.864900000000006</c:v>
                </c:pt>
                <c:pt idx="962">
                  <c:v>88.864800000000002</c:v>
                </c:pt>
                <c:pt idx="963">
                  <c:v>88.864900000000006</c:v>
                </c:pt>
                <c:pt idx="964">
                  <c:v>88.864999999999995</c:v>
                </c:pt>
                <c:pt idx="965">
                  <c:v>88.865099999999998</c:v>
                </c:pt>
                <c:pt idx="966">
                  <c:v>88.865200000000002</c:v>
                </c:pt>
                <c:pt idx="967">
                  <c:v>88.865200000000002</c:v>
                </c:pt>
                <c:pt idx="968">
                  <c:v>88.865300000000005</c:v>
                </c:pt>
                <c:pt idx="969">
                  <c:v>88.865399999999994</c:v>
                </c:pt>
                <c:pt idx="970">
                  <c:v>88.865499999999997</c:v>
                </c:pt>
                <c:pt idx="971">
                  <c:v>88.865499999999997</c:v>
                </c:pt>
                <c:pt idx="972">
                  <c:v>88.865600000000001</c:v>
                </c:pt>
                <c:pt idx="973">
                  <c:v>88.865700000000004</c:v>
                </c:pt>
                <c:pt idx="974">
                  <c:v>88.865799999999993</c:v>
                </c:pt>
                <c:pt idx="975">
                  <c:v>88.865899999999996</c:v>
                </c:pt>
                <c:pt idx="976">
                  <c:v>88.865899999999996</c:v>
                </c:pt>
                <c:pt idx="977">
                  <c:v>88.866</c:v>
                </c:pt>
                <c:pt idx="978">
                  <c:v>88.866100000000003</c:v>
                </c:pt>
                <c:pt idx="979">
                  <c:v>88.866200000000006</c:v>
                </c:pt>
                <c:pt idx="980">
                  <c:v>88.866299999999995</c:v>
                </c:pt>
                <c:pt idx="981">
                  <c:v>88.866299999999995</c:v>
                </c:pt>
                <c:pt idx="982">
                  <c:v>88.866399999999999</c:v>
                </c:pt>
                <c:pt idx="983">
                  <c:v>88.866500000000002</c:v>
                </c:pt>
                <c:pt idx="984">
                  <c:v>88.866600000000005</c:v>
                </c:pt>
                <c:pt idx="985">
                  <c:v>88.866699999999994</c:v>
                </c:pt>
                <c:pt idx="986">
                  <c:v>88.866799999999998</c:v>
                </c:pt>
                <c:pt idx="987">
                  <c:v>88.866799999999998</c:v>
                </c:pt>
                <c:pt idx="988">
                  <c:v>88.866900000000001</c:v>
                </c:pt>
                <c:pt idx="989">
                  <c:v>88.867000000000004</c:v>
                </c:pt>
                <c:pt idx="990">
                  <c:v>88.867099999999994</c:v>
                </c:pt>
                <c:pt idx="991">
                  <c:v>88.867199999999997</c:v>
                </c:pt>
                <c:pt idx="992">
                  <c:v>88.867199999999997</c:v>
                </c:pt>
                <c:pt idx="993">
                  <c:v>88.8673</c:v>
                </c:pt>
                <c:pt idx="994">
                  <c:v>88.867400000000004</c:v>
                </c:pt>
                <c:pt idx="995">
                  <c:v>88.867500000000007</c:v>
                </c:pt>
                <c:pt idx="996">
                  <c:v>88.867599999999996</c:v>
                </c:pt>
                <c:pt idx="997">
                  <c:v>88.867699999999999</c:v>
                </c:pt>
                <c:pt idx="998">
                  <c:v>88.867800000000003</c:v>
                </c:pt>
                <c:pt idx="999">
                  <c:v>88.867800000000003</c:v>
                </c:pt>
                <c:pt idx="1000">
                  <c:v>88.867900000000006</c:v>
                </c:pt>
                <c:pt idx="1001">
                  <c:v>88.867999999999995</c:v>
                </c:pt>
                <c:pt idx="1002">
                  <c:v>88.868099999999998</c:v>
                </c:pt>
                <c:pt idx="1003">
                  <c:v>88.868200000000002</c:v>
                </c:pt>
                <c:pt idx="1004">
                  <c:v>88.868300000000005</c:v>
                </c:pt>
                <c:pt idx="1005">
                  <c:v>88.868399999999994</c:v>
                </c:pt>
                <c:pt idx="1006">
                  <c:v>88.868499999999997</c:v>
                </c:pt>
                <c:pt idx="1007">
                  <c:v>88.868600000000001</c:v>
                </c:pt>
                <c:pt idx="1008">
                  <c:v>88.868600000000001</c:v>
                </c:pt>
                <c:pt idx="1009">
                  <c:v>88.868700000000004</c:v>
                </c:pt>
                <c:pt idx="1010">
                  <c:v>88.868799999999993</c:v>
                </c:pt>
                <c:pt idx="1011">
                  <c:v>88.868899999999996</c:v>
                </c:pt>
                <c:pt idx="1012">
                  <c:v>88.869</c:v>
                </c:pt>
                <c:pt idx="1013">
                  <c:v>88.869100000000003</c:v>
                </c:pt>
                <c:pt idx="1014">
                  <c:v>88.869200000000006</c:v>
                </c:pt>
                <c:pt idx="1015">
                  <c:v>88.869299999999996</c:v>
                </c:pt>
                <c:pt idx="1016">
                  <c:v>88.869299999999996</c:v>
                </c:pt>
                <c:pt idx="1017">
                  <c:v>88.869399999999999</c:v>
                </c:pt>
                <c:pt idx="1018">
                  <c:v>88.869500000000002</c:v>
                </c:pt>
                <c:pt idx="1019">
                  <c:v>88.869600000000005</c:v>
                </c:pt>
                <c:pt idx="1020">
                  <c:v>88.869699999999995</c:v>
                </c:pt>
                <c:pt idx="1021">
                  <c:v>88.869699999999995</c:v>
                </c:pt>
                <c:pt idx="1022">
                  <c:v>88.869799999999998</c:v>
                </c:pt>
                <c:pt idx="1023">
                  <c:v>88.869900000000001</c:v>
                </c:pt>
                <c:pt idx="1024">
                  <c:v>88.87</c:v>
                </c:pt>
                <c:pt idx="1025">
                  <c:v>88.870099999999994</c:v>
                </c:pt>
                <c:pt idx="1026">
                  <c:v>88.870099999999994</c:v>
                </c:pt>
                <c:pt idx="1027">
                  <c:v>88.870199999999997</c:v>
                </c:pt>
                <c:pt idx="1028">
                  <c:v>88.8703</c:v>
                </c:pt>
                <c:pt idx="1029">
                  <c:v>88.870400000000004</c:v>
                </c:pt>
                <c:pt idx="1030">
                  <c:v>88.870500000000007</c:v>
                </c:pt>
                <c:pt idx="1031">
                  <c:v>88.870500000000007</c:v>
                </c:pt>
                <c:pt idx="1032">
                  <c:v>88.870599999999996</c:v>
                </c:pt>
                <c:pt idx="1033">
                  <c:v>88.870699999999999</c:v>
                </c:pt>
                <c:pt idx="1034">
                  <c:v>88.870800000000003</c:v>
                </c:pt>
                <c:pt idx="1035">
                  <c:v>88.870900000000006</c:v>
                </c:pt>
                <c:pt idx="1036">
                  <c:v>88.870900000000006</c:v>
                </c:pt>
                <c:pt idx="1037">
                  <c:v>88.870999999999995</c:v>
                </c:pt>
                <c:pt idx="1038">
                  <c:v>88.871099999999998</c:v>
                </c:pt>
                <c:pt idx="1039">
                  <c:v>88.871200000000002</c:v>
                </c:pt>
                <c:pt idx="1040">
                  <c:v>88.871300000000005</c:v>
                </c:pt>
                <c:pt idx="1041">
                  <c:v>88.871300000000005</c:v>
                </c:pt>
                <c:pt idx="1042">
                  <c:v>88.871399999999994</c:v>
                </c:pt>
                <c:pt idx="1043">
                  <c:v>88.871499999999997</c:v>
                </c:pt>
                <c:pt idx="1044">
                  <c:v>88.871600000000001</c:v>
                </c:pt>
                <c:pt idx="1045">
                  <c:v>88.871600000000001</c:v>
                </c:pt>
                <c:pt idx="1046">
                  <c:v>88.871700000000004</c:v>
                </c:pt>
                <c:pt idx="1047">
                  <c:v>88.871799999999993</c:v>
                </c:pt>
                <c:pt idx="1048">
                  <c:v>88.871899999999997</c:v>
                </c:pt>
                <c:pt idx="1049">
                  <c:v>88.872</c:v>
                </c:pt>
                <c:pt idx="1050">
                  <c:v>88.872</c:v>
                </c:pt>
                <c:pt idx="1051">
                  <c:v>88.872100000000003</c:v>
                </c:pt>
                <c:pt idx="1052">
                  <c:v>88.872200000000007</c:v>
                </c:pt>
                <c:pt idx="1053">
                  <c:v>88.872299999999996</c:v>
                </c:pt>
                <c:pt idx="1054">
                  <c:v>88.872399999999999</c:v>
                </c:pt>
                <c:pt idx="1055">
                  <c:v>88.872399999999999</c:v>
                </c:pt>
                <c:pt idx="1056">
                  <c:v>88.872500000000002</c:v>
                </c:pt>
                <c:pt idx="1057">
                  <c:v>88.872600000000006</c:v>
                </c:pt>
                <c:pt idx="1058">
                  <c:v>88.872699999999995</c:v>
                </c:pt>
                <c:pt idx="1059">
                  <c:v>88.872799999999998</c:v>
                </c:pt>
                <c:pt idx="1060">
                  <c:v>88.872900000000001</c:v>
                </c:pt>
                <c:pt idx="1061">
                  <c:v>88.873000000000005</c:v>
                </c:pt>
                <c:pt idx="1062">
                  <c:v>88.873000000000005</c:v>
                </c:pt>
                <c:pt idx="1063">
                  <c:v>88.873099999999994</c:v>
                </c:pt>
                <c:pt idx="1064">
                  <c:v>88.873199999999997</c:v>
                </c:pt>
                <c:pt idx="1065">
                  <c:v>88.8733</c:v>
                </c:pt>
                <c:pt idx="1066">
                  <c:v>88.873400000000004</c:v>
                </c:pt>
                <c:pt idx="1067">
                  <c:v>88.873500000000007</c:v>
                </c:pt>
                <c:pt idx="1068">
                  <c:v>88.873599999999996</c:v>
                </c:pt>
                <c:pt idx="1069">
                  <c:v>88.873699999999999</c:v>
                </c:pt>
                <c:pt idx="1070">
                  <c:v>88.873800000000003</c:v>
                </c:pt>
                <c:pt idx="1071">
                  <c:v>88.873900000000006</c:v>
                </c:pt>
                <c:pt idx="1072">
                  <c:v>88.873999999999995</c:v>
                </c:pt>
                <c:pt idx="1073">
                  <c:v>88.873999999999995</c:v>
                </c:pt>
                <c:pt idx="1074">
                  <c:v>88.874099999999999</c:v>
                </c:pt>
                <c:pt idx="1075">
                  <c:v>88.874200000000002</c:v>
                </c:pt>
                <c:pt idx="1076">
                  <c:v>88.874300000000005</c:v>
                </c:pt>
                <c:pt idx="1077">
                  <c:v>88.874399999999994</c:v>
                </c:pt>
                <c:pt idx="1078">
                  <c:v>88.874499999999998</c:v>
                </c:pt>
                <c:pt idx="1079">
                  <c:v>88.874600000000001</c:v>
                </c:pt>
                <c:pt idx="1080">
                  <c:v>88.874700000000004</c:v>
                </c:pt>
                <c:pt idx="1081">
                  <c:v>88.874799999999993</c:v>
                </c:pt>
                <c:pt idx="1082">
                  <c:v>88.874899999999997</c:v>
                </c:pt>
                <c:pt idx="1083">
                  <c:v>88.875</c:v>
                </c:pt>
                <c:pt idx="1084">
                  <c:v>88.875100000000003</c:v>
                </c:pt>
                <c:pt idx="1085">
                  <c:v>88.875200000000007</c:v>
                </c:pt>
                <c:pt idx="1086">
                  <c:v>88.875299999999996</c:v>
                </c:pt>
                <c:pt idx="1087">
                  <c:v>88.875399999999999</c:v>
                </c:pt>
                <c:pt idx="1088">
                  <c:v>88.875500000000002</c:v>
                </c:pt>
                <c:pt idx="1089">
                  <c:v>88.875600000000006</c:v>
                </c:pt>
                <c:pt idx="1090">
                  <c:v>88.875699999999995</c:v>
                </c:pt>
                <c:pt idx="1091">
                  <c:v>88.875799999999998</c:v>
                </c:pt>
                <c:pt idx="1092">
                  <c:v>88.875900000000001</c:v>
                </c:pt>
                <c:pt idx="1093">
                  <c:v>88.876000000000005</c:v>
                </c:pt>
                <c:pt idx="1094">
                  <c:v>88.876099999999994</c:v>
                </c:pt>
                <c:pt idx="1095">
                  <c:v>88.876199999999997</c:v>
                </c:pt>
                <c:pt idx="1096">
                  <c:v>88.876199999999997</c:v>
                </c:pt>
                <c:pt idx="1097">
                  <c:v>88.876300000000001</c:v>
                </c:pt>
                <c:pt idx="1098">
                  <c:v>88.876400000000004</c:v>
                </c:pt>
                <c:pt idx="1099">
                  <c:v>88.876499999999993</c:v>
                </c:pt>
                <c:pt idx="1100">
                  <c:v>88.876599999999996</c:v>
                </c:pt>
                <c:pt idx="1101">
                  <c:v>88.8767</c:v>
                </c:pt>
                <c:pt idx="1102">
                  <c:v>88.876800000000003</c:v>
                </c:pt>
                <c:pt idx="1103">
                  <c:v>88.876900000000006</c:v>
                </c:pt>
                <c:pt idx="1104">
                  <c:v>88.876999999999995</c:v>
                </c:pt>
                <c:pt idx="1105">
                  <c:v>88.877099999999999</c:v>
                </c:pt>
                <c:pt idx="1106">
                  <c:v>88.877200000000002</c:v>
                </c:pt>
                <c:pt idx="1107">
                  <c:v>88.877300000000005</c:v>
                </c:pt>
                <c:pt idx="1108">
                  <c:v>88.877399999999994</c:v>
                </c:pt>
                <c:pt idx="1109">
                  <c:v>88.877399999999994</c:v>
                </c:pt>
                <c:pt idx="1110">
                  <c:v>88.877499999999998</c:v>
                </c:pt>
                <c:pt idx="1111">
                  <c:v>88.877600000000001</c:v>
                </c:pt>
                <c:pt idx="1112">
                  <c:v>88.877700000000004</c:v>
                </c:pt>
                <c:pt idx="1113">
                  <c:v>88.877799999999993</c:v>
                </c:pt>
                <c:pt idx="1114">
                  <c:v>88.877899999999997</c:v>
                </c:pt>
                <c:pt idx="1115">
                  <c:v>88.878</c:v>
                </c:pt>
                <c:pt idx="1116">
                  <c:v>88.878100000000003</c:v>
                </c:pt>
                <c:pt idx="1117">
                  <c:v>88.878200000000007</c:v>
                </c:pt>
                <c:pt idx="1118">
                  <c:v>88.878299999999996</c:v>
                </c:pt>
                <c:pt idx="1119">
                  <c:v>88.878399999999999</c:v>
                </c:pt>
                <c:pt idx="1120">
                  <c:v>88.878399999999999</c:v>
                </c:pt>
                <c:pt idx="1121">
                  <c:v>88.878500000000003</c:v>
                </c:pt>
                <c:pt idx="1122">
                  <c:v>88.878600000000006</c:v>
                </c:pt>
                <c:pt idx="1123">
                  <c:v>88.878699999999995</c:v>
                </c:pt>
                <c:pt idx="1124">
                  <c:v>88.878799999999998</c:v>
                </c:pt>
                <c:pt idx="1125">
                  <c:v>88.878900000000002</c:v>
                </c:pt>
                <c:pt idx="1126">
                  <c:v>88.879000000000005</c:v>
                </c:pt>
                <c:pt idx="1127">
                  <c:v>88.879099999999994</c:v>
                </c:pt>
                <c:pt idx="1128">
                  <c:v>88.879199999999997</c:v>
                </c:pt>
                <c:pt idx="1129">
                  <c:v>88.879300000000001</c:v>
                </c:pt>
                <c:pt idx="1130">
                  <c:v>88.879300000000001</c:v>
                </c:pt>
                <c:pt idx="1131">
                  <c:v>88.879400000000004</c:v>
                </c:pt>
                <c:pt idx="1132">
                  <c:v>88.879499999999993</c:v>
                </c:pt>
                <c:pt idx="1133">
                  <c:v>88.879599999999996</c:v>
                </c:pt>
                <c:pt idx="1134">
                  <c:v>88.8797</c:v>
                </c:pt>
                <c:pt idx="1135">
                  <c:v>88.879800000000003</c:v>
                </c:pt>
                <c:pt idx="1136">
                  <c:v>88.879900000000006</c:v>
                </c:pt>
                <c:pt idx="1137">
                  <c:v>88.88</c:v>
                </c:pt>
                <c:pt idx="1138">
                  <c:v>88.880099999999999</c:v>
                </c:pt>
                <c:pt idx="1139">
                  <c:v>88.880200000000002</c:v>
                </c:pt>
                <c:pt idx="1140">
                  <c:v>88.880200000000002</c:v>
                </c:pt>
                <c:pt idx="1141">
                  <c:v>88.880300000000005</c:v>
                </c:pt>
                <c:pt idx="1142">
                  <c:v>88.880399999999995</c:v>
                </c:pt>
                <c:pt idx="1143">
                  <c:v>88.880499999999998</c:v>
                </c:pt>
                <c:pt idx="1144">
                  <c:v>88.880600000000001</c:v>
                </c:pt>
                <c:pt idx="1145">
                  <c:v>88.880700000000004</c:v>
                </c:pt>
                <c:pt idx="1146">
                  <c:v>88.880799999999994</c:v>
                </c:pt>
                <c:pt idx="1147">
                  <c:v>88.880899999999997</c:v>
                </c:pt>
                <c:pt idx="1148">
                  <c:v>88.881</c:v>
                </c:pt>
                <c:pt idx="1149">
                  <c:v>88.881100000000004</c:v>
                </c:pt>
                <c:pt idx="1150">
                  <c:v>88.881200000000007</c:v>
                </c:pt>
                <c:pt idx="1151">
                  <c:v>88.881299999999996</c:v>
                </c:pt>
                <c:pt idx="1152">
                  <c:v>88.881399999999999</c:v>
                </c:pt>
                <c:pt idx="1153">
                  <c:v>88.881399999999999</c:v>
                </c:pt>
                <c:pt idx="1154">
                  <c:v>88.881500000000003</c:v>
                </c:pt>
                <c:pt idx="1155">
                  <c:v>88.881600000000006</c:v>
                </c:pt>
                <c:pt idx="1156">
                  <c:v>88.881699999999995</c:v>
                </c:pt>
                <c:pt idx="1157">
                  <c:v>88.881799999999998</c:v>
                </c:pt>
                <c:pt idx="1158">
                  <c:v>88.881900000000002</c:v>
                </c:pt>
                <c:pt idx="1159">
                  <c:v>88.882000000000005</c:v>
                </c:pt>
                <c:pt idx="1160">
                  <c:v>88.882099999999994</c:v>
                </c:pt>
                <c:pt idx="1161">
                  <c:v>88.882199999999997</c:v>
                </c:pt>
                <c:pt idx="1162">
                  <c:v>88.882300000000001</c:v>
                </c:pt>
                <c:pt idx="1163">
                  <c:v>88.882400000000004</c:v>
                </c:pt>
                <c:pt idx="1164">
                  <c:v>88.882499999999993</c:v>
                </c:pt>
                <c:pt idx="1165">
                  <c:v>88.882599999999996</c:v>
                </c:pt>
                <c:pt idx="1166">
                  <c:v>88.882599999999996</c:v>
                </c:pt>
                <c:pt idx="1167">
                  <c:v>88.8827</c:v>
                </c:pt>
                <c:pt idx="1168">
                  <c:v>88.882800000000003</c:v>
                </c:pt>
                <c:pt idx="1169">
                  <c:v>88.882900000000006</c:v>
                </c:pt>
                <c:pt idx="1170">
                  <c:v>88.882999999999996</c:v>
                </c:pt>
                <c:pt idx="1171">
                  <c:v>88.883099999999999</c:v>
                </c:pt>
                <c:pt idx="1172">
                  <c:v>88.883200000000002</c:v>
                </c:pt>
                <c:pt idx="1173">
                  <c:v>88.883300000000006</c:v>
                </c:pt>
                <c:pt idx="1174">
                  <c:v>88.883399999999995</c:v>
                </c:pt>
                <c:pt idx="1175">
                  <c:v>88.883499999999998</c:v>
                </c:pt>
                <c:pt idx="1176">
                  <c:v>88.883600000000001</c:v>
                </c:pt>
                <c:pt idx="1177">
                  <c:v>88.883700000000005</c:v>
                </c:pt>
                <c:pt idx="1178">
                  <c:v>88.883799999999994</c:v>
                </c:pt>
                <c:pt idx="1179">
                  <c:v>88.883899999999997</c:v>
                </c:pt>
                <c:pt idx="1180">
                  <c:v>88.883899999999997</c:v>
                </c:pt>
                <c:pt idx="1181">
                  <c:v>88.884</c:v>
                </c:pt>
                <c:pt idx="1182">
                  <c:v>88.884100000000004</c:v>
                </c:pt>
                <c:pt idx="1183">
                  <c:v>88.884200000000007</c:v>
                </c:pt>
                <c:pt idx="1184">
                  <c:v>88.884299999999996</c:v>
                </c:pt>
                <c:pt idx="1185">
                  <c:v>88.884399999999999</c:v>
                </c:pt>
                <c:pt idx="1186">
                  <c:v>88.884500000000003</c:v>
                </c:pt>
                <c:pt idx="1187">
                  <c:v>88.884600000000006</c:v>
                </c:pt>
                <c:pt idx="1188">
                  <c:v>88.884699999999995</c:v>
                </c:pt>
                <c:pt idx="1189">
                  <c:v>88.884799999999998</c:v>
                </c:pt>
                <c:pt idx="1190">
                  <c:v>88.884900000000002</c:v>
                </c:pt>
                <c:pt idx="1191">
                  <c:v>88.885000000000005</c:v>
                </c:pt>
                <c:pt idx="1192">
                  <c:v>88.885099999999994</c:v>
                </c:pt>
                <c:pt idx="1193">
                  <c:v>88.885099999999994</c:v>
                </c:pt>
                <c:pt idx="1194">
                  <c:v>88.885199999999998</c:v>
                </c:pt>
                <c:pt idx="1195">
                  <c:v>88.885300000000001</c:v>
                </c:pt>
                <c:pt idx="1196">
                  <c:v>88.885400000000004</c:v>
                </c:pt>
                <c:pt idx="1197">
                  <c:v>88.885499999999993</c:v>
                </c:pt>
                <c:pt idx="1198">
                  <c:v>88.885599999999997</c:v>
                </c:pt>
                <c:pt idx="1199">
                  <c:v>88.8857</c:v>
                </c:pt>
                <c:pt idx="1200">
                  <c:v>88.885800000000003</c:v>
                </c:pt>
                <c:pt idx="1201">
                  <c:v>88.886099999999999</c:v>
                </c:pt>
                <c:pt idx="1202">
                  <c:v>88.886300000000006</c:v>
                </c:pt>
                <c:pt idx="1203">
                  <c:v>88.886399999999995</c:v>
                </c:pt>
                <c:pt idx="1204">
                  <c:v>88.886499999999998</c:v>
                </c:pt>
                <c:pt idx="1205">
                  <c:v>88.886600000000001</c:v>
                </c:pt>
                <c:pt idx="1206">
                  <c:v>88.886700000000005</c:v>
                </c:pt>
                <c:pt idx="1207">
                  <c:v>88.886799999999994</c:v>
                </c:pt>
                <c:pt idx="1208">
                  <c:v>88.886899999999997</c:v>
                </c:pt>
                <c:pt idx="1209">
                  <c:v>88.887</c:v>
                </c:pt>
                <c:pt idx="1210">
                  <c:v>88.887200000000007</c:v>
                </c:pt>
                <c:pt idx="1211">
                  <c:v>88.887299999999996</c:v>
                </c:pt>
                <c:pt idx="1212">
                  <c:v>88.8874</c:v>
                </c:pt>
                <c:pt idx="1213">
                  <c:v>88.887500000000003</c:v>
                </c:pt>
                <c:pt idx="1214">
                  <c:v>88.887600000000006</c:v>
                </c:pt>
                <c:pt idx="1215">
                  <c:v>88.887699999999995</c:v>
                </c:pt>
                <c:pt idx="1216">
                  <c:v>88.887799999999999</c:v>
                </c:pt>
                <c:pt idx="1217">
                  <c:v>88.887900000000002</c:v>
                </c:pt>
                <c:pt idx="1218">
                  <c:v>88.888000000000005</c:v>
                </c:pt>
                <c:pt idx="1219">
                  <c:v>88.888099999999994</c:v>
                </c:pt>
                <c:pt idx="1220">
                  <c:v>88.888199999999998</c:v>
                </c:pt>
                <c:pt idx="1221">
                  <c:v>88.888300000000001</c:v>
                </c:pt>
                <c:pt idx="1222">
                  <c:v>88.888400000000004</c:v>
                </c:pt>
                <c:pt idx="1223">
                  <c:v>88.888499999999993</c:v>
                </c:pt>
                <c:pt idx="1224">
                  <c:v>88.888599999999997</c:v>
                </c:pt>
                <c:pt idx="1225">
                  <c:v>88.8887</c:v>
                </c:pt>
                <c:pt idx="1226">
                  <c:v>88.888800000000003</c:v>
                </c:pt>
                <c:pt idx="1227">
                  <c:v>88.888900000000007</c:v>
                </c:pt>
                <c:pt idx="1228">
                  <c:v>88.888999999999996</c:v>
                </c:pt>
                <c:pt idx="1229">
                  <c:v>88.889099999999999</c:v>
                </c:pt>
                <c:pt idx="1230">
                  <c:v>88.889200000000002</c:v>
                </c:pt>
                <c:pt idx="1231">
                  <c:v>88.889300000000006</c:v>
                </c:pt>
                <c:pt idx="1232">
                  <c:v>88.889399999999995</c:v>
                </c:pt>
                <c:pt idx="1233">
                  <c:v>88.889499999999998</c:v>
                </c:pt>
                <c:pt idx="1234">
                  <c:v>88.889600000000002</c:v>
                </c:pt>
                <c:pt idx="1235">
                  <c:v>88.889700000000005</c:v>
                </c:pt>
                <c:pt idx="1236">
                  <c:v>88.889799999999994</c:v>
                </c:pt>
                <c:pt idx="1237">
                  <c:v>88.889899999999997</c:v>
                </c:pt>
                <c:pt idx="1238">
                  <c:v>88.89</c:v>
                </c:pt>
                <c:pt idx="1239">
                  <c:v>88.890100000000004</c:v>
                </c:pt>
                <c:pt idx="1240">
                  <c:v>88.890199999999993</c:v>
                </c:pt>
                <c:pt idx="1241">
                  <c:v>88.890299999999996</c:v>
                </c:pt>
                <c:pt idx="1242">
                  <c:v>88.8904</c:v>
                </c:pt>
                <c:pt idx="1243">
                  <c:v>88.890500000000003</c:v>
                </c:pt>
                <c:pt idx="1244">
                  <c:v>88.890500000000003</c:v>
                </c:pt>
                <c:pt idx="1245">
                  <c:v>88.890600000000006</c:v>
                </c:pt>
                <c:pt idx="1246">
                  <c:v>88.890699999999995</c:v>
                </c:pt>
                <c:pt idx="1247">
                  <c:v>88.890799999999999</c:v>
                </c:pt>
                <c:pt idx="1248">
                  <c:v>88.890900000000002</c:v>
                </c:pt>
                <c:pt idx="1249">
                  <c:v>88.891000000000005</c:v>
                </c:pt>
                <c:pt idx="1250">
                  <c:v>88.891099999999994</c:v>
                </c:pt>
                <c:pt idx="1251">
                  <c:v>88.891199999999998</c:v>
                </c:pt>
                <c:pt idx="1252">
                  <c:v>88.891300000000001</c:v>
                </c:pt>
                <c:pt idx="1253">
                  <c:v>88.891400000000004</c:v>
                </c:pt>
                <c:pt idx="1254">
                  <c:v>88.891499999999994</c:v>
                </c:pt>
                <c:pt idx="1255">
                  <c:v>88.891599999999997</c:v>
                </c:pt>
                <c:pt idx="1256">
                  <c:v>88.8917</c:v>
                </c:pt>
                <c:pt idx="1257">
                  <c:v>88.891800000000003</c:v>
                </c:pt>
                <c:pt idx="1258">
                  <c:v>88.891900000000007</c:v>
                </c:pt>
                <c:pt idx="1259">
                  <c:v>88.891999999999996</c:v>
                </c:pt>
                <c:pt idx="1260">
                  <c:v>88.892099999999999</c:v>
                </c:pt>
                <c:pt idx="1261">
                  <c:v>88.892200000000003</c:v>
                </c:pt>
                <c:pt idx="1262">
                  <c:v>88.892300000000006</c:v>
                </c:pt>
                <c:pt idx="1263">
                  <c:v>88.892399999999995</c:v>
                </c:pt>
                <c:pt idx="1264">
                  <c:v>88.892499999999998</c:v>
                </c:pt>
                <c:pt idx="1265">
                  <c:v>88.892600000000002</c:v>
                </c:pt>
                <c:pt idx="1266">
                  <c:v>88.892700000000005</c:v>
                </c:pt>
                <c:pt idx="1267">
                  <c:v>88.892799999999994</c:v>
                </c:pt>
                <c:pt idx="1268">
                  <c:v>88.892899999999997</c:v>
                </c:pt>
                <c:pt idx="1269">
                  <c:v>88.893000000000001</c:v>
                </c:pt>
                <c:pt idx="1270">
                  <c:v>88.893100000000004</c:v>
                </c:pt>
                <c:pt idx="1271">
                  <c:v>88.893199999999993</c:v>
                </c:pt>
                <c:pt idx="1272">
                  <c:v>88.8934</c:v>
                </c:pt>
                <c:pt idx="1273">
                  <c:v>88.893500000000003</c:v>
                </c:pt>
                <c:pt idx="1274">
                  <c:v>88.893600000000006</c:v>
                </c:pt>
                <c:pt idx="1275">
                  <c:v>88.893699999999995</c:v>
                </c:pt>
                <c:pt idx="1276">
                  <c:v>88.893799999999999</c:v>
                </c:pt>
                <c:pt idx="1277">
                  <c:v>88.893900000000002</c:v>
                </c:pt>
                <c:pt idx="1278">
                  <c:v>88.894000000000005</c:v>
                </c:pt>
                <c:pt idx="1279">
                  <c:v>88.894099999999995</c:v>
                </c:pt>
                <c:pt idx="1280">
                  <c:v>88.894199999999998</c:v>
                </c:pt>
                <c:pt idx="1281">
                  <c:v>88.894300000000001</c:v>
                </c:pt>
                <c:pt idx="1282">
                  <c:v>88.894400000000005</c:v>
                </c:pt>
                <c:pt idx="1283">
                  <c:v>88.894499999999994</c:v>
                </c:pt>
                <c:pt idx="1284">
                  <c:v>88.894599999999997</c:v>
                </c:pt>
                <c:pt idx="1285">
                  <c:v>88.8947</c:v>
                </c:pt>
                <c:pt idx="1286">
                  <c:v>88.894800000000004</c:v>
                </c:pt>
                <c:pt idx="1287">
                  <c:v>88.894900000000007</c:v>
                </c:pt>
                <c:pt idx="1288">
                  <c:v>88.894999999999996</c:v>
                </c:pt>
                <c:pt idx="1289">
                  <c:v>88.895099999999999</c:v>
                </c:pt>
                <c:pt idx="1290">
                  <c:v>88.895200000000003</c:v>
                </c:pt>
                <c:pt idx="1291">
                  <c:v>88.895300000000006</c:v>
                </c:pt>
                <c:pt idx="1292">
                  <c:v>88.895399999999995</c:v>
                </c:pt>
                <c:pt idx="1293">
                  <c:v>88.895600000000002</c:v>
                </c:pt>
                <c:pt idx="1294">
                  <c:v>88.895700000000005</c:v>
                </c:pt>
                <c:pt idx="1295">
                  <c:v>88.895700000000005</c:v>
                </c:pt>
                <c:pt idx="1296">
                  <c:v>88.895799999999994</c:v>
                </c:pt>
                <c:pt idx="1297">
                  <c:v>88.895899999999997</c:v>
                </c:pt>
                <c:pt idx="1298">
                  <c:v>88.896000000000001</c:v>
                </c:pt>
                <c:pt idx="1299">
                  <c:v>88.896100000000004</c:v>
                </c:pt>
                <c:pt idx="1300">
                  <c:v>88.896199999999993</c:v>
                </c:pt>
                <c:pt idx="1301">
                  <c:v>88.896299999999997</c:v>
                </c:pt>
                <c:pt idx="1302">
                  <c:v>88.8964</c:v>
                </c:pt>
                <c:pt idx="1303">
                  <c:v>88.896500000000003</c:v>
                </c:pt>
                <c:pt idx="1304">
                  <c:v>88.896500000000003</c:v>
                </c:pt>
                <c:pt idx="1305">
                  <c:v>88.896600000000007</c:v>
                </c:pt>
                <c:pt idx="1306">
                  <c:v>88.896699999999996</c:v>
                </c:pt>
                <c:pt idx="1307">
                  <c:v>88.896799999999999</c:v>
                </c:pt>
                <c:pt idx="1308">
                  <c:v>88.896799999999999</c:v>
                </c:pt>
                <c:pt idx="1309">
                  <c:v>88.896900000000002</c:v>
                </c:pt>
                <c:pt idx="1310">
                  <c:v>88.897000000000006</c:v>
                </c:pt>
                <c:pt idx="1311">
                  <c:v>88.897000000000006</c:v>
                </c:pt>
                <c:pt idx="1312">
                  <c:v>88.897099999999995</c:v>
                </c:pt>
                <c:pt idx="1313">
                  <c:v>88.897199999999998</c:v>
                </c:pt>
                <c:pt idx="1314">
                  <c:v>88.897199999999998</c:v>
                </c:pt>
                <c:pt idx="1315">
                  <c:v>88.897300000000001</c:v>
                </c:pt>
                <c:pt idx="1316">
                  <c:v>88.897400000000005</c:v>
                </c:pt>
                <c:pt idx="1317">
                  <c:v>88.897400000000005</c:v>
                </c:pt>
                <c:pt idx="1318">
                  <c:v>88.897499999999994</c:v>
                </c:pt>
                <c:pt idx="1319">
                  <c:v>88.897499999999994</c:v>
                </c:pt>
                <c:pt idx="1320">
                  <c:v>88.897599999999997</c:v>
                </c:pt>
                <c:pt idx="1321">
                  <c:v>88.897599999999997</c:v>
                </c:pt>
                <c:pt idx="1322">
                  <c:v>88.8977</c:v>
                </c:pt>
                <c:pt idx="1323">
                  <c:v>88.8977</c:v>
                </c:pt>
                <c:pt idx="1324">
                  <c:v>88.897800000000004</c:v>
                </c:pt>
                <c:pt idx="1325">
                  <c:v>88.897900000000007</c:v>
                </c:pt>
                <c:pt idx="1326">
                  <c:v>88.897900000000007</c:v>
                </c:pt>
                <c:pt idx="1327">
                  <c:v>88.897999999999996</c:v>
                </c:pt>
                <c:pt idx="1328">
                  <c:v>88.897999999999996</c:v>
                </c:pt>
                <c:pt idx="1329">
                  <c:v>88.898099999999999</c:v>
                </c:pt>
                <c:pt idx="1330">
                  <c:v>88.898200000000003</c:v>
                </c:pt>
                <c:pt idx="1331">
                  <c:v>88.898200000000003</c:v>
                </c:pt>
                <c:pt idx="1332">
                  <c:v>88.898300000000006</c:v>
                </c:pt>
                <c:pt idx="1333">
                  <c:v>88.898399999999995</c:v>
                </c:pt>
                <c:pt idx="1334">
                  <c:v>88.898399999999995</c:v>
                </c:pt>
                <c:pt idx="1335">
                  <c:v>88.898499999999999</c:v>
                </c:pt>
                <c:pt idx="1336">
                  <c:v>88.898499999999999</c:v>
                </c:pt>
                <c:pt idx="1337">
                  <c:v>88.898600000000002</c:v>
                </c:pt>
                <c:pt idx="1338">
                  <c:v>88.898700000000005</c:v>
                </c:pt>
                <c:pt idx="1339">
                  <c:v>88.898700000000005</c:v>
                </c:pt>
                <c:pt idx="1340">
                  <c:v>88.898799999999994</c:v>
                </c:pt>
                <c:pt idx="1341">
                  <c:v>88.898899999999998</c:v>
                </c:pt>
                <c:pt idx="1342">
                  <c:v>88.899000000000001</c:v>
                </c:pt>
                <c:pt idx="1343">
                  <c:v>88.899000000000001</c:v>
                </c:pt>
                <c:pt idx="1344">
                  <c:v>88.899100000000004</c:v>
                </c:pt>
                <c:pt idx="1345">
                  <c:v>88.899199999999993</c:v>
                </c:pt>
                <c:pt idx="1346">
                  <c:v>88.899199999999993</c:v>
                </c:pt>
                <c:pt idx="1347">
                  <c:v>88.899299999999997</c:v>
                </c:pt>
                <c:pt idx="1348">
                  <c:v>88.8994</c:v>
                </c:pt>
                <c:pt idx="1349">
                  <c:v>88.8994</c:v>
                </c:pt>
                <c:pt idx="1350">
                  <c:v>88.899500000000003</c:v>
                </c:pt>
                <c:pt idx="1351">
                  <c:v>88.899600000000007</c:v>
                </c:pt>
                <c:pt idx="1352">
                  <c:v>88.899600000000007</c:v>
                </c:pt>
                <c:pt idx="1353">
                  <c:v>88.899699999999996</c:v>
                </c:pt>
                <c:pt idx="1354">
                  <c:v>88.899799999999999</c:v>
                </c:pt>
                <c:pt idx="1355">
                  <c:v>88.899900000000002</c:v>
                </c:pt>
                <c:pt idx="1356">
                  <c:v>88.899900000000002</c:v>
                </c:pt>
                <c:pt idx="1357">
                  <c:v>88.9</c:v>
                </c:pt>
                <c:pt idx="1358">
                  <c:v>88.900099999999995</c:v>
                </c:pt>
                <c:pt idx="1359">
                  <c:v>88.900199999999998</c:v>
                </c:pt>
                <c:pt idx="1360">
                  <c:v>88.900199999999998</c:v>
                </c:pt>
                <c:pt idx="1361">
                  <c:v>88.900300000000001</c:v>
                </c:pt>
                <c:pt idx="1362">
                  <c:v>88.900400000000005</c:v>
                </c:pt>
                <c:pt idx="1363">
                  <c:v>88.900499999999994</c:v>
                </c:pt>
                <c:pt idx="1364">
                  <c:v>88.900499999999994</c:v>
                </c:pt>
                <c:pt idx="1365">
                  <c:v>88.900599999999997</c:v>
                </c:pt>
                <c:pt idx="1366">
                  <c:v>88.900700000000001</c:v>
                </c:pt>
                <c:pt idx="1367">
                  <c:v>88.900800000000004</c:v>
                </c:pt>
                <c:pt idx="1368">
                  <c:v>88.900800000000004</c:v>
                </c:pt>
                <c:pt idx="1369">
                  <c:v>88.900899999999993</c:v>
                </c:pt>
                <c:pt idx="1370">
                  <c:v>88.900999999999996</c:v>
                </c:pt>
                <c:pt idx="1371">
                  <c:v>88.9011</c:v>
                </c:pt>
                <c:pt idx="1372">
                  <c:v>88.9011</c:v>
                </c:pt>
                <c:pt idx="1373">
                  <c:v>88.901200000000003</c:v>
                </c:pt>
                <c:pt idx="1374">
                  <c:v>88.901300000000006</c:v>
                </c:pt>
                <c:pt idx="1375">
                  <c:v>88.901399999999995</c:v>
                </c:pt>
                <c:pt idx="1376">
                  <c:v>88.901399999999995</c:v>
                </c:pt>
                <c:pt idx="1377">
                  <c:v>88.901499999999999</c:v>
                </c:pt>
                <c:pt idx="1378">
                  <c:v>88.901600000000002</c:v>
                </c:pt>
                <c:pt idx="1379">
                  <c:v>88.901700000000005</c:v>
                </c:pt>
                <c:pt idx="1380">
                  <c:v>88.901700000000005</c:v>
                </c:pt>
                <c:pt idx="1381">
                  <c:v>88.901799999999994</c:v>
                </c:pt>
                <c:pt idx="1382">
                  <c:v>88.901899999999998</c:v>
                </c:pt>
                <c:pt idx="1383">
                  <c:v>88.901899999999998</c:v>
                </c:pt>
                <c:pt idx="1384">
                  <c:v>88.902000000000001</c:v>
                </c:pt>
                <c:pt idx="1385">
                  <c:v>88.902100000000004</c:v>
                </c:pt>
                <c:pt idx="1386">
                  <c:v>88.902199999999993</c:v>
                </c:pt>
                <c:pt idx="1387">
                  <c:v>88.902199999999993</c:v>
                </c:pt>
                <c:pt idx="1388">
                  <c:v>88.902299999999997</c:v>
                </c:pt>
                <c:pt idx="1389">
                  <c:v>88.9024</c:v>
                </c:pt>
                <c:pt idx="1390">
                  <c:v>88.9024</c:v>
                </c:pt>
                <c:pt idx="1391">
                  <c:v>88.902500000000003</c:v>
                </c:pt>
                <c:pt idx="1392">
                  <c:v>88.902600000000007</c:v>
                </c:pt>
                <c:pt idx="1393">
                  <c:v>88.902600000000007</c:v>
                </c:pt>
                <c:pt idx="1394">
                  <c:v>88.902699999999996</c:v>
                </c:pt>
                <c:pt idx="1395">
                  <c:v>88.902799999999999</c:v>
                </c:pt>
                <c:pt idx="1396">
                  <c:v>88.902900000000002</c:v>
                </c:pt>
                <c:pt idx="1397">
                  <c:v>88.902900000000002</c:v>
                </c:pt>
                <c:pt idx="1398">
                  <c:v>88.903000000000006</c:v>
                </c:pt>
                <c:pt idx="1399">
                  <c:v>88.903099999999995</c:v>
                </c:pt>
                <c:pt idx="1400">
                  <c:v>88.903099999999995</c:v>
                </c:pt>
                <c:pt idx="1401">
                  <c:v>88.903199999999998</c:v>
                </c:pt>
                <c:pt idx="1402">
                  <c:v>88.903300000000002</c:v>
                </c:pt>
                <c:pt idx="1403">
                  <c:v>88.903300000000002</c:v>
                </c:pt>
                <c:pt idx="1404">
                  <c:v>88.903400000000005</c:v>
                </c:pt>
                <c:pt idx="1405">
                  <c:v>88.903499999999994</c:v>
                </c:pt>
                <c:pt idx="1406">
                  <c:v>88.903499999999994</c:v>
                </c:pt>
                <c:pt idx="1407">
                  <c:v>88.903599999999997</c:v>
                </c:pt>
                <c:pt idx="1408">
                  <c:v>88.903700000000001</c:v>
                </c:pt>
                <c:pt idx="1409">
                  <c:v>88.903700000000001</c:v>
                </c:pt>
                <c:pt idx="1410">
                  <c:v>88.903800000000004</c:v>
                </c:pt>
                <c:pt idx="1411">
                  <c:v>88.903899999999993</c:v>
                </c:pt>
                <c:pt idx="1412">
                  <c:v>88.903899999999993</c:v>
                </c:pt>
                <c:pt idx="1413">
                  <c:v>88.903999999999996</c:v>
                </c:pt>
                <c:pt idx="1414">
                  <c:v>88.9041</c:v>
                </c:pt>
                <c:pt idx="1415">
                  <c:v>88.9041</c:v>
                </c:pt>
                <c:pt idx="1416">
                  <c:v>88.904200000000003</c:v>
                </c:pt>
                <c:pt idx="1417">
                  <c:v>88.904300000000006</c:v>
                </c:pt>
                <c:pt idx="1418">
                  <c:v>88.904399999999995</c:v>
                </c:pt>
                <c:pt idx="1419">
                  <c:v>88.904399999999995</c:v>
                </c:pt>
                <c:pt idx="1420">
                  <c:v>88.904499999999999</c:v>
                </c:pt>
                <c:pt idx="1421">
                  <c:v>88.904600000000002</c:v>
                </c:pt>
                <c:pt idx="1422">
                  <c:v>88.904600000000002</c:v>
                </c:pt>
                <c:pt idx="1423">
                  <c:v>88.904700000000005</c:v>
                </c:pt>
                <c:pt idx="1424">
                  <c:v>88.904799999999994</c:v>
                </c:pt>
                <c:pt idx="1425">
                  <c:v>88.904899999999998</c:v>
                </c:pt>
                <c:pt idx="1426">
                  <c:v>88.904899999999998</c:v>
                </c:pt>
                <c:pt idx="1427">
                  <c:v>88.905000000000001</c:v>
                </c:pt>
                <c:pt idx="1428">
                  <c:v>88.905100000000004</c:v>
                </c:pt>
                <c:pt idx="1429">
                  <c:v>88.905100000000004</c:v>
                </c:pt>
                <c:pt idx="1430">
                  <c:v>88.905199999999994</c:v>
                </c:pt>
                <c:pt idx="1431">
                  <c:v>88.905299999999997</c:v>
                </c:pt>
                <c:pt idx="1432">
                  <c:v>88.905299999999997</c:v>
                </c:pt>
                <c:pt idx="1433">
                  <c:v>88.9054</c:v>
                </c:pt>
                <c:pt idx="1434">
                  <c:v>88.905500000000004</c:v>
                </c:pt>
                <c:pt idx="1435">
                  <c:v>88.905600000000007</c:v>
                </c:pt>
                <c:pt idx="1436">
                  <c:v>88.905600000000007</c:v>
                </c:pt>
                <c:pt idx="1437">
                  <c:v>88.905699999999996</c:v>
                </c:pt>
                <c:pt idx="1438">
                  <c:v>88.905799999999999</c:v>
                </c:pt>
                <c:pt idx="1439">
                  <c:v>88.905799999999999</c:v>
                </c:pt>
                <c:pt idx="1440">
                  <c:v>88.905900000000003</c:v>
                </c:pt>
                <c:pt idx="1441">
                  <c:v>88.905900000000003</c:v>
                </c:pt>
                <c:pt idx="1442">
                  <c:v>88.905900000000003</c:v>
                </c:pt>
                <c:pt idx="1443">
                  <c:v>88.906000000000006</c:v>
                </c:pt>
                <c:pt idx="1444">
                  <c:v>88.906099999999995</c:v>
                </c:pt>
                <c:pt idx="1445">
                  <c:v>88.906099999999995</c:v>
                </c:pt>
                <c:pt idx="1446">
                  <c:v>88.906199999999998</c:v>
                </c:pt>
                <c:pt idx="1447">
                  <c:v>88.906300000000002</c:v>
                </c:pt>
                <c:pt idx="1448">
                  <c:v>88.906300000000002</c:v>
                </c:pt>
                <c:pt idx="1449">
                  <c:v>88.906400000000005</c:v>
                </c:pt>
                <c:pt idx="1450">
                  <c:v>88.906499999999994</c:v>
                </c:pt>
                <c:pt idx="1451">
                  <c:v>88.906499999999994</c:v>
                </c:pt>
                <c:pt idx="1452">
                  <c:v>88.906599999999997</c:v>
                </c:pt>
                <c:pt idx="1453">
                  <c:v>88.906700000000001</c:v>
                </c:pt>
                <c:pt idx="1454">
                  <c:v>88.906700000000001</c:v>
                </c:pt>
                <c:pt idx="1455">
                  <c:v>88.906800000000004</c:v>
                </c:pt>
                <c:pt idx="1456">
                  <c:v>88.906899999999993</c:v>
                </c:pt>
                <c:pt idx="1457">
                  <c:v>88.906899999999993</c:v>
                </c:pt>
                <c:pt idx="1458">
                  <c:v>88.906999999999996</c:v>
                </c:pt>
                <c:pt idx="1459">
                  <c:v>88.9071</c:v>
                </c:pt>
                <c:pt idx="1460">
                  <c:v>88.9071</c:v>
                </c:pt>
                <c:pt idx="1461">
                  <c:v>88.907200000000003</c:v>
                </c:pt>
                <c:pt idx="1462">
                  <c:v>88.907300000000006</c:v>
                </c:pt>
                <c:pt idx="1463">
                  <c:v>88.907300000000006</c:v>
                </c:pt>
                <c:pt idx="1464">
                  <c:v>88.907399999999996</c:v>
                </c:pt>
                <c:pt idx="1465">
                  <c:v>88.907499999999999</c:v>
                </c:pt>
                <c:pt idx="1466">
                  <c:v>88.907499999999999</c:v>
                </c:pt>
                <c:pt idx="1467">
                  <c:v>88.907600000000002</c:v>
                </c:pt>
                <c:pt idx="1468">
                  <c:v>88.907700000000006</c:v>
                </c:pt>
                <c:pt idx="1469">
                  <c:v>88.907700000000006</c:v>
                </c:pt>
                <c:pt idx="1470">
                  <c:v>88.907799999999995</c:v>
                </c:pt>
                <c:pt idx="1471">
                  <c:v>88.907899999999998</c:v>
                </c:pt>
                <c:pt idx="1472">
                  <c:v>88.907899999999998</c:v>
                </c:pt>
                <c:pt idx="1473">
                  <c:v>88.908000000000001</c:v>
                </c:pt>
                <c:pt idx="1474">
                  <c:v>88.908100000000005</c:v>
                </c:pt>
                <c:pt idx="1475">
                  <c:v>88.908100000000005</c:v>
                </c:pt>
                <c:pt idx="1476">
                  <c:v>88.908199999999994</c:v>
                </c:pt>
                <c:pt idx="1477">
                  <c:v>88.908299999999997</c:v>
                </c:pt>
                <c:pt idx="1478">
                  <c:v>88.908299999999997</c:v>
                </c:pt>
                <c:pt idx="1479">
                  <c:v>88.9084</c:v>
                </c:pt>
                <c:pt idx="1480">
                  <c:v>88.908500000000004</c:v>
                </c:pt>
                <c:pt idx="1481">
                  <c:v>88.908600000000007</c:v>
                </c:pt>
                <c:pt idx="1482">
                  <c:v>88.908600000000007</c:v>
                </c:pt>
                <c:pt idx="1483">
                  <c:v>88.908699999999996</c:v>
                </c:pt>
                <c:pt idx="1484">
                  <c:v>88.908799999999999</c:v>
                </c:pt>
                <c:pt idx="1485">
                  <c:v>88.908799999999999</c:v>
                </c:pt>
                <c:pt idx="1486">
                  <c:v>88.908900000000003</c:v>
                </c:pt>
                <c:pt idx="1487">
                  <c:v>88.909000000000006</c:v>
                </c:pt>
                <c:pt idx="1488">
                  <c:v>88.909000000000006</c:v>
                </c:pt>
                <c:pt idx="1489">
                  <c:v>88.909099999999995</c:v>
                </c:pt>
                <c:pt idx="1490">
                  <c:v>88.909199999999998</c:v>
                </c:pt>
                <c:pt idx="1491">
                  <c:v>88.909199999999998</c:v>
                </c:pt>
                <c:pt idx="1492">
                  <c:v>88.909300000000002</c:v>
                </c:pt>
                <c:pt idx="1493">
                  <c:v>88.909400000000005</c:v>
                </c:pt>
                <c:pt idx="1494">
                  <c:v>88.909499999999994</c:v>
                </c:pt>
                <c:pt idx="1495">
                  <c:v>88.909499999999994</c:v>
                </c:pt>
                <c:pt idx="1496">
                  <c:v>88.909599999999998</c:v>
                </c:pt>
                <c:pt idx="1497">
                  <c:v>88.909700000000001</c:v>
                </c:pt>
                <c:pt idx="1498">
                  <c:v>88.909700000000001</c:v>
                </c:pt>
                <c:pt idx="1499">
                  <c:v>88.909800000000004</c:v>
                </c:pt>
                <c:pt idx="1500">
                  <c:v>88.909899999999993</c:v>
                </c:pt>
                <c:pt idx="1501">
                  <c:v>88.909899999999993</c:v>
                </c:pt>
                <c:pt idx="1502">
                  <c:v>88.91</c:v>
                </c:pt>
                <c:pt idx="1503">
                  <c:v>88.9101</c:v>
                </c:pt>
                <c:pt idx="1504">
                  <c:v>88.9101</c:v>
                </c:pt>
                <c:pt idx="1505">
                  <c:v>88.910200000000003</c:v>
                </c:pt>
                <c:pt idx="1506">
                  <c:v>88.910300000000007</c:v>
                </c:pt>
                <c:pt idx="1507">
                  <c:v>88.910300000000007</c:v>
                </c:pt>
                <c:pt idx="1508">
                  <c:v>88.910399999999996</c:v>
                </c:pt>
                <c:pt idx="1509">
                  <c:v>88.910499999999999</c:v>
                </c:pt>
                <c:pt idx="1510">
                  <c:v>88.910499999999999</c:v>
                </c:pt>
                <c:pt idx="1511">
                  <c:v>88.910600000000002</c:v>
                </c:pt>
                <c:pt idx="1512">
                  <c:v>88.910700000000006</c:v>
                </c:pt>
                <c:pt idx="1513">
                  <c:v>88.910700000000006</c:v>
                </c:pt>
                <c:pt idx="1514">
                  <c:v>88.910799999999995</c:v>
                </c:pt>
                <c:pt idx="1515">
                  <c:v>88.910799999999995</c:v>
                </c:pt>
                <c:pt idx="1516">
                  <c:v>88.910899999999998</c:v>
                </c:pt>
                <c:pt idx="1517">
                  <c:v>88.911000000000001</c:v>
                </c:pt>
                <c:pt idx="1518">
                  <c:v>88.911000000000001</c:v>
                </c:pt>
                <c:pt idx="1519">
                  <c:v>88.911100000000005</c:v>
                </c:pt>
                <c:pt idx="1520">
                  <c:v>88.911199999999994</c:v>
                </c:pt>
                <c:pt idx="1521">
                  <c:v>88.911199999999994</c:v>
                </c:pt>
                <c:pt idx="1522">
                  <c:v>88.911299999999997</c:v>
                </c:pt>
                <c:pt idx="1523">
                  <c:v>88.9114</c:v>
                </c:pt>
                <c:pt idx="1524">
                  <c:v>88.9114</c:v>
                </c:pt>
                <c:pt idx="1525">
                  <c:v>88.911500000000004</c:v>
                </c:pt>
                <c:pt idx="1526">
                  <c:v>88.911600000000007</c:v>
                </c:pt>
                <c:pt idx="1527">
                  <c:v>88.911600000000007</c:v>
                </c:pt>
                <c:pt idx="1528">
                  <c:v>88.911699999999996</c:v>
                </c:pt>
                <c:pt idx="1529">
                  <c:v>88.911799999999999</c:v>
                </c:pt>
                <c:pt idx="1530">
                  <c:v>88.911799999999999</c:v>
                </c:pt>
                <c:pt idx="1531">
                  <c:v>88.911900000000003</c:v>
                </c:pt>
                <c:pt idx="1532">
                  <c:v>88.912000000000006</c:v>
                </c:pt>
                <c:pt idx="1533">
                  <c:v>88.912000000000006</c:v>
                </c:pt>
                <c:pt idx="1534">
                  <c:v>88.912099999999995</c:v>
                </c:pt>
                <c:pt idx="1535">
                  <c:v>88.912199999999999</c:v>
                </c:pt>
                <c:pt idx="1536">
                  <c:v>88.912300000000002</c:v>
                </c:pt>
                <c:pt idx="1537">
                  <c:v>88.912300000000002</c:v>
                </c:pt>
                <c:pt idx="1538">
                  <c:v>88.912400000000005</c:v>
                </c:pt>
                <c:pt idx="1539">
                  <c:v>88.912499999999994</c:v>
                </c:pt>
                <c:pt idx="1540">
                  <c:v>88.912499999999994</c:v>
                </c:pt>
                <c:pt idx="1541">
                  <c:v>88.912599999999998</c:v>
                </c:pt>
                <c:pt idx="1542">
                  <c:v>88.912700000000001</c:v>
                </c:pt>
                <c:pt idx="1543">
                  <c:v>88.912800000000004</c:v>
                </c:pt>
                <c:pt idx="1544">
                  <c:v>88.912800000000004</c:v>
                </c:pt>
                <c:pt idx="1545">
                  <c:v>88.912899999999993</c:v>
                </c:pt>
                <c:pt idx="1546">
                  <c:v>88.912999999999997</c:v>
                </c:pt>
                <c:pt idx="1547">
                  <c:v>88.9131</c:v>
                </c:pt>
                <c:pt idx="1548">
                  <c:v>88.9131</c:v>
                </c:pt>
                <c:pt idx="1549">
                  <c:v>88.913200000000003</c:v>
                </c:pt>
                <c:pt idx="1550">
                  <c:v>88.913300000000007</c:v>
                </c:pt>
                <c:pt idx="1551">
                  <c:v>88.913399999999996</c:v>
                </c:pt>
                <c:pt idx="1552">
                  <c:v>88.913499999999999</c:v>
                </c:pt>
                <c:pt idx="1553">
                  <c:v>88.913499999999999</c:v>
                </c:pt>
                <c:pt idx="1554">
                  <c:v>88.913600000000002</c:v>
                </c:pt>
                <c:pt idx="1555">
                  <c:v>88.913700000000006</c:v>
                </c:pt>
                <c:pt idx="1556">
                  <c:v>88.913799999999995</c:v>
                </c:pt>
                <c:pt idx="1557">
                  <c:v>88.913899999999998</c:v>
                </c:pt>
                <c:pt idx="1558">
                  <c:v>88.913899999999998</c:v>
                </c:pt>
                <c:pt idx="1559">
                  <c:v>88.914000000000001</c:v>
                </c:pt>
                <c:pt idx="1560">
                  <c:v>88.914100000000005</c:v>
                </c:pt>
                <c:pt idx="1561">
                  <c:v>88.914199999999994</c:v>
                </c:pt>
                <c:pt idx="1562">
                  <c:v>88.914299999999997</c:v>
                </c:pt>
                <c:pt idx="1563">
                  <c:v>88.914400000000001</c:v>
                </c:pt>
                <c:pt idx="1564">
                  <c:v>88.914400000000001</c:v>
                </c:pt>
                <c:pt idx="1565">
                  <c:v>88.914500000000004</c:v>
                </c:pt>
                <c:pt idx="1566">
                  <c:v>88.914599999999993</c:v>
                </c:pt>
                <c:pt idx="1567">
                  <c:v>88.914699999999996</c:v>
                </c:pt>
                <c:pt idx="1568">
                  <c:v>88.9148</c:v>
                </c:pt>
                <c:pt idx="1569">
                  <c:v>88.914900000000003</c:v>
                </c:pt>
                <c:pt idx="1570">
                  <c:v>88.914900000000003</c:v>
                </c:pt>
                <c:pt idx="1571">
                  <c:v>88.915000000000006</c:v>
                </c:pt>
                <c:pt idx="1572">
                  <c:v>88.915099999999995</c:v>
                </c:pt>
                <c:pt idx="1573">
                  <c:v>88.915199999999999</c:v>
                </c:pt>
                <c:pt idx="1574">
                  <c:v>88.915300000000002</c:v>
                </c:pt>
                <c:pt idx="1575">
                  <c:v>88.915300000000002</c:v>
                </c:pt>
                <c:pt idx="1576">
                  <c:v>88.915400000000005</c:v>
                </c:pt>
                <c:pt idx="1577">
                  <c:v>88.915499999999994</c:v>
                </c:pt>
                <c:pt idx="1578">
                  <c:v>88.915599999999998</c:v>
                </c:pt>
                <c:pt idx="1579">
                  <c:v>88.915599999999998</c:v>
                </c:pt>
                <c:pt idx="1580">
                  <c:v>88.915700000000001</c:v>
                </c:pt>
                <c:pt idx="1581">
                  <c:v>88.915800000000004</c:v>
                </c:pt>
                <c:pt idx="1582">
                  <c:v>88.915899999999993</c:v>
                </c:pt>
                <c:pt idx="1583">
                  <c:v>88.915999999999997</c:v>
                </c:pt>
                <c:pt idx="1584">
                  <c:v>88.915999999999997</c:v>
                </c:pt>
                <c:pt idx="1585">
                  <c:v>88.9161</c:v>
                </c:pt>
                <c:pt idx="1586">
                  <c:v>88.916200000000003</c:v>
                </c:pt>
                <c:pt idx="1587">
                  <c:v>88.916300000000007</c:v>
                </c:pt>
                <c:pt idx="1588">
                  <c:v>88.916300000000007</c:v>
                </c:pt>
                <c:pt idx="1589">
                  <c:v>88.916399999999996</c:v>
                </c:pt>
                <c:pt idx="1590">
                  <c:v>88.916499999999999</c:v>
                </c:pt>
                <c:pt idx="1591">
                  <c:v>88.916600000000003</c:v>
                </c:pt>
                <c:pt idx="1592">
                  <c:v>88.916700000000006</c:v>
                </c:pt>
                <c:pt idx="1593">
                  <c:v>88.916700000000006</c:v>
                </c:pt>
                <c:pt idx="1594">
                  <c:v>88.916799999999995</c:v>
                </c:pt>
                <c:pt idx="1595">
                  <c:v>88.916899999999998</c:v>
                </c:pt>
                <c:pt idx="1596">
                  <c:v>88.917000000000002</c:v>
                </c:pt>
                <c:pt idx="1597">
                  <c:v>88.917000000000002</c:v>
                </c:pt>
                <c:pt idx="1598">
                  <c:v>88.917100000000005</c:v>
                </c:pt>
                <c:pt idx="1599">
                  <c:v>88.917199999999994</c:v>
                </c:pt>
                <c:pt idx="1600">
                  <c:v>88.917299999999997</c:v>
                </c:pt>
                <c:pt idx="1601">
                  <c:v>88.917299999999997</c:v>
                </c:pt>
                <c:pt idx="1602">
                  <c:v>88.917400000000001</c:v>
                </c:pt>
                <c:pt idx="1603">
                  <c:v>88.917500000000004</c:v>
                </c:pt>
                <c:pt idx="1604">
                  <c:v>88.917599999999993</c:v>
                </c:pt>
                <c:pt idx="1605">
                  <c:v>88.917599999999993</c:v>
                </c:pt>
                <c:pt idx="1606">
                  <c:v>88.917699999999996</c:v>
                </c:pt>
                <c:pt idx="1607">
                  <c:v>88.9178</c:v>
                </c:pt>
                <c:pt idx="1608">
                  <c:v>88.917900000000003</c:v>
                </c:pt>
                <c:pt idx="1609">
                  <c:v>88.917900000000003</c:v>
                </c:pt>
                <c:pt idx="1610">
                  <c:v>88.918000000000006</c:v>
                </c:pt>
                <c:pt idx="1611">
                  <c:v>88.918099999999995</c:v>
                </c:pt>
                <c:pt idx="1612">
                  <c:v>88.918199999999999</c:v>
                </c:pt>
                <c:pt idx="1613">
                  <c:v>88.918300000000002</c:v>
                </c:pt>
                <c:pt idx="1614">
                  <c:v>88.918300000000002</c:v>
                </c:pt>
                <c:pt idx="1615">
                  <c:v>88.918400000000005</c:v>
                </c:pt>
                <c:pt idx="1616">
                  <c:v>88.918499999999995</c:v>
                </c:pt>
                <c:pt idx="1617">
                  <c:v>88.918599999999998</c:v>
                </c:pt>
                <c:pt idx="1618">
                  <c:v>88.918599999999998</c:v>
                </c:pt>
                <c:pt idx="1619">
                  <c:v>88.918700000000001</c:v>
                </c:pt>
                <c:pt idx="1620">
                  <c:v>88.918800000000005</c:v>
                </c:pt>
                <c:pt idx="1621">
                  <c:v>88.918899999999994</c:v>
                </c:pt>
                <c:pt idx="1622">
                  <c:v>88.918899999999994</c:v>
                </c:pt>
                <c:pt idx="1623">
                  <c:v>88.918999999999997</c:v>
                </c:pt>
                <c:pt idx="1624">
                  <c:v>88.9191</c:v>
                </c:pt>
                <c:pt idx="1625">
                  <c:v>88.919200000000004</c:v>
                </c:pt>
                <c:pt idx="1626">
                  <c:v>88.919200000000004</c:v>
                </c:pt>
                <c:pt idx="1627">
                  <c:v>88.919300000000007</c:v>
                </c:pt>
                <c:pt idx="1628">
                  <c:v>88.919399999999996</c:v>
                </c:pt>
                <c:pt idx="1629">
                  <c:v>88.919499999999999</c:v>
                </c:pt>
                <c:pt idx="1630">
                  <c:v>88.919600000000003</c:v>
                </c:pt>
                <c:pt idx="1631">
                  <c:v>88.919600000000003</c:v>
                </c:pt>
                <c:pt idx="1632">
                  <c:v>88.919700000000006</c:v>
                </c:pt>
                <c:pt idx="1633">
                  <c:v>88.919799999999995</c:v>
                </c:pt>
                <c:pt idx="1634">
                  <c:v>88.919899999999998</c:v>
                </c:pt>
                <c:pt idx="1635">
                  <c:v>88.92</c:v>
                </c:pt>
                <c:pt idx="1636">
                  <c:v>88.92</c:v>
                </c:pt>
                <c:pt idx="1637">
                  <c:v>88.920100000000005</c:v>
                </c:pt>
                <c:pt idx="1638">
                  <c:v>88.920199999999994</c:v>
                </c:pt>
                <c:pt idx="1639">
                  <c:v>88.920299999999997</c:v>
                </c:pt>
                <c:pt idx="1640">
                  <c:v>88.920299999999997</c:v>
                </c:pt>
                <c:pt idx="1641">
                  <c:v>88.920400000000001</c:v>
                </c:pt>
                <c:pt idx="1642">
                  <c:v>88.920500000000004</c:v>
                </c:pt>
                <c:pt idx="1643">
                  <c:v>88.920599999999993</c:v>
                </c:pt>
                <c:pt idx="1644">
                  <c:v>88.920699999999997</c:v>
                </c:pt>
                <c:pt idx="1645">
                  <c:v>88.920699999999997</c:v>
                </c:pt>
                <c:pt idx="1646">
                  <c:v>88.9208</c:v>
                </c:pt>
                <c:pt idx="1647">
                  <c:v>88.920900000000003</c:v>
                </c:pt>
                <c:pt idx="1648">
                  <c:v>88.921000000000006</c:v>
                </c:pt>
                <c:pt idx="1649">
                  <c:v>88.921000000000006</c:v>
                </c:pt>
                <c:pt idx="1650">
                  <c:v>88.921099999999996</c:v>
                </c:pt>
                <c:pt idx="1651">
                  <c:v>88.921199999999999</c:v>
                </c:pt>
                <c:pt idx="1652">
                  <c:v>88.921300000000002</c:v>
                </c:pt>
                <c:pt idx="1653">
                  <c:v>88.921400000000006</c:v>
                </c:pt>
                <c:pt idx="1654">
                  <c:v>88.921400000000006</c:v>
                </c:pt>
                <c:pt idx="1655">
                  <c:v>88.921499999999995</c:v>
                </c:pt>
                <c:pt idx="1656">
                  <c:v>88.921599999999998</c:v>
                </c:pt>
                <c:pt idx="1657">
                  <c:v>88.921700000000001</c:v>
                </c:pt>
                <c:pt idx="1658">
                  <c:v>88.921700000000001</c:v>
                </c:pt>
                <c:pt idx="1659">
                  <c:v>88.921800000000005</c:v>
                </c:pt>
                <c:pt idx="1660">
                  <c:v>88.921899999999994</c:v>
                </c:pt>
                <c:pt idx="1661">
                  <c:v>88.921999999999997</c:v>
                </c:pt>
                <c:pt idx="1662">
                  <c:v>88.921999999999997</c:v>
                </c:pt>
                <c:pt idx="1663">
                  <c:v>88.9221</c:v>
                </c:pt>
                <c:pt idx="1664">
                  <c:v>88.922200000000004</c:v>
                </c:pt>
                <c:pt idx="1665">
                  <c:v>88.922300000000007</c:v>
                </c:pt>
                <c:pt idx="1666">
                  <c:v>88.922399999999996</c:v>
                </c:pt>
                <c:pt idx="1667">
                  <c:v>88.922399999999996</c:v>
                </c:pt>
                <c:pt idx="1668">
                  <c:v>88.922499999999999</c:v>
                </c:pt>
                <c:pt idx="1669">
                  <c:v>88.922600000000003</c:v>
                </c:pt>
                <c:pt idx="1670">
                  <c:v>88.922700000000006</c:v>
                </c:pt>
                <c:pt idx="1671">
                  <c:v>88.922700000000006</c:v>
                </c:pt>
                <c:pt idx="1672">
                  <c:v>88.922799999999995</c:v>
                </c:pt>
                <c:pt idx="1673">
                  <c:v>88.922899999999998</c:v>
                </c:pt>
                <c:pt idx="1674">
                  <c:v>88.923000000000002</c:v>
                </c:pt>
                <c:pt idx="1675">
                  <c:v>88.923100000000005</c:v>
                </c:pt>
                <c:pt idx="1676">
                  <c:v>88.923100000000005</c:v>
                </c:pt>
                <c:pt idx="1677">
                  <c:v>88.923199999999994</c:v>
                </c:pt>
                <c:pt idx="1678">
                  <c:v>88.923299999999998</c:v>
                </c:pt>
                <c:pt idx="1679">
                  <c:v>88.923400000000001</c:v>
                </c:pt>
                <c:pt idx="1680">
                  <c:v>88.923400000000001</c:v>
                </c:pt>
                <c:pt idx="1681">
                  <c:v>88.923599999999993</c:v>
                </c:pt>
                <c:pt idx="1682">
                  <c:v>88.923699999999997</c:v>
                </c:pt>
                <c:pt idx="1683">
                  <c:v>88.9238</c:v>
                </c:pt>
                <c:pt idx="1684">
                  <c:v>88.923900000000003</c:v>
                </c:pt>
                <c:pt idx="1685">
                  <c:v>88.923900000000003</c:v>
                </c:pt>
                <c:pt idx="1686">
                  <c:v>88.924000000000007</c:v>
                </c:pt>
                <c:pt idx="1687">
                  <c:v>88.924099999999996</c:v>
                </c:pt>
                <c:pt idx="1688">
                  <c:v>88.924199999999999</c:v>
                </c:pt>
                <c:pt idx="1689">
                  <c:v>88.924300000000002</c:v>
                </c:pt>
                <c:pt idx="1690">
                  <c:v>88.924400000000006</c:v>
                </c:pt>
                <c:pt idx="1691">
                  <c:v>88.924499999999995</c:v>
                </c:pt>
                <c:pt idx="1692">
                  <c:v>88.924499999999995</c:v>
                </c:pt>
                <c:pt idx="1693">
                  <c:v>88.924599999999998</c:v>
                </c:pt>
                <c:pt idx="1694">
                  <c:v>88.924700000000001</c:v>
                </c:pt>
                <c:pt idx="1695">
                  <c:v>88.924800000000005</c:v>
                </c:pt>
                <c:pt idx="1696">
                  <c:v>88.924899999999994</c:v>
                </c:pt>
                <c:pt idx="1697">
                  <c:v>88.924899999999994</c:v>
                </c:pt>
                <c:pt idx="1698">
                  <c:v>88.924999999999997</c:v>
                </c:pt>
                <c:pt idx="1699">
                  <c:v>88.9251</c:v>
                </c:pt>
                <c:pt idx="1700">
                  <c:v>88.925200000000004</c:v>
                </c:pt>
                <c:pt idx="1701">
                  <c:v>88.925299999999993</c:v>
                </c:pt>
                <c:pt idx="1702">
                  <c:v>88.925299999999993</c:v>
                </c:pt>
                <c:pt idx="1703">
                  <c:v>88.925399999999996</c:v>
                </c:pt>
                <c:pt idx="1704">
                  <c:v>88.9255</c:v>
                </c:pt>
                <c:pt idx="1705">
                  <c:v>88.925600000000003</c:v>
                </c:pt>
                <c:pt idx="1706">
                  <c:v>88.925600000000003</c:v>
                </c:pt>
                <c:pt idx="1707">
                  <c:v>88.925700000000006</c:v>
                </c:pt>
                <c:pt idx="1708">
                  <c:v>88.925799999999995</c:v>
                </c:pt>
                <c:pt idx="1709">
                  <c:v>88.925899999999999</c:v>
                </c:pt>
                <c:pt idx="1710">
                  <c:v>88.926000000000002</c:v>
                </c:pt>
                <c:pt idx="1711">
                  <c:v>88.926100000000005</c:v>
                </c:pt>
                <c:pt idx="1712">
                  <c:v>88.926100000000005</c:v>
                </c:pt>
                <c:pt idx="1713">
                  <c:v>88.926199999999994</c:v>
                </c:pt>
                <c:pt idx="1714">
                  <c:v>88.926299999999998</c:v>
                </c:pt>
                <c:pt idx="1715">
                  <c:v>88.926400000000001</c:v>
                </c:pt>
                <c:pt idx="1716">
                  <c:v>88.926500000000004</c:v>
                </c:pt>
                <c:pt idx="1717">
                  <c:v>88.926500000000004</c:v>
                </c:pt>
                <c:pt idx="1718">
                  <c:v>88.926599999999993</c:v>
                </c:pt>
                <c:pt idx="1719">
                  <c:v>88.926699999999997</c:v>
                </c:pt>
                <c:pt idx="1720">
                  <c:v>88.9268</c:v>
                </c:pt>
                <c:pt idx="1721">
                  <c:v>88.9268</c:v>
                </c:pt>
                <c:pt idx="1722">
                  <c:v>88.926900000000003</c:v>
                </c:pt>
                <c:pt idx="1723">
                  <c:v>88.927000000000007</c:v>
                </c:pt>
                <c:pt idx="1724">
                  <c:v>88.927099999999996</c:v>
                </c:pt>
                <c:pt idx="1725">
                  <c:v>88.927199999999999</c:v>
                </c:pt>
                <c:pt idx="1726">
                  <c:v>88.927199999999999</c:v>
                </c:pt>
                <c:pt idx="1727">
                  <c:v>88.927300000000002</c:v>
                </c:pt>
                <c:pt idx="1728">
                  <c:v>88.927400000000006</c:v>
                </c:pt>
                <c:pt idx="1729">
                  <c:v>88.927499999999995</c:v>
                </c:pt>
                <c:pt idx="1730">
                  <c:v>88.927499999999995</c:v>
                </c:pt>
                <c:pt idx="1731">
                  <c:v>88.927599999999998</c:v>
                </c:pt>
                <c:pt idx="1732">
                  <c:v>88.927700000000002</c:v>
                </c:pt>
                <c:pt idx="1733">
                  <c:v>88.927800000000005</c:v>
                </c:pt>
                <c:pt idx="1734">
                  <c:v>88.927899999999994</c:v>
                </c:pt>
                <c:pt idx="1735">
                  <c:v>88.927899999999994</c:v>
                </c:pt>
                <c:pt idx="1736">
                  <c:v>88.927999999999997</c:v>
                </c:pt>
                <c:pt idx="1737">
                  <c:v>88.928100000000001</c:v>
                </c:pt>
                <c:pt idx="1738">
                  <c:v>88.928200000000004</c:v>
                </c:pt>
                <c:pt idx="1739">
                  <c:v>88.928299999999993</c:v>
                </c:pt>
                <c:pt idx="1740">
                  <c:v>88.928299999999993</c:v>
                </c:pt>
                <c:pt idx="1741">
                  <c:v>88.928399999999996</c:v>
                </c:pt>
                <c:pt idx="1742">
                  <c:v>88.9285</c:v>
                </c:pt>
                <c:pt idx="1743">
                  <c:v>88.928600000000003</c:v>
                </c:pt>
                <c:pt idx="1744">
                  <c:v>88.928700000000006</c:v>
                </c:pt>
                <c:pt idx="1745">
                  <c:v>88.928700000000006</c:v>
                </c:pt>
                <c:pt idx="1746">
                  <c:v>88.928799999999995</c:v>
                </c:pt>
                <c:pt idx="1747">
                  <c:v>88.928899999999999</c:v>
                </c:pt>
                <c:pt idx="1748">
                  <c:v>88.929000000000002</c:v>
                </c:pt>
                <c:pt idx="1749">
                  <c:v>88.929100000000005</c:v>
                </c:pt>
                <c:pt idx="1750">
                  <c:v>88.929199999999994</c:v>
                </c:pt>
                <c:pt idx="1751">
                  <c:v>88.929199999999994</c:v>
                </c:pt>
                <c:pt idx="1752">
                  <c:v>88.929299999999998</c:v>
                </c:pt>
                <c:pt idx="1753">
                  <c:v>88.929400000000001</c:v>
                </c:pt>
                <c:pt idx="1754">
                  <c:v>88.929500000000004</c:v>
                </c:pt>
                <c:pt idx="1755">
                  <c:v>88.929599999999994</c:v>
                </c:pt>
                <c:pt idx="1756">
                  <c:v>88.929599999999994</c:v>
                </c:pt>
                <c:pt idx="1757">
                  <c:v>88.929699999999997</c:v>
                </c:pt>
                <c:pt idx="1758">
                  <c:v>88.9298</c:v>
                </c:pt>
                <c:pt idx="1759">
                  <c:v>88.929900000000004</c:v>
                </c:pt>
                <c:pt idx="1760">
                  <c:v>88.93</c:v>
                </c:pt>
                <c:pt idx="1761">
                  <c:v>88.930099999999996</c:v>
                </c:pt>
                <c:pt idx="1762">
                  <c:v>88.930099999999996</c:v>
                </c:pt>
                <c:pt idx="1763">
                  <c:v>88.930199999999999</c:v>
                </c:pt>
                <c:pt idx="1764">
                  <c:v>88.930300000000003</c:v>
                </c:pt>
                <c:pt idx="1765">
                  <c:v>88.930300000000003</c:v>
                </c:pt>
                <c:pt idx="1766">
                  <c:v>88.930400000000006</c:v>
                </c:pt>
                <c:pt idx="1767">
                  <c:v>88.930499999999995</c:v>
                </c:pt>
                <c:pt idx="1768">
                  <c:v>88.930499999999995</c:v>
                </c:pt>
                <c:pt idx="1769">
                  <c:v>88.930599999999998</c:v>
                </c:pt>
                <c:pt idx="1770">
                  <c:v>88.930599999999998</c:v>
                </c:pt>
                <c:pt idx="1771">
                  <c:v>88.930700000000002</c:v>
                </c:pt>
                <c:pt idx="1772">
                  <c:v>88.930700000000002</c:v>
                </c:pt>
                <c:pt idx="1773">
                  <c:v>88.930700000000002</c:v>
                </c:pt>
                <c:pt idx="1774">
                  <c:v>88.930700000000002</c:v>
                </c:pt>
                <c:pt idx="1775">
                  <c:v>88.930700000000002</c:v>
                </c:pt>
                <c:pt idx="1776">
                  <c:v>88.930700000000002</c:v>
                </c:pt>
                <c:pt idx="1777">
                  <c:v>88.930599999999998</c:v>
                </c:pt>
                <c:pt idx="1778">
                  <c:v>88.930499999999995</c:v>
                </c:pt>
                <c:pt idx="1779">
                  <c:v>88.930400000000006</c:v>
                </c:pt>
                <c:pt idx="1780">
                  <c:v>88.930300000000003</c:v>
                </c:pt>
                <c:pt idx="1781">
                  <c:v>88.930099999999996</c:v>
                </c:pt>
                <c:pt idx="1782">
                  <c:v>88.929900000000004</c:v>
                </c:pt>
                <c:pt idx="1783">
                  <c:v>88.929699999999997</c:v>
                </c:pt>
                <c:pt idx="1784">
                  <c:v>88.929400000000001</c:v>
                </c:pt>
                <c:pt idx="1785">
                  <c:v>88.929100000000005</c:v>
                </c:pt>
                <c:pt idx="1786">
                  <c:v>88.928799999999995</c:v>
                </c:pt>
                <c:pt idx="1787">
                  <c:v>88.928399999999996</c:v>
                </c:pt>
                <c:pt idx="1788">
                  <c:v>88.927999999999997</c:v>
                </c:pt>
                <c:pt idx="1789">
                  <c:v>88.927499999999995</c:v>
                </c:pt>
                <c:pt idx="1790">
                  <c:v>88.927000000000007</c:v>
                </c:pt>
                <c:pt idx="1791">
                  <c:v>88.926500000000004</c:v>
                </c:pt>
                <c:pt idx="1792">
                  <c:v>88.925899999999999</c:v>
                </c:pt>
                <c:pt idx="1793">
                  <c:v>88.925299999999993</c:v>
                </c:pt>
                <c:pt idx="1794">
                  <c:v>88.924599999999998</c:v>
                </c:pt>
                <c:pt idx="1795">
                  <c:v>88.924000000000007</c:v>
                </c:pt>
                <c:pt idx="1796">
                  <c:v>88.923299999999998</c:v>
                </c:pt>
                <c:pt idx="1797">
                  <c:v>88.922600000000003</c:v>
                </c:pt>
                <c:pt idx="1798">
                  <c:v>88.921899999999994</c:v>
                </c:pt>
                <c:pt idx="1799">
                  <c:v>88.921199999999999</c:v>
                </c:pt>
                <c:pt idx="1800">
                  <c:v>88.920500000000004</c:v>
                </c:pt>
                <c:pt idx="1801">
                  <c:v>88.919799999999995</c:v>
                </c:pt>
                <c:pt idx="1802">
                  <c:v>88.9191</c:v>
                </c:pt>
                <c:pt idx="1803">
                  <c:v>88.918400000000005</c:v>
                </c:pt>
                <c:pt idx="1804">
                  <c:v>88.917699999999996</c:v>
                </c:pt>
                <c:pt idx="1805">
                  <c:v>88.917000000000002</c:v>
                </c:pt>
                <c:pt idx="1806">
                  <c:v>88.916399999999996</c:v>
                </c:pt>
                <c:pt idx="1807">
                  <c:v>88.915700000000001</c:v>
                </c:pt>
                <c:pt idx="1808">
                  <c:v>88.915099999999995</c:v>
                </c:pt>
                <c:pt idx="1809">
                  <c:v>88.914500000000004</c:v>
                </c:pt>
                <c:pt idx="1810">
                  <c:v>88.913899999999998</c:v>
                </c:pt>
                <c:pt idx="1811">
                  <c:v>88.913300000000007</c:v>
                </c:pt>
                <c:pt idx="1812">
                  <c:v>88.912700000000001</c:v>
                </c:pt>
                <c:pt idx="1813">
                  <c:v>88.912099999999995</c:v>
                </c:pt>
                <c:pt idx="1814">
                  <c:v>88.911600000000007</c:v>
                </c:pt>
                <c:pt idx="1815">
                  <c:v>88.911000000000001</c:v>
                </c:pt>
                <c:pt idx="1816">
                  <c:v>88.910499999999999</c:v>
                </c:pt>
                <c:pt idx="1817">
                  <c:v>88.909899999999993</c:v>
                </c:pt>
                <c:pt idx="1818">
                  <c:v>88.909400000000005</c:v>
                </c:pt>
                <c:pt idx="1819">
                  <c:v>88.908900000000003</c:v>
                </c:pt>
                <c:pt idx="1820">
                  <c:v>88.9084</c:v>
                </c:pt>
                <c:pt idx="1821">
                  <c:v>88.907899999999998</c:v>
                </c:pt>
                <c:pt idx="1822">
                  <c:v>88.907399999999996</c:v>
                </c:pt>
                <c:pt idx="1823">
                  <c:v>88.906800000000004</c:v>
                </c:pt>
                <c:pt idx="1824">
                  <c:v>88.906300000000002</c:v>
                </c:pt>
                <c:pt idx="1825">
                  <c:v>88.905799999999999</c:v>
                </c:pt>
                <c:pt idx="1826">
                  <c:v>88.905299999999997</c:v>
                </c:pt>
                <c:pt idx="1827">
                  <c:v>88.904899999999998</c:v>
                </c:pt>
                <c:pt idx="1828">
                  <c:v>88.904399999999995</c:v>
                </c:pt>
                <c:pt idx="1829">
                  <c:v>88.903899999999993</c:v>
                </c:pt>
                <c:pt idx="1830">
                  <c:v>88.903400000000005</c:v>
                </c:pt>
                <c:pt idx="1831">
                  <c:v>88.903000000000006</c:v>
                </c:pt>
                <c:pt idx="1832">
                  <c:v>88.902500000000003</c:v>
                </c:pt>
                <c:pt idx="1833">
                  <c:v>88.902000000000001</c:v>
                </c:pt>
                <c:pt idx="1834">
                  <c:v>88.901600000000002</c:v>
                </c:pt>
                <c:pt idx="1835">
                  <c:v>88.901200000000003</c:v>
                </c:pt>
                <c:pt idx="1836">
                  <c:v>88.900700000000001</c:v>
                </c:pt>
                <c:pt idx="1837">
                  <c:v>88.900300000000001</c:v>
                </c:pt>
                <c:pt idx="1838">
                  <c:v>88.899900000000002</c:v>
                </c:pt>
                <c:pt idx="1839">
                  <c:v>88.899500000000003</c:v>
                </c:pt>
                <c:pt idx="1840">
                  <c:v>88.899100000000004</c:v>
                </c:pt>
                <c:pt idx="1841">
                  <c:v>88.898700000000005</c:v>
                </c:pt>
                <c:pt idx="1842">
                  <c:v>88.898300000000006</c:v>
                </c:pt>
                <c:pt idx="1843">
                  <c:v>88.897900000000007</c:v>
                </c:pt>
                <c:pt idx="1844">
                  <c:v>88.897499999999994</c:v>
                </c:pt>
                <c:pt idx="1845">
                  <c:v>88.897199999999998</c:v>
                </c:pt>
                <c:pt idx="1846">
                  <c:v>88.896799999999999</c:v>
                </c:pt>
                <c:pt idx="1847">
                  <c:v>88.8964</c:v>
                </c:pt>
                <c:pt idx="1848">
                  <c:v>88.896000000000001</c:v>
                </c:pt>
                <c:pt idx="1849">
                  <c:v>88.895700000000005</c:v>
                </c:pt>
                <c:pt idx="1850">
                  <c:v>88.895300000000006</c:v>
                </c:pt>
                <c:pt idx="1851">
                  <c:v>88.894900000000007</c:v>
                </c:pt>
                <c:pt idx="1852">
                  <c:v>88.894599999999997</c:v>
                </c:pt>
                <c:pt idx="1853">
                  <c:v>88.894199999999998</c:v>
                </c:pt>
                <c:pt idx="1854">
                  <c:v>88.893799999999999</c:v>
                </c:pt>
                <c:pt idx="1855">
                  <c:v>88.893500000000003</c:v>
                </c:pt>
                <c:pt idx="1856">
                  <c:v>88.893100000000004</c:v>
                </c:pt>
                <c:pt idx="1857">
                  <c:v>88.892799999999994</c:v>
                </c:pt>
                <c:pt idx="1858">
                  <c:v>88.892399999999995</c:v>
                </c:pt>
                <c:pt idx="1859">
                  <c:v>88.891999999999996</c:v>
                </c:pt>
                <c:pt idx="1860">
                  <c:v>88.8917</c:v>
                </c:pt>
                <c:pt idx="1861">
                  <c:v>88.891300000000001</c:v>
                </c:pt>
                <c:pt idx="1862">
                  <c:v>88.891000000000005</c:v>
                </c:pt>
                <c:pt idx="1863">
                  <c:v>88.890600000000006</c:v>
                </c:pt>
                <c:pt idx="1864">
                  <c:v>88.890299999999996</c:v>
                </c:pt>
                <c:pt idx="1865">
                  <c:v>88.889899999999997</c:v>
                </c:pt>
                <c:pt idx="1866">
                  <c:v>88.889600000000002</c:v>
                </c:pt>
                <c:pt idx="1867">
                  <c:v>88.889300000000006</c:v>
                </c:pt>
                <c:pt idx="1868">
                  <c:v>88.888900000000007</c:v>
                </c:pt>
                <c:pt idx="1869">
                  <c:v>88.888599999999997</c:v>
                </c:pt>
                <c:pt idx="1870">
                  <c:v>88.888300000000001</c:v>
                </c:pt>
                <c:pt idx="1871">
                  <c:v>88.888000000000005</c:v>
                </c:pt>
                <c:pt idx="1872">
                  <c:v>88.887699999999995</c:v>
                </c:pt>
                <c:pt idx="1873">
                  <c:v>88.8874</c:v>
                </c:pt>
                <c:pt idx="1874">
                  <c:v>88.887100000000004</c:v>
                </c:pt>
                <c:pt idx="1875">
                  <c:v>88.886799999999994</c:v>
                </c:pt>
                <c:pt idx="1876">
                  <c:v>88.886499999999998</c:v>
                </c:pt>
                <c:pt idx="1877">
                  <c:v>88.886200000000002</c:v>
                </c:pt>
                <c:pt idx="1878">
                  <c:v>88.885900000000007</c:v>
                </c:pt>
                <c:pt idx="1879">
                  <c:v>88.885599999999997</c:v>
                </c:pt>
                <c:pt idx="1880">
                  <c:v>88.885300000000001</c:v>
                </c:pt>
                <c:pt idx="1881">
                  <c:v>88.885000000000005</c:v>
                </c:pt>
                <c:pt idx="1882">
                  <c:v>88.884799999999998</c:v>
                </c:pt>
                <c:pt idx="1883">
                  <c:v>88.884500000000003</c:v>
                </c:pt>
                <c:pt idx="1884">
                  <c:v>88.884200000000007</c:v>
                </c:pt>
                <c:pt idx="1885">
                  <c:v>88.883899999999997</c:v>
                </c:pt>
                <c:pt idx="1886">
                  <c:v>88.883700000000005</c:v>
                </c:pt>
                <c:pt idx="1887">
                  <c:v>88.883399999999995</c:v>
                </c:pt>
                <c:pt idx="1888">
                  <c:v>88.883099999999999</c:v>
                </c:pt>
                <c:pt idx="1889">
                  <c:v>88.882800000000003</c:v>
                </c:pt>
                <c:pt idx="1890">
                  <c:v>88.882599999999996</c:v>
                </c:pt>
                <c:pt idx="1891">
                  <c:v>88.882300000000001</c:v>
                </c:pt>
                <c:pt idx="1892">
                  <c:v>88.882000000000005</c:v>
                </c:pt>
                <c:pt idx="1893">
                  <c:v>88.881799999999998</c:v>
                </c:pt>
                <c:pt idx="1894">
                  <c:v>88.881500000000003</c:v>
                </c:pt>
                <c:pt idx="1895">
                  <c:v>88.881200000000007</c:v>
                </c:pt>
                <c:pt idx="1896">
                  <c:v>88.881</c:v>
                </c:pt>
                <c:pt idx="1897">
                  <c:v>88.880700000000004</c:v>
                </c:pt>
                <c:pt idx="1898">
                  <c:v>88.880499999999998</c:v>
                </c:pt>
                <c:pt idx="1899">
                  <c:v>88.880200000000002</c:v>
                </c:pt>
                <c:pt idx="1900">
                  <c:v>88.879900000000006</c:v>
                </c:pt>
                <c:pt idx="1901">
                  <c:v>88.8797</c:v>
                </c:pt>
                <c:pt idx="1902">
                  <c:v>88.879400000000004</c:v>
                </c:pt>
                <c:pt idx="1903">
                  <c:v>88.879199999999997</c:v>
                </c:pt>
                <c:pt idx="1904">
                  <c:v>88.878900000000002</c:v>
                </c:pt>
                <c:pt idx="1905">
                  <c:v>88.878699999999995</c:v>
                </c:pt>
                <c:pt idx="1906">
                  <c:v>88.878399999999999</c:v>
                </c:pt>
                <c:pt idx="1907">
                  <c:v>88.878200000000007</c:v>
                </c:pt>
                <c:pt idx="1908">
                  <c:v>88.878</c:v>
                </c:pt>
                <c:pt idx="1909">
                  <c:v>88.877700000000004</c:v>
                </c:pt>
                <c:pt idx="1910">
                  <c:v>88.877499999999998</c:v>
                </c:pt>
                <c:pt idx="1911">
                  <c:v>88.877300000000005</c:v>
                </c:pt>
                <c:pt idx="1912">
                  <c:v>88.876999999999995</c:v>
                </c:pt>
                <c:pt idx="1913">
                  <c:v>88.876800000000003</c:v>
                </c:pt>
                <c:pt idx="1914">
                  <c:v>88.876599999999996</c:v>
                </c:pt>
                <c:pt idx="1915">
                  <c:v>88.876400000000004</c:v>
                </c:pt>
                <c:pt idx="1916">
                  <c:v>88.876099999999994</c:v>
                </c:pt>
                <c:pt idx="1917">
                  <c:v>88.875900000000001</c:v>
                </c:pt>
                <c:pt idx="1918">
                  <c:v>88.875699999999995</c:v>
                </c:pt>
                <c:pt idx="1919">
                  <c:v>88.875500000000002</c:v>
                </c:pt>
                <c:pt idx="1920">
                  <c:v>88.875299999999996</c:v>
                </c:pt>
                <c:pt idx="1921">
                  <c:v>88.875</c:v>
                </c:pt>
                <c:pt idx="1922">
                  <c:v>88.874799999999993</c:v>
                </c:pt>
                <c:pt idx="1923">
                  <c:v>88.874600000000001</c:v>
                </c:pt>
                <c:pt idx="1924">
                  <c:v>88.874399999999994</c:v>
                </c:pt>
                <c:pt idx="1925">
                  <c:v>88.874200000000002</c:v>
                </c:pt>
                <c:pt idx="1926">
                  <c:v>88.873999999999995</c:v>
                </c:pt>
                <c:pt idx="1927">
                  <c:v>88.873800000000003</c:v>
                </c:pt>
                <c:pt idx="1928">
                  <c:v>88.873500000000007</c:v>
                </c:pt>
                <c:pt idx="1929">
                  <c:v>88.8733</c:v>
                </c:pt>
                <c:pt idx="1930">
                  <c:v>88.873099999999994</c:v>
                </c:pt>
                <c:pt idx="1931">
                  <c:v>88.872900000000001</c:v>
                </c:pt>
                <c:pt idx="1932">
                  <c:v>88.872699999999995</c:v>
                </c:pt>
                <c:pt idx="1933">
                  <c:v>88.872399999999999</c:v>
                </c:pt>
                <c:pt idx="1934">
                  <c:v>88.872200000000007</c:v>
                </c:pt>
                <c:pt idx="1935">
                  <c:v>88.872</c:v>
                </c:pt>
                <c:pt idx="1936">
                  <c:v>88.871799999999993</c:v>
                </c:pt>
                <c:pt idx="1937">
                  <c:v>88.871600000000001</c:v>
                </c:pt>
                <c:pt idx="1938">
                  <c:v>88.871399999999994</c:v>
                </c:pt>
                <c:pt idx="1939">
                  <c:v>88.871200000000002</c:v>
                </c:pt>
                <c:pt idx="1940">
                  <c:v>88.870900000000006</c:v>
                </c:pt>
                <c:pt idx="1941">
                  <c:v>88.870699999999999</c:v>
                </c:pt>
                <c:pt idx="1942">
                  <c:v>88.870500000000007</c:v>
                </c:pt>
                <c:pt idx="1943">
                  <c:v>88.8703</c:v>
                </c:pt>
                <c:pt idx="1944">
                  <c:v>88.870099999999994</c:v>
                </c:pt>
                <c:pt idx="1945">
                  <c:v>88.869799999999998</c:v>
                </c:pt>
                <c:pt idx="1946">
                  <c:v>88.869600000000005</c:v>
                </c:pt>
                <c:pt idx="1947">
                  <c:v>88.869399999999999</c:v>
                </c:pt>
                <c:pt idx="1948">
                  <c:v>88.869200000000006</c:v>
                </c:pt>
                <c:pt idx="1949">
                  <c:v>88.869</c:v>
                </c:pt>
                <c:pt idx="1950">
                  <c:v>88.868799999999993</c:v>
                </c:pt>
                <c:pt idx="1951">
                  <c:v>88.868600000000001</c:v>
                </c:pt>
                <c:pt idx="1952">
                  <c:v>88.868399999999994</c:v>
                </c:pt>
                <c:pt idx="1953">
                  <c:v>88.868099999999998</c:v>
                </c:pt>
                <c:pt idx="1954">
                  <c:v>88.867900000000006</c:v>
                </c:pt>
                <c:pt idx="1955">
                  <c:v>88.867699999999999</c:v>
                </c:pt>
                <c:pt idx="1956">
                  <c:v>88.867500000000007</c:v>
                </c:pt>
                <c:pt idx="1957">
                  <c:v>88.8673</c:v>
                </c:pt>
                <c:pt idx="1958">
                  <c:v>88.867099999999994</c:v>
                </c:pt>
                <c:pt idx="1959">
                  <c:v>88.866900000000001</c:v>
                </c:pt>
                <c:pt idx="1960">
                  <c:v>88.866699999999994</c:v>
                </c:pt>
                <c:pt idx="1961">
                  <c:v>88.866500000000002</c:v>
                </c:pt>
                <c:pt idx="1962">
                  <c:v>88.866200000000006</c:v>
                </c:pt>
                <c:pt idx="1963">
                  <c:v>88.866</c:v>
                </c:pt>
                <c:pt idx="1964">
                  <c:v>88.865799999999993</c:v>
                </c:pt>
                <c:pt idx="1965">
                  <c:v>88.865600000000001</c:v>
                </c:pt>
                <c:pt idx="1966">
                  <c:v>88.865399999999994</c:v>
                </c:pt>
                <c:pt idx="1967">
                  <c:v>88.865200000000002</c:v>
                </c:pt>
                <c:pt idx="1968">
                  <c:v>88.864999999999995</c:v>
                </c:pt>
                <c:pt idx="1969">
                  <c:v>88.864800000000002</c:v>
                </c:pt>
                <c:pt idx="1970">
                  <c:v>88.864599999999996</c:v>
                </c:pt>
                <c:pt idx="1971">
                  <c:v>88.864400000000003</c:v>
                </c:pt>
                <c:pt idx="1972">
                  <c:v>88.864199999999997</c:v>
                </c:pt>
                <c:pt idx="1973">
                  <c:v>88.864000000000004</c:v>
                </c:pt>
                <c:pt idx="1974">
                  <c:v>88.863799999999998</c:v>
                </c:pt>
                <c:pt idx="1975">
                  <c:v>88.863600000000005</c:v>
                </c:pt>
                <c:pt idx="1976">
                  <c:v>88.863399999999999</c:v>
                </c:pt>
                <c:pt idx="1977">
                  <c:v>88.863200000000006</c:v>
                </c:pt>
                <c:pt idx="1978">
                  <c:v>88.863</c:v>
                </c:pt>
                <c:pt idx="1979">
                  <c:v>88.862799999999993</c:v>
                </c:pt>
                <c:pt idx="1980">
                  <c:v>88.8626</c:v>
                </c:pt>
                <c:pt idx="1981">
                  <c:v>88.862300000000005</c:v>
                </c:pt>
                <c:pt idx="1982">
                  <c:v>88.862200000000001</c:v>
                </c:pt>
                <c:pt idx="1983">
                  <c:v>88.861999999999995</c:v>
                </c:pt>
                <c:pt idx="1984">
                  <c:v>88.861800000000002</c:v>
                </c:pt>
                <c:pt idx="1985">
                  <c:v>88.861599999999996</c:v>
                </c:pt>
                <c:pt idx="1986">
                  <c:v>88.861400000000003</c:v>
                </c:pt>
                <c:pt idx="1987">
                  <c:v>88.861199999999997</c:v>
                </c:pt>
                <c:pt idx="1988">
                  <c:v>88.861000000000004</c:v>
                </c:pt>
                <c:pt idx="1989">
                  <c:v>88.860799999999998</c:v>
                </c:pt>
                <c:pt idx="1990">
                  <c:v>88.860600000000005</c:v>
                </c:pt>
                <c:pt idx="1991">
                  <c:v>88.860399999999998</c:v>
                </c:pt>
                <c:pt idx="1992">
                  <c:v>88.860100000000003</c:v>
                </c:pt>
                <c:pt idx="1993">
                  <c:v>88.859899999999996</c:v>
                </c:pt>
                <c:pt idx="1994">
                  <c:v>88.859700000000004</c:v>
                </c:pt>
                <c:pt idx="1995">
                  <c:v>88.859499999999997</c:v>
                </c:pt>
                <c:pt idx="1996">
                  <c:v>88.859300000000005</c:v>
                </c:pt>
                <c:pt idx="1997">
                  <c:v>88.859099999999998</c:v>
                </c:pt>
                <c:pt idx="1998">
                  <c:v>88.858900000000006</c:v>
                </c:pt>
                <c:pt idx="1999">
                  <c:v>88.858699999999999</c:v>
                </c:pt>
                <c:pt idx="2000">
                  <c:v>88.858400000000003</c:v>
                </c:pt>
                <c:pt idx="2001">
                  <c:v>88.858199999999997</c:v>
                </c:pt>
                <c:pt idx="2002">
                  <c:v>88.858000000000004</c:v>
                </c:pt>
                <c:pt idx="2003">
                  <c:v>88.857799999999997</c:v>
                </c:pt>
                <c:pt idx="2004">
                  <c:v>88.857600000000005</c:v>
                </c:pt>
                <c:pt idx="2005">
                  <c:v>88.857299999999995</c:v>
                </c:pt>
                <c:pt idx="2006">
                  <c:v>88.857100000000003</c:v>
                </c:pt>
                <c:pt idx="2007">
                  <c:v>88.856899999999996</c:v>
                </c:pt>
                <c:pt idx="2008">
                  <c:v>88.856700000000004</c:v>
                </c:pt>
                <c:pt idx="2009">
                  <c:v>88.856499999999997</c:v>
                </c:pt>
                <c:pt idx="2010">
                  <c:v>88.856300000000005</c:v>
                </c:pt>
                <c:pt idx="2011">
                  <c:v>88.856099999999998</c:v>
                </c:pt>
                <c:pt idx="2012">
                  <c:v>88.855999999999995</c:v>
                </c:pt>
                <c:pt idx="2013">
                  <c:v>88.855800000000002</c:v>
                </c:pt>
                <c:pt idx="2014">
                  <c:v>88.855699999999999</c:v>
                </c:pt>
                <c:pt idx="2015">
                  <c:v>88.855599999999995</c:v>
                </c:pt>
                <c:pt idx="2016">
                  <c:v>88.855599999999995</c:v>
                </c:pt>
                <c:pt idx="2017">
                  <c:v>88.855500000000006</c:v>
                </c:pt>
                <c:pt idx="2018">
                  <c:v>88.855500000000006</c:v>
                </c:pt>
                <c:pt idx="2019">
                  <c:v>88.855599999999995</c:v>
                </c:pt>
                <c:pt idx="2020">
                  <c:v>88.855599999999995</c:v>
                </c:pt>
                <c:pt idx="2021">
                  <c:v>88.855800000000002</c:v>
                </c:pt>
                <c:pt idx="2022">
                  <c:v>88.855900000000005</c:v>
                </c:pt>
                <c:pt idx="2023">
                  <c:v>88.856200000000001</c:v>
                </c:pt>
                <c:pt idx="2024">
                  <c:v>88.856399999999994</c:v>
                </c:pt>
                <c:pt idx="2025">
                  <c:v>88.856700000000004</c:v>
                </c:pt>
                <c:pt idx="2026">
                  <c:v>88.856999999999999</c:v>
                </c:pt>
                <c:pt idx="2027">
                  <c:v>88.857399999999998</c:v>
                </c:pt>
                <c:pt idx="2028">
                  <c:v>88.857799999999997</c:v>
                </c:pt>
                <c:pt idx="2029">
                  <c:v>88.8583</c:v>
                </c:pt>
                <c:pt idx="2030">
                  <c:v>88.858699999999999</c:v>
                </c:pt>
                <c:pt idx="2031">
                  <c:v>88.859200000000001</c:v>
                </c:pt>
                <c:pt idx="2032">
                  <c:v>88.859700000000004</c:v>
                </c:pt>
                <c:pt idx="2033">
                  <c:v>88.860299999999995</c:v>
                </c:pt>
                <c:pt idx="2034">
                  <c:v>88.860799999999998</c:v>
                </c:pt>
                <c:pt idx="2035">
                  <c:v>88.8613</c:v>
                </c:pt>
                <c:pt idx="2036">
                  <c:v>88.861800000000002</c:v>
                </c:pt>
                <c:pt idx="2037">
                  <c:v>88.862399999999994</c:v>
                </c:pt>
                <c:pt idx="2038">
                  <c:v>88.862899999999996</c:v>
                </c:pt>
                <c:pt idx="2039">
                  <c:v>88.863399999999999</c:v>
                </c:pt>
                <c:pt idx="2040">
                  <c:v>88.863900000000001</c:v>
                </c:pt>
                <c:pt idx="2041">
                  <c:v>88.8643</c:v>
                </c:pt>
                <c:pt idx="2042">
                  <c:v>88.864800000000002</c:v>
                </c:pt>
                <c:pt idx="2043">
                  <c:v>88.865200000000002</c:v>
                </c:pt>
                <c:pt idx="2044">
                  <c:v>88.865600000000001</c:v>
                </c:pt>
                <c:pt idx="2045">
                  <c:v>88.865899999999996</c:v>
                </c:pt>
                <c:pt idx="2046">
                  <c:v>88.866299999999995</c:v>
                </c:pt>
                <c:pt idx="2047">
                  <c:v>88.866600000000005</c:v>
                </c:pt>
                <c:pt idx="2048">
                  <c:v>88.866900000000001</c:v>
                </c:pt>
                <c:pt idx="2049">
                  <c:v>88.867099999999994</c:v>
                </c:pt>
                <c:pt idx="2050">
                  <c:v>88.867400000000004</c:v>
                </c:pt>
                <c:pt idx="2051">
                  <c:v>88.867699999999999</c:v>
                </c:pt>
                <c:pt idx="2052">
                  <c:v>88.867900000000006</c:v>
                </c:pt>
                <c:pt idx="2053">
                  <c:v>88.868099999999998</c:v>
                </c:pt>
                <c:pt idx="2054">
                  <c:v>88.868300000000005</c:v>
                </c:pt>
                <c:pt idx="2055">
                  <c:v>88.868499999999997</c:v>
                </c:pt>
                <c:pt idx="2056">
                  <c:v>88.868600000000001</c:v>
                </c:pt>
                <c:pt idx="2057">
                  <c:v>88.868799999999993</c:v>
                </c:pt>
                <c:pt idx="2058">
                  <c:v>88.868899999999996</c:v>
                </c:pt>
                <c:pt idx="2059">
                  <c:v>88.869</c:v>
                </c:pt>
                <c:pt idx="2060">
                  <c:v>88.869200000000006</c:v>
                </c:pt>
                <c:pt idx="2061">
                  <c:v>88.869299999999996</c:v>
                </c:pt>
                <c:pt idx="2062">
                  <c:v>88.869399999999999</c:v>
                </c:pt>
                <c:pt idx="2063">
                  <c:v>88.869500000000002</c:v>
                </c:pt>
                <c:pt idx="2064">
                  <c:v>88.869500000000002</c:v>
                </c:pt>
                <c:pt idx="2065">
                  <c:v>88.869600000000005</c:v>
                </c:pt>
                <c:pt idx="2066">
                  <c:v>88.869699999999995</c:v>
                </c:pt>
                <c:pt idx="2067">
                  <c:v>88.869699999999995</c:v>
                </c:pt>
                <c:pt idx="2068">
                  <c:v>88.869799999999998</c:v>
                </c:pt>
                <c:pt idx="2069">
                  <c:v>88.869799999999998</c:v>
                </c:pt>
                <c:pt idx="2070">
                  <c:v>88.869799999999998</c:v>
                </c:pt>
                <c:pt idx="2071">
                  <c:v>88.869799999999998</c:v>
                </c:pt>
                <c:pt idx="2072">
                  <c:v>88.869799999999998</c:v>
                </c:pt>
                <c:pt idx="2073">
                  <c:v>88.869799999999998</c:v>
                </c:pt>
                <c:pt idx="2074">
                  <c:v>88.869799999999998</c:v>
                </c:pt>
                <c:pt idx="2075">
                  <c:v>88.869799999999998</c:v>
                </c:pt>
                <c:pt idx="2076">
                  <c:v>88.869799999999998</c:v>
                </c:pt>
                <c:pt idx="2077">
                  <c:v>88.869799999999998</c:v>
                </c:pt>
                <c:pt idx="2078">
                  <c:v>88.869799999999998</c:v>
                </c:pt>
                <c:pt idx="2079">
                  <c:v>88.869799999999998</c:v>
                </c:pt>
                <c:pt idx="2080">
                  <c:v>88.869699999999995</c:v>
                </c:pt>
                <c:pt idx="2081">
                  <c:v>88.869699999999995</c:v>
                </c:pt>
                <c:pt idx="2082">
                  <c:v>88.869699999999995</c:v>
                </c:pt>
                <c:pt idx="2083">
                  <c:v>88.869699999999995</c:v>
                </c:pt>
                <c:pt idx="2084">
                  <c:v>88.869699999999995</c:v>
                </c:pt>
                <c:pt idx="2085">
                  <c:v>88.869699999999995</c:v>
                </c:pt>
                <c:pt idx="2086">
                  <c:v>88.869699999999995</c:v>
                </c:pt>
                <c:pt idx="2087">
                  <c:v>88.869699999999995</c:v>
                </c:pt>
                <c:pt idx="2088">
                  <c:v>88.869699999999995</c:v>
                </c:pt>
                <c:pt idx="2089">
                  <c:v>88.869699999999995</c:v>
                </c:pt>
                <c:pt idx="2090">
                  <c:v>88.869699999999995</c:v>
                </c:pt>
                <c:pt idx="2091">
                  <c:v>88.869699999999995</c:v>
                </c:pt>
                <c:pt idx="2092">
                  <c:v>88.869799999999998</c:v>
                </c:pt>
                <c:pt idx="2093">
                  <c:v>88.869799999999998</c:v>
                </c:pt>
                <c:pt idx="2094">
                  <c:v>88.869900000000001</c:v>
                </c:pt>
                <c:pt idx="2095">
                  <c:v>88.869900000000001</c:v>
                </c:pt>
                <c:pt idx="2096">
                  <c:v>88.87</c:v>
                </c:pt>
                <c:pt idx="2097">
                  <c:v>88.870099999999994</c:v>
                </c:pt>
                <c:pt idx="2098">
                  <c:v>88.870099999999994</c:v>
                </c:pt>
                <c:pt idx="2099">
                  <c:v>88.870199999999997</c:v>
                </c:pt>
                <c:pt idx="2100">
                  <c:v>88.8703</c:v>
                </c:pt>
                <c:pt idx="2101">
                  <c:v>88.870400000000004</c:v>
                </c:pt>
                <c:pt idx="2102">
                  <c:v>88.870500000000007</c:v>
                </c:pt>
                <c:pt idx="2103">
                  <c:v>88.870599999999996</c:v>
                </c:pt>
                <c:pt idx="2104">
                  <c:v>88.870699999999999</c:v>
                </c:pt>
                <c:pt idx="2105">
                  <c:v>88.870800000000003</c:v>
                </c:pt>
                <c:pt idx="2106">
                  <c:v>88.870900000000006</c:v>
                </c:pt>
                <c:pt idx="2107">
                  <c:v>88.870999999999995</c:v>
                </c:pt>
                <c:pt idx="2108">
                  <c:v>88.871099999999998</c:v>
                </c:pt>
                <c:pt idx="2109">
                  <c:v>88.871200000000002</c:v>
                </c:pt>
                <c:pt idx="2110">
                  <c:v>88.871300000000005</c:v>
                </c:pt>
                <c:pt idx="2111">
                  <c:v>88.871399999999994</c:v>
                </c:pt>
                <c:pt idx="2112">
                  <c:v>88.871499999999997</c:v>
                </c:pt>
                <c:pt idx="2113">
                  <c:v>88.871700000000004</c:v>
                </c:pt>
                <c:pt idx="2114">
                  <c:v>88.871799999999993</c:v>
                </c:pt>
                <c:pt idx="2115">
                  <c:v>88.871899999999997</c:v>
                </c:pt>
                <c:pt idx="2116">
                  <c:v>88.872</c:v>
                </c:pt>
                <c:pt idx="2117">
                  <c:v>88.872100000000003</c:v>
                </c:pt>
                <c:pt idx="2118">
                  <c:v>88.872299999999996</c:v>
                </c:pt>
                <c:pt idx="2119">
                  <c:v>88.872399999999999</c:v>
                </c:pt>
                <c:pt idx="2120">
                  <c:v>88.872500000000002</c:v>
                </c:pt>
                <c:pt idx="2121">
                  <c:v>88.872600000000006</c:v>
                </c:pt>
                <c:pt idx="2122">
                  <c:v>88.872699999999995</c:v>
                </c:pt>
                <c:pt idx="2123">
                  <c:v>88.872900000000001</c:v>
                </c:pt>
                <c:pt idx="2124">
                  <c:v>88.873000000000005</c:v>
                </c:pt>
                <c:pt idx="2125">
                  <c:v>88.873099999999994</c:v>
                </c:pt>
                <c:pt idx="2126">
                  <c:v>88.873199999999997</c:v>
                </c:pt>
                <c:pt idx="2127">
                  <c:v>88.8733</c:v>
                </c:pt>
                <c:pt idx="2128">
                  <c:v>88.873400000000004</c:v>
                </c:pt>
                <c:pt idx="2129">
                  <c:v>88.873599999999996</c:v>
                </c:pt>
                <c:pt idx="2130">
                  <c:v>88.873699999999999</c:v>
                </c:pt>
                <c:pt idx="2131">
                  <c:v>88.873800000000003</c:v>
                </c:pt>
                <c:pt idx="2132">
                  <c:v>88.873900000000006</c:v>
                </c:pt>
                <c:pt idx="2133">
                  <c:v>88.873999999999995</c:v>
                </c:pt>
                <c:pt idx="2134">
                  <c:v>88.874099999999999</c:v>
                </c:pt>
                <c:pt idx="2135">
                  <c:v>88.874200000000002</c:v>
                </c:pt>
                <c:pt idx="2136">
                  <c:v>88.874300000000005</c:v>
                </c:pt>
                <c:pt idx="2137">
                  <c:v>88.874399999999994</c:v>
                </c:pt>
                <c:pt idx="2138">
                  <c:v>88.874499999999998</c:v>
                </c:pt>
                <c:pt idx="2139">
                  <c:v>88.874600000000001</c:v>
                </c:pt>
                <c:pt idx="2140">
                  <c:v>88.874700000000004</c:v>
                </c:pt>
                <c:pt idx="2141">
                  <c:v>88.874799999999993</c:v>
                </c:pt>
                <c:pt idx="2142">
                  <c:v>88.874899999999997</c:v>
                </c:pt>
                <c:pt idx="2143">
                  <c:v>88.874899999999997</c:v>
                </c:pt>
                <c:pt idx="2144">
                  <c:v>88.875</c:v>
                </c:pt>
                <c:pt idx="2145">
                  <c:v>88.875100000000003</c:v>
                </c:pt>
                <c:pt idx="2146">
                  <c:v>88.875200000000007</c:v>
                </c:pt>
                <c:pt idx="2147">
                  <c:v>88.875200000000007</c:v>
                </c:pt>
                <c:pt idx="2148">
                  <c:v>88.875299999999996</c:v>
                </c:pt>
                <c:pt idx="2149">
                  <c:v>88.875399999999999</c:v>
                </c:pt>
                <c:pt idx="2150">
                  <c:v>88.875500000000002</c:v>
                </c:pt>
                <c:pt idx="2151">
                  <c:v>88.875500000000002</c:v>
                </c:pt>
                <c:pt idx="2152">
                  <c:v>88.875600000000006</c:v>
                </c:pt>
                <c:pt idx="2153">
                  <c:v>88.875699999999995</c:v>
                </c:pt>
                <c:pt idx="2154">
                  <c:v>88.875699999999995</c:v>
                </c:pt>
                <c:pt idx="2155">
                  <c:v>88.875799999999998</c:v>
                </c:pt>
                <c:pt idx="2156">
                  <c:v>88.875900000000001</c:v>
                </c:pt>
                <c:pt idx="2157">
                  <c:v>88.875900000000001</c:v>
                </c:pt>
                <c:pt idx="2158">
                  <c:v>88.876000000000005</c:v>
                </c:pt>
                <c:pt idx="2159">
                  <c:v>88.876099999999994</c:v>
                </c:pt>
                <c:pt idx="2160">
                  <c:v>88.876099999999994</c:v>
                </c:pt>
                <c:pt idx="2161">
                  <c:v>88.876199999999997</c:v>
                </c:pt>
                <c:pt idx="2162">
                  <c:v>88.876300000000001</c:v>
                </c:pt>
                <c:pt idx="2163">
                  <c:v>88.876300000000001</c:v>
                </c:pt>
                <c:pt idx="2164">
                  <c:v>88.876400000000004</c:v>
                </c:pt>
                <c:pt idx="2165">
                  <c:v>88.876499999999993</c:v>
                </c:pt>
                <c:pt idx="2166">
                  <c:v>88.876499999999993</c:v>
                </c:pt>
                <c:pt idx="2167">
                  <c:v>88.876599999999996</c:v>
                </c:pt>
                <c:pt idx="2168">
                  <c:v>88.8767</c:v>
                </c:pt>
                <c:pt idx="2169">
                  <c:v>88.876800000000003</c:v>
                </c:pt>
                <c:pt idx="2170">
                  <c:v>88.876800000000003</c:v>
                </c:pt>
                <c:pt idx="2171">
                  <c:v>88.876900000000006</c:v>
                </c:pt>
                <c:pt idx="2172">
                  <c:v>88.876999999999995</c:v>
                </c:pt>
                <c:pt idx="2173">
                  <c:v>88.876999999999995</c:v>
                </c:pt>
                <c:pt idx="2174">
                  <c:v>88.877099999999999</c:v>
                </c:pt>
                <c:pt idx="2175">
                  <c:v>88.877200000000002</c:v>
                </c:pt>
                <c:pt idx="2176">
                  <c:v>88.877300000000005</c:v>
                </c:pt>
                <c:pt idx="2177">
                  <c:v>88.877300000000005</c:v>
                </c:pt>
                <c:pt idx="2178">
                  <c:v>88.877399999999994</c:v>
                </c:pt>
                <c:pt idx="2179">
                  <c:v>88.877499999999998</c:v>
                </c:pt>
                <c:pt idx="2180">
                  <c:v>88.877600000000001</c:v>
                </c:pt>
                <c:pt idx="2181">
                  <c:v>88.877700000000004</c:v>
                </c:pt>
                <c:pt idx="2182">
                  <c:v>88.877799999999993</c:v>
                </c:pt>
                <c:pt idx="2183">
                  <c:v>88.877799999999993</c:v>
                </c:pt>
                <c:pt idx="2184">
                  <c:v>88.877899999999997</c:v>
                </c:pt>
                <c:pt idx="2185">
                  <c:v>88.878</c:v>
                </c:pt>
                <c:pt idx="2186">
                  <c:v>88.878100000000003</c:v>
                </c:pt>
                <c:pt idx="2187">
                  <c:v>88.878200000000007</c:v>
                </c:pt>
                <c:pt idx="2188">
                  <c:v>88.878299999999996</c:v>
                </c:pt>
                <c:pt idx="2189">
                  <c:v>88.878399999999999</c:v>
                </c:pt>
                <c:pt idx="2190">
                  <c:v>88.878500000000003</c:v>
                </c:pt>
                <c:pt idx="2191">
                  <c:v>88.878500000000003</c:v>
                </c:pt>
                <c:pt idx="2192">
                  <c:v>88.878600000000006</c:v>
                </c:pt>
                <c:pt idx="2193">
                  <c:v>88.878699999999995</c:v>
                </c:pt>
                <c:pt idx="2194">
                  <c:v>88.878799999999998</c:v>
                </c:pt>
                <c:pt idx="2195">
                  <c:v>88.878900000000002</c:v>
                </c:pt>
                <c:pt idx="2196">
                  <c:v>88.879000000000005</c:v>
                </c:pt>
                <c:pt idx="2197">
                  <c:v>88.879099999999994</c:v>
                </c:pt>
                <c:pt idx="2198">
                  <c:v>88.879199999999997</c:v>
                </c:pt>
                <c:pt idx="2199">
                  <c:v>88.879300000000001</c:v>
                </c:pt>
                <c:pt idx="2200">
                  <c:v>88.879400000000004</c:v>
                </c:pt>
                <c:pt idx="2201">
                  <c:v>88.879499999999993</c:v>
                </c:pt>
                <c:pt idx="2202">
                  <c:v>88.879599999999996</c:v>
                </c:pt>
                <c:pt idx="2203">
                  <c:v>88.879599999999996</c:v>
                </c:pt>
                <c:pt idx="2204">
                  <c:v>88.8797</c:v>
                </c:pt>
                <c:pt idx="2205">
                  <c:v>88.879800000000003</c:v>
                </c:pt>
                <c:pt idx="2206">
                  <c:v>88.879900000000006</c:v>
                </c:pt>
                <c:pt idx="2207">
                  <c:v>88.88</c:v>
                </c:pt>
                <c:pt idx="2208">
                  <c:v>88.880099999999999</c:v>
                </c:pt>
                <c:pt idx="2209">
                  <c:v>88.880200000000002</c:v>
                </c:pt>
                <c:pt idx="2210">
                  <c:v>88.880300000000005</c:v>
                </c:pt>
                <c:pt idx="2211">
                  <c:v>88.880399999999995</c:v>
                </c:pt>
                <c:pt idx="2212">
                  <c:v>88.880499999999998</c:v>
                </c:pt>
                <c:pt idx="2213">
                  <c:v>88.880499999999998</c:v>
                </c:pt>
                <c:pt idx="2214">
                  <c:v>88.880600000000001</c:v>
                </c:pt>
                <c:pt idx="2215">
                  <c:v>88.880700000000004</c:v>
                </c:pt>
                <c:pt idx="2216">
                  <c:v>88.880799999999994</c:v>
                </c:pt>
                <c:pt idx="2217">
                  <c:v>88.880899999999997</c:v>
                </c:pt>
                <c:pt idx="2218">
                  <c:v>88.881</c:v>
                </c:pt>
                <c:pt idx="2219">
                  <c:v>88.881100000000004</c:v>
                </c:pt>
                <c:pt idx="2220">
                  <c:v>88.881100000000004</c:v>
                </c:pt>
                <c:pt idx="2221">
                  <c:v>88.881200000000007</c:v>
                </c:pt>
                <c:pt idx="2222">
                  <c:v>88.881299999999996</c:v>
                </c:pt>
                <c:pt idx="2223">
                  <c:v>88.881399999999999</c:v>
                </c:pt>
                <c:pt idx="2224">
                  <c:v>88.881500000000003</c:v>
                </c:pt>
                <c:pt idx="2225">
                  <c:v>88.881500000000003</c:v>
                </c:pt>
                <c:pt idx="2226">
                  <c:v>88.881600000000006</c:v>
                </c:pt>
                <c:pt idx="2227">
                  <c:v>88.881699999999995</c:v>
                </c:pt>
                <c:pt idx="2228">
                  <c:v>88.881799999999998</c:v>
                </c:pt>
                <c:pt idx="2229">
                  <c:v>88.881900000000002</c:v>
                </c:pt>
                <c:pt idx="2230">
                  <c:v>88.881900000000002</c:v>
                </c:pt>
                <c:pt idx="2231">
                  <c:v>88.882000000000005</c:v>
                </c:pt>
                <c:pt idx="2232">
                  <c:v>88.882099999999994</c:v>
                </c:pt>
                <c:pt idx="2233">
                  <c:v>88.882199999999997</c:v>
                </c:pt>
                <c:pt idx="2234">
                  <c:v>88.882199999999997</c:v>
                </c:pt>
                <c:pt idx="2235">
                  <c:v>88.882300000000001</c:v>
                </c:pt>
                <c:pt idx="2236">
                  <c:v>88.882400000000004</c:v>
                </c:pt>
                <c:pt idx="2237">
                  <c:v>88.882499999999993</c:v>
                </c:pt>
                <c:pt idx="2238">
                  <c:v>88.882499999999993</c:v>
                </c:pt>
                <c:pt idx="2239">
                  <c:v>88.882599999999996</c:v>
                </c:pt>
                <c:pt idx="2240">
                  <c:v>88.8827</c:v>
                </c:pt>
                <c:pt idx="2241">
                  <c:v>88.882800000000003</c:v>
                </c:pt>
                <c:pt idx="2242">
                  <c:v>88.882800000000003</c:v>
                </c:pt>
                <c:pt idx="2243">
                  <c:v>88.882900000000006</c:v>
                </c:pt>
                <c:pt idx="2244">
                  <c:v>88.882999999999996</c:v>
                </c:pt>
                <c:pt idx="2245">
                  <c:v>88.883099999999999</c:v>
                </c:pt>
                <c:pt idx="2246">
                  <c:v>88.883099999999999</c:v>
                </c:pt>
                <c:pt idx="2247">
                  <c:v>88.883200000000002</c:v>
                </c:pt>
                <c:pt idx="2248">
                  <c:v>88.883300000000006</c:v>
                </c:pt>
                <c:pt idx="2249">
                  <c:v>88.883399999999995</c:v>
                </c:pt>
                <c:pt idx="2250">
                  <c:v>88.883399999999995</c:v>
                </c:pt>
                <c:pt idx="2251">
                  <c:v>88.883499999999998</c:v>
                </c:pt>
                <c:pt idx="2252">
                  <c:v>88.883600000000001</c:v>
                </c:pt>
                <c:pt idx="2253">
                  <c:v>88.883700000000005</c:v>
                </c:pt>
                <c:pt idx="2254">
                  <c:v>88.883700000000005</c:v>
                </c:pt>
                <c:pt idx="2255">
                  <c:v>88.883799999999994</c:v>
                </c:pt>
                <c:pt idx="2256">
                  <c:v>88.883899999999997</c:v>
                </c:pt>
                <c:pt idx="2257">
                  <c:v>88.884</c:v>
                </c:pt>
                <c:pt idx="2258">
                  <c:v>88.884100000000004</c:v>
                </c:pt>
                <c:pt idx="2259">
                  <c:v>88.884100000000004</c:v>
                </c:pt>
                <c:pt idx="2260">
                  <c:v>88.884200000000007</c:v>
                </c:pt>
                <c:pt idx="2261">
                  <c:v>88.884299999999996</c:v>
                </c:pt>
                <c:pt idx="2262">
                  <c:v>88.884399999999999</c:v>
                </c:pt>
                <c:pt idx="2263">
                  <c:v>88.884399999999999</c:v>
                </c:pt>
                <c:pt idx="2264">
                  <c:v>88.884500000000003</c:v>
                </c:pt>
                <c:pt idx="2265">
                  <c:v>88.884600000000006</c:v>
                </c:pt>
                <c:pt idx="2266">
                  <c:v>88.884699999999995</c:v>
                </c:pt>
                <c:pt idx="2267">
                  <c:v>88.884699999999995</c:v>
                </c:pt>
                <c:pt idx="2268">
                  <c:v>88.884799999999998</c:v>
                </c:pt>
                <c:pt idx="2269">
                  <c:v>88.884900000000002</c:v>
                </c:pt>
                <c:pt idx="2270">
                  <c:v>88.885000000000005</c:v>
                </c:pt>
                <c:pt idx="2271">
                  <c:v>88.885099999999994</c:v>
                </c:pt>
                <c:pt idx="2272">
                  <c:v>88.885099999999994</c:v>
                </c:pt>
                <c:pt idx="2273">
                  <c:v>88.885199999999998</c:v>
                </c:pt>
                <c:pt idx="2274">
                  <c:v>88.885300000000001</c:v>
                </c:pt>
                <c:pt idx="2275">
                  <c:v>88.885400000000004</c:v>
                </c:pt>
                <c:pt idx="2276">
                  <c:v>88.885499999999993</c:v>
                </c:pt>
                <c:pt idx="2277">
                  <c:v>88.885499999999993</c:v>
                </c:pt>
                <c:pt idx="2278">
                  <c:v>88.885599999999997</c:v>
                </c:pt>
                <c:pt idx="2279">
                  <c:v>88.8857</c:v>
                </c:pt>
                <c:pt idx="2280">
                  <c:v>88.885800000000003</c:v>
                </c:pt>
                <c:pt idx="2281">
                  <c:v>88.885900000000007</c:v>
                </c:pt>
                <c:pt idx="2282">
                  <c:v>88.885900000000007</c:v>
                </c:pt>
                <c:pt idx="2283">
                  <c:v>88.885999999999996</c:v>
                </c:pt>
                <c:pt idx="2284">
                  <c:v>88.886099999999999</c:v>
                </c:pt>
                <c:pt idx="2285">
                  <c:v>88.886200000000002</c:v>
                </c:pt>
                <c:pt idx="2286">
                  <c:v>88.886300000000006</c:v>
                </c:pt>
                <c:pt idx="2287">
                  <c:v>88.886300000000006</c:v>
                </c:pt>
                <c:pt idx="2288">
                  <c:v>88.886399999999995</c:v>
                </c:pt>
                <c:pt idx="2289">
                  <c:v>88.886499999999998</c:v>
                </c:pt>
                <c:pt idx="2290">
                  <c:v>88.886600000000001</c:v>
                </c:pt>
                <c:pt idx="2291">
                  <c:v>88.886600000000001</c:v>
                </c:pt>
                <c:pt idx="2292">
                  <c:v>88.886700000000005</c:v>
                </c:pt>
                <c:pt idx="2293">
                  <c:v>88.886799999999994</c:v>
                </c:pt>
                <c:pt idx="2294">
                  <c:v>88.886899999999997</c:v>
                </c:pt>
                <c:pt idx="2295">
                  <c:v>88.887</c:v>
                </c:pt>
                <c:pt idx="2296">
                  <c:v>88.887</c:v>
                </c:pt>
                <c:pt idx="2297">
                  <c:v>88.887100000000004</c:v>
                </c:pt>
                <c:pt idx="2298">
                  <c:v>88.887200000000007</c:v>
                </c:pt>
                <c:pt idx="2299">
                  <c:v>88.887299999999996</c:v>
                </c:pt>
                <c:pt idx="2300">
                  <c:v>88.8874</c:v>
                </c:pt>
                <c:pt idx="2301">
                  <c:v>88.8874</c:v>
                </c:pt>
                <c:pt idx="2302">
                  <c:v>88.887500000000003</c:v>
                </c:pt>
                <c:pt idx="2303">
                  <c:v>88.887600000000006</c:v>
                </c:pt>
                <c:pt idx="2304">
                  <c:v>88.887699999999995</c:v>
                </c:pt>
                <c:pt idx="2305">
                  <c:v>88.887799999999999</c:v>
                </c:pt>
                <c:pt idx="2306">
                  <c:v>88.887799999999999</c:v>
                </c:pt>
                <c:pt idx="2307">
                  <c:v>88.887900000000002</c:v>
                </c:pt>
                <c:pt idx="2308">
                  <c:v>88.888000000000005</c:v>
                </c:pt>
                <c:pt idx="2309">
                  <c:v>88.888099999999994</c:v>
                </c:pt>
                <c:pt idx="2310">
                  <c:v>88.888099999999994</c:v>
                </c:pt>
                <c:pt idx="2311">
                  <c:v>88.888199999999998</c:v>
                </c:pt>
                <c:pt idx="2312">
                  <c:v>88.888300000000001</c:v>
                </c:pt>
                <c:pt idx="2313">
                  <c:v>88.888400000000004</c:v>
                </c:pt>
                <c:pt idx="2314">
                  <c:v>88.888400000000004</c:v>
                </c:pt>
                <c:pt idx="2315">
                  <c:v>88.888499999999993</c:v>
                </c:pt>
                <c:pt idx="2316">
                  <c:v>88.888599999999997</c:v>
                </c:pt>
                <c:pt idx="2317">
                  <c:v>88.8887</c:v>
                </c:pt>
                <c:pt idx="2318">
                  <c:v>88.888800000000003</c:v>
                </c:pt>
                <c:pt idx="2319">
                  <c:v>88.888800000000003</c:v>
                </c:pt>
                <c:pt idx="2320">
                  <c:v>88.888900000000007</c:v>
                </c:pt>
                <c:pt idx="2321">
                  <c:v>88.888999999999996</c:v>
                </c:pt>
                <c:pt idx="2322">
                  <c:v>88.889099999999999</c:v>
                </c:pt>
                <c:pt idx="2323">
                  <c:v>88.889099999999999</c:v>
                </c:pt>
                <c:pt idx="2324">
                  <c:v>88.889200000000002</c:v>
                </c:pt>
                <c:pt idx="2325">
                  <c:v>88.889300000000006</c:v>
                </c:pt>
                <c:pt idx="2326">
                  <c:v>88.889399999999995</c:v>
                </c:pt>
                <c:pt idx="2327">
                  <c:v>88.889399999999995</c:v>
                </c:pt>
                <c:pt idx="2328">
                  <c:v>88.889499999999998</c:v>
                </c:pt>
                <c:pt idx="2329">
                  <c:v>88.889600000000002</c:v>
                </c:pt>
                <c:pt idx="2330">
                  <c:v>88.889700000000005</c:v>
                </c:pt>
                <c:pt idx="2331">
                  <c:v>88.889799999999994</c:v>
                </c:pt>
                <c:pt idx="2332">
                  <c:v>88.889799999999994</c:v>
                </c:pt>
                <c:pt idx="2333">
                  <c:v>88.889899999999997</c:v>
                </c:pt>
                <c:pt idx="2334">
                  <c:v>88.89</c:v>
                </c:pt>
                <c:pt idx="2335">
                  <c:v>88.890100000000004</c:v>
                </c:pt>
                <c:pt idx="2336">
                  <c:v>88.890100000000004</c:v>
                </c:pt>
                <c:pt idx="2337">
                  <c:v>88.890199999999993</c:v>
                </c:pt>
                <c:pt idx="2338">
                  <c:v>88.890299999999996</c:v>
                </c:pt>
                <c:pt idx="2339">
                  <c:v>88.8904</c:v>
                </c:pt>
                <c:pt idx="2340">
                  <c:v>88.8904</c:v>
                </c:pt>
                <c:pt idx="2341">
                  <c:v>88.890500000000003</c:v>
                </c:pt>
                <c:pt idx="2342">
                  <c:v>88.890600000000006</c:v>
                </c:pt>
                <c:pt idx="2343">
                  <c:v>88.890699999999995</c:v>
                </c:pt>
                <c:pt idx="2344">
                  <c:v>88.890799999999999</c:v>
                </c:pt>
                <c:pt idx="2345">
                  <c:v>88.890799999999999</c:v>
                </c:pt>
                <c:pt idx="2346">
                  <c:v>88.890900000000002</c:v>
                </c:pt>
                <c:pt idx="2347">
                  <c:v>88.891000000000005</c:v>
                </c:pt>
                <c:pt idx="2348">
                  <c:v>88.891099999999994</c:v>
                </c:pt>
                <c:pt idx="2349">
                  <c:v>88.891099999999994</c:v>
                </c:pt>
                <c:pt idx="2350">
                  <c:v>88.891199999999998</c:v>
                </c:pt>
                <c:pt idx="2351">
                  <c:v>88.891300000000001</c:v>
                </c:pt>
                <c:pt idx="2352">
                  <c:v>88.891400000000004</c:v>
                </c:pt>
                <c:pt idx="2353">
                  <c:v>88.891499999999994</c:v>
                </c:pt>
                <c:pt idx="2354">
                  <c:v>88.891499999999994</c:v>
                </c:pt>
                <c:pt idx="2355">
                  <c:v>88.891599999999997</c:v>
                </c:pt>
                <c:pt idx="2356">
                  <c:v>88.8917</c:v>
                </c:pt>
                <c:pt idx="2357">
                  <c:v>88.891800000000003</c:v>
                </c:pt>
                <c:pt idx="2358">
                  <c:v>88.891800000000003</c:v>
                </c:pt>
                <c:pt idx="2359">
                  <c:v>88.891900000000007</c:v>
                </c:pt>
                <c:pt idx="2360">
                  <c:v>88.891999999999996</c:v>
                </c:pt>
                <c:pt idx="2361">
                  <c:v>88.892099999999999</c:v>
                </c:pt>
                <c:pt idx="2362">
                  <c:v>88.892200000000003</c:v>
                </c:pt>
                <c:pt idx="2363">
                  <c:v>88.892200000000003</c:v>
                </c:pt>
                <c:pt idx="2364">
                  <c:v>88.892300000000006</c:v>
                </c:pt>
                <c:pt idx="2365">
                  <c:v>88.892399999999995</c:v>
                </c:pt>
                <c:pt idx="2366">
                  <c:v>88.892499999999998</c:v>
                </c:pt>
                <c:pt idx="2367">
                  <c:v>88.892600000000002</c:v>
                </c:pt>
                <c:pt idx="2368">
                  <c:v>88.892600000000002</c:v>
                </c:pt>
                <c:pt idx="2369">
                  <c:v>88.892700000000005</c:v>
                </c:pt>
                <c:pt idx="2370">
                  <c:v>88.892799999999994</c:v>
                </c:pt>
                <c:pt idx="2371">
                  <c:v>88.892899999999997</c:v>
                </c:pt>
                <c:pt idx="2372">
                  <c:v>88.892899999999997</c:v>
                </c:pt>
                <c:pt idx="2373">
                  <c:v>88.893000000000001</c:v>
                </c:pt>
                <c:pt idx="2374">
                  <c:v>88.893100000000004</c:v>
                </c:pt>
                <c:pt idx="2375">
                  <c:v>88.893199999999993</c:v>
                </c:pt>
                <c:pt idx="2376">
                  <c:v>88.893199999999993</c:v>
                </c:pt>
                <c:pt idx="2377">
                  <c:v>88.893299999999996</c:v>
                </c:pt>
                <c:pt idx="2378">
                  <c:v>88.8934</c:v>
                </c:pt>
                <c:pt idx="2379">
                  <c:v>88.893500000000003</c:v>
                </c:pt>
                <c:pt idx="2380">
                  <c:v>88.893600000000006</c:v>
                </c:pt>
                <c:pt idx="2381">
                  <c:v>88.893600000000006</c:v>
                </c:pt>
                <c:pt idx="2382">
                  <c:v>88.893699999999995</c:v>
                </c:pt>
                <c:pt idx="2383">
                  <c:v>88.893799999999999</c:v>
                </c:pt>
                <c:pt idx="2384">
                  <c:v>88.893900000000002</c:v>
                </c:pt>
                <c:pt idx="2385">
                  <c:v>88.894000000000005</c:v>
                </c:pt>
                <c:pt idx="2386">
                  <c:v>88.894000000000005</c:v>
                </c:pt>
                <c:pt idx="2387">
                  <c:v>88.894099999999995</c:v>
                </c:pt>
                <c:pt idx="2388">
                  <c:v>88.894199999999998</c:v>
                </c:pt>
                <c:pt idx="2389">
                  <c:v>88.894300000000001</c:v>
                </c:pt>
                <c:pt idx="2390">
                  <c:v>88.894300000000001</c:v>
                </c:pt>
                <c:pt idx="2391">
                  <c:v>88.894400000000005</c:v>
                </c:pt>
                <c:pt idx="2392">
                  <c:v>88.894499999999994</c:v>
                </c:pt>
                <c:pt idx="2393">
                  <c:v>88.894599999999997</c:v>
                </c:pt>
                <c:pt idx="2394">
                  <c:v>88.894599999999997</c:v>
                </c:pt>
                <c:pt idx="2395">
                  <c:v>88.8947</c:v>
                </c:pt>
                <c:pt idx="2396">
                  <c:v>88.894800000000004</c:v>
                </c:pt>
                <c:pt idx="2397">
                  <c:v>88.894900000000007</c:v>
                </c:pt>
                <c:pt idx="2398">
                  <c:v>88.894999999999996</c:v>
                </c:pt>
                <c:pt idx="2399">
                  <c:v>88.894999999999996</c:v>
                </c:pt>
                <c:pt idx="2400">
                  <c:v>88.895099999999999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92701184"/>
        <c:axId val="292704712"/>
      </c:scatterChart>
      <c:valAx>
        <c:axId val="292701184"/>
        <c:scaling>
          <c:orientation val="minMax"/>
          <c:max val="30"/>
          <c:min val="0"/>
        </c:scaling>
        <c:delete val="0"/>
        <c:axPos val="b"/>
        <c:numFmt formatCode="General" sourceLinked="1"/>
        <c:majorTickMark val="out"/>
        <c:minorTickMark val="none"/>
        <c:tickLblPos val="nextTo"/>
        <c:crossAx val="292704712"/>
        <c:crosses val="autoZero"/>
        <c:crossBetween val="midCat"/>
        <c:majorUnit val="3"/>
        <c:minorUnit val="1"/>
      </c:valAx>
      <c:valAx>
        <c:axId val="292704712"/>
        <c:scaling>
          <c:orientation val="minMax"/>
          <c:max val="89.6"/>
          <c:min val="88.8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92701184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69587850894527203"/>
          <c:y val="2.0902486199126099E-2"/>
          <c:w val="0.27768021221685751"/>
          <c:h val="0.58116131523163561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image" Target="../media/image7.wmf"/><Relationship Id="rId1" Type="http://schemas.openxmlformats.org/officeDocument/2006/relationships/image" Target="../media/image6.wmf"/><Relationship Id="rId4" Type="http://schemas.openxmlformats.org/officeDocument/2006/relationships/image" Target="../media/image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0CF662-C7B9-46BF-9C23-649D724EC919}" type="datetimeFigureOut">
              <a:rPr lang="ru-RU" smtClean="0"/>
              <a:t>13.10.2018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030A20-A501-4025-BB2E-50F1306E25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35274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30A20-A501-4025-BB2E-50F1306E2593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71473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Прямоугольник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Прямоугольник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Прямоугольник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Скругленный прямоугольник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Скругленный прямоугольник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3BB2CF25-A3C4-4996-A7A2-0707CA285485}" type="datetimeFigureOut">
              <a:rPr lang="ru-RU" smtClean="0"/>
              <a:t>13.10.2018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85B912C7-8D7F-4214-8B2E-279FEA9A835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2CF25-A3C4-4996-A7A2-0707CA285485}" type="datetimeFigureOut">
              <a:rPr lang="ru-RU" smtClean="0"/>
              <a:t>13.10.2018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912C7-8D7F-4214-8B2E-279FEA9A835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2CF25-A3C4-4996-A7A2-0707CA285485}" type="datetimeFigureOut">
              <a:rPr lang="ru-RU" smtClean="0"/>
              <a:t>13.10.2018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912C7-8D7F-4214-8B2E-279FEA9A835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2CF25-A3C4-4996-A7A2-0707CA285485}" type="datetimeFigureOut">
              <a:rPr lang="ru-RU" smtClean="0"/>
              <a:t>13.10.2018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912C7-8D7F-4214-8B2E-279FEA9A835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2CF25-A3C4-4996-A7A2-0707CA285485}" type="datetimeFigureOut">
              <a:rPr lang="ru-RU" smtClean="0"/>
              <a:t>13.10.2018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912C7-8D7F-4214-8B2E-279FEA9A835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2CF25-A3C4-4996-A7A2-0707CA285485}" type="datetimeFigureOut">
              <a:rPr lang="ru-RU" smtClean="0"/>
              <a:t>13.10.2018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912C7-8D7F-4214-8B2E-279FEA9A835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3BB2CF25-A3C4-4996-A7A2-0707CA285485}" type="datetimeFigureOut">
              <a:rPr lang="ru-RU" smtClean="0"/>
              <a:t>13.10.2018</a:t>
            </a:fld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85B912C7-8D7F-4214-8B2E-279FEA9A835C}" type="slidenum">
              <a:rPr lang="ru-RU" smtClean="0"/>
              <a:t>‹#›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3BB2CF25-A3C4-4996-A7A2-0707CA285485}" type="datetimeFigureOut">
              <a:rPr lang="ru-RU" smtClean="0"/>
              <a:t>13.10.2018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85B912C7-8D7F-4214-8B2E-279FEA9A835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2CF25-A3C4-4996-A7A2-0707CA285485}" type="datetimeFigureOut">
              <a:rPr lang="ru-RU" smtClean="0"/>
              <a:t>13.10.2018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912C7-8D7F-4214-8B2E-279FEA9A835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2CF25-A3C4-4996-A7A2-0707CA285485}" type="datetimeFigureOut">
              <a:rPr lang="ru-RU" smtClean="0"/>
              <a:t>13.10.2018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912C7-8D7F-4214-8B2E-279FEA9A835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2CF25-A3C4-4996-A7A2-0707CA285485}" type="datetimeFigureOut">
              <a:rPr lang="ru-RU" smtClean="0"/>
              <a:t>13.10.2018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912C7-8D7F-4214-8B2E-279FEA9A835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Прямоугольник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3BB2CF25-A3C4-4996-A7A2-0707CA285485}" type="datetimeFigureOut">
              <a:rPr lang="ru-RU" smtClean="0"/>
              <a:t>13.10.2018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85B912C7-8D7F-4214-8B2E-279FEA9A835C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7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9.wmf"/><Relationship Id="rId5" Type="http://schemas.openxmlformats.org/officeDocument/2006/relationships/image" Target="../media/image6.wmf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8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23928" y="4797152"/>
            <a:ext cx="4968552" cy="1584176"/>
          </a:xfrm>
        </p:spPr>
        <p:txBody>
          <a:bodyPr>
            <a:normAutofit/>
          </a:bodyPr>
          <a:lstStyle/>
          <a:p>
            <a:r>
              <a:rPr lang="ru-RU" sz="1800" b="1" dirty="0" smtClean="0"/>
              <a:t>А.П. </a:t>
            </a:r>
            <a:r>
              <a:rPr lang="ru-RU" sz="1800" b="1" dirty="0" err="1" smtClean="0"/>
              <a:t>Лепихин</a:t>
            </a:r>
            <a:r>
              <a:rPr lang="ru-RU" sz="1800" b="1" dirty="0" smtClean="0"/>
              <a:t>  </a:t>
            </a:r>
            <a:r>
              <a:rPr lang="ru-RU" sz="1800" b="1" dirty="0" err="1" smtClean="0"/>
              <a:t>д.г.н</a:t>
            </a:r>
            <a:r>
              <a:rPr lang="ru-RU" sz="1800" b="1" dirty="0" smtClean="0"/>
              <a:t>., </a:t>
            </a:r>
            <a:r>
              <a:rPr lang="ru-RU" sz="1800" b="1" dirty="0" err="1" smtClean="0"/>
              <a:t>проф</a:t>
            </a:r>
            <a:endParaRPr lang="en-US" sz="1800" b="1" dirty="0" smtClean="0"/>
          </a:p>
          <a:p>
            <a:endParaRPr lang="en-US" sz="1800" b="1" dirty="0"/>
          </a:p>
          <a:p>
            <a:endParaRPr lang="en-US" sz="1800" b="1" dirty="0" smtClean="0"/>
          </a:p>
          <a:p>
            <a:r>
              <a:rPr lang="en-US" sz="1800" b="1" dirty="0" smtClean="0"/>
              <a:t>C</a:t>
            </a:r>
            <a:r>
              <a:rPr lang="ru-RU" sz="1800" b="1" dirty="0" smtClean="0"/>
              <a:t>очи          2018    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611560" y="404664"/>
            <a:ext cx="8458200" cy="410445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sz="2700" dirty="0" smtClean="0"/>
              <a:t>Пермский федеральный  исследовательский центр</a:t>
            </a:r>
            <a:br>
              <a:rPr lang="ru-RU" sz="2700" dirty="0" smtClean="0"/>
            </a:br>
            <a:r>
              <a:rPr lang="ru-RU" sz="2700" dirty="0" smtClean="0"/>
              <a:t>Горный институт УРО РАН</a:t>
            </a: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dirty="0"/>
              <a:t/>
            </a:r>
            <a:br>
              <a:rPr lang="ru-RU" sz="2700" dirty="0"/>
            </a:b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dirty="0"/>
              <a:t/>
            </a:r>
            <a:br>
              <a:rPr lang="ru-RU" sz="2700" dirty="0"/>
            </a:b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dirty="0"/>
              <a:t/>
            </a:r>
            <a:br>
              <a:rPr lang="ru-RU" sz="2700" dirty="0"/>
            </a:br>
            <a:r>
              <a:rPr lang="ru-RU" sz="2700" dirty="0" smtClean="0"/>
              <a:t>К проблеме установления санитарных попусков в подпертых нижних  бьефах ГЭС  </a:t>
            </a:r>
            <a:r>
              <a:rPr lang="en-US" sz="3100" dirty="0" smtClean="0"/>
              <a:t/>
            </a:r>
            <a:br>
              <a:rPr lang="en-US" sz="3100" dirty="0" smtClean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34930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СанПиН 3907 -85  Санитарные  правила проектирования и эксплуатации  водохранилищ 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  <a:p>
            <a:r>
              <a:rPr lang="ru-RU" dirty="0" smtClean="0"/>
              <a:t>Не отражают  всей  специфики   подпертых  нижних  бьефов  ГЭС .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885000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"/>
          <p:cNvSpPr>
            <a:spLocks noChangeArrowheads="1"/>
          </p:cNvSpPr>
          <p:nvPr/>
        </p:nvSpPr>
        <p:spPr bwMode="auto">
          <a:xfrm>
            <a:off x="571500" y="214313"/>
            <a:ext cx="79787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altLang="ru-RU" b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Модели используемые для описания водных объектов в Камском бассейне</a:t>
            </a:r>
            <a:endParaRPr lang="ru-RU" altLang="ru-RU">
              <a:ea typeface="Calibri" pitchFamily="34" charset="0"/>
              <a:cs typeface="Times New Roman" pitchFamily="18" charset="0"/>
            </a:endParaRPr>
          </a:p>
          <a:p>
            <a:pPr algn="ctr"/>
            <a:r>
              <a:rPr lang="ru-RU" altLang="ru-RU" b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 основе лицензионных программных продуктов</a:t>
            </a:r>
            <a:endParaRPr lang="ru-RU" altLang="ru-RU">
              <a:ea typeface="Calibri" pitchFamily="34" charset="0"/>
              <a:cs typeface="Times New Roman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3915461"/>
              </p:ext>
            </p:extLst>
          </p:nvPr>
        </p:nvGraphicFramePr>
        <p:xfrm>
          <a:off x="1071563" y="928688"/>
          <a:ext cx="7286625" cy="5695950"/>
        </p:xfrm>
        <a:graphic>
          <a:graphicData uri="http://schemas.openxmlformats.org/drawingml/2006/table">
            <a:tbl>
              <a:tblPr/>
              <a:tblGrid>
                <a:gridCol w="2236304"/>
                <a:gridCol w="5050321"/>
              </a:tblGrid>
              <a:tr h="24538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Модели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31" marR="461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>
                          <a:latin typeface="Times New Roman"/>
                          <a:ea typeface="Calibri"/>
                          <a:cs typeface="Times New Roman"/>
                        </a:rPr>
                        <a:t>Описываемые объекты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31" marR="461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257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1-мерная постановка на основе НЕС-</a:t>
                      </a:r>
                      <a:r>
                        <a:rPr lang="en-US" sz="1400" b="1" dirty="0">
                          <a:latin typeface="Times New Roman"/>
                          <a:ea typeface="Calibri"/>
                          <a:cs typeface="Times New Roman"/>
                        </a:rPr>
                        <a:t>RAS 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31" marR="461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Камское водохранилище 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П. Тюлькино – КамГЭС (</a:t>
                      </a:r>
                      <a:r>
                        <a:rPr lang="ru-RU" sz="1400" b="1" dirty="0" smtClean="0">
                          <a:latin typeface="Times New Roman"/>
                          <a:ea typeface="Calibri"/>
                          <a:cs typeface="Times New Roman"/>
                        </a:rPr>
                        <a:t>2530-2275 км судового хода)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 err="1">
                          <a:latin typeface="Times New Roman"/>
                          <a:ea typeface="Calibri"/>
                          <a:cs typeface="Times New Roman"/>
                        </a:rPr>
                        <a:t>Воткинское</a:t>
                      </a: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 водохранилище 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КамГЭС нижний бьеф – Чайковский </a:t>
                      </a:r>
                      <a:r>
                        <a:rPr lang="ru-RU" sz="1400" b="1" dirty="0" smtClean="0">
                          <a:latin typeface="Times New Roman"/>
                          <a:ea typeface="Calibri"/>
                          <a:cs typeface="Times New Roman"/>
                        </a:rPr>
                        <a:t> (2274-1935 км судового хода )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Отдельные участки средних и малых рек с потенциально опасными объектами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31" marR="461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433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2-мерная постановка </a:t>
                      </a:r>
                      <a:r>
                        <a:rPr lang="en-US" sz="1400" b="1" dirty="0">
                          <a:latin typeface="Times New Roman"/>
                          <a:ea typeface="Calibri"/>
                          <a:cs typeface="Times New Roman"/>
                        </a:rPr>
                        <a:t>SMS v</a:t>
                      </a: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400" b="1" dirty="0" smtClean="0">
                          <a:latin typeface="Times New Roman"/>
                          <a:ea typeface="Calibri"/>
                          <a:cs typeface="Times New Roman"/>
                        </a:rPr>
                        <a:t>10.1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31" marR="461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Calibri"/>
                          <a:cs typeface="Times New Roman"/>
                        </a:rPr>
                        <a:t>Камского водохранилища–   Верхний участок </a:t>
                      </a:r>
                      <a:r>
                        <a:rPr lang="en-US" sz="1400" b="1" dirty="0" smtClean="0">
                          <a:latin typeface="Times New Roman"/>
                          <a:ea typeface="Calibri"/>
                          <a:cs typeface="Times New Roman"/>
                        </a:rPr>
                        <a:t>(</a:t>
                      </a:r>
                      <a:r>
                        <a:rPr lang="ru-RU" sz="1400" b="1" dirty="0" smtClean="0">
                          <a:latin typeface="Times New Roman"/>
                          <a:ea typeface="Calibri"/>
                          <a:cs typeface="Times New Roman"/>
                        </a:rPr>
                        <a:t> 2530-2430км судового хода)Чусовской  плес Камского водохранилища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400" b="1" dirty="0" err="1" smtClean="0">
                          <a:latin typeface="Times New Roman"/>
                          <a:ea typeface="Calibri"/>
                          <a:cs typeface="Times New Roman"/>
                        </a:rPr>
                        <a:t>Воткинское</a:t>
                      </a:r>
                      <a:r>
                        <a:rPr lang="ru-RU" sz="1400" b="1" dirty="0" smtClean="0">
                          <a:latin typeface="Times New Roman"/>
                          <a:ea typeface="Calibri"/>
                          <a:cs typeface="Times New Roman"/>
                        </a:rPr>
                        <a:t> водохранилище верхний участок с 2274-2210км судового хода,  </a:t>
                      </a: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участке примыкающем к устью р. </a:t>
                      </a:r>
                      <a:r>
                        <a:rPr lang="ru-RU" sz="1400" b="1" dirty="0" err="1">
                          <a:latin typeface="Times New Roman"/>
                          <a:ea typeface="Calibri"/>
                          <a:cs typeface="Times New Roman"/>
                        </a:rPr>
                        <a:t>Тулва</a:t>
                      </a: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400" b="1" dirty="0" smtClean="0">
                          <a:latin typeface="Times New Roman"/>
                          <a:ea typeface="Calibri"/>
                          <a:cs typeface="Times New Roman"/>
                        </a:rPr>
                        <a:t> (2080-2050км судового хода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Отдельные </a:t>
                      </a:r>
                      <a:r>
                        <a:rPr lang="ru-RU" sz="1400" b="1" dirty="0" smtClean="0">
                          <a:latin typeface="Times New Roman"/>
                          <a:ea typeface="Calibri"/>
                          <a:cs typeface="Times New Roman"/>
                        </a:rPr>
                        <a:t>участки   </a:t>
                      </a: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Сылва, Белая с размещением на них </a:t>
                      </a:r>
                      <a:r>
                        <a:rPr lang="ru-RU" sz="1400" b="1" dirty="0" smtClean="0">
                          <a:latin typeface="Times New Roman"/>
                          <a:ea typeface="Calibri"/>
                          <a:cs typeface="Times New Roman"/>
                        </a:rPr>
                        <a:t>существенных  </a:t>
                      </a: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потенциально опасных объектов  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31" marR="461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815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3-мерная постановка </a:t>
                      </a:r>
                      <a:r>
                        <a:rPr lang="en-US" sz="1400" b="1" dirty="0" smtClean="0">
                          <a:latin typeface="Times New Roman"/>
                          <a:ea typeface="Calibri"/>
                          <a:cs typeface="Times New Roman"/>
                        </a:rPr>
                        <a:t>Fluent 6.3.26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31" marR="461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Calibri"/>
                          <a:cs typeface="Times New Roman"/>
                        </a:rPr>
                        <a:t>Участок и     Камского </a:t>
                      </a: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водохранилища в зоне деятельности ОАО «Сильвинит» </a:t>
                      </a:r>
                      <a:r>
                        <a:rPr lang="ru-RU" sz="1400" b="1" dirty="0" smtClean="0">
                          <a:latin typeface="Times New Roman"/>
                          <a:ea typeface="Calibri"/>
                          <a:cs typeface="Times New Roman"/>
                        </a:rPr>
                        <a:t> участок </a:t>
                      </a: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Камского водохранилища в зоне деятельности ОАО «</a:t>
                      </a:r>
                      <a:r>
                        <a:rPr lang="ru-RU" sz="1400" b="1" dirty="0" err="1">
                          <a:latin typeface="Times New Roman"/>
                          <a:ea typeface="Calibri"/>
                          <a:cs typeface="Times New Roman"/>
                        </a:rPr>
                        <a:t>Уралкалий</a:t>
                      </a:r>
                      <a:r>
                        <a:rPr lang="ru-RU" sz="1400" b="1" dirty="0" smtClean="0">
                          <a:latin typeface="Times New Roman"/>
                          <a:ea typeface="Calibri"/>
                          <a:cs typeface="Times New Roman"/>
                        </a:rPr>
                        <a:t>»  Чусовской  плес  район Чусовского  водозабора .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31" marR="461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33300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725016"/>
          </a:xfrm>
        </p:spPr>
        <p:txBody>
          <a:bodyPr>
            <a:normAutofit fontScale="90000"/>
          </a:bodyPr>
          <a:lstStyle/>
          <a:p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Расчетные характеристики динамики </a:t>
            </a:r>
            <a:r>
              <a:rPr lang="ru-RU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уровенного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режима по отдельным створам </a:t>
            </a:r>
            <a:r>
              <a:rPr lang="ru-RU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Воткинского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водохранилища по экспериментальным данным от 7 августа 1966 г.</a:t>
            </a:r>
          </a:p>
        </p:txBody>
      </p:sp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19069021"/>
              </p:ext>
            </p:extLst>
          </p:nvPr>
        </p:nvGraphicFramePr>
        <p:xfrm>
          <a:off x="179513" y="1201688"/>
          <a:ext cx="8712968" cy="54676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321717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160" t="23422" r="29919" b="16040"/>
          <a:stretch/>
        </p:blipFill>
        <p:spPr>
          <a:xfrm>
            <a:off x="-36512" y="0"/>
            <a:ext cx="9180512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2160" t="23422" r="29919" b="16040"/>
          <a:stretch/>
        </p:blipFill>
        <p:spPr>
          <a:xfrm>
            <a:off x="115888" y="152400"/>
            <a:ext cx="91805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7820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08" y="980728"/>
            <a:ext cx="8743950" cy="530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99370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620688"/>
            <a:ext cx="8229600" cy="792088"/>
          </a:xfrm>
        </p:spPr>
        <p:txBody>
          <a:bodyPr>
            <a:normAutofit fontScale="90000"/>
          </a:bodyPr>
          <a:lstStyle/>
          <a:p>
            <a:r>
              <a:rPr lang="ru-RU" sz="1600" dirty="0"/>
              <a:t>Распределение векторного поля скорости в районе г</a:t>
            </a:r>
            <a:r>
              <a:rPr lang="ru-RU" dirty="0"/>
              <a:t>. </a:t>
            </a:r>
            <a:r>
              <a:rPr lang="ru-RU" sz="1800" dirty="0"/>
              <a:t>Краснокамска, </a:t>
            </a:r>
            <a:r>
              <a:rPr lang="ru-RU" sz="1800" dirty="0" smtClean="0"/>
              <a:t>сценарий  </a:t>
            </a:r>
            <a:r>
              <a:rPr lang="ru-RU" sz="1800" dirty="0"/>
              <a:t> № 1, расчетное время 1 ч.</a:t>
            </a:r>
          </a:p>
        </p:txBody>
      </p:sp>
      <p:pic>
        <p:nvPicPr>
          <p:cNvPr id="5" name="Объект 4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556792"/>
            <a:ext cx="8208912" cy="4854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8552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dirty="0"/>
              <a:t>Распределение векторного поля скорости в районе г. Краснокамска, сценарий   № 1, расчетное время </a:t>
            </a:r>
            <a:r>
              <a:rPr lang="ru-RU" sz="1800" dirty="0" smtClean="0"/>
              <a:t>12 </a:t>
            </a:r>
            <a:r>
              <a:rPr lang="ru-RU" sz="1800" dirty="0"/>
              <a:t>ч</a:t>
            </a:r>
            <a:r>
              <a:rPr lang="ru-RU" dirty="0"/>
              <a:t>.</a:t>
            </a:r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204864"/>
            <a:ext cx="8424936" cy="42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9762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6024" y="2204864"/>
            <a:ext cx="2771800" cy="557808"/>
          </a:xfrm>
        </p:spPr>
        <p:txBody>
          <a:bodyPr>
            <a:normAutofit fontScale="90000"/>
          </a:bodyPr>
          <a:lstStyle/>
          <a:p>
            <a:r>
              <a:rPr lang="ru-RU" dirty="0" err="1" smtClean="0"/>
              <a:t>Воткинское</a:t>
            </a:r>
            <a:r>
              <a:rPr lang="ru-RU" dirty="0" smtClean="0"/>
              <a:t> </a:t>
            </a:r>
            <a:r>
              <a:rPr lang="ru-RU" dirty="0" err="1" smtClean="0"/>
              <a:t>водохра-нилище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44624"/>
            <a:ext cx="5976664" cy="6895344"/>
          </a:xfrm>
        </p:spPr>
      </p:pic>
    </p:spTree>
    <p:extLst>
      <p:ext uri="{BB962C8B-B14F-4D97-AF65-F5344CB8AC3E}">
        <p14:creationId xmlns:p14="http://schemas.microsoft.com/office/powerpoint/2010/main" val="35363335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0"/>
            <a:ext cx="6336704" cy="6858001"/>
          </a:xfrm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79512" y="2564904"/>
            <a:ext cx="2160240" cy="485800"/>
          </a:xfrm>
        </p:spPr>
        <p:txBody>
          <a:bodyPr>
            <a:noAutofit/>
          </a:bodyPr>
          <a:lstStyle/>
          <a:p>
            <a:r>
              <a:rPr lang="ru-RU" sz="2400" dirty="0" err="1" smtClean="0"/>
              <a:t>Воткинское</a:t>
            </a:r>
            <a:r>
              <a:rPr lang="ru-RU" sz="2400" dirty="0" smtClean="0"/>
              <a:t> </a:t>
            </a:r>
            <a:r>
              <a:rPr lang="ru-RU" sz="2400" dirty="0" err="1" smtClean="0"/>
              <a:t>водохра-нилище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749564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3568" y="765124"/>
            <a:ext cx="8010995" cy="5664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83359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4624"/>
            <a:ext cx="8640960" cy="6741367"/>
          </a:xfrm>
        </p:spPr>
      </p:pic>
    </p:spTree>
    <p:extLst>
      <p:ext uri="{BB962C8B-B14F-4D97-AF65-F5344CB8AC3E}">
        <p14:creationId xmlns:p14="http://schemas.microsoft.com/office/powerpoint/2010/main" val="38924168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50" y="685800"/>
            <a:ext cx="78613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05312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" y="673100"/>
            <a:ext cx="7937500" cy="551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61574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Заключение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1. </a:t>
            </a:r>
            <a:r>
              <a:rPr lang="ru-RU" sz="2000" dirty="0" smtClean="0">
                <a:latin typeface="Arial Narrow" panose="020B0606020202030204" pitchFamily="34" charset="0"/>
              </a:rPr>
              <a:t>Обратные течения в нижних  подпертых бьефах формируются вследствие отражения прямых  волн от ниже расположенных  плотин</a:t>
            </a:r>
            <a:r>
              <a:rPr lang="en-US" sz="2000" dirty="0" smtClean="0">
                <a:latin typeface="Arial Narrow" panose="020B0606020202030204" pitchFamily="34" charset="0"/>
              </a:rPr>
              <a:t>; </a:t>
            </a:r>
            <a:r>
              <a:rPr lang="ru-RU" sz="2000" dirty="0" smtClean="0">
                <a:latin typeface="Arial Narrow" panose="020B0606020202030204" pitchFamily="34" charset="0"/>
              </a:rPr>
              <a:t>.   </a:t>
            </a:r>
          </a:p>
          <a:p>
            <a:r>
              <a:rPr lang="ru-RU" sz="2000" dirty="0" smtClean="0">
                <a:latin typeface="Arial Narrow" panose="020B0606020202030204" pitchFamily="34" charset="0"/>
              </a:rPr>
              <a:t>2. Данные  процессы  вполне  успешно  могут описываться  системой  уравнений  Сен-Венана</a:t>
            </a:r>
            <a:r>
              <a:rPr lang="en-US" sz="2000" dirty="0" smtClean="0">
                <a:latin typeface="Arial Narrow" panose="020B0606020202030204" pitchFamily="34" charset="0"/>
              </a:rPr>
              <a:t>;</a:t>
            </a:r>
            <a:endParaRPr lang="en-US" sz="2000" dirty="0">
              <a:latin typeface="Arial Narrow" panose="020B0606020202030204" pitchFamily="34" charset="0"/>
            </a:endParaRPr>
          </a:p>
          <a:p>
            <a:r>
              <a:rPr lang="en-US" sz="2000" dirty="0" smtClean="0">
                <a:latin typeface="Arial Narrow" panose="020B0606020202030204" pitchFamily="34" charset="0"/>
              </a:rPr>
              <a:t>3.</a:t>
            </a:r>
            <a:r>
              <a:rPr lang="ru-RU" sz="2000" dirty="0" smtClean="0">
                <a:latin typeface="Arial Narrow" panose="020B0606020202030204" pitchFamily="34" charset="0"/>
              </a:rPr>
              <a:t> Характеристики обратных  течений   определяются как морфометрическими  характеристиками  нижнего бьефа водохранилища так  и режимом  сброса воды через гидроузел;</a:t>
            </a:r>
            <a:endParaRPr lang="en-US" sz="2000" dirty="0">
              <a:latin typeface="Arial Narrow" panose="020B0606020202030204" pitchFamily="34" charset="0"/>
            </a:endParaRPr>
          </a:p>
          <a:p>
            <a:pPr fontAlgn="base"/>
            <a:r>
              <a:rPr lang="en-US" sz="2400" dirty="0" smtClean="0">
                <a:latin typeface="Arial Narrow" panose="020B0606020202030204" pitchFamily="34" charset="0"/>
              </a:rPr>
              <a:t>4.</a:t>
            </a:r>
            <a:r>
              <a:rPr lang="ru-RU" sz="2400" dirty="0">
                <a:solidFill>
                  <a:srgbClr val="262626"/>
                </a:solidFill>
                <a:latin typeface="Arial Narrow" panose="020B0606020202030204" pitchFamily="34" charset="0"/>
              </a:rPr>
              <a:t> </a:t>
            </a:r>
            <a:r>
              <a:rPr lang="ru-RU" sz="2000" dirty="0" smtClean="0">
                <a:solidFill>
                  <a:srgbClr val="262626"/>
                </a:solidFill>
                <a:latin typeface="Arial Narrow" panose="020B0606020202030204" pitchFamily="34" charset="0"/>
              </a:rPr>
              <a:t>Параметры санитарных попусков  должны  оцениваться на основе гидродинамических  моделей , а сами модели должны</a:t>
            </a:r>
            <a:r>
              <a:rPr lang="en-US" sz="2000" dirty="0" smtClean="0">
                <a:solidFill>
                  <a:srgbClr val="262626"/>
                </a:solidFill>
                <a:latin typeface="Arial Narrow" panose="020B0606020202030204" pitchFamily="34" charset="0"/>
              </a:rPr>
              <a:t> ,</a:t>
            </a:r>
            <a:r>
              <a:rPr lang="ru-RU" sz="2000" smtClean="0">
                <a:solidFill>
                  <a:srgbClr val="262626"/>
                </a:solidFill>
                <a:latin typeface="Arial Narrow" panose="020B0606020202030204" pitchFamily="34" charset="0"/>
              </a:rPr>
              <a:t> быть необходимым </a:t>
            </a:r>
            <a:r>
              <a:rPr lang="ru-RU" sz="2000" dirty="0" smtClean="0">
                <a:solidFill>
                  <a:srgbClr val="262626"/>
                </a:solidFill>
                <a:latin typeface="Arial Narrow" panose="020B0606020202030204" pitchFamily="34" charset="0"/>
              </a:rPr>
              <a:t>и обязательным  инструментом решения актуальных  водохозяйственных  задач </a:t>
            </a:r>
            <a:r>
              <a:rPr lang="en-US" sz="2000" dirty="0" smtClean="0">
                <a:solidFill>
                  <a:srgbClr val="262626"/>
                </a:solidFill>
                <a:latin typeface="Arial Narrow" panose="020B0606020202030204" pitchFamily="34" charset="0"/>
              </a:rPr>
              <a:t>;</a:t>
            </a:r>
            <a:r>
              <a:rPr lang="ru-RU" sz="2000" dirty="0" smtClean="0">
                <a:solidFill>
                  <a:srgbClr val="262626"/>
                </a:solidFill>
                <a:latin typeface="Arial Narrow" panose="020B0606020202030204" pitchFamily="34" charset="0"/>
              </a:rPr>
              <a:t>   </a:t>
            </a:r>
            <a:endParaRPr lang="ru-RU" sz="20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80953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farm2.staticflickr.com/1454/25049139264_66abfd805b_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14" y="44624"/>
            <a:ext cx="9149613" cy="681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1268760"/>
            <a:ext cx="7772400" cy="1728193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/>
              <a:t>Благодарим за внимание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136099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2801125"/>
              </p:ext>
            </p:extLst>
          </p:nvPr>
        </p:nvGraphicFramePr>
        <p:xfrm>
          <a:off x="107504" y="764704"/>
          <a:ext cx="8856984" cy="59046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008818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 txBox="1">
            <a:spLocks/>
          </p:cNvSpPr>
          <p:nvPr/>
        </p:nvSpPr>
        <p:spPr>
          <a:xfrm>
            <a:off x="467544" y="836712"/>
            <a:ext cx="8458200" cy="4104456"/>
          </a:xfrm>
          <a:prstGeom prst="rect">
            <a:avLst/>
          </a:prstGeom>
        </p:spPr>
        <p:txBody>
          <a:bodyPr vert="horz" anchor="ctr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700" dirty="0" smtClean="0"/>
              <a:t>Пермский федеральный  исследовательский центр</a:t>
            </a:r>
            <a:br>
              <a:rPr lang="ru-RU" sz="2700" dirty="0" smtClean="0"/>
            </a:br>
            <a:r>
              <a:rPr lang="ru-RU" sz="2700" dirty="0" smtClean="0"/>
              <a:t>Горный институт УРО РАН</a:t>
            </a:r>
            <a:br>
              <a:rPr lang="ru-RU" sz="2700" dirty="0" smtClean="0"/>
            </a:b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3700" dirty="0" smtClean="0"/>
              <a:t>К проблеме установления санитарных попусков в  подпертых бьефах ГЭС</a:t>
            </a:r>
            <a:r>
              <a:rPr lang="ru-RU" sz="3700" b="1" dirty="0" smtClean="0"/>
              <a:t/>
            </a:r>
            <a:br>
              <a:rPr lang="ru-RU" sz="3700" b="1" dirty="0" smtClean="0"/>
            </a:br>
            <a:endParaRPr lang="ru-RU" sz="3700" b="1" dirty="0"/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3707904" y="5610599"/>
            <a:ext cx="4968552" cy="64807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800" b="1" dirty="0" smtClean="0"/>
              <a:t>А.П. </a:t>
            </a:r>
            <a:r>
              <a:rPr lang="ru-RU" sz="1800" b="1" dirty="0" err="1" smtClean="0"/>
              <a:t>Лепихин</a:t>
            </a:r>
            <a:r>
              <a:rPr lang="ru-RU" sz="1800" b="1" dirty="0" smtClean="0"/>
              <a:t>  </a:t>
            </a:r>
            <a:r>
              <a:rPr lang="ru-RU" sz="1800" b="1" dirty="0" err="1" smtClean="0"/>
              <a:t>д.г.н</a:t>
            </a:r>
            <a:r>
              <a:rPr lang="ru-RU" sz="1800" b="1" dirty="0" smtClean="0"/>
              <a:t>., </a:t>
            </a:r>
            <a:r>
              <a:rPr lang="ru-RU" sz="1800" b="1" dirty="0" smtClean="0"/>
              <a:t>проф. </a:t>
            </a:r>
            <a:endParaRPr lang="ru-RU" sz="1800" b="1" dirty="0" smtClean="0"/>
          </a:p>
        </p:txBody>
      </p:sp>
    </p:spTree>
    <p:extLst>
      <p:ext uri="{BB962C8B-B14F-4D97-AF65-F5344CB8AC3E}">
        <p14:creationId xmlns:p14="http://schemas.microsoft.com/office/powerpoint/2010/main" val="2238772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669925"/>
            <a:ext cx="7848600" cy="551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37141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43608" y="764704"/>
            <a:ext cx="640871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ct val="150000"/>
              </a:lnSpc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истема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уравнений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Сен-Венана</a:t>
            </a:r>
            <a:endParaRPr lang="ru-RU" sz="2800" b="1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Прямоугольник 4"/>
              <p:cNvSpPr/>
              <p:nvPr/>
            </p:nvSpPr>
            <p:spPr>
              <a:xfrm>
                <a:off x="359532" y="2204864"/>
                <a:ext cx="8424936" cy="278858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indent="450215"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2800" i="1">
                              <a:effectLst/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800" i="1">
                              <a:effectLst/>
                              <a:latin typeface="Cambria Math" panose="02040503050406030204" pitchFamily="18" charset="0"/>
                            </a:rPr>
                            <m:t>𝑄</m:t>
                          </m:r>
                        </m:num>
                        <m:den>
                          <m:r>
                            <a:rPr lang="ru-RU" sz="2800" i="1">
                              <a:effectLst/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ru-RU" sz="2800" i="1">
                              <a:effectLst/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ru-RU" sz="2800" i="1">
                          <a:effectLst/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ru-RU" sz="2800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2800" i="1">
                              <a:effectLst/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ru-RU" sz="2800" i="1">
                              <a:effectLst/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f>
                        <m:fPr>
                          <m:ctrlPr>
                            <a:rPr lang="ru-RU" sz="2800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2800" i="1">
                              <a:effectLst/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ru-RU" sz="2800" i="1">
                              <a:effectLst/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ru-RU" sz="2800" i="1">
                              <a:effectLst/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d>
                        <m:dPr>
                          <m:ctrlPr>
                            <a:rPr lang="ru-RU" sz="2800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ru-RU" sz="2800" i="1"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ru-RU" sz="28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ru-RU" sz="2800" i="1">
                                      <a:effectLst/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p>
                                  <m:r>
                                    <a:rPr lang="ru-RU" sz="2800" i="1">
                                      <a:effectLst/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ru-RU" sz="2800" i="1">
                                  <a:effectLst/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  <m:d>
                                <m:dPr>
                                  <m:ctrlPr>
                                    <a:rPr lang="ru-RU" sz="28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ru-RU" sz="2800" i="1">
                                      <a:effectLst/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ru-RU" sz="2800" i="1">
                                      <a:effectLst/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800" i="1">
                                      <a:effectLst/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den>
                          </m:f>
                        </m:e>
                      </m:d>
                      <m:r>
                        <a:rPr lang="ru-RU" sz="2800" i="1">
                          <a:effectLst/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ru-RU" sz="2800" i="1">
                          <a:effectLst/>
                          <a:latin typeface="Cambria Math" panose="02040503050406030204" pitchFamily="18" charset="0"/>
                        </a:rPr>
                        <m:t>𝑔𝐹</m:t>
                      </m:r>
                      <m:d>
                        <m:dPr>
                          <m:ctrlPr>
                            <a:rPr lang="ru-RU" sz="2800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ru-RU" sz="2800" i="1">
                              <a:effectLst/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ru-RU" sz="2800" i="1">
                              <a:effectLst/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ru-RU" sz="2800" i="1">
                              <a:effectLst/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d>
                        <m:dPr>
                          <m:ctrlPr>
                            <a:rPr lang="ru-RU" sz="2800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ru-RU" sz="2800" i="1">
                              <a:effectLst/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ru-RU" sz="2800" i="1">
                              <a:effectLst/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ru-RU" sz="2800" i="1"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ru-RU" sz="2800" i="1">
                                  <a:effectLst/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ru-RU" sz="2800" i="1">
                                  <a:effectLst/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num>
                            <m:den>
                              <m:r>
                                <a:rPr lang="ru-RU" sz="2800" i="1">
                                  <a:effectLst/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ru-RU" sz="2800" i="1">
                                  <a:effectLst/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</m:e>
                      </m:d>
                      <m:r>
                        <a:rPr lang="ru-RU" sz="2800" i="1">
                          <a:effectLst/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ru-RU" sz="2800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2800" i="1">
                              <a:effectLst/>
                              <a:latin typeface="Cambria Math" panose="02040503050406030204" pitchFamily="18" charset="0"/>
                            </a:rPr>
                            <m:t>𝑔</m:t>
                          </m:r>
                          <m:r>
                            <a:rPr lang="ru-RU" sz="2800" i="1">
                              <a:effectLst/>
                              <a:latin typeface="Cambria Math" panose="02040503050406030204" pitchFamily="18" charset="0"/>
                            </a:rPr>
                            <m:t>∙</m:t>
                          </m:r>
                          <m:r>
                            <a:rPr lang="ru-RU" sz="2800" i="1">
                              <a:effectLst/>
                              <a:latin typeface="Cambria Math" panose="02040503050406030204" pitchFamily="18" charset="0"/>
                            </a:rPr>
                            <m:t>𝑄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ru-RU" sz="2800" i="1"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ru-RU" sz="2800" i="1">
                                  <a:effectLst/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</m:d>
                        </m:num>
                        <m:den>
                          <m:sSup>
                            <m:sSupPr>
                              <m:ctrlPr>
                                <a:rPr lang="ru-RU" sz="2800" i="1"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ru-RU" sz="2800" i="1">
                                  <a:effectLst/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p>
                              <m:r>
                                <a:rPr lang="ru-RU" sz="2800" i="1">
                                  <a:effectLst/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ru-RU" sz="2800" i="1">
                              <a:effectLst/>
                              <a:latin typeface="Cambria Math" panose="02040503050406030204" pitchFamily="18" charset="0"/>
                            </a:rPr>
                            <m:t>𝐹𝑅</m:t>
                          </m:r>
                        </m:den>
                      </m:f>
                    </m:oMath>
                  </m:oMathPara>
                </a14:m>
                <a:endParaRPr lang="ru-RU" sz="2800" dirty="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indent="450215"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2800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effectLst/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800" i="1">
                              <a:effectLst/>
                              <a:latin typeface="Cambria Math" panose="02040503050406030204" pitchFamily="18" charset="0"/>
                            </a:rPr>
                            <m:t>𝑄</m:t>
                          </m:r>
                          <m:r>
                            <a:rPr lang="en-US" sz="2800" i="1">
                              <a:effectLst/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i="1">
                              <a:effectLst/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800" i="1">
                              <a:effectLst/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i="1">
                              <a:effectLst/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800" i="1">
                              <a:effectLst/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sz="2800" i="1">
                              <a:effectLst/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800" i="1">
                              <a:effectLst/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sz="2800" i="1">
                          <a:effectLst/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ru-RU" sz="2800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effectLst/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800" i="1">
                              <a:effectLst/>
                              <a:latin typeface="Cambria Math" panose="02040503050406030204" pitchFamily="18" charset="0"/>
                            </a:rPr>
                            <m:t>𝐹</m:t>
                          </m:r>
                          <m:r>
                            <a:rPr lang="en-US" sz="2800" i="1">
                              <a:effectLst/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i="1">
                              <a:effectLst/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800" i="1">
                              <a:effectLst/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i="1">
                              <a:effectLst/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800" i="1">
                              <a:effectLst/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sz="2800" i="1">
                              <a:effectLst/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800" i="1">
                              <a:effectLst/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2800" i="1">
                          <a:effectLst/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ru-RU" sz="2800" dirty="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Прямоугольник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532" y="2204864"/>
                <a:ext cx="8424936" cy="2788584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744498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20362033"/>
              </p:ext>
            </p:extLst>
          </p:nvPr>
        </p:nvGraphicFramePr>
        <p:xfrm>
          <a:off x="179512" y="908720"/>
          <a:ext cx="8784976" cy="56530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858794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620688"/>
            <a:ext cx="8877672" cy="10668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 smtClean="0">
                <a:solidFill>
                  <a:srgbClr val="C00000"/>
                </a:solidFill>
              </a:rPr>
              <a:t/>
            </a:r>
            <a:br>
              <a:rPr lang="ru-RU" sz="2800" dirty="0" smtClean="0">
                <a:solidFill>
                  <a:srgbClr val="C00000"/>
                </a:solidFill>
              </a:rPr>
            </a:br>
            <a:r>
              <a:rPr lang="ru-RU" sz="2800" b="1" dirty="0" smtClean="0">
                <a:solidFill>
                  <a:srgbClr val="C00000"/>
                </a:solidFill>
              </a:rPr>
              <a:t>Объективность задания исходных  </a:t>
            </a:r>
            <a:r>
              <a:rPr lang="ru-RU" sz="2800" b="1" dirty="0">
                <a:solidFill>
                  <a:srgbClr val="C00000"/>
                </a:solidFill>
              </a:rPr>
              <a:t>гидрологических и гидрохимических  параметров</a:t>
            </a:r>
            <a:r>
              <a:rPr lang="ru-RU" sz="2700" b="1" dirty="0" smtClean="0"/>
              <a:t/>
            </a:r>
            <a:br>
              <a:rPr lang="ru-RU" sz="2700" b="1" dirty="0" smtClean="0"/>
            </a:br>
            <a:r>
              <a:rPr lang="ru-RU" sz="2700" b="1" dirty="0" smtClean="0"/>
              <a:t/>
            </a:r>
            <a:br>
              <a:rPr lang="ru-RU" sz="2700" b="1" dirty="0" smtClean="0"/>
            </a:br>
            <a:r>
              <a:rPr lang="ru-RU" sz="2700" b="1" dirty="0" smtClean="0"/>
              <a:t>Методика </a:t>
            </a:r>
            <a:r>
              <a:rPr lang="ru-RU" sz="2700" b="1" dirty="0"/>
              <a:t>разработки нормативов допустимых сбросов веществ и микроорганизмов в водные объекты для водопользователей</a:t>
            </a:r>
            <a:endParaRPr lang="ru-RU" sz="27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/>
              <p:cNvSpPr>
                <a:spLocks noGrp="1"/>
              </p:cNvSpPr>
              <p:nvPr>
                <p:ph idx="1"/>
              </p:nvPr>
            </p:nvSpPr>
            <p:spPr>
              <a:xfrm>
                <a:off x="395536" y="2492896"/>
                <a:ext cx="8229600" cy="4248472"/>
              </a:xfrm>
            </p:spPr>
            <p:txBody>
              <a:bodyPr>
                <a:normAutofit/>
              </a:bodyPr>
              <a:lstStyle/>
              <a:p>
                <a:pPr marL="109728" indent="0">
                  <a:buNone/>
                </a:pPr>
                <a:r>
                  <a:rPr lang="ru-RU" sz="2000" dirty="0"/>
                  <a:t>14. НДС разрабатываются на пять лет. Пересмотр и уточнение НДС осуществляется до истечения срока их действия, в следующих случаях:</a:t>
                </a:r>
              </a:p>
              <a:p>
                <a:r>
                  <a:rPr lang="ru-RU" sz="2000" dirty="0"/>
                  <a:t>при изменении более чем на 20% показателей, определяющих водохозяйственную обстановку на водном объекте (появление новых и изменение параметров существующих сбросов сточных вод и водозаборов, изменение расчетных расходов водотока, фоновой концентрации и др.); </a:t>
                </a:r>
                <a:r>
                  <a:rPr lang="ru-RU" sz="2000" dirty="0" smtClean="0"/>
                  <a:t>          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ru-RU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/>
                          </a:rPr>
                          <m:t>(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/>
                              </a:rPr>
                              <m:t>𝑝</m:t>
                            </m:r>
                          </m:e>
                          <m:sub>
                            <m:r>
                              <a:rPr lang="en-US" sz="2000" i="1">
                                <a:latin typeface="Cambria Math"/>
                              </a:rPr>
                              <m:t>𝑖</m:t>
                            </m:r>
                            <m:r>
                              <a:rPr lang="en-US" sz="2000" i="1">
                                <a:latin typeface="Cambria Math"/>
                              </a:rPr>
                              <m:t>,</m:t>
                            </m:r>
                            <m:r>
                              <a:rPr lang="en-US" sz="2000" i="1">
                                <a:latin typeface="Cambria Math"/>
                              </a:rPr>
                              <m:t>𝑡</m:t>
                            </m:r>
                          </m:sub>
                        </m:sSub>
                        <m:r>
                          <a:rPr lang="en-US" sz="2000" i="1">
                            <a:latin typeface="Cambria Math"/>
                          </a:rPr>
                          <m:t>−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/>
                              </a:rPr>
                              <m:t>𝑝</m:t>
                            </m:r>
                          </m:e>
                          <m:sub>
                            <m:r>
                              <a:rPr lang="en-US" sz="2000" i="1">
                                <a:latin typeface="Cambria Math"/>
                              </a:rPr>
                              <m:t>𝑖</m:t>
                            </m:r>
                            <m:r>
                              <a:rPr lang="en-US" sz="2000" i="1">
                                <a:latin typeface="Cambria Math"/>
                              </a:rPr>
                              <m:t>,</m:t>
                            </m:r>
                            <m:r>
                              <a:rPr lang="en-US" sz="2000" i="1">
                                <a:latin typeface="Cambria Math"/>
                              </a:rPr>
                              <m:t>𝑡</m:t>
                            </m:r>
                            <m:r>
                              <a:rPr lang="en-US" sz="2000" i="1">
                                <a:latin typeface="Cambria Math"/>
                              </a:rPr>
                              <m:t>+1</m:t>
                            </m:r>
                          </m:sub>
                        </m:sSub>
                        <m:r>
                          <a:rPr lang="en-US" sz="2000" i="1">
                            <a:latin typeface="Cambria Math"/>
                          </a:rPr>
                          <m:t>)/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/>
                              </a:rPr>
                              <m:t>𝑝</m:t>
                            </m:r>
                          </m:e>
                          <m:sub>
                            <m:r>
                              <a:rPr lang="en-US" sz="2000" i="1">
                                <a:latin typeface="Cambria Math"/>
                              </a:rPr>
                              <m:t>𝑖</m:t>
                            </m:r>
                            <m:r>
                              <a:rPr lang="en-US" sz="2000" i="1">
                                <a:latin typeface="Cambria Math"/>
                              </a:rPr>
                              <m:t>,</m:t>
                            </m:r>
                            <m:r>
                              <a:rPr lang="en-US" sz="2000" i="1">
                                <a:latin typeface="Cambria Math"/>
                              </a:rPr>
                              <m:t>𝑡</m:t>
                            </m:r>
                          </m:sub>
                        </m:sSub>
                      </m:e>
                    </m:d>
                  </m:oMath>
                </a14:m>
                <a:r>
                  <a:rPr lang="ru-RU" sz="2000" dirty="0">
                    <a:latin typeface="Times New Roman" pitchFamily="18" charset="0"/>
                    <a:cs typeface="Times New Roman" pitchFamily="18" charset="0"/>
                  </a:rPr>
                  <a:t>&gt;</a:t>
                </a:r>
                <a:r>
                  <a:rPr lang="en-US" sz="2000" dirty="0" smtClean="0">
                    <a:latin typeface="Times New Roman" pitchFamily="18" charset="0"/>
                    <a:cs typeface="Times New Roman" pitchFamily="18" charset="0"/>
                  </a:rPr>
                  <a:t>0,2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ru-RU" sz="2000" dirty="0" smtClean="0">
                    <a:latin typeface="Times New Roman" pitchFamily="18" charset="0"/>
                    <a:cs typeface="Times New Roman" pitchFamily="18" charset="0"/>
                  </a:rPr>
                  <a:t>      </a:t>
                </a:r>
                <a:r>
                  <a:rPr lang="en-US" sz="2000" dirty="0" smtClean="0">
                    <a:latin typeface="Times New Roman" pitchFamily="18" charset="0"/>
                    <a:cs typeface="Times New Roman" pitchFamily="18" charset="0"/>
                  </a:rPr>
                  <a:t>(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1)</a:t>
                </a:r>
                <a:endParaRPr lang="ru-RU" sz="2000" dirty="0"/>
              </a:p>
              <a:p>
                <a:r>
                  <a:rPr lang="ru-RU" sz="2000" dirty="0"/>
                  <a:t>при изменении технологии производства, методов очистки сточных вод, параметров сброса;</a:t>
                </a:r>
              </a:p>
              <a:p>
                <a:r>
                  <a:rPr lang="ru-RU" sz="2000" dirty="0"/>
                  <a:t>при утверждении в установленном порядке нормативов допустимого воздействия на водные объекты.</a:t>
                </a:r>
              </a:p>
              <a:p>
                <a:endParaRPr lang="ru-RU" dirty="0"/>
              </a:p>
            </p:txBody>
          </p:sp>
        </mc:Choice>
        <mc:Fallback xmlns="">
          <p:sp>
            <p:nvSpPr>
              <p:cNvPr id="3" name="Объект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95536" y="2492896"/>
                <a:ext cx="8229600" cy="4248472"/>
              </a:xfrm>
              <a:blipFill rotWithShape="1">
                <a:blip r:embed="rId2"/>
                <a:stretch>
                  <a:fillRect t="-861" r="-96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004157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196752"/>
            <a:ext cx="8229600" cy="3429000"/>
          </a:xfrm>
        </p:spPr>
        <p:txBody>
          <a:bodyPr>
            <a:normAutofit lnSpcReduction="10000"/>
          </a:bodyPr>
          <a:lstStyle/>
          <a:p>
            <a:r>
              <a:rPr lang="ru-RU" sz="1800" dirty="0" smtClean="0"/>
              <a:t>После заполнении  </a:t>
            </a:r>
            <a:r>
              <a:rPr lang="ru-RU" sz="1800" dirty="0" err="1" smtClean="0"/>
              <a:t>Воткинского</a:t>
            </a:r>
            <a:r>
              <a:rPr lang="ru-RU" sz="1800" dirty="0" smtClean="0"/>
              <a:t> водохранилища  , подпор которого распространяется   до плотины  Камской ГЭС , стало очень актуальной задача  установление   </a:t>
            </a:r>
            <a:r>
              <a:rPr lang="ru-RU" sz="1800" dirty="0"/>
              <a:t>санитарного </a:t>
            </a:r>
            <a:r>
              <a:rPr lang="ru-RU" sz="1800" dirty="0" smtClean="0"/>
              <a:t>попуска,  </a:t>
            </a:r>
            <a:r>
              <a:rPr lang="ru-RU" sz="1800" dirty="0" err="1"/>
              <a:t>т.е</a:t>
            </a:r>
            <a:r>
              <a:rPr lang="ru-RU" sz="1800" dirty="0"/>
              <a:t>  такого  минимального сброса  через плотину Камской  ГЭС  при котором не </a:t>
            </a:r>
            <a:r>
              <a:rPr lang="ru-RU" sz="1800" dirty="0" smtClean="0"/>
              <a:t>будут  </a:t>
            </a:r>
            <a:r>
              <a:rPr lang="ru-RU" sz="1800" dirty="0"/>
              <a:t>ухудшаться   условия  водопользования  в нижнем  </a:t>
            </a:r>
            <a:r>
              <a:rPr lang="ru-RU" sz="1800" dirty="0" smtClean="0"/>
              <a:t>бьефе, и </a:t>
            </a:r>
            <a:r>
              <a:rPr lang="ru-RU" sz="1800" dirty="0"/>
              <a:t>в первую очередь  не </a:t>
            </a:r>
            <a:r>
              <a:rPr lang="ru-RU" sz="1800" dirty="0" smtClean="0"/>
              <a:t>будет нарушения  </a:t>
            </a:r>
            <a:r>
              <a:rPr lang="ru-RU" sz="1800" dirty="0"/>
              <a:t>работы  питьевых  водозаборов  гг. Пермь , Краснокамска </a:t>
            </a:r>
            <a:r>
              <a:rPr lang="ru-RU" sz="1800" dirty="0" smtClean="0"/>
              <a:t>. </a:t>
            </a:r>
          </a:p>
          <a:p>
            <a:r>
              <a:rPr lang="ru-RU" sz="1800" dirty="0" smtClean="0"/>
              <a:t>Исходя из этих    требований   лимитирующим    фактором   определяющим  размер  санитарного  попуска ,   было  принято  условие    образования  обратных  течений. Так  как при их образовании  возникают  риски  попадания    загрязнённых  сточных вод из   ниже   расположенных  </a:t>
            </a:r>
            <a:r>
              <a:rPr lang="ru-RU" sz="1800" dirty="0" err="1" smtClean="0"/>
              <a:t>водовыпусков</a:t>
            </a:r>
            <a:r>
              <a:rPr lang="ru-RU" sz="1800" dirty="0" smtClean="0"/>
              <a:t> </a:t>
            </a:r>
            <a:r>
              <a:rPr lang="en-US" sz="1800" dirty="0" smtClean="0"/>
              <a:t>  </a:t>
            </a:r>
            <a:r>
              <a:rPr lang="ru-RU" sz="1800" smtClean="0"/>
              <a:t>сточных  вод в </a:t>
            </a:r>
            <a:r>
              <a:rPr lang="ru-RU" sz="1800" dirty="0" smtClean="0"/>
              <a:t>выше  расположенные  водозаборы. 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1040492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326" y="4265106"/>
            <a:ext cx="5941347" cy="293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99769"/>
            <a:ext cx="8892480" cy="530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32588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4617" y="1030510"/>
            <a:ext cx="8605647" cy="994172"/>
          </a:xfrm>
        </p:spPr>
        <p:txBody>
          <a:bodyPr>
            <a:normAutofit/>
          </a:bodyPr>
          <a:lstStyle/>
          <a:p>
            <a:r>
              <a:rPr 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Изменение уровня воды </a:t>
            </a:r>
            <a:r>
              <a:rPr lang="ru-RU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Воткинского</a:t>
            </a:r>
            <a:r>
              <a:rPr 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водохранилища при полной остановке Камской ГЭС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15600" t="26344" r="11600" b="44531"/>
          <a:stretch/>
        </p:blipFill>
        <p:spPr>
          <a:xfrm>
            <a:off x="107504" y="2010267"/>
            <a:ext cx="8742449" cy="3677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793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6885" t="22684" r="2750" b="35973"/>
          <a:stretch/>
        </p:blipFill>
        <p:spPr>
          <a:xfrm>
            <a:off x="25152" y="548680"/>
            <a:ext cx="9118848" cy="590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0025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35340725"/>
              </p:ext>
            </p:extLst>
          </p:nvPr>
        </p:nvGraphicFramePr>
        <p:xfrm>
          <a:off x="155448" y="1099624"/>
          <a:ext cx="8851394" cy="53035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08177"/>
                <a:gridCol w="1892808"/>
                <a:gridCol w="1328336"/>
                <a:gridCol w="1204301"/>
                <a:gridCol w="1490724"/>
                <a:gridCol w="1527048"/>
              </a:tblGrid>
              <a:tr h="44714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spc="1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 на­блюдения</a:t>
                      </a:r>
                      <a:endParaRPr lang="ru-RU" sz="1400" spc="150" dirty="0">
                        <a:effectLst/>
                        <a:latin typeface="Times New Roman" panose="02020603050405020304" pitchFamily="18" charset="0"/>
                        <a:ea typeface="Book Antiqua" panose="020406020503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spc="1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Расстояние от плотины</a:t>
                      </a:r>
                      <a:endParaRPr lang="ru-RU" sz="1400" spc="1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ru-RU" sz="1400" spc="1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КамГЭС</a:t>
                      </a:r>
                      <a:r>
                        <a:rPr lang="ru-RU" sz="1400" spc="1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км</a:t>
                      </a:r>
                      <a:endParaRPr lang="ru-RU" sz="1400" spc="150" dirty="0">
                        <a:effectLst/>
                        <a:latin typeface="Times New Roman" panose="02020603050405020304" pitchFamily="18" charset="0"/>
                        <a:ea typeface="Book Antiqua" panose="020406020503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spc="-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Дата </a:t>
                      </a:r>
                      <a:r>
                        <a:rPr lang="ru-RU" sz="1400" spc="1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время</a:t>
                      </a:r>
                      <a:r>
                        <a:rPr lang="ru-RU" sz="1400" spc="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spc="-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наблюдения</a:t>
                      </a:r>
                      <a:endParaRPr lang="ru-RU" sz="1400" spc="150" dirty="0">
                        <a:effectLst/>
                        <a:latin typeface="Times New Roman" panose="02020603050405020304" pitchFamily="18" charset="0"/>
                        <a:ea typeface="Book Antiqua" panose="020406020503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spc="-5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 </a:t>
                      </a:r>
                      <a:r>
                        <a:rPr lang="ru-RU" sz="1400" spc="1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Кам</a:t>
                      </a:r>
                      <a:r>
                        <a:rPr lang="ru-RU" sz="1400" spc="-5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ГЭС, м</a:t>
                      </a:r>
                      <a:r>
                        <a:rPr lang="ru-RU" sz="1400" spc="-5" baseline="30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1400" spc="-5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/с</a:t>
                      </a:r>
                      <a:endParaRPr lang="ru-RU" sz="1400" spc="150">
                        <a:effectLst/>
                        <a:latin typeface="Times New Roman" panose="02020603050405020304" pitchFamily="18" charset="0"/>
                        <a:ea typeface="Book Antiqua" panose="020406020503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/>
                </a:tc>
                <a:tc>
                  <a:txBody>
                    <a:bodyPr/>
                    <a:lstStyle/>
                    <a:p>
                      <a:pPr marR="1905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spc="-5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Горизонт </a:t>
                      </a:r>
                      <a:r>
                        <a:rPr lang="ru-RU" sz="1400" spc="1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наблю­дений, м</a:t>
                      </a:r>
                      <a:endParaRPr lang="ru-RU" sz="1400" spc="150">
                        <a:effectLst/>
                        <a:latin typeface="Times New Roman" panose="02020603050405020304" pitchFamily="18" charset="0"/>
                        <a:ea typeface="Book Antiqua" panose="020406020503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spc="-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Скорость </a:t>
                      </a:r>
                      <a:r>
                        <a:rPr lang="ru-RU" sz="1400" spc="1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течения,</a:t>
                      </a:r>
                      <a:endParaRPr lang="ru-RU" sz="1400" spc="1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spc="-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см/с</a:t>
                      </a:r>
                      <a:endParaRPr lang="ru-RU" sz="1400" spc="150" dirty="0">
                        <a:effectLst/>
                        <a:latin typeface="Times New Roman" panose="02020603050405020304" pitchFamily="18" charset="0"/>
                        <a:ea typeface="Book Antiqua" panose="020406020503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/>
                </a:tc>
              </a:tr>
              <a:tr h="46863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spc="1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Краснокамск</a:t>
                      </a:r>
                      <a:endParaRPr lang="ru-RU" sz="1400" spc="150" dirty="0">
                        <a:effectLst/>
                        <a:latin typeface="Times New Roman" panose="02020603050405020304" pitchFamily="18" charset="0"/>
                        <a:ea typeface="Book Antiqua" panose="020406020503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spc="1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</a:t>
                      </a:r>
                      <a:endParaRPr lang="ru-RU" sz="1400" spc="150">
                        <a:effectLst/>
                        <a:latin typeface="Times New Roman" panose="02020603050405020304" pitchFamily="18" charset="0"/>
                        <a:ea typeface="Book Antiqua" panose="020406020503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ru-RU" sz="1400" spc="1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7.08.</a:t>
                      </a:r>
                      <a:endParaRPr lang="ru-RU" sz="1400" spc="1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R="101600" algn="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400" spc="1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ч. 05 мин.</a:t>
                      </a:r>
                      <a:endParaRPr lang="ru-RU" sz="1400" spc="150" dirty="0">
                        <a:effectLst/>
                        <a:latin typeface="Times New Roman" panose="02020603050405020304" pitchFamily="18" charset="0"/>
                        <a:ea typeface="Book Antiqua" panose="020406020503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spc="1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lang="ru-RU" sz="1400" spc="150">
                        <a:effectLst/>
                        <a:latin typeface="Times New Roman" panose="02020603050405020304" pitchFamily="18" charset="0"/>
                        <a:ea typeface="Book Antiqua" panose="020406020503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spc="1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2,5</a:t>
                      </a:r>
                      <a:endParaRPr lang="ru-RU" sz="1400" spc="150">
                        <a:effectLst/>
                        <a:latin typeface="Times New Roman" panose="02020603050405020304" pitchFamily="18" charset="0"/>
                        <a:ea typeface="Book Antiqua" panose="020406020503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spc="1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4,50</a:t>
                      </a:r>
                      <a:endParaRPr lang="ru-RU" sz="1400" spc="150">
                        <a:effectLst/>
                        <a:latin typeface="Times New Roman" panose="02020603050405020304" pitchFamily="18" charset="0"/>
                        <a:ea typeface="Book Antiqua" panose="020406020503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/>
                </a:tc>
              </a:tr>
              <a:tr h="468630">
                <a:tc>
                  <a:txBody>
                    <a:bodyPr/>
                    <a:lstStyle/>
                    <a:p>
                      <a:pPr marL="8890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spc="-5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Краснокамск</a:t>
                      </a:r>
                      <a:endParaRPr lang="ru-RU" sz="1400" spc="150">
                        <a:effectLst/>
                        <a:latin typeface="Times New Roman" panose="02020603050405020304" pitchFamily="18" charset="0"/>
                        <a:ea typeface="Book Antiqua" panose="020406020503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spc="1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</a:t>
                      </a:r>
                      <a:endParaRPr lang="ru-RU" sz="1400" spc="150">
                        <a:effectLst/>
                        <a:latin typeface="Times New Roman" panose="02020603050405020304" pitchFamily="18" charset="0"/>
                        <a:ea typeface="Book Antiqua" panose="020406020503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ru-RU" sz="1400" spc="1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7.08.</a:t>
                      </a:r>
                      <a:endParaRPr lang="ru-RU" sz="1400" spc="1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R="101600" algn="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400" spc="1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ч. 32 мин.</a:t>
                      </a:r>
                      <a:endParaRPr lang="ru-RU" sz="1400" spc="150" dirty="0">
                        <a:effectLst/>
                        <a:latin typeface="Times New Roman" panose="02020603050405020304" pitchFamily="18" charset="0"/>
                        <a:ea typeface="Book Antiqua" panose="020406020503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spc="1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lang="ru-RU" sz="1400" spc="150">
                        <a:effectLst/>
                        <a:latin typeface="Times New Roman" panose="02020603050405020304" pitchFamily="18" charset="0"/>
                        <a:ea typeface="Book Antiqua" panose="020406020503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spc="1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2,5</a:t>
                      </a:r>
                      <a:endParaRPr lang="ru-RU" sz="1400" spc="150">
                        <a:effectLst/>
                        <a:latin typeface="Times New Roman" panose="02020603050405020304" pitchFamily="18" charset="0"/>
                        <a:ea typeface="Book Antiqua" panose="020406020503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spc="1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6,80</a:t>
                      </a:r>
                      <a:endParaRPr lang="ru-RU" sz="1400" spc="150" dirty="0">
                        <a:effectLst/>
                        <a:latin typeface="Times New Roman" panose="02020603050405020304" pitchFamily="18" charset="0"/>
                        <a:ea typeface="Book Antiqua" panose="020406020503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/>
                </a:tc>
              </a:tr>
              <a:tr h="617220">
                <a:tc>
                  <a:txBody>
                    <a:bodyPr/>
                    <a:lstStyle/>
                    <a:p>
                      <a:pPr marL="8890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400" spc="-5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Закамск</a:t>
                      </a:r>
                      <a:endParaRPr lang="ru-RU" sz="1400" spc="150">
                        <a:effectLst/>
                        <a:latin typeface="Times New Roman" panose="02020603050405020304" pitchFamily="18" charset="0"/>
                        <a:ea typeface="Book Antiqua" panose="020406020503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spc="1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400" spc="150">
                        <a:effectLst/>
                        <a:latin typeface="Times New Roman" panose="02020603050405020304" pitchFamily="18" charset="0"/>
                        <a:ea typeface="Book Antiqua" panose="020406020503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ru-RU" sz="1400" spc="1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24.07.</a:t>
                      </a:r>
                      <a:endParaRPr lang="ru-RU" sz="1400" spc="1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R="101600" algn="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400" spc="-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ч.30 мин.</a:t>
                      </a:r>
                      <a:endParaRPr lang="ru-RU" sz="1400" spc="150" dirty="0">
                        <a:effectLst/>
                        <a:latin typeface="Times New Roman" panose="02020603050405020304" pitchFamily="18" charset="0"/>
                        <a:ea typeface="Book Antiqua" panose="020406020503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spc="1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spc="150" dirty="0">
                        <a:effectLst/>
                        <a:latin typeface="Times New Roman" panose="02020603050405020304" pitchFamily="18" charset="0"/>
                        <a:ea typeface="Book Antiqua" panose="020406020503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spc="1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</a:t>
                      </a:r>
                      <a:endParaRPr lang="ru-RU" sz="1400" spc="1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spc="1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2,5</a:t>
                      </a:r>
                      <a:endParaRPr lang="ru-RU" sz="1400" spc="1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spc="1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5,8</a:t>
                      </a:r>
                      <a:endParaRPr lang="ru-RU" sz="1400" spc="150" dirty="0">
                        <a:effectLst/>
                        <a:latin typeface="Times New Roman" panose="02020603050405020304" pitchFamily="18" charset="0"/>
                        <a:ea typeface="Book Antiqua" panose="020406020503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spc="1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10,0</a:t>
                      </a:r>
                      <a:endParaRPr lang="ru-RU" sz="1400" spc="1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spc="1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16,0</a:t>
                      </a:r>
                      <a:endParaRPr lang="ru-RU" sz="1400" spc="1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spc="1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13,0</a:t>
                      </a:r>
                      <a:endParaRPr lang="ru-RU" sz="1400" spc="150" dirty="0">
                        <a:effectLst/>
                        <a:latin typeface="Times New Roman" panose="02020603050405020304" pitchFamily="18" charset="0"/>
                        <a:ea typeface="Book Antiqua" panose="020406020503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/>
                </a:tc>
              </a:tr>
              <a:tr h="468630">
                <a:tc>
                  <a:txBody>
                    <a:bodyPr/>
                    <a:lstStyle/>
                    <a:p>
                      <a:pPr marL="8890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spc="-5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Закамск</a:t>
                      </a:r>
                      <a:endParaRPr lang="ru-RU" sz="1400" spc="150">
                        <a:effectLst/>
                        <a:latin typeface="Times New Roman" panose="02020603050405020304" pitchFamily="18" charset="0"/>
                        <a:ea typeface="Book Antiqua" panose="020406020503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spc="-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400" spc="150" dirty="0">
                        <a:effectLst/>
                        <a:latin typeface="Times New Roman" panose="02020603050405020304" pitchFamily="18" charset="0"/>
                        <a:ea typeface="Book Antiqua" panose="020406020503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ru-RU" sz="1400" spc="1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24.07.</a:t>
                      </a:r>
                      <a:endParaRPr lang="ru-RU" sz="1400" spc="15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R="101600" algn="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400" spc="-5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ч. 00 мин.</a:t>
                      </a:r>
                      <a:endParaRPr lang="ru-RU" sz="1400" spc="150">
                        <a:effectLst/>
                        <a:latin typeface="Times New Roman" panose="02020603050405020304" pitchFamily="18" charset="0"/>
                        <a:ea typeface="Book Antiqua" panose="020406020503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spc="1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spc="150">
                        <a:effectLst/>
                        <a:latin typeface="Times New Roman" panose="02020603050405020304" pitchFamily="18" charset="0"/>
                        <a:ea typeface="Book Antiqua" panose="020406020503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spc="1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5,8</a:t>
                      </a:r>
                      <a:endParaRPr lang="ru-RU" sz="1400" spc="150">
                        <a:effectLst/>
                        <a:latin typeface="Times New Roman" panose="02020603050405020304" pitchFamily="18" charset="0"/>
                        <a:ea typeface="Book Antiqua" panose="020406020503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spc="1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15,0</a:t>
                      </a:r>
                      <a:endParaRPr lang="ru-RU" sz="1400" spc="150">
                        <a:effectLst/>
                        <a:latin typeface="Times New Roman" panose="02020603050405020304" pitchFamily="18" charset="0"/>
                        <a:ea typeface="Book Antiqua" panose="020406020503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/>
                </a:tc>
              </a:tr>
              <a:tr h="468630">
                <a:tc>
                  <a:txBody>
                    <a:bodyPr/>
                    <a:lstStyle/>
                    <a:p>
                      <a:pPr marL="8890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spc="-5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Закамск</a:t>
                      </a:r>
                      <a:endParaRPr lang="ru-RU" sz="1400" spc="150">
                        <a:effectLst/>
                        <a:latin typeface="Times New Roman" panose="02020603050405020304" pitchFamily="18" charset="0"/>
                        <a:ea typeface="Book Antiqua" panose="020406020503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spc="-5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400" spc="150">
                        <a:effectLst/>
                        <a:latin typeface="Times New Roman" panose="02020603050405020304" pitchFamily="18" charset="0"/>
                        <a:ea typeface="Book Antiqua" panose="020406020503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ru-RU" sz="1400" spc="-5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31.07.</a:t>
                      </a:r>
                      <a:endParaRPr lang="ru-RU" sz="1400" spc="15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R="101600" algn="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400" spc="-5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ч. 25 мин.</a:t>
                      </a:r>
                      <a:endParaRPr lang="ru-RU" sz="1400" spc="150">
                        <a:effectLst/>
                        <a:latin typeface="Times New Roman" panose="02020603050405020304" pitchFamily="18" charset="0"/>
                        <a:ea typeface="Book Antiqua" panose="020406020503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spc="1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spc="150">
                        <a:effectLst/>
                        <a:latin typeface="Times New Roman" panose="02020603050405020304" pitchFamily="18" charset="0"/>
                        <a:ea typeface="Book Antiqua" panose="020406020503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spc="1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5,8</a:t>
                      </a:r>
                      <a:endParaRPr lang="ru-RU" sz="1400" spc="150">
                        <a:effectLst/>
                        <a:latin typeface="Times New Roman" panose="02020603050405020304" pitchFamily="18" charset="0"/>
                        <a:ea typeface="Book Antiqua" panose="020406020503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spc="1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11,0</a:t>
                      </a:r>
                      <a:endParaRPr lang="ru-RU" sz="1400" spc="150">
                        <a:effectLst/>
                        <a:latin typeface="Times New Roman" panose="02020603050405020304" pitchFamily="18" charset="0"/>
                        <a:ea typeface="Book Antiqua" panose="020406020503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/>
                </a:tc>
              </a:tr>
              <a:tr h="468630">
                <a:tc>
                  <a:txBody>
                    <a:bodyPr/>
                    <a:lstStyle/>
                    <a:p>
                      <a:pPr marL="8890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spc="-5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Закамск</a:t>
                      </a:r>
                      <a:endParaRPr lang="ru-RU" sz="1400" spc="150">
                        <a:effectLst/>
                        <a:latin typeface="Times New Roman" panose="02020603050405020304" pitchFamily="18" charset="0"/>
                        <a:ea typeface="Book Antiqua" panose="020406020503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spc="-5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400" spc="150">
                        <a:effectLst/>
                        <a:latin typeface="Times New Roman" panose="02020603050405020304" pitchFamily="18" charset="0"/>
                        <a:ea typeface="Book Antiqua" panose="020406020503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ru-RU" sz="1400" spc="-5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31.07.</a:t>
                      </a:r>
                      <a:endParaRPr lang="ru-RU" sz="1400" spc="15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R="101600" algn="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400" spc="-5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ч. 10 мин.</a:t>
                      </a:r>
                      <a:endParaRPr lang="ru-RU" sz="1400" spc="150">
                        <a:effectLst/>
                        <a:latin typeface="Times New Roman" panose="02020603050405020304" pitchFamily="18" charset="0"/>
                        <a:ea typeface="Book Antiqua" panose="020406020503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spc="1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spc="150">
                        <a:effectLst/>
                        <a:latin typeface="Times New Roman" panose="02020603050405020304" pitchFamily="18" charset="0"/>
                        <a:ea typeface="Book Antiqua" panose="020406020503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spc="1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2,5</a:t>
                      </a:r>
                      <a:endParaRPr lang="ru-RU" sz="1400" spc="150">
                        <a:effectLst/>
                        <a:latin typeface="Times New Roman" panose="02020603050405020304" pitchFamily="18" charset="0"/>
                        <a:ea typeface="Book Antiqua" panose="020406020503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spc="1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7,0</a:t>
                      </a:r>
                      <a:endParaRPr lang="ru-RU" sz="1400" spc="150">
                        <a:effectLst/>
                        <a:latin typeface="Times New Roman" panose="02020603050405020304" pitchFamily="18" charset="0"/>
                        <a:ea typeface="Book Antiqua" panose="020406020503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/>
                </a:tc>
              </a:tr>
              <a:tr h="468630">
                <a:tc>
                  <a:txBody>
                    <a:bodyPr/>
                    <a:lstStyle/>
                    <a:p>
                      <a:pPr marL="8890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spc="-5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Закамск</a:t>
                      </a:r>
                      <a:endParaRPr lang="ru-RU" sz="1400" spc="150">
                        <a:effectLst/>
                        <a:latin typeface="Times New Roman" panose="02020603050405020304" pitchFamily="18" charset="0"/>
                        <a:ea typeface="Book Antiqua" panose="020406020503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spc="-5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400" spc="150">
                        <a:effectLst/>
                        <a:latin typeface="Times New Roman" panose="02020603050405020304" pitchFamily="18" charset="0"/>
                        <a:ea typeface="Book Antiqua" panose="020406020503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ru-RU" sz="1400" spc="-5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31.07.</a:t>
                      </a:r>
                      <a:endParaRPr lang="ru-RU" sz="1400" spc="15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R="101600" algn="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400" spc="-5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ч. 45 мин.</a:t>
                      </a:r>
                      <a:endParaRPr lang="ru-RU" sz="1400" spc="150">
                        <a:effectLst/>
                        <a:latin typeface="Times New Roman" panose="02020603050405020304" pitchFamily="18" charset="0"/>
                        <a:ea typeface="Book Antiqua" panose="020406020503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spc="1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spc="150">
                        <a:effectLst/>
                        <a:latin typeface="Times New Roman" panose="02020603050405020304" pitchFamily="18" charset="0"/>
                        <a:ea typeface="Book Antiqua" panose="020406020503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spc="1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5,8</a:t>
                      </a:r>
                      <a:endParaRPr lang="ru-RU" sz="1400" spc="150">
                        <a:effectLst/>
                        <a:latin typeface="Times New Roman" panose="02020603050405020304" pitchFamily="18" charset="0"/>
                        <a:ea typeface="Book Antiqua" panose="020406020503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spc="1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8,0</a:t>
                      </a:r>
                      <a:endParaRPr lang="ru-RU" sz="1400" spc="150">
                        <a:effectLst/>
                        <a:latin typeface="Times New Roman" panose="02020603050405020304" pitchFamily="18" charset="0"/>
                        <a:ea typeface="Book Antiqua" panose="020406020503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/>
                </a:tc>
              </a:tr>
              <a:tr h="468630">
                <a:tc>
                  <a:txBody>
                    <a:bodyPr/>
                    <a:lstStyle/>
                    <a:p>
                      <a:pPr marL="8890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spc="-5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Закамск</a:t>
                      </a:r>
                      <a:endParaRPr lang="ru-RU" sz="1400" spc="150">
                        <a:effectLst/>
                        <a:latin typeface="Times New Roman" panose="02020603050405020304" pitchFamily="18" charset="0"/>
                        <a:ea typeface="Book Antiqua" panose="020406020503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spc="-5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400" spc="150">
                        <a:effectLst/>
                        <a:latin typeface="Times New Roman" panose="02020603050405020304" pitchFamily="18" charset="0"/>
                        <a:ea typeface="Book Antiqua" panose="020406020503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ru-RU" sz="1400" spc="-5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31.07.</a:t>
                      </a:r>
                      <a:endParaRPr lang="ru-RU" sz="1400" spc="15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R="101600" algn="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400" spc="-5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ч. 30 мин.</a:t>
                      </a:r>
                      <a:endParaRPr lang="ru-RU" sz="1400" spc="150">
                        <a:effectLst/>
                        <a:latin typeface="Times New Roman" panose="02020603050405020304" pitchFamily="18" charset="0"/>
                        <a:ea typeface="Book Antiqua" panose="020406020503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spc="1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spc="150">
                        <a:effectLst/>
                        <a:latin typeface="Times New Roman" panose="02020603050405020304" pitchFamily="18" charset="0"/>
                        <a:ea typeface="Book Antiqua" panose="020406020503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spc="1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</a:t>
                      </a:r>
                      <a:endParaRPr lang="ru-RU" sz="1400" spc="15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spc="1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2,5</a:t>
                      </a:r>
                      <a:endParaRPr lang="ru-RU" sz="1400" spc="150">
                        <a:effectLst/>
                        <a:latin typeface="Times New Roman" panose="02020603050405020304" pitchFamily="18" charset="0"/>
                        <a:ea typeface="Book Antiqua" panose="020406020503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spc="1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</a:t>
                      </a:r>
                      <a:endParaRPr lang="ru-RU" sz="1400" spc="15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spc="1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6,0</a:t>
                      </a:r>
                      <a:endParaRPr lang="ru-RU" sz="1400" spc="150">
                        <a:effectLst/>
                        <a:latin typeface="Times New Roman" panose="02020603050405020304" pitchFamily="18" charset="0"/>
                        <a:ea typeface="Book Antiqua" panose="020406020503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/>
                </a:tc>
              </a:tr>
              <a:tr h="468630">
                <a:tc>
                  <a:txBody>
                    <a:bodyPr/>
                    <a:lstStyle/>
                    <a:p>
                      <a:pPr marL="8890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spc="-5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Закамск</a:t>
                      </a:r>
                      <a:endParaRPr lang="ru-RU" sz="1400" spc="150">
                        <a:effectLst/>
                        <a:latin typeface="Times New Roman" panose="02020603050405020304" pitchFamily="18" charset="0"/>
                        <a:ea typeface="Book Antiqua" panose="020406020503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spc="-5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400" spc="150">
                        <a:effectLst/>
                        <a:latin typeface="Times New Roman" panose="02020603050405020304" pitchFamily="18" charset="0"/>
                        <a:ea typeface="Book Antiqua" panose="020406020503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ru-RU" sz="1400" spc="-5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1.08.</a:t>
                      </a:r>
                      <a:endParaRPr lang="ru-RU" sz="1400" spc="15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400" spc="-5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ч 00 мин.</a:t>
                      </a:r>
                      <a:endParaRPr lang="ru-RU" sz="1400" spc="150">
                        <a:effectLst/>
                        <a:latin typeface="Times New Roman" panose="02020603050405020304" pitchFamily="18" charset="0"/>
                        <a:ea typeface="Book Antiqua" panose="020406020503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spc="1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spc="150">
                        <a:effectLst/>
                        <a:latin typeface="Times New Roman" panose="02020603050405020304" pitchFamily="18" charset="0"/>
                        <a:ea typeface="Book Antiqua" panose="020406020503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spc="1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</a:t>
                      </a:r>
                      <a:endParaRPr lang="ru-RU" sz="1400" spc="15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spc="1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2,5</a:t>
                      </a:r>
                      <a:endParaRPr lang="ru-RU" sz="1400" spc="150">
                        <a:effectLst/>
                        <a:latin typeface="Times New Roman" panose="02020603050405020304" pitchFamily="18" charset="0"/>
                        <a:ea typeface="Book Antiqua" panose="020406020503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spc="1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4,0</a:t>
                      </a:r>
                      <a:endParaRPr lang="ru-RU" sz="1400" spc="1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spc="1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4,0</a:t>
                      </a:r>
                      <a:endParaRPr lang="ru-RU" sz="1400" spc="150" dirty="0">
                        <a:effectLst/>
                        <a:latin typeface="Times New Roman" panose="02020603050405020304" pitchFamily="18" charset="0"/>
                        <a:ea typeface="Book Antiqua" panose="020406020503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/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0" y="548680"/>
            <a:ext cx="9649072" cy="62324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>
            <a:lvl1pPr indent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indent="336947" defTabSz="685800"/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Скорость обратного течения, измеренного в нижнем бьефе Камской ГЭС в 1966г.</a:t>
            </a:r>
            <a:endParaRPr lang="ru-RU" b="1" dirty="0"/>
          </a:p>
          <a:p>
            <a:pPr indent="336947" defTabSz="685800"/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5941351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По натурным измерениям скорость распространения  прямой  волны  8.6м</a:t>
            </a:r>
            <a:r>
              <a:rPr lang="en-US" dirty="0" smtClean="0"/>
              <a:t>/c</a:t>
            </a:r>
            <a:r>
              <a:rPr lang="ru-RU" dirty="0" err="1" smtClean="0"/>
              <a:t>ек</a:t>
            </a:r>
            <a:r>
              <a:rPr lang="ru-RU" dirty="0" smtClean="0"/>
              <a:t> (</a:t>
            </a:r>
            <a:r>
              <a:rPr lang="en-US" dirty="0" smtClean="0"/>
              <a:t>~31</a:t>
            </a:r>
            <a:r>
              <a:rPr lang="ru-RU" dirty="0" smtClean="0"/>
              <a:t>км</a:t>
            </a:r>
            <a:r>
              <a:rPr lang="en-US" dirty="0" smtClean="0"/>
              <a:t>/</a:t>
            </a:r>
            <a:r>
              <a:rPr lang="ru-RU" dirty="0" smtClean="0"/>
              <a:t>час) ,  обратной  6.9</a:t>
            </a:r>
            <a:r>
              <a:rPr lang="ru-RU" dirty="0"/>
              <a:t> </a:t>
            </a:r>
            <a:r>
              <a:rPr lang="ru-RU" dirty="0" smtClean="0"/>
              <a:t>м</a:t>
            </a:r>
            <a:r>
              <a:rPr lang="en-US" dirty="0"/>
              <a:t>/c</a:t>
            </a:r>
            <a:r>
              <a:rPr lang="ru-RU" dirty="0" err="1"/>
              <a:t>ек</a:t>
            </a:r>
            <a:r>
              <a:rPr lang="ru-RU" dirty="0"/>
              <a:t> </a:t>
            </a:r>
            <a:r>
              <a:rPr lang="ru-RU" dirty="0" smtClean="0"/>
              <a:t>(</a:t>
            </a:r>
            <a:r>
              <a:rPr lang="en-US" dirty="0" smtClean="0"/>
              <a:t>~</a:t>
            </a:r>
            <a:r>
              <a:rPr lang="ru-RU" dirty="0" smtClean="0"/>
              <a:t>25км</a:t>
            </a:r>
            <a:r>
              <a:rPr lang="en-US" dirty="0"/>
              <a:t>/</a:t>
            </a:r>
            <a:r>
              <a:rPr lang="ru-RU" dirty="0"/>
              <a:t>час</a:t>
            </a:r>
            <a:r>
              <a:rPr lang="ru-RU" dirty="0" smtClean="0"/>
              <a:t>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558452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548680"/>
            <a:ext cx="8229600" cy="1066800"/>
          </a:xfrm>
        </p:spPr>
        <p:txBody>
          <a:bodyPr>
            <a:noAutofit/>
          </a:bodyPr>
          <a:lstStyle/>
          <a:p>
            <a:r>
              <a:rPr lang="ru-RU" sz="2000" dirty="0"/>
              <a:t>Графическая интерпретация положения уровня при образовании «обратной волны» (по А.М</a:t>
            </a:r>
            <a:r>
              <a:rPr lang="ru-RU" sz="2800" dirty="0"/>
              <a:t>. </a:t>
            </a:r>
            <a:r>
              <a:rPr lang="ru-RU" sz="2000" dirty="0"/>
              <a:t>Казакову</a:t>
            </a:r>
            <a:r>
              <a:rPr lang="ru-RU" sz="2800" dirty="0"/>
              <a:t>)</a:t>
            </a:r>
          </a:p>
        </p:txBody>
      </p:sp>
      <p:pic>
        <p:nvPicPr>
          <p:cNvPr id="4" name="Объект 3" descr="C:\TEMP\FineReader11\media\image3.jpeg"/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7" r="6819" b="10729"/>
          <a:stretch/>
        </p:blipFill>
        <p:spPr bwMode="auto">
          <a:xfrm>
            <a:off x="467544" y="1772816"/>
            <a:ext cx="8568952" cy="49685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827575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0918843"/>
              </p:ext>
            </p:extLst>
          </p:nvPr>
        </p:nvGraphicFramePr>
        <p:xfrm>
          <a:off x="2064746" y="3702117"/>
          <a:ext cx="5830318" cy="16418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2" name="Уравнение" r:id="rId4" imgW="1651000" imgH="469900" progId="Equation.3">
                  <p:embed/>
                </p:oleObj>
              </mc:Choice>
              <mc:Fallback>
                <p:oleObj name="Уравнение" r:id="rId4" imgW="1651000" imgH="469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64746" y="3702117"/>
                        <a:ext cx="5830318" cy="164187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8649870"/>
              </p:ext>
            </p:extLst>
          </p:nvPr>
        </p:nvGraphicFramePr>
        <p:xfrm>
          <a:off x="2195736" y="5316901"/>
          <a:ext cx="5147832" cy="15240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3" name="Уравнение" r:id="rId6" imgW="1447800" imgH="431800" progId="Equation.3">
                  <p:embed/>
                </p:oleObj>
              </mc:Choice>
              <mc:Fallback>
                <p:oleObj name="Уравнение" r:id="rId6" imgW="14478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95736" y="5316901"/>
                        <a:ext cx="5147832" cy="152403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7316965"/>
              </p:ext>
            </p:extLst>
          </p:nvPr>
        </p:nvGraphicFramePr>
        <p:xfrm>
          <a:off x="3222625" y="1211263"/>
          <a:ext cx="5386388" cy="1022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4" name="Уравнение" r:id="rId8" imgW="1600200" imgH="304560" progId="Equation.3">
                  <p:embed/>
                </p:oleObj>
              </mc:Choice>
              <mc:Fallback>
                <p:oleObj name="Уравнение" r:id="rId8" imgW="1600200" imgH="3045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22625" y="1211263"/>
                        <a:ext cx="5386388" cy="10223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06496110"/>
              </p:ext>
            </p:extLst>
          </p:nvPr>
        </p:nvGraphicFramePr>
        <p:xfrm>
          <a:off x="3011488" y="2543175"/>
          <a:ext cx="2528887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5" name="Уравнение" r:id="rId10" imgW="838080" imgH="253800" progId="Equation.3">
                  <p:embed/>
                </p:oleObj>
              </mc:Choice>
              <mc:Fallback>
                <p:oleObj name="Уравнение" r:id="rId10" imgW="83808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11488" y="2543175"/>
                        <a:ext cx="2528887" cy="7715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165334" y="658427"/>
            <a:ext cx="875932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Наиболее известное аналитическое решение системы уравнений Сен-Венана 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1764704" y="340191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1764704" y="428773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1764704" y="500211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18996" y="2732862"/>
            <a:ext cx="271602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Aharoni" panose="02010803020104030203" pitchFamily="2" charset="-79"/>
              </a:rPr>
              <a:t>При  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Aharoni" panose="02010803020104030203" pitchFamily="2" charset="-79"/>
              </a:rPr>
              <a:t>h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Aharoni" panose="02010803020104030203" pitchFamily="2" charset="-79"/>
              </a:rPr>
              <a:t>&lt;&lt;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Aharoni" panose="02010803020104030203" pitchFamily="2" charset="-79"/>
              </a:rPr>
              <a:t>H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Aharoni" panose="02010803020104030203" pitchFamily="2" charset="-79"/>
              </a:rPr>
              <a:t>  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haroni" panose="02010803020104030203" pitchFamily="2" charset="-79"/>
            </a:endParaRPr>
          </a:p>
        </p:txBody>
      </p:sp>
      <p:sp>
        <p:nvSpPr>
          <p:cNvPr id="14" name="Rectangle 11"/>
          <p:cNvSpPr>
            <a:spLocks noChangeArrowheads="1"/>
          </p:cNvSpPr>
          <p:nvPr/>
        </p:nvSpPr>
        <p:spPr bwMode="auto">
          <a:xfrm>
            <a:off x="5580112" y="2852936"/>
            <a:ext cx="388970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скорость  Лагранжа 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6848" y="3546134"/>
            <a:ext cx="36957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Зависимости А. Риттера 1892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90443495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ородская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4333</TotalTime>
  <Words>702</Words>
  <Application>Microsoft Office PowerPoint</Application>
  <PresentationFormat>Экран (4:3)</PresentationFormat>
  <Paragraphs>136</Paragraphs>
  <Slides>30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42" baseType="lpstr">
      <vt:lpstr>Aharoni</vt:lpstr>
      <vt:lpstr>Arial</vt:lpstr>
      <vt:lpstr>Arial Narrow</vt:lpstr>
      <vt:lpstr>Book Antiqua</vt:lpstr>
      <vt:lpstr>Calibri</vt:lpstr>
      <vt:lpstr>Cambria Math</vt:lpstr>
      <vt:lpstr>Georgia</vt:lpstr>
      <vt:lpstr>Times New Roman</vt:lpstr>
      <vt:lpstr>Trebuchet MS</vt:lpstr>
      <vt:lpstr>Wingdings 2</vt:lpstr>
      <vt:lpstr>Городская</vt:lpstr>
      <vt:lpstr>Уравнение</vt:lpstr>
      <vt:lpstr> Пермский федеральный  исследовательский центр Горный институт УРО РАН      К проблеме установления санитарных попусков в подпертых нижних  бьефах ГЭС   </vt:lpstr>
      <vt:lpstr>Презентация PowerPoint</vt:lpstr>
      <vt:lpstr>Презентация PowerPoint</vt:lpstr>
      <vt:lpstr>Изменение уровня воды Воткинского водохранилища при полной остановке Камской ГЭС</vt:lpstr>
      <vt:lpstr>Презентация PowerPoint</vt:lpstr>
      <vt:lpstr>Презентация PowerPoint</vt:lpstr>
      <vt:lpstr>Презентация PowerPoint</vt:lpstr>
      <vt:lpstr>Графическая интерпретация положения уровня при образовании «обратной волны» (по А.М. Казакову)</vt:lpstr>
      <vt:lpstr>Презентация PowerPoint</vt:lpstr>
      <vt:lpstr>СанПиН 3907 -85  Санитарные  правила проектирования и эксплуатации  водохранилищ </vt:lpstr>
      <vt:lpstr>Презентация PowerPoint</vt:lpstr>
      <vt:lpstr>Расчетные характеристики динамики уровенного режима по отдельным створам Воткинского водохранилища по экспериментальным данным от 7 августа 1966 г.</vt:lpstr>
      <vt:lpstr>Презентация PowerPoint</vt:lpstr>
      <vt:lpstr>Презентация PowerPoint</vt:lpstr>
      <vt:lpstr>Распределение векторного поля скорости в районе г. Краснокамска, сценарий   № 1, расчетное время 1 ч.</vt:lpstr>
      <vt:lpstr>Распределение векторного поля скорости в районе г. Краснокамска, сценарий   № 1, расчетное время 12 ч.</vt:lpstr>
      <vt:lpstr>Воткинское водохра-нилище</vt:lpstr>
      <vt:lpstr>Воткинское водохра-нилище</vt:lpstr>
      <vt:lpstr>Презентация PowerPoint</vt:lpstr>
      <vt:lpstr>Презентация PowerPoint</vt:lpstr>
      <vt:lpstr>Презентация PowerPoint</vt:lpstr>
      <vt:lpstr>Заключение</vt:lpstr>
      <vt:lpstr>Благодарим за внимание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Объективность задания исходных  гидрологических и гидрохимических  параметров  Методика разработки нормативов допустимых сбросов веществ и микроорганизмов в водные объекты для водопользователей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Проблемы корректности методов расчетов и задания исходной гидрологической и гидрохимической информации при регламентации техногенных воздействий на водные объекты</dc:title>
  <dc:creator>Анна</dc:creator>
  <cp:lastModifiedBy>Пользователь Windows</cp:lastModifiedBy>
  <cp:revision>126</cp:revision>
  <dcterms:created xsi:type="dcterms:W3CDTF">2017-04-06T11:21:05Z</dcterms:created>
  <dcterms:modified xsi:type="dcterms:W3CDTF">2018-10-13T06:26:24Z</dcterms:modified>
</cp:coreProperties>
</file>